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1" r:id="rId2"/>
    <p:sldId id="258" r:id="rId3"/>
    <p:sldId id="257" r:id="rId4"/>
    <p:sldId id="279" r:id="rId5"/>
    <p:sldId id="280" r:id="rId6"/>
    <p:sldId id="262" r:id="rId7"/>
    <p:sldId id="263" r:id="rId8"/>
    <p:sldId id="264" r:id="rId9"/>
    <p:sldId id="265" r:id="rId10"/>
    <p:sldId id="266" r:id="rId11"/>
    <p:sldId id="267" r:id="rId12"/>
    <p:sldId id="268" r:id="rId13"/>
    <p:sldId id="269" r:id="rId14"/>
    <p:sldId id="275" r:id="rId15"/>
    <p:sldId id="276" r:id="rId16"/>
    <p:sldId id="277" r:id="rId17"/>
    <p:sldId id="278" r:id="rId18"/>
    <p:sldId id="270" r:id="rId19"/>
    <p:sldId id="272" r:id="rId20"/>
    <p:sldId id="273" r:id="rId21"/>
    <p:sldId id="274" r:id="rId22"/>
    <p:sldId id="271" r:id="rId23"/>
  </p:sldIdLst>
  <p:sldSz cx="9144000" cy="6858000" type="screen4x3"/>
  <p:notesSz cx="6858000" cy="9144000"/>
  <p:embeddedFontLst>
    <p:embeddedFont>
      <p:font typeface="Castellar" pitchFamily="18" charset="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EECE1"/>
    <a:srgbClr val="4F6228"/>
    <a:srgbClr val="FFFF00"/>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7" d="100"/>
          <a:sy n="77" d="100"/>
        </p:scale>
        <p:origin x="-1968" y="-10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39327138" cy="3932713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123946310"/>
      </p:ext>
    </p:extLst>
  </p:cSld>
  <p:clrMapOvr>
    <a:masterClrMapping/>
  </p:clrMapOvr>
  <p:transition spd="slow">
    <p:wheel spokes="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3502932991"/>
      </p:ext>
    </p:extLst>
  </p:cSld>
  <p:clrMapOvr>
    <a:masterClrMapping/>
  </p:clrMapOvr>
  <p:transition spd="slow">
    <p:wheel spokes="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467694123"/>
      </p:ext>
    </p:extLst>
  </p:cSld>
  <p:clrMapOvr>
    <a:masterClrMapping/>
  </p:clrMapOvr>
  <p:transition spd="slow">
    <p:wheel spokes="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0882E5-1D0A-4A0A-961F-4F2C07E0E704}"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1196147347"/>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0882E5-1D0A-4A0A-961F-4F2C07E0E704}" type="datetimeFigureOut">
              <a:rPr lang="en-US" smtClean="0"/>
              <a:pPr/>
              <a:t>7/23/2012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3655594183"/>
      </p:ext>
    </p:extLst>
  </p:cSld>
  <p:clrMapOvr>
    <a:masterClrMapping/>
  </p:clrMapOvr>
  <p:transition spd="slow">
    <p:wheel spokes="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0882E5-1D0A-4A0A-961F-4F2C07E0E704}"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1502959369"/>
      </p:ext>
    </p:extLst>
  </p:cSld>
  <p:clrMapOvr>
    <a:masterClrMapping/>
  </p:clrMapOvr>
  <p:transition spd="slow">
    <p:wheel spokes="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0882E5-1D0A-4A0A-961F-4F2C07E0E704}" type="datetimeFigureOut">
              <a:rPr lang="en-US" smtClean="0"/>
              <a:pPr/>
              <a:t>7/23/2012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553868249"/>
      </p:ext>
    </p:extLst>
  </p:cSld>
  <p:clrMapOvr>
    <a:masterClrMapping/>
  </p:clrMapOvr>
  <p:transition spd="slow">
    <p:wheel spokes="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0882E5-1D0A-4A0A-961F-4F2C07E0E704}" type="datetimeFigureOut">
              <a:rPr lang="en-US" smtClean="0"/>
              <a:pPr/>
              <a:t>7/23/2012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127850815"/>
      </p:ext>
    </p:extLst>
  </p:cSld>
  <p:clrMapOvr>
    <a:masterClrMapping/>
  </p:clrMapOvr>
  <p:transition spd="slow">
    <p:wheel spokes="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0882E5-1D0A-4A0A-961F-4F2C07E0E704}" type="datetimeFigureOut">
              <a:rPr lang="en-US" smtClean="0"/>
              <a:pPr/>
              <a:t>7/23/2012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635107120"/>
      </p:ext>
    </p:extLst>
  </p:cSld>
  <p:clrMapOvr>
    <a:masterClrMapping/>
  </p:clrMapOvr>
  <p:transition spd="slow">
    <p:wheel spokes="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882E5-1D0A-4A0A-961F-4F2C07E0E704}"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52410469"/>
      </p:ext>
    </p:extLst>
  </p:cSld>
  <p:clrMapOvr>
    <a:masterClrMapping/>
  </p:clrMapOvr>
  <p:transition spd="slow">
    <p:wheel spokes="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0882E5-1D0A-4A0A-961F-4F2C07E0E704}" type="datetimeFigureOut">
              <a:rPr lang="en-US" smtClean="0"/>
              <a:pPr/>
              <a:t>7/23/2012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2966489165"/>
      </p:ext>
    </p:extLst>
  </p:cSld>
  <p:clrMapOvr>
    <a:masterClrMapping/>
  </p:clrMapOvr>
  <p:transition spd="slow">
    <p:wheel spokes="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0882E5-1D0A-4A0A-961F-4F2C07E0E704}" type="datetimeFigureOut">
              <a:rPr lang="en-US" smtClean="0"/>
              <a:pPr/>
              <a:t>7/23/2012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AC4051-EE47-4A99-80AD-86CB2375C8AB}" type="slidenum">
              <a:rPr lang="en-US" smtClean="0"/>
              <a:pPr/>
              <a:t>‹#›</a:t>
            </a:fld>
            <a:endParaRPr lang="en-US"/>
          </a:p>
        </p:txBody>
      </p:sp>
    </p:spTree>
    <p:extLst>
      <p:ext uri="{BB962C8B-B14F-4D97-AF65-F5344CB8AC3E}">
        <p14:creationId xmlns:p14="http://schemas.microsoft.com/office/powerpoint/2010/main" xmlns="" val="3816099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heel spokes="1"/>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6.wmf"/></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414650" y="4114800"/>
            <a:ext cx="4038600" cy="923330"/>
          </a:xfrm>
          <a:prstGeom prst="rect">
            <a:avLst/>
          </a:prstGeom>
          <a:noFill/>
        </p:spPr>
        <p:txBody>
          <a:bodyPr wrap="square" rtlCol="0">
            <a:spAutoFit/>
          </a:bodyPr>
          <a:lstStyle/>
          <a:p>
            <a:pPr algn="r"/>
            <a:r>
              <a:rPr lang="en-US" sz="5200" dirty="0" smtClean="0">
                <a:solidFill>
                  <a:schemeClr val="bg1"/>
                </a:solidFill>
                <a:latin typeface="Castellar" pitchFamily="18" charset="0"/>
              </a:rPr>
              <a:t>12:18-44</a:t>
            </a:r>
            <a:endParaRPr lang="en-US" sz="5200" dirty="0">
              <a:solidFill>
                <a:schemeClr val="bg1"/>
              </a:solidFill>
              <a:latin typeface="Castellar" pitchFamily="18" charset="0"/>
            </a:endParaRPr>
          </a:p>
        </p:txBody>
      </p:sp>
      <p:grpSp>
        <p:nvGrpSpPr>
          <p:cNvPr id="34" name="Group 33"/>
          <p:cNvGrpSpPr/>
          <p:nvPr/>
        </p:nvGrpSpPr>
        <p:grpSpPr>
          <a:xfrm>
            <a:off x="73348" y="4053114"/>
            <a:ext cx="5794052" cy="1323439"/>
            <a:chOff x="73348" y="4053114"/>
            <a:chExt cx="5946452" cy="1323439"/>
          </a:xfrm>
        </p:grpSpPr>
        <p:sp>
          <p:nvSpPr>
            <p:cNvPr id="7" name="TextBox 6"/>
            <p:cNvSpPr txBox="1"/>
            <p:nvPr/>
          </p:nvSpPr>
          <p:spPr>
            <a:xfrm>
              <a:off x="1143000" y="4053114"/>
              <a:ext cx="4876800" cy="1323439"/>
            </a:xfrm>
            <a:prstGeom prst="rect">
              <a:avLst/>
            </a:prstGeom>
            <a:solidFill>
              <a:schemeClr val="accent6">
                <a:lumMod val="50000"/>
                <a:alpha val="69804"/>
              </a:schemeClr>
            </a:solidFill>
            <a:ln>
              <a:noFill/>
            </a:ln>
            <a:effectLst>
              <a:softEdge rad="63500"/>
            </a:effectLst>
          </p:spPr>
          <p:txBody>
            <a:bodyPr wrap="square" rtlCol="0">
              <a:spAutoFit/>
            </a:bodyPr>
            <a:lstStyle/>
            <a:p>
              <a:r>
                <a:rPr lang="en-US" sz="2000" b="1" dirty="0" smtClean="0">
                  <a:solidFill>
                    <a:schemeClr val="bg1"/>
                  </a:solidFill>
                  <a:effectLst>
                    <a:outerShdw blurRad="50800" dist="38100" dir="2700000" algn="tl" rotWithShape="0">
                      <a:srgbClr val="000000">
                        <a:alpha val="40000"/>
                      </a:srgbClr>
                    </a:outerShdw>
                  </a:effectLst>
                  <a:latin typeface="Castellar" pitchFamily="18" charset="0"/>
                </a:rPr>
                <a:t>A CD of this message will be available (free of charge) </a:t>
              </a:r>
              <a:r>
                <a:rPr lang="en-US" sz="2000" b="1" dirty="0" smtClean="0">
                  <a:solidFill>
                    <a:schemeClr val="bg1"/>
                  </a:solidFill>
                  <a:effectLst>
                    <a:outerShdw blurRad="50800" dist="50800" dir="2700000" algn="tl" rotWithShape="0">
                      <a:srgbClr val="000000">
                        <a:alpha val="40000"/>
                      </a:srgbClr>
                    </a:outerShdw>
                  </a:effectLst>
                  <a:latin typeface="Castellar" pitchFamily="18" charset="0"/>
                </a:rPr>
                <a:t>immediately</a:t>
              </a:r>
              <a:r>
                <a:rPr lang="en-US" sz="2000" b="1" dirty="0" smtClean="0">
                  <a:solidFill>
                    <a:schemeClr val="bg1"/>
                  </a:solidFill>
                  <a:effectLst>
                    <a:outerShdw blurRad="50800" dist="38100" dir="2700000" algn="tl" rotWithShape="0">
                      <a:srgbClr val="000000">
                        <a:alpha val="40000"/>
                      </a:srgbClr>
                    </a:outerShdw>
                  </a:effectLst>
                  <a:latin typeface="Castellar" pitchFamily="18" charset="0"/>
                </a:rPr>
                <a:t> following today's message</a:t>
              </a:r>
              <a:endParaRPr lang="en-US" sz="2000" b="1" dirty="0">
                <a:solidFill>
                  <a:schemeClr val="bg1"/>
                </a:solidFill>
                <a:effectLst>
                  <a:outerShdw blurRad="50800" dist="38100" dir="2700000" algn="tl" rotWithShape="0">
                    <a:srgbClr val="000000">
                      <a:alpha val="40000"/>
                    </a:srgbClr>
                  </a:outerShdw>
                </a:effectLst>
                <a:latin typeface="Castellar" pitchFamily="18" charset="0"/>
              </a:endParaRPr>
            </a:p>
          </p:txBody>
        </p:sp>
        <p:grpSp>
          <p:nvGrpSpPr>
            <p:cNvPr id="8" name="Group 5"/>
            <p:cNvGrpSpPr>
              <a:grpSpLocks noChangeAspect="1"/>
            </p:cNvGrpSpPr>
            <p:nvPr/>
          </p:nvGrpSpPr>
          <p:grpSpPr bwMode="auto">
            <a:xfrm>
              <a:off x="73348" y="4164480"/>
              <a:ext cx="981856" cy="1100298"/>
              <a:chOff x="2093" y="1203"/>
              <a:chExt cx="1658" cy="1858"/>
            </a:xfrm>
          </p:grpSpPr>
          <p:sp>
            <p:nvSpPr>
              <p:cNvPr id="9" name="AutoShape 4"/>
              <p:cNvSpPr>
                <a:spLocks noChangeAspect="1" noChangeArrowheads="1" noTextEdit="1"/>
              </p:cNvSpPr>
              <p:nvPr/>
            </p:nvSpPr>
            <p:spPr bwMode="auto">
              <a:xfrm>
                <a:off x="2139" y="1203"/>
                <a:ext cx="1612" cy="185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0" name="Freeform 9"/>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1" name="Freeform 10"/>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2" name="Freeform 11"/>
              <p:cNvSpPr>
                <a:spLocks/>
              </p:cNvSpPr>
              <p:nvPr/>
            </p:nvSpPr>
            <p:spPr bwMode="auto">
              <a:xfrm>
                <a:off x="2187" y="1615"/>
                <a:ext cx="677" cy="959"/>
              </a:xfrm>
              <a:custGeom>
                <a:avLst/>
                <a:gdLst/>
                <a:ahLst/>
                <a:cxnLst>
                  <a:cxn ang="0">
                    <a:pos x="1355" y="1020"/>
                  </a:cxn>
                  <a:cxn ang="0">
                    <a:pos x="300" y="1915"/>
                  </a:cxn>
                  <a:cxn ang="0">
                    <a:pos x="293" y="1906"/>
                  </a:cxn>
                  <a:cxn ang="0">
                    <a:pos x="283" y="1894"/>
                  </a:cxn>
                  <a:cxn ang="0">
                    <a:pos x="276" y="1883"/>
                  </a:cxn>
                  <a:cxn ang="0">
                    <a:pos x="266" y="1870"/>
                  </a:cxn>
                  <a:cxn ang="0">
                    <a:pos x="255" y="1856"/>
                  </a:cxn>
                  <a:cxn ang="0">
                    <a:pos x="245" y="1839"/>
                  </a:cxn>
                  <a:cxn ang="0">
                    <a:pos x="232" y="1820"/>
                  </a:cxn>
                  <a:cxn ang="0">
                    <a:pos x="219" y="1797"/>
                  </a:cxn>
                  <a:cxn ang="0">
                    <a:pos x="205" y="1777"/>
                  </a:cxn>
                  <a:cxn ang="0">
                    <a:pos x="192" y="1752"/>
                  </a:cxn>
                  <a:cxn ang="0">
                    <a:pos x="177" y="1725"/>
                  </a:cxn>
                  <a:cxn ang="0">
                    <a:pos x="162" y="1697"/>
                  </a:cxn>
                  <a:cxn ang="0">
                    <a:pos x="148" y="1666"/>
                  </a:cxn>
                  <a:cxn ang="0">
                    <a:pos x="133" y="1634"/>
                  </a:cxn>
                  <a:cxn ang="0">
                    <a:pos x="118" y="1602"/>
                  </a:cxn>
                  <a:cxn ang="0">
                    <a:pos x="105" y="1565"/>
                  </a:cxn>
                  <a:cxn ang="0">
                    <a:pos x="91" y="1527"/>
                  </a:cxn>
                  <a:cxn ang="0">
                    <a:pos x="76" y="1489"/>
                  </a:cxn>
                  <a:cxn ang="0">
                    <a:pos x="65" y="1448"/>
                  </a:cxn>
                  <a:cxn ang="0">
                    <a:pos x="51" y="1406"/>
                  </a:cxn>
                  <a:cxn ang="0">
                    <a:pos x="42" y="1360"/>
                  </a:cxn>
                  <a:cxn ang="0">
                    <a:pos x="30" y="1314"/>
                  </a:cxn>
                  <a:cxn ang="0">
                    <a:pos x="21" y="1267"/>
                  </a:cxn>
                  <a:cxn ang="0">
                    <a:pos x="15" y="1217"/>
                  </a:cxn>
                  <a:cxn ang="0">
                    <a:pos x="8" y="1166"/>
                  </a:cxn>
                  <a:cxn ang="0">
                    <a:pos x="2" y="1115"/>
                  </a:cxn>
                  <a:cxn ang="0">
                    <a:pos x="0" y="1061"/>
                  </a:cxn>
                  <a:cxn ang="0">
                    <a:pos x="0" y="1006"/>
                  </a:cxn>
                  <a:cxn ang="0">
                    <a:pos x="0" y="949"/>
                  </a:cxn>
                  <a:cxn ang="0">
                    <a:pos x="2" y="892"/>
                  </a:cxn>
                  <a:cxn ang="0">
                    <a:pos x="8" y="837"/>
                  </a:cxn>
                  <a:cxn ang="0">
                    <a:pos x="13" y="786"/>
                  </a:cxn>
                  <a:cxn ang="0">
                    <a:pos x="23" y="732"/>
                  </a:cxn>
                  <a:cxn ang="0">
                    <a:pos x="34" y="683"/>
                  </a:cxn>
                  <a:cxn ang="0">
                    <a:pos x="48" y="635"/>
                  </a:cxn>
                  <a:cxn ang="0">
                    <a:pos x="61" y="590"/>
                  </a:cxn>
                  <a:cxn ang="0">
                    <a:pos x="76" y="544"/>
                  </a:cxn>
                  <a:cxn ang="0">
                    <a:pos x="93" y="500"/>
                  </a:cxn>
                  <a:cxn ang="0">
                    <a:pos x="110" y="461"/>
                  </a:cxn>
                  <a:cxn ang="0">
                    <a:pos x="129" y="421"/>
                  </a:cxn>
                  <a:cxn ang="0">
                    <a:pos x="148" y="383"/>
                  </a:cxn>
                  <a:cxn ang="0">
                    <a:pos x="169" y="346"/>
                  </a:cxn>
                  <a:cxn ang="0">
                    <a:pos x="190" y="312"/>
                  </a:cxn>
                  <a:cxn ang="0">
                    <a:pos x="211" y="280"/>
                  </a:cxn>
                  <a:cxn ang="0">
                    <a:pos x="232" y="249"/>
                  </a:cxn>
                  <a:cxn ang="0">
                    <a:pos x="253" y="219"/>
                  </a:cxn>
                  <a:cxn ang="0">
                    <a:pos x="272" y="192"/>
                  </a:cxn>
                  <a:cxn ang="0">
                    <a:pos x="293" y="166"/>
                  </a:cxn>
                  <a:cxn ang="0">
                    <a:pos x="312" y="141"/>
                  </a:cxn>
                  <a:cxn ang="0">
                    <a:pos x="331" y="120"/>
                  </a:cxn>
                  <a:cxn ang="0">
                    <a:pos x="350" y="101"/>
                  </a:cxn>
                  <a:cxn ang="0">
                    <a:pos x="367" y="80"/>
                  </a:cxn>
                  <a:cxn ang="0">
                    <a:pos x="384" y="65"/>
                  </a:cxn>
                  <a:cxn ang="0">
                    <a:pos x="399" y="50"/>
                  </a:cxn>
                  <a:cxn ang="0">
                    <a:pos x="412" y="36"/>
                  </a:cxn>
                  <a:cxn ang="0">
                    <a:pos x="426" y="25"/>
                  </a:cxn>
                  <a:cxn ang="0">
                    <a:pos x="435" y="17"/>
                  </a:cxn>
                  <a:cxn ang="0">
                    <a:pos x="448" y="6"/>
                  </a:cxn>
                  <a:cxn ang="0">
                    <a:pos x="458" y="0"/>
                  </a:cxn>
                  <a:cxn ang="0">
                    <a:pos x="462" y="0"/>
                  </a:cxn>
                </a:cxnLst>
                <a:rect l="0" t="0" r="r" b="b"/>
                <a:pathLst>
                  <a:path w="1355" h="1917">
                    <a:moveTo>
                      <a:pt x="462" y="0"/>
                    </a:moveTo>
                    <a:lnTo>
                      <a:pt x="1355" y="1020"/>
                    </a:lnTo>
                    <a:lnTo>
                      <a:pt x="302" y="1917"/>
                    </a:lnTo>
                    <a:lnTo>
                      <a:pt x="300" y="1915"/>
                    </a:lnTo>
                    <a:lnTo>
                      <a:pt x="298" y="1912"/>
                    </a:lnTo>
                    <a:lnTo>
                      <a:pt x="293" y="1906"/>
                    </a:lnTo>
                    <a:lnTo>
                      <a:pt x="289" y="1898"/>
                    </a:lnTo>
                    <a:lnTo>
                      <a:pt x="283" y="1894"/>
                    </a:lnTo>
                    <a:lnTo>
                      <a:pt x="279" y="1889"/>
                    </a:lnTo>
                    <a:lnTo>
                      <a:pt x="276" y="1883"/>
                    </a:lnTo>
                    <a:lnTo>
                      <a:pt x="270" y="1877"/>
                    </a:lnTo>
                    <a:lnTo>
                      <a:pt x="266" y="1870"/>
                    </a:lnTo>
                    <a:lnTo>
                      <a:pt x="260" y="1864"/>
                    </a:lnTo>
                    <a:lnTo>
                      <a:pt x="255" y="1856"/>
                    </a:lnTo>
                    <a:lnTo>
                      <a:pt x="251" y="1849"/>
                    </a:lnTo>
                    <a:lnTo>
                      <a:pt x="245" y="1839"/>
                    </a:lnTo>
                    <a:lnTo>
                      <a:pt x="238" y="1830"/>
                    </a:lnTo>
                    <a:lnTo>
                      <a:pt x="232" y="1820"/>
                    </a:lnTo>
                    <a:lnTo>
                      <a:pt x="226" y="1811"/>
                    </a:lnTo>
                    <a:lnTo>
                      <a:pt x="219" y="1797"/>
                    </a:lnTo>
                    <a:lnTo>
                      <a:pt x="213" y="1788"/>
                    </a:lnTo>
                    <a:lnTo>
                      <a:pt x="205" y="1777"/>
                    </a:lnTo>
                    <a:lnTo>
                      <a:pt x="200" y="1765"/>
                    </a:lnTo>
                    <a:lnTo>
                      <a:pt x="192" y="1752"/>
                    </a:lnTo>
                    <a:lnTo>
                      <a:pt x="184" y="1738"/>
                    </a:lnTo>
                    <a:lnTo>
                      <a:pt x="177" y="1725"/>
                    </a:lnTo>
                    <a:lnTo>
                      <a:pt x="169" y="1712"/>
                    </a:lnTo>
                    <a:lnTo>
                      <a:pt x="162" y="1697"/>
                    </a:lnTo>
                    <a:lnTo>
                      <a:pt x="156" y="1681"/>
                    </a:lnTo>
                    <a:lnTo>
                      <a:pt x="148" y="1666"/>
                    </a:lnTo>
                    <a:lnTo>
                      <a:pt x="143" y="1651"/>
                    </a:lnTo>
                    <a:lnTo>
                      <a:pt x="133" y="1634"/>
                    </a:lnTo>
                    <a:lnTo>
                      <a:pt x="125" y="1619"/>
                    </a:lnTo>
                    <a:lnTo>
                      <a:pt x="118" y="1602"/>
                    </a:lnTo>
                    <a:lnTo>
                      <a:pt x="112" y="1584"/>
                    </a:lnTo>
                    <a:lnTo>
                      <a:pt x="105" y="1565"/>
                    </a:lnTo>
                    <a:lnTo>
                      <a:pt x="97" y="1546"/>
                    </a:lnTo>
                    <a:lnTo>
                      <a:pt x="91" y="1527"/>
                    </a:lnTo>
                    <a:lnTo>
                      <a:pt x="84" y="1508"/>
                    </a:lnTo>
                    <a:lnTo>
                      <a:pt x="76" y="1489"/>
                    </a:lnTo>
                    <a:lnTo>
                      <a:pt x="70" y="1468"/>
                    </a:lnTo>
                    <a:lnTo>
                      <a:pt x="65" y="1448"/>
                    </a:lnTo>
                    <a:lnTo>
                      <a:pt x="59" y="1427"/>
                    </a:lnTo>
                    <a:lnTo>
                      <a:pt x="51" y="1406"/>
                    </a:lnTo>
                    <a:lnTo>
                      <a:pt x="48" y="1383"/>
                    </a:lnTo>
                    <a:lnTo>
                      <a:pt x="42" y="1360"/>
                    </a:lnTo>
                    <a:lnTo>
                      <a:pt x="36" y="1339"/>
                    </a:lnTo>
                    <a:lnTo>
                      <a:pt x="30" y="1314"/>
                    </a:lnTo>
                    <a:lnTo>
                      <a:pt x="27" y="1292"/>
                    </a:lnTo>
                    <a:lnTo>
                      <a:pt x="21" y="1267"/>
                    </a:lnTo>
                    <a:lnTo>
                      <a:pt x="17" y="1244"/>
                    </a:lnTo>
                    <a:lnTo>
                      <a:pt x="15" y="1217"/>
                    </a:lnTo>
                    <a:lnTo>
                      <a:pt x="11" y="1193"/>
                    </a:lnTo>
                    <a:lnTo>
                      <a:pt x="8" y="1166"/>
                    </a:lnTo>
                    <a:lnTo>
                      <a:pt x="6" y="1141"/>
                    </a:lnTo>
                    <a:lnTo>
                      <a:pt x="2" y="1115"/>
                    </a:lnTo>
                    <a:lnTo>
                      <a:pt x="2" y="1088"/>
                    </a:lnTo>
                    <a:lnTo>
                      <a:pt x="0" y="1061"/>
                    </a:lnTo>
                    <a:lnTo>
                      <a:pt x="0" y="1035"/>
                    </a:lnTo>
                    <a:lnTo>
                      <a:pt x="0" y="1006"/>
                    </a:lnTo>
                    <a:lnTo>
                      <a:pt x="0" y="978"/>
                    </a:lnTo>
                    <a:lnTo>
                      <a:pt x="0" y="949"/>
                    </a:lnTo>
                    <a:lnTo>
                      <a:pt x="2" y="921"/>
                    </a:lnTo>
                    <a:lnTo>
                      <a:pt x="2" y="892"/>
                    </a:lnTo>
                    <a:lnTo>
                      <a:pt x="4" y="866"/>
                    </a:lnTo>
                    <a:lnTo>
                      <a:pt x="8" y="837"/>
                    </a:lnTo>
                    <a:lnTo>
                      <a:pt x="10" y="810"/>
                    </a:lnTo>
                    <a:lnTo>
                      <a:pt x="13" y="786"/>
                    </a:lnTo>
                    <a:lnTo>
                      <a:pt x="19" y="759"/>
                    </a:lnTo>
                    <a:lnTo>
                      <a:pt x="23" y="732"/>
                    </a:lnTo>
                    <a:lnTo>
                      <a:pt x="29" y="710"/>
                    </a:lnTo>
                    <a:lnTo>
                      <a:pt x="34" y="683"/>
                    </a:lnTo>
                    <a:lnTo>
                      <a:pt x="40" y="660"/>
                    </a:lnTo>
                    <a:lnTo>
                      <a:pt x="48" y="635"/>
                    </a:lnTo>
                    <a:lnTo>
                      <a:pt x="55" y="613"/>
                    </a:lnTo>
                    <a:lnTo>
                      <a:pt x="61" y="590"/>
                    </a:lnTo>
                    <a:lnTo>
                      <a:pt x="68" y="567"/>
                    </a:lnTo>
                    <a:lnTo>
                      <a:pt x="76" y="544"/>
                    </a:lnTo>
                    <a:lnTo>
                      <a:pt x="86" y="523"/>
                    </a:lnTo>
                    <a:lnTo>
                      <a:pt x="93" y="500"/>
                    </a:lnTo>
                    <a:lnTo>
                      <a:pt x="103" y="481"/>
                    </a:lnTo>
                    <a:lnTo>
                      <a:pt x="110" y="461"/>
                    </a:lnTo>
                    <a:lnTo>
                      <a:pt x="120" y="440"/>
                    </a:lnTo>
                    <a:lnTo>
                      <a:pt x="129" y="421"/>
                    </a:lnTo>
                    <a:lnTo>
                      <a:pt x="139" y="402"/>
                    </a:lnTo>
                    <a:lnTo>
                      <a:pt x="148" y="383"/>
                    </a:lnTo>
                    <a:lnTo>
                      <a:pt x="160" y="365"/>
                    </a:lnTo>
                    <a:lnTo>
                      <a:pt x="169" y="346"/>
                    </a:lnTo>
                    <a:lnTo>
                      <a:pt x="179" y="329"/>
                    </a:lnTo>
                    <a:lnTo>
                      <a:pt x="190" y="312"/>
                    </a:lnTo>
                    <a:lnTo>
                      <a:pt x="200" y="297"/>
                    </a:lnTo>
                    <a:lnTo>
                      <a:pt x="211" y="280"/>
                    </a:lnTo>
                    <a:lnTo>
                      <a:pt x="220" y="265"/>
                    </a:lnTo>
                    <a:lnTo>
                      <a:pt x="232" y="249"/>
                    </a:lnTo>
                    <a:lnTo>
                      <a:pt x="243" y="234"/>
                    </a:lnTo>
                    <a:lnTo>
                      <a:pt x="253" y="219"/>
                    </a:lnTo>
                    <a:lnTo>
                      <a:pt x="262" y="206"/>
                    </a:lnTo>
                    <a:lnTo>
                      <a:pt x="272" y="192"/>
                    </a:lnTo>
                    <a:lnTo>
                      <a:pt x="283" y="179"/>
                    </a:lnTo>
                    <a:lnTo>
                      <a:pt x="293" y="166"/>
                    </a:lnTo>
                    <a:lnTo>
                      <a:pt x="302" y="152"/>
                    </a:lnTo>
                    <a:lnTo>
                      <a:pt x="312" y="141"/>
                    </a:lnTo>
                    <a:lnTo>
                      <a:pt x="323" y="132"/>
                    </a:lnTo>
                    <a:lnTo>
                      <a:pt x="331" y="120"/>
                    </a:lnTo>
                    <a:lnTo>
                      <a:pt x="340" y="111"/>
                    </a:lnTo>
                    <a:lnTo>
                      <a:pt x="350" y="101"/>
                    </a:lnTo>
                    <a:lnTo>
                      <a:pt x="359" y="90"/>
                    </a:lnTo>
                    <a:lnTo>
                      <a:pt x="367" y="80"/>
                    </a:lnTo>
                    <a:lnTo>
                      <a:pt x="376" y="73"/>
                    </a:lnTo>
                    <a:lnTo>
                      <a:pt x="384" y="65"/>
                    </a:lnTo>
                    <a:lnTo>
                      <a:pt x="393" y="57"/>
                    </a:lnTo>
                    <a:lnTo>
                      <a:pt x="399" y="50"/>
                    </a:lnTo>
                    <a:lnTo>
                      <a:pt x="407" y="44"/>
                    </a:lnTo>
                    <a:lnTo>
                      <a:pt x="412" y="36"/>
                    </a:lnTo>
                    <a:lnTo>
                      <a:pt x="420" y="33"/>
                    </a:lnTo>
                    <a:lnTo>
                      <a:pt x="426" y="25"/>
                    </a:lnTo>
                    <a:lnTo>
                      <a:pt x="431" y="21"/>
                    </a:lnTo>
                    <a:lnTo>
                      <a:pt x="435" y="17"/>
                    </a:lnTo>
                    <a:lnTo>
                      <a:pt x="441" y="14"/>
                    </a:lnTo>
                    <a:lnTo>
                      <a:pt x="448" y="6"/>
                    </a:lnTo>
                    <a:lnTo>
                      <a:pt x="456" y="2"/>
                    </a:lnTo>
                    <a:lnTo>
                      <a:pt x="458" y="0"/>
                    </a:lnTo>
                    <a:lnTo>
                      <a:pt x="462" y="0"/>
                    </a:lnTo>
                    <a:lnTo>
                      <a:pt x="462"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3" name="Freeform 12"/>
              <p:cNvSpPr>
                <a:spLocks/>
              </p:cNvSpPr>
              <p:nvPr/>
            </p:nvSpPr>
            <p:spPr bwMode="auto">
              <a:xfrm>
                <a:off x="2650" y="1983"/>
                <a:ext cx="1017" cy="955"/>
              </a:xfrm>
              <a:custGeom>
                <a:avLst/>
                <a:gdLst/>
                <a:ahLst/>
                <a:cxnLst>
                  <a:cxn ang="0">
                    <a:pos x="452" y="1910"/>
                  </a:cxn>
                  <a:cxn ang="0">
                    <a:pos x="464" y="1908"/>
                  </a:cxn>
                  <a:cxn ang="0">
                    <a:pos x="487" y="1906"/>
                  </a:cxn>
                  <a:cxn ang="0">
                    <a:pos x="513" y="1902"/>
                  </a:cxn>
                  <a:cxn ang="0">
                    <a:pos x="549" y="1898"/>
                  </a:cxn>
                  <a:cxn ang="0">
                    <a:pos x="593" y="1893"/>
                  </a:cxn>
                  <a:cxn ang="0">
                    <a:pos x="642" y="1885"/>
                  </a:cxn>
                  <a:cxn ang="0">
                    <a:pos x="696" y="1875"/>
                  </a:cxn>
                  <a:cxn ang="0">
                    <a:pos x="756" y="1862"/>
                  </a:cxn>
                  <a:cxn ang="0">
                    <a:pos x="819" y="1849"/>
                  </a:cxn>
                  <a:cxn ang="0">
                    <a:pos x="888" y="1830"/>
                  </a:cxn>
                  <a:cxn ang="0">
                    <a:pos x="956" y="1807"/>
                  </a:cxn>
                  <a:cxn ang="0">
                    <a:pos x="1028" y="1782"/>
                  </a:cxn>
                  <a:cxn ang="0">
                    <a:pos x="1100" y="1752"/>
                  </a:cxn>
                  <a:cxn ang="0">
                    <a:pos x="1174" y="1719"/>
                  </a:cxn>
                  <a:cxn ang="0">
                    <a:pos x="1248" y="1681"/>
                  </a:cxn>
                  <a:cxn ang="0">
                    <a:pos x="1323" y="1640"/>
                  </a:cxn>
                  <a:cxn ang="0">
                    <a:pos x="1395" y="1590"/>
                  </a:cxn>
                  <a:cxn ang="0">
                    <a:pos x="1465" y="1539"/>
                  </a:cxn>
                  <a:cxn ang="0">
                    <a:pos x="1532" y="1480"/>
                  </a:cxn>
                  <a:cxn ang="0">
                    <a:pos x="1596" y="1417"/>
                  </a:cxn>
                  <a:cxn ang="0">
                    <a:pos x="1657" y="1345"/>
                  </a:cxn>
                  <a:cxn ang="0">
                    <a:pos x="1716" y="1269"/>
                  </a:cxn>
                  <a:cxn ang="0">
                    <a:pos x="1767" y="1193"/>
                  </a:cxn>
                  <a:cxn ang="0">
                    <a:pos x="1815" y="1117"/>
                  </a:cxn>
                  <a:cxn ang="0">
                    <a:pos x="1855" y="1042"/>
                  </a:cxn>
                  <a:cxn ang="0">
                    <a:pos x="1893" y="970"/>
                  </a:cxn>
                  <a:cxn ang="0">
                    <a:pos x="1923" y="898"/>
                  </a:cxn>
                  <a:cxn ang="0">
                    <a:pos x="1948" y="829"/>
                  </a:cxn>
                  <a:cxn ang="0">
                    <a:pos x="1970" y="763"/>
                  </a:cxn>
                  <a:cxn ang="0">
                    <a:pos x="1988" y="700"/>
                  </a:cxn>
                  <a:cxn ang="0">
                    <a:pos x="2003" y="641"/>
                  </a:cxn>
                  <a:cxn ang="0">
                    <a:pos x="2012" y="584"/>
                  </a:cxn>
                  <a:cxn ang="0">
                    <a:pos x="2022" y="531"/>
                  </a:cxn>
                  <a:cxn ang="0">
                    <a:pos x="2027" y="483"/>
                  </a:cxn>
                  <a:cxn ang="0">
                    <a:pos x="2031" y="438"/>
                  </a:cxn>
                  <a:cxn ang="0">
                    <a:pos x="2033" y="398"/>
                  </a:cxn>
                  <a:cxn ang="0">
                    <a:pos x="2033" y="365"/>
                  </a:cxn>
                  <a:cxn ang="0">
                    <a:pos x="2033" y="337"/>
                  </a:cxn>
                  <a:cxn ang="0">
                    <a:pos x="2033" y="312"/>
                  </a:cxn>
                  <a:cxn ang="0">
                    <a:pos x="2033" y="297"/>
                  </a:cxn>
                  <a:cxn ang="0">
                    <a:pos x="2033" y="284"/>
                  </a:cxn>
                  <a:cxn ang="0">
                    <a:pos x="430" y="284"/>
                  </a:cxn>
                </a:cxnLst>
                <a:rect l="0" t="0" r="r" b="b"/>
                <a:pathLst>
                  <a:path w="2035" h="1910">
                    <a:moveTo>
                      <a:pt x="430" y="284"/>
                    </a:moveTo>
                    <a:lnTo>
                      <a:pt x="0" y="1155"/>
                    </a:lnTo>
                    <a:lnTo>
                      <a:pt x="452" y="1910"/>
                    </a:lnTo>
                    <a:lnTo>
                      <a:pt x="454" y="1910"/>
                    </a:lnTo>
                    <a:lnTo>
                      <a:pt x="462" y="1910"/>
                    </a:lnTo>
                    <a:lnTo>
                      <a:pt x="464" y="1908"/>
                    </a:lnTo>
                    <a:lnTo>
                      <a:pt x="471" y="1908"/>
                    </a:lnTo>
                    <a:lnTo>
                      <a:pt x="477" y="1906"/>
                    </a:lnTo>
                    <a:lnTo>
                      <a:pt x="487" y="1906"/>
                    </a:lnTo>
                    <a:lnTo>
                      <a:pt x="494" y="1904"/>
                    </a:lnTo>
                    <a:lnTo>
                      <a:pt x="504" y="1904"/>
                    </a:lnTo>
                    <a:lnTo>
                      <a:pt x="513" y="1902"/>
                    </a:lnTo>
                    <a:lnTo>
                      <a:pt x="525" y="1902"/>
                    </a:lnTo>
                    <a:lnTo>
                      <a:pt x="536" y="1900"/>
                    </a:lnTo>
                    <a:lnTo>
                      <a:pt x="549" y="1898"/>
                    </a:lnTo>
                    <a:lnTo>
                      <a:pt x="563" y="1896"/>
                    </a:lnTo>
                    <a:lnTo>
                      <a:pt x="578" y="1896"/>
                    </a:lnTo>
                    <a:lnTo>
                      <a:pt x="593" y="1893"/>
                    </a:lnTo>
                    <a:lnTo>
                      <a:pt x="608" y="1891"/>
                    </a:lnTo>
                    <a:lnTo>
                      <a:pt x="623" y="1887"/>
                    </a:lnTo>
                    <a:lnTo>
                      <a:pt x="642" y="1885"/>
                    </a:lnTo>
                    <a:lnTo>
                      <a:pt x="658" y="1881"/>
                    </a:lnTo>
                    <a:lnTo>
                      <a:pt x="679" y="1879"/>
                    </a:lnTo>
                    <a:lnTo>
                      <a:pt x="696" y="1875"/>
                    </a:lnTo>
                    <a:lnTo>
                      <a:pt x="717" y="1872"/>
                    </a:lnTo>
                    <a:lnTo>
                      <a:pt x="736" y="1866"/>
                    </a:lnTo>
                    <a:lnTo>
                      <a:pt x="756" y="1862"/>
                    </a:lnTo>
                    <a:lnTo>
                      <a:pt x="775" y="1858"/>
                    </a:lnTo>
                    <a:lnTo>
                      <a:pt x="798" y="1853"/>
                    </a:lnTo>
                    <a:lnTo>
                      <a:pt x="819" y="1849"/>
                    </a:lnTo>
                    <a:lnTo>
                      <a:pt x="840" y="1843"/>
                    </a:lnTo>
                    <a:lnTo>
                      <a:pt x="863" y="1835"/>
                    </a:lnTo>
                    <a:lnTo>
                      <a:pt x="888" y="1830"/>
                    </a:lnTo>
                    <a:lnTo>
                      <a:pt x="910" y="1822"/>
                    </a:lnTo>
                    <a:lnTo>
                      <a:pt x="933" y="1815"/>
                    </a:lnTo>
                    <a:lnTo>
                      <a:pt x="956" y="1807"/>
                    </a:lnTo>
                    <a:lnTo>
                      <a:pt x="981" y="1799"/>
                    </a:lnTo>
                    <a:lnTo>
                      <a:pt x="1003" y="1790"/>
                    </a:lnTo>
                    <a:lnTo>
                      <a:pt x="1028" y="1782"/>
                    </a:lnTo>
                    <a:lnTo>
                      <a:pt x="1051" y="1773"/>
                    </a:lnTo>
                    <a:lnTo>
                      <a:pt x="1077" y="1763"/>
                    </a:lnTo>
                    <a:lnTo>
                      <a:pt x="1100" y="1752"/>
                    </a:lnTo>
                    <a:lnTo>
                      <a:pt x="1125" y="1742"/>
                    </a:lnTo>
                    <a:lnTo>
                      <a:pt x="1150" y="1731"/>
                    </a:lnTo>
                    <a:lnTo>
                      <a:pt x="1174" y="1719"/>
                    </a:lnTo>
                    <a:lnTo>
                      <a:pt x="1199" y="1708"/>
                    </a:lnTo>
                    <a:lnTo>
                      <a:pt x="1224" y="1695"/>
                    </a:lnTo>
                    <a:lnTo>
                      <a:pt x="1248" y="1681"/>
                    </a:lnTo>
                    <a:lnTo>
                      <a:pt x="1275" y="1670"/>
                    </a:lnTo>
                    <a:lnTo>
                      <a:pt x="1298" y="1655"/>
                    </a:lnTo>
                    <a:lnTo>
                      <a:pt x="1323" y="1640"/>
                    </a:lnTo>
                    <a:lnTo>
                      <a:pt x="1345" y="1624"/>
                    </a:lnTo>
                    <a:lnTo>
                      <a:pt x="1370" y="1609"/>
                    </a:lnTo>
                    <a:lnTo>
                      <a:pt x="1395" y="1590"/>
                    </a:lnTo>
                    <a:lnTo>
                      <a:pt x="1418" y="1575"/>
                    </a:lnTo>
                    <a:lnTo>
                      <a:pt x="1440" y="1556"/>
                    </a:lnTo>
                    <a:lnTo>
                      <a:pt x="1465" y="1539"/>
                    </a:lnTo>
                    <a:lnTo>
                      <a:pt x="1486" y="1520"/>
                    </a:lnTo>
                    <a:lnTo>
                      <a:pt x="1509" y="1501"/>
                    </a:lnTo>
                    <a:lnTo>
                      <a:pt x="1532" y="1480"/>
                    </a:lnTo>
                    <a:lnTo>
                      <a:pt x="1554" y="1461"/>
                    </a:lnTo>
                    <a:lnTo>
                      <a:pt x="1573" y="1438"/>
                    </a:lnTo>
                    <a:lnTo>
                      <a:pt x="1596" y="1417"/>
                    </a:lnTo>
                    <a:lnTo>
                      <a:pt x="1617" y="1394"/>
                    </a:lnTo>
                    <a:lnTo>
                      <a:pt x="1636" y="1371"/>
                    </a:lnTo>
                    <a:lnTo>
                      <a:pt x="1657" y="1345"/>
                    </a:lnTo>
                    <a:lnTo>
                      <a:pt x="1678" y="1318"/>
                    </a:lnTo>
                    <a:lnTo>
                      <a:pt x="1697" y="1293"/>
                    </a:lnTo>
                    <a:lnTo>
                      <a:pt x="1716" y="1269"/>
                    </a:lnTo>
                    <a:lnTo>
                      <a:pt x="1733" y="1242"/>
                    </a:lnTo>
                    <a:lnTo>
                      <a:pt x="1752" y="1217"/>
                    </a:lnTo>
                    <a:lnTo>
                      <a:pt x="1767" y="1193"/>
                    </a:lnTo>
                    <a:lnTo>
                      <a:pt x="1784" y="1168"/>
                    </a:lnTo>
                    <a:lnTo>
                      <a:pt x="1799" y="1141"/>
                    </a:lnTo>
                    <a:lnTo>
                      <a:pt x="1815" y="1117"/>
                    </a:lnTo>
                    <a:lnTo>
                      <a:pt x="1828" y="1092"/>
                    </a:lnTo>
                    <a:lnTo>
                      <a:pt x="1843" y="1067"/>
                    </a:lnTo>
                    <a:lnTo>
                      <a:pt x="1855" y="1042"/>
                    </a:lnTo>
                    <a:lnTo>
                      <a:pt x="1868" y="1018"/>
                    </a:lnTo>
                    <a:lnTo>
                      <a:pt x="1879" y="993"/>
                    </a:lnTo>
                    <a:lnTo>
                      <a:pt x="1893" y="970"/>
                    </a:lnTo>
                    <a:lnTo>
                      <a:pt x="1902" y="945"/>
                    </a:lnTo>
                    <a:lnTo>
                      <a:pt x="1912" y="921"/>
                    </a:lnTo>
                    <a:lnTo>
                      <a:pt x="1923" y="898"/>
                    </a:lnTo>
                    <a:lnTo>
                      <a:pt x="1932" y="875"/>
                    </a:lnTo>
                    <a:lnTo>
                      <a:pt x="1940" y="852"/>
                    </a:lnTo>
                    <a:lnTo>
                      <a:pt x="1948" y="829"/>
                    </a:lnTo>
                    <a:lnTo>
                      <a:pt x="1955" y="809"/>
                    </a:lnTo>
                    <a:lnTo>
                      <a:pt x="1965" y="786"/>
                    </a:lnTo>
                    <a:lnTo>
                      <a:pt x="1970" y="763"/>
                    </a:lnTo>
                    <a:lnTo>
                      <a:pt x="1976" y="742"/>
                    </a:lnTo>
                    <a:lnTo>
                      <a:pt x="1982" y="721"/>
                    </a:lnTo>
                    <a:lnTo>
                      <a:pt x="1988" y="700"/>
                    </a:lnTo>
                    <a:lnTo>
                      <a:pt x="1993" y="679"/>
                    </a:lnTo>
                    <a:lnTo>
                      <a:pt x="1997" y="660"/>
                    </a:lnTo>
                    <a:lnTo>
                      <a:pt x="2003" y="641"/>
                    </a:lnTo>
                    <a:lnTo>
                      <a:pt x="2008" y="622"/>
                    </a:lnTo>
                    <a:lnTo>
                      <a:pt x="2010" y="603"/>
                    </a:lnTo>
                    <a:lnTo>
                      <a:pt x="2012" y="584"/>
                    </a:lnTo>
                    <a:lnTo>
                      <a:pt x="2016" y="565"/>
                    </a:lnTo>
                    <a:lnTo>
                      <a:pt x="2020" y="548"/>
                    </a:lnTo>
                    <a:lnTo>
                      <a:pt x="2022" y="531"/>
                    </a:lnTo>
                    <a:lnTo>
                      <a:pt x="2024" y="514"/>
                    </a:lnTo>
                    <a:lnTo>
                      <a:pt x="2026" y="499"/>
                    </a:lnTo>
                    <a:lnTo>
                      <a:pt x="2027" y="483"/>
                    </a:lnTo>
                    <a:lnTo>
                      <a:pt x="2029" y="466"/>
                    </a:lnTo>
                    <a:lnTo>
                      <a:pt x="2031" y="453"/>
                    </a:lnTo>
                    <a:lnTo>
                      <a:pt x="2031" y="438"/>
                    </a:lnTo>
                    <a:lnTo>
                      <a:pt x="2033" y="424"/>
                    </a:lnTo>
                    <a:lnTo>
                      <a:pt x="2033" y="411"/>
                    </a:lnTo>
                    <a:lnTo>
                      <a:pt x="2033" y="398"/>
                    </a:lnTo>
                    <a:lnTo>
                      <a:pt x="2033" y="386"/>
                    </a:lnTo>
                    <a:lnTo>
                      <a:pt x="2035" y="377"/>
                    </a:lnTo>
                    <a:lnTo>
                      <a:pt x="2033" y="365"/>
                    </a:lnTo>
                    <a:lnTo>
                      <a:pt x="2033" y="354"/>
                    </a:lnTo>
                    <a:lnTo>
                      <a:pt x="2033" y="344"/>
                    </a:lnTo>
                    <a:lnTo>
                      <a:pt x="2033" y="337"/>
                    </a:lnTo>
                    <a:lnTo>
                      <a:pt x="2033" y="327"/>
                    </a:lnTo>
                    <a:lnTo>
                      <a:pt x="2033" y="320"/>
                    </a:lnTo>
                    <a:lnTo>
                      <a:pt x="2033" y="312"/>
                    </a:lnTo>
                    <a:lnTo>
                      <a:pt x="2033" y="306"/>
                    </a:lnTo>
                    <a:lnTo>
                      <a:pt x="2033" y="301"/>
                    </a:lnTo>
                    <a:lnTo>
                      <a:pt x="2033" y="297"/>
                    </a:lnTo>
                    <a:lnTo>
                      <a:pt x="2033" y="291"/>
                    </a:lnTo>
                    <a:lnTo>
                      <a:pt x="2033" y="289"/>
                    </a:lnTo>
                    <a:lnTo>
                      <a:pt x="2033" y="284"/>
                    </a:lnTo>
                    <a:lnTo>
                      <a:pt x="2033" y="284"/>
                    </a:lnTo>
                    <a:lnTo>
                      <a:pt x="1087" y="0"/>
                    </a:lnTo>
                    <a:lnTo>
                      <a:pt x="430" y="284"/>
                    </a:lnTo>
                    <a:lnTo>
                      <a:pt x="430" y="284"/>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4" name="Freeform 13"/>
              <p:cNvSpPr>
                <a:spLocks/>
              </p:cNvSpPr>
              <p:nvPr/>
            </p:nvSpPr>
            <p:spPr bwMode="auto">
              <a:xfrm>
                <a:off x="2691" y="1346"/>
                <a:ext cx="975" cy="779"/>
              </a:xfrm>
              <a:custGeom>
                <a:avLst/>
                <a:gdLst/>
                <a:ahLst/>
                <a:cxnLst>
                  <a:cxn ang="0">
                    <a:pos x="346" y="1558"/>
                  </a:cxn>
                  <a:cxn ang="0">
                    <a:pos x="1947" y="1548"/>
                  </a:cxn>
                  <a:cxn ang="0">
                    <a:pos x="1947" y="1533"/>
                  </a:cxn>
                  <a:cxn ang="0">
                    <a:pos x="1947" y="1510"/>
                  </a:cxn>
                  <a:cxn ang="0">
                    <a:pos x="1943" y="1480"/>
                  </a:cxn>
                  <a:cxn ang="0">
                    <a:pos x="1942" y="1444"/>
                  </a:cxn>
                  <a:cxn ang="0">
                    <a:pos x="1936" y="1400"/>
                  </a:cxn>
                  <a:cxn ang="0">
                    <a:pos x="1930" y="1352"/>
                  </a:cxn>
                  <a:cxn ang="0">
                    <a:pos x="1921" y="1299"/>
                  </a:cxn>
                  <a:cxn ang="0">
                    <a:pos x="1909" y="1242"/>
                  </a:cxn>
                  <a:cxn ang="0">
                    <a:pos x="1894" y="1179"/>
                  </a:cxn>
                  <a:cxn ang="0">
                    <a:pos x="1875" y="1115"/>
                  </a:cxn>
                  <a:cxn ang="0">
                    <a:pos x="1852" y="1044"/>
                  </a:cxn>
                  <a:cxn ang="0">
                    <a:pos x="1828" y="976"/>
                  </a:cxn>
                  <a:cxn ang="0">
                    <a:pos x="1795" y="900"/>
                  </a:cxn>
                  <a:cxn ang="0">
                    <a:pos x="1759" y="827"/>
                  </a:cxn>
                  <a:cxn ang="0">
                    <a:pos x="1717" y="751"/>
                  </a:cxn>
                  <a:cxn ang="0">
                    <a:pos x="1670" y="675"/>
                  </a:cxn>
                  <a:cxn ang="0">
                    <a:pos x="1617" y="597"/>
                  </a:cxn>
                  <a:cxn ang="0">
                    <a:pos x="1558" y="523"/>
                  </a:cxn>
                  <a:cxn ang="0">
                    <a:pos x="1489" y="447"/>
                  </a:cxn>
                  <a:cxn ang="0">
                    <a:pos x="1419" y="377"/>
                  </a:cxn>
                  <a:cxn ang="0">
                    <a:pos x="1347" y="318"/>
                  </a:cxn>
                  <a:cxn ang="0">
                    <a:pos x="1278" y="268"/>
                  </a:cxn>
                  <a:cxn ang="0">
                    <a:pos x="1208" y="223"/>
                  </a:cxn>
                  <a:cxn ang="0">
                    <a:pos x="1138" y="185"/>
                  </a:cxn>
                  <a:cxn ang="0">
                    <a:pos x="1068" y="150"/>
                  </a:cxn>
                  <a:cxn ang="0">
                    <a:pos x="999" y="120"/>
                  </a:cxn>
                  <a:cxn ang="0">
                    <a:pos x="931" y="95"/>
                  </a:cxn>
                  <a:cxn ang="0">
                    <a:pos x="864" y="74"/>
                  </a:cxn>
                  <a:cxn ang="0">
                    <a:pos x="800" y="53"/>
                  </a:cxn>
                  <a:cxn ang="0">
                    <a:pos x="739" y="40"/>
                  </a:cxn>
                  <a:cxn ang="0">
                    <a:pos x="680" y="29"/>
                  </a:cxn>
                  <a:cxn ang="0">
                    <a:pos x="623" y="19"/>
                  </a:cxn>
                  <a:cxn ang="0">
                    <a:pos x="572" y="12"/>
                  </a:cxn>
                  <a:cxn ang="0">
                    <a:pos x="524" y="6"/>
                  </a:cxn>
                  <a:cxn ang="0">
                    <a:pos x="481" y="2"/>
                  </a:cxn>
                  <a:cxn ang="0">
                    <a:pos x="444" y="0"/>
                  </a:cxn>
                  <a:cxn ang="0">
                    <a:pos x="410" y="0"/>
                  </a:cxn>
                  <a:cxn ang="0">
                    <a:pos x="386" y="0"/>
                  </a:cxn>
                  <a:cxn ang="0">
                    <a:pos x="365" y="0"/>
                  </a:cxn>
                  <a:cxn ang="0">
                    <a:pos x="351" y="0"/>
                  </a:cxn>
                  <a:cxn ang="0">
                    <a:pos x="346" y="2"/>
                  </a:cxn>
                </a:cxnLst>
                <a:rect l="0" t="0" r="r" b="b"/>
                <a:pathLst>
                  <a:path w="1949" h="1558">
                    <a:moveTo>
                      <a:pt x="346" y="2"/>
                    </a:moveTo>
                    <a:lnTo>
                      <a:pt x="0" y="803"/>
                    </a:lnTo>
                    <a:lnTo>
                      <a:pt x="346" y="1558"/>
                    </a:lnTo>
                    <a:lnTo>
                      <a:pt x="1949" y="1558"/>
                    </a:lnTo>
                    <a:lnTo>
                      <a:pt x="1947" y="1554"/>
                    </a:lnTo>
                    <a:lnTo>
                      <a:pt x="1947" y="1548"/>
                    </a:lnTo>
                    <a:lnTo>
                      <a:pt x="1947" y="1544"/>
                    </a:lnTo>
                    <a:lnTo>
                      <a:pt x="1947" y="1539"/>
                    </a:lnTo>
                    <a:lnTo>
                      <a:pt x="1947" y="1533"/>
                    </a:lnTo>
                    <a:lnTo>
                      <a:pt x="1947" y="1527"/>
                    </a:lnTo>
                    <a:lnTo>
                      <a:pt x="1947" y="1518"/>
                    </a:lnTo>
                    <a:lnTo>
                      <a:pt x="1947" y="1510"/>
                    </a:lnTo>
                    <a:lnTo>
                      <a:pt x="1945" y="1501"/>
                    </a:lnTo>
                    <a:lnTo>
                      <a:pt x="1945" y="1491"/>
                    </a:lnTo>
                    <a:lnTo>
                      <a:pt x="1943" y="1480"/>
                    </a:lnTo>
                    <a:lnTo>
                      <a:pt x="1943" y="1468"/>
                    </a:lnTo>
                    <a:lnTo>
                      <a:pt x="1942" y="1457"/>
                    </a:lnTo>
                    <a:lnTo>
                      <a:pt x="1942" y="1444"/>
                    </a:lnTo>
                    <a:lnTo>
                      <a:pt x="1940" y="1430"/>
                    </a:lnTo>
                    <a:lnTo>
                      <a:pt x="1938" y="1415"/>
                    </a:lnTo>
                    <a:lnTo>
                      <a:pt x="1936" y="1400"/>
                    </a:lnTo>
                    <a:lnTo>
                      <a:pt x="1934" y="1386"/>
                    </a:lnTo>
                    <a:lnTo>
                      <a:pt x="1932" y="1369"/>
                    </a:lnTo>
                    <a:lnTo>
                      <a:pt x="1930" y="1352"/>
                    </a:lnTo>
                    <a:lnTo>
                      <a:pt x="1926" y="1335"/>
                    </a:lnTo>
                    <a:lnTo>
                      <a:pt x="1924" y="1318"/>
                    </a:lnTo>
                    <a:lnTo>
                      <a:pt x="1921" y="1299"/>
                    </a:lnTo>
                    <a:lnTo>
                      <a:pt x="1917" y="1280"/>
                    </a:lnTo>
                    <a:lnTo>
                      <a:pt x="1913" y="1261"/>
                    </a:lnTo>
                    <a:lnTo>
                      <a:pt x="1909" y="1242"/>
                    </a:lnTo>
                    <a:lnTo>
                      <a:pt x="1904" y="1221"/>
                    </a:lnTo>
                    <a:lnTo>
                      <a:pt x="1900" y="1200"/>
                    </a:lnTo>
                    <a:lnTo>
                      <a:pt x="1894" y="1179"/>
                    </a:lnTo>
                    <a:lnTo>
                      <a:pt x="1888" y="1160"/>
                    </a:lnTo>
                    <a:lnTo>
                      <a:pt x="1881" y="1137"/>
                    </a:lnTo>
                    <a:lnTo>
                      <a:pt x="1875" y="1115"/>
                    </a:lnTo>
                    <a:lnTo>
                      <a:pt x="1867" y="1092"/>
                    </a:lnTo>
                    <a:lnTo>
                      <a:pt x="1862" y="1069"/>
                    </a:lnTo>
                    <a:lnTo>
                      <a:pt x="1852" y="1044"/>
                    </a:lnTo>
                    <a:lnTo>
                      <a:pt x="1845" y="1021"/>
                    </a:lnTo>
                    <a:lnTo>
                      <a:pt x="1835" y="999"/>
                    </a:lnTo>
                    <a:lnTo>
                      <a:pt x="1828" y="976"/>
                    </a:lnTo>
                    <a:lnTo>
                      <a:pt x="1816" y="951"/>
                    </a:lnTo>
                    <a:lnTo>
                      <a:pt x="1807" y="926"/>
                    </a:lnTo>
                    <a:lnTo>
                      <a:pt x="1795" y="900"/>
                    </a:lnTo>
                    <a:lnTo>
                      <a:pt x="1784" y="877"/>
                    </a:lnTo>
                    <a:lnTo>
                      <a:pt x="1771" y="852"/>
                    </a:lnTo>
                    <a:lnTo>
                      <a:pt x="1759" y="827"/>
                    </a:lnTo>
                    <a:lnTo>
                      <a:pt x="1746" y="803"/>
                    </a:lnTo>
                    <a:lnTo>
                      <a:pt x="1733" y="776"/>
                    </a:lnTo>
                    <a:lnTo>
                      <a:pt x="1717" y="751"/>
                    </a:lnTo>
                    <a:lnTo>
                      <a:pt x="1704" y="727"/>
                    </a:lnTo>
                    <a:lnTo>
                      <a:pt x="1687" y="700"/>
                    </a:lnTo>
                    <a:lnTo>
                      <a:pt x="1670" y="675"/>
                    </a:lnTo>
                    <a:lnTo>
                      <a:pt x="1653" y="649"/>
                    </a:lnTo>
                    <a:lnTo>
                      <a:pt x="1636" y="624"/>
                    </a:lnTo>
                    <a:lnTo>
                      <a:pt x="1617" y="597"/>
                    </a:lnTo>
                    <a:lnTo>
                      <a:pt x="1598" y="573"/>
                    </a:lnTo>
                    <a:lnTo>
                      <a:pt x="1577" y="548"/>
                    </a:lnTo>
                    <a:lnTo>
                      <a:pt x="1558" y="523"/>
                    </a:lnTo>
                    <a:lnTo>
                      <a:pt x="1535" y="498"/>
                    </a:lnTo>
                    <a:lnTo>
                      <a:pt x="1514" y="472"/>
                    </a:lnTo>
                    <a:lnTo>
                      <a:pt x="1489" y="447"/>
                    </a:lnTo>
                    <a:lnTo>
                      <a:pt x="1467" y="424"/>
                    </a:lnTo>
                    <a:lnTo>
                      <a:pt x="1442" y="399"/>
                    </a:lnTo>
                    <a:lnTo>
                      <a:pt x="1419" y="377"/>
                    </a:lnTo>
                    <a:lnTo>
                      <a:pt x="1394" y="356"/>
                    </a:lnTo>
                    <a:lnTo>
                      <a:pt x="1372" y="337"/>
                    </a:lnTo>
                    <a:lnTo>
                      <a:pt x="1347" y="318"/>
                    </a:lnTo>
                    <a:lnTo>
                      <a:pt x="1324" y="301"/>
                    </a:lnTo>
                    <a:lnTo>
                      <a:pt x="1301" y="283"/>
                    </a:lnTo>
                    <a:lnTo>
                      <a:pt x="1278" y="268"/>
                    </a:lnTo>
                    <a:lnTo>
                      <a:pt x="1254" y="253"/>
                    </a:lnTo>
                    <a:lnTo>
                      <a:pt x="1231" y="238"/>
                    </a:lnTo>
                    <a:lnTo>
                      <a:pt x="1208" y="223"/>
                    </a:lnTo>
                    <a:lnTo>
                      <a:pt x="1183" y="209"/>
                    </a:lnTo>
                    <a:lnTo>
                      <a:pt x="1161" y="198"/>
                    </a:lnTo>
                    <a:lnTo>
                      <a:pt x="1138" y="185"/>
                    </a:lnTo>
                    <a:lnTo>
                      <a:pt x="1115" y="171"/>
                    </a:lnTo>
                    <a:lnTo>
                      <a:pt x="1090" y="162"/>
                    </a:lnTo>
                    <a:lnTo>
                      <a:pt x="1068" y="150"/>
                    </a:lnTo>
                    <a:lnTo>
                      <a:pt x="1045" y="141"/>
                    </a:lnTo>
                    <a:lnTo>
                      <a:pt x="1022" y="129"/>
                    </a:lnTo>
                    <a:lnTo>
                      <a:pt x="999" y="120"/>
                    </a:lnTo>
                    <a:lnTo>
                      <a:pt x="976" y="112"/>
                    </a:lnTo>
                    <a:lnTo>
                      <a:pt x="954" y="103"/>
                    </a:lnTo>
                    <a:lnTo>
                      <a:pt x="931" y="95"/>
                    </a:lnTo>
                    <a:lnTo>
                      <a:pt x="908" y="88"/>
                    </a:lnTo>
                    <a:lnTo>
                      <a:pt x="887" y="80"/>
                    </a:lnTo>
                    <a:lnTo>
                      <a:pt x="864" y="74"/>
                    </a:lnTo>
                    <a:lnTo>
                      <a:pt x="842" y="67"/>
                    </a:lnTo>
                    <a:lnTo>
                      <a:pt x="821" y="61"/>
                    </a:lnTo>
                    <a:lnTo>
                      <a:pt x="800" y="53"/>
                    </a:lnTo>
                    <a:lnTo>
                      <a:pt x="779" y="50"/>
                    </a:lnTo>
                    <a:lnTo>
                      <a:pt x="758" y="44"/>
                    </a:lnTo>
                    <a:lnTo>
                      <a:pt x="739" y="40"/>
                    </a:lnTo>
                    <a:lnTo>
                      <a:pt x="720" y="36"/>
                    </a:lnTo>
                    <a:lnTo>
                      <a:pt x="699" y="32"/>
                    </a:lnTo>
                    <a:lnTo>
                      <a:pt x="680" y="29"/>
                    </a:lnTo>
                    <a:lnTo>
                      <a:pt x="661" y="25"/>
                    </a:lnTo>
                    <a:lnTo>
                      <a:pt x="642" y="21"/>
                    </a:lnTo>
                    <a:lnTo>
                      <a:pt x="623" y="19"/>
                    </a:lnTo>
                    <a:lnTo>
                      <a:pt x="606" y="15"/>
                    </a:lnTo>
                    <a:lnTo>
                      <a:pt x="589" y="13"/>
                    </a:lnTo>
                    <a:lnTo>
                      <a:pt x="572" y="12"/>
                    </a:lnTo>
                    <a:lnTo>
                      <a:pt x="557" y="10"/>
                    </a:lnTo>
                    <a:lnTo>
                      <a:pt x="539" y="8"/>
                    </a:lnTo>
                    <a:lnTo>
                      <a:pt x="524" y="6"/>
                    </a:lnTo>
                    <a:lnTo>
                      <a:pt x="509" y="4"/>
                    </a:lnTo>
                    <a:lnTo>
                      <a:pt x="496" y="4"/>
                    </a:lnTo>
                    <a:lnTo>
                      <a:pt x="481" y="2"/>
                    </a:lnTo>
                    <a:lnTo>
                      <a:pt x="469" y="0"/>
                    </a:lnTo>
                    <a:lnTo>
                      <a:pt x="456" y="0"/>
                    </a:lnTo>
                    <a:lnTo>
                      <a:pt x="444" y="0"/>
                    </a:lnTo>
                    <a:lnTo>
                      <a:pt x="431" y="0"/>
                    </a:lnTo>
                    <a:lnTo>
                      <a:pt x="422" y="0"/>
                    </a:lnTo>
                    <a:lnTo>
                      <a:pt x="410" y="0"/>
                    </a:lnTo>
                    <a:lnTo>
                      <a:pt x="403" y="0"/>
                    </a:lnTo>
                    <a:lnTo>
                      <a:pt x="393" y="0"/>
                    </a:lnTo>
                    <a:lnTo>
                      <a:pt x="386" y="0"/>
                    </a:lnTo>
                    <a:lnTo>
                      <a:pt x="378" y="0"/>
                    </a:lnTo>
                    <a:lnTo>
                      <a:pt x="370" y="0"/>
                    </a:lnTo>
                    <a:lnTo>
                      <a:pt x="365" y="0"/>
                    </a:lnTo>
                    <a:lnTo>
                      <a:pt x="359" y="0"/>
                    </a:lnTo>
                    <a:lnTo>
                      <a:pt x="355" y="0"/>
                    </a:lnTo>
                    <a:lnTo>
                      <a:pt x="351" y="0"/>
                    </a:lnTo>
                    <a:lnTo>
                      <a:pt x="348" y="0"/>
                    </a:lnTo>
                    <a:lnTo>
                      <a:pt x="346" y="2"/>
                    </a:lnTo>
                    <a:lnTo>
                      <a:pt x="346"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5" name="Freeform 14"/>
              <p:cNvSpPr>
                <a:spLocks/>
              </p:cNvSpPr>
              <p:nvPr/>
            </p:nvSpPr>
            <p:spPr bwMode="auto">
              <a:xfrm>
                <a:off x="2094" y="1985"/>
                <a:ext cx="782" cy="953"/>
              </a:xfrm>
              <a:custGeom>
                <a:avLst/>
                <a:gdLst/>
                <a:ahLst/>
                <a:cxnLst>
                  <a:cxn ang="0">
                    <a:pos x="1563" y="1906"/>
                  </a:cxn>
                  <a:cxn ang="0">
                    <a:pos x="1558" y="1906"/>
                  </a:cxn>
                  <a:cxn ang="0">
                    <a:pos x="1539" y="1906"/>
                  </a:cxn>
                  <a:cxn ang="0">
                    <a:pos x="1525" y="1904"/>
                  </a:cxn>
                  <a:cxn ang="0">
                    <a:pos x="1510" y="1902"/>
                  </a:cxn>
                  <a:cxn ang="0">
                    <a:pos x="1489" y="1900"/>
                  </a:cxn>
                  <a:cxn ang="0">
                    <a:pos x="1470" y="1900"/>
                  </a:cxn>
                  <a:cxn ang="0">
                    <a:pos x="1446" y="1896"/>
                  </a:cxn>
                  <a:cxn ang="0">
                    <a:pos x="1421" y="1892"/>
                  </a:cxn>
                  <a:cxn ang="0">
                    <a:pos x="1392" y="1889"/>
                  </a:cxn>
                  <a:cxn ang="0">
                    <a:pos x="1364" y="1885"/>
                  </a:cxn>
                  <a:cxn ang="0">
                    <a:pos x="1334" y="1879"/>
                  </a:cxn>
                  <a:cxn ang="0">
                    <a:pos x="1301" y="1873"/>
                  </a:cxn>
                  <a:cxn ang="0">
                    <a:pos x="1267" y="1866"/>
                  </a:cxn>
                  <a:cxn ang="0">
                    <a:pos x="1231" y="1858"/>
                  </a:cxn>
                  <a:cxn ang="0">
                    <a:pos x="1195" y="1847"/>
                  </a:cxn>
                  <a:cxn ang="0">
                    <a:pos x="1155" y="1837"/>
                  </a:cxn>
                  <a:cxn ang="0">
                    <a:pos x="1115" y="1824"/>
                  </a:cxn>
                  <a:cxn ang="0">
                    <a:pos x="1075" y="1812"/>
                  </a:cxn>
                  <a:cxn ang="0">
                    <a:pos x="1033" y="1797"/>
                  </a:cxn>
                  <a:cxn ang="0">
                    <a:pos x="992" y="1780"/>
                  </a:cxn>
                  <a:cxn ang="0">
                    <a:pos x="948" y="1763"/>
                  </a:cxn>
                  <a:cxn ang="0">
                    <a:pos x="906" y="1746"/>
                  </a:cxn>
                  <a:cxn ang="0">
                    <a:pos x="862" y="1723"/>
                  </a:cxn>
                  <a:cxn ang="0">
                    <a:pos x="819" y="1700"/>
                  </a:cxn>
                  <a:cxn ang="0">
                    <a:pos x="773" y="1676"/>
                  </a:cxn>
                  <a:cxn ang="0">
                    <a:pos x="729" y="1651"/>
                  </a:cxn>
                  <a:cxn ang="0">
                    <a:pos x="684" y="1620"/>
                  </a:cxn>
                  <a:cxn ang="0">
                    <a:pos x="642" y="1590"/>
                  </a:cxn>
                  <a:cxn ang="0">
                    <a:pos x="596" y="1558"/>
                  </a:cxn>
                  <a:cxn ang="0">
                    <a:pos x="555" y="1523"/>
                  </a:cxn>
                  <a:cxn ang="0">
                    <a:pos x="500" y="1476"/>
                  </a:cxn>
                  <a:cxn ang="0">
                    <a:pos x="450" y="1428"/>
                  </a:cxn>
                  <a:cxn ang="0">
                    <a:pos x="403" y="1379"/>
                  </a:cxn>
                  <a:cxn ang="0">
                    <a:pos x="359" y="1327"/>
                  </a:cxn>
                  <a:cxn ang="0">
                    <a:pos x="319" y="1276"/>
                  </a:cxn>
                  <a:cxn ang="0">
                    <a:pos x="281" y="1225"/>
                  </a:cxn>
                  <a:cxn ang="0">
                    <a:pos x="247" y="1173"/>
                  </a:cxn>
                  <a:cxn ang="0">
                    <a:pos x="216" y="1120"/>
                  </a:cxn>
                  <a:cxn ang="0">
                    <a:pos x="188" y="1069"/>
                  </a:cxn>
                  <a:cxn ang="0">
                    <a:pos x="161" y="1016"/>
                  </a:cxn>
                  <a:cxn ang="0">
                    <a:pos x="139" y="964"/>
                  </a:cxn>
                  <a:cxn ang="0">
                    <a:pos x="118" y="915"/>
                  </a:cxn>
                  <a:cxn ang="0">
                    <a:pos x="97" y="862"/>
                  </a:cxn>
                  <a:cxn ang="0">
                    <a:pos x="80" y="814"/>
                  </a:cxn>
                  <a:cxn ang="0">
                    <a:pos x="64" y="765"/>
                  </a:cxn>
                  <a:cxn ang="0">
                    <a:pos x="53" y="719"/>
                  </a:cxn>
                  <a:cxn ang="0">
                    <a:pos x="42" y="673"/>
                  </a:cxn>
                  <a:cxn ang="0">
                    <a:pos x="32" y="628"/>
                  </a:cxn>
                  <a:cxn ang="0">
                    <a:pos x="23" y="584"/>
                  </a:cxn>
                  <a:cxn ang="0">
                    <a:pos x="17" y="546"/>
                  </a:cxn>
                  <a:cxn ang="0">
                    <a:pos x="11" y="506"/>
                  </a:cxn>
                  <a:cxn ang="0">
                    <a:pos x="7" y="472"/>
                  </a:cxn>
                  <a:cxn ang="0">
                    <a:pos x="4" y="437"/>
                  </a:cxn>
                  <a:cxn ang="0">
                    <a:pos x="2" y="409"/>
                  </a:cxn>
                  <a:cxn ang="0">
                    <a:pos x="0" y="380"/>
                  </a:cxn>
                  <a:cxn ang="0">
                    <a:pos x="0" y="356"/>
                  </a:cxn>
                  <a:cxn ang="0">
                    <a:pos x="0" y="335"/>
                  </a:cxn>
                  <a:cxn ang="0">
                    <a:pos x="0" y="318"/>
                  </a:cxn>
                  <a:cxn ang="0">
                    <a:pos x="0" y="302"/>
                  </a:cxn>
                  <a:cxn ang="0">
                    <a:pos x="0" y="293"/>
                  </a:cxn>
                  <a:cxn ang="0">
                    <a:pos x="0" y="285"/>
                  </a:cxn>
                  <a:cxn ang="0">
                    <a:pos x="1541" y="276"/>
                  </a:cxn>
                </a:cxnLst>
                <a:rect l="0" t="0" r="r" b="b"/>
                <a:pathLst>
                  <a:path w="1563" h="1906">
                    <a:moveTo>
                      <a:pt x="1541" y="276"/>
                    </a:moveTo>
                    <a:lnTo>
                      <a:pt x="1563" y="1906"/>
                    </a:lnTo>
                    <a:lnTo>
                      <a:pt x="1562" y="1906"/>
                    </a:lnTo>
                    <a:lnTo>
                      <a:pt x="1558" y="1906"/>
                    </a:lnTo>
                    <a:lnTo>
                      <a:pt x="1548" y="1906"/>
                    </a:lnTo>
                    <a:lnTo>
                      <a:pt x="1539" y="1906"/>
                    </a:lnTo>
                    <a:lnTo>
                      <a:pt x="1531" y="1904"/>
                    </a:lnTo>
                    <a:lnTo>
                      <a:pt x="1525" y="1904"/>
                    </a:lnTo>
                    <a:lnTo>
                      <a:pt x="1518" y="1902"/>
                    </a:lnTo>
                    <a:lnTo>
                      <a:pt x="1510" y="1902"/>
                    </a:lnTo>
                    <a:lnTo>
                      <a:pt x="1501" y="1902"/>
                    </a:lnTo>
                    <a:lnTo>
                      <a:pt x="1489" y="1900"/>
                    </a:lnTo>
                    <a:lnTo>
                      <a:pt x="1480" y="1900"/>
                    </a:lnTo>
                    <a:lnTo>
                      <a:pt x="1470" y="1900"/>
                    </a:lnTo>
                    <a:lnTo>
                      <a:pt x="1457" y="1898"/>
                    </a:lnTo>
                    <a:lnTo>
                      <a:pt x="1446" y="1896"/>
                    </a:lnTo>
                    <a:lnTo>
                      <a:pt x="1432" y="1894"/>
                    </a:lnTo>
                    <a:lnTo>
                      <a:pt x="1421" y="1892"/>
                    </a:lnTo>
                    <a:lnTo>
                      <a:pt x="1408" y="1890"/>
                    </a:lnTo>
                    <a:lnTo>
                      <a:pt x="1392" y="1889"/>
                    </a:lnTo>
                    <a:lnTo>
                      <a:pt x="1379" y="1887"/>
                    </a:lnTo>
                    <a:lnTo>
                      <a:pt x="1364" y="1885"/>
                    </a:lnTo>
                    <a:lnTo>
                      <a:pt x="1349" y="1883"/>
                    </a:lnTo>
                    <a:lnTo>
                      <a:pt x="1334" y="1879"/>
                    </a:lnTo>
                    <a:lnTo>
                      <a:pt x="1316" y="1875"/>
                    </a:lnTo>
                    <a:lnTo>
                      <a:pt x="1301" y="1873"/>
                    </a:lnTo>
                    <a:lnTo>
                      <a:pt x="1284" y="1869"/>
                    </a:lnTo>
                    <a:lnTo>
                      <a:pt x="1267" y="1866"/>
                    </a:lnTo>
                    <a:lnTo>
                      <a:pt x="1250" y="1862"/>
                    </a:lnTo>
                    <a:lnTo>
                      <a:pt x="1231" y="1858"/>
                    </a:lnTo>
                    <a:lnTo>
                      <a:pt x="1212" y="1852"/>
                    </a:lnTo>
                    <a:lnTo>
                      <a:pt x="1195" y="1847"/>
                    </a:lnTo>
                    <a:lnTo>
                      <a:pt x="1174" y="1841"/>
                    </a:lnTo>
                    <a:lnTo>
                      <a:pt x="1155" y="1837"/>
                    </a:lnTo>
                    <a:lnTo>
                      <a:pt x="1134" y="1831"/>
                    </a:lnTo>
                    <a:lnTo>
                      <a:pt x="1115" y="1824"/>
                    </a:lnTo>
                    <a:lnTo>
                      <a:pt x="1094" y="1818"/>
                    </a:lnTo>
                    <a:lnTo>
                      <a:pt x="1075" y="1812"/>
                    </a:lnTo>
                    <a:lnTo>
                      <a:pt x="1054" y="1805"/>
                    </a:lnTo>
                    <a:lnTo>
                      <a:pt x="1033" y="1797"/>
                    </a:lnTo>
                    <a:lnTo>
                      <a:pt x="1013" y="1788"/>
                    </a:lnTo>
                    <a:lnTo>
                      <a:pt x="992" y="1780"/>
                    </a:lnTo>
                    <a:lnTo>
                      <a:pt x="971" y="1773"/>
                    </a:lnTo>
                    <a:lnTo>
                      <a:pt x="948" y="1763"/>
                    </a:lnTo>
                    <a:lnTo>
                      <a:pt x="927" y="1753"/>
                    </a:lnTo>
                    <a:lnTo>
                      <a:pt x="906" y="1746"/>
                    </a:lnTo>
                    <a:lnTo>
                      <a:pt x="883" y="1734"/>
                    </a:lnTo>
                    <a:lnTo>
                      <a:pt x="862" y="1723"/>
                    </a:lnTo>
                    <a:lnTo>
                      <a:pt x="840" y="1712"/>
                    </a:lnTo>
                    <a:lnTo>
                      <a:pt x="819" y="1700"/>
                    </a:lnTo>
                    <a:lnTo>
                      <a:pt x="796" y="1689"/>
                    </a:lnTo>
                    <a:lnTo>
                      <a:pt x="773" y="1676"/>
                    </a:lnTo>
                    <a:lnTo>
                      <a:pt x="752" y="1662"/>
                    </a:lnTo>
                    <a:lnTo>
                      <a:pt x="729" y="1651"/>
                    </a:lnTo>
                    <a:lnTo>
                      <a:pt x="707" y="1636"/>
                    </a:lnTo>
                    <a:lnTo>
                      <a:pt x="684" y="1620"/>
                    </a:lnTo>
                    <a:lnTo>
                      <a:pt x="663" y="1605"/>
                    </a:lnTo>
                    <a:lnTo>
                      <a:pt x="642" y="1590"/>
                    </a:lnTo>
                    <a:lnTo>
                      <a:pt x="619" y="1575"/>
                    </a:lnTo>
                    <a:lnTo>
                      <a:pt x="596" y="1558"/>
                    </a:lnTo>
                    <a:lnTo>
                      <a:pt x="576" y="1540"/>
                    </a:lnTo>
                    <a:lnTo>
                      <a:pt x="555" y="1523"/>
                    </a:lnTo>
                    <a:lnTo>
                      <a:pt x="526" y="1501"/>
                    </a:lnTo>
                    <a:lnTo>
                      <a:pt x="500" y="1476"/>
                    </a:lnTo>
                    <a:lnTo>
                      <a:pt x="475" y="1451"/>
                    </a:lnTo>
                    <a:lnTo>
                      <a:pt x="450" y="1428"/>
                    </a:lnTo>
                    <a:lnTo>
                      <a:pt x="425" y="1404"/>
                    </a:lnTo>
                    <a:lnTo>
                      <a:pt x="403" y="1379"/>
                    </a:lnTo>
                    <a:lnTo>
                      <a:pt x="380" y="1352"/>
                    </a:lnTo>
                    <a:lnTo>
                      <a:pt x="359" y="1327"/>
                    </a:lnTo>
                    <a:lnTo>
                      <a:pt x="338" y="1303"/>
                    </a:lnTo>
                    <a:lnTo>
                      <a:pt x="319" y="1276"/>
                    </a:lnTo>
                    <a:lnTo>
                      <a:pt x="298" y="1250"/>
                    </a:lnTo>
                    <a:lnTo>
                      <a:pt x="281" y="1225"/>
                    </a:lnTo>
                    <a:lnTo>
                      <a:pt x="262" y="1200"/>
                    </a:lnTo>
                    <a:lnTo>
                      <a:pt x="247" y="1173"/>
                    </a:lnTo>
                    <a:lnTo>
                      <a:pt x="230" y="1147"/>
                    </a:lnTo>
                    <a:lnTo>
                      <a:pt x="216" y="1120"/>
                    </a:lnTo>
                    <a:lnTo>
                      <a:pt x="201" y="1094"/>
                    </a:lnTo>
                    <a:lnTo>
                      <a:pt x="188" y="1069"/>
                    </a:lnTo>
                    <a:lnTo>
                      <a:pt x="173" y="1042"/>
                    </a:lnTo>
                    <a:lnTo>
                      <a:pt x="161" y="1016"/>
                    </a:lnTo>
                    <a:lnTo>
                      <a:pt x="148" y="991"/>
                    </a:lnTo>
                    <a:lnTo>
                      <a:pt x="139" y="964"/>
                    </a:lnTo>
                    <a:lnTo>
                      <a:pt x="127" y="940"/>
                    </a:lnTo>
                    <a:lnTo>
                      <a:pt x="118" y="915"/>
                    </a:lnTo>
                    <a:lnTo>
                      <a:pt x="106" y="888"/>
                    </a:lnTo>
                    <a:lnTo>
                      <a:pt x="97" y="862"/>
                    </a:lnTo>
                    <a:lnTo>
                      <a:pt x="87" y="837"/>
                    </a:lnTo>
                    <a:lnTo>
                      <a:pt x="80" y="814"/>
                    </a:lnTo>
                    <a:lnTo>
                      <a:pt x="72" y="789"/>
                    </a:lnTo>
                    <a:lnTo>
                      <a:pt x="64" y="765"/>
                    </a:lnTo>
                    <a:lnTo>
                      <a:pt x="59" y="742"/>
                    </a:lnTo>
                    <a:lnTo>
                      <a:pt x="53" y="719"/>
                    </a:lnTo>
                    <a:lnTo>
                      <a:pt x="47" y="696"/>
                    </a:lnTo>
                    <a:lnTo>
                      <a:pt x="42" y="673"/>
                    </a:lnTo>
                    <a:lnTo>
                      <a:pt x="36" y="650"/>
                    </a:lnTo>
                    <a:lnTo>
                      <a:pt x="32" y="628"/>
                    </a:lnTo>
                    <a:lnTo>
                      <a:pt x="26" y="605"/>
                    </a:lnTo>
                    <a:lnTo>
                      <a:pt x="23" y="584"/>
                    </a:lnTo>
                    <a:lnTo>
                      <a:pt x="19" y="565"/>
                    </a:lnTo>
                    <a:lnTo>
                      <a:pt x="17" y="546"/>
                    </a:lnTo>
                    <a:lnTo>
                      <a:pt x="15" y="527"/>
                    </a:lnTo>
                    <a:lnTo>
                      <a:pt x="11" y="506"/>
                    </a:lnTo>
                    <a:lnTo>
                      <a:pt x="9" y="489"/>
                    </a:lnTo>
                    <a:lnTo>
                      <a:pt x="7" y="472"/>
                    </a:lnTo>
                    <a:lnTo>
                      <a:pt x="6" y="453"/>
                    </a:lnTo>
                    <a:lnTo>
                      <a:pt x="4" y="437"/>
                    </a:lnTo>
                    <a:lnTo>
                      <a:pt x="2" y="422"/>
                    </a:lnTo>
                    <a:lnTo>
                      <a:pt x="2" y="409"/>
                    </a:lnTo>
                    <a:lnTo>
                      <a:pt x="0" y="394"/>
                    </a:lnTo>
                    <a:lnTo>
                      <a:pt x="0" y="380"/>
                    </a:lnTo>
                    <a:lnTo>
                      <a:pt x="0" y="367"/>
                    </a:lnTo>
                    <a:lnTo>
                      <a:pt x="0" y="356"/>
                    </a:lnTo>
                    <a:lnTo>
                      <a:pt x="0" y="344"/>
                    </a:lnTo>
                    <a:lnTo>
                      <a:pt x="0" y="335"/>
                    </a:lnTo>
                    <a:lnTo>
                      <a:pt x="0" y="325"/>
                    </a:lnTo>
                    <a:lnTo>
                      <a:pt x="0" y="318"/>
                    </a:lnTo>
                    <a:lnTo>
                      <a:pt x="0" y="308"/>
                    </a:lnTo>
                    <a:lnTo>
                      <a:pt x="0" y="302"/>
                    </a:lnTo>
                    <a:lnTo>
                      <a:pt x="0" y="295"/>
                    </a:lnTo>
                    <a:lnTo>
                      <a:pt x="0" y="293"/>
                    </a:lnTo>
                    <a:lnTo>
                      <a:pt x="0" y="285"/>
                    </a:lnTo>
                    <a:lnTo>
                      <a:pt x="0" y="285"/>
                    </a:lnTo>
                    <a:lnTo>
                      <a:pt x="773" y="0"/>
                    </a:lnTo>
                    <a:lnTo>
                      <a:pt x="1541" y="276"/>
                    </a:lnTo>
                    <a:lnTo>
                      <a:pt x="1541" y="27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6" name="Freeform 15"/>
              <p:cNvSpPr>
                <a:spLocks/>
              </p:cNvSpPr>
              <p:nvPr/>
            </p:nvSpPr>
            <p:spPr bwMode="auto">
              <a:xfrm>
                <a:off x="2093" y="1346"/>
                <a:ext cx="771" cy="782"/>
              </a:xfrm>
              <a:custGeom>
                <a:avLst/>
                <a:gdLst/>
                <a:ahLst/>
                <a:cxnLst>
                  <a:cxn ang="0">
                    <a:pos x="2" y="1563"/>
                  </a:cxn>
                  <a:cxn ang="0">
                    <a:pos x="0" y="1550"/>
                  </a:cxn>
                  <a:cxn ang="0">
                    <a:pos x="0" y="1535"/>
                  </a:cxn>
                  <a:cxn ang="0">
                    <a:pos x="0" y="1512"/>
                  </a:cxn>
                  <a:cxn ang="0">
                    <a:pos x="0" y="1483"/>
                  </a:cxn>
                  <a:cxn ang="0">
                    <a:pos x="2" y="1449"/>
                  </a:cxn>
                  <a:cxn ang="0">
                    <a:pos x="4" y="1409"/>
                  </a:cxn>
                  <a:cxn ang="0">
                    <a:pos x="8" y="1364"/>
                  </a:cxn>
                  <a:cxn ang="0">
                    <a:pos x="13" y="1314"/>
                  </a:cxn>
                  <a:cxn ang="0">
                    <a:pos x="25" y="1261"/>
                  </a:cxn>
                  <a:cxn ang="0">
                    <a:pos x="38" y="1204"/>
                  </a:cxn>
                  <a:cxn ang="0">
                    <a:pos x="51" y="1141"/>
                  </a:cxn>
                  <a:cxn ang="0">
                    <a:pos x="70" y="1076"/>
                  </a:cxn>
                  <a:cxn ang="0">
                    <a:pos x="93" y="1012"/>
                  </a:cxn>
                  <a:cxn ang="0">
                    <a:pos x="122" y="943"/>
                  </a:cxn>
                  <a:cxn ang="0">
                    <a:pos x="154" y="871"/>
                  </a:cxn>
                  <a:cxn ang="0">
                    <a:pos x="192" y="799"/>
                  </a:cxn>
                  <a:cxn ang="0">
                    <a:pos x="234" y="727"/>
                  </a:cxn>
                  <a:cxn ang="0">
                    <a:pos x="283" y="654"/>
                  </a:cxn>
                  <a:cxn ang="0">
                    <a:pos x="338" y="580"/>
                  </a:cxn>
                  <a:cxn ang="0">
                    <a:pos x="401" y="508"/>
                  </a:cxn>
                  <a:cxn ang="0">
                    <a:pos x="465" y="438"/>
                  </a:cxn>
                  <a:cxn ang="0">
                    <a:pos x="528" y="377"/>
                  </a:cxn>
                  <a:cxn ang="0">
                    <a:pos x="593" y="320"/>
                  </a:cxn>
                  <a:cxn ang="0">
                    <a:pos x="659" y="270"/>
                  </a:cxn>
                  <a:cxn ang="0">
                    <a:pos x="728" y="226"/>
                  </a:cxn>
                  <a:cxn ang="0">
                    <a:pos x="798" y="188"/>
                  </a:cxn>
                  <a:cxn ang="0">
                    <a:pos x="866" y="152"/>
                  </a:cxn>
                  <a:cxn ang="0">
                    <a:pos x="935" y="122"/>
                  </a:cxn>
                  <a:cxn ang="0">
                    <a:pos x="1003" y="97"/>
                  </a:cxn>
                  <a:cxn ang="0">
                    <a:pos x="1071" y="76"/>
                  </a:cxn>
                  <a:cxn ang="0">
                    <a:pos x="1134" y="57"/>
                  </a:cxn>
                  <a:cxn ang="0">
                    <a:pos x="1197" y="42"/>
                  </a:cxn>
                  <a:cxn ang="0">
                    <a:pos x="1254" y="29"/>
                  </a:cxn>
                  <a:cxn ang="0">
                    <a:pos x="1309" y="21"/>
                  </a:cxn>
                  <a:cxn ang="0">
                    <a:pos x="1358" y="12"/>
                  </a:cxn>
                  <a:cxn ang="0">
                    <a:pos x="1404" y="8"/>
                  </a:cxn>
                  <a:cxn ang="0">
                    <a:pos x="1444" y="4"/>
                  </a:cxn>
                  <a:cxn ang="0">
                    <a:pos x="1476" y="2"/>
                  </a:cxn>
                  <a:cxn ang="0">
                    <a:pos x="1505" y="2"/>
                  </a:cxn>
                  <a:cxn ang="0">
                    <a:pos x="1526" y="0"/>
                  </a:cxn>
                  <a:cxn ang="0">
                    <a:pos x="1541" y="0"/>
                  </a:cxn>
                </a:cxnLst>
                <a:rect l="0" t="0" r="r" b="b"/>
                <a:pathLst>
                  <a:path w="1543" h="1563">
                    <a:moveTo>
                      <a:pt x="1543" y="2"/>
                    </a:moveTo>
                    <a:lnTo>
                      <a:pt x="1543" y="1558"/>
                    </a:lnTo>
                    <a:lnTo>
                      <a:pt x="2" y="1563"/>
                    </a:lnTo>
                    <a:lnTo>
                      <a:pt x="2" y="1560"/>
                    </a:lnTo>
                    <a:lnTo>
                      <a:pt x="2" y="1556"/>
                    </a:lnTo>
                    <a:lnTo>
                      <a:pt x="0" y="1550"/>
                    </a:lnTo>
                    <a:lnTo>
                      <a:pt x="0" y="1546"/>
                    </a:lnTo>
                    <a:lnTo>
                      <a:pt x="0" y="1541"/>
                    </a:lnTo>
                    <a:lnTo>
                      <a:pt x="0" y="1535"/>
                    </a:lnTo>
                    <a:lnTo>
                      <a:pt x="0" y="1527"/>
                    </a:lnTo>
                    <a:lnTo>
                      <a:pt x="0" y="1520"/>
                    </a:lnTo>
                    <a:lnTo>
                      <a:pt x="0" y="1512"/>
                    </a:lnTo>
                    <a:lnTo>
                      <a:pt x="0" y="1502"/>
                    </a:lnTo>
                    <a:lnTo>
                      <a:pt x="0" y="1493"/>
                    </a:lnTo>
                    <a:lnTo>
                      <a:pt x="0" y="1483"/>
                    </a:lnTo>
                    <a:lnTo>
                      <a:pt x="0" y="1472"/>
                    </a:lnTo>
                    <a:lnTo>
                      <a:pt x="2" y="1463"/>
                    </a:lnTo>
                    <a:lnTo>
                      <a:pt x="2" y="1449"/>
                    </a:lnTo>
                    <a:lnTo>
                      <a:pt x="2" y="1436"/>
                    </a:lnTo>
                    <a:lnTo>
                      <a:pt x="2" y="1423"/>
                    </a:lnTo>
                    <a:lnTo>
                      <a:pt x="4" y="1409"/>
                    </a:lnTo>
                    <a:lnTo>
                      <a:pt x="4" y="1394"/>
                    </a:lnTo>
                    <a:lnTo>
                      <a:pt x="8" y="1379"/>
                    </a:lnTo>
                    <a:lnTo>
                      <a:pt x="8" y="1364"/>
                    </a:lnTo>
                    <a:lnTo>
                      <a:pt x="11" y="1348"/>
                    </a:lnTo>
                    <a:lnTo>
                      <a:pt x="11" y="1331"/>
                    </a:lnTo>
                    <a:lnTo>
                      <a:pt x="13" y="1314"/>
                    </a:lnTo>
                    <a:lnTo>
                      <a:pt x="17" y="1295"/>
                    </a:lnTo>
                    <a:lnTo>
                      <a:pt x="21" y="1278"/>
                    </a:lnTo>
                    <a:lnTo>
                      <a:pt x="25" y="1261"/>
                    </a:lnTo>
                    <a:lnTo>
                      <a:pt x="28" y="1242"/>
                    </a:lnTo>
                    <a:lnTo>
                      <a:pt x="32" y="1223"/>
                    </a:lnTo>
                    <a:lnTo>
                      <a:pt x="38" y="1204"/>
                    </a:lnTo>
                    <a:lnTo>
                      <a:pt x="42" y="1183"/>
                    </a:lnTo>
                    <a:lnTo>
                      <a:pt x="47" y="1162"/>
                    </a:lnTo>
                    <a:lnTo>
                      <a:pt x="51" y="1141"/>
                    </a:lnTo>
                    <a:lnTo>
                      <a:pt x="59" y="1120"/>
                    </a:lnTo>
                    <a:lnTo>
                      <a:pt x="65" y="1099"/>
                    </a:lnTo>
                    <a:lnTo>
                      <a:pt x="70" y="1076"/>
                    </a:lnTo>
                    <a:lnTo>
                      <a:pt x="78" y="1056"/>
                    </a:lnTo>
                    <a:lnTo>
                      <a:pt x="87" y="1035"/>
                    </a:lnTo>
                    <a:lnTo>
                      <a:pt x="93" y="1012"/>
                    </a:lnTo>
                    <a:lnTo>
                      <a:pt x="103" y="989"/>
                    </a:lnTo>
                    <a:lnTo>
                      <a:pt x="112" y="966"/>
                    </a:lnTo>
                    <a:lnTo>
                      <a:pt x="122" y="943"/>
                    </a:lnTo>
                    <a:lnTo>
                      <a:pt x="131" y="919"/>
                    </a:lnTo>
                    <a:lnTo>
                      <a:pt x="142" y="896"/>
                    </a:lnTo>
                    <a:lnTo>
                      <a:pt x="154" y="871"/>
                    </a:lnTo>
                    <a:lnTo>
                      <a:pt x="167" y="848"/>
                    </a:lnTo>
                    <a:lnTo>
                      <a:pt x="179" y="824"/>
                    </a:lnTo>
                    <a:lnTo>
                      <a:pt x="192" y="799"/>
                    </a:lnTo>
                    <a:lnTo>
                      <a:pt x="205" y="774"/>
                    </a:lnTo>
                    <a:lnTo>
                      <a:pt x="220" y="751"/>
                    </a:lnTo>
                    <a:lnTo>
                      <a:pt x="234" y="727"/>
                    </a:lnTo>
                    <a:lnTo>
                      <a:pt x="251" y="702"/>
                    </a:lnTo>
                    <a:lnTo>
                      <a:pt x="264" y="679"/>
                    </a:lnTo>
                    <a:lnTo>
                      <a:pt x="283" y="654"/>
                    </a:lnTo>
                    <a:lnTo>
                      <a:pt x="300" y="630"/>
                    </a:lnTo>
                    <a:lnTo>
                      <a:pt x="319" y="605"/>
                    </a:lnTo>
                    <a:lnTo>
                      <a:pt x="338" y="580"/>
                    </a:lnTo>
                    <a:lnTo>
                      <a:pt x="357" y="557"/>
                    </a:lnTo>
                    <a:lnTo>
                      <a:pt x="378" y="533"/>
                    </a:lnTo>
                    <a:lnTo>
                      <a:pt x="401" y="508"/>
                    </a:lnTo>
                    <a:lnTo>
                      <a:pt x="422" y="483"/>
                    </a:lnTo>
                    <a:lnTo>
                      <a:pt x="446" y="460"/>
                    </a:lnTo>
                    <a:lnTo>
                      <a:pt x="465" y="438"/>
                    </a:lnTo>
                    <a:lnTo>
                      <a:pt x="486" y="417"/>
                    </a:lnTo>
                    <a:lnTo>
                      <a:pt x="505" y="396"/>
                    </a:lnTo>
                    <a:lnTo>
                      <a:pt x="528" y="377"/>
                    </a:lnTo>
                    <a:lnTo>
                      <a:pt x="549" y="356"/>
                    </a:lnTo>
                    <a:lnTo>
                      <a:pt x="570" y="339"/>
                    </a:lnTo>
                    <a:lnTo>
                      <a:pt x="593" y="320"/>
                    </a:lnTo>
                    <a:lnTo>
                      <a:pt x="616" y="302"/>
                    </a:lnTo>
                    <a:lnTo>
                      <a:pt x="636" y="285"/>
                    </a:lnTo>
                    <a:lnTo>
                      <a:pt x="659" y="270"/>
                    </a:lnTo>
                    <a:lnTo>
                      <a:pt x="682" y="255"/>
                    </a:lnTo>
                    <a:lnTo>
                      <a:pt x="705" y="240"/>
                    </a:lnTo>
                    <a:lnTo>
                      <a:pt x="728" y="226"/>
                    </a:lnTo>
                    <a:lnTo>
                      <a:pt x="752" y="213"/>
                    </a:lnTo>
                    <a:lnTo>
                      <a:pt x="775" y="200"/>
                    </a:lnTo>
                    <a:lnTo>
                      <a:pt x="798" y="188"/>
                    </a:lnTo>
                    <a:lnTo>
                      <a:pt x="821" y="175"/>
                    </a:lnTo>
                    <a:lnTo>
                      <a:pt x="844" y="164"/>
                    </a:lnTo>
                    <a:lnTo>
                      <a:pt x="866" y="152"/>
                    </a:lnTo>
                    <a:lnTo>
                      <a:pt x="889" y="143"/>
                    </a:lnTo>
                    <a:lnTo>
                      <a:pt x="912" y="131"/>
                    </a:lnTo>
                    <a:lnTo>
                      <a:pt x="935" y="122"/>
                    </a:lnTo>
                    <a:lnTo>
                      <a:pt x="958" y="114"/>
                    </a:lnTo>
                    <a:lnTo>
                      <a:pt x="982" y="107"/>
                    </a:lnTo>
                    <a:lnTo>
                      <a:pt x="1003" y="97"/>
                    </a:lnTo>
                    <a:lnTo>
                      <a:pt x="1026" y="89"/>
                    </a:lnTo>
                    <a:lnTo>
                      <a:pt x="1049" y="82"/>
                    </a:lnTo>
                    <a:lnTo>
                      <a:pt x="1071" y="76"/>
                    </a:lnTo>
                    <a:lnTo>
                      <a:pt x="1090" y="69"/>
                    </a:lnTo>
                    <a:lnTo>
                      <a:pt x="1113" y="63"/>
                    </a:lnTo>
                    <a:lnTo>
                      <a:pt x="1134" y="57"/>
                    </a:lnTo>
                    <a:lnTo>
                      <a:pt x="1155" y="53"/>
                    </a:lnTo>
                    <a:lnTo>
                      <a:pt x="1176" y="46"/>
                    </a:lnTo>
                    <a:lnTo>
                      <a:pt x="1197" y="42"/>
                    </a:lnTo>
                    <a:lnTo>
                      <a:pt x="1216" y="36"/>
                    </a:lnTo>
                    <a:lnTo>
                      <a:pt x="1235" y="34"/>
                    </a:lnTo>
                    <a:lnTo>
                      <a:pt x="1254" y="29"/>
                    </a:lnTo>
                    <a:lnTo>
                      <a:pt x="1271" y="27"/>
                    </a:lnTo>
                    <a:lnTo>
                      <a:pt x="1290" y="23"/>
                    </a:lnTo>
                    <a:lnTo>
                      <a:pt x="1309" y="21"/>
                    </a:lnTo>
                    <a:lnTo>
                      <a:pt x="1324" y="17"/>
                    </a:lnTo>
                    <a:lnTo>
                      <a:pt x="1341" y="13"/>
                    </a:lnTo>
                    <a:lnTo>
                      <a:pt x="1358" y="12"/>
                    </a:lnTo>
                    <a:lnTo>
                      <a:pt x="1374" y="12"/>
                    </a:lnTo>
                    <a:lnTo>
                      <a:pt x="1389" y="8"/>
                    </a:lnTo>
                    <a:lnTo>
                      <a:pt x="1404" y="8"/>
                    </a:lnTo>
                    <a:lnTo>
                      <a:pt x="1417" y="6"/>
                    </a:lnTo>
                    <a:lnTo>
                      <a:pt x="1432" y="6"/>
                    </a:lnTo>
                    <a:lnTo>
                      <a:pt x="1444" y="4"/>
                    </a:lnTo>
                    <a:lnTo>
                      <a:pt x="1455" y="4"/>
                    </a:lnTo>
                    <a:lnTo>
                      <a:pt x="1467" y="2"/>
                    </a:lnTo>
                    <a:lnTo>
                      <a:pt x="1476" y="2"/>
                    </a:lnTo>
                    <a:lnTo>
                      <a:pt x="1488" y="2"/>
                    </a:lnTo>
                    <a:lnTo>
                      <a:pt x="1497" y="2"/>
                    </a:lnTo>
                    <a:lnTo>
                      <a:pt x="1505" y="2"/>
                    </a:lnTo>
                    <a:lnTo>
                      <a:pt x="1512" y="2"/>
                    </a:lnTo>
                    <a:lnTo>
                      <a:pt x="1518" y="0"/>
                    </a:lnTo>
                    <a:lnTo>
                      <a:pt x="1526" y="0"/>
                    </a:lnTo>
                    <a:lnTo>
                      <a:pt x="1529" y="0"/>
                    </a:lnTo>
                    <a:lnTo>
                      <a:pt x="1535" y="0"/>
                    </a:lnTo>
                    <a:lnTo>
                      <a:pt x="1541" y="0"/>
                    </a:lnTo>
                    <a:lnTo>
                      <a:pt x="1543" y="2"/>
                    </a:lnTo>
                    <a:lnTo>
                      <a:pt x="1543" y="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7" name="Freeform 16"/>
              <p:cNvSpPr>
                <a:spLocks/>
              </p:cNvSpPr>
              <p:nvPr/>
            </p:nvSpPr>
            <p:spPr bwMode="auto">
              <a:xfrm>
                <a:off x="2864" y="1660"/>
                <a:ext cx="707" cy="1022"/>
              </a:xfrm>
              <a:custGeom>
                <a:avLst/>
                <a:gdLst/>
                <a:ahLst/>
                <a:cxnLst>
                  <a:cxn ang="0">
                    <a:pos x="271" y="1696"/>
                  </a:cxn>
                  <a:cxn ang="0">
                    <a:pos x="915" y="2040"/>
                  </a:cxn>
                  <a:cxn ang="0">
                    <a:pos x="925" y="2033"/>
                  </a:cxn>
                  <a:cxn ang="0">
                    <a:pos x="938" y="2021"/>
                  </a:cxn>
                  <a:cxn ang="0">
                    <a:pos x="950" y="2010"/>
                  </a:cxn>
                  <a:cxn ang="0">
                    <a:pos x="965" y="1998"/>
                  </a:cxn>
                  <a:cxn ang="0">
                    <a:pos x="980" y="1983"/>
                  </a:cxn>
                  <a:cxn ang="0">
                    <a:pos x="999" y="1966"/>
                  </a:cxn>
                  <a:cxn ang="0">
                    <a:pos x="1018" y="1947"/>
                  </a:cxn>
                  <a:cxn ang="0">
                    <a:pos x="1039" y="1928"/>
                  </a:cxn>
                  <a:cxn ang="0">
                    <a:pos x="1058" y="1905"/>
                  </a:cxn>
                  <a:cxn ang="0">
                    <a:pos x="1081" y="1882"/>
                  </a:cxn>
                  <a:cxn ang="0">
                    <a:pos x="1103" y="1854"/>
                  </a:cxn>
                  <a:cxn ang="0">
                    <a:pos x="1126" y="1827"/>
                  </a:cxn>
                  <a:cxn ang="0">
                    <a:pos x="1149" y="1797"/>
                  </a:cxn>
                  <a:cxn ang="0">
                    <a:pos x="1174" y="1764"/>
                  </a:cxn>
                  <a:cxn ang="0">
                    <a:pos x="1197" y="1730"/>
                  </a:cxn>
                  <a:cxn ang="0">
                    <a:pos x="1219" y="1694"/>
                  </a:cxn>
                  <a:cxn ang="0">
                    <a:pos x="1242" y="1656"/>
                  </a:cxn>
                  <a:cxn ang="0">
                    <a:pos x="1263" y="1618"/>
                  </a:cxn>
                  <a:cxn ang="0">
                    <a:pos x="1284" y="1574"/>
                  </a:cxn>
                  <a:cxn ang="0">
                    <a:pos x="1305" y="1532"/>
                  </a:cxn>
                  <a:cxn ang="0">
                    <a:pos x="1324" y="1487"/>
                  </a:cxn>
                  <a:cxn ang="0">
                    <a:pos x="1341" y="1439"/>
                  </a:cxn>
                  <a:cxn ang="0">
                    <a:pos x="1358" y="1392"/>
                  </a:cxn>
                  <a:cxn ang="0">
                    <a:pos x="1371" y="1340"/>
                  </a:cxn>
                  <a:cxn ang="0">
                    <a:pos x="1385" y="1287"/>
                  </a:cxn>
                  <a:cxn ang="0">
                    <a:pos x="1394" y="1234"/>
                  </a:cxn>
                  <a:cxn ang="0">
                    <a:pos x="1402" y="1179"/>
                  </a:cxn>
                  <a:cxn ang="0">
                    <a:pos x="1407" y="1122"/>
                  </a:cxn>
                  <a:cxn ang="0">
                    <a:pos x="1411" y="1061"/>
                  </a:cxn>
                  <a:cxn ang="0">
                    <a:pos x="1413" y="1000"/>
                  </a:cxn>
                  <a:cxn ang="0">
                    <a:pos x="1413" y="937"/>
                  </a:cxn>
                  <a:cxn ang="0">
                    <a:pos x="1409" y="876"/>
                  </a:cxn>
                  <a:cxn ang="0">
                    <a:pos x="1407" y="817"/>
                  </a:cxn>
                  <a:cxn ang="0">
                    <a:pos x="1400" y="760"/>
                  </a:cxn>
                  <a:cxn ang="0">
                    <a:pos x="1392" y="707"/>
                  </a:cxn>
                  <a:cxn ang="0">
                    <a:pos x="1385" y="656"/>
                  </a:cxn>
                  <a:cxn ang="0">
                    <a:pos x="1375" y="604"/>
                  </a:cxn>
                  <a:cxn ang="0">
                    <a:pos x="1362" y="557"/>
                  </a:cxn>
                  <a:cxn ang="0">
                    <a:pos x="1349" y="509"/>
                  </a:cxn>
                  <a:cxn ang="0">
                    <a:pos x="1335" y="464"/>
                  </a:cxn>
                  <a:cxn ang="0">
                    <a:pos x="1320" y="424"/>
                  </a:cxn>
                  <a:cxn ang="0">
                    <a:pos x="1303" y="384"/>
                  </a:cxn>
                  <a:cxn ang="0">
                    <a:pos x="1286" y="344"/>
                  </a:cxn>
                  <a:cxn ang="0">
                    <a:pos x="1269" y="308"/>
                  </a:cxn>
                  <a:cxn ang="0">
                    <a:pos x="1252" y="274"/>
                  </a:cxn>
                  <a:cxn ang="0">
                    <a:pos x="1235" y="241"/>
                  </a:cxn>
                  <a:cxn ang="0">
                    <a:pos x="1217" y="211"/>
                  </a:cxn>
                  <a:cxn ang="0">
                    <a:pos x="1198" y="182"/>
                  </a:cxn>
                  <a:cxn ang="0">
                    <a:pos x="1181" y="156"/>
                  </a:cxn>
                  <a:cxn ang="0">
                    <a:pos x="1164" y="131"/>
                  </a:cxn>
                  <a:cxn ang="0">
                    <a:pos x="1149" y="108"/>
                  </a:cxn>
                  <a:cxn ang="0">
                    <a:pos x="1134" y="89"/>
                  </a:cxn>
                  <a:cxn ang="0">
                    <a:pos x="1119" y="70"/>
                  </a:cxn>
                  <a:cxn ang="0">
                    <a:pos x="1105" y="55"/>
                  </a:cxn>
                  <a:cxn ang="0">
                    <a:pos x="1092" y="40"/>
                  </a:cxn>
                  <a:cxn ang="0">
                    <a:pos x="1077" y="23"/>
                  </a:cxn>
                  <a:cxn ang="0">
                    <a:pos x="1062" y="7"/>
                  </a:cxn>
                  <a:cxn ang="0">
                    <a:pos x="1052" y="0"/>
                  </a:cxn>
                  <a:cxn ang="0">
                    <a:pos x="0" y="930"/>
                  </a:cxn>
                </a:cxnLst>
                <a:rect l="0" t="0" r="r" b="b"/>
                <a:pathLst>
                  <a:path w="1413" h="2044">
                    <a:moveTo>
                      <a:pt x="0" y="930"/>
                    </a:moveTo>
                    <a:lnTo>
                      <a:pt x="271" y="1696"/>
                    </a:lnTo>
                    <a:lnTo>
                      <a:pt x="913" y="2044"/>
                    </a:lnTo>
                    <a:lnTo>
                      <a:pt x="915" y="2040"/>
                    </a:lnTo>
                    <a:lnTo>
                      <a:pt x="919" y="2038"/>
                    </a:lnTo>
                    <a:lnTo>
                      <a:pt x="925" y="2033"/>
                    </a:lnTo>
                    <a:lnTo>
                      <a:pt x="934" y="2025"/>
                    </a:lnTo>
                    <a:lnTo>
                      <a:pt x="938" y="2021"/>
                    </a:lnTo>
                    <a:lnTo>
                      <a:pt x="944" y="2016"/>
                    </a:lnTo>
                    <a:lnTo>
                      <a:pt x="950" y="2010"/>
                    </a:lnTo>
                    <a:lnTo>
                      <a:pt x="957" y="2004"/>
                    </a:lnTo>
                    <a:lnTo>
                      <a:pt x="965" y="1998"/>
                    </a:lnTo>
                    <a:lnTo>
                      <a:pt x="972" y="1991"/>
                    </a:lnTo>
                    <a:lnTo>
                      <a:pt x="980" y="1983"/>
                    </a:lnTo>
                    <a:lnTo>
                      <a:pt x="991" y="1976"/>
                    </a:lnTo>
                    <a:lnTo>
                      <a:pt x="999" y="1966"/>
                    </a:lnTo>
                    <a:lnTo>
                      <a:pt x="1008" y="1958"/>
                    </a:lnTo>
                    <a:lnTo>
                      <a:pt x="1018" y="1947"/>
                    </a:lnTo>
                    <a:lnTo>
                      <a:pt x="1027" y="1939"/>
                    </a:lnTo>
                    <a:lnTo>
                      <a:pt x="1039" y="1928"/>
                    </a:lnTo>
                    <a:lnTo>
                      <a:pt x="1048" y="1917"/>
                    </a:lnTo>
                    <a:lnTo>
                      <a:pt x="1058" y="1905"/>
                    </a:lnTo>
                    <a:lnTo>
                      <a:pt x="1071" y="1894"/>
                    </a:lnTo>
                    <a:lnTo>
                      <a:pt x="1081" y="1882"/>
                    </a:lnTo>
                    <a:lnTo>
                      <a:pt x="1092" y="1869"/>
                    </a:lnTo>
                    <a:lnTo>
                      <a:pt x="1103" y="1854"/>
                    </a:lnTo>
                    <a:lnTo>
                      <a:pt x="1115" y="1842"/>
                    </a:lnTo>
                    <a:lnTo>
                      <a:pt x="1126" y="1827"/>
                    </a:lnTo>
                    <a:lnTo>
                      <a:pt x="1138" y="1812"/>
                    </a:lnTo>
                    <a:lnTo>
                      <a:pt x="1149" y="1797"/>
                    </a:lnTo>
                    <a:lnTo>
                      <a:pt x="1162" y="1782"/>
                    </a:lnTo>
                    <a:lnTo>
                      <a:pt x="1174" y="1764"/>
                    </a:lnTo>
                    <a:lnTo>
                      <a:pt x="1185" y="1749"/>
                    </a:lnTo>
                    <a:lnTo>
                      <a:pt x="1197" y="1730"/>
                    </a:lnTo>
                    <a:lnTo>
                      <a:pt x="1208" y="1713"/>
                    </a:lnTo>
                    <a:lnTo>
                      <a:pt x="1219" y="1694"/>
                    </a:lnTo>
                    <a:lnTo>
                      <a:pt x="1231" y="1675"/>
                    </a:lnTo>
                    <a:lnTo>
                      <a:pt x="1242" y="1656"/>
                    </a:lnTo>
                    <a:lnTo>
                      <a:pt x="1254" y="1637"/>
                    </a:lnTo>
                    <a:lnTo>
                      <a:pt x="1263" y="1618"/>
                    </a:lnTo>
                    <a:lnTo>
                      <a:pt x="1274" y="1597"/>
                    </a:lnTo>
                    <a:lnTo>
                      <a:pt x="1284" y="1574"/>
                    </a:lnTo>
                    <a:lnTo>
                      <a:pt x="1293" y="1555"/>
                    </a:lnTo>
                    <a:lnTo>
                      <a:pt x="1305" y="1532"/>
                    </a:lnTo>
                    <a:lnTo>
                      <a:pt x="1314" y="1510"/>
                    </a:lnTo>
                    <a:lnTo>
                      <a:pt x="1324" y="1487"/>
                    </a:lnTo>
                    <a:lnTo>
                      <a:pt x="1333" y="1464"/>
                    </a:lnTo>
                    <a:lnTo>
                      <a:pt x="1341" y="1439"/>
                    </a:lnTo>
                    <a:lnTo>
                      <a:pt x="1350" y="1416"/>
                    </a:lnTo>
                    <a:lnTo>
                      <a:pt x="1358" y="1392"/>
                    </a:lnTo>
                    <a:lnTo>
                      <a:pt x="1366" y="1365"/>
                    </a:lnTo>
                    <a:lnTo>
                      <a:pt x="1371" y="1340"/>
                    </a:lnTo>
                    <a:lnTo>
                      <a:pt x="1377" y="1314"/>
                    </a:lnTo>
                    <a:lnTo>
                      <a:pt x="1385" y="1287"/>
                    </a:lnTo>
                    <a:lnTo>
                      <a:pt x="1390" y="1262"/>
                    </a:lnTo>
                    <a:lnTo>
                      <a:pt x="1394" y="1234"/>
                    </a:lnTo>
                    <a:lnTo>
                      <a:pt x="1400" y="1207"/>
                    </a:lnTo>
                    <a:lnTo>
                      <a:pt x="1402" y="1179"/>
                    </a:lnTo>
                    <a:lnTo>
                      <a:pt x="1406" y="1150"/>
                    </a:lnTo>
                    <a:lnTo>
                      <a:pt x="1407" y="1122"/>
                    </a:lnTo>
                    <a:lnTo>
                      <a:pt x="1409" y="1091"/>
                    </a:lnTo>
                    <a:lnTo>
                      <a:pt x="1411" y="1061"/>
                    </a:lnTo>
                    <a:lnTo>
                      <a:pt x="1413" y="1032"/>
                    </a:lnTo>
                    <a:lnTo>
                      <a:pt x="1413" y="1000"/>
                    </a:lnTo>
                    <a:lnTo>
                      <a:pt x="1413" y="968"/>
                    </a:lnTo>
                    <a:lnTo>
                      <a:pt x="1413" y="937"/>
                    </a:lnTo>
                    <a:lnTo>
                      <a:pt x="1413" y="907"/>
                    </a:lnTo>
                    <a:lnTo>
                      <a:pt x="1409" y="876"/>
                    </a:lnTo>
                    <a:lnTo>
                      <a:pt x="1409" y="846"/>
                    </a:lnTo>
                    <a:lnTo>
                      <a:pt x="1407" y="817"/>
                    </a:lnTo>
                    <a:lnTo>
                      <a:pt x="1406" y="791"/>
                    </a:lnTo>
                    <a:lnTo>
                      <a:pt x="1400" y="760"/>
                    </a:lnTo>
                    <a:lnTo>
                      <a:pt x="1398" y="734"/>
                    </a:lnTo>
                    <a:lnTo>
                      <a:pt x="1392" y="707"/>
                    </a:lnTo>
                    <a:lnTo>
                      <a:pt x="1390" y="681"/>
                    </a:lnTo>
                    <a:lnTo>
                      <a:pt x="1385" y="656"/>
                    </a:lnTo>
                    <a:lnTo>
                      <a:pt x="1379" y="629"/>
                    </a:lnTo>
                    <a:lnTo>
                      <a:pt x="1375" y="604"/>
                    </a:lnTo>
                    <a:lnTo>
                      <a:pt x="1369" y="582"/>
                    </a:lnTo>
                    <a:lnTo>
                      <a:pt x="1362" y="557"/>
                    </a:lnTo>
                    <a:lnTo>
                      <a:pt x="1354" y="532"/>
                    </a:lnTo>
                    <a:lnTo>
                      <a:pt x="1349" y="509"/>
                    </a:lnTo>
                    <a:lnTo>
                      <a:pt x="1343" y="487"/>
                    </a:lnTo>
                    <a:lnTo>
                      <a:pt x="1335" y="464"/>
                    </a:lnTo>
                    <a:lnTo>
                      <a:pt x="1328" y="443"/>
                    </a:lnTo>
                    <a:lnTo>
                      <a:pt x="1320" y="424"/>
                    </a:lnTo>
                    <a:lnTo>
                      <a:pt x="1312" y="403"/>
                    </a:lnTo>
                    <a:lnTo>
                      <a:pt x="1303" y="384"/>
                    </a:lnTo>
                    <a:lnTo>
                      <a:pt x="1293" y="363"/>
                    </a:lnTo>
                    <a:lnTo>
                      <a:pt x="1286" y="344"/>
                    </a:lnTo>
                    <a:lnTo>
                      <a:pt x="1278" y="325"/>
                    </a:lnTo>
                    <a:lnTo>
                      <a:pt x="1269" y="308"/>
                    </a:lnTo>
                    <a:lnTo>
                      <a:pt x="1261" y="291"/>
                    </a:lnTo>
                    <a:lnTo>
                      <a:pt x="1252" y="274"/>
                    </a:lnTo>
                    <a:lnTo>
                      <a:pt x="1244" y="258"/>
                    </a:lnTo>
                    <a:lnTo>
                      <a:pt x="1235" y="241"/>
                    </a:lnTo>
                    <a:lnTo>
                      <a:pt x="1227" y="226"/>
                    </a:lnTo>
                    <a:lnTo>
                      <a:pt x="1217" y="211"/>
                    </a:lnTo>
                    <a:lnTo>
                      <a:pt x="1210" y="197"/>
                    </a:lnTo>
                    <a:lnTo>
                      <a:pt x="1198" y="182"/>
                    </a:lnTo>
                    <a:lnTo>
                      <a:pt x="1191" y="169"/>
                    </a:lnTo>
                    <a:lnTo>
                      <a:pt x="1181" y="156"/>
                    </a:lnTo>
                    <a:lnTo>
                      <a:pt x="1174" y="144"/>
                    </a:lnTo>
                    <a:lnTo>
                      <a:pt x="1164" y="131"/>
                    </a:lnTo>
                    <a:lnTo>
                      <a:pt x="1157" y="121"/>
                    </a:lnTo>
                    <a:lnTo>
                      <a:pt x="1149" y="108"/>
                    </a:lnTo>
                    <a:lnTo>
                      <a:pt x="1141" y="99"/>
                    </a:lnTo>
                    <a:lnTo>
                      <a:pt x="1134" y="89"/>
                    </a:lnTo>
                    <a:lnTo>
                      <a:pt x="1126" y="80"/>
                    </a:lnTo>
                    <a:lnTo>
                      <a:pt x="1119" y="70"/>
                    </a:lnTo>
                    <a:lnTo>
                      <a:pt x="1113" y="62"/>
                    </a:lnTo>
                    <a:lnTo>
                      <a:pt x="1105" y="55"/>
                    </a:lnTo>
                    <a:lnTo>
                      <a:pt x="1098" y="47"/>
                    </a:lnTo>
                    <a:lnTo>
                      <a:pt x="1092" y="40"/>
                    </a:lnTo>
                    <a:lnTo>
                      <a:pt x="1086" y="34"/>
                    </a:lnTo>
                    <a:lnTo>
                      <a:pt x="1077" y="23"/>
                    </a:lnTo>
                    <a:lnTo>
                      <a:pt x="1069" y="15"/>
                    </a:lnTo>
                    <a:lnTo>
                      <a:pt x="1062" y="7"/>
                    </a:lnTo>
                    <a:lnTo>
                      <a:pt x="1056" y="3"/>
                    </a:lnTo>
                    <a:lnTo>
                      <a:pt x="1052" y="0"/>
                    </a:lnTo>
                    <a:lnTo>
                      <a:pt x="300" y="401"/>
                    </a:lnTo>
                    <a:lnTo>
                      <a:pt x="0" y="930"/>
                    </a:lnTo>
                    <a:lnTo>
                      <a:pt x="0" y="93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8" name="Freeform 17"/>
              <p:cNvSpPr>
                <a:spLocks/>
              </p:cNvSpPr>
              <p:nvPr/>
            </p:nvSpPr>
            <p:spPr bwMode="auto">
              <a:xfrm>
                <a:off x="2418" y="1439"/>
                <a:ext cx="974" cy="686"/>
              </a:xfrm>
              <a:custGeom>
                <a:avLst/>
                <a:gdLst/>
                <a:ahLst/>
                <a:cxnLst>
                  <a:cxn ang="0">
                    <a:pos x="239" y="1084"/>
                  </a:cxn>
                  <a:cxn ang="0">
                    <a:pos x="1949" y="449"/>
                  </a:cxn>
                  <a:cxn ang="0">
                    <a:pos x="1943" y="445"/>
                  </a:cxn>
                  <a:cxn ang="0">
                    <a:pos x="1934" y="432"/>
                  </a:cxn>
                  <a:cxn ang="0">
                    <a:pos x="1915" y="411"/>
                  </a:cxn>
                  <a:cxn ang="0">
                    <a:pos x="1903" y="398"/>
                  </a:cxn>
                  <a:cxn ang="0">
                    <a:pos x="1890" y="385"/>
                  </a:cxn>
                  <a:cxn ang="0">
                    <a:pos x="1873" y="369"/>
                  </a:cxn>
                  <a:cxn ang="0">
                    <a:pos x="1856" y="352"/>
                  </a:cxn>
                  <a:cxn ang="0">
                    <a:pos x="1837" y="335"/>
                  </a:cxn>
                  <a:cxn ang="0">
                    <a:pos x="1816" y="318"/>
                  </a:cxn>
                  <a:cxn ang="0">
                    <a:pos x="1793" y="299"/>
                  </a:cxn>
                  <a:cxn ang="0">
                    <a:pos x="1768" y="278"/>
                  </a:cxn>
                  <a:cxn ang="0">
                    <a:pos x="1742" y="259"/>
                  </a:cxn>
                  <a:cxn ang="0">
                    <a:pos x="1713" y="240"/>
                  </a:cxn>
                  <a:cxn ang="0">
                    <a:pos x="1681" y="221"/>
                  </a:cxn>
                  <a:cxn ang="0">
                    <a:pos x="1649" y="200"/>
                  </a:cxn>
                  <a:cxn ang="0">
                    <a:pos x="1615" y="181"/>
                  </a:cxn>
                  <a:cxn ang="0">
                    <a:pos x="1578" y="160"/>
                  </a:cxn>
                  <a:cxn ang="0">
                    <a:pos x="1540" y="141"/>
                  </a:cxn>
                  <a:cxn ang="0">
                    <a:pos x="1499" y="122"/>
                  </a:cxn>
                  <a:cxn ang="0">
                    <a:pos x="1457" y="105"/>
                  </a:cxn>
                  <a:cxn ang="0">
                    <a:pos x="1413" y="88"/>
                  </a:cxn>
                  <a:cxn ang="0">
                    <a:pos x="1366" y="73"/>
                  </a:cxn>
                  <a:cxn ang="0">
                    <a:pos x="1318" y="58"/>
                  </a:cxn>
                  <a:cxn ang="0">
                    <a:pos x="1267" y="44"/>
                  </a:cxn>
                  <a:cxn ang="0">
                    <a:pos x="1216" y="31"/>
                  </a:cxn>
                  <a:cxn ang="0">
                    <a:pos x="1161" y="21"/>
                  </a:cxn>
                  <a:cxn ang="0">
                    <a:pos x="1104" y="12"/>
                  </a:cxn>
                  <a:cxn ang="0">
                    <a:pos x="1045" y="4"/>
                  </a:cxn>
                  <a:cxn ang="0">
                    <a:pos x="986" y="0"/>
                  </a:cxn>
                  <a:cxn ang="0">
                    <a:pos x="923" y="0"/>
                  </a:cxn>
                  <a:cxn ang="0">
                    <a:pos x="862" y="2"/>
                  </a:cxn>
                  <a:cxn ang="0">
                    <a:pos x="805" y="6"/>
                  </a:cxn>
                  <a:cxn ang="0">
                    <a:pos x="750" y="12"/>
                  </a:cxn>
                  <a:cxn ang="0">
                    <a:pos x="695" y="19"/>
                  </a:cxn>
                  <a:cxn ang="0">
                    <a:pos x="644" y="27"/>
                  </a:cxn>
                  <a:cxn ang="0">
                    <a:pos x="594" y="37"/>
                  </a:cxn>
                  <a:cxn ang="0">
                    <a:pos x="547" y="50"/>
                  </a:cxn>
                  <a:cxn ang="0">
                    <a:pos x="501" y="61"/>
                  </a:cxn>
                  <a:cxn ang="0">
                    <a:pos x="458" y="75"/>
                  </a:cxn>
                  <a:cxn ang="0">
                    <a:pos x="416" y="90"/>
                  </a:cxn>
                  <a:cxn ang="0">
                    <a:pos x="378" y="105"/>
                  </a:cxn>
                  <a:cxn ang="0">
                    <a:pos x="340" y="120"/>
                  </a:cxn>
                  <a:cxn ang="0">
                    <a:pos x="304" y="137"/>
                  </a:cxn>
                  <a:cxn ang="0">
                    <a:pos x="270" y="155"/>
                  </a:cxn>
                  <a:cxn ang="0">
                    <a:pos x="239" y="172"/>
                  </a:cxn>
                  <a:cxn ang="0">
                    <a:pos x="211" y="187"/>
                  </a:cxn>
                  <a:cxn ang="0">
                    <a:pos x="182" y="204"/>
                  </a:cxn>
                  <a:cxn ang="0">
                    <a:pos x="156" y="221"/>
                  </a:cxn>
                  <a:cxn ang="0">
                    <a:pos x="133" y="236"/>
                  </a:cxn>
                  <a:cxn ang="0">
                    <a:pos x="110" y="252"/>
                  </a:cxn>
                  <a:cxn ang="0">
                    <a:pos x="91" y="267"/>
                  </a:cxn>
                  <a:cxn ang="0">
                    <a:pos x="74" y="280"/>
                  </a:cxn>
                  <a:cxn ang="0">
                    <a:pos x="59" y="293"/>
                  </a:cxn>
                  <a:cxn ang="0">
                    <a:pos x="43" y="307"/>
                  </a:cxn>
                  <a:cxn ang="0">
                    <a:pos x="32" y="316"/>
                  </a:cxn>
                  <a:cxn ang="0">
                    <a:pos x="13" y="335"/>
                  </a:cxn>
                  <a:cxn ang="0">
                    <a:pos x="2" y="347"/>
                  </a:cxn>
                  <a:cxn ang="0">
                    <a:pos x="0" y="352"/>
                  </a:cxn>
                </a:cxnLst>
                <a:rect l="0" t="0" r="r" b="b"/>
                <a:pathLst>
                  <a:path w="1949" h="1372">
                    <a:moveTo>
                      <a:pt x="0" y="352"/>
                    </a:moveTo>
                    <a:lnTo>
                      <a:pt x="239" y="1084"/>
                    </a:lnTo>
                    <a:lnTo>
                      <a:pt x="893" y="1372"/>
                    </a:lnTo>
                    <a:lnTo>
                      <a:pt x="1949" y="449"/>
                    </a:lnTo>
                    <a:lnTo>
                      <a:pt x="1947" y="447"/>
                    </a:lnTo>
                    <a:lnTo>
                      <a:pt x="1943" y="445"/>
                    </a:lnTo>
                    <a:lnTo>
                      <a:pt x="1939" y="438"/>
                    </a:lnTo>
                    <a:lnTo>
                      <a:pt x="1934" y="432"/>
                    </a:lnTo>
                    <a:lnTo>
                      <a:pt x="1924" y="423"/>
                    </a:lnTo>
                    <a:lnTo>
                      <a:pt x="1915" y="411"/>
                    </a:lnTo>
                    <a:lnTo>
                      <a:pt x="1909" y="404"/>
                    </a:lnTo>
                    <a:lnTo>
                      <a:pt x="1903" y="398"/>
                    </a:lnTo>
                    <a:lnTo>
                      <a:pt x="1896" y="392"/>
                    </a:lnTo>
                    <a:lnTo>
                      <a:pt x="1890" y="385"/>
                    </a:lnTo>
                    <a:lnTo>
                      <a:pt x="1881" y="377"/>
                    </a:lnTo>
                    <a:lnTo>
                      <a:pt x="1873" y="369"/>
                    </a:lnTo>
                    <a:lnTo>
                      <a:pt x="1865" y="360"/>
                    </a:lnTo>
                    <a:lnTo>
                      <a:pt x="1856" y="352"/>
                    </a:lnTo>
                    <a:lnTo>
                      <a:pt x="1846" y="345"/>
                    </a:lnTo>
                    <a:lnTo>
                      <a:pt x="1837" y="335"/>
                    </a:lnTo>
                    <a:lnTo>
                      <a:pt x="1825" y="326"/>
                    </a:lnTo>
                    <a:lnTo>
                      <a:pt x="1816" y="318"/>
                    </a:lnTo>
                    <a:lnTo>
                      <a:pt x="1805" y="309"/>
                    </a:lnTo>
                    <a:lnTo>
                      <a:pt x="1793" y="299"/>
                    </a:lnTo>
                    <a:lnTo>
                      <a:pt x="1780" y="290"/>
                    </a:lnTo>
                    <a:lnTo>
                      <a:pt x="1768" y="278"/>
                    </a:lnTo>
                    <a:lnTo>
                      <a:pt x="1755" y="269"/>
                    </a:lnTo>
                    <a:lnTo>
                      <a:pt x="1742" y="259"/>
                    </a:lnTo>
                    <a:lnTo>
                      <a:pt x="1729" y="250"/>
                    </a:lnTo>
                    <a:lnTo>
                      <a:pt x="1713" y="240"/>
                    </a:lnTo>
                    <a:lnTo>
                      <a:pt x="1698" y="231"/>
                    </a:lnTo>
                    <a:lnTo>
                      <a:pt x="1681" y="221"/>
                    </a:lnTo>
                    <a:lnTo>
                      <a:pt x="1666" y="210"/>
                    </a:lnTo>
                    <a:lnTo>
                      <a:pt x="1649" y="200"/>
                    </a:lnTo>
                    <a:lnTo>
                      <a:pt x="1632" y="191"/>
                    </a:lnTo>
                    <a:lnTo>
                      <a:pt x="1615" y="181"/>
                    </a:lnTo>
                    <a:lnTo>
                      <a:pt x="1596" y="170"/>
                    </a:lnTo>
                    <a:lnTo>
                      <a:pt x="1578" y="160"/>
                    </a:lnTo>
                    <a:lnTo>
                      <a:pt x="1559" y="151"/>
                    </a:lnTo>
                    <a:lnTo>
                      <a:pt x="1540" y="141"/>
                    </a:lnTo>
                    <a:lnTo>
                      <a:pt x="1520" y="132"/>
                    </a:lnTo>
                    <a:lnTo>
                      <a:pt x="1499" y="122"/>
                    </a:lnTo>
                    <a:lnTo>
                      <a:pt x="1478" y="113"/>
                    </a:lnTo>
                    <a:lnTo>
                      <a:pt x="1457" y="105"/>
                    </a:lnTo>
                    <a:lnTo>
                      <a:pt x="1434" y="96"/>
                    </a:lnTo>
                    <a:lnTo>
                      <a:pt x="1413" y="88"/>
                    </a:lnTo>
                    <a:lnTo>
                      <a:pt x="1389" y="80"/>
                    </a:lnTo>
                    <a:lnTo>
                      <a:pt x="1366" y="73"/>
                    </a:lnTo>
                    <a:lnTo>
                      <a:pt x="1341" y="63"/>
                    </a:lnTo>
                    <a:lnTo>
                      <a:pt x="1318" y="58"/>
                    </a:lnTo>
                    <a:lnTo>
                      <a:pt x="1292" y="50"/>
                    </a:lnTo>
                    <a:lnTo>
                      <a:pt x="1267" y="44"/>
                    </a:lnTo>
                    <a:lnTo>
                      <a:pt x="1242" y="37"/>
                    </a:lnTo>
                    <a:lnTo>
                      <a:pt x="1216" y="31"/>
                    </a:lnTo>
                    <a:lnTo>
                      <a:pt x="1187" y="25"/>
                    </a:lnTo>
                    <a:lnTo>
                      <a:pt x="1161" y="21"/>
                    </a:lnTo>
                    <a:lnTo>
                      <a:pt x="1132" y="16"/>
                    </a:lnTo>
                    <a:lnTo>
                      <a:pt x="1104" y="12"/>
                    </a:lnTo>
                    <a:lnTo>
                      <a:pt x="1073" y="8"/>
                    </a:lnTo>
                    <a:lnTo>
                      <a:pt x="1045" y="4"/>
                    </a:lnTo>
                    <a:lnTo>
                      <a:pt x="1014" y="2"/>
                    </a:lnTo>
                    <a:lnTo>
                      <a:pt x="986" y="0"/>
                    </a:lnTo>
                    <a:lnTo>
                      <a:pt x="953" y="0"/>
                    </a:lnTo>
                    <a:lnTo>
                      <a:pt x="923" y="0"/>
                    </a:lnTo>
                    <a:lnTo>
                      <a:pt x="893" y="0"/>
                    </a:lnTo>
                    <a:lnTo>
                      <a:pt x="862" y="2"/>
                    </a:lnTo>
                    <a:lnTo>
                      <a:pt x="834" y="4"/>
                    </a:lnTo>
                    <a:lnTo>
                      <a:pt x="805" y="6"/>
                    </a:lnTo>
                    <a:lnTo>
                      <a:pt x="777" y="8"/>
                    </a:lnTo>
                    <a:lnTo>
                      <a:pt x="750" y="12"/>
                    </a:lnTo>
                    <a:lnTo>
                      <a:pt x="722" y="16"/>
                    </a:lnTo>
                    <a:lnTo>
                      <a:pt x="695" y="19"/>
                    </a:lnTo>
                    <a:lnTo>
                      <a:pt x="668" y="23"/>
                    </a:lnTo>
                    <a:lnTo>
                      <a:pt x="644" y="27"/>
                    </a:lnTo>
                    <a:lnTo>
                      <a:pt x="617" y="31"/>
                    </a:lnTo>
                    <a:lnTo>
                      <a:pt x="594" y="37"/>
                    </a:lnTo>
                    <a:lnTo>
                      <a:pt x="570" y="44"/>
                    </a:lnTo>
                    <a:lnTo>
                      <a:pt x="547" y="50"/>
                    </a:lnTo>
                    <a:lnTo>
                      <a:pt x="524" y="56"/>
                    </a:lnTo>
                    <a:lnTo>
                      <a:pt x="501" y="61"/>
                    </a:lnTo>
                    <a:lnTo>
                      <a:pt x="478" y="69"/>
                    </a:lnTo>
                    <a:lnTo>
                      <a:pt x="458" y="75"/>
                    </a:lnTo>
                    <a:lnTo>
                      <a:pt x="435" y="82"/>
                    </a:lnTo>
                    <a:lnTo>
                      <a:pt x="416" y="90"/>
                    </a:lnTo>
                    <a:lnTo>
                      <a:pt x="395" y="97"/>
                    </a:lnTo>
                    <a:lnTo>
                      <a:pt x="378" y="105"/>
                    </a:lnTo>
                    <a:lnTo>
                      <a:pt x="359" y="113"/>
                    </a:lnTo>
                    <a:lnTo>
                      <a:pt x="340" y="120"/>
                    </a:lnTo>
                    <a:lnTo>
                      <a:pt x="321" y="128"/>
                    </a:lnTo>
                    <a:lnTo>
                      <a:pt x="304" y="137"/>
                    </a:lnTo>
                    <a:lnTo>
                      <a:pt x="287" y="145"/>
                    </a:lnTo>
                    <a:lnTo>
                      <a:pt x="270" y="155"/>
                    </a:lnTo>
                    <a:lnTo>
                      <a:pt x="254" y="162"/>
                    </a:lnTo>
                    <a:lnTo>
                      <a:pt x="239" y="172"/>
                    </a:lnTo>
                    <a:lnTo>
                      <a:pt x="224" y="179"/>
                    </a:lnTo>
                    <a:lnTo>
                      <a:pt x="211" y="187"/>
                    </a:lnTo>
                    <a:lnTo>
                      <a:pt x="195" y="194"/>
                    </a:lnTo>
                    <a:lnTo>
                      <a:pt x="182" y="204"/>
                    </a:lnTo>
                    <a:lnTo>
                      <a:pt x="169" y="212"/>
                    </a:lnTo>
                    <a:lnTo>
                      <a:pt x="156" y="221"/>
                    </a:lnTo>
                    <a:lnTo>
                      <a:pt x="144" y="229"/>
                    </a:lnTo>
                    <a:lnTo>
                      <a:pt x="133" y="236"/>
                    </a:lnTo>
                    <a:lnTo>
                      <a:pt x="121" y="244"/>
                    </a:lnTo>
                    <a:lnTo>
                      <a:pt x="110" y="252"/>
                    </a:lnTo>
                    <a:lnTo>
                      <a:pt x="100" y="259"/>
                    </a:lnTo>
                    <a:lnTo>
                      <a:pt x="91" y="267"/>
                    </a:lnTo>
                    <a:lnTo>
                      <a:pt x="81" y="272"/>
                    </a:lnTo>
                    <a:lnTo>
                      <a:pt x="74" y="280"/>
                    </a:lnTo>
                    <a:lnTo>
                      <a:pt x="64" y="286"/>
                    </a:lnTo>
                    <a:lnTo>
                      <a:pt x="59" y="293"/>
                    </a:lnTo>
                    <a:lnTo>
                      <a:pt x="49" y="299"/>
                    </a:lnTo>
                    <a:lnTo>
                      <a:pt x="43" y="307"/>
                    </a:lnTo>
                    <a:lnTo>
                      <a:pt x="36" y="312"/>
                    </a:lnTo>
                    <a:lnTo>
                      <a:pt x="32" y="316"/>
                    </a:lnTo>
                    <a:lnTo>
                      <a:pt x="21" y="326"/>
                    </a:lnTo>
                    <a:lnTo>
                      <a:pt x="13" y="335"/>
                    </a:lnTo>
                    <a:lnTo>
                      <a:pt x="5" y="341"/>
                    </a:lnTo>
                    <a:lnTo>
                      <a:pt x="2" y="347"/>
                    </a:lnTo>
                    <a:lnTo>
                      <a:pt x="0" y="348"/>
                    </a:lnTo>
                    <a:lnTo>
                      <a:pt x="0" y="352"/>
                    </a:lnTo>
                    <a:lnTo>
                      <a:pt x="0" y="352"/>
                    </a:lnTo>
                    <a:close/>
                  </a:path>
                </a:pathLst>
              </a:custGeom>
              <a:solidFill>
                <a:srgbClr val="BDC9D4"/>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19" name="Freeform 18"/>
              <p:cNvSpPr>
                <a:spLocks/>
              </p:cNvSpPr>
              <p:nvPr/>
            </p:nvSpPr>
            <p:spPr bwMode="auto">
              <a:xfrm>
                <a:off x="2338" y="2125"/>
                <a:ext cx="982" cy="710"/>
              </a:xfrm>
              <a:custGeom>
                <a:avLst/>
                <a:gdLst/>
                <a:ahLst/>
                <a:cxnLst>
                  <a:cxn ang="0">
                    <a:pos x="1965" y="1114"/>
                  </a:cxn>
                  <a:cxn ang="0">
                    <a:pos x="1961" y="1116"/>
                  </a:cxn>
                  <a:cxn ang="0">
                    <a:pos x="1949" y="1125"/>
                  </a:cxn>
                  <a:cxn ang="0">
                    <a:pos x="1930" y="1141"/>
                  </a:cxn>
                  <a:cxn ang="0">
                    <a:pos x="1919" y="1148"/>
                  </a:cxn>
                  <a:cxn ang="0">
                    <a:pos x="1908" y="1160"/>
                  </a:cxn>
                  <a:cxn ang="0">
                    <a:pos x="1890" y="1169"/>
                  </a:cxn>
                  <a:cxn ang="0">
                    <a:pos x="1873" y="1181"/>
                  </a:cxn>
                  <a:cxn ang="0">
                    <a:pos x="1854" y="1194"/>
                  </a:cxn>
                  <a:cxn ang="0">
                    <a:pos x="1835" y="1207"/>
                  </a:cxn>
                  <a:cxn ang="0">
                    <a:pos x="1813" y="1221"/>
                  </a:cxn>
                  <a:cxn ang="0">
                    <a:pos x="1788" y="1234"/>
                  </a:cxn>
                  <a:cxn ang="0">
                    <a:pos x="1763" y="1249"/>
                  </a:cxn>
                  <a:cxn ang="0">
                    <a:pos x="1737" y="1264"/>
                  </a:cxn>
                  <a:cxn ang="0">
                    <a:pos x="1706" y="1278"/>
                  </a:cxn>
                  <a:cxn ang="0">
                    <a:pos x="1674" y="1291"/>
                  </a:cxn>
                  <a:cxn ang="0">
                    <a:pos x="1642" y="1304"/>
                  </a:cxn>
                  <a:cxn ang="0">
                    <a:pos x="1607" y="1319"/>
                  </a:cxn>
                  <a:cxn ang="0">
                    <a:pos x="1571" y="1333"/>
                  </a:cxn>
                  <a:cxn ang="0">
                    <a:pos x="1533" y="1344"/>
                  </a:cxn>
                  <a:cxn ang="0">
                    <a:pos x="1493" y="1357"/>
                  </a:cxn>
                  <a:cxn ang="0">
                    <a:pos x="1454" y="1369"/>
                  </a:cxn>
                  <a:cxn ang="0">
                    <a:pos x="1408" y="1378"/>
                  </a:cxn>
                  <a:cxn ang="0">
                    <a:pos x="1364" y="1388"/>
                  </a:cxn>
                  <a:cxn ang="0">
                    <a:pos x="1315" y="1396"/>
                  </a:cxn>
                  <a:cxn ang="0">
                    <a:pos x="1267" y="1403"/>
                  </a:cxn>
                  <a:cxn ang="0">
                    <a:pos x="1218" y="1409"/>
                  </a:cxn>
                  <a:cxn ang="0">
                    <a:pos x="1165" y="1415"/>
                  </a:cxn>
                  <a:cxn ang="0">
                    <a:pos x="1112" y="1418"/>
                  </a:cxn>
                  <a:cxn ang="0">
                    <a:pos x="1058" y="1420"/>
                  </a:cxn>
                  <a:cxn ang="0">
                    <a:pos x="994" y="1418"/>
                  </a:cxn>
                  <a:cxn ang="0">
                    <a:pos x="931" y="1413"/>
                  </a:cxn>
                  <a:cxn ang="0">
                    <a:pos x="872" y="1405"/>
                  </a:cxn>
                  <a:cxn ang="0">
                    <a:pos x="815" y="1396"/>
                  </a:cxn>
                  <a:cxn ang="0">
                    <a:pos x="758" y="1382"/>
                  </a:cxn>
                  <a:cxn ang="0">
                    <a:pos x="705" y="1371"/>
                  </a:cxn>
                  <a:cxn ang="0">
                    <a:pos x="654" y="1354"/>
                  </a:cxn>
                  <a:cxn ang="0">
                    <a:pos x="604" y="1337"/>
                  </a:cxn>
                  <a:cxn ang="0">
                    <a:pos x="555" y="1318"/>
                  </a:cxn>
                  <a:cxn ang="0">
                    <a:pos x="509" y="1297"/>
                  </a:cxn>
                  <a:cxn ang="0">
                    <a:pos x="464" y="1276"/>
                  </a:cxn>
                  <a:cxn ang="0">
                    <a:pos x="422" y="1255"/>
                  </a:cxn>
                  <a:cxn ang="0">
                    <a:pos x="382" y="1230"/>
                  </a:cxn>
                  <a:cxn ang="0">
                    <a:pos x="344" y="1207"/>
                  </a:cxn>
                  <a:cxn ang="0">
                    <a:pos x="308" y="1183"/>
                  </a:cxn>
                  <a:cxn ang="0">
                    <a:pos x="274" y="1158"/>
                  </a:cxn>
                  <a:cxn ang="0">
                    <a:pos x="240" y="1133"/>
                  </a:cxn>
                  <a:cxn ang="0">
                    <a:pos x="209" y="1108"/>
                  </a:cxn>
                  <a:cxn ang="0">
                    <a:pos x="179" y="1086"/>
                  </a:cxn>
                  <a:cxn ang="0">
                    <a:pos x="154" y="1063"/>
                  </a:cxn>
                  <a:cxn ang="0">
                    <a:pos x="129" y="1038"/>
                  </a:cxn>
                  <a:cxn ang="0">
                    <a:pos x="107" y="1017"/>
                  </a:cxn>
                  <a:cxn ang="0">
                    <a:pos x="86" y="998"/>
                  </a:cxn>
                  <a:cxn ang="0">
                    <a:pos x="69" y="979"/>
                  </a:cxn>
                  <a:cxn ang="0">
                    <a:pos x="51" y="960"/>
                  </a:cxn>
                  <a:cxn ang="0">
                    <a:pos x="38" y="945"/>
                  </a:cxn>
                  <a:cxn ang="0">
                    <a:pos x="25" y="930"/>
                  </a:cxn>
                  <a:cxn ang="0">
                    <a:pos x="15" y="920"/>
                  </a:cxn>
                  <a:cxn ang="0">
                    <a:pos x="4" y="903"/>
                  </a:cxn>
                  <a:cxn ang="0">
                    <a:pos x="0" y="897"/>
                  </a:cxn>
                  <a:cxn ang="0">
                    <a:pos x="1053" y="0"/>
                  </a:cxn>
                </a:cxnLst>
                <a:rect l="0" t="0" r="r" b="b"/>
                <a:pathLst>
                  <a:path w="1965" h="1420">
                    <a:moveTo>
                      <a:pt x="1053" y="0"/>
                    </a:moveTo>
                    <a:lnTo>
                      <a:pt x="1965" y="1114"/>
                    </a:lnTo>
                    <a:lnTo>
                      <a:pt x="1963" y="1114"/>
                    </a:lnTo>
                    <a:lnTo>
                      <a:pt x="1961" y="1116"/>
                    </a:lnTo>
                    <a:lnTo>
                      <a:pt x="1955" y="1118"/>
                    </a:lnTo>
                    <a:lnTo>
                      <a:pt x="1949" y="1125"/>
                    </a:lnTo>
                    <a:lnTo>
                      <a:pt x="1940" y="1131"/>
                    </a:lnTo>
                    <a:lnTo>
                      <a:pt x="1930" y="1141"/>
                    </a:lnTo>
                    <a:lnTo>
                      <a:pt x="1925" y="1144"/>
                    </a:lnTo>
                    <a:lnTo>
                      <a:pt x="1919" y="1148"/>
                    </a:lnTo>
                    <a:lnTo>
                      <a:pt x="1913" y="1154"/>
                    </a:lnTo>
                    <a:lnTo>
                      <a:pt x="1908" y="1160"/>
                    </a:lnTo>
                    <a:lnTo>
                      <a:pt x="1898" y="1164"/>
                    </a:lnTo>
                    <a:lnTo>
                      <a:pt x="1890" y="1169"/>
                    </a:lnTo>
                    <a:lnTo>
                      <a:pt x="1883" y="1175"/>
                    </a:lnTo>
                    <a:lnTo>
                      <a:pt x="1873" y="1181"/>
                    </a:lnTo>
                    <a:lnTo>
                      <a:pt x="1864" y="1188"/>
                    </a:lnTo>
                    <a:lnTo>
                      <a:pt x="1854" y="1194"/>
                    </a:lnTo>
                    <a:lnTo>
                      <a:pt x="1845" y="1202"/>
                    </a:lnTo>
                    <a:lnTo>
                      <a:pt x="1835" y="1207"/>
                    </a:lnTo>
                    <a:lnTo>
                      <a:pt x="1822" y="1215"/>
                    </a:lnTo>
                    <a:lnTo>
                      <a:pt x="1813" y="1221"/>
                    </a:lnTo>
                    <a:lnTo>
                      <a:pt x="1799" y="1226"/>
                    </a:lnTo>
                    <a:lnTo>
                      <a:pt x="1788" y="1234"/>
                    </a:lnTo>
                    <a:lnTo>
                      <a:pt x="1775" y="1241"/>
                    </a:lnTo>
                    <a:lnTo>
                      <a:pt x="1763" y="1249"/>
                    </a:lnTo>
                    <a:lnTo>
                      <a:pt x="1750" y="1257"/>
                    </a:lnTo>
                    <a:lnTo>
                      <a:pt x="1737" y="1264"/>
                    </a:lnTo>
                    <a:lnTo>
                      <a:pt x="1721" y="1270"/>
                    </a:lnTo>
                    <a:lnTo>
                      <a:pt x="1706" y="1278"/>
                    </a:lnTo>
                    <a:lnTo>
                      <a:pt x="1689" y="1283"/>
                    </a:lnTo>
                    <a:lnTo>
                      <a:pt x="1674" y="1291"/>
                    </a:lnTo>
                    <a:lnTo>
                      <a:pt x="1659" y="1297"/>
                    </a:lnTo>
                    <a:lnTo>
                      <a:pt x="1642" y="1304"/>
                    </a:lnTo>
                    <a:lnTo>
                      <a:pt x="1624" y="1312"/>
                    </a:lnTo>
                    <a:lnTo>
                      <a:pt x="1607" y="1319"/>
                    </a:lnTo>
                    <a:lnTo>
                      <a:pt x="1590" y="1325"/>
                    </a:lnTo>
                    <a:lnTo>
                      <a:pt x="1571" y="1333"/>
                    </a:lnTo>
                    <a:lnTo>
                      <a:pt x="1552" y="1338"/>
                    </a:lnTo>
                    <a:lnTo>
                      <a:pt x="1533" y="1344"/>
                    </a:lnTo>
                    <a:lnTo>
                      <a:pt x="1514" y="1350"/>
                    </a:lnTo>
                    <a:lnTo>
                      <a:pt x="1493" y="1357"/>
                    </a:lnTo>
                    <a:lnTo>
                      <a:pt x="1474" y="1363"/>
                    </a:lnTo>
                    <a:lnTo>
                      <a:pt x="1454" y="1369"/>
                    </a:lnTo>
                    <a:lnTo>
                      <a:pt x="1431" y="1373"/>
                    </a:lnTo>
                    <a:lnTo>
                      <a:pt x="1408" y="1378"/>
                    </a:lnTo>
                    <a:lnTo>
                      <a:pt x="1387" y="1382"/>
                    </a:lnTo>
                    <a:lnTo>
                      <a:pt x="1364" y="1388"/>
                    </a:lnTo>
                    <a:lnTo>
                      <a:pt x="1340" y="1392"/>
                    </a:lnTo>
                    <a:lnTo>
                      <a:pt x="1315" y="1396"/>
                    </a:lnTo>
                    <a:lnTo>
                      <a:pt x="1292" y="1399"/>
                    </a:lnTo>
                    <a:lnTo>
                      <a:pt x="1267" y="1403"/>
                    </a:lnTo>
                    <a:lnTo>
                      <a:pt x="1243" y="1405"/>
                    </a:lnTo>
                    <a:lnTo>
                      <a:pt x="1218" y="1409"/>
                    </a:lnTo>
                    <a:lnTo>
                      <a:pt x="1191" y="1411"/>
                    </a:lnTo>
                    <a:lnTo>
                      <a:pt x="1165" y="1415"/>
                    </a:lnTo>
                    <a:lnTo>
                      <a:pt x="1138" y="1416"/>
                    </a:lnTo>
                    <a:lnTo>
                      <a:pt x="1112" y="1418"/>
                    </a:lnTo>
                    <a:lnTo>
                      <a:pt x="1085" y="1418"/>
                    </a:lnTo>
                    <a:lnTo>
                      <a:pt x="1058" y="1420"/>
                    </a:lnTo>
                    <a:lnTo>
                      <a:pt x="1024" y="1418"/>
                    </a:lnTo>
                    <a:lnTo>
                      <a:pt x="994" y="1418"/>
                    </a:lnTo>
                    <a:lnTo>
                      <a:pt x="961" y="1416"/>
                    </a:lnTo>
                    <a:lnTo>
                      <a:pt x="931" y="1413"/>
                    </a:lnTo>
                    <a:lnTo>
                      <a:pt x="903" y="1409"/>
                    </a:lnTo>
                    <a:lnTo>
                      <a:pt x="872" y="1405"/>
                    </a:lnTo>
                    <a:lnTo>
                      <a:pt x="844" y="1401"/>
                    </a:lnTo>
                    <a:lnTo>
                      <a:pt x="815" y="1396"/>
                    </a:lnTo>
                    <a:lnTo>
                      <a:pt x="787" y="1390"/>
                    </a:lnTo>
                    <a:lnTo>
                      <a:pt x="758" y="1382"/>
                    </a:lnTo>
                    <a:lnTo>
                      <a:pt x="732" y="1376"/>
                    </a:lnTo>
                    <a:lnTo>
                      <a:pt x="705" y="1371"/>
                    </a:lnTo>
                    <a:lnTo>
                      <a:pt x="678" y="1361"/>
                    </a:lnTo>
                    <a:lnTo>
                      <a:pt x="654" y="1354"/>
                    </a:lnTo>
                    <a:lnTo>
                      <a:pt x="629" y="1344"/>
                    </a:lnTo>
                    <a:lnTo>
                      <a:pt x="604" y="1337"/>
                    </a:lnTo>
                    <a:lnTo>
                      <a:pt x="578" y="1327"/>
                    </a:lnTo>
                    <a:lnTo>
                      <a:pt x="555" y="1318"/>
                    </a:lnTo>
                    <a:lnTo>
                      <a:pt x="532" y="1306"/>
                    </a:lnTo>
                    <a:lnTo>
                      <a:pt x="509" y="1297"/>
                    </a:lnTo>
                    <a:lnTo>
                      <a:pt x="487" y="1287"/>
                    </a:lnTo>
                    <a:lnTo>
                      <a:pt x="464" y="1276"/>
                    </a:lnTo>
                    <a:lnTo>
                      <a:pt x="443" y="1264"/>
                    </a:lnTo>
                    <a:lnTo>
                      <a:pt x="422" y="1255"/>
                    </a:lnTo>
                    <a:lnTo>
                      <a:pt x="401" y="1241"/>
                    </a:lnTo>
                    <a:lnTo>
                      <a:pt x="382" y="1230"/>
                    </a:lnTo>
                    <a:lnTo>
                      <a:pt x="363" y="1219"/>
                    </a:lnTo>
                    <a:lnTo>
                      <a:pt x="344" y="1207"/>
                    </a:lnTo>
                    <a:lnTo>
                      <a:pt x="325" y="1194"/>
                    </a:lnTo>
                    <a:lnTo>
                      <a:pt x="308" y="1183"/>
                    </a:lnTo>
                    <a:lnTo>
                      <a:pt x="289" y="1171"/>
                    </a:lnTo>
                    <a:lnTo>
                      <a:pt x="274" y="1158"/>
                    </a:lnTo>
                    <a:lnTo>
                      <a:pt x="257" y="1146"/>
                    </a:lnTo>
                    <a:lnTo>
                      <a:pt x="240" y="1133"/>
                    </a:lnTo>
                    <a:lnTo>
                      <a:pt x="224" y="1122"/>
                    </a:lnTo>
                    <a:lnTo>
                      <a:pt x="209" y="1108"/>
                    </a:lnTo>
                    <a:lnTo>
                      <a:pt x="194" y="1095"/>
                    </a:lnTo>
                    <a:lnTo>
                      <a:pt x="179" y="1086"/>
                    </a:lnTo>
                    <a:lnTo>
                      <a:pt x="167" y="1072"/>
                    </a:lnTo>
                    <a:lnTo>
                      <a:pt x="154" y="1063"/>
                    </a:lnTo>
                    <a:lnTo>
                      <a:pt x="141" y="1049"/>
                    </a:lnTo>
                    <a:lnTo>
                      <a:pt x="129" y="1038"/>
                    </a:lnTo>
                    <a:lnTo>
                      <a:pt x="116" y="1027"/>
                    </a:lnTo>
                    <a:lnTo>
                      <a:pt x="107" y="1017"/>
                    </a:lnTo>
                    <a:lnTo>
                      <a:pt x="97" y="1008"/>
                    </a:lnTo>
                    <a:lnTo>
                      <a:pt x="86" y="998"/>
                    </a:lnTo>
                    <a:lnTo>
                      <a:pt x="76" y="987"/>
                    </a:lnTo>
                    <a:lnTo>
                      <a:pt x="69" y="979"/>
                    </a:lnTo>
                    <a:lnTo>
                      <a:pt x="59" y="970"/>
                    </a:lnTo>
                    <a:lnTo>
                      <a:pt x="51" y="960"/>
                    </a:lnTo>
                    <a:lnTo>
                      <a:pt x="44" y="952"/>
                    </a:lnTo>
                    <a:lnTo>
                      <a:pt x="38" y="945"/>
                    </a:lnTo>
                    <a:lnTo>
                      <a:pt x="31" y="937"/>
                    </a:lnTo>
                    <a:lnTo>
                      <a:pt x="25" y="930"/>
                    </a:lnTo>
                    <a:lnTo>
                      <a:pt x="19" y="924"/>
                    </a:lnTo>
                    <a:lnTo>
                      <a:pt x="15" y="920"/>
                    </a:lnTo>
                    <a:lnTo>
                      <a:pt x="8" y="909"/>
                    </a:lnTo>
                    <a:lnTo>
                      <a:pt x="4" y="903"/>
                    </a:lnTo>
                    <a:lnTo>
                      <a:pt x="0" y="899"/>
                    </a:lnTo>
                    <a:lnTo>
                      <a:pt x="0" y="897"/>
                    </a:lnTo>
                    <a:lnTo>
                      <a:pt x="374" y="268"/>
                    </a:lnTo>
                    <a:lnTo>
                      <a:pt x="1053" y="0"/>
                    </a:lnTo>
                    <a:lnTo>
                      <a:pt x="1053" y="0"/>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0" name="Freeform 19"/>
              <p:cNvSpPr>
                <a:spLocks/>
              </p:cNvSpPr>
              <p:nvPr/>
            </p:nvSpPr>
            <p:spPr bwMode="auto">
              <a:xfrm>
                <a:off x="2186" y="1615"/>
                <a:ext cx="678" cy="959"/>
              </a:xfrm>
              <a:custGeom>
                <a:avLst/>
                <a:gdLst/>
                <a:ahLst/>
                <a:cxnLst>
                  <a:cxn ang="0">
                    <a:pos x="1357" y="1016"/>
                  </a:cxn>
                  <a:cxn ang="0">
                    <a:pos x="298" y="1915"/>
                  </a:cxn>
                  <a:cxn ang="0">
                    <a:pos x="293" y="1906"/>
                  </a:cxn>
                  <a:cxn ang="0">
                    <a:pos x="283" y="1894"/>
                  </a:cxn>
                  <a:cxn ang="0">
                    <a:pos x="274" y="1883"/>
                  </a:cxn>
                  <a:cxn ang="0">
                    <a:pos x="264" y="1870"/>
                  </a:cxn>
                  <a:cxn ang="0">
                    <a:pos x="255" y="1856"/>
                  </a:cxn>
                  <a:cxn ang="0">
                    <a:pos x="243" y="1839"/>
                  </a:cxn>
                  <a:cxn ang="0">
                    <a:pos x="230" y="1818"/>
                  </a:cxn>
                  <a:cxn ang="0">
                    <a:pos x="217" y="1797"/>
                  </a:cxn>
                  <a:cxn ang="0">
                    <a:pos x="205" y="1777"/>
                  </a:cxn>
                  <a:cxn ang="0">
                    <a:pos x="190" y="1750"/>
                  </a:cxn>
                  <a:cxn ang="0">
                    <a:pos x="175" y="1723"/>
                  </a:cxn>
                  <a:cxn ang="0">
                    <a:pos x="162" y="1695"/>
                  </a:cxn>
                  <a:cxn ang="0">
                    <a:pos x="146" y="1666"/>
                  </a:cxn>
                  <a:cxn ang="0">
                    <a:pos x="133" y="1634"/>
                  </a:cxn>
                  <a:cxn ang="0">
                    <a:pos x="118" y="1600"/>
                  </a:cxn>
                  <a:cxn ang="0">
                    <a:pos x="105" y="1564"/>
                  </a:cxn>
                  <a:cxn ang="0">
                    <a:pos x="89" y="1525"/>
                  </a:cxn>
                  <a:cxn ang="0">
                    <a:pos x="76" y="1486"/>
                  </a:cxn>
                  <a:cxn ang="0">
                    <a:pos x="65" y="1446"/>
                  </a:cxn>
                  <a:cxn ang="0">
                    <a:pos x="51" y="1402"/>
                  </a:cxn>
                  <a:cxn ang="0">
                    <a:pos x="42" y="1358"/>
                  </a:cxn>
                  <a:cxn ang="0">
                    <a:pos x="31" y="1313"/>
                  </a:cxn>
                  <a:cxn ang="0">
                    <a:pos x="21" y="1265"/>
                  </a:cxn>
                  <a:cxn ang="0">
                    <a:pos x="15" y="1216"/>
                  </a:cxn>
                  <a:cxn ang="0">
                    <a:pos x="10" y="1164"/>
                  </a:cxn>
                  <a:cxn ang="0">
                    <a:pos x="4" y="1113"/>
                  </a:cxn>
                  <a:cxn ang="0">
                    <a:pos x="2" y="1058"/>
                  </a:cxn>
                  <a:cxn ang="0">
                    <a:pos x="0" y="1003"/>
                  </a:cxn>
                  <a:cxn ang="0">
                    <a:pos x="2" y="947"/>
                  </a:cxn>
                  <a:cxn ang="0">
                    <a:pos x="4" y="888"/>
                  </a:cxn>
                  <a:cxn ang="0">
                    <a:pos x="10" y="833"/>
                  </a:cxn>
                  <a:cxn ang="0">
                    <a:pos x="15" y="782"/>
                  </a:cxn>
                  <a:cxn ang="0">
                    <a:pos x="25" y="731"/>
                  </a:cxn>
                  <a:cxn ang="0">
                    <a:pos x="36" y="679"/>
                  </a:cxn>
                  <a:cxn ang="0">
                    <a:pos x="50" y="632"/>
                  </a:cxn>
                  <a:cxn ang="0">
                    <a:pos x="63" y="586"/>
                  </a:cxn>
                  <a:cxn ang="0">
                    <a:pos x="78" y="540"/>
                  </a:cxn>
                  <a:cxn ang="0">
                    <a:pos x="95" y="499"/>
                  </a:cxn>
                  <a:cxn ang="0">
                    <a:pos x="112" y="459"/>
                  </a:cxn>
                  <a:cxn ang="0">
                    <a:pos x="131" y="419"/>
                  </a:cxn>
                  <a:cxn ang="0">
                    <a:pos x="150" y="381"/>
                  </a:cxn>
                  <a:cxn ang="0">
                    <a:pos x="171" y="345"/>
                  </a:cxn>
                  <a:cxn ang="0">
                    <a:pos x="192" y="310"/>
                  </a:cxn>
                  <a:cxn ang="0">
                    <a:pos x="213" y="278"/>
                  </a:cxn>
                  <a:cxn ang="0">
                    <a:pos x="234" y="246"/>
                  </a:cxn>
                  <a:cxn ang="0">
                    <a:pos x="255" y="219"/>
                  </a:cxn>
                  <a:cxn ang="0">
                    <a:pos x="274" y="190"/>
                  </a:cxn>
                  <a:cxn ang="0">
                    <a:pos x="295" y="166"/>
                  </a:cxn>
                  <a:cxn ang="0">
                    <a:pos x="314" y="141"/>
                  </a:cxn>
                  <a:cxn ang="0">
                    <a:pos x="333" y="118"/>
                  </a:cxn>
                  <a:cxn ang="0">
                    <a:pos x="352" y="99"/>
                  </a:cxn>
                  <a:cxn ang="0">
                    <a:pos x="369" y="80"/>
                  </a:cxn>
                  <a:cxn ang="0">
                    <a:pos x="386" y="65"/>
                  </a:cxn>
                  <a:cxn ang="0">
                    <a:pos x="401" y="50"/>
                  </a:cxn>
                  <a:cxn ang="0">
                    <a:pos x="414" y="36"/>
                  </a:cxn>
                  <a:cxn ang="0">
                    <a:pos x="428" y="25"/>
                  </a:cxn>
                  <a:cxn ang="0">
                    <a:pos x="437" y="17"/>
                  </a:cxn>
                  <a:cxn ang="0">
                    <a:pos x="450" y="6"/>
                  </a:cxn>
                  <a:cxn ang="0">
                    <a:pos x="460" y="0"/>
                  </a:cxn>
                  <a:cxn ang="0">
                    <a:pos x="464" y="0"/>
                  </a:cxn>
                </a:cxnLst>
                <a:rect l="0" t="0" r="r" b="b"/>
                <a:pathLst>
                  <a:path w="1357" h="1917">
                    <a:moveTo>
                      <a:pt x="464" y="0"/>
                    </a:moveTo>
                    <a:lnTo>
                      <a:pt x="1357" y="1016"/>
                    </a:lnTo>
                    <a:lnTo>
                      <a:pt x="300" y="1917"/>
                    </a:lnTo>
                    <a:lnTo>
                      <a:pt x="298" y="1915"/>
                    </a:lnTo>
                    <a:lnTo>
                      <a:pt x="297" y="1912"/>
                    </a:lnTo>
                    <a:lnTo>
                      <a:pt x="293" y="1906"/>
                    </a:lnTo>
                    <a:lnTo>
                      <a:pt x="287" y="1898"/>
                    </a:lnTo>
                    <a:lnTo>
                      <a:pt x="283" y="1894"/>
                    </a:lnTo>
                    <a:lnTo>
                      <a:pt x="278" y="1889"/>
                    </a:lnTo>
                    <a:lnTo>
                      <a:pt x="274" y="1883"/>
                    </a:lnTo>
                    <a:lnTo>
                      <a:pt x="270" y="1877"/>
                    </a:lnTo>
                    <a:lnTo>
                      <a:pt x="264" y="1870"/>
                    </a:lnTo>
                    <a:lnTo>
                      <a:pt x="260" y="1864"/>
                    </a:lnTo>
                    <a:lnTo>
                      <a:pt x="255" y="1856"/>
                    </a:lnTo>
                    <a:lnTo>
                      <a:pt x="249" y="1849"/>
                    </a:lnTo>
                    <a:lnTo>
                      <a:pt x="243" y="1839"/>
                    </a:lnTo>
                    <a:lnTo>
                      <a:pt x="238" y="1828"/>
                    </a:lnTo>
                    <a:lnTo>
                      <a:pt x="230" y="1818"/>
                    </a:lnTo>
                    <a:lnTo>
                      <a:pt x="224" y="1809"/>
                    </a:lnTo>
                    <a:lnTo>
                      <a:pt x="217" y="1797"/>
                    </a:lnTo>
                    <a:lnTo>
                      <a:pt x="211" y="1788"/>
                    </a:lnTo>
                    <a:lnTo>
                      <a:pt x="205" y="1777"/>
                    </a:lnTo>
                    <a:lnTo>
                      <a:pt x="198" y="1765"/>
                    </a:lnTo>
                    <a:lnTo>
                      <a:pt x="190" y="1750"/>
                    </a:lnTo>
                    <a:lnTo>
                      <a:pt x="183" y="1738"/>
                    </a:lnTo>
                    <a:lnTo>
                      <a:pt x="175" y="1723"/>
                    </a:lnTo>
                    <a:lnTo>
                      <a:pt x="169" y="1710"/>
                    </a:lnTo>
                    <a:lnTo>
                      <a:pt x="162" y="1695"/>
                    </a:lnTo>
                    <a:lnTo>
                      <a:pt x="154" y="1681"/>
                    </a:lnTo>
                    <a:lnTo>
                      <a:pt x="146" y="1666"/>
                    </a:lnTo>
                    <a:lnTo>
                      <a:pt x="141" y="1651"/>
                    </a:lnTo>
                    <a:lnTo>
                      <a:pt x="133" y="1634"/>
                    </a:lnTo>
                    <a:lnTo>
                      <a:pt x="126" y="1617"/>
                    </a:lnTo>
                    <a:lnTo>
                      <a:pt x="118" y="1600"/>
                    </a:lnTo>
                    <a:lnTo>
                      <a:pt x="112" y="1581"/>
                    </a:lnTo>
                    <a:lnTo>
                      <a:pt x="105" y="1564"/>
                    </a:lnTo>
                    <a:lnTo>
                      <a:pt x="97" y="1545"/>
                    </a:lnTo>
                    <a:lnTo>
                      <a:pt x="89" y="1525"/>
                    </a:lnTo>
                    <a:lnTo>
                      <a:pt x="84" y="1506"/>
                    </a:lnTo>
                    <a:lnTo>
                      <a:pt x="76" y="1486"/>
                    </a:lnTo>
                    <a:lnTo>
                      <a:pt x="70" y="1467"/>
                    </a:lnTo>
                    <a:lnTo>
                      <a:pt x="65" y="1446"/>
                    </a:lnTo>
                    <a:lnTo>
                      <a:pt x="59" y="1425"/>
                    </a:lnTo>
                    <a:lnTo>
                      <a:pt x="51" y="1402"/>
                    </a:lnTo>
                    <a:lnTo>
                      <a:pt x="46" y="1381"/>
                    </a:lnTo>
                    <a:lnTo>
                      <a:pt x="42" y="1358"/>
                    </a:lnTo>
                    <a:lnTo>
                      <a:pt x="36" y="1337"/>
                    </a:lnTo>
                    <a:lnTo>
                      <a:pt x="31" y="1313"/>
                    </a:lnTo>
                    <a:lnTo>
                      <a:pt x="27" y="1290"/>
                    </a:lnTo>
                    <a:lnTo>
                      <a:pt x="21" y="1265"/>
                    </a:lnTo>
                    <a:lnTo>
                      <a:pt x="19" y="1240"/>
                    </a:lnTo>
                    <a:lnTo>
                      <a:pt x="15" y="1216"/>
                    </a:lnTo>
                    <a:lnTo>
                      <a:pt x="12" y="1191"/>
                    </a:lnTo>
                    <a:lnTo>
                      <a:pt x="10" y="1164"/>
                    </a:lnTo>
                    <a:lnTo>
                      <a:pt x="6" y="1139"/>
                    </a:lnTo>
                    <a:lnTo>
                      <a:pt x="4" y="1113"/>
                    </a:lnTo>
                    <a:lnTo>
                      <a:pt x="2" y="1086"/>
                    </a:lnTo>
                    <a:lnTo>
                      <a:pt x="2" y="1058"/>
                    </a:lnTo>
                    <a:lnTo>
                      <a:pt x="2" y="1031"/>
                    </a:lnTo>
                    <a:lnTo>
                      <a:pt x="0" y="1003"/>
                    </a:lnTo>
                    <a:lnTo>
                      <a:pt x="0" y="974"/>
                    </a:lnTo>
                    <a:lnTo>
                      <a:pt x="2" y="947"/>
                    </a:lnTo>
                    <a:lnTo>
                      <a:pt x="4" y="919"/>
                    </a:lnTo>
                    <a:lnTo>
                      <a:pt x="4" y="888"/>
                    </a:lnTo>
                    <a:lnTo>
                      <a:pt x="6" y="862"/>
                    </a:lnTo>
                    <a:lnTo>
                      <a:pt x="10" y="833"/>
                    </a:lnTo>
                    <a:lnTo>
                      <a:pt x="12" y="809"/>
                    </a:lnTo>
                    <a:lnTo>
                      <a:pt x="15" y="782"/>
                    </a:lnTo>
                    <a:lnTo>
                      <a:pt x="21" y="755"/>
                    </a:lnTo>
                    <a:lnTo>
                      <a:pt x="25" y="731"/>
                    </a:lnTo>
                    <a:lnTo>
                      <a:pt x="31" y="706"/>
                    </a:lnTo>
                    <a:lnTo>
                      <a:pt x="36" y="679"/>
                    </a:lnTo>
                    <a:lnTo>
                      <a:pt x="42" y="656"/>
                    </a:lnTo>
                    <a:lnTo>
                      <a:pt x="50" y="632"/>
                    </a:lnTo>
                    <a:lnTo>
                      <a:pt x="57" y="609"/>
                    </a:lnTo>
                    <a:lnTo>
                      <a:pt x="63" y="586"/>
                    </a:lnTo>
                    <a:lnTo>
                      <a:pt x="70" y="563"/>
                    </a:lnTo>
                    <a:lnTo>
                      <a:pt x="78" y="540"/>
                    </a:lnTo>
                    <a:lnTo>
                      <a:pt x="88" y="521"/>
                    </a:lnTo>
                    <a:lnTo>
                      <a:pt x="95" y="499"/>
                    </a:lnTo>
                    <a:lnTo>
                      <a:pt x="105" y="478"/>
                    </a:lnTo>
                    <a:lnTo>
                      <a:pt x="112" y="459"/>
                    </a:lnTo>
                    <a:lnTo>
                      <a:pt x="122" y="438"/>
                    </a:lnTo>
                    <a:lnTo>
                      <a:pt x="131" y="419"/>
                    </a:lnTo>
                    <a:lnTo>
                      <a:pt x="141" y="398"/>
                    </a:lnTo>
                    <a:lnTo>
                      <a:pt x="150" y="381"/>
                    </a:lnTo>
                    <a:lnTo>
                      <a:pt x="162" y="362"/>
                    </a:lnTo>
                    <a:lnTo>
                      <a:pt x="171" y="345"/>
                    </a:lnTo>
                    <a:lnTo>
                      <a:pt x="181" y="327"/>
                    </a:lnTo>
                    <a:lnTo>
                      <a:pt x="192" y="310"/>
                    </a:lnTo>
                    <a:lnTo>
                      <a:pt x="202" y="295"/>
                    </a:lnTo>
                    <a:lnTo>
                      <a:pt x="213" y="278"/>
                    </a:lnTo>
                    <a:lnTo>
                      <a:pt x="222" y="261"/>
                    </a:lnTo>
                    <a:lnTo>
                      <a:pt x="234" y="246"/>
                    </a:lnTo>
                    <a:lnTo>
                      <a:pt x="245" y="234"/>
                    </a:lnTo>
                    <a:lnTo>
                      <a:pt x="255" y="219"/>
                    </a:lnTo>
                    <a:lnTo>
                      <a:pt x="264" y="204"/>
                    </a:lnTo>
                    <a:lnTo>
                      <a:pt x="274" y="190"/>
                    </a:lnTo>
                    <a:lnTo>
                      <a:pt x="285" y="179"/>
                    </a:lnTo>
                    <a:lnTo>
                      <a:pt x="295" y="166"/>
                    </a:lnTo>
                    <a:lnTo>
                      <a:pt x="304" y="152"/>
                    </a:lnTo>
                    <a:lnTo>
                      <a:pt x="314" y="141"/>
                    </a:lnTo>
                    <a:lnTo>
                      <a:pt x="325" y="130"/>
                    </a:lnTo>
                    <a:lnTo>
                      <a:pt x="333" y="118"/>
                    </a:lnTo>
                    <a:lnTo>
                      <a:pt x="342" y="109"/>
                    </a:lnTo>
                    <a:lnTo>
                      <a:pt x="352" y="99"/>
                    </a:lnTo>
                    <a:lnTo>
                      <a:pt x="361" y="90"/>
                    </a:lnTo>
                    <a:lnTo>
                      <a:pt x="369" y="80"/>
                    </a:lnTo>
                    <a:lnTo>
                      <a:pt x="378" y="73"/>
                    </a:lnTo>
                    <a:lnTo>
                      <a:pt x="386" y="65"/>
                    </a:lnTo>
                    <a:lnTo>
                      <a:pt x="395" y="57"/>
                    </a:lnTo>
                    <a:lnTo>
                      <a:pt x="401" y="50"/>
                    </a:lnTo>
                    <a:lnTo>
                      <a:pt x="409" y="44"/>
                    </a:lnTo>
                    <a:lnTo>
                      <a:pt x="414" y="36"/>
                    </a:lnTo>
                    <a:lnTo>
                      <a:pt x="422" y="33"/>
                    </a:lnTo>
                    <a:lnTo>
                      <a:pt x="428" y="25"/>
                    </a:lnTo>
                    <a:lnTo>
                      <a:pt x="433" y="21"/>
                    </a:lnTo>
                    <a:lnTo>
                      <a:pt x="437" y="17"/>
                    </a:lnTo>
                    <a:lnTo>
                      <a:pt x="443" y="14"/>
                    </a:lnTo>
                    <a:lnTo>
                      <a:pt x="450" y="6"/>
                    </a:lnTo>
                    <a:lnTo>
                      <a:pt x="458" y="2"/>
                    </a:lnTo>
                    <a:lnTo>
                      <a:pt x="460" y="0"/>
                    </a:lnTo>
                    <a:lnTo>
                      <a:pt x="464" y="0"/>
                    </a:lnTo>
                    <a:lnTo>
                      <a:pt x="464" y="0"/>
                    </a:lnTo>
                    <a:close/>
                  </a:path>
                </a:pathLst>
              </a:custGeom>
              <a:solidFill>
                <a:srgbClr val="96ABBA"/>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1" name="Freeform 20"/>
              <p:cNvSpPr>
                <a:spLocks/>
              </p:cNvSpPr>
              <p:nvPr/>
            </p:nvSpPr>
            <p:spPr bwMode="auto">
              <a:xfrm>
                <a:off x="2187" y="2126"/>
                <a:ext cx="502" cy="328"/>
              </a:xfrm>
              <a:custGeom>
                <a:avLst/>
                <a:gdLst/>
                <a:ahLst/>
                <a:cxnLst>
                  <a:cxn ang="0">
                    <a:pos x="902" y="0"/>
                  </a:cxn>
                  <a:cxn ang="0">
                    <a:pos x="986" y="260"/>
                  </a:cxn>
                  <a:cxn ang="0">
                    <a:pos x="156" y="656"/>
                  </a:cxn>
                  <a:cxn ang="0">
                    <a:pos x="150" y="648"/>
                  </a:cxn>
                  <a:cxn ang="0">
                    <a:pos x="144" y="637"/>
                  </a:cxn>
                  <a:cxn ang="0">
                    <a:pos x="141" y="625"/>
                  </a:cxn>
                  <a:cxn ang="0">
                    <a:pos x="133" y="610"/>
                  </a:cxn>
                  <a:cxn ang="0">
                    <a:pos x="125" y="593"/>
                  </a:cxn>
                  <a:cxn ang="0">
                    <a:pos x="114" y="570"/>
                  </a:cxn>
                  <a:cxn ang="0">
                    <a:pos x="106" y="549"/>
                  </a:cxn>
                  <a:cxn ang="0">
                    <a:pos x="99" y="536"/>
                  </a:cxn>
                  <a:cxn ang="0">
                    <a:pos x="95" y="523"/>
                  </a:cxn>
                  <a:cxn ang="0">
                    <a:pos x="89" y="509"/>
                  </a:cxn>
                  <a:cxn ang="0">
                    <a:pos x="84" y="498"/>
                  </a:cxn>
                  <a:cxn ang="0">
                    <a:pos x="80" y="484"/>
                  </a:cxn>
                  <a:cxn ang="0">
                    <a:pos x="74" y="469"/>
                  </a:cxn>
                  <a:cxn ang="0">
                    <a:pos x="68" y="456"/>
                  </a:cxn>
                  <a:cxn ang="0">
                    <a:pos x="65" y="441"/>
                  </a:cxn>
                  <a:cxn ang="0">
                    <a:pos x="59" y="426"/>
                  </a:cxn>
                  <a:cxn ang="0">
                    <a:pos x="55" y="410"/>
                  </a:cxn>
                  <a:cxn ang="0">
                    <a:pos x="51" y="395"/>
                  </a:cxn>
                  <a:cxn ang="0">
                    <a:pos x="48" y="380"/>
                  </a:cxn>
                  <a:cxn ang="0">
                    <a:pos x="44" y="365"/>
                  </a:cxn>
                  <a:cxn ang="0">
                    <a:pos x="40" y="351"/>
                  </a:cxn>
                  <a:cxn ang="0">
                    <a:pos x="36" y="336"/>
                  </a:cxn>
                  <a:cxn ang="0">
                    <a:pos x="34" y="321"/>
                  </a:cxn>
                  <a:cxn ang="0">
                    <a:pos x="30" y="306"/>
                  </a:cxn>
                  <a:cxn ang="0">
                    <a:pos x="27" y="289"/>
                  </a:cxn>
                  <a:cxn ang="0">
                    <a:pos x="25" y="273"/>
                  </a:cxn>
                  <a:cxn ang="0">
                    <a:pos x="21" y="258"/>
                  </a:cxn>
                  <a:cxn ang="0">
                    <a:pos x="19" y="241"/>
                  </a:cxn>
                  <a:cxn ang="0">
                    <a:pos x="17" y="228"/>
                  </a:cxn>
                  <a:cxn ang="0">
                    <a:pos x="15" y="213"/>
                  </a:cxn>
                  <a:cxn ang="0">
                    <a:pos x="13" y="199"/>
                  </a:cxn>
                  <a:cxn ang="0">
                    <a:pos x="11" y="184"/>
                  </a:cxn>
                  <a:cxn ang="0">
                    <a:pos x="10" y="169"/>
                  </a:cxn>
                  <a:cxn ang="0">
                    <a:pos x="8" y="155"/>
                  </a:cxn>
                  <a:cxn ang="0">
                    <a:pos x="8" y="144"/>
                  </a:cxn>
                  <a:cxn ang="0">
                    <a:pos x="6" y="131"/>
                  </a:cxn>
                  <a:cxn ang="0">
                    <a:pos x="4" y="117"/>
                  </a:cxn>
                  <a:cxn ang="0">
                    <a:pos x="4" y="97"/>
                  </a:cxn>
                  <a:cxn ang="0">
                    <a:pos x="2" y="74"/>
                  </a:cxn>
                  <a:cxn ang="0">
                    <a:pos x="2" y="57"/>
                  </a:cxn>
                  <a:cxn ang="0">
                    <a:pos x="2" y="38"/>
                  </a:cxn>
                  <a:cxn ang="0">
                    <a:pos x="2" y="26"/>
                  </a:cxn>
                  <a:cxn ang="0">
                    <a:pos x="0" y="13"/>
                  </a:cxn>
                  <a:cxn ang="0">
                    <a:pos x="0" y="5"/>
                  </a:cxn>
                  <a:cxn ang="0">
                    <a:pos x="2" y="0"/>
                  </a:cxn>
                </a:cxnLst>
                <a:rect l="0" t="0" r="r" b="b"/>
                <a:pathLst>
                  <a:path w="1003" h="656">
                    <a:moveTo>
                      <a:pt x="2" y="0"/>
                    </a:moveTo>
                    <a:lnTo>
                      <a:pt x="902" y="0"/>
                    </a:lnTo>
                    <a:lnTo>
                      <a:pt x="1003" y="127"/>
                    </a:lnTo>
                    <a:lnTo>
                      <a:pt x="986" y="260"/>
                    </a:lnTo>
                    <a:lnTo>
                      <a:pt x="595" y="547"/>
                    </a:lnTo>
                    <a:lnTo>
                      <a:pt x="156" y="656"/>
                    </a:lnTo>
                    <a:lnTo>
                      <a:pt x="152" y="652"/>
                    </a:lnTo>
                    <a:lnTo>
                      <a:pt x="150" y="648"/>
                    </a:lnTo>
                    <a:lnTo>
                      <a:pt x="148" y="642"/>
                    </a:lnTo>
                    <a:lnTo>
                      <a:pt x="144" y="637"/>
                    </a:lnTo>
                    <a:lnTo>
                      <a:pt x="143" y="631"/>
                    </a:lnTo>
                    <a:lnTo>
                      <a:pt x="141" y="625"/>
                    </a:lnTo>
                    <a:lnTo>
                      <a:pt x="135" y="618"/>
                    </a:lnTo>
                    <a:lnTo>
                      <a:pt x="133" y="610"/>
                    </a:lnTo>
                    <a:lnTo>
                      <a:pt x="127" y="600"/>
                    </a:lnTo>
                    <a:lnTo>
                      <a:pt x="125" y="593"/>
                    </a:lnTo>
                    <a:lnTo>
                      <a:pt x="120" y="581"/>
                    </a:lnTo>
                    <a:lnTo>
                      <a:pt x="114" y="570"/>
                    </a:lnTo>
                    <a:lnTo>
                      <a:pt x="110" y="559"/>
                    </a:lnTo>
                    <a:lnTo>
                      <a:pt x="106" y="549"/>
                    </a:lnTo>
                    <a:lnTo>
                      <a:pt x="103" y="542"/>
                    </a:lnTo>
                    <a:lnTo>
                      <a:pt x="99" y="536"/>
                    </a:lnTo>
                    <a:lnTo>
                      <a:pt x="97" y="530"/>
                    </a:lnTo>
                    <a:lnTo>
                      <a:pt x="95" y="523"/>
                    </a:lnTo>
                    <a:lnTo>
                      <a:pt x="91" y="517"/>
                    </a:lnTo>
                    <a:lnTo>
                      <a:pt x="89" y="509"/>
                    </a:lnTo>
                    <a:lnTo>
                      <a:pt x="87" y="503"/>
                    </a:lnTo>
                    <a:lnTo>
                      <a:pt x="84" y="498"/>
                    </a:lnTo>
                    <a:lnTo>
                      <a:pt x="82" y="490"/>
                    </a:lnTo>
                    <a:lnTo>
                      <a:pt x="80" y="484"/>
                    </a:lnTo>
                    <a:lnTo>
                      <a:pt x="76" y="477"/>
                    </a:lnTo>
                    <a:lnTo>
                      <a:pt x="74" y="469"/>
                    </a:lnTo>
                    <a:lnTo>
                      <a:pt x="72" y="462"/>
                    </a:lnTo>
                    <a:lnTo>
                      <a:pt x="68" y="456"/>
                    </a:lnTo>
                    <a:lnTo>
                      <a:pt x="67" y="448"/>
                    </a:lnTo>
                    <a:lnTo>
                      <a:pt x="65" y="441"/>
                    </a:lnTo>
                    <a:lnTo>
                      <a:pt x="63" y="433"/>
                    </a:lnTo>
                    <a:lnTo>
                      <a:pt x="59" y="426"/>
                    </a:lnTo>
                    <a:lnTo>
                      <a:pt x="57" y="418"/>
                    </a:lnTo>
                    <a:lnTo>
                      <a:pt x="55" y="410"/>
                    </a:lnTo>
                    <a:lnTo>
                      <a:pt x="53" y="403"/>
                    </a:lnTo>
                    <a:lnTo>
                      <a:pt x="51" y="395"/>
                    </a:lnTo>
                    <a:lnTo>
                      <a:pt x="49" y="387"/>
                    </a:lnTo>
                    <a:lnTo>
                      <a:pt x="48" y="380"/>
                    </a:lnTo>
                    <a:lnTo>
                      <a:pt x="44" y="372"/>
                    </a:lnTo>
                    <a:lnTo>
                      <a:pt x="44" y="365"/>
                    </a:lnTo>
                    <a:lnTo>
                      <a:pt x="42" y="357"/>
                    </a:lnTo>
                    <a:lnTo>
                      <a:pt x="40" y="351"/>
                    </a:lnTo>
                    <a:lnTo>
                      <a:pt x="38" y="344"/>
                    </a:lnTo>
                    <a:lnTo>
                      <a:pt x="36" y="336"/>
                    </a:lnTo>
                    <a:lnTo>
                      <a:pt x="34" y="329"/>
                    </a:lnTo>
                    <a:lnTo>
                      <a:pt x="34" y="321"/>
                    </a:lnTo>
                    <a:lnTo>
                      <a:pt x="32" y="313"/>
                    </a:lnTo>
                    <a:lnTo>
                      <a:pt x="30" y="306"/>
                    </a:lnTo>
                    <a:lnTo>
                      <a:pt x="29" y="296"/>
                    </a:lnTo>
                    <a:lnTo>
                      <a:pt x="27" y="289"/>
                    </a:lnTo>
                    <a:lnTo>
                      <a:pt x="25" y="281"/>
                    </a:lnTo>
                    <a:lnTo>
                      <a:pt x="25" y="273"/>
                    </a:lnTo>
                    <a:lnTo>
                      <a:pt x="21" y="264"/>
                    </a:lnTo>
                    <a:lnTo>
                      <a:pt x="21" y="258"/>
                    </a:lnTo>
                    <a:lnTo>
                      <a:pt x="19" y="249"/>
                    </a:lnTo>
                    <a:lnTo>
                      <a:pt x="19" y="241"/>
                    </a:lnTo>
                    <a:lnTo>
                      <a:pt x="17" y="233"/>
                    </a:lnTo>
                    <a:lnTo>
                      <a:pt x="17" y="228"/>
                    </a:lnTo>
                    <a:lnTo>
                      <a:pt x="15" y="220"/>
                    </a:lnTo>
                    <a:lnTo>
                      <a:pt x="15" y="213"/>
                    </a:lnTo>
                    <a:lnTo>
                      <a:pt x="13" y="205"/>
                    </a:lnTo>
                    <a:lnTo>
                      <a:pt x="13" y="199"/>
                    </a:lnTo>
                    <a:lnTo>
                      <a:pt x="11" y="192"/>
                    </a:lnTo>
                    <a:lnTo>
                      <a:pt x="11" y="184"/>
                    </a:lnTo>
                    <a:lnTo>
                      <a:pt x="10" y="176"/>
                    </a:lnTo>
                    <a:lnTo>
                      <a:pt x="10" y="169"/>
                    </a:lnTo>
                    <a:lnTo>
                      <a:pt x="10" y="163"/>
                    </a:lnTo>
                    <a:lnTo>
                      <a:pt x="8" y="155"/>
                    </a:lnTo>
                    <a:lnTo>
                      <a:pt x="8" y="150"/>
                    </a:lnTo>
                    <a:lnTo>
                      <a:pt x="8" y="144"/>
                    </a:lnTo>
                    <a:lnTo>
                      <a:pt x="6" y="136"/>
                    </a:lnTo>
                    <a:lnTo>
                      <a:pt x="6" y="131"/>
                    </a:lnTo>
                    <a:lnTo>
                      <a:pt x="4" y="123"/>
                    </a:lnTo>
                    <a:lnTo>
                      <a:pt x="4" y="117"/>
                    </a:lnTo>
                    <a:lnTo>
                      <a:pt x="4" y="106"/>
                    </a:lnTo>
                    <a:lnTo>
                      <a:pt x="4" y="97"/>
                    </a:lnTo>
                    <a:lnTo>
                      <a:pt x="4" y="83"/>
                    </a:lnTo>
                    <a:lnTo>
                      <a:pt x="2" y="74"/>
                    </a:lnTo>
                    <a:lnTo>
                      <a:pt x="2" y="64"/>
                    </a:lnTo>
                    <a:lnTo>
                      <a:pt x="2" y="57"/>
                    </a:lnTo>
                    <a:lnTo>
                      <a:pt x="2" y="45"/>
                    </a:lnTo>
                    <a:lnTo>
                      <a:pt x="2" y="38"/>
                    </a:lnTo>
                    <a:lnTo>
                      <a:pt x="2" y="30"/>
                    </a:lnTo>
                    <a:lnTo>
                      <a:pt x="2" y="26"/>
                    </a:lnTo>
                    <a:lnTo>
                      <a:pt x="0" y="19"/>
                    </a:lnTo>
                    <a:lnTo>
                      <a:pt x="0" y="13"/>
                    </a:lnTo>
                    <a:lnTo>
                      <a:pt x="0" y="9"/>
                    </a:lnTo>
                    <a:lnTo>
                      <a:pt x="0" y="5"/>
                    </a:lnTo>
                    <a:lnTo>
                      <a:pt x="0" y="0"/>
                    </a:lnTo>
                    <a:lnTo>
                      <a:pt x="2" y="0"/>
                    </a:lnTo>
                    <a:lnTo>
                      <a:pt x="2"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2" name="Freeform 21"/>
              <p:cNvSpPr>
                <a:spLocks/>
              </p:cNvSpPr>
              <p:nvPr/>
            </p:nvSpPr>
            <p:spPr bwMode="auto">
              <a:xfrm>
                <a:off x="2265" y="2257"/>
                <a:ext cx="451" cy="380"/>
              </a:xfrm>
              <a:custGeom>
                <a:avLst/>
                <a:gdLst/>
                <a:ahLst/>
                <a:cxnLst>
                  <a:cxn ang="0">
                    <a:pos x="0" y="394"/>
                  </a:cxn>
                  <a:cxn ang="0">
                    <a:pos x="824" y="0"/>
                  </a:cxn>
                  <a:cxn ang="0">
                    <a:pos x="891" y="23"/>
                  </a:cxn>
                  <a:cxn ang="0">
                    <a:pos x="902" y="87"/>
                  </a:cxn>
                  <a:cxn ang="0">
                    <a:pos x="262" y="761"/>
                  </a:cxn>
                  <a:cxn ang="0">
                    <a:pos x="260" y="759"/>
                  </a:cxn>
                  <a:cxn ang="0">
                    <a:pos x="256" y="757"/>
                  </a:cxn>
                  <a:cxn ang="0">
                    <a:pos x="249" y="749"/>
                  </a:cxn>
                  <a:cxn ang="0">
                    <a:pos x="241" y="742"/>
                  </a:cxn>
                  <a:cxn ang="0">
                    <a:pos x="235" y="736"/>
                  </a:cxn>
                  <a:cxn ang="0">
                    <a:pos x="230" y="730"/>
                  </a:cxn>
                  <a:cxn ang="0">
                    <a:pos x="224" y="725"/>
                  </a:cxn>
                  <a:cxn ang="0">
                    <a:pos x="220" y="719"/>
                  </a:cxn>
                  <a:cxn ang="0">
                    <a:pos x="213" y="711"/>
                  </a:cxn>
                  <a:cxn ang="0">
                    <a:pos x="207" y="706"/>
                  </a:cxn>
                  <a:cxn ang="0">
                    <a:pos x="201" y="698"/>
                  </a:cxn>
                  <a:cxn ang="0">
                    <a:pos x="196" y="692"/>
                  </a:cxn>
                  <a:cxn ang="0">
                    <a:pos x="188" y="683"/>
                  </a:cxn>
                  <a:cxn ang="0">
                    <a:pos x="180" y="675"/>
                  </a:cxn>
                  <a:cxn ang="0">
                    <a:pos x="175" y="667"/>
                  </a:cxn>
                  <a:cxn ang="0">
                    <a:pos x="167" y="660"/>
                  </a:cxn>
                  <a:cxn ang="0">
                    <a:pos x="159" y="652"/>
                  </a:cxn>
                  <a:cxn ang="0">
                    <a:pos x="152" y="645"/>
                  </a:cxn>
                  <a:cxn ang="0">
                    <a:pos x="146" y="635"/>
                  </a:cxn>
                  <a:cxn ang="0">
                    <a:pos x="140" y="628"/>
                  </a:cxn>
                  <a:cxn ang="0">
                    <a:pos x="133" y="620"/>
                  </a:cxn>
                  <a:cxn ang="0">
                    <a:pos x="127" y="612"/>
                  </a:cxn>
                  <a:cxn ang="0">
                    <a:pos x="120" y="603"/>
                  </a:cxn>
                  <a:cxn ang="0">
                    <a:pos x="114" y="595"/>
                  </a:cxn>
                  <a:cxn ang="0">
                    <a:pos x="108" y="588"/>
                  </a:cxn>
                  <a:cxn ang="0">
                    <a:pos x="102" y="580"/>
                  </a:cxn>
                  <a:cxn ang="0">
                    <a:pos x="97" y="572"/>
                  </a:cxn>
                  <a:cxn ang="0">
                    <a:pos x="95" y="567"/>
                  </a:cxn>
                  <a:cxn ang="0">
                    <a:pos x="89" y="557"/>
                  </a:cxn>
                  <a:cxn ang="0">
                    <a:pos x="83" y="551"/>
                  </a:cxn>
                  <a:cxn ang="0">
                    <a:pos x="80" y="542"/>
                  </a:cxn>
                  <a:cxn ang="0">
                    <a:pos x="74" y="536"/>
                  </a:cxn>
                  <a:cxn ang="0">
                    <a:pos x="68" y="527"/>
                  </a:cxn>
                  <a:cxn ang="0">
                    <a:pos x="64" y="521"/>
                  </a:cxn>
                  <a:cxn ang="0">
                    <a:pos x="61" y="512"/>
                  </a:cxn>
                  <a:cxn ang="0">
                    <a:pos x="57" y="506"/>
                  </a:cxn>
                  <a:cxn ang="0">
                    <a:pos x="51" y="498"/>
                  </a:cxn>
                  <a:cxn ang="0">
                    <a:pos x="47" y="491"/>
                  </a:cxn>
                  <a:cxn ang="0">
                    <a:pos x="44" y="483"/>
                  </a:cxn>
                  <a:cxn ang="0">
                    <a:pos x="40" y="477"/>
                  </a:cxn>
                  <a:cxn ang="0">
                    <a:pos x="36" y="470"/>
                  </a:cxn>
                  <a:cxn ang="0">
                    <a:pos x="34" y="462"/>
                  </a:cxn>
                  <a:cxn ang="0">
                    <a:pos x="30" y="456"/>
                  </a:cxn>
                  <a:cxn ang="0">
                    <a:pos x="26" y="451"/>
                  </a:cxn>
                  <a:cxn ang="0">
                    <a:pos x="25" y="443"/>
                  </a:cxn>
                  <a:cxn ang="0">
                    <a:pos x="21" y="437"/>
                  </a:cxn>
                  <a:cxn ang="0">
                    <a:pos x="17" y="432"/>
                  </a:cxn>
                  <a:cxn ang="0">
                    <a:pos x="15" y="428"/>
                  </a:cxn>
                  <a:cxn ang="0">
                    <a:pos x="9" y="416"/>
                  </a:cxn>
                  <a:cxn ang="0">
                    <a:pos x="6" y="409"/>
                  </a:cxn>
                  <a:cxn ang="0">
                    <a:pos x="2" y="401"/>
                  </a:cxn>
                  <a:cxn ang="0">
                    <a:pos x="0" y="397"/>
                  </a:cxn>
                  <a:cxn ang="0">
                    <a:pos x="0" y="394"/>
                  </a:cxn>
                  <a:cxn ang="0">
                    <a:pos x="0" y="394"/>
                  </a:cxn>
                </a:cxnLst>
                <a:rect l="0" t="0" r="r" b="b"/>
                <a:pathLst>
                  <a:path w="902" h="761">
                    <a:moveTo>
                      <a:pt x="0" y="394"/>
                    </a:moveTo>
                    <a:lnTo>
                      <a:pt x="824" y="0"/>
                    </a:lnTo>
                    <a:lnTo>
                      <a:pt x="891" y="23"/>
                    </a:lnTo>
                    <a:lnTo>
                      <a:pt x="902" y="87"/>
                    </a:lnTo>
                    <a:lnTo>
                      <a:pt x="262" y="761"/>
                    </a:lnTo>
                    <a:lnTo>
                      <a:pt x="260" y="759"/>
                    </a:lnTo>
                    <a:lnTo>
                      <a:pt x="256" y="757"/>
                    </a:lnTo>
                    <a:lnTo>
                      <a:pt x="249" y="749"/>
                    </a:lnTo>
                    <a:lnTo>
                      <a:pt x="241" y="742"/>
                    </a:lnTo>
                    <a:lnTo>
                      <a:pt x="235" y="736"/>
                    </a:lnTo>
                    <a:lnTo>
                      <a:pt x="230" y="730"/>
                    </a:lnTo>
                    <a:lnTo>
                      <a:pt x="224" y="725"/>
                    </a:lnTo>
                    <a:lnTo>
                      <a:pt x="220" y="719"/>
                    </a:lnTo>
                    <a:lnTo>
                      <a:pt x="213" y="711"/>
                    </a:lnTo>
                    <a:lnTo>
                      <a:pt x="207" y="706"/>
                    </a:lnTo>
                    <a:lnTo>
                      <a:pt x="201" y="698"/>
                    </a:lnTo>
                    <a:lnTo>
                      <a:pt x="196" y="692"/>
                    </a:lnTo>
                    <a:lnTo>
                      <a:pt x="188" y="683"/>
                    </a:lnTo>
                    <a:lnTo>
                      <a:pt x="180" y="675"/>
                    </a:lnTo>
                    <a:lnTo>
                      <a:pt x="175" y="667"/>
                    </a:lnTo>
                    <a:lnTo>
                      <a:pt x="167" y="660"/>
                    </a:lnTo>
                    <a:lnTo>
                      <a:pt x="159" y="652"/>
                    </a:lnTo>
                    <a:lnTo>
                      <a:pt x="152" y="645"/>
                    </a:lnTo>
                    <a:lnTo>
                      <a:pt x="146" y="635"/>
                    </a:lnTo>
                    <a:lnTo>
                      <a:pt x="140" y="628"/>
                    </a:lnTo>
                    <a:lnTo>
                      <a:pt x="133" y="620"/>
                    </a:lnTo>
                    <a:lnTo>
                      <a:pt x="127" y="612"/>
                    </a:lnTo>
                    <a:lnTo>
                      <a:pt x="120" y="603"/>
                    </a:lnTo>
                    <a:lnTo>
                      <a:pt x="114" y="595"/>
                    </a:lnTo>
                    <a:lnTo>
                      <a:pt x="108" y="588"/>
                    </a:lnTo>
                    <a:lnTo>
                      <a:pt x="102" y="580"/>
                    </a:lnTo>
                    <a:lnTo>
                      <a:pt x="97" y="572"/>
                    </a:lnTo>
                    <a:lnTo>
                      <a:pt x="95" y="567"/>
                    </a:lnTo>
                    <a:lnTo>
                      <a:pt x="89" y="557"/>
                    </a:lnTo>
                    <a:lnTo>
                      <a:pt x="83" y="551"/>
                    </a:lnTo>
                    <a:lnTo>
                      <a:pt x="80" y="542"/>
                    </a:lnTo>
                    <a:lnTo>
                      <a:pt x="74" y="536"/>
                    </a:lnTo>
                    <a:lnTo>
                      <a:pt x="68" y="527"/>
                    </a:lnTo>
                    <a:lnTo>
                      <a:pt x="64" y="521"/>
                    </a:lnTo>
                    <a:lnTo>
                      <a:pt x="61" y="512"/>
                    </a:lnTo>
                    <a:lnTo>
                      <a:pt x="57" y="506"/>
                    </a:lnTo>
                    <a:lnTo>
                      <a:pt x="51" y="498"/>
                    </a:lnTo>
                    <a:lnTo>
                      <a:pt x="47" y="491"/>
                    </a:lnTo>
                    <a:lnTo>
                      <a:pt x="44" y="483"/>
                    </a:lnTo>
                    <a:lnTo>
                      <a:pt x="40" y="477"/>
                    </a:lnTo>
                    <a:lnTo>
                      <a:pt x="36" y="470"/>
                    </a:lnTo>
                    <a:lnTo>
                      <a:pt x="34" y="462"/>
                    </a:lnTo>
                    <a:lnTo>
                      <a:pt x="30" y="456"/>
                    </a:lnTo>
                    <a:lnTo>
                      <a:pt x="26" y="451"/>
                    </a:lnTo>
                    <a:lnTo>
                      <a:pt x="25" y="443"/>
                    </a:lnTo>
                    <a:lnTo>
                      <a:pt x="21" y="437"/>
                    </a:lnTo>
                    <a:lnTo>
                      <a:pt x="17" y="432"/>
                    </a:lnTo>
                    <a:lnTo>
                      <a:pt x="15" y="428"/>
                    </a:lnTo>
                    <a:lnTo>
                      <a:pt x="9" y="416"/>
                    </a:lnTo>
                    <a:lnTo>
                      <a:pt x="6" y="409"/>
                    </a:lnTo>
                    <a:lnTo>
                      <a:pt x="2" y="401"/>
                    </a:lnTo>
                    <a:lnTo>
                      <a:pt x="0" y="397"/>
                    </a:lnTo>
                    <a:lnTo>
                      <a:pt x="0" y="394"/>
                    </a:lnTo>
                    <a:lnTo>
                      <a:pt x="0" y="39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3" name="Freeform 22"/>
              <p:cNvSpPr>
                <a:spLocks/>
              </p:cNvSpPr>
              <p:nvPr/>
            </p:nvSpPr>
            <p:spPr bwMode="auto">
              <a:xfrm>
                <a:off x="3062" y="1759"/>
                <a:ext cx="510" cy="367"/>
              </a:xfrm>
              <a:custGeom>
                <a:avLst/>
                <a:gdLst/>
                <a:ahLst/>
                <a:cxnLst>
                  <a:cxn ang="0">
                    <a:pos x="108" y="733"/>
                  </a:cxn>
                  <a:cxn ang="0">
                    <a:pos x="21" y="461"/>
                  </a:cxn>
                  <a:cxn ang="0">
                    <a:pos x="811" y="0"/>
                  </a:cxn>
                  <a:cxn ang="0">
                    <a:pos x="817" y="10"/>
                  </a:cxn>
                  <a:cxn ang="0">
                    <a:pos x="822" y="19"/>
                  </a:cxn>
                  <a:cxn ang="0">
                    <a:pos x="832" y="35"/>
                  </a:cxn>
                  <a:cxn ang="0">
                    <a:pos x="841" y="54"/>
                  </a:cxn>
                  <a:cxn ang="0">
                    <a:pos x="855" y="75"/>
                  </a:cxn>
                  <a:cxn ang="0">
                    <a:pos x="860" y="86"/>
                  </a:cxn>
                  <a:cxn ang="0">
                    <a:pos x="866" y="101"/>
                  </a:cxn>
                  <a:cxn ang="0">
                    <a:pos x="874" y="113"/>
                  </a:cxn>
                  <a:cxn ang="0">
                    <a:pos x="881" y="128"/>
                  </a:cxn>
                  <a:cxn ang="0">
                    <a:pos x="889" y="141"/>
                  </a:cxn>
                  <a:cxn ang="0">
                    <a:pos x="895" y="158"/>
                  </a:cxn>
                  <a:cxn ang="0">
                    <a:pos x="902" y="174"/>
                  </a:cxn>
                  <a:cxn ang="0">
                    <a:pos x="910" y="191"/>
                  </a:cxn>
                  <a:cxn ang="0">
                    <a:pos x="917" y="206"/>
                  </a:cxn>
                  <a:cxn ang="0">
                    <a:pos x="925" y="223"/>
                  </a:cxn>
                  <a:cxn ang="0">
                    <a:pos x="933" y="242"/>
                  </a:cxn>
                  <a:cxn ang="0">
                    <a:pos x="940" y="259"/>
                  </a:cxn>
                  <a:cxn ang="0">
                    <a:pos x="944" y="276"/>
                  </a:cxn>
                  <a:cxn ang="0">
                    <a:pos x="952" y="295"/>
                  </a:cxn>
                  <a:cxn ang="0">
                    <a:pos x="957" y="314"/>
                  </a:cxn>
                  <a:cxn ang="0">
                    <a:pos x="963" y="333"/>
                  </a:cxn>
                  <a:cxn ang="0">
                    <a:pos x="969" y="352"/>
                  </a:cxn>
                  <a:cxn ang="0">
                    <a:pos x="974" y="371"/>
                  </a:cxn>
                  <a:cxn ang="0">
                    <a:pos x="978" y="390"/>
                  </a:cxn>
                  <a:cxn ang="0">
                    <a:pos x="984" y="411"/>
                  </a:cxn>
                  <a:cxn ang="0">
                    <a:pos x="986" y="425"/>
                  </a:cxn>
                  <a:cxn ang="0">
                    <a:pos x="990" y="440"/>
                  </a:cxn>
                  <a:cxn ang="0">
                    <a:pos x="992" y="455"/>
                  </a:cxn>
                  <a:cxn ang="0">
                    <a:pos x="995" y="472"/>
                  </a:cxn>
                  <a:cxn ang="0">
                    <a:pos x="997" y="485"/>
                  </a:cxn>
                  <a:cxn ang="0">
                    <a:pos x="999" y="501"/>
                  </a:cxn>
                  <a:cxn ang="0">
                    <a:pos x="1001" y="516"/>
                  </a:cxn>
                  <a:cxn ang="0">
                    <a:pos x="1003" y="531"/>
                  </a:cxn>
                  <a:cxn ang="0">
                    <a:pos x="1005" y="546"/>
                  </a:cxn>
                  <a:cxn ang="0">
                    <a:pos x="1007" y="560"/>
                  </a:cxn>
                  <a:cxn ang="0">
                    <a:pos x="1007" y="573"/>
                  </a:cxn>
                  <a:cxn ang="0">
                    <a:pos x="1011" y="586"/>
                  </a:cxn>
                  <a:cxn ang="0">
                    <a:pos x="1011" y="600"/>
                  </a:cxn>
                  <a:cxn ang="0">
                    <a:pos x="1012" y="613"/>
                  </a:cxn>
                  <a:cxn ang="0">
                    <a:pos x="1012" y="624"/>
                  </a:cxn>
                  <a:cxn ang="0">
                    <a:pos x="1014" y="636"/>
                  </a:cxn>
                  <a:cxn ang="0">
                    <a:pos x="1014" y="657"/>
                  </a:cxn>
                  <a:cxn ang="0">
                    <a:pos x="1016" y="676"/>
                  </a:cxn>
                  <a:cxn ang="0">
                    <a:pos x="1018" y="693"/>
                  </a:cxn>
                  <a:cxn ang="0">
                    <a:pos x="1018" y="708"/>
                  </a:cxn>
                  <a:cxn ang="0">
                    <a:pos x="1018" y="717"/>
                  </a:cxn>
                  <a:cxn ang="0">
                    <a:pos x="1018" y="727"/>
                  </a:cxn>
                  <a:cxn ang="0">
                    <a:pos x="1020" y="735"/>
                  </a:cxn>
                </a:cxnLst>
                <a:rect l="0" t="0" r="r" b="b"/>
                <a:pathLst>
                  <a:path w="1020" h="735">
                    <a:moveTo>
                      <a:pt x="1020" y="735"/>
                    </a:moveTo>
                    <a:lnTo>
                      <a:pt x="108" y="733"/>
                    </a:lnTo>
                    <a:lnTo>
                      <a:pt x="0" y="624"/>
                    </a:lnTo>
                    <a:lnTo>
                      <a:pt x="21" y="461"/>
                    </a:lnTo>
                    <a:lnTo>
                      <a:pt x="370" y="122"/>
                    </a:lnTo>
                    <a:lnTo>
                      <a:pt x="811" y="0"/>
                    </a:lnTo>
                    <a:lnTo>
                      <a:pt x="813" y="2"/>
                    </a:lnTo>
                    <a:lnTo>
                      <a:pt x="817" y="10"/>
                    </a:lnTo>
                    <a:lnTo>
                      <a:pt x="819" y="12"/>
                    </a:lnTo>
                    <a:lnTo>
                      <a:pt x="822" y="19"/>
                    </a:lnTo>
                    <a:lnTo>
                      <a:pt x="826" y="25"/>
                    </a:lnTo>
                    <a:lnTo>
                      <a:pt x="832" y="35"/>
                    </a:lnTo>
                    <a:lnTo>
                      <a:pt x="836" y="42"/>
                    </a:lnTo>
                    <a:lnTo>
                      <a:pt x="841" y="54"/>
                    </a:lnTo>
                    <a:lnTo>
                      <a:pt x="847" y="63"/>
                    </a:lnTo>
                    <a:lnTo>
                      <a:pt x="855" y="75"/>
                    </a:lnTo>
                    <a:lnTo>
                      <a:pt x="857" y="80"/>
                    </a:lnTo>
                    <a:lnTo>
                      <a:pt x="860" y="86"/>
                    </a:lnTo>
                    <a:lnTo>
                      <a:pt x="864" y="94"/>
                    </a:lnTo>
                    <a:lnTo>
                      <a:pt x="866" y="101"/>
                    </a:lnTo>
                    <a:lnTo>
                      <a:pt x="870" y="107"/>
                    </a:lnTo>
                    <a:lnTo>
                      <a:pt x="874" y="113"/>
                    </a:lnTo>
                    <a:lnTo>
                      <a:pt x="878" y="120"/>
                    </a:lnTo>
                    <a:lnTo>
                      <a:pt x="881" y="128"/>
                    </a:lnTo>
                    <a:lnTo>
                      <a:pt x="885" y="135"/>
                    </a:lnTo>
                    <a:lnTo>
                      <a:pt x="889" y="141"/>
                    </a:lnTo>
                    <a:lnTo>
                      <a:pt x="891" y="149"/>
                    </a:lnTo>
                    <a:lnTo>
                      <a:pt x="895" y="158"/>
                    </a:lnTo>
                    <a:lnTo>
                      <a:pt x="898" y="164"/>
                    </a:lnTo>
                    <a:lnTo>
                      <a:pt x="902" y="174"/>
                    </a:lnTo>
                    <a:lnTo>
                      <a:pt x="906" y="181"/>
                    </a:lnTo>
                    <a:lnTo>
                      <a:pt x="910" y="191"/>
                    </a:lnTo>
                    <a:lnTo>
                      <a:pt x="914" y="198"/>
                    </a:lnTo>
                    <a:lnTo>
                      <a:pt x="917" y="206"/>
                    </a:lnTo>
                    <a:lnTo>
                      <a:pt x="919" y="213"/>
                    </a:lnTo>
                    <a:lnTo>
                      <a:pt x="925" y="223"/>
                    </a:lnTo>
                    <a:lnTo>
                      <a:pt x="927" y="232"/>
                    </a:lnTo>
                    <a:lnTo>
                      <a:pt x="933" y="242"/>
                    </a:lnTo>
                    <a:lnTo>
                      <a:pt x="935" y="250"/>
                    </a:lnTo>
                    <a:lnTo>
                      <a:pt x="940" y="259"/>
                    </a:lnTo>
                    <a:lnTo>
                      <a:pt x="942" y="269"/>
                    </a:lnTo>
                    <a:lnTo>
                      <a:pt x="944" y="276"/>
                    </a:lnTo>
                    <a:lnTo>
                      <a:pt x="948" y="286"/>
                    </a:lnTo>
                    <a:lnTo>
                      <a:pt x="952" y="295"/>
                    </a:lnTo>
                    <a:lnTo>
                      <a:pt x="954" y="305"/>
                    </a:lnTo>
                    <a:lnTo>
                      <a:pt x="957" y="314"/>
                    </a:lnTo>
                    <a:lnTo>
                      <a:pt x="959" y="324"/>
                    </a:lnTo>
                    <a:lnTo>
                      <a:pt x="963" y="333"/>
                    </a:lnTo>
                    <a:lnTo>
                      <a:pt x="965" y="343"/>
                    </a:lnTo>
                    <a:lnTo>
                      <a:pt x="969" y="352"/>
                    </a:lnTo>
                    <a:lnTo>
                      <a:pt x="971" y="362"/>
                    </a:lnTo>
                    <a:lnTo>
                      <a:pt x="974" y="371"/>
                    </a:lnTo>
                    <a:lnTo>
                      <a:pt x="976" y="381"/>
                    </a:lnTo>
                    <a:lnTo>
                      <a:pt x="978" y="390"/>
                    </a:lnTo>
                    <a:lnTo>
                      <a:pt x="980" y="400"/>
                    </a:lnTo>
                    <a:lnTo>
                      <a:pt x="984" y="411"/>
                    </a:lnTo>
                    <a:lnTo>
                      <a:pt x="984" y="417"/>
                    </a:lnTo>
                    <a:lnTo>
                      <a:pt x="986" y="425"/>
                    </a:lnTo>
                    <a:lnTo>
                      <a:pt x="988" y="432"/>
                    </a:lnTo>
                    <a:lnTo>
                      <a:pt x="990" y="440"/>
                    </a:lnTo>
                    <a:lnTo>
                      <a:pt x="990" y="447"/>
                    </a:lnTo>
                    <a:lnTo>
                      <a:pt x="992" y="455"/>
                    </a:lnTo>
                    <a:lnTo>
                      <a:pt x="992" y="463"/>
                    </a:lnTo>
                    <a:lnTo>
                      <a:pt x="995" y="472"/>
                    </a:lnTo>
                    <a:lnTo>
                      <a:pt x="995" y="478"/>
                    </a:lnTo>
                    <a:lnTo>
                      <a:pt x="997" y="485"/>
                    </a:lnTo>
                    <a:lnTo>
                      <a:pt x="997" y="493"/>
                    </a:lnTo>
                    <a:lnTo>
                      <a:pt x="999" y="501"/>
                    </a:lnTo>
                    <a:lnTo>
                      <a:pt x="999" y="508"/>
                    </a:lnTo>
                    <a:lnTo>
                      <a:pt x="1001" y="516"/>
                    </a:lnTo>
                    <a:lnTo>
                      <a:pt x="1001" y="523"/>
                    </a:lnTo>
                    <a:lnTo>
                      <a:pt x="1003" y="531"/>
                    </a:lnTo>
                    <a:lnTo>
                      <a:pt x="1003" y="539"/>
                    </a:lnTo>
                    <a:lnTo>
                      <a:pt x="1005" y="546"/>
                    </a:lnTo>
                    <a:lnTo>
                      <a:pt x="1005" y="552"/>
                    </a:lnTo>
                    <a:lnTo>
                      <a:pt x="1007" y="560"/>
                    </a:lnTo>
                    <a:lnTo>
                      <a:pt x="1007" y="567"/>
                    </a:lnTo>
                    <a:lnTo>
                      <a:pt x="1007" y="573"/>
                    </a:lnTo>
                    <a:lnTo>
                      <a:pt x="1009" y="579"/>
                    </a:lnTo>
                    <a:lnTo>
                      <a:pt x="1011" y="586"/>
                    </a:lnTo>
                    <a:lnTo>
                      <a:pt x="1011" y="592"/>
                    </a:lnTo>
                    <a:lnTo>
                      <a:pt x="1011" y="600"/>
                    </a:lnTo>
                    <a:lnTo>
                      <a:pt x="1011" y="605"/>
                    </a:lnTo>
                    <a:lnTo>
                      <a:pt x="1012" y="613"/>
                    </a:lnTo>
                    <a:lnTo>
                      <a:pt x="1012" y="617"/>
                    </a:lnTo>
                    <a:lnTo>
                      <a:pt x="1012" y="624"/>
                    </a:lnTo>
                    <a:lnTo>
                      <a:pt x="1012" y="630"/>
                    </a:lnTo>
                    <a:lnTo>
                      <a:pt x="1014" y="636"/>
                    </a:lnTo>
                    <a:lnTo>
                      <a:pt x="1014" y="645"/>
                    </a:lnTo>
                    <a:lnTo>
                      <a:pt x="1014" y="657"/>
                    </a:lnTo>
                    <a:lnTo>
                      <a:pt x="1014" y="666"/>
                    </a:lnTo>
                    <a:lnTo>
                      <a:pt x="1016" y="676"/>
                    </a:lnTo>
                    <a:lnTo>
                      <a:pt x="1016" y="683"/>
                    </a:lnTo>
                    <a:lnTo>
                      <a:pt x="1018" y="693"/>
                    </a:lnTo>
                    <a:lnTo>
                      <a:pt x="1018" y="700"/>
                    </a:lnTo>
                    <a:lnTo>
                      <a:pt x="1018" y="708"/>
                    </a:lnTo>
                    <a:lnTo>
                      <a:pt x="1018" y="712"/>
                    </a:lnTo>
                    <a:lnTo>
                      <a:pt x="1018" y="717"/>
                    </a:lnTo>
                    <a:lnTo>
                      <a:pt x="1018" y="723"/>
                    </a:lnTo>
                    <a:lnTo>
                      <a:pt x="1018" y="727"/>
                    </a:lnTo>
                    <a:lnTo>
                      <a:pt x="1018" y="733"/>
                    </a:lnTo>
                    <a:lnTo>
                      <a:pt x="1020" y="735"/>
                    </a:lnTo>
                    <a:lnTo>
                      <a:pt x="1020" y="735"/>
                    </a:lnTo>
                    <a:close/>
                  </a:path>
                </a:pathLst>
              </a:custGeom>
              <a:solidFill>
                <a:srgbClr val="D9E0E6"/>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4" name="Freeform 23"/>
              <p:cNvSpPr>
                <a:spLocks/>
              </p:cNvSpPr>
              <p:nvPr/>
            </p:nvSpPr>
            <p:spPr bwMode="auto">
              <a:xfrm>
                <a:off x="3062" y="2193"/>
                <a:ext cx="481" cy="365"/>
              </a:xfrm>
              <a:custGeom>
                <a:avLst/>
                <a:gdLst/>
                <a:ahLst/>
                <a:cxnLst>
                  <a:cxn ang="0">
                    <a:pos x="87" y="0"/>
                  </a:cxn>
                  <a:cxn ang="0">
                    <a:pos x="961" y="338"/>
                  </a:cxn>
                  <a:cxn ang="0">
                    <a:pos x="959" y="340"/>
                  </a:cxn>
                  <a:cxn ang="0">
                    <a:pos x="957" y="346"/>
                  </a:cxn>
                  <a:cxn ang="0">
                    <a:pos x="955" y="349"/>
                  </a:cxn>
                  <a:cxn ang="0">
                    <a:pos x="952" y="353"/>
                  </a:cxn>
                  <a:cxn ang="0">
                    <a:pos x="950" y="359"/>
                  </a:cxn>
                  <a:cxn ang="0">
                    <a:pos x="950" y="367"/>
                  </a:cxn>
                  <a:cxn ang="0">
                    <a:pos x="946" y="374"/>
                  </a:cxn>
                  <a:cxn ang="0">
                    <a:pos x="942" y="380"/>
                  </a:cxn>
                  <a:cxn ang="0">
                    <a:pos x="940" y="388"/>
                  </a:cxn>
                  <a:cxn ang="0">
                    <a:pos x="936" y="397"/>
                  </a:cxn>
                  <a:cxn ang="0">
                    <a:pos x="933" y="407"/>
                  </a:cxn>
                  <a:cxn ang="0">
                    <a:pos x="929" y="416"/>
                  </a:cxn>
                  <a:cxn ang="0">
                    <a:pos x="925" y="426"/>
                  </a:cxn>
                  <a:cxn ang="0">
                    <a:pos x="921" y="435"/>
                  </a:cxn>
                  <a:cxn ang="0">
                    <a:pos x="916" y="445"/>
                  </a:cxn>
                  <a:cxn ang="0">
                    <a:pos x="912" y="454"/>
                  </a:cxn>
                  <a:cxn ang="0">
                    <a:pos x="906" y="465"/>
                  </a:cxn>
                  <a:cxn ang="0">
                    <a:pos x="904" y="475"/>
                  </a:cxn>
                  <a:cxn ang="0">
                    <a:pos x="898" y="483"/>
                  </a:cxn>
                  <a:cxn ang="0">
                    <a:pos x="895" y="492"/>
                  </a:cxn>
                  <a:cxn ang="0">
                    <a:pos x="891" y="502"/>
                  </a:cxn>
                  <a:cxn ang="0">
                    <a:pos x="889" y="513"/>
                  </a:cxn>
                  <a:cxn ang="0">
                    <a:pos x="883" y="521"/>
                  </a:cxn>
                  <a:cxn ang="0">
                    <a:pos x="879" y="528"/>
                  </a:cxn>
                  <a:cxn ang="0">
                    <a:pos x="878" y="536"/>
                  </a:cxn>
                  <a:cxn ang="0">
                    <a:pos x="874" y="543"/>
                  </a:cxn>
                  <a:cxn ang="0">
                    <a:pos x="870" y="551"/>
                  </a:cxn>
                  <a:cxn ang="0">
                    <a:pos x="866" y="557"/>
                  </a:cxn>
                  <a:cxn ang="0">
                    <a:pos x="864" y="562"/>
                  </a:cxn>
                  <a:cxn ang="0">
                    <a:pos x="862" y="568"/>
                  </a:cxn>
                  <a:cxn ang="0">
                    <a:pos x="859" y="574"/>
                  </a:cxn>
                  <a:cxn ang="0">
                    <a:pos x="855" y="580"/>
                  </a:cxn>
                  <a:cxn ang="0">
                    <a:pos x="849" y="585"/>
                  </a:cxn>
                  <a:cxn ang="0">
                    <a:pos x="847" y="593"/>
                  </a:cxn>
                  <a:cxn ang="0">
                    <a:pos x="841" y="599"/>
                  </a:cxn>
                  <a:cxn ang="0">
                    <a:pos x="838" y="606"/>
                  </a:cxn>
                  <a:cxn ang="0">
                    <a:pos x="834" y="612"/>
                  </a:cxn>
                  <a:cxn ang="0">
                    <a:pos x="830" y="620"/>
                  </a:cxn>
                  <a:cxn ang="0">
                    <a:pos x="824" y="625"/>
                  </a:cxn>
                  <a:cxn ang="0">
                    <a:pos x="822" y="633"/>
                  </a:cxn>
                  <a:cxn ang="0">
                    <a:pos x="817" y="639"/>
                  </a:cxn>
                  <a:cxn ang="0">
                    <a:pos x="813" y="646"/>
                  </a:cxn>
                  <a:cxn ang="0">
                    <a:pos x="809" y="654"/>
                  </a:cxn>
                  <a:cxn ang="0">
                    <a:pos x="803" y="659"/>
                  </a:cxn>
                  <a:cxn ang="0">
                    <a:pos x="800" y="667"/>
                  </a:cxn>
                  <a:cxn ang="0">
                    <a:pos x="796" y="673"/>
                  </a:cxn>
                  <a:cxn ang="0">
                    <a:pos x="788" y="684"/>
                  </a:cxn>
                  <a:cxn ang="0">
                    <a:pos x="781" y="694"/>
                  </a:cxn>
                  <a:cxn ang="0">
                    <a:pos x="773" y="703"/>
                  </a:cxn>
                  <a:cxn ang="0">
                    <a:pos x="769" y="713"/>
                  </a:cxn>
                  <a:cxn ang="0">
                    <a:pos x="764" y="718"/>
                  </a:cxn>
                  <a:cxn ang="0">
                    <a:pos x="760" y="724"/>
                  </a:cxn>
                  <a:cxn ang="0">
                    <a:pos x="758" y="726"/>
                  </a:cxn>
                  <a:cxn ang="0">
                    <a:pos x="758" y="730"/>
                  </a:cxn>
                  <a:cxn ang="0">
                    <a:pos x="0" y="159"/>
                  </a:cxn>
                  <a:cxn ang="0">
                    <a:pos x="0" y="55"/>
                  </a:cxn>
                  <a:cxn ang="0">
                    <a:pos x="87" y="0"/>
                  </a:cxn>
                  <a:cxn ang="0">
                    <a:pos x="87" y="0"/>
                  </a:cxn>
                </a:cxnLst>
                <a:rect l="0" t="0" r="r" b="b"/>
                <a:pathLst>
                  <a:path w="961" h="730">
                    <a:moveTo>
                      <a:pt x="87" y="0"/>
                    </a:moveTo>
                    <a:lnTo>
                      <a:pt x="961" y="338"/>
                    </a:lnTo>
                    <a:lnTo>
                      <a:pt x="959" y="340"/>
                    </a:lnTo>
                    <a:lnTo>
                      <a:pt x="957" y="346"/>
                    </a:lnTo>
                    <a:lnTo>
                      <a:pt x="955" y="349"/>
                    </a:lnTo>
                    <a:lnTo>
                      <a:pt x="952" y="353"/>
                    </a:lnTo>
                    <a:lnTo>
                      <a:pt x="950" y="359"/>
                    </a:lnTo>
                    <a:lnTo>
                      <a:pt x="950" y="367"/>
                    </a:lnTo>
                    <a:lnTo>
                      <a:pt x="946" y="374"/>
                    </a:lnTo>
                    <a:lnTo>
                      <a:pt x="942" y="380"/>
                    </a:lnTo>
                    <a:lnTo>
                      <a:pt x="940" y="388"/>
                    </a:lnTo>
                    <a:lnTo>
                      <a:pt x="936" y="397"/>
                    </a:lnTo>
                    <a:lnTo>
                      <a:pt x="933" y="407"/>
                    </a:lnTo>
                    <a:lnTo>
                      <a:pt x="929" y="416"/>
                    </a:lnTo>
                    <a:lnTo>
                      <a:pt x="925" y="426"/>
                    </a:lnTo>
                    <a:lnTo>
                      <a:pt x="921" y="435"/>
                    </a:lnTo>
                    <a:lnTo>
                      <a:pt x="916" y="445"/>
                    </a:lnTo>
                    <a:lnTo>
                      <a:pt x="912" y="454"/>
                    </a:lnTo>
                    <a:lnTo>
                      <a:pt x="906" y="465"/>
                    </a:lnTo>
                    <a:lnTo>
                      <a:pt x="904" y="475"/>
                    </a:lnTo>
                    <a:lnTo>
                      <a:pt x="898" y="483"/>
                    </a:lnTo>
                    <a:lnTo>
                      <a:pt x="895" y="492"/>
                    </a:lnTo>
                    <a:lnTo>
                      <a:pt x="891" y="502"/>
                    </a:lnTo>
                    <a:lnTo>
                      <a:pt x="889" y="513"/>
                    </a:lnTo>
                    <a:lnTo>
                      <a:pt x="883" y="521"/>
                    </a:lnTo>
                    <a:lnTo>
                      <a:pt x="879" y="528"/>
                    </a:lnTo>
                    <a:lnTo>
                      <a:pt x="878" y="536"/>
                    </a:lnTo>
                    <a:lnTo>
                      <a:pt x="874" y="543"/>
                    </a:lnTo>
                    <a:lnTo>
                      <a:pt x="870" y="551"/>
                    </a:lnTo>
                    <a:lnTo>
                      <a:pt x="866" y="557"/>
                    </a:lnTo>
                    <a:lnTo>
                      <a:pt x="864" y="562"/>
                    </a:lnTo>
                    <a:lnTo>
                      <a:pt x="862" y="568"/>
                    </a:lnTo>
                    <a:lnTo>
                      <a:pt x="859" y="574"/>
                    </a:lnTo>
                    <a:lnTo>
                      <a:pt x="855" y="580"/>
                    </a:lnTo>
                    <a:lnTo>
                      <a:pt x="849" y="585"/>
                    </a:lnTo>
                    <a:lnTo>
                      <a:pt x="847" y="593"/>
                    </a:lnTo>
                    <a:lnTo>
                      <a:pt x="841" y="599"/>
                    </a:lnTo>
                    <a:lnTo>
                      <a:pt x="838" y="606"/>
                    </a:lnTo>
                    <a:lnTo>
                      <a:pt x="834" y="612"/>
                    </a:lnTo>
                    <a:lnTo>
                      <a:pt x="830" y="620"/>
                    </a:lnTo>
                    <a:lnTo>
                      <a:pt x="824" y="625"/>
                    </a:lnTo>
                    <a:lnTo>
                      <a:pt x="822" y="633"/>
                    </a:lnTo>
                    <a:lnTo>
                      <a:pt x="817" y="639"/>
                    </a:lnTo>
                    <a:lnTo>
                      <a:pt x="813" y="646"/>
                    </a:lnTo>
                    <a:lnTo>
                      <a:pt x="809" y="654"/>
                    </a:lnTo>
                    <a:lnTo>
                      <a:pt x="803" y="659"/>
                    </a:lnTo>
                    <a:lnTo>
                      <a:pt x="800" y="667"/>
                    </a:lnTo>
                    <a:lnTo>
                      <a:pt x="796" y="673"/>
                    </a:lnTo>
                    <a:lnTo>
                      <a:pt x="788" y="684"/>
                    </a:lnTo>
                    <a:lnTo>
                      <a:pt x="781" y="694"/>
                    </a:lnTo>
                    <a:lnTo>
                      <a:pt x="773" y="703"/>
                    </a:lnTo>
                    <a:lnTo>
                      <a:pt x="769" y="713"/>
                    </a:lnTo>
                    <a:lnTo>
                      <a:pt x="764" y="718"/>
                    </a:lnTo>
                    <a:lnTo>
                      <a:pt x="760" y="724"/>
                    </a:lnTo>
                    <a:lnTo>
                      <a:pt x="758" y="726"/>
                    </a:lnTo>
                    <a:lnTo>
                      <a:pt x="758" y="730"/>
                    </a:lnTo>
                    <a:lnTo>
                      <a:pt x="0" y="159"/>
                    </a:lnTo>
                    <a:lnTo>
                      <a:pt x="0" y="55"/>
                    </a:lnTo>
                    <a:lnTo>
                      <a:pt x="87" y="0"/>
                    </a:lnTo>
                    <a:lnTo>
                      <a:pt x="87" y="0"/>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5" name="Freeform 24"/>
              <p:cNvSpPr>
                <a:spLocks/>
              </p:cNvSpPr>
              <p:nvPr/>
            </p:nvSpPr>
            <p:spPr bwMode="auto">
              <a:xfrm>
                <a:off x="2558" y="1439"/>
                <a:ext cx="307" cy="497"/>
              </a:xfrm>
              <a:custGeom>
                <a:avLst/>
                <a:gdLst/>
                <a:ahLst/>
                <a:cxnLst>
                  <a:cxn ang="0">
                    <a:pos x="395" y="965"/>
                  </a:cxn>
                  <a:cxn ang="0">
                    <a:pos x="616" y="911"/>
                  </a:cxn>
                  <a:cxn ang="0">
                    <a:pos x="612" y="0"/>
                  </a:cxn>
                  <a:cxn ang="0">
                    <a:pos x="600" y="0"/>
                  </a:cxn>
                  <a:cxn ang="0">
                    <a:pos x="591" y="0"/>
                  </a:cxn>
                  <a:cxn ang="0">
                    <a:pos x="578" y="2"/>
                  </a:cxn>
                  <a:cxn ang="0">
                    <a:pos x="560" y="2"/>
                  </a:cxn>
                  <a:cxn ang="0">
                    <a:pos x="543" y="4"/>
                  </a:cxn>
                  <a:cxn ang="0">
                    <a:pos x="522" y="6"/>
                  </a:cxn>
                  <a:cxn ang="0">
                    <a:pos x="505" y="8"/>
                  </a:cxn>
                  <a:cxn ang="0">
                    <a:pos x="492" y="8"/>
                  </a:cxn>
                  <a:cxn ang="0">
                    <a:pos x="481" y="10"/>
                  </a:cxn>
                  <a:cxn ang="0">
                    <a:pos x="467" y="12"/>
                  </a:cxn>
                  <a:cxn ang="0">
                    <a:pos x="456" y="12"/>
                  </a:cxn>
                  <a:cxn ang="0">
                    <a:pos x="443" y="14"/>
                  </a:cxn>
                  <a:cxn ang="0">
                    <a:pos x="429" y="16"/>
                  </a:cxn>
                  <a:cxn ang="0">
                    <a:pos x="416" y="18"/>
                  </a:cxn>
                  <a:cxn ang="0">
                    <a:pos x="403" y="19"/>
                  </a:cxn>
                  <a:cxn ang="0">
                    <a:pos x="388" y="21"/>
                  </a:cxn>
                  <a:cxn ang="0">
                    <a:pos x="372" y="25"/>
                  </a:cxn>
                  <a:cxn ang="0">
                    <a:pos x="359" y="27"/>
                  </a:cxn>
                  <a:cxn ang="0">
                    <a:pos x="344" y="29"/>
                  </a:cxn>
                  <a:cxn ang="0">
                    <a:pos x="331" y="33"/>
                  </a:cxn>
                  <a:cxn ang="0">
                    <a:pos x="315" y="37"/>
                  </a:cxn>
                  <a:cxn ang="0">
                    <a:pos x="302" y="39"/>
                  </a:cxn>
                  <a:cxn ang="0">
                    <a:pos x="287" y="42"/>
                  </a:cxn>
                  <a:cxn ang="0">
                    <a:pos x="272" y="46"/>
                  </a:cxn>
                  <a:cxn ang="0">
                    <a:pos x="258" y="50"/>
                  </a:cxn>
                  <a:cxn ang="0">
                    <a:pos x="245" y="52"/>
                  </a:cxn>
                  <a:cxn ang="0">
                    <a:pos x="230" y="58"/>
                  </a:cxn>
                  <a:cxn ang="0">
                    <a:pos x="217" y="61"/>
                  </a:cxn>
                  <a:cxn ang="0">
                    <a:pos x="203" y="65"/>
                  </a:cxn>
                  <a:cxn ang="0">
                    <a:pos x="190" y="69"/>
                  </a:cxn>
                  <a:cxn ang="0">
                    <a:pos x="177" y="73"/>
                  </a:cxn>
                  <a:cxn ang="0">
                    <a:pos x="163" y="77"/>
                  </a:cxn>
                  <a:cxn ang="0">
                    <a:pos x="150" y="82"/>
                  </a:cxn>
                  <a:cxn ang="0">
                    <a:pos x="139" y="88"/>
                  </a:cxn>
                  <a:cxn ang="0">
                    <a:pos x="122" y="94"/>
                  </a:cxn>
                  <a:cxn ang="0">
                    <a:pos x="99" y="103"/>
                  </a:cxn>
                  <a:cxn ang="0">
                    <a:pos x="80" y="113"/>
                  </a:cxn>
                  <a:cxn ang="0">
                    <a:pos x="59" y="120"/>
                  </a:cxn>
                  <a:cxn ang="0">
                    <a:pos x="42" y="128"/>
                  </a:cxn>
                  <a:cxn ang="0">
                    <a:pos x="29" y="136"/>
                  </a:cxn>
                  <a:cxn ang="0">
                    <a:pos x="13" y="145"/>
                  </a:cxn>
                  <a:cxn ang="0">
                    <a:pos x="2" y="151"/>
                  </a:cxn>
                  <a:cxn ang="0">
                    <a:pos x="0" y="153"/>
                  </a:cxn>
                </a:cxnLst>
                <a:rect l="0" t="0" r="r" b="b"/>
                <a:pathLst>
                  <a:path w="616" h="993">
                    <a:moveTo>
                      <a:pt x="0" y="153"/>
                    </a:moveTo>
                    <a:lnTo>
                      <a:pt x="395" y="965"/>
                    </a:lnTo>
                    <a:lnTo>
                      <a:pt x="479" y="993"/>
                    </a:lnTo>
                    <a:lnTo>
                      <a:pt x="616" y="911"/>
                    </a:lnTo>
                    <a:lnTo>
                      <a:pt x="614" y="0"/>
                    </a:lnTo>
                    <a:lnTo>
                      <a:pt x="612" y="0"/>
                    </a:lnTo>
                    <a:lnTo>
                      <a:pt x="606" y="0"/>
                    </a:lnTo>
                    <a:lnTo>
                      <a:pt x="600" y="0"/>
                    </a:lnTo>
                    <a:lnTo>
                      <a:pt x="597" y="0"/>
                    </a:lnTo>
                    <a:lnTo>
                      <a:pt x="591" y="0"/>
                    </a:lnTo>
                    <a:lnTo>
                      <a:pt x="585" y="2"/>
                    </a:lnTo>
                    <a:lnTo>
                      <a:pt x="578" y="2"/>
                    </a:lnTo>
                    <a:lnTo>
                      <a:pt x="570" y="2"/>
                    </a:lnTo>
                    <a:lnTo>
                      <a:pt x="560" y="2"/>
                    </a:lnTo>
                    <a:lnTo>
                      <a:pt x="553" y="4"/>
                    </a:lnTo>
                    <a:lnTo>
                      <a:pt x="543" y="4"/>
                    </a:lnTo>
                    <a:lnTo>
                      <a:pt x="534" y="4"/>
                    </a:lnTo>
                    <a:lnTo>
                      <a:pt x="522" y="6"/>
                    </a:lnTo>
                    <a:lnTo>
                      <a:pt x="513" y="8"/>
                    </a:lnTo>
                    <a:lnTo>
                      <a:pt x="505" y="8"/>
                    </a:lnTo>
                    <a:lnTo>
                      <a:pt x="500" y="8"/>
                    </a:lnTo>
                    <a:lnTo>
                      <a:pt x="492" y="8"/>
                    </a:lnTo>
                    <a:lnTo>
                      <a:pt x="488" y="10"/>
                    </a:lnTo>
                    <a:lnTo>
                      <a:pt x="481" y="10"/>
                    </a:lnTo>
                    <a:lnTo>
                      <a:pt x="475" y="10"/>
                    </a:lnTo>
                    <a:lnTo>
                      <a:pt x="467" y="12"/>
                    </a:lnTo>
                    <a:lnTo>
                      <a:pt x="464" y="12"/>
                    </a:lnTo>
                    <a:lnTo>
                      <a:pt x="456" y="12"/>
                    </a:lnTo>
                    <a:lnTo>
                      <a:pt x="448" y="14"/>
                    </a:lnTo>
                    <a:lnTo>
                      <a:pt x="443" y="14"/>
                    </a:lnTo>
                    <a:lnTo>
                      <a:pt x="435" y="16"/>
                    </a:lnTo>
                    <a:lnTo>
                      <a:pt x="429" y="16"/>
                    </a:lnTo>
                    <a:lnTo>
                      <a:pt x="424" y="16"/>
                    </a:lnTo>
                    <a:lnTo>
                      <a:pt x="416" y="18"/>
                    </a:lnTo>
                    <a:lnTo>
                      <a:pt x="410" y="19"/>
                    </a:lnTo>
                    <a:lnTo>
                      <a:pt x="403" y="19"/>
                    </a:lnTo>
                    <a:lnTo>
                      <a:pt x="395" y="21"/>
                    </a:lnTo>
                    <a:lnTo>
                      <a:pt x="388" y="21"/>
                    </a:lnTo>
                    <a:lnTo>
                      <a:pt x="380" y="23"/>
                    </a:lnTo>
                    <a:lnTo>
                      <a:pt x="372" y="25"/>
                    </a:lnTo>
                    <a:lnTo>
                      <a:pt x="365" y="27"/>
                    </a:lnTo>
                    <a:lnTo>
                      <a:pt x="359" y="27"/>
                    </a:lnTo>
                    <a:lnTo>
                      <a:pt x="351" y="29"/>
                    </a:lnTo>
                    <a:lnTo>
                      <a:pt x="344" y="29"/>
                    </a:lnTo>
                    <a:lnTo>
                      <a:pt x="338" y="31"/>
                    </a:lnTo>
                    <a:lnTo>
                      <a:pt x="331" y="33"/>
                    </a:lnTo>
                    <a:lnTo>
                      <a:pt x="323" y="35"/>
                    </a:lnTo>
                    <a:lnTo>
                      <a:pt x="315" y="37"/>
                    </a:lnTo>
                    <a:lnTo>
                      <a:pt x="308" y="39"/>
                    </a:lnTo>
                    <a:lnTo>
                      <a:pt x="302" y="39"/>
                    </a:lnTo>
                    <a:lnTo>
                      <a:pt x="294" y="42"/>
                    </a:lnTo>
                    <a:lnTo>
                      <a:pt x="287" y="42"/>
                    </a:lnTo>
                    <a:lnTo>
                      <a:pt x="279" y="44"/>
                    </a:lnTo>
                    <a:lnTo>
                      <a:pt x="272" y="46"/>
                    </a:lnTo>
                    <a:lnTo>
                      <a:pt x="266" y="48"/>
                    </a:lnTo>
                    <a:lnTo>
                      <a:pt x="258" y="50"/>
                    </a:lnTo>
                    <a:lnTo>
                      <a:pt x="251" y="52"/>
                    </a:lnTo>
                    <a:lnTo>
                      <a:pt x="245" y="52"/>
                    </a:lnTo>
                    <a:lnTo>
                      <a:pt x="237" y="56"/>
                    </a:lnTo>
                    <a:lnTo>
                      <a:pt x="230" y="58"/>
                    </a:lnTo>
                    <a:lnTo>
                      <a:pt x="222" y="59"/>
                    </a:lnTo>
                    <a:lnTo>
                      <a:pt x="217" y="61"/>
                    </a:lnTo>
                    <a:lnTo>
                      <a:pt x="209" y="63"/>
                    </a:lnTo>
                    <a:lnTo>
                      <a:pt x="203" y="65"/>
                    </a:lnTo>
                    <a:lnTo>
                      <a:pt x="198" y="67"/>
                    </a:lnTo>
                    <a:lnTo>
                      <a:pt x="190" y="69"/>
                    </a:lnTo>
                    <a:lnTo>
                      <a:pt x="184" y="73"/>
                    </a:lnTo>
                    <a:lnTo>
                      <a:pt x="177" y="73"/>
                    </a:lnTo>
                    <a:lnTo>
                      <a:pt x="169" y="75"/>
                    </a:lnTo>
                    <a:lnTo>
                      <a:pt x="163" y="77"/>
                    </a:lnTo>
                    <a:lnTo>
                      <a:pt x="156" y="80"/>
                    </a:lnTo>
                    <a:lnTo>
                      <a:pt x="150" y="82"/>
                    </a:lnTo>
                    <a:lnTo>
                      <a:pt x="144" y="84"/>
                    </a:lnTo>
                    <a:lnTo>
                      <a:pt x="139" y="88"/>
                    </a:lnTo>
                    <a:lnTo>
                      <a:pt x="133" y="90"/>
                    </a:lnTo>
                    <a:lnTo>
                      <a:pt x="122" y="94"/>
                    </a:lnTo>
                    <a:lnTo>
                      <a:pt x="110" y="99"/>
                    </a:lnTo>
                    <a:lnTo>
                      <a:pt x="99" y="103"/>
                    </a:lnTo>
                    <a:lnTo>
                      <a:pt x="89" y="109"/>
                    </a:lnTo>
                    <a:lnTo>
                      <a:pt x="80" y="113"/>
                    </a:lnTo>
                    <a:lnTo>
                      <a:pt x="68" y="116"/>
                    </a:lnTo>
                    <a:lnTo>
                      <a:pt x="59" y="120"/>
                    </a:lnTo>
                    <a:lnTo>
                      <a:pt x="51" y="124"/>
                    </a:lnTo>
                    <a:lnTo>
                      <a:pt x="42" y="128"/>
                    </a:lnTo>
                    <a:lnTo>
                      <a:pt x="36" y="132"/>
                    </a:lnTo>
                    <a:lnTo>
                      <a:pt x="29" y="136"/>
                    </a:lnTo>
                    <a:lnTo>
                      <a:pt x="23" y="139"/>
                    </a:lnTo>
                    <a:lnTo>
                      <a:pt x="13" y="145"/>
                    </a:lnTo>
                    <a:lnTo>
                      <a:pt x="6" y="149"/>
                    </a:lnTo>
                    <a:lnTo>
                      <a:pt x="2" y="151"/>
                    </a:lnTo>
                    <a:lnTo>
                      <a:pt x="0" y="153"/>
                    </a:lnTo>
                    <a:lnTo>
                      <a:pt x="0" y="15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6" name="Freeform 25"/>
              <p:cNvSpPr>
                <a:spLocks/>
              </p:cNvSpPr>
              <p:nvPr/>
            </p:nvSpPr>
            <p:spPr bwMode="auto">
              <a:xfrm>
                <a:off x="2759" y="2339"/>
                <a:ext cx="291" cy="496"/>
              </a:xfrm>
              <a:custGeom>
                <a:avLst/>
                <a:gdLst/>
                <a:ahLst/>
                <a:cxnLst>
                  <a:cxn ang="0">
                    <a:pos x="346" y="34"/>
                  </a:cxn>
                  <a:cxn ang="0">
                    <a:pos x="581" y="947"/>
                  </a:cxn>
                  <a:cxn ang="0">
                    <a:pos x="579" y="947"/>
                  </a:cxn>
                  <a:cxn ang="0">
                    <a:pos x="577" y="947"/>
                  </a:cxn>
                  <a:cxn ang="0">
                    <a:pos x="572" y="948"/>
                  </a:cxn>
                  <a:cxn ang="0">
                    <a:pos x="566" y="950"/>
                  </a:cxn>
                  <a:cxn ang="0">
                    <a:pos x="560" y="950"/>
                  </a:cxn>
                  <a:cxn ang="0">
                    <a:pos x="553" y="952"/>
                  </a:cxn>
                  <a:cxn ang="0">
                    <a:pos x="541" y="956"/>
                  </a:cxn>
                  <a:cxn ang="0">
                    <a:pos x="532" y="960"/>
                  </a:cxn>
                  <a:cxn ang="0">
                    <a:pos x="524" y="960"/>
                  </a:cxn>
                  <a:cxn ang="0">
                    <a:pos x="517" y="962"/>
                  </a:cxn>
                  <a:cxn ang="0">
                    <a:pos x="511" y="962"/>
                  </a:cxn>
                  <a:cxn ang="0">
                    <a:pos x="503" y="964"/>
                  </a:cxn>
                  <a:cxn ang="0">
                    <a:pos x="496" y="966"/>
                  </a:cxn>
                  <a:cxn ang="0">
                    <a:pos x="488" y="968"/>
                  </a:cxn>
                  <a:cxn ang="0">
                    <a:pos x="480" y="968"/>
                  </a:cxn>
                  <a:cxn ang="0">
                    <a:pos x="473" y="969"/>
                  </a:cxn>
                  <a:cxn ang="0">
                    <a:pos x="465" y="969"/>
                  </a:cxn>
                  <a:cxn ang="0">
                    <a:pos x="456" y="973"/>
                  </a:cxn>
                  <a:cxn ang="0">
                    <a:pos x="448" y="973"/>
                  </a:cxn>
                  <a:cxn ang="0">
                    <a:pos x="439" y="975"/>
                  </a:cxn>
                  <a:cxn ang="0">
                    <a:pos x="429" y="975"/>
                  </a:cxn>
                  <a:cxn ang="0">
                    <a:pos x="420" y="977"/>
                  </a:cxn>
                  <a:cxn ang="0">
                    <a:pos x="410" y="979"/>
                  </a:cxn>
                  <a:cxn ang="0">
                    <a:pos x="401" y="981"/>
                  </a:cxn>
                  <a:cxn ang="0">
                    <a:pos x="391" y="981"/>
                  </a:cxn>
                  <a:cxn ang="0">
                    <a:pos x="380" y="983"/>
                  </a:cxn>
                  <a:cxn ang="0">
                    <a:pos x="368" y="983"/>
                  </a:cxn>
                  <a:cxn ang="0">
                    <a:pos x="359" y="985"/>
                  </a:cxn>
                  <a:cxn ang="0">
                    <a:pos x="346" y="985"/>
                  </a:cxn>
                  <a:cxn ang="0">
                    <a:pos x="336" y="987"/>
                  </a:cxn>
                  <a:cxn ang="0">
                    <a:pos x="323" y="988"/>
                  </a:cxn>
                  <a:cxn ang="0">
                    <a:pos x="313" y="988"/>
                  </a:cxn>
                  <a:cxn ang="0">
                    <a:pos x="300" y="988"/>
                  </a:cxn>
                  <a:cxn ang="0">
                    <a:pos x="289" y="990"/>
                  </a:cxn>
                  <a:cxn ang="0">
                    <a:pos x="277" y="990"/>
                  </a:cxn>
                  <a:cxn ang="0">
                    <a:pos x="266" y="990"/>
                  </a:cxn>
                  <a:cxn ang="0">
                    <a:pos x="252" y="990"/>
                  </a:cxn>
                  <a:cxn ang="0">
                    <a:pos x="241" y="990"/>
                  </a:cxn>
                  <a:cxn ang="0">
                    <a:pos x="228" y="990"/>
                  </a:cxn>
                  <a:cxn ang="0">
                    <a:pos x="216" y="992"/>
                  </a:cxn>
                  <a:cxn ang="0">
                    <a:pos x="201" y="990"/>
                  </a:cxn>
                  <a:cxn ang="0">
                    <a:pos x="188" y="990"/>
                  </a:cxn>
                  <a:cxn ang="0">
                    <a:pos x="175" y="990"/>
                  </a:cxn>
                  <a:cxn ang="0">
                    <a:pos x="163" y="990"/>
                  </a:cxn>
                  <a:cxn ang="0">
                    <a:pos x="148" y="988"/>
                  </a:cxn>
                  <a:cxn ang="0">
                    <a:pos x="135" y="988"/>
                  </a:cxn>
                  <a:cxn ang="0">
                    <a:pos x="123" y="987"/>
                  </a:cxn>
                  <a:cxn ang="0">
                    <a:pos x="110" y="987"/>
                  </a:cxn>
                  <a:cxn ang="0">
                    <a:pos x="95" y="985"/>
                  </a:cxn>
                  <a:cxn ang="0">
                    <a:pos x="81" y="983"/>
                  </a:cxn>
                  <a:cxn ang="0">
                    <a:pos x="68" y="981"/>
                  </a:cxn>
                  <a:cxn ang="0">
                    <a:pos x="55" y="981"/>
                  </a:cxn>
                  <a:cxn ang="0">
                    <a:pos x="40" y="977"/>
                  </a:cxn>
                  <a:cxn ang="0">
                    <a:pos x="28" y="975"/>
                  </a:cxn>
                  <a:cxn ang="0">
                    <a:pos x="13" y="973"/>
                  </a:cxn>
                  <a:cxn ang="0">
                    <a:pos x="0" y="971"/>
                  </a:cxn>
                  <a:cxn ang="0">
                    <a:pos x="138" y="34"/>
                  </a:cxn>
                  <a:cxn ang="0">
                    <a:pos x="235" y="0"/>
                  </a:cxn>
                  <a:cxn ang="0">
                    <a:pos x="346" y="34"/>
                  </a:cxn>
                  <a:cxn ang="0">
                    <a:pos x="346" y="34"/>
                  </a:cxn>
                </a:cxnLst>
                <a:rect l="0" t="0" r="r" b="b"/>
                <a:pathLst>
                  <a:path w="581" h="992">
                    <a:moveTo>
                      <a:pt x="346" y="34"/>
                    </a:moveTo>
                    <a:lnTo>
                      <a:pt x="581" y="947"/>
                    </a:lnTo>
                    <a:lnTo>
                      <a:pt x="579" y="947"/>
                    </a:lnTo>
                    <a:lnTo>
                      <a:pt x="577" y="947"/>
                    </a:lnTo>
                    <a:lnTo>
                      <a:pt x="572" y="948"/>
                    </a:lnTo>
                    <a:lnTo>
                      <a:pt x="566" y="950"/>
                    </a:lnTo>
                    <a:lnTo>
                      <a:pt x="560" y="950"/>
                    </a:lnTo>
                    <a:lnTo>
                      <a:pt x="553" y="952"/>
                    </a:lnTo>
                    <a:lnTo>
                      <a:pt x="541" y="956"/>
                    </a:lnTo>
                    <a:lnTo>
                      <a:pt x="532" y="960"/>
                    </a:lnTo>
                    <a:lnTo>
                      <a:pt x="524" y="960"/>
                    </a:lnTo>
                    <a:lnTo>
                      <a:pt x="517" y="962"/>
                    </a:lnTo>
                    <a:lnTo>
                      <a:pt x="511" y="962"/>
                    </a:lnTo>
                    <a:lnTo>
                      <a:pt x="503" y="964"/>
                    </a:lnTo>
                    <a:lnTo>
                      <a:pt x="496" y="966"/>
                    </a:lnTo>
                    <a:lnTo>
                      <a:pt x="488" y="968"/>
                    </a:lnTo>
                    <a:lnTo>
                      <a:pt x="480" y="968"/>
                    </a:lnTo>
                    <a:lnTo>
                      <a:pt x="473" y="969"/>
                    </a:lnTo>
                    <a:lnTo>
                      <a:pt x="465" y="969"/>
                    </a:lnTo>
                    <a:lnTo>
                      <a:pt x="456" y="973"/>
                    </a:lnTo>
                    <a:lnTo>
                      <a:pt x="448" y="973"/>
                    </a:lnTo>
                    <a:lnTo>
                      <a:pt x="439" y="975"/>
                    </a:lnTo>
                    <a:lnTo>
                      <a:pt x="429" y="975"/>
                    </a:lnTo>
                    <a:lnTo>
                      <a:pt x="420" y="977"/>
                    </a:lnTo>
                    <a:lnTo>
                      <a:pt x="410" y="979"/>
                    </a:lnTo>
                    <a:lnTo>
                      <a:pt x="401" y="981"/>
                    </a:lnTo>
                    <a:lnTo>
                      <a:pt x="391" y="981"/>
                    </a:lnTo>
                    <a:lnTo>
                      <a:pt x="380" y="983"/>
                    </a:lnTo>
                    <a:lnTo>
                      <a:pt x="368" y="983"/>
                    </a:lnTo>
                    <a:lnTo>
                      <a:pt x="359" y="985"/>
                    </a:lnTo>
                    <a:lnTo>
                      <a:pt x="346" y="985"/>
                    </a:lnTo>
                    <a:lnTo>
                      <a:pt x="336" y="987"/>
                    </a:lnTo>
                    <a:lnTo>
                      <a:pt x="323" y="988"/>
                    </a:lnTo>
                    <a:lnTo>
                      <a:pt x="313" y="988"/>
                    </a:lnTo>
                    <a:lnTo>
                      <a:pt x="300" y="988"/>
                    </a:lnTo>
                    <a:lnTo>
                      <a:pt x="289" y="990"/>
                    </a:lnTo>
                    <a:lnTo>
                      <a:pt x="277" y="990"/>
                    </a:lnTo>
                    <a:lnTo>
                      <a:pt x="266" y="990"/>
                    </a:lnTo>
                    <a:lnTo>
                      <a:pt x="252" y="990"/>
                    </a:lnTo>
                    <a:lnTo>
                      <a:pt x="241" y="990"/>
                    </a:lnTo>
                    <a:lnTo>
                      <a:pt x="228" y="990"/>
                    </a:lnTo>
                    <a:lnTo>
                      <a:pt x="216" y="992"/>
                    </a:lnTo>
                    <a:lnTo>
                      <a:pt x="201" y="990"/>
                    </a:lnTo>
                    <a:lnTo>
                      <a:pt x="188" y="990"/>
                    </a:lnTo>
                    <a:lnTo>
                      <a:pt x="175" y="990"/>
                    </a:lnTo>
                    <a:lnTo>
                      <a:pt x="163" y="990"/>
                    </a:lnTo>
                    <a:lnTo>
                      <a:pt x="148" y="988"/>
                    </a:lnTo>
                    <a:lnTo>
                      <a:pt x="135" y="988"/>
                    </a:lnTo>
                    <a:lnTo>
                      <a:pt x="123" y="987"/>
                    </a:lnTo>
                    <a:lnTo>
                      <a:pt x="110" y="987"/>
                    </a:lnTo>
                    <a:lnTo>
                      <a:pt x="95" y="985"/>
                    </a:lnTo>
                    <a:lnTo>
                      <a:pt x="81" y="983"/>
                    </a:lnTo>
                    <a:lnTo>
                      <a:pt x="68" y="981"/>
                    </a:lnTo>
                    <a:lnTo>
                      <a:pt x="55" y="981"/>
                    </a:lnTo>
                    <a:lnTo>
                      <a:pt x="40" y="977"/>
                    </a:lnTo>
                    <a:lnTo>
                      <a:pt x="28" y="975"/>
                    </a:lnTo>
                    <a:lnTo>
                      <a:pt x="13" y="973"/>
                    </a:lnTo>
                    <a:lnTo>
                      <a:pt x="0" y="971"/>
                    </a:lnTo>
                    <a:lnTo>
                      <a:pt x="138" y="34"/>
                    </a:lnTo>
                    <a:lnTo>
                      <a:pt x="235" y="0"/>
                    </a:lnTo>
                    <a:lnTo>
                      <a:pt x="346" y="34"/>
                    </a:lnTo>
                    <a:lnTo>
                      <a:pt x="346" y="34"/>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7" name="Freeform 26"/>
              <p:cNvSpPr>
                <a:spLocks/>
              </p:cNvSpPr>
              <p:nvPr/>
            </p:nvSpPr>
            <p:spPr bwMode="auto">
              <a:xfrm>
                <a:off x="3030" y="1588"/>
                <a:ext cx="439" cy="401"/>
              </a:xfrm>
              <a:custGeom>
                <a:avLst/>
                <a:gdLst/>
                <a:ahLst/>
                <a:cxnLst>
                  <a:cxn ang="0">
                    <a:pos x="880" y="341"/>
                  </a:cxn>
                  <a:cxn ang="0">
                    <a:pos x="86" y="803"/>
                  </a:cxn>
                  <a:cxn ang="0">
                    <a:pos x="8" y="791"/>
                  </a:cxn>
                  <a:cxn ang="0">
                    <a:pos x="0" y="713"/>
                  </a:cxn>
                  <a:cxn ang="0">
                    <a:pos x="574" y="0"/>
                  </a:cxn>
                  <a:cxn ang="0">
                    <a:pos x="576" y="0"/>
                  </a:cxn>
                  <a:cxn ang="0">
                    <a:pos x="580" y="4"/>
                  </a:cxn>
                  <a:cxn ang="0">
                    <a:pos x="585" y="10"/>
                  </a:cxn>
                  <a:cxn ang="0">
                    <a:pos x="595" y="17"/>
                  </a:cxn>
                  <a:cxn ang="0">
                    <a:pos x="599" y="21"/>
                  </a:cxn>
                  <a:cxn ang="0">
                    <a:pos x="602" y="27"/>
                  </a:cxn>
                  <a:cxn ang="0">
                    <a:pos x="610" y="31"/>
                  </a:cxn>
                  <a:cxn ang="0">
                    <a:pos x="616" y="36"/>
                  </a:cxn>
                  <a:cxn ang="0">
                    <a:pos x="623" y="42"/>
                  </a:cxn>
                  <a:cxn ang="0">
                    <a:pos x="629" y="48"/>
                  </a:cxn>
                  <a:cxn ang="0">
                    <a:pos x="637" y="55"/>
                  </a:cxn>
                  <a:cxn ang="0">
                    <a:pos x="644" y="63"/>
                  </a:cxn>
                  <a:cxn ang="0">
                    <a:pos x="650" y="69"/>
                  </a:cxn>
                  <a:cxn ang="0">
                    <a:pos x="658" y="74"/>
                  </a:cxn>
                  <a:cxn ang="0">
                    <a:pos x="665" y="82"/>
                  </a:cxn>
                  <a:cxn ang="0">
                    <a:pos x="673" y="90"/>
                  </a:cxn>
                  <a:cxn ang="0">
                    <a:pos x="680" y="95"/>
                  </a:cxn>
                  <a:cxn ang="0">
                    <a:pos x="688" y="105"/>
                  </a:cxn>
                  <a:cxn ang="0">
                    <a:pos x="696" y="110"/>
                  </a:cxn>
                  <a:cxn ang="0">
                    <a:pos x="703" y="120"/>
                  </a:cxn>
                  <a:cxn ang="0">
                    <a:pos x="711" y="126"/>
                  </a:cxn>
                  <a:cxn ang="0">
                    <a:pos x="716" y="133"/>
                  </a:cxn>
                  <a:cxn ang="0">
                    <a:pos x="724" y="141"/>
                  </a:cxn>
                  <a:cxn ang="0">
                    <a:pos x="732" y="148"/>
                  </a:cxn>
                  <a:cxn ang="0">
                    <a:pos x="737" y="156"/>
                  </a:cxn>
                  <a:cxn ang="0">
                    <a:pos x="743" y="162"/>
                  </a:cxn>
                  <a:cxn ang="0">
                    <a:pos x="749" y="169"/>
                  </a:cxn>
                  <a:cxn ang="0">
                    <a:pos x="756" y="177"/>
                  </a:cxn>
                  <a:cxn ang="0">
                    <a:pos x="760" y="185"/>
                  </a:cxn>
                  <a:cxn ang="0">
                    <a:pos x="766" y="190"/>
                  </a:cxn>
                  <a:cxn ang="0">
                    <a:pos x="772" y="198"/>
                  </a:cxn>
                  <a:cxn ang="0">
                    <a:pos x="775" y="206"/>
                  </a:cxn>
                  <a:cxn ang="0">
                    <a:pos x="781" y="211"/>
                  </a:cxn>
                  <a:cxn ang="0">
                    <a:pos x="787" y="219"/>
                  </a:cxn>
                  <a:cxn ang="0">
                    <a:pos x="791" y="226"/>
                  </a:cxn>
                  <a:cxn ang="0">
                    <a:pos x="798" y="234"/>
                  </a:cxn>
                  <a:cxn ang="0">
                    <a:pos x="802" y="240"/>
                  </a:cxn>
                  <a:cxn ang="0">
                    <a:pos x="808" y="245"/>
                  </a:cxn>
                  <a:cxn ang="0">
                    <a:pos x="813" y="253"/>
                  </a:cxn>
                  <a:cxn ang="0">
                    <a:pos x="819" y="261"/>
                  </a:cxn>
                  <a:cxn ang="0">
                    <a:pos x="823" y="266"/>
                  </a:cxn>
                  <a:cxn ang="0">
                    <a:pos x="829" y="274"/>
                  </a:cxn>
                  <a:cxn ang="0">
                    <a:pos x="832" y="280"/>
                  </a:cxn>
                  <a:cxn ang="0">
                    <a:pos x="838" y="287"/>
                  </a:cxn>
                  <a:cxn ang="0">
                    <a:pos x="846" y="297"/>
                  </a:cxn>
                  <a:cxn ang="0">
                    <a:pos x="853" y="306"/>
                  </a:cxn>
                  <a:cxn ang="0">
                    <a:pos x="861" y="316"/>
                  </a:cxn>
                  <a:cxn ang="0">
                    <a:pos x="867" y="323"/>
                  </a:cxn>
                  <a:cxn ang="0">
                    <a:pos x="872" y="329"/>
                  </a:cxn>
                  <a:cxn ang="0">
                    <a:pos x="876" y="335"/>
                  </a:cxn>
                  <a:cxn ang="0">
                    <a:pos x="878" y="339"/>
                  </a:cxn>
                  <a:cxn ang="0">
                    <a:pos x="880" y="341"/>
                  </a:cxn>
                  <a:cxn ang="0">
                    <a:pos x="880" y="341"/>
                  </a:cxn>
                </a:cxnLst>
                <a:rect l="0" t="0" r="r" b="b"/>
                <a:pathLst>
                  <a:path w="880" h="803">
                    <a:moveTo>
                      <a:pt x="880" y="341"/>
                    </a:moveTo>
                    <a:lnTo>
                      <a:pt x="86" y="803"/>
                    </a:lnTo>
                    <a:lnTo>
                      <a:pt x="8" y="791"/>
                    </a:lnTo>
                    <a:lnTo>
                      <a:pt x="0" y="713"/>
                    </a:lnTo>
                    <a:lnTo>
                      <a:pt x="574" y="0"/>
                    </a:lnTo>
                    <a:lnTo>
                      <a:pt x="576" y="0"/>
                    </a:lnTo>
                    <a:lnTo>
                      <a:pt x="580" y="4"/>
                    </a:lnTo>
                    <a:lnTo>
                      <a:pt x="585" y="10"/>
                    </a:lnTo>
                    <a:lnTo>
                      <a:pt x="595" y="17"/>
                    </a:lnTo>
                    <a:lnTo>
                      <a:pt x="599" y="21"/>
                    </a:lnTo>
                    <a:lnTo>
                      <a:pt x="602" y="27"/>
                    </a:lnTo>
                    <a:lnTo>
                      <a:pt x="610" y="31"/>
                    </a:lnTo>
                    <a:lnTo>
                      <a:pt x="616" y="36"/>
                    </a:lnTo>
                    <a:lnTo>
                      <a:pt x="623" y="42"/>
                    </a:lnTo>
                    <a:lnTo>
                      <a:pt x="629" y="48"/>
                    </a:lnTo>
                    <a:lnTo>
                      <a:pt x="637" y="55"/>
                    </a:lnTo>
                    <a:lnTo>
                      <a:pt x="644" y="63"/>
                    </a:lnTo>
                    <a:lnTo>
                      <a:pt x="650" y="69"/>
                    </a:lnTo>
                    <a:lnTo>
                      <a:pt x="658" y="74"/>
                    </a:lnTo>
                    <a:lnTo>
                      <a:pt x="665" y="82"/>
                    </a:lnTo>
                    <a:lnTo>
                      <a:pt x="673" y="90"/>
                    </a:lnTo>
                    <a:lnTo>
                      <a:pt x="680" y="95"/>
                    </a:lnTo>
                    <a:lnTo>
                      <a:pt x="688" y="105"/>
                    </a:lnTo>
                    <a:lnTo>
                      <a:pt x="696" y="110"/>
                    </a:lnTo>
                    <a:lnTo>
                      <a:pt x="703" y="120"/>
                    </a:lnTo>
                    <a:lnTo>
                      <a:pt x="711" y="126"/>
                    </a:lnTo>
                    <a:lnTo>
                      <a:pt x="716" y="133"/>
                    </a:lnTo>
                    <a:lnTo>
                      <a:pt x="724" y="141"/>
                    </a:lnTo>
                    <a:lnTo>
                      <a:pt x="732" y="148"/>
                    </a:lnTo>
                    <a:lnTo>
                      <a:pt x="737" y="156"/>
                    </a:lnTo>
                    <a:lnTo>
                      <a:pt x="743" y="162"/>
                    </a:lnTo>
                    <a:lnTo>
                      <a:pt x="749" y="169"/>
                    </a:lnTo>
                    <a:lnTo>
                      <a:pt x="756" y="177"/>
                    </a:lnTo>
                    <a:lnTo>
                      <a:pt x="760" y="185"/>
                    </a:lnTo>
                    <a:lnTo>
                      <a:pt x="766" y="190"/>
                    </a:lnTo>
                    <a:lnTo>
                      <a:pt x="772" y="198"/>
                    </a:lnTo>
                    <a:lnTo>
                      <a:pt x="775" y="206"/>
                    </a:lnTo>
                    <a:lnTo>
                      <a:pt x="781" y="211"/>
                    </a:lnTo>
                    <a:lnTo>
                      <a:pt x="787" y="219"/>
                    </a:lnTo>
                    <a:lnTo>
                      <a:pt x="791" y="226"/>
                    </a:lnTo>
                    <a:lnTo>
                      <a:pt x="798" y="234"/>
                    </a:lnTo>
                    <a:lnTo>
                      <a:pt x="802" y="240"/>
                    </a:lnTo>
                    <a:lnTo>
                      <a:pt x="808" y="245"/>
                    </a:lnTo>
                    <a:lnTo>
                      <a:pt x="813" y="253"/>
                    </a:lnTo>
                    <a:lnTo>
                      <a:pt x="819" y="261"/>
                    </a:lnTo>
                    <a:lnTo>
                      <a:pt x="823" y="266"/>
                    </a:lnTo>
                    <a:lnTo>
                      <a:pt x="829" y="274"/>
                    </a:lnTo>
                    <a:lnTo>
                      <a:pt x="832" y="280"/>
                    </a:lnTo>
                    <a:lnTo>
                      <a:pt x="838" y="287"/>
                    </a:lnTo>
                    <a:lnTo>
                      <a:pt x="846" y="297"/>
                    </a:lnTo>
                    <a:lnTo>
                      <a:pt x="853" y="306"/>
                    </a:lnTo>
                    <a:lnTo>
                      <a:pt x="861" y="316"/>
                    </a:lnTo>
                    <a:lnTo>
                      <a:pt x="867" y="323"/>
                    </a:lnTo>
                    <a:lnTo>
                      <a:pt x="872" y="329"/>
                    </a:lnTo>
                    <a:lnTo>
                      <a:pt x="876" y="335"/>
                    </a:lnTo>
                    <a:lnTo>
                      <a:pt x="878" y="339"/>
                    </a:lnTo>
                    <a:lnTo>
                      <a:pt x="880" y="341"/>
                    </a:lnTo>
                    <a:lnTo>
                      <a:pt x="880" y="341"/>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8" name="Freeform 27"/>
              <p:cNvSpPr>
                <a:spLocks/>
              </p:cNvSpPr>
              <p:nvPr/>
            </p:nvSpPr>
            <p:spPr bwMode="auto">
              <a:xfrm>
                <a:off x="2209" y="1741"/>
                <a:ext cx="481" cy="341"/>
              </a:xfrm>
              <a:custGeom>
                <a:avLst/>
                <a:gdLst/>
                <a:ahLst/>
                <a:cxnLst>
                  <a:cxn ang="0">
                    <a:pos x="872" y="683"/>
                  </a:cxn>
                  <a:cxn ang="0">
                    <a:pos x="0" y="400"/>
                  </a:cxn>
                  <a:cxn ang="0">
                    <a:pos x="0" y="396"/>
                  </a:cxn>
                  <a:cxn ang="0">
                    <a:pos x="4" y="390"/>
                  </a:cxn>
                  <a:cxn ang="0">
                    <a:pos x="4" y="386"/>
                  </a:cxn>
                  <a:cxn ang="0">
                    <a:pos x="5" y="381"/>
                  </a:cxn>
                  <a:cxn ang="0">
                    <a:pos x="7" y="375"/>
                  </a:cxn>
                  <a:cxn ang="0">
                    <a:pos x="11" y="369"/>
                  </a:cxn>
                  <a:cxn ang="0">
                    <a:pos x="13" y="360"/>
                  </a:cxn>
                  <a:cxn ang="0">
                    <a:pos x="15" y="352"/>
                  </a:cxn>
                  <a:cxn ang="0">
                    <a:pos x="19" y="343"/>
                  </a:cxn>
                  <a:cxn ang="0">
                    <a:pos x="21" y="335"/>
                  </a:cxn>
                  <a:cxn ang="0">
                    <a:pos x="24" y="326"/>
                  </a:cxn>
                  <a:cxn ang="0">
                    <a:pos x="28" y="318"/>
                  </a:cxn>
                  <a:cxn ang="0">
                    <a:pos x="30" y="308"/>
                  </a:cxn>
                  <a:cxn ang="0">
                    <a:pos x="36" y="299"/>
                  </a:cxn>
                  <a:cxn ang="0">
                    <a:pos x="38" y="287"/>
                  </a:cxn>
                  <a:cxn ang="0">
                    <a:pos x="42" y="278"/>
                  </a:cxn>
                  <a:cxn ang="0">
                    <a:pos x="45" y="267"/>
                  </a:cxn>
                  <a:cxn ang="0">
                    <a:pos x="49" y="257"/>
                  </a:cxn>
                  <a:cxn ang="0">
                    <a:pos x="53" y="248"/>
                  </a:cxn>
                  <a:cxn ang="0">
                    <a:pos x="57" y="238"/>
                  </a:cxn>
                  <a:cxn ang="0">
                    <a:pos x="61" y="229"/>
                  </a:cxn>
                  <a:cxn ang="0">
                    <a:pos x="64" y="219"/>
                  </a:cxn>
                  <a:cxn ang="0">
                    <a:pos x="66" y="210"/>
                  </a:cxn>
                  <a:cxn ang="0">
                    <a:pos x="70" y="202"/>
                  </a:cxn>
                  <a:cxn ang="0">
                    <a:pos x="74" y="194"/>
                  </a:cxn>
                  <a:cxn ang="0">
                    <a:pos x="76" y="187"/>
                  </a:cxn>
                  <a:cxn ang="0">
                    <a:pos x="78" y="181"/>
                  </a:cxn>
                  <a:cxn ang="0">
                    <a:pos x="81" y="175"/>
                  </a:cxn>
                  <a:cxn ang="0">
                    <a:pos x="85" y="170"/>
                  </a:cxn>
                  <a:cxn ang="0">
                    <a:pos x="89" y="166"/>
                  </a:cxn>
                  <a:cxn ang="0">
                    <a:pos x="89" y="160"/>
                  </a:cxn>
                  <a:cxn ang="0">
                    <a:pos x="91" y="154"/>
                  </a:cxn>
                  <a:cxn ang="0">
                    <a:pos x="95" y="149"/>
                  </a:cxn>
                  <a:cxn ang="0">
                    <a:pos x="99" y="145"/>
                  </a:cxn>
                  <a:cxn ang="0">
                    <a:pos x="100" y="137"/>
                  </a:cxn>
                  <a:cxn ang="0">
                    <a:pos x="104" y="132"/>
                  </a:cxn>
                  <a:cxn ang="0">
                    <a:pos x="108" y="124"/>
                  </a:cxn>
                  <a:cxn ang="0">
                    <a:pos x="112" y="118"/>
                  </a:cxn>
                  <a:cxn ang="0">
                    <a:pos x="116" y="111"/>
                  </a:cxn>
                  <a:cxn ang="0">
                    <a:pos x="119" y="105"/>
                  </a:cxn>
                  <a:cxn ang="0">
                    <a:pos x="123" y="99"/>
                  </a:cxn>
                  <a:cxn ang="0">
                    <a:pos x="129" y="92"/>
                  </a:cxn>
                  <a:cxn ang="0">
                    <a:pos x="133" y="84"/>
                  </a:cxn>
                  <a:cxn ang="0">
                    <a:pos x="137" y="78"/>
                  </a:cxn>
                  <a:cxn ang="0">
                    <a:pos x="140" y="71"/>
                  </a:cxn>
                  <a:cxn ang="0">
                    <a:pos x="146" y="65"/>
                  </a:cxn>
                  <a:cxn ang="0">
                    <a:pos x="150" y="57"/>
                  </a:cxn>
                  <a:cxn ang="0">
                    <a:pos x="154" y="52"/>
                  </a:cxn>
                  <a:cxn ang="0">
                    <a:pos x="157" y="46"/>
                  </a:cxn>
                  <a:cxn ang="0">
                    <a:pos x="161" y="40"/>
                  </a:cxn>
                  <a:cxn ang="0">
                    <a:pos x="169" y="29"/>
                  </a:cxn>
                  <a:cxn ang="0">
                    <a:pos x="176" y="19"/>
                  </a:cxn>
                  <a:cxn ang="0">
                    <a:pos x="180" y="10"/>
                  </a:cxn>
                  <a:cxn ang="0">
                    <a:pos x="184" y="6"/>
                  </a:cxn>
                  <a:cxn ang="0">
                    <a:pos x="186" y="0"/>
                  </a:cxn>
                  <a:cxn ang="0">
                    <a:pos x="188" y="0"/>
                  </a:cxn>
                  <a:cxn ang="0">
                    <a:pos x="944" y="506"/>
                  </a:cxn>
                  <a:cxn ang="0">
                    <a:pos x="961" y="620"/>
                  </a:cxn>
                  <a:cxn ang="0">
                    <a:pos x="872" y="683"/>
                  </a:cxn>
                  <a:cxn ang="0">
                    <a:pos x="872" y="683"/>
                  </a:cxn>
                </a:cxnLst>
                <a:rect l="0" t="0" r="r" b="b"/>
                <a:pathLst>
                  <a:path w="961" h="683">
                    <a:moveTo>
                      <a:pt x="872" y="683"/>
                    </a:moveTo>
                    <a:lnTo>
                      <a:pt x="0" y="400"/>
                    </a:lnTo>
                    <a:lnTo>
                      <a:pt x="0" y="396"/>
                    </a:lnTo>
                    <a:lnTo>
                      <a:pt x="4" y="390"/>
                    </a:lnTo>
                    <a:lnTo>
                      <a:pt x="4" y="386"/>
                    </a:lnTo>
                    <a:lnTo>
                      <a:pt x="5" y="381"/>
                    </a:lnTo>
                    <a:lnTo>
                      <a:pt x="7" y="375"/>
                    </a:lnTo>
                    <a:lnTo>
                      <a:pt x="11" y="369"/>
                    </a:lnTo>
                    <a:lnTo>
                      <a:pt x="13" y="360"/>
                    </a:lnTo>
                    <a:lnTo>
                      <a:pt x="15" y="352"/>
                    </a:lnTo>
                    <a:lnTo>
                      <a:pt x="19" y="343"/>
                    </a:lnTo>
                    <a:lnTo>
                      <a:pt x="21" y="335"/>
                    </a:lnTo>
                    <a:lnTo>
                      <a:pt x="24" y="326"/>
                    </a:lnTo>
                    <a:lnTo>
                      <a:pt x="28" y="318"/>
                    </a:lnTo>
                    <a:lnTo>
                      <a:pt x="30" y="308"/>
                    </a:lnTo>
                    <a:lnTo>
                      <a:pt x="36" y="299"/>
                    </a:lnTo>
                    <a:lnTo>
                      <a:pt x="38" y="287"/>
                    </a:lnTo>
                    <a:lnTo>
                      <a:pt x="42" y="278"/>
                    </a:lnTo>
                    <a:lnTo>
                      <a:pt x="45" y="267"/>
                    </a:lnTo>
                    <a:lnTo>
                      <a:pt x="49" y="257"/>
                    </a:lnTo>
                    <a:lnTo>
                      <a:pt x="53" y="248"/>
                    </a:lnTo>
                    <a:lnTo>
                      <a:pt x="57" y="238"/>
                    </a:lnTo>
                    <a:lnTo>
                      <a:pt x="61" y="229"/>
                    </a:lnTo>
                    <a:lnTo>
                      <a:pt x="64" y="219"/>
                    </a:lnTo>
                    <a:lnTo>
                      <a:pt x="66" y="210"/>
                    </a:lnTo>
                    <a:lnTo>
                      <a:pt x="70" y="202"/>
                    </a:lnTo>
                    <a:lnTo>
                      <a:pt x="74" y="194"/>
                    </a:lnTo>
                    <a:lnTo>
                      <a:pt x="76" y="187"/>
                    </a:lnTo>
                    <a:lnTo>
                      <a:pt x="78" y="181"/>
                    </a:lnTo>
                    <a:lnTo>
                      <a:pt x="81" y="175"/>
                    </a:lnTo>
                    <a:lnTo>
                      <a:pt x="85" y="170"/>
                    </a:lnTo>
                    <a:lnTo>
                      <a:pt x="89" y="166"/>
                    </a:lnTo>
                    <a:lnTo>
                      <a:pt x="89" y="160"/>
                    </a:lnTo>
                    <a:lnTo>
                      <a:pt x="91" y="154"/>
                    </a:lnTo>
                    <a:lnTo>
                      <a:pt x="95" y="149"/>
                    </a:lnTo>
                    <a:lnTo>
                      <a:pt x="99" y="145"/>
                    </a:lnTo>
                    <a:lnTo>
                      <a:pt x="100" y="137"/>
                    </a:lnTo>
                    <a:lnTo>
                      <a:pt x="104" y="132"/>
                    </a:lnTo>
                    <a:lnTo>
                      <a:pt x="108" y="124"/>
                    </a:lnTo>
                    <a:lnTo>
                      <a:pt x="112" y="118"/>
                    </a:lnTo>
                    <a:lnTo>
                      <a:pt x="116" y="111"/>
                    </a:lnTo>
                    <a:lnTo>
                      <a:pt x="119" y="105"/>
                    </a:lnTo>
                    <a:lnTo>
                      <a:pt x="123" y="99"/>
                    </a:lnTo>
                    <a:lnTo>
                      <a:pt x="129" y="92"/>
                    </a:lnTo>
                    <a:lnTo>
                      <a:pt x="133" y="84"/>
                    </a:lnTo>
                    <a:lnTo>
                      <a:pt x="137" y="78"/>
                    </a:lnTo>
                    <a:lnTo>
                      <a:pt x="140" y="71"/>
                    </a:lnTo>
                    <a:lnTo>
                      <a:pt x="146" y="65"/>
                    </a:lnTo>
                    <a:lnTo>
                      <a:pt x="150" y="57"/>
                    </a:lnTo>
                    <a:lnTo>
                      <a:pt x="154" y="52"/>
                    </a:lnTo>
                    <a:lnTo>
                      <a:pt x="157" y="46"/>
                    </a:lnTo>
                    <a:lnTo>
                      <a:pt x="161" y="40"/>
                    </a:lnTo>
                    <a:lnTo>
                      <a:pt x="169" y="29"/>
                    </a:lnTo>
                    <a:lnTo>
                      <a:pt x="176" y="19"/>
                    </a:lnTo>
                    <a:lnTo>
                      <a:pt x="180" y="10"/>
                    </a:lnTo>
                    <a:lnTo>
                      <a:pt x="184" y="6"/>
                    </a:lnTo>
                    <a:lnTo>
                      <a:pt x="186" y="0"/>
                    </a:lnTo>
                    <a:lnTo>
                      <a:pt x="188" y="0"/>
                    </a:lnTo>
                    <a:lnTo>
                      <a:pt x="944" y="506"/>
                    </a:lnTo>
                    <a:lnTo>
                      <a:pt x="961" y="620"/>
                    </a:lnTo>
                    <a:lnTo>
                      <a:pt x="872" y="683"/>
                    </a:lnTo>
                    <a:lnTo>
                      <a:pt x="872" y="683"/>
                    </a:lnTo>
                    <a:close/>
                  </a:path>
                </a:pathLst>
              </a:custGeom>
              <a:solidFill>
                <a:srgbClr val="FFF2CC"/>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29" name="Freeform 28"/>
              <p:cNvSpPr>
                <a:spLocks/>
              </p:cNvSpPr>
              <p:nvPr/>
            </p:nvSpPr>
            <p:spPr bwMode="auto">
              <a:xfrm>
                <a:off x="2639" y="1888"/>
                <a:ext cx="477" cy="476"/>
              </a:xfrm>
              <a:custGeom>
                <a:avLst/>
                <a:gdLst/>
                <a:ahLst/>
                <a:cxnLst>
                  <a:cxn ang="0">
                    <a:pos x="523" y="949"/>
                  </a:cxn>
                  <a:cxn ang="0">
                    <a:pos x="584" y="938"/>
                  </a:cxn>
                  <a:cxn ang="0">
                    <a:pos x="639" y="922"/>
                  </a:cxn>
                  <a:cxn ang="0">
                    <a:pos x="692" y="898"/>
                  </a:cxn>
                  <a:cxn ang="0">
                    <a:pos x="741" y="869"/>
                  </a:cxn>
                  <a:cxn ang="0">
                    <a:pos x="787" y="833"/>
                  </a:cxn>
                  <a:cxn ang="0">
                    <a:pos x="829" y="793"/>
                  </a:cxn>
                  <a:cxn ang="0">
                    <a:pos x="863" y="749"/>
                  </a:cxn>
                  <a:cxn ang="0">
                    <a:pos x="895" y="700"/>
                  </a:cxn>
                  <a:cxn ang="0">
                    <a:pos x="920" y="647"/>
                  </a:cxn>
                  <a:cxn ang="0">
                    <a:pos x="937" y="592"/>
                  </a:cxn>
                  <a:cxn ang="0">
                    <a:pos x="948" y="534"/>
                  </a:cxn>
                  <a:cxn ang="0">
                    <a:pos x="954" y="476"/>
                  </a:cxn>
                  <a:cxn ang="0">
                    <a:pos x="948" y="413"/>
                  </a:cxn>
                  <a:cxn ang="0">
                    <a:pos x="937" y="356"/>
                  </a:cxn>
                  <a:cxn ang="0">
                    <a:pos x="920" y="301"/>
                  </a:cxn>
                  <a:cxn ang="0">
                    <a:pos x="895" y="247"/>
                  </a:cxn>
                  <a:cxn ang="0">
                    <a:pos x="863" y="200"/>
                  </a:cxn>
                  <a:cxn ang="0">
                    <a:pos x="829" y="154"/>
                  </a:cxn>
                  <a:cxn ang="0">
                    <a:pos x="787" y="114"/>
                  </a:cxn>
                  <a:cxn ang="0">
                    <a:pos x="741" y="80"/>
                  </a:cxn>
                  <a:cxn ang="0">
                    <a:pos x="692" y="50"/>
                  </a:cxn>
                  <a:cxn ang="0">
                    <a:pos x="639" y="27"/>
                  </a:cxn>
                  <a:cxn ang="0">
                    <a:pos x="584" y="10"/>
                  </a:cxn>
                  <a:cxn ang="0">
                    <a:pos x="523" y="2"/>
                  </a:cxn>
                  <a:cxn ang="0">
                    <a:pos x="464" y="0"/>
                  </a:cxn>
                  <a:cxn ang="0">
                    <a:pos x="403" y="4"/>
                  </a:cxn>
                  <a:cxn ang="0">
                    <a:pos x="344" y="15"/>
                  </a:cxn>
                  <a:cxn ang="0">
                    <a:pos x="291" y="36"/>
                  </a:cxn>
                  <a:cxn ang="0">
                    <a:pos x="238" y="61"/>
                  </a:cxn>
                  <a:cxn ang="0">
                    <a:pos x="190" y="93"/>
                  </a:cxn>
                  <a:cxn ang="0">
                    <a:pos x="147" y="129"/>
                  </a:cxn>
                  <a:cxn ang="0">
                    <a:pos x="109" y="171"/>
                  </a:cxn>
                  <a:cxn ang="0">
                    <a:pos x="74" y="217"/>
                  </a:cxn>
                  <a:cxn ang="0">
                    <a:pos x="46" y="268"/>
                  </a:cxn>
                  <a:cxn ang="0">
                    <a:pos x="25" y="321"/>
                  </a:cxn>
                  <a:cxn ang="0">
                    <a:pos x="10" y="379"/>
                  </a:cxn>
                  <a:cxn ang="0">
                    <a:pos x="0" y="438"/>
                  </a:cxn>
                  <a:cxn ang="0">
                    <a:pos x="0" y="498"/>
                  </a:cxn>
                  <a:cxn ang="0">
                    <a:pos x="6" y="557"/>
                  </a:cxn>
                  <a:cxn ang="0">
                    <a:pos x="21" y="614"/>
                  </a:cxn>
                  <a:cxn ang="0">
                    <a:pos x="40" y="670"/>
                  </a:cxn>
                  <a:cxn ang="0">
                    <a:pos x="69" y="721"/>
                  </a:cxn>
                  <a:cxn ang="0">
                    <a:pos x="101" y="767"/>
                  </a:cxn>
                  <a:cxn ang="0">
                    <a:pos x="139" y="812"/>
                  </a:cxn>
                  <a:cxn ang="0">
                    <a:pos x="181" y="848"/>
                  </a:cxn>
                  <a:cxn ang="0">
                    <a:pos x="228" y="881"/>
                  </a:cxn>
                  <a:cxn ang="0">
                    <a:pos x="280" y="909"/>
                  </a:cxn>
                  <a:cxn ang="0">
                    <a:pos x="333" y="930"/>
                  </a:cxn>
                  <a:cxn ang="0">
                    <a:pos x="390" y="943"/>
                  </a:cxn>
                  <a:cxn ang="0">
                    <a:pos x="451" y="951"/>
                  </a:cxn>
                </a:cxnLst>
                <a:rect l="0" t="0" r="r" b="b"/>
                <a:pathLst>
                  <a:path w="954" h="953">
                    <a:moveTo>
                      <a:pt x="475" y="953"/>
                    </a:moveTo>
                    <a:lnTo>
                      <a:pt x="489" y="951"/>
                    </a:lnTo>
                    <a:lnTo>
                      <a:pt x="500" y="951"/>
                    </a:lnTo>
                    <a:lnTo>
                      <a:pt x="511" y="951"/>
                    </a:lnTo>
                    <a:lnTo>
                      <a:pt x="523" y="949"/>
                    </a:lnTo>
                    <a:lnTo>
                      <a:pt x="536" y="947"/>
                    </a:lnTo>
                    <a:lnTo>
                      <a:pt x="548" y="945"/>
                    </a:lnTo>
                    <a:lnTo>
                      <a:pt x="559" y="943"/>
                    </a:lnTo>
                    <a:lnTo>
                      <a:pt x="572" y="941"/>
                    </a:lnTo>
                    <a:lnTo>
                      <a:pt x="584" y="938"/>
                    </a:lnTo>
                    <a:lnTo>
                      <a:pt x="593" y="936"/>
                    </a:lnTo>
                    <a:lnTo>
                      <a:pt x="605" y="932"/>
                    </a:lnTo>
                    <a:lnTo>
                      <a:pt x="616" y="930"/>
                    </a:lnTo>
                    <a:lnTo>
                      <a:pt x="627" y="924"/>
                    </a:lnTo>
                    <a:lnTo>
                      <a:pt x="639" y="922"/>
                    </a:lnTo>
                    <a:lnTo>
                      <a:pt x="650" y="917"/>
                    </a:lnTo>
                    <a:lnTo>
                      <a:pt x="662" y="915"/>
                    </a:lnTo>
                    <a:lnTo>
                      <a:pt x="671" y="909"/>
                    </a:lnTo>
                    <a:lnTo>
                      <a:pt x="682" y="903"/>
                    </a:lnTo>
                    <a:lnTo>
                      <a:pt x="692" y="898"/>
                    </a:lnTo>
                    <a:lnTo>
                      <a:pt x="703" y="892"/>
                    </a:lnTo>
                    <a:lnTo>
                      <a:pt x="713" y="886"/>
                    </a:lnTo>
                    <a:lnTo>
                      <a:pt x="722" y="881"/>
                    </a:lnTo>
                    <a:lnTo>
                      <a:pt x="732" y="875"/>
                    </a:lnTo>
                    <a:lnTo>
                      <a:pt x="741" y="869"/>
                    </a:lnTo>
                    <a:lnTo>
                      <a:pt x="751" y="862"/>
                    </a:lnTo>
                    <a:lnTo>
                      <a:pt x="760" y="854"/>
                    </a:lnTo>
                    <a:lnTo>
                      <a:pt x="770" y="848"/>
                    </a:lnTo>
                    <a:lnTo>
                      <a:pt x="779" y="841"/>
                    </a:lnTo>
                    <a:lnTo>
                      <a:pt x="787" y="833"/>
                    </a:lnTo>
                    <a:lnTo>
                      <a:pt x="796" y="827"/>
                    </a:lnTo>
                    <a:lnTo>
                      <a:pt x="804" y="820"/>
                    </a:lnTo>
                    <a:lnTo>
                      <a:pt x="814" y="812"/>
                    </a:lnTo>
                    <a:lnTo>
                      <a:pt x="821" y="803"/>
                    </a:lnTo>
                    <a:lnTo>
                      <a:pt x="829" y="793"/>
                    </a:lnTo>
                    <a:lnTo>
                      <a:pt x="836" y="786"/>
                    </a:lnTo>
                    <a:lnTo>
                      <a:pt x="844" y="776"/>
                    </a:lnTo>
                    <a:lnTo>
                      <a:pt x="850" y="767"/>
                    </a:lnTo>
                    <a:lnTo>
                      <a:pt x="857" y="759"/>
                    </a:lnTo>
                    <a:lnTo>
                      <a:pt x="863" y="749"/>
                    </a:lnTo>
                    <a:lnTo>
                      <a:pt x="871" y="740"/>
                    </a:lnTo>
                    <a:lnTo>
                      <a:pt x="876" y="730"/>
                    </a:lnTo>
                    <a:lnTo>
                      <a:pt x="882" y="721"/>
                    </a:lnTo>
                    <a:lnTo>
                      <a:pt x="888" y="711"/>
                    </a:lnTo>
                    <a:lnTo>
                      <a:pt x="895" y="700"/>
                    </a:lnTo>
                    <a:lnTo>
                      <a:pt x="899" y="690"/>
                    </a:lnTo>
                    <a:lnTo>
                      <a:pt x="905" y="681"/>
                    </a:lnTo>
                    <a:lnTo>
                      <a:pt x="910" y="670"/>
                    </a:lnTo>
                    <a:lnTo>
                      <a:pt x="916" y="660"/>
                    </a:lnTo>
                    <a:lnTo>
                      <a:pt x="920" y="647"/>
                    </a:lnTo>
                    <a:lnTo>
                      <a:pt x="924" y="637"/>
                    </a:lnTo>
                    <a:lnTo>
                      <a:pt x="928" y="626"/>
                    </a:lnTo>
                    <a:lnTo>
                      <a:pt x="931" y="614"/>
                    </a:lnTo>
                    <a:lnTo>
                      <a:pt x="933" y="603"/>
                    </a:lnTo>
                    <a:lnTo>
                      <a:pt x="937" y="592"/>
                    </a:lnTo>
                    <a:lnTo>
                      <a:pt x="941" y="582"/>
                    </a:lnTo>
                    <a:lnTo>
                      <a:pt x="943" y="571"/>
                    </a:lnTo>
                    <a:lnTo>
                      <a:pt x="945" y="557"/>
                    </a:lnTo>
                    <a:lnTo>
                      <a:pt x="947" y="548"/>
                    </a:lnTo>
                    <a:lnTo>
                      <a:pt x="948" y="534"/>
                    </a:lnTo>
                    <a:lnTo>
                      <a:pt x="950" y="523"/>
                    </a:lnTo>
                    <a:lnTo>
                      <a:pt x="952" y="510"/>
                    </a:lnTo>
                    <a:lnTo>
                      <a:pt x="952" y="498"/>
                    </a:lnTo>
                    <a:lnTo>
                      <a:pt x="952" y="487"/>
                    </a:lnTo>
                    <a:lnTo>
                      <a:pt x="954" y="476"/>
                    </a:lnTo>
                    <a:lnTo>
                      <a:pt x="952" y="462"/>
                    </a:lnTo>
                    <a:lnTo>
                      <a:pt x="952" y="449"/>
                    </a:lnTo>
                    <a:lnTo>
                      <a:pt x="952" y="438"/>
                    </a:lnTo>
                    <a:lnTo>
                      <a:pt x="950" y="426"/>
                    </a:lnTo>
                    <a:lnTo>
                      <a:pt x="948" y="413"/>
                    </a:lnTo>
                    <a:lnTo>
                      <a:pt x="947" y="401"/>
                    </a:lnTo>
                    <a:lnTo>
                      <a:pt x="945" y="390"/>
                    </a:lnTo>
                    <a:lnTo>
                      <a:pt x="943" y="379"/>
                    </a:lnTo>
                    <a:lnTo>
                      <a:pt x="941" y="365"/>
                    </a:lnTo>
                    <a:lnTo>
                      <a:pt x="937" y="356"/>
                    </a:lnTo>
                    <a:lnTo>
                      <a:pt x="933" y="342"/>
                    </a:lnTo>
                    <a:lnTo>
                      <a:pt x="931" y="333"/>
                    </a:lnTo>
                    <a:lnTo>
                      <a:pt x="928" y="321"/>
                    </a:lnTo>
                    <a:lnTo>
                      <a:pt x="924" y="310"/>
                    </a:lnTo>
                    <a:lnTo>
                      <a:pt x="920" y="301"/>
                    </a:lnTo>
                    <a:lnTo>
                      <a:pt x="916" y="289"/>
                    </a:lnTo>
                    <a:lnTo>
                      <a:pt x="910" y="278"/>
                    </a:lnTo>
                    <a:lnTo>
                      <a:pt x="905" y="268"/>
                    </a:lnTo>
                    <a:lnTo>
                      <a:pt x="899" y="257"/>
                    </a:lnTo>
                    <a:lnTo>
                      <a:pt x="895" y="247"/>
                    </a:lnTo>
                    <a:lnTo>
                      <a:pt x="888" y="236"/>
                    </a:lnTo>
                    <a:lnTo>
                      <a:pt x="882" y="226"/>
                    </a:lnTo>
                    <a:lnTo>
                      <a:pt x="876" y="217"/>
                    </a:lnTo>
                    <a:lnTo>
                      <a:pt x="871" y="209"/>
                    </a:lnTo>
                    <a:lnTo>
                      <a:pt x="863" y="200"/>
                    </a:lnTo>
                    <a:lnTo>
                      <a:pt x="857" y="188"/>
                    </a:lnTo>
                    <a:lnTo>
                      <a:pt x="850" y="179"/>
                    </a:lnTo>
                    <a:lnTo>
                      <a:pt x="844" y="171"/>
                    </a:lnTo>
                    <a:lnTo>
                      <a:pt x="836" y="162"/>
                    </a:lnTo>
                    <a:lnTo>
                      <a:pt x="829" y="154"/>
                    </a:lnTo>
                    <a:lnTo>
                      <a:pt x="821" y="147"/>
                    </a:lnTo>
                    <a:lnTo>
                      <a:pt x="814" y="139"/>
                    </a:lnTo>
                    <a:lnTo>
                      <a:pt x="804" y="129"/>
                    </a:lnTo>
                    <a:lnTo>
                      <a:pt x="796" y="122"/>
                    </a:lnTo>
                    <a:lnTo>
                      <a:pt x="787" y="114"/>
                    </a:lnTo>
                    <a:lnTo>
                      <a:pt x="779" y="107"/>
                    </a:lnTo>
                    <a:lnTo>
                      <a:pt x="770" y="99"/>
                    </a:lnTo>
                    <a:lnTo>
                      <a:pt x="760" y="93"/>
                    </a:lnTo>
                    <a:lnTo>
                      <a:pt x="751" y="86"/>
                    </a:lnTo>
                    <a:lnTo>
                      <a:pt x="741" y="80"/>
                    </a:lnTo>
                    <a:lnTo>
                      <a:pt x="732" y="74"/>
                    </a:lnTo>
                    <a:lnTo>
                      <a:pt x="722" y="67"/>
                    </a:lnTo>
                    <a:lnTo>
                      <a:pt x="713" y="61"/>
                    </a:lnTo>
                    <a:lnTo>
                      <a:pt x="703" y="55"/>
                    </a:lnTo>
                    <a:lnTo>
                      <a:pt x="692" y="50"/>
                    </a:lnTo>
                    <a:lnTo>
                      <a:pt x="682" y="46"/>
                    </a:lnTo>
                    <a:lnTo>
                      <a:pt x="671" y="40"/>
                    </a:lnTo>
                    <a:lnTo>
                      <a:pt x="662" y="36"/>
                    </a:lnTo>
                    <a:lnTo>
                      <a:pt x="650" y="31"/>
                    </a:lnTo>
                    <a:lnTo>
                      <a:pt x="639" y="27"/>
                    </a:lnTo>
                    <a:lnTo>
                      <a:pt x="627" y="23"/>
                    </a:lnTo>
                    <a:lnTo>
                      <a:pt x="616" y="21"/>
                    </a:lnTo>
                    <a:lnTo>
                      <a:pt x="605" y="15"/>
                    </a:lnTo>
                    <a:lnTo>
                      <a:pt x="593" y="13"/>
                    </a:lnTo>
                    <a:lnTo>
                      <a:pt x="584" y="10"/>
                    </a:lnTo>
                    <a:lnTo>
                      <a:pt x="572" y="8"/>
                    </a:lnTo>
                    <a:lnTo>
                      <a:pt x="559" y="6"/>
                    </a:lnTo>
                    <a:lnTo>
                      <a:pt x="548" y="4"/>
                    </a:lnTo>
                    <a:lnTo>
                      <a:pt x="536" y="2"/>
                    </a:lnTo>
                    <a:lnTo>
                      <a:pt x="523" y="2"/>
                    </a:lnTo>
                    <a:lnTo>
                      <a:pt x="511" y="0"/>
                    </a:lnTo>
                    <a:lnTo>
                      <a:pt x="500" y="0"/>
                    </a:lnTo>
                    <a:lnTo>
                      <a:pt x="489" y="0"/>
                    </a:lnTo>
                    <a:lnTo>
                      <a:pt x="475" y="0"/>
                    </a:lnTo>
                    <a:lnTo>
                      <a:pt x="464" y="0"/>
                    </a:lnTo>
                    <a:lnTo>
                      <a:pt x="451" y="0"/>
                    </a:lnTo>
                    <a:lnTo>
                      <a:pt x="437" y="0"/>
                    </a:lnTo>
                    <a:lnTo>
                      <a:pt x="426" y="2"/>
                    </a:lnTo>
                    <a:lnTo>
                      <a:pt x="413" y="2"/>
                    </a:lnTo>
                    <a:lnTo>
                      <a:pt x="403" y="4"/>
                    </a:lnTo>
                    <a:lnTo>
                      <a:pt x="390" y="6"/>
                    </a:lnTo>
                    <a:lnTo>
                      <a:pt x="380" y="8"/>
                    </a:lnTo>
                    <a:lnTo>
                      <a:pt x="367" y="10"/>
                    </a:lnTo>
                    <a:lnTo>
                      <a:pt x="356" y="13"/>
                    </a:lnTo>
                    <a:lnTo>
                      <a:pt x="344" y="15"/>
                    </a:lnTo>
                    <a:lnTo>
                      <a:pt x="333" y="21"/>
                    </a:lnTo>
                    <a:lnTo>
                      <a:pt x="321" y="23"/>
                    </a:lnTo>
                    <a:lnTo>
                      <a:pt x="312" y="27"/>
                    </a:lnTo>
                    <a:lnTo>
                      <a:pt x="301" y="31"/>
                    </a:lnTo>
                    <a:lnTo>
                      <a:pt x="291" y="36"/>
                    </a:lnTo>
                    <a:lnTo>
                      <a:pt x="280" y="40"/>
                    </a:lnTo>
                    <a:lnTo>
                      <a:pt x="268" y="46"/>
                    </a:lnTo>
                    <a:lnTo>
                      <a:pt x="259" y="50"/>
                    </a:lnTo>
                    <a:lnTo>
                      <a:pt x="249" y="55"/>
                    </a:lnTo>
                    <a:lnTo>
                      <a:pt x="238" y="61"/>
                    </a:lnTo>
                    <a:lnTo>
                      <a:pt x="228" y="67"/>
                    </a:lnTo>
                    <a:lnTo>
                      <a:pt x="219" y="74"/>
                    </a:lnTo>
                    <a:lnTo>
                      <a:pt x="209" y="80"/>
                    </a:lnTo>
                    <a:lnTo>
                      <a:pt x="200" y="86"/>
                    </a:lnTo>
                    <a:lnTo>
                      <a:pt x="190" y="93"/>
                    </a:lnTo>
                    <a:lnTo>
                      <a:pt x="181" y="99"/>
                    </a:lnTo>
                    <a:lnTo>
                      <a:pt x="173" y="107"/>
                    </a:lnTo>
                    <a:lnTo>
                      <a:pt x="164" y="114"/>
                    </a:lnTo>
                    <a:lnTo>
                      <a:pt x="156" y="122"/>
                    </a:lnTo>
                    <a:lnTo>
                      <a:pt x="147" y="129"/>
                    </a:lnTo>
                    <a:lnTo>
                      <a:pt x="139" y="139"/>
                    </a:lnTo>
                    <a:lnTo>
                      <a:pt x="131" y="147"/>
                    </a:lnTo>
                    <a:lnTo>
                      <a:pt x="124" y="154"/>
                    </a:lnTo>
                    <a:lnTo>
                      <a:pt x="114" y="162"/>
                    </a:lnTo>
                    <a:lnTo>
                      <a:pt x="109" y="171"/>
                    </a:lnTo>
                    <a:lnTo>
                      <a:pt x="101" y="179"/>
                    </a:lnTo>
                    <a:lnTo>
                      <a:pt x="93" y="188"/>
                    </a:lnTo>
                    <a:lnTo>
                      <a:pt x="88" y="200"/>
                    </a:lnTo>
                    <a:lnTo>
                      <a:pt x="82" y="209"/>
                    </a:lnTo>
                    <a:lnTo>
                      <a:pt x="74" y="217"/>
                    </a:lnTo>
                    <a:lnTo>
                      <a:pt x="69" y="226"/>
                    </a:lnTo>
                    <a:lnTo>
                      <a:pt x="61" y="236"/>
                    </a:lnTo>
                    <a:lnTo>
                      <a:pt x="57" y="247"/>
                    </a:lnTo>
                    <a:lnTo>
                      <a:pt x="52" y="257"/>
                    </a:lnTo>
                    <a:lnTo>
                      <a:pt x="46" y="268"/>
                    </a:lnTo>
                    <a:lnTo>
                      <a:pt x="40" y="278"/>
                    </a:lnTo>
                    <a:lnTo>
                      <a:pt x="38" y="289"/>
                    </a:lnTo>
                    <a:lnTo>
                      <a:pt x="33" y="301"/>
                    </a:lnTo>
                    <a:lnTo>
                      <a:pt x="29" y="310"/>
                    </a:lnTo>
                    <a:lnTo>
                      <a:pt x="25" y="321"/>
                    </a:lnTo>
                    <a:lnTo>
                      <a:pt x="21" y="333"/>
                    </a:lnTo>
                    <a:lnTo>
                      <a:pt x="17" y="342"/>
                    </a:lnTo>
                    <a:lnTo>
                      <a:pt x="14" y="356"/>
                    </a:lnTo>
                    <a:lnTo>
                      <a:pt x="12" y="365"/>
                    </a:lnTo>
                    <a:lnTo>
                      <a:pt x="10" y="379"/>
                    </a:lnTo>
                    <a:lnTo>
                      <a:pt x="6" y="390"/>
                    </a:lnTo>
                    <a:lnTo>
                      <a:pt x="6" y="401"/>
                    </a:lnTo>
                    <a:lnTo>
                      <a:pt x="4" y="413"/>
                    </a:lnTo>
                    <a:lnTo>
                      <a:pt x="4" y="426"/>
                    </a:lnTo>
                    <a:lnTo>
                      <a:pt x="0" y="438"/>
                    </a:lnTo>
                    <a:lnTo>
                      <a:pt x="0" y="449"/>
                    </a:lnTo>
                    <a:lnTo>
                      <a:pt x="0" y="462"/>
                    </a:lnTo>
                    <a:lnTo>
                      <a:pt x="0" y="476"/>
                    </a:lnTo>
                    <a:lnTo>
                      <a:pt x="0" y="487"/>
                    </a:lnTo>
                    <a:lnTo>
                      <a:pt x="0" y="498"/>
                    </a:lnTo>
                    <a:lnTo>
                      <a:pt x="0" y="510"/>
                    </a:lnTo>
                    <a:lnTo>
                      <a:pt x="4" y="523"/>
                    </a:lnTo>
                    <a:lnTo>
                      <a:pt x="4" y="534"/>
                    </a:lnTo>
                    <a:lnTo>
                      <a:pt x="6" y="548"/>
                    </a:lnTo>
                    <a:lnTo>
                      <a:pt x="6" y="557"/>
                    </a:lnTo>
                    <a:lnTo>
                      <a:pt x="10" y="571"/>
                    </a:lnTo>
                    <a:lnTo>
                      <a:pt x="12" y="582"/>
                    </a:lnTo>
                    <a:lnTo>
                      <a:pt x="14" y="592"/>
                    </a:lnTo>
                    <a:lnTo>
                      <a:pt x="17" y="603"/>
                    </a:lnTo>
                    <a:lnTo>
                      <a:pt x="21" y="614"/>
                    </a:lnTo>
                    <a:lnTo>
                      <a:pt x="25" y="626"/>
                    </a:lnTo>
                    <a:lnTo>
                      <a:pt x="29" y="637"/>
                    </a:lnTo>
                    <a:lnTo>
                      <a:pt x="33" y="647"/>
                    </a:lnTo>
                    <a:lnTo>
                      <a:pt x="38" y="660"/>
                    </a:lnTo>
                    <a:lnTo>
                      <a:pt x="40" y="670"/>
                    </a:lnTo>
                    <a:lnTo>
                      <a:pt x="46" y="681"/>
                    </a:lnTo>
                    <a:lnTo>
                      <a:pt x="52" y="690"/>
                    </a:lnTo>
                    <a:lnTo>
                      <a:pt x="57" y="700"/>
                    </a:lnTo>
                    <a:lnTo>
                      <a:pt x="61" y="711"/>
                    </a:lnTo>
                    <a:lnTo>
                      <a:pt x="69" y="721"/>
                    </a:lnTo>
                    <a:lnTo>
                      <a:pt x="74" y="730"/>
                    </a:lnTo>
                    <a:lnTo>
                      <a:pt x="82" y="740"/>
                    </a:lnTo>
                    <a:lnTo>
                      <a:pt x="88" y="749"/>
                    </a:lnTo>
                    <a:lnTo>
                      <a:pt x="93" y="759"/>
                    </a:lnTo>
                    <a:lnTo>
                      <a:pt x="101" y="767"/>
                    </a:lnTo>
                    <a:lnTo>
                      <a:pt x="109" y="776"/>
                    </a:lnTo>
                    <a:lnTo>
                      <a:pt x="114" y="786"/>
                    </a:lnTo>
                    <a:lnTo>
                      <a:pt x="124" y="793"/>
                    </a:lnTo>
                    <a:lnTo>
                      <a:pt x="131" y="803"/>
                    </a:lnTo>
                    <a:lnTo>
                      <a:pt x="139" y="812"/>
                    </a:lnTo>
                    <a:lnTo>
                      <a:pt x="147" y="820"/>
                    </a:lnTo>
                    <a:lnTo>
                      <a:pt x="156" y="827"/>
                    </a:lnTo>
                    <a:lnTo>
                      <a:pt x="164" y="833"/>
                    </a:lnTo>
                    <a:lnTo>
                      <a:pt x="173" y="841"/>
                    </a:lnTo>
                    <a:lnTo>
                      <a:pt x="181" y="848"/>
                    </a:lnTo>
                    <a:lnTo>
                      <a:pt x="190" y="854"/>
                    </a:lnTo>
                    <a:lnTo>
                      <a:pt x="200" y="862"/>
                    </a:lnTo>
                    <a:lnTo>
                      <a:pt x="209" y="869"/>
                    </a:lnTo>
                    <a:lnTo>
                      <a:pt x="219" y="875"/>
                    </a:lnTo>
                    <a:lnTo>
                      <a:pt x="228" y="881"/>
                    </a:lnTo>
                    <a:lnTo>
                      <a:pt x="238" y="886"/>
                    </a:lnTo>
                    <a:lnTo>
                      <a:pt x="249" y="892"/>
                    </a:lnTo>
                    <a:lnTo>
                      <a:pt x="259" y="898"/>
                    </a:lnTo>
                    <a:lnTo>
                      <a:pt x="268" y="903"/>
                    </a:lnTo>
                    <a:lnTo>
                      <a:pt x="280" y="909"/>
                    </a:lnTo>
                    <a:lnTo>
                      <a:pt x="291" y="915"/>
                    </a:lnTo>
                    <a:lnTo>
                      <a:pt x="301" y="917"/>
                    </a:lnTo>
                    <a:lnTo>
                      <a:pt x="312" y="922"/>
                    </a:lnTo>
                    <a:lnTo>
                      <a:pt x="321" y="924"/>
                    </a:lnTo>
                    <a:lnTo>
                      <a:pt x="333" y="930"/>
                    </a:lnTo>
                    <a:lnTo>
                      <a:pt x="344" y="932"/>
                    </a:lnTo>
                    <a:lnTo>
                      <a:pt x="356" y="936"/>
                    </a:lnTo>
                    <a:lnTo>
                      <a:pt x="367" y="938"/>
                    </a:lnTo>
                    <a:lnTo>
                      <a:pt x="380" y="941"/>
                    </a:lnTo>
                    <a:lnTo>
                      <a:pt x="390" y="943"/>
                    </a:lnTo>
                    <a:lnTo>
                      <a:pt x="403" y="945"/>
                    </a:lnTo>
                    <a:lnTo>
                      <a:pt x="413" y="947"/>
                    </a:lnTo>
                    <a:lnTo>
                      <a:pt x="426" y="949"/>
                    </a:lnTo>
                    <a:lnTo>
                      <a:pt x="437" y="951"/>
                    </a:lnTo>
                    <a:lnTo>
                      <a:pt x="451" y="951"/>
                    </a:lnTo>
                    <a:lnTo>
                      <a:pt x="464" y="951"/>
                    </a:lnTo>
                    <a:lnTo>
                      <a:pt x="475" y="953"/>
                    </a:lnTo>
                    <a:lnTo>
                      <a:pt x="475" y="953"/>
                    </a:lnTo>
                    <a:close/>
                  </a:path>
                </a:pathLst>
              </a:custGeom>
              <a:solidFill>
                <a:srgbClr val="E68033"/>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30" name="Freeform 29"/>
              <p:cNvSpPr>
                <a:spLocks/>
              </p:cNvSpPr>
              <p:nvPr/>
            </p:nvSpPr>
            <p:spPr bwMode="auto">
              <a:xfrm>
                <a:off x="2692" y="1939"/>
                <a:ext cx="368" cy="369"/>
              </a:xfrm>
              <a:custGeom>
                <a:avLst/>
                <a:gdLst/>
                <a:ahLst/>
                <a:cxnLst>
                  <a:cxn ang="0">
                    <a:pos x="404" y="734"/>
                  </a:cxn>
                  <a:cxn ang="0">
                    <a:pos x="448" y="726"/>
                  </a:cxn>
                  <a:cxn ang="0">
                    <a:pos x="492" y="713"/>
                  </a:cxn>
                  <a:cxn ang="0">
                    <a:pos x="532" y="696"/>
                  </a:cxn>
                  <a:cxn ang="0">
                    <a:pos x="572" y="673"/>
                  </a:cxn>
                  <a:cxn ang="0">
                    <a:pos x="606" y="646"/>
                  </a:cxn>
                  <a:cxn ang="0">
                    <a:pos x="636" y="616"/>
                  </a:cxn>
                  <a:cxn ang="0">
                    <a:pos x="665" y="580"/>
                  </a:cxn>
                  <a:cxn ang="0">
                    <a:pos x="689" y="544"/>
                  </a:cxn>
                  <a:cxn ang="0">
                    <a:pos x="707" y="504"/>
                  </a:cxn>
                  <a:cxn ang="0">
                    <a:pos x="722" y="460"/>
                  </a:cxn>
                  <a:cxn ang="0">
                    <a:pos x="729" y="414"/>
                  </a:cxn>
                  <a:cxn ang="0">
                    <a:pos x="735" y="371"/>
                  </a:cxn>
                  <a:cxn ang="0">
                    <a:pos x="729" y="321"/>
                  </a:cxn>
                  <a:cxn ang="0">
                    <a:pos x="722" y="276"/>
                  </a:cxn>
                  <a:cxn ang="0">
                    <a:pos x="707" y="232"/>
                  </a:cxn>
                  <a:cxn ang="0">
                    <a:pos x="689" y="192"/>
                  </a:cxn>
                  <a:cxn ang="0">
                    <a:pos x="665" y="154"/>
                  </a:cxn>
                  <a:cxn ang="0">
                    <a:pos x="636" y="120"/>
                  </a:cxn>
                  <a:cxn ang="0">
                    <a:pos x="606" y="87"/>
                  </a:cxn>
                  <a:cxn ang="0">
                    <a:pos x="572" y="61"/>
                  </a:cxn>
                  <a:cxn ang="0">
                    <a:pos x="532" y="38"/>
                  </a:cxn>
                  <a:cxn ang="0">
                    <a:pos x="492" y="21"/>
                  </a:cxn>
                  <a:cxn ang="0">
                    <a:pos x="448" y="7"/>
                  </a:cxn>
                  <a:cxn ang="0">
                    <a:pos x="404" y="0"/>
                  </a:cxn>
                  <a:cxn ang="0">
                    <a:pos x="357" y="0"/>
                  </a:cxn>
                  <a:cxn ang="0">
                    <a:pos x="309" y="4"/>
                  </a:cxn>
                  <a:cxn ang="0">
                    <a:pos x="266" y="11"/>
                  </a:cxn>
                  <a:cxn ang="0">
                    <a:pos x="222" y="28"/>
                  </a:cxn>
                  <a:cxn ang="0">
                    <a:pos x="182" y="45"/>
                  </a:cxn>
                  <a:cxn ang="0">
                    <a:pos x="146" y="70"/>
                  </a:cxn>
                  <a:cxn ang="0">
                    <a:pos x="112" y="101"/>
                  </a:cxn>
                  <a:cxn ang="0">
                    <a:pos x="81" y="131"/>
                  </a:cxn>
                  <a:cxn ang="0">
                    <a:pos x="55" y="167"/>
                  </a:cxn>
                  <a:cxn ang="0">
                    <a:pos x="34" y="207"/>
                  </a:cxn>
                  <a:cxn ang="0">
                    <a:pos x="17" y="249"/>
                  </a:cxn>
                  <a:cxn ang="0">
                    <a:pos x="5" y="295"/>
                  </a:cxn>
                  <a:cxn ang="0">
                    <a:pos x="0" y="340"/>
                  </a:cxn>
                  <a:cxn ang="0">
                    <a:pos x="0" y="388"/>
                  </a:cxn>
                  <a:cxn ang="0">
                    <a:pos x="4" y="433"/>
                  </a:cxn>
                  <a:cxn ang="0">
                    <a:pos x="15" y="477"/>
                  </a:cxn>
                  <a:cxn ang="0">
                    <a:pos x="30" y="519"/>
                  </a:cxn>
                  <a:cxn ang="0">
                    <a:pos x="51" y="559"/>
                  </a:cxn>
                  <a:cxn ang="0">
                    <a:pos x="74" y="595"/>
                  </a:cxn>
                  <a:cxn ang="0">
                    <a:pos x="106" y="629"/>
                  </a:cxn>
                  <a:cxn ang="0">
                    <a:pos x="138" y="658"/>
                  </a:cxn>
                  <a:cxn ang="0">
                    <a:pos x="175" y="683"/>
                  </a:cxn>
                  <a:cxn ang="0">
                    <a:pos x="213" y="703"/>
                  </a:cxn>
                  <a:cxn ang="0">
                    <a:pos x="256" y="721"/>
                  </a:cxn>
                  <a:cxn ang="0">
                    <a:pos x="300" y="730"/>
                  </a:cxn>
                  <a:cxn ang="0">
                    <a:pos x="347" y="736"/>
                  </a:cxn>
                </a:cxnLst>
                <a:rect l="0" t="0" r="r" b="b"/>
                <a:pathLst>
                  <a:path w="735" h="738">
                    <a:moveTo>
                      <a:pt x="366" y="738"/>
                    </a:moveTo>
                    <a:lnTo>
                      <a:pt x="376" y="736"/>
                    </a:lnTo>
                    <a:lnTo>
                      <a:pt x="385" y="736"/>
                    </a:lnTo>
                    <a:lnTo>
                      <a:pt x="393" y="736"/>
                    </a:lnTo>
                    <a:lnTo>
                      <a:pt x="404" y="734"/>
                    </a:lnTo>
                    <a:lnTo>
                      <a:pt x="412" y="732"/>
                    </a:lnTo>
                    <a:lnTo>
                      <a:pt x="422" y="730"/>
                    </a:lnTo>
                    <a:lnTo>
                      <a:pt x="431" y="730"/>
                    </a:lnTo>
                    <a:lnTo>
                      <a:pt x="441" y="728"/>
                    </a:lnTo>
                    <a:lnTo>
                      <a:pt x="448" y="726"/>
                    </a:lnTo>
                    <a:lnTo>
                      <a:pt x="458" y="724"/>
                    </a:lnTo>
                    <a:lnTo>
                      <a:pt x="465" y="722"/>
                    </a:lnTo>
                    <a:lnTo>
                      <a:pt x="475" y="721"/>
                    </a:lnTo>
                    <a:lnTo>
                      <a:pt x="482" y="717"/>
                    </a:lnTo>
                    <a:lnTo>
                      <a:pt x="492" y="713"/>
                    </a:lnTo>
                    <a:lnTo>
                      <a:pt x="499" y="711"/>
                    </a:lnTo>
                    <a:lnTo>
                      <a:pt x="509" y="709"/>
                    </a:lnTo>
                    <a:lnTo>
                      <a:pt x="517" y="703"/>
                    </a:lnTo>
                    <a:lnTo>
                      <a:pt x="524" y="700"/>
                    </a:lnTo>
                    <a:lnTo>
                      <a:pt x="532" y="696"/>
                    </a:lnTo>
                    <a:lnTo>
                      <a:pt x="541" y="692"/>
                    </a:lnTo>
                    <a:lnTo>
                      <a:pt x="547" y="686"/>
                    </a:lnTo>
                    <a:lnTo>
                      <a:pt x="556" y="683"/>
                    </a:lnTo>
                    <a:lnTo>
                      <a:pt x="562" y="679"/>
                    </a:lnTo>
                    <a:lnTo>
                      <a:pt x="572" y="673"/>
                    </a:lnTo>
                    <a:lnTo>
                      <a:pt x="577" y="667"/>
                    </a:lnTo>
                    <a:lnTo>
                      <a:pt x="585" y="664"/>
                    </a:lnTo>
                    <a:lnTo>
                      <a:pt x="593" y="658"/>
                    </a:lnTo>
                    <a:lnTo>
                      <a:pt x="600" y="652"/>
                    </a:lnTo>
                    <a:lnTo>
                      <a:pt x="606" y="646"/>
                    </a:lnTo>
                    <a:lnTo>
                      <a:pt x="612" y="641"/>
                    </a:lnTo>
                    <a:lnTo>
                      <a:pt x="619" y="635"/>
                    </a:lnTo>
                    <a:lnTo>
                      <a:pt x="627" y="629"/>
                    </a:lnTo>
                    <a:lnTo>
                      <a:pt x="632" y="622"/>
                    </a:lnTo>
                    <a:lnTo>
                      <a:pt x="636" y="616"/>
                    </a:lnTo>
                    <a:lnTo>
                      <a:pt x="642" y="608"/>
                    </a:lnTo>
                    <a:lnTo>
                      <a:pt x="650" y="603"/>
                    </a:lnTo>
                    <a:lnTo>
                      <a:pt x="655" y="595"/>
                    </a:lnTo>
                    <a:lnTo>
                      <a:pt x="659" y="587"/>
                    </a:lnTo>
                    <a:lnTo>
                      <a:pt x="665" y="580"/>
                    </a:lnTo>
                    <a:lnTo>
                      <a:pt x="670" y="574"/>
                    </a:lnTo>
                    <a:lnTo>
                      <a:pt x="674" y="565"/>
                    </a:lnTo>
                    <a:lnTo>
                      <a:pt x="680" y="559"/>
                    </a:lnTo>
                    <a:lnTo>
                      <a:pt x="684" y="549"/>
                    </a:lnTo>
                    <a:lnTo>
                      <a:pt x="689" y="544"/>
                    </a:lnTo>
                    <a:lnTo>
                      <a:pt x="693" y="534"/>
                    </a:lnTo>
                    <a:lnTo>
                      <a:pt x="697" y="527"/>
                    </a:lnTo>
                    <a:lnTo>
                      <a:pt x="701" y="519"/>
                    </a:lnTo>
                    <a:lnTo>
                      <a:pt x="705" y="511"/>
                    </a:lnTo>
                    <a:lnTo>
                      <a:pt x="707" y="504"/>
                    </a:lnTo>
                    <a:lnTo>
                      <a:pt x="710" y="494"/>
                    </a:lnTo>
                    <a:lnTo>
                      <a:pt x="714" y="487"/>
                    </a:lnTo>
                    <a:lnTo>
                      <a:pt x="718" y="477"/>
                    </a:lnTo>
                    <a:lnTo>
                      <a:pt x="720" y="470"/>
                    </a:lnTo>
                    <a:lnTo>
                      <a:pt x="722" y="460"/>
                    </a:lnTo>
                    <a:lnTo>
                      <a:pt x="724" y="452"/>
                    </a:lnTo>
                    <a:lnTo>
                      <a:pt x="726" y="443"/>
                    </a:lnTo>
                    <a:lnTo>
                      <a:pt x="727" y="433"/>
                    </a:lnTo>
                    <a:lnTo>
                      <a:pt x="727" y="424"/>
                    </a:lnTo>
                    <a:lnTo>
                      <a:pt x="729" y="414"/>
                    </a:lnTo>
                    <a:lnTo>
                      <a:pt x="731" y="407"/>
                    </a:lnTo>
                    <a:lnTo>
                      <a:pt x="733" y="395"/>
                    </a:lnTo>
                    <a:lnTo>
                      <a:pt x="733" y="388"/>
                    </a:lnTo>
                    <a:lnTo>
                      <a:pt x="733" y="378"/>
                    </a:lnTo>
                    <a:lnTo>
                      <a:pt x="735" y="371"/>
                    </a:lnTo>
                    <a:lnTo>
                      <a:pt x="733" y="361"/>
                    </a:lnTo>
                    <a:lnTo>
                      <a:pt x="733" y="350"/>
                    </a:lnTo>
                    <a:lnTo>
                      <a:pt x="733" y="340"/>
                    </a:lnTo>
                    <a:lnTo>
                      <a:pt x="731" y="331"/>
                    </a:lnTo>
                    <a:lnTo>
                      <a:pt x="729" y="321"/>
                    </a:lnTo>
                    <a:lnTo>
                      <a:pt x="727" y="312"/>
                    </a:lnTo>
                    <a:lnTo>
                      <a:pt x="727" y="302"/>
                    </a:lnTo>
                    <a:lnTo>
                      <a:pt x="726" y="295"/>
                    </a:lnTo>
                    <a:lnTo>
                      <a:pt x="724" y="285"/>
                    </a:lnTo>
                    <a:lnTo>
                      <a:pt x="722" y="276"/>
                    </a:lnTo>
                    <a:lnTo>
                      <a:pt x="720" y="268"/>
                    </a:lnTo>
                    <a:lnTo>
                      <a:pt x="718" y="258"/>
                    </a:lnTo>
                    <a:lnTo>
                      <a:pt x="714" y="249"/>
                    </a:lnTo>
                    <a:lnTo>
                      <a:pt x="710" y="241"/>
                    </a:lnTo>
                    <a:lnTo>
                      <a:pt x="707" y="232"/>
                    </a:lnTo>
                    <a:lnTo>
                      <a:pt x="705" y="224"/>
                    </a:lnTo>
                    <a:lnTo>
                      <a:pt x="701" y="215"/>
                    </a:lnTo>
                    <a:lnTo>
                      <a:pt x="697" y="207"/>
                    </a:lnTo>
                    <a:lnTo>
                      <a:pt x="693" y="199"/>
                    </a:lnTo>
                    <a:lnTo>
                      <a:pt x="689" y="192"/>
                    </a:lnTo>
                    <a:lnTo>
                      <a:pt x="684" y="182"/>
                    </a:lnTo>
                    <a:lnTo>
                      <a:pt x="680" y="177"/>
                    </a:lnTo>
                    <a:lnTo>
                      <a:pt x="674" y="167"/>
                    </a:lnTo>
                    <a:lnTo>
                      <a:pt x="670" y="161"/>
                    </a:lnTo>
                    <a:lnTo>
                      <a:pt x="665" y="154"/>
                    </a:lnTo>
                    <a:lnTo>
                      <a:pt x="659" y="146"/>
                    </a:lnTo>
                    <a:lnTo>
                      <a:pt x="655" y="139"/>
                    </a:lnTo>
                    <a:lnTo>
                      <a:pt x="650" y="131"/>
                    </a:lnTo>
                    <a:lnTo>
                      <a:pt x="642" y="125"/>
                    </a:lnTo>
                    <a:lnTo>
                      <a:pt x="636" y="120"/>
                    </a:lnTo>
                    <a:lnTo>
                      <a:pt x="632" y="112"/>
                    </a:lnTo>
                    <a:lnTo>
                      <a:pt x="627" y="106"/>
                    </a:lnTo>
                    <a:lnTo>
                      <a:pt x="619" y="101"/>
                    </a:lnTo>
                    <a:lnTo>
                      <a:pt x="612" y="93"/>
                    </a:lnTo>
                    <a:lnTo>
                      <a:pt x="606" y="87"/>
                    </a:lnTo>
                    <a:lnTo>
                      <a:pt x="600" y="82"/>
                    </a:lnTo>
                    <a:lnTo>
                      <a:pt x="593" y="76"/>
                    </a:lnTo>
                    <a:lnTo>
                      <a:pt x="585" y="70"/>
                    </a:lnTo>
                    <a:lnTo>
                      <a:pt x="577" y="66"/>
                    </a:lnTo>
                    <a:lnTo>
                      <a:pt x="572" y="61"/>
                    </a:lnTo>
                    <a:lnTo>
                      <a:pt x="562" y="55"/>
                    </a:lnTo>
                    <a:lnTo>
                      <a:pt x="556" y="51"/>
                    </a:lnTo>
                    <a:lnTo>
                      <a:pt x="547" y="45"/>
                    </a:lnTo>
                    <a:lnTo>
                      <a:pt x="541" y="44"/>
                    </a:lnTo>
                    <a:lnTo>
                      <a:pt x="532" y="38"/>
                    </a:lnTo>
                    <a:lnTo>
                      <a:pt x="524" y="34"/>
                    </a:lnTo>
                    <a:lnTo>
                      <a:pt x="517" y="30"/>
                    </a:lnTo>
                    <a:lnTo>
                      <a:pt x="509" y="28"/>
                    </a:lnTo>
                    <a:lnTo>
                      <a:pt x="499" y="23"/>
                    </a:lnTo>
                    <a:lnTo>
                      <a:pt x="492" y="21"/>
                    </a:lnTo>
                    <a:lnTo>
                      <a:pt x="482" y="17"/>
                    </a:lnTo>
                    <a:lnTo>
                      <a:pt x="475" y="15"/>
                    </a:lnTo>
                    <a:lnTo>
                      <a:pt x="465" y="11"/>
                    </a:lnTo>
                    <a:lnTo>
                      <a:pt x="458" y="9"/>
                    </a:lnTo>
                    <a:lnTo>
                      <a:pt x="448" y="7"/>
                    </a:lnTo>
                    <a:lnTo>
                      <a:pt x="441" y="6"/>
                    </a:lnTo>
                    <a:lnTo>
                      <a:pt x="431" y="4"/>
                    </a:lnTo>
                    <a:lnTo>
                      <a:pt x="422" y="4"/>
                    </a:lnTo>
                    <a:lnTo>
                      <a:pt x="412" y="0"/>
                    </a:lnTo>
                    <a:lnTo>
                      <a:pt x="404" y="0"/>
                    </a:lnTo>
                    <a:lnTo>
                      <a:pt x="393" y="0"/>
                    </a:lnTo>
                    <a:lnTo>
                      <a:pt x="385" y="0"/>
                    </a:lnTo>
                    <a:lnTo>
                      <a:pt x="376" y="0"/>
                    </a:lnTo>
                    <a:lnTo>
                      <a:pt x="366" y="0"/>
                    </a:lnTo>
                    <a:lnTo>
                      <a:pt x="357" y="0"/>
                    </a:lnTo>
                    <a:lnTo>
                      <a:pt x="347" y="0"/>
                    </a:lnTo>
                    <a:lnTo>
                      <a:pt x="338" y="0"/>
                    </a:lnTo>
                    <a:lnTo>
                      <a:pt x="328" y="0"/>
                    </a:lnTo>
                    <a:lnTo>
                      <a:pt x="319" y="0"/>
                    </a:lnTo>
                    <a:lnTo>
                      <a:pt x="309" y="4"/>
                    </a:lnTo>
                    <a:lnTo>
                      <a:pt x="300" y="4"/>
                    </a:lnTo>
                    <a:lnTo>
                      <a:pt x="292" y="6"/>
                    </a:lnTo>
                    <a:lnTo>
                      <a:pt x="283" y="7"/>
                    </a:lnTo>
                    <a:lnTo>
                      <a:pt x="273" y="9"/>
                    </a:lnTo>
                    <a:lnTo>
                      <a:pt x="266" y="11"/>
                    </a:lnTo>
                    <a:lnTo>
                      <a:pt x="256" y="15"/>
                    </a:lnTo>
                    <a:lnTo>
                      <a:pt x="247" y="17"/>
                    </a:lnTo>
                    <a:lnTo>
                      <a:pt x="239" y="21"/>
                    </a:lnTo>
                    <a:lnTo>
                      <a:pt x="230" y="23"/>
                    </a:lnTo>
                    <a:lnTo>
                      <a:pt x="222" y="28"/>
                    </a:lnTo>
                    <a:lnTo>
                      <a:pt x="213" y="30"/>
                    </a:lnTo>
                    <a:lnTo>
                      <a:pt x="205" y="34"/>
                    </a:lnTo>
                    <a:lnTo>
                      <a:pt x="197" y="38"/>
                    </a:lnTo>
                    <a:lnTo>
                      <a:pt x="190" y="44"/>
                    </a:lnTo>
                    <a:lnTo>
                      <a:pt x="182" y="45"/>
                    </a:lnTo>
                    <a:lnTo>
                      <a:pt x="175" y="51"/>
                    </a:lnTo>
                    <a:lnTo>
                      <a:pt x="167" y="55"/>
                    </a:lnTo>
                    <a:lnTo>
                      <a:pt x="161" y="61"/>
                    </a:lnTo>
                    <a:lnTo>
                      <a:pt x="154" y="66"/>
                    </a:lnTo>
                    <a:lnTo>
                      <a:pt x="146" y="70"/>
                    </a:lnTo>
                    <a:lnTo>
                      <a:pt x="138" y="76"/>
                    </a:lnTo>
                    <a:lnTo>
                      <a:pt x="131" y="82"/>
                    </a:lnTo>
                    <a:lnTo>
                      <a:pt x="125" y="87"/>
                    </a:lnTo>
                    <a:lnTo>
                      <a:pt x="118" y="93"/>
                    </a:lnTo>
                    <a:lnTo>
                      <a:pt x="112" y="101"/>
                    </a:lnTo>
                    <a:lnTo>
                      <a:pt x="106" y="106"/>
                    </a:lnTo>
                    <a:lnTo>
                      <a:pt x="100" y="112"/>
                    </a:lnTo>
                    <a:lnTo>
                      <a:pt x="93" y="120"/>
                    </a:lnTo>
                    <a:lnTo>
                      <a:pt x="87" y="125"/>
                    </a:lnTo>
                    <a:lnTo>
                      <a:pt x="81" y="131"/>
                    </a:lnTo>
                    <a:lnTo>
                      <a:pt x="74" y="139"/>
                    </a:lnTo>
                    <a:lnTo>
                      <a:pt x="70" y="146"/>
                    </a:lnTo>
                    <a:lnTo>
                      <a:pt x="64" y="154"/>
                    </a:lnTo>
                    <a:lnTo>
                      <a:pt x="61" y="161"/>
                    </a:lnTo>
                    <a:lnTo>
                      <a:pt x="55" y="167"/>
                    </a:lnTo>
                    <a:lnTo>
                      <a:pt x="51" y="177"/>
                    </a:lnTo>
                    <a:lnTo>
                      <a:pt x="45" y="182"/>
                    </a:lnTo>
                    <a:lnTo>
                      <a:pt x="42" y="192"/>
                    </a:lnTo>
                    <a:lnTo>
                      <a:pt x="38" y="199"/>
                    </a:lnTo>
                    <a:lnTo>
                      <a:pt x="34" y="207"/>
                    </a:lnTo>
                    <a:lnTo>
                      <a:pt x="30" y="215"/>
                    </a:lnTo>
                    <a:lnTo>
                      <a:pt x="26" y="224"/>
                    </a:lnTo>
                    <a:lnTo>
                      <a:pt x="23" y="232"/>
                    </a:lnTo>
                    <a:lnTo>
                      <a:pt x="21" y="241"/>
                    </a:lnTo>
                    <a:lnTo>
                      <a:pt x="17" y="249"/>
                    </a:lnTo>
                    <a:lnTo>
                      <a:pt x="15" y="258"/>
                    </a:lnTo>
                    <a:lnTo>
                      <a:pt x="11" y="268"/>
                    </a:lnTo>
                    <a:lnTo>
                      <a:pt x="9" y="276"/>
                    </a:lnTo>
                    <a:lnTo>
                      <a:pt x="7" y="285"/>
                    </a:lnTo>
                    <a:lnTo>
                      <a:pt x="5" y="295"/>
                    </a:lnTo>
                    <a:lnTo>
                      <a:pt x="4" y="302"/>
                    </a:lnTo>
                    <a:lnTo>
                      <a:pt x="2" y="312"/>
                    </a:lnTo>
                    <a:lnTo>
                      <a:pt x="0" y="321"/>
                    </a:lnTo>
                    <a:lnTo>
                      <a:pt x="0" y="331"/>
                    </a:lnTo>
                    <a:lnTo>
                      <a:pt x="0" y="340"/>
                    </a:lnTo>
                    <a:lnTo>
                      <a:pt x="0" y="350"/>
                    </a:lnTo>
                    <a:lnTo>
                      <a:pt x="0" y="361"/>
                    </a:lnTo>
                    <a:lnTo>
                      <a:pt x="0" y="371"/>
                    </a:lnTo>
                    <a:lnTo>
                      <a:pt x="0" y="378"/>
                    </a:lnTo>
                    <a:lnTo>
                      <a:pt x="0" y="388"/>
                    </a:lnTo>
                    <a:lnTo>
                      <a:pt x="0" y="395"/>
                    </a:lnTo>
                    <a:lnTo>
                      <a:pt x="0" y="407"/>
                    </a:lnTo>
                    <a:lnTo>
                      <a:pt x="0" y="414"/>
                    </a:lnTo>
                    <a:lnTo>
                      <a:pt x="2" y="424"/>
                    </a:lnTo>
                    <a:lnTo>
                      <a:pt x="4" y="433"/>
                    </a:lnTo>
                    <a:lnTo>
                      <a:pt x="5" y="443"/>
                    </a:lnTo>
                    <a:lnTo>
                      <a:pt x="7" y="452"/>
                    </a:lnTo>
                    <a:lnTo>
                      <a:pt x="9" y="460"/>
                    </a:lnTo>
                    <a:lnTo>
                      <a:pt x="11" y="470"/>
                    </a:lnTo>
                    <a:lnTo>
                      <a:pt x="15" y="477"/>
                    </a:lnTo>
                    <a:lnTo>
                      <a:pt x="17" y="487"/>
                    </a:lnTo>
                    <a:lnTo>
                      <a:pt x="21" y="494"/>
                    </a:lnTo>
                    <a:lnTo>
                      <a:pt x="23" y="504"/>
                    </a:lnTo>
                    <a:lnTo>
                      <a:pt x="26" y="511"/>
                    </a:lnTo>
                    <a:lnTo>
                      <a:pt x="30" y="519"/>
                    </a:lnTo>
                    <a:lnTo>
                      <a:pt x="34" y="527"/>
                    </a:lnTo>
                    <a:lnTo>
                      <a:pt x="38" y="534"/>
                    </a:lnTo>
                    <a:lnTo>
                      <a:pt x="42" y="544"/>
                    </a:lnTo>
                    <a:lnTo>
                      <a:pt x="45" y="549"/>
                    </a:lnTo>
                    <a:lnTo>
                      <a:pt x="51" y="559"/>
                    </a:lnTo>
                    <a:lnTo>
                      <a:pt x="55" y="565"/>
                    </a:lnTo>
                    <a:lnTo>
                      <a:pt x="61" y="574"/>
                    </a:lnTo>
                    <a:lnTo>
                      <a:pt x="64" y="580"/>
                    </a:lnTo>
                    <a:lnTo>
                      <a:pt x="70" y="587"/>
                    </a:lnTo>
                    <a:lnTo>
                      <a:pt x="74" y="595"/>
                    </a:lnTo>
                    <a:lnTo>
                      <a:pt x="81" y="603"/>
                    </a:lnTo>
                    <a:lnTo>
                      <a:pt x="87" y="608"/>
                    </a:lnTo>
                    <a:lnTo>
                      <a:pt x="93" y="616"/>
                    </a:lnTo>
                    <a:lnTo>
                      <a:pt x="100" y="622"/>
                    </a:lnTo>
                    <a:lnTo>
                      <a:pt x="106" y="629"/>
                    </a:lnTo>
                    <a:lnTo>
                      <a:pt x="112" y="635"/>
                    </a:lnTo>
                    <a:lnTo>
                      <a:pt x="118" y="641"/>
                    </a:lnTo>
                    <a:lnTo>
                      <a:pt x="125" y="646"/>
                    </a:lnTo>
                    <a:lnTo>
                      <a:pt x="131" y="652"/>
                    </a:lnTo>
                    <a:lnTo>
                      <a:pt x="138" y="658"/>
                    </a:lnTo>
                    <a:lnTo>
                      <a:pt x="146" y="664"/>
                    </a:lnTo>
                    <a:lnTo>
                      <a:pt x="154" y="667"/>
                    </a:lnTo>
                    <a:lnTo>
                      <a:pt x="161" y="673"/>
                    </a:lnTo>
                    <a:lnTo>
                      <a:pt x="167" y="679"/>
                    </a:lnTo>
                    <a:lnTo>
                      <a:pt x="175" y="683"/>
                    </a:lnTo>
                    <a:lnTo>
                      <a:pt x="182" y="686"/>
                    </a:lnTo>
                    <a:lnTo>
                      <a:pt x="190" y="692"/>
                    </a:lnTo>
                    <a:lnTo>
                      <a:pt x="197" y="696"/>
                    </a:lnTo>
                    <a:lnTo>
                      <a:pt x="205" y="700"/>
                    </a:lnTo>
                    <a:lnTo>
                      <a:pt x="213" y="703"/>
                    </a:lnTo>
                    <a:lnTo>
                      <a:pt x="222" y="709"/>
                    </a:lnTo>
                    <a:lnTo>
                      <a:pt x="230" y="711"/>
                    </a:lnTo>
                    <a:lnTo>
                      <a:pt x="239" y="713"/>
                    </a:lnTo>
                    <a:lnTo>
                      <a:pt x="247" y="717"/>
                    </a:lnTo>
                    <a:lnTo>
                      <a:pt x="256" y="721"/>
                    </a:lnTo>
                    <a:lnTo>
                      <a:pt x="266" y="722"/>
                    </a:lnTo>
                    <a:lnTo>
                      <a:pt x="273" y="724"/>
                    </a:lnTo>
                    <a:lnTo>
                      <a:pt x="283" y="726"/>
                    </a:lnTo>
                    <a:lnTo>
                      <a:pt x="292" y="728"/>
                    </a:lnTo>
                    <a:lnTo>
                      <a:pt x="300" y="730"/>
                    </a:lnTo>
                    <a:lnTo>
                      <a:pt x="309" y="730"/>
                    </a:lnTo>
                    <a:lnTo>
                      <a:pt x="319" y="732"/>
                    </a:lnTo>
                    <a:lnTo>
                      <a:pt x="328" y="734"/>
                    </a:lnTo>
                    <a:lnTo>
                      <a:pt x="338" y="736"/>
                    </a:lnTo>
                    <a:lnTo>
                      <a:pt x="347" y="736"/>
                    </a:lnTo>
                    <a:lnTo>
                      <a:pt x="357" y="736"/>
                    </a:lnTo>
                    <a:lnTo>
                      <a:pt x="366" y="738"/>
                    </a:lnTo>
                    <a:lnTo>
                      <a:pt x="366" y="738"/>
                    </a:lnTo>
                    <a:close/>
                  </a:path>
                </a:pathLst>
              </a:custGeom>
              <a:solidFill>
                <a:srgbClr val="7A94A8"/>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sp>
            <p:nvSpPr>
              <p:cNvPr id="31" name="Freeform 30"/>
              <p:cNvSpPr>
                <a:spLocks/>
              </p:cNvSpPr>
              <p:nvPr/>
            </p:nvSpPr>
            <p:spPr bwMode="auto">
              <a:xfrm>
                <a:off x="2813" y="2059"/>
                <a:ext cx="132" cy="132"/>
              </a:xfrm>
              <a:custGeom>
                <a:avLst/>
                <a:gdLst/>
                <a:ahLst/>
                <a:cxnLst>
                  <a:cxn ang="0">
                    <a:pos x="137" y="263"/>
                  </a:cxn>
                  <a:cxn ang="0">
                    <a:pos x="150" y="263"/>
                  </a:cxn>
                  <a:cxn ang="0">
                    <a:pos x="163" y="259"/>
                  </a:cxn>
                  <a:cxn ang="0">
                    <a:pos x="177" y="255"/>
                  </a:cxn>
                  <a:cxn ang="0">
                    <a:pos x="194" y="248"/>
                  </a:cxn>
                  <a:cxn ang="0">
                    <a:pos x="215" y="232"/>
                  </a:cxn>
                  <a:cxn ang="0">
                    <a:pos x="234" y="215"/>
                  </a:cxn>
                  <a:cxn ang="0">
                    <a:pos x="247" y="194"/>
                  </a:cxn>
                  <a:cxn ang="0">
                    <a:pos x="255" y="177"/>
                  </a:cxn>
                  <a:cxn ang="0">
                    <a:pos x="258" y="164"/>
                  </a:cxn>
                  <a:cxn ang="0">
                    <a:pos x="262" y="151"/>
                  </a:cxn>
                  <a:cxn ang="0">
                    <a:pos x="262" y="137"/>
                  </a:cxn>
                  <a:cxn ang="0">
                    <a:pos x="262" y="124"/>
                  </a:cxn>
                  <a:cxn ang="0">
                    <a:pos x="262" y="111"/>
                  </a:cxn>
                  <a:cxn ang="0">
                    <a:pos x="258" y="97"/>
                  </a:cxn>
                  <a:cxn ang="0">
                    <a:pos x="255" y="84"/>
                  </a:cxn>
                  <a:cxn ang="0">
                    <a:pos x="247" y="67"/>
                  </a:cxn>
                  <a:cxn ang="0">
                    <a:pos x="234" y="46"/>
                  </a:cxn>
                  <a:cxn ang="0">
                    <a:pos x="215" y="29"/>
                  </a:cxn>
                  <a:cxn ang="0">
                    <a:pos x="194" y="14"/>
                  </a:cxn>
                  <a:cxn ang="0">
                    <a:pos x="177" y="6"/>
                  </a:cxn>
                  <a:cxn ang="0">
                    <a:pos x="163" y="2"/>
                  </a:cxn>
                  <a:cxn ang="0">
                    <a:pos x="150" y="0"/>
                  </a:cxn>
                  <a:cxn ang="0">
                    <a:pos x="137" y="0"/>
                  </a:cxn>
                  <a:cxn ang="0">
                    <a:pos x="124" y="0"/>
                  </a:cxn>
                  <a:cxn ang="0">
                    <a:pos x="110" y="0"/>
                  </a:cxn>
                  <a:cxn ang="0">
                    <a:pos x="97" y="2"/>
                  </a:cxn>
                  <a:cxn ang="0">
                    <a:pos x="86" y="6"/>
                  </a:cxn>
                  <a:cxn ang="0">
                    <a:pos x="67" y="14"/>
                  </a:cxn>
                  <a:cxn ang="0">
                    <a:pos x="48" y="29"/>
                  </a:cxn>
                  <a:cxn ang="0">
                    <a:pos x="29" y="46"/>
                  </a:cxn>
                  <a:cxn ang="0">
                    <a:pos x="15" y="67"/>
                  </a:cxn>
                  <a:cxn ang="0">
                    <a:pos x="8" y="84"/>
                  </a:cxn>
                  <a:cxn ang="0">
                    <a:pos x="2" y="97"/>
                  </a:cxn>
                  <a:cxn ang="0">
                    <a:pos x="0" y="111"/>
                  </a:cxn>
                  <a:cxn ang="0">
                    <a:pos x="0" y="124"/>
                  </a:cxn>
                  <a:cxn ang="0">
                    <a:pos x="0" y="137"/>
                  </a:cxn>
                  <a:cxn ang="0">
                    <a:pos x="0" y="151"/>
                  </a:cxn>
                  <a:cxn ang="0">
                    <a:pos x="2" y="164"/>
                  </a:cxn>
                  <a:cxn ang="0">
                    <a:pos x="8" y="177"/>
                  </a:cxn>
                  <a:cxn ang="0">
                    <a:pos x="15" y="194"/>
                  </a:cxn>
                  <a:cxn ang="0">
                    <a:pos x="29" y="215"/>
                  </a:cxn>
                  <a:cxn ang="0">
                    <a:pos x="48" y="232"/>
                  </a:cxn>
                  <a:cxn ang="0">
                    <a:pos x="67" y="248"/>
                  </a:cxn>
                  <a:cxn ang="0">
                    <a:pos x="86" y="255"/>
                  </a:cxn>
                  <a:cxn ang="0">
                    <a:pos x="97" y="259"/>
                  </a:cxn>
                  <a:cxn ang="0">
                    <a:pos x="110" y="263"/>
                  </a:cxn>
                  <a:cxn ang="0">
                    <a:pos x="124" y="263"/>
                  </a:cxn>
                  <a:cxn ang="0">
                    <a:pos x="131" y="265"/>
                  </a:cxn>
                </a:cxnLst>
                <a:rect l="0" t="0" r="r" b="b"/>
                <a:pathLst>
                  <a:path w="264" h="265">
                    <a:moveTo>
                      <a:pt x="131" y="265"/>
                    </a:moveTo>
                    <a:lnTo>
                      <a:pt x="137" y="263"/>
                    </a:lnTo>
                    <a:lnTo>
                      <a:pt x="144" y="263"/>
                    </a:lnTo>
                    <a:lnTo>
                      <a:pt x="150" y="263"/>
                    </a:lnTo>
                    <a:lnTo>
                      <a:pt x="158" y="261"/>
                    </a:lnTo>
                    <a:lnTo>
                      <a:pt x="163" y="259"/>
                    </a:lnTo>
                    <a:lnTo>
                      <a:pt x="169" y="257"/>
                    </a:lnTo>
                    <a:lnTo>
                      <a:pt x="177" y="255"/>
                    </a:lnTo>
                    <a:lnTo>
                      <a:pt x="182" y="253"/>
                    </a:lnTo>
                    <a:lnTo>
                      <a:pt x="194" y="248"/>
                    </a:lnTo>
                    <a:lnTo>
                      <a:pt x="205" y="240"/>
                    </a:lnTo>
                    <a:lnTo>
                      <a:pt x="215" y="232"/>
                    </a:lnTo>
                    <a:lnTo>
                      <a:pt x="226" y="225"/>
                    </a:lnTo>
                    <a:lnTo>
                      <a:pt x="234" y="215"/>
                    </a:lnTo>
                    <a:lnTo>
                      <a:pt x="241" y="206"/>
                    </a:lnTo>
                    <a:lnTo>
                      <a:pt x="247" y="194"/>
                    </a:lnTo>
                    <a:lnTo>
                      <a:pt x="253" y="183"/>
                    </a:lnTo>
                    <a:lnTo>
                      <a:pt x="255" y="177"/>
                    </a:lnTo>
                    <a:lnTo>
                      <a:pt x="257" y="170"/>
                    </a:lnTo>
                    <a:lnTo>
                      <a:pt x="258" y="164"/>
                    </a:lnTo>
                    <a:lnTo>
                      <a:pt x="260" y="156"/>
                    </a:lnTo>
                    <a:lnTo>
                      <a:pt x="262" y="151"/>
                    </a:lnTo>
                    <a:lnTo>
                      <a:pt x="262" y="145"/>
                    </a:lnTo>
                    <a:lnTo>
                      <a:pt x="262" y="137"/>
                    </a:lnTo>
                    <a:lnTo>
                      <a:pt x="264" y="132"/>
                    </a:lnTo>
                    <a:lnTo>
                      <a:pt x="262" y="124"/>
                    </a:lnTo>
                    <a:lnTo>
                      <a:pt x="262" y="116"/>
                    </a:lnTo>
                    <a:lnTo>
                      <a:pt x="262" y="111"/>
                    </a:lnTo>
                    <a:lnTo>
                      <a:pt x="260" y="103"/>
                    </a:lnTo>
                    <a:lnTo>
                      <a:pt x="258" y="97"/>
                    </a:lnTo>
                    <a:lnTo>
                      <a:pt x="257" y="92"/>
                    </a:lnTo>
                    <a:lnTo>
                      <a:pt x="255" y="84"/>
                    </a:lnTo>
                    <a:lnTo>
                      <a:pt x="253" y="78"/>
                    </a:lnTo>
                    <a:lnTo>
                      <a:pt x="247" y="67"/>
                    </a:lnTo>
                    <a:lnTo>
                      <a:pt x="241" y="56"/>
                    </a:lnTo>
                    <a:lnTo>
                      <a:pt x="234" y="46"/>
                    </a:lnTo>
                    <a:lnTo>
                      <a:pt x="226" y="38"/>
                    </a:lnTo>
                    <a:lnTo>
                      <a:pt x="215" y="29"/>
                    </a:lnTo>
                    <a:lnTo>
                      <a:pt x="205" y="21"/>
                    </a:lnTo>
                    <a:lnTo>
                      <a:pt x="194" y="14"/>
                    </a:lnTo>
                    <a:lnTo>
                      <a:pt x="182" y="10"/>
                    </a:lnTo>
                    <a:lnTo>
                      <a:pt x="177" y="6"/>
                    </a:lnTo>
                    <a:lnTo>
                      <a:pt x="169" y="4"/>
                    </a:lnTo>
                    <a:lnTo>
                      <a:pt x="163" y="2"/>
                    </a:lnTo>
                    <a:lnTo>
                      <a:pt x="158" y="2"/>
                    </a:lnTo>
                    <a:lnTo>
                      <a:pt x="150" y="0"/>
                    </a:lnTo>
                    <a:lnTo>
                      <a:pt x="144" y="0"/>
                    </a:lnTo>
                    <a:lnTo>
                      <a:pt x="137" y="0"/>
                    </a:lnTo>
                    <a:lnTo>
                      <a:pt x="131" y="0"/>
                    </a:lnTo>
                    <a:lnTo>
                      <a:pt x="124" y="0"/>
                    </a:lnTo>
                    <a:lnTo>
                      <a:pt x="118" y="0"/>
                    </a:lnTo>
                    <a:lnTo>
                      <a:pt x="110" y="0"/>
                    </a:lnTo>
                    <a:lnTo>
                      <a:pt x="105" y="2"/>
                    </a:lnTo>
                    <a:lnTo>
                      <a:pt x="97" y="2"/>
                    </a:lnTo>
                    <a:lnTo>
                      <a:pt x="91" y="4"/>
                    </a:lnTo>
                    <a:lnTo>
                      <a:pt x="86" y="6"/>
                    </a:lnTo>
                    <a:lnTo>
                      <a:pt x="80" y="10"/>
                    </a:lnTo>
                    <a:lnTo>
                      <a:pt x="67" y="14"/>
                    </a:lnTo>
                    <a:lnTo>
                      <a:pt x="57" y="21"/>
                    </a:lnTo>
                    <a:lnTo>
                      <a:pt x="48" y="29"/>
                    </a:lnTo>
                    <a:lnTo>
                      <a:pt x="38" y="38"/>
                    </a:lnTo>
                    <a:lnTo>
                      <a:pt x="29" y="46"/>
                    </a:lnTo>
                    <a:lnTo>
                      <a:pt x="23" y="56"/>
                    </a:lnTo>
                    <a:lnTo>
                      <a:pt x="15" y="67"/>
                    </a:lnTo>
                    <a:lnTo>
                      <a:pt x="10" y="78"/>
                    </a:lnTo>
                    <a:lnTo>
                      <a:pt x="8" y="84"/>
                    </a:lnTo>
                    <a:lnTo>
                      <a:pt x="4" y="92"/>
                    </a:lnTo>
                    <a:lnTo>
                      <a:pt x="2" y="97"/>
                    </a:lnTo>
                    <a:lnTo>
                      <a:pt x="2" y="103"/>
                    </a:lnTo>
                    <a:lnTo>
                      <a:pt x="0" y="111"/>
                    </a:lnTo>
                    <a:lnTo>
                      <a:pt x="0" y="116"/>
                    </a:lnTo>
                    <a:lnTo>
                      <a:pt x="0" y="124"/>
                    </a:lnTo>
                    <a:lnTo>
                      <a:pt x="0" y="132"/>
                    </a:lnTo>
                    <a:lnTo>
                      <a:pt x="0" y="137"/>
                    </a:lnTo>
                    <a:lnTo>
                      <a:pt x="0" y="145"/>
                    </a:lnTo>
                    <a:lnTo>
                      <a:pt x="0" y="151"/>
                    </a:lnTo>
                    <a:lnTo>
                      <a:pt x="2" y="156"/>
                    </a:lnTo>
                    <a:lnTo>
                      <a:pt x="2" y="164"/>
                    </a:lnTo>
                    <a:lnTo>
                      <a:pt x="4" y="170"/>
                    </a:lnTo>
                    <a:lnTo>
                      <a:pt x="8" y="177"/>
                    </a:lnTo>
                    <a:lnTo>
                      <a:pt x="10" y="183"/>
                    </a:lnTo>
                    <a:lnTo>
                      <a:pt x="15" y="194"/>
                    </a:lnTo>
                    <a:lnTo>
                      <a:pt x="23" y="206"/>
                    </a:lnTo>
                    <a:lnTo>
                      <a:pt x="29" y="215"/>
                    </a:lnTo>
                    <a:lnTo>
                      <a:pt x="38" y="225"/>
                    </a:lnTo>
                    <a:lnTo>
                      <a:pt x="48" y="232"/>
                    </a:lnTo>
                    <a:lnTo>
                      <a:pt x="57" y="240"/>
                    </a:lnTo>
                    <a:lnTo>
                      <a:pt x="67" y="248"/>
                    </a:lnTo>
                    <a:lnTo>
                      <a:pt x="80" y="253"/>
                    </a:lnTo>
                    <a:lnTo>
                      <a:pt x="86" y="255"/>
                    </a:lnTo>
                    <a:lnTo>
                      <a:pt x="91" y="257"/>
                    </a:lnTo>
                    <a:lnTo>
                      <a:pt x="97" y="259"/>
                    </a:lnTo>
                    <a:lnTo>
                      <a:pt x="105" y="261"/>
                    </a:lnTo>
                    <a:lnTo>
                      <a:pt x="110" y="263"/>
                    </a:lnTo>
                    <a:lnTo>
                      <a:pt x="118" y="263"/>
                    </a:lnTo>
                    <a:lnTo>
                      <a:pt x="124" y="263"/>
                    </a:lnTo>
                    <a:lnTo>
                      <a:pt x="131" y="265"/>
                    </a:lnTo>
                    <a:lnTo>
                      <a:pt x="131" y="265"/>
                    </a:lnTo>
                    <a:close/>
                  </a:path>
                </a:pathLst>
              </a:custGeom>
              <a:solidFill>
                <a:srgbClr val="4A697A"/>
              </a:solidFill>
              <a:ln w="9525">
                <a:noFill/>
                <a:round/>
                <a:headEnd/>
                <a:tailEnd/>
              </a:ln>
            </p:spPr>
            <p:txBody>
              <a:bodyPr vert="horz" wrap="square" lIns="91440" tIns="45720" rIns="91440" bIns="45720" numCol="1" anchor="t" anchorCtr="0" compatLnSpc="1">
                <a:prstTxWarp prst="textNoShape">
                  <a:avLst/>
                </a:prstTxWarp>
              </a:bodyPr>
              <a:lstStyle/>
              <a:p>
                <a:endParaRPr lang="en-US" b="1">
                  <a:solidFill>
                    <a:srgbClr val="000000"/>
                  </a:solidFill>
                  <a:effectLst>
                    <a:outerShdw blurRad="50800" dist="38100" dir="2700000" algn="tl" rotWithShape="0">
                      <a:schemeClr val="bg1">
                        <a:alpha val="40000"/>
                      </a:schemeClr>
                    </a:outerShdw>
                  </a:effectLst>
                </a:endParaRPr>
              </a:p>
            </p:txBody>
          </p:sp>
        </p:grpSp>
      </p:grpSp>
      <p:grpSp>
        <p:nvGrpSpPr>
          <p:cNvPr id="35" name="Group 34"/>
          <p:cNvGrpSpPr/>
          <p:nvPr/>
        </p:nvGrpSpPr>
        <p:grpSpPr>
          <a:xfrm>
            <a:off x="-9939" y="5326684"/>
            <a:ext cx="5482185" cy="1323439"/>
            <a:chOff x="-9939" y="5326684"/>
            <a:chExt cx="5482185" cy="1323439"/>
          </a:xfrm>
        </p:grpSpPr>
        <p:pic>
          <p:nvPicPr>
            <p:cNvPr id="32" name="Picture 31" descr="C:\Users\Ken\AppData\Local\Microsoft\Windows\Temporary Internet Files\Content.IE5\GHF7J5VO\MC900433832[1].png"/>
            <p:cNvPicPr>
              <a:picLocks noChangeAspect="1" noChangeArrowheads="1"/>
            </p:cNvPicPr>
            <p:nvPr/>
          </p:nvPicPr>
          <p:blipFill>
            <a:blip r:embed="rId3" cstate="print"/>
            <a:srcRect/>
            <a:stretch>
              <a:fillRect/>
            </a:stretch>
          </p:blipFill>
          <p:spPr bwMode="auto">
            <a:xfrm>
              <a:off x="-9939" y="5376553"/>
              <a:ext cx="1190281" cy="1190281"/>
            </a:xfrm>
            <a:prstGeom prst="rect">
              <a:avLst/>
            </a:prstGeom>
            <a:noFill/>
            <a:effectLst>
              <a:softEdge rad="63500"/>
            </a:effectLst>
          </p:spPr>
        </p:pic>
        <p:sp>
          <p:nvSpPr>
            <p:cNvPr id="33" name="TextBox 32"/>
            <p:cNvSpPr txBox="1"/>
            <p:nvPr/>
          </p:nvSpPr>
          <p:spPr>
            <a:xfrm>
              <a:off x="1143000" y="5326684"/>
              <a:ext cx="4329246" cy="1323439"/>
            </a:xfrm>
            <a:prstGeom prst="rect">
              <a:avLst/>
            </a:prstGeom>
            <a:solidFill>
              <a:schemeClr val="accent6">
                <a:lumMod val="50000"/>
                <a:alpha val="69804"/>
              </a:schemeClr>
            </a:solidFill>
            <a:effectLst>
              <a:softEdge rad="63500"/>
            </a:effectLst>
          </p:spPr>
          <p:txBody>
            <a:bodyPr wrap="square" rtlCol="0">
              <a:spAutoFit/>
            </a:bodyPr>
            <a:lstStyle/>
            <a:p>
              <a:r>
                <a:rPr lang="en-US" sz="2000" b="1" dirty="0" smtClean="0">
                  <a:solidFill>
                    <a:schemeClr val="bg1"/>
                  </a:solidFill>
                  <a:effectLst>
                    <a:outerShdw blurRad="50800" dist="50800" dir="2700000" algn="tl" rotWithShape="0">
                      <a:srgbClr val="000000">
                        <a:alpha val="40000"/>
                      </a:srgbClr>
                    </a:outerShdw>
                  </a:effectLst>
                  <a:latin typeface="Castellar" pitchFamily="18" charset="0"/>
                </a:rPr>
                <a:t>This message will be available via podcast later this week at calvaryokc.com</a:t>
              </a:r>
              <a:endParaRPr lang="en-US" sz="2000" b="1" dirty="0">
                <a:solidFill>
                  <a:schemeClr val="bg1"/>
                </a:solidFill>
                <a:effectLst>
                  <a:outerShdw blurRad="50800" dist="50800" dir="2700000" algn="tl" rotWithShape="0">
                    <a:srgbClr val="000000">
                      <a:alpha val="40000"/>
                    </a:srgbClr>
                  </a:outerShdw>
                </a:effectLst>
                <a:latin typeface="Castellar" pitchFamily="18" charset="0"/>
              </a:endParaRPr>
            </a:p>
          </p:txBody>
        </p:sp>
      </p:grpSp>
    </p:spTree>
    <p:extLst>
      <p:ext uri="{BB962C8B-B14F-4D97-AF65-F5344CB8AC3E}">
        <p14:creationId xmlns:p14="http://schemas.microsoft.com/office/powerpoint/2010/main" xmlns="" val="4029364402"/>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pic>
        <p:nvPicPr>
          <p:cNvPr id="10" name="Picture 4" descr="Mezuzahs and Mezuzah Cases (Mezuzo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799833" flipH="1">
            <a:off x="1004651" y="1578430"/>
            <a:ext cx="1118054" cy="4191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rot="780000" flipH="1">
            <a:off x="6897359" y="1701951"/>
            <a:ext cx="1328964" cy="42454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17" descr="http://studentorgs.utexas.edu/cjso/Mezuzah/mezuzah.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flipH="1">
            <a:off x="3124200" y="1611086"/>
            <a:ext cx="2967492" cy="4082143"/>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536556" y="5906869"/>
            <a:ext cx="5711844" cy="646331"/>
          </a:xfrm>
          <a:prstGeom prst="rect">
            <a:avLst/>
          </a:prstGeom>
          <a:noFill/>
        </p:spPr>
        <p:txBody>
          <a:bodyPr wrap="square" rtlCol="0">
            <a:spAutoFit/>
          </a:bodyPr>
          <a:lstStyle/>
          <a:p>
            <a:pPr algn="ctr"/>
            <a:r>
              <a:rPr lang="en-US" sz="3600" dirty="0" smtClean="0">
                <a:solidFill>
                  <a:srgbClr val="FFFF00"/>
                </a:solidFill>
                <a:latin typeface="Castellar" pitchFamily="18" charset="0"/>
              </a:rPr>
              <a:t>Mezuzah</a:t>
            </a:r>
            <a:endParaRPr lang="en-US" sz="3600" dirty="0">
              <a:solidFill>
                <a:srgbClr val="FFFF00"/>
              </a:solidFill>
              <a:latin typeface="Castellar" pitchFamily="18" charset="0"/>
            </a:endParaRPr>
          </a:p>
        </p:txBody>
      </p:sp>
    </p:spTree>
    <p:extLst>
      <p:ext uri="{BB962C8B-B14F-4D97-AF65-F5344CB8AC3E}">
        <p14:creationId xmlns:p14="http://schemas.microsoft.com/office/powerpoint/2010/main" xmlns="" val="177618475"/>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500" fill="hold"/>
                                        <p:tgtEl>
                                          <p:spTgt spid="12"/>
                                        </p:tgtEl>
                                        <p:attrNameLst>
                                          <p:attrName>ppt_w</p:attrName>
                                        </p:attrNameLst>
                                      </p:cBhvr>
                                      <p:tavLst>
                                        <p:tav tm="0">
                                          <p:val>
                                            <p:fltVal val="0"/>
                                          </p:val>
                                        </p:tav>
                                        <p:tav tm="100000">
                                          <p:val>
                                            <p:strVal val="#ppt_w"/>
                                          </p:val>
                                        </p:tav>
                                      </p:tavLst>
                                    </p:anim>
                                    <p:anim calcmode="lin" valueType="num">
                                      <p:cBhvr>
                                        <p:cTn id="26" dur="500" fill="hold"/>
                                        <p:tgtEl>
                                          <p:spTgt spid="12"/>
                                        </p:tgtEl>
                                        <p:attrNameLst>
                                          <p:attrName>ppt_h</p:attrName>
                                        </p:attrNameLst>
                                      </p:cBhvr>
                                      <p:tavLst>
                                        <p:tav tm="0">
                                          <p:val>
                                            <p:fltVal val="0"/>
                                          </p:val>
                                        </p:tav>
                                        <p:tav tm="100000">
                                          <p:val>
                                            <p:strVal val="#ppt_h"/>
                                          </p:val>
                                        </p:tav>
                                      </p:tavLst>
                                    </p:anim>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4010338538"/>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2862322"/>
          </a:xfrm>
          <a:prstGeom prst="rect">
            <a:avLst/>
          </a:prstGeom>
          <a:noFill/>
        </p:spPr>
        <p:txBody>
          <a:bodyPr wrap="square" rtlCol="0">
            <a:spAutoFit/>
          </a:bodyPr>
          <a:lstStyle/>
          <a:p>
            <a:r>
              <a:rPr lang="en-US" sz="3600" dirty="0" smtClean="0"/>
              <a:t>1 John</a:t>
            </a:r>
            <a:r>
              <a:rPr lang="en-US" sz="3600" dirty="0"/>
              <a:t>. 2:4 ~ </a:t>
            </a:r>
            <a:r>
              <a:rPr lang="en-US" sz="3600" dirty="0">
                <a:solidFill>
                  <a:srgbClr val="FFFF00"/>
                </a:solidFill>
              </a:rPr>
              <a:t>He who says, "I know Him," and does not keep His commandments, is a liar, and the truth is not in him. </a:t>
            </a:r>
          </a:p>
        </p:txBody>
      </p:sp>
      <p:sp>
        <p:nvSpPr>
          <p:cNvPr id="3" name="TextBox 2"/>
          <p:cNvSpPr txBox="1"/>
          <p:nvPr/>
        </p:nvSpPr>
        <p:spPr>
          <a:xfrm>
            <a:off x="457200" y="3886200"/>
            <a:ext cx="8229600" cy="2308324"/>
          </a:xfrm>
          <a:prstGeom prst="rect">
            <a:avLst/>
          </a:prstGeom>
          <a:noFill/>
        </p:spPr>
        <p:txBody>
          <a:bodyPr wrap="square" rtlCol="0">
            <a:spAutoFit/>
          </a:bodyPr>
          <a:lstStyle/>
          <a:p>
            <a:r>
              <a:rPr lang="en-US" sz="3600" dirty="0" smtClean="0"/>
              <a:t>1 </a:t>
            </a:r>
            <a:r>
              <a:rPr lang="en-US" sz="3600" dirty="0" err="1" smtClean="0"/>
              <a:t>Jonn</a:t>
            </a:r>
            <a:r>
              <a:rPr lang="en-US" sz="3600" dirty="0"/>
              <a:t>. 2:9 ~ </a:t>
            </a:r>
            <a:r>
              <a:rPr lang="en-US" sz="3600" dirty="0">
                <a:solidFill>
                  <a:srgbClr val="FFFF00"/>
                </a:solidFill>
              </a:rPr>
              <a:t>He who says he is in the light, and hates his brother, is in darkness until now</a:t>
            </a:r>
            <a:endParaRPr lang="en-US" sz="3600" dirty="0">
              <a:solidFill>
                <a:srgbClr val="FFFF00"/>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2927351350"/>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9" presetClass="emph" presetSubtype="0" grpId="1" nodeType="afterEffect">
                                  <p:stCondLst>
                                    <p:cond delay="0"/>
                                  </p:stCondLst>
                                  <p:childTnLst>
                                    <p:set>
                                      <p:cBhvr rctx="PPT">
                                        <p:cTn id="17" dur="indefinite"/>
                                        <p:tgtEl>
                                          <p:spTgt spid="2"/>
                                        </p:tgtEl>
                                        <p:attrNameLst>
                                          <p:attrName>style.opacity</p:attrName>
                                        </p:attrNameLst>
                                      </p:cBhvr>
                                      <p:to>
                                        <p:strVal val="0.5"/>
                                      </p:to>
                                    </p:set>
                                    <p:animEffect filter="image" prLst="opacity: 0.5">
                                      <p:cBhvr rctx="IE">
                                        <p:cTn id="18"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4125770371"/>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200329"/>
          </a:xfrm>
          <a:prstGeom prst="rect">
            <a:avLst/>
          </a:prstGeom>
          <a:noFill/>
        </p:spPr>
        <p:txBody>
          <a:bodyPr wrap="square" rtlCol="0">
            <a:spAutoFit/>
          </a:bodyPr>
          <a:lstStyle/>
          <a:p>
            <a:r>
              <a:rPr lang="en-US" sz="3600" b="1" dirty="0">
                <a:latin typeface="Arial" pitchFamily="34" charset="0"/>
                <a:cs typeface="Arial" pitchFamily="34" charset="0"/>
              </a:rPr>
              <a:t>Ps. 110:1 ~ </a:t>
            </a:r>
            <a:r>
              <a:rPr lang="en-US" sz="3600" b="1" dirty="0">
                <a:solidFill>
                  <a:srgbClr val="FFFF00"/>
                </a:solidFill>
                <a:latin typeface="Arial" pitchFamily="34" charset="0"/>
                <a:cs typeface="Arial" pitchFamily="34" charset="0"/>
              </a:rPr>
              <a:t>The LORD said to my Lord…</a:t>
            </a:r>
          </a:p>
        </p:txBody>
      </p:sp>
      <p:sp>
        <p:nvSpPr>
          <p:cNvPr id="3" name="TextBox 2"/>
          <p:cNvSpPr txBox="1"/>
          <p:nvPr/>
        </p:nvSpPr>
        <p:spPr>
          <a:xfrm>
            <a:off x="457200" y="2292147"/>
            <a:ext cx="8229600" cy="1200329"/>
          </a:xfrm>
          <a:prstGeom prst="rect">
            <a:avLst/>
          </a:prstGeom>
          <a:noFill/>
        </p:spPr>
        <p:txBody>
          <a:bodyPr wrap="square" rtlCol="0">
            <a:spAutoFit/>
          </a:bodyPr>
          <a:lstStyle/>
          <a:p>
            <a:r>
              <a:rPr lang="en-US" sz="3600" b="1" dirty="0">
                <a:latin typeface="Arial" pitchFamily="34" charset="0"/>
                <a:cs typeface="Arial" pitchFamily="34" charset="0"/>
              </a:rPr>
              <a:t>Paraphrase: </a:t>
            </a:r>
            <a:r>
              <a:rPr lang="en-US" sz="3600" b="1" dirty="0">
                <a:solidFill>
                  <a:srgbClr val="FFFF00"/>
                </a:solidFill>
                <a:latin typeface="Arial" pitchFamily="34" charset="0"/>
                <a:cs typeface="Arial" pitchFamily="34" charset="0"/>
              </a:rPr>
              <a:t>"Yahweh said to David's Lord…"</a:t>
            </a: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215501035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par>
                          <p:cTn id="15" fill="hold">
                            <p:stCondLst>
                              <p:cond delay="500"/>
                            </p:stCondLst>
                            <p:childTnLst>
                              <p:par>
                                <p:cTn id="16" presetID="9" presetClass="emph" presetSubtype="0" grpId="1" nodeType="afterEffect">
                                  <p:stCondLst>
                                    <p:cond delay="0"/>
                                  </p:stCondLst>
                                  <p:childTnLst>
                                    <p:set>
                                      <p:cBhvr rctx="PPT">
                                        <p:cTn id="17" dur="indefinite"/>
                                        <p:tgtEl>
                                          <p:spTgt spid="2"/>
                                        </p:tgtEl>
                                        <p:attrNameLst>
                                          <p:attrName>style.opacity</p:attrName>
                                        </p:attrNameLst>
                                      </p:cBhvr>
                                      <p:to>
                                        <p:strVal val="0.5"/>
                                      </p:to>
                                    </p:set>
                                    <p:animEffect filter="image" prLst="opacity: 0.5">
                                      <p:cBhvr rctx="IE">
                                        <p:cTn id="18"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283520748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200329"/>
          </a:xfrm>
          <a:prstGeom prst="rect">
            <a:avLst/>
          </a:prstGeom>
          <a:noFill/>
        </p:spPr>
        <p:txBody>
          <a:bodyPr wrap="square" rtlCol="0">
            <a:spAutoFit/>
          </a:bodyPr>
          <a:lstStyle/>
          <a:p>
            <a:r>
              <a:rPr lang="en-US" sz="3600" dirty="0">
                <a:solidFill>
                  <a:srgbClr val="FFFF00"/>
                </a:solidFill>
              </a:rPr>
              <a:t>Poor</a:t>
            </a:r>
            <a:r>
              <a:rPr lang="en-US" sz="3600" dirty="0"/>
              <a:t> ~ </a:t>
            </a:r>
            <a:r>
              <a:rPr lang="en-US" sz="3600" b="1" i="1" dirty="0" err="1" smtClean="0">
                <a:solidFill>
                  <a:srgbClr val="FFFF00"/>
                </a:solidFill>
                <a:latin typeface="Times New Roman" pitchFamily="18" charset="0"/>
                <a:cs typeface="Times New Roman" pitchFamily="18" charset="0"/>
              </a:rPr>
              <a:t>ptōchos</a:t>
            </a:r>
            <a:r>
              <a:rPr lang="en-US" sz="3600" dirty="0" smtClean="0">
                <a:solidFill>
                  <a:srgbClr val="FFFF00"/>
                </a:solidFill>
              </a:rPr>
              <a:t> </a:t>
            </a:r>
            <a:r>
              <a:rPr lang="en-US" sz="3600" dirty="0"/>
              <a:t>– </a:t>
            </a:r>
            <a:r>
              <a:rPr lang="en-US" sz="3600" i="1" dirty="0"/>
              <a:t>utterly destitute</a:t>
            </a:r>
            <a:endParaRPr lang="en-US" sz="3600" dirty="0">
              <a:solidFill>
                <a:srgbClr val="FFFF00"/>
              </a:solidFill>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1362772637"/>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1248759219"/>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1" name="TextBox 70"/>
          <p:cNvSpPr txBox="1"/>
          <p:nvPr/>
        </p:nvSpPr>
        <p:spPr>
          <a:xfrm>
            <a:off x="4644161" y="3537281"/>
            <a:ext cx="1386415"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Cost</a:t>
            </a: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2" name="TextBox 61"/>
          <p:cNvSpPr txBox="1"/>
          <p:nvPr/>
        </p:nvSpPr>
        <p:spPr>
          <a:xfrm>
            <a:off x="1588159" y="3503191"/>
            <a:ext cx="1759324"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Count</a:t>
            </a: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60" name="Group 59"/>
          <p:cNvGrpSpPr/>
          <p:nvPr/>
        </p:nvGrpSpPr>
        <p:grpSpPr>
          <a:xfrm>
            <a:off x="2213810" y="1676148"/>
            <a:ext cx="3132012" cy="430328"/>
            <a:chOff x="76200" y="1981200"/>
            <a:chExt cx="2809943" cy="357192"/>
          </a:xfrm>
        </p:grpSpPr>
        <p:sp>
          <p:nvSpPr>
            <p:cNvPr id="32" name="Freeform 38"/>
            <p:cNvSpPr>
              <a:spLocks/>
            </p:cNvSpPr>
            <p:nvPr/>
          </p:nvSpPr>
          <p:spPr bwMode="auto">
            <a:xfrm>
              <a:off x="1524053" y="1981200"/>
              <a:ext cx="1362090" cy="357192"/>
            </a:xfrm>
            <a:custGeom>
              <a:avLst/>
              <a:gdLst>
                <a:gd name="T0" fmla="*/ 24 w 858"/>
                <a:gd name="T1" fmla="*/ 14 h 225"/>
                <a:gd name="T2" fmla="*/ 48 w 858"/>
                <a:gd name="T3" fmla="*/ 5 h 225"/>
                <a:gd name="T4" fmla="*/ 82 w 858"/>
                <a:gd name="T5" fmla="*/ 1 h 225"/>
                <a:gd name="T6" fmla="*/ 127 w 858"/>
                <a:gd name="T7" fmla="*/ 1 h 225"/>
                <a:gd name="T8" fmla="*/ 180 w 858"/>
                <a:gd name="T9" fmla="*/ 4 h 225"/>
                <a:gd name="T10" fmla="*/ 237 w 858"/>
                <a:gd name="T11" fmla="*/ 10 h 225"/>
                <a:gd name="T12" fmla="*/ 299 w 858"/>
                <a:gd name="T13" fmla="*/ 18 h 225"/>
                <a:gd name="T14" fmla="*/ 361 w 858"/>
                <a:gd name="T15" fmla="*/ 29 h 225"/>
                <a:gd name="T16" fmla="*/ 419 w 858"/>
                <a:gd name="T17" fmla="*/ 43 h 225"/>
                <a:gd name="T18" fmla="*/ 472 w 858"/>
                <a:gd name="T19" fmla="*/ 59 h 225"/>
                <a:gd name="T20" fmla="*/ 520 w 858"/>
                <a:gd name="T21" fmla="*/ 77 h 225"/>
                <a:gd name="T22" fmla="*/ 564 w 858"/>
                <a:gd name="T23" fmla="*/ 97 h 225"/>
                <a:gd name="T24" fmla="*/ 601 w 858"/>
                <a:gd name="T25" fmla="*/ 117 h 225"/>
                <a:gd name="T26" fmla="*/ 634 w 858"/>
                <a:gd name="T27" fmla="*/ 133 h 225"/>
                <a:gd name="T28" fmla="*/ 660 w 858"/>
                <a:gd name="T29" fmla="*/ 147 h 225"/>
                <a:gd name="T30" fmla="*/ 681 w 858"/>
                <a:gd name="T31" fmla="*/ 157 h 225"/>
                <a:gd name="T32" fmla="*/ 702 w 858"/>
                <a:gd name="T33" fmla="*/ 159 h 225"/>
                <a:gd name="T34" fmla="*/ 721 w 858"/>
                <a:gd name="T35" fmla="*/ 161 h 225"/>
                <a:gd name="T36" fmla="*/ 733 w 858"/>
                <a:gd name="T37" fmla="*/ 159 h 225"/>
                <a:gd name="T38" fmla="*/ 739 w 858"/>
                <a:gd name="T39" fmla="*/ 158 h 225"/>
                <a:gd name="T40" fmla="*/ 737 w 858"/>
                <a:gd name="T41" fmla="*/ 154 h 225"/>
                <a:gd name="T42" fmla="*/ 732 w 858"/>
                <a:gd name="T43" fmla="*/ 129 h 225"/>
                <a:gd name="T44" fmla="*/ 735 w 858"/>
                <a:gd name="T45" fmla="*/ 102 h 225"/>
                <a:gd name="T46" fmla="*/ 747 w 858"/>
                <a:gd name="T47" fmla="*/ 86 h 225"/>
                <a:gd name="T48" fmla="*/ 768 w 858"/>
                <a:gd name="T49" fmla="*/ 75 h 225"/>
                <a:gd name="T50" fmla="*/ 795 w 858"/>
                <a:gd name="T51" fmla="*/ 73 h 225"/>
                <a:gd name="T52" fmla="*/ 825 w 858"/>
                <a:gd name="T53" fmla="*/ 80 h 225"/>
                <a:gd name="T54" fmla="*/ 844 w 858"/>
                <a:gd name="T55" fmla="*/ 93 h 225"/>
                <a:gd name="T56" fmla="*/ 855 w 858"/>
                <a:gd name="T57" fmla="*/ 113 h 225"/>
                <a:gd name="T58" fmla="*/ 858 w 858"/>
                <a:gd name="T59" fmla="*/ 136 h 225"/>
                <a:gd name="T60" fmla="*/ 855 w 858"/>
                <a:gd name="T61" fmla="*/ 162 h 225"/>
                <a:gd name="T62" fmla="*/ 843 w 858"/>
                <a:gd name="T63" fmla="*/ 191 h 225"/>
                <a:gd name="T64" fmla="*/ 821 w 858"/>
                <a:gd name="T65" fmla="*/ 213 h 225"/>
                <a:gd name="T66" fmla="*/ 788 w 858"/>
                <a:gd name="T67" fmla="*/ 225 h 225"/>
                <a:gd name="T68" fmla="*/ 752 w 858"/>
                <a:gd name="T69" fmla="*/ 224 h 225"/>
                <a:gd name="T70" fmla="*/ 719 w 858"/>
                <a:gd name="T71" fmla="*/ 218 h 225"/>
                <a:gd name="T72" fmla="*/ 681 w 858"/>
                <a:gd name="T73" fmla="*/ 209 h 225"/>
                <a:gd name="T74" fmla="*/ 638 w 858"/>
                <a:gd name="T75" fmla="*/ 196 h 225"/>
                <a:gd name="T76" fmla="*/ 594 w 858"/>
                <a:gd name="T77" fmla="*/ 184 h 225"/>
                <a:gd name="T78" fmla="*/ 552 w 858"/>
                <a:gd name="T79" fmla="*/ 173 h 225"/>
                <a:gd name="T80" fmla="*/ 513 w 858"/>
                <a:gd name="T81" fmla="*/ 163 h 225"/>
                <a:gd name="T82" fmla="*/ 480 w 858"/>
                <a:gd name="T83" fmla="*/ 157 h 225"/>
                <a:gd name="T84" fmla="*/ 436 w 858"/>
                <a:gd name="T85" fmla="*/ 152 h 225"/>
                <a:gd name="T86" fmla="*/ 371 w 858"/>
                <a:gd name="T87" fmla="*/ 151 h 225"/>
                <a:gd name="T88" fmla="*/ 303 w 858"/>
                <a:gd name="T89" fmla="*/ 151 h 225"/>
                <a:gd name="T90" fmla="*/ 239 w 858"/>
                <a:gd name="T91" fmla="*/ 152 h 225"/>
                <a:gd name="T92" fmla="*/ 175 w 858"/>
                <a:gd name="T93" fmla="*/ 154 h 225"/>
                <a:gd name="T94" fmla="*/ 118 w 858"/>
                <a:gd name="T95" fmla="*/ 155 h 225"/>
                <a:gd name="T96" fmla="*/ 64 w 858"/>
                <a:gd name="T97" fmla="*/ 155 h 225"/>
                <a:gd name="T98" fmla="*/ 19 w 858"/>
                <a:gd name="T99" fmla="*/ 154 h 225"/>
                <a:gd name="T100" fmla="*/ 19 w 858"/>
                <a:gd name="T101" fmla="*/ 1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8" h="225">
                  <a:moveTo>
                    <a:pt x="19" y="19"/>
                  </a:moveTo>
                  <a:lnTo>
                    <a:pt x="24" y="14"/>
                  </a:lnTo>
                  <a:lnTo>
                    <a:pt x="34" y="10"/>
                  </a:lnTo>
                  <a:lnTo>
                    <a:pt x="48" y="5"/>
                  </a:lnTo>
                  <a:lnTo>
                    <a:pt x="63" y="3"/>
                  </a:lnTo>
                  <a:lnTo>
                    <a:pt x="82" y="1"/>
                  </a:lnTo>
                  <a:lnTo>
                    <a:pt x="103" y="0"/>
                  </a:lnTo>
                  <a:lnTo>
                    <a:pt x="127" y="1"/>
                  </a:lnTo>
                  <a:lnTo>
                    <a:pt x="152" y="1"/>
                  </a:lnTo>
                  <a:lnTo>
                    <a:pt x="180" y="4"/>
                  </a:lnTo>
                  <a:lnTo>
                    <a:pt x="208" y="5"/>
                  </a:lnTo>
                  <a:lnTo>
                    <a:pt x="237" y="10"/>
                  </a:lnTo>
                  <a:lnTo>
                    <a:pt x="268" y="14"/>
                  </a:lnTo>
                  <a:lnTo>
                    <a:pt x="299" y="18"/>
                  </a:lnTo>
                  <a:lnTo>
                    <a:pt x="329" y="23"/>
                  </a:lnTo>
                  <a:lnTo>
                    <a:pt x="361" y="29"/>
                  </a:lnTo>
                  <a:lnTo>
                    <a:pt x="391" y="36"/>
                  </a:lnTo>
                  <a:lnTo>
                    <a:pt x="419" y="43"/>
                  </a:lnTo>
                  <a:lnTo>
                    <a:pt x="446" y="51"/>
                  </a:lnTo>
                  <a:lnTo>
                    <a:pt x="472" y="59"/>
                  </a:lnTo>
                  <a:lnTo>
                    <a:pt x="497" y="67"/>
                  </a:lnTo>
                  <a:lnTo>
                    <a:pt x="520" y="77"/>
                  </a:lnTo>
                  <a:lnTo>
                    <a:pt x="542" y="88"/>
                  </a:lnTo>
                  <a:lnTo>
                    <a:pt x="564" y="97"/>
                  </a:lnTo>
                  <a:lnTo>
                    <a:pt x="583" y="107"/>
                  </a:lnTo>
                  <a:lnTo>
                    <a:pt x="601" y="117"/>
                  </a:lnTo>
                  <a:lnTo>
                    <a:pt x="619" y="125"/>
                  </a:lnTo>
                  <a:lnTo>
                    <a:pt x="634" y="133"/>
                  </a:lnTo>
                  <a:lnTo>
                    <a:pt x="648" y="141"/>
                  </a:lnTo>
                  <a:lnTo>
                    <a:pt x="660" y="147"/>
                  </a:lnTo>
                  <a:lnTo>
                    <a:pt x="671" y="152"/>
                  </a:lnTo>
                  <a:lnTo>
                    <a:pt x="681" y="157"/>
                  </a:lnTo>
                  <a:lnTo>
                    <a:pt x="689" y="158"/>
                  </a:lnTo>
                  <a:lnTo>
                    <a:pt x="702" y="159"/>
                  </a:lnTo>
                  <a:lnTo>
                    <a:pt x="713" y="161"/>
                  </a:lnTo>
                  <a:lnTo>
                    <a:pt x="721" y="161"/>
                  </a:lnTo>
                  <a:lnTo>
                    <a:pt x="728" y="159"/>
                  </a:lnTo>
                  <a:lnTo>
                    <a:pt x="733" y="159"/>
                  </a:lnTo>
                  <a:lnTo>
                    <a:pt x="736" y="159"/>
                  </a:lnTo>
                  <a:lnTo>
                    <a:pt x="739" y="158"/>
                  </a:lnTo>
                  <a:lnTo>
                    <a:pt x="739" y="158"/>
                  </a:lnTo>
                  <a:lnTo>
                    <a:pt x="737" y="154"/>
                  </a:lnTo>
                  <a:lnTo>
                    <a:pt x="733" y="144"/>
                  </a:lnTo>
                  <a:lnTo>
                    <a:pt x="732" y="129"/>
                  </a:lnTo>
                  <a:lnTo>
                    <a:pt x="732" y="111"/>
                  </a:lnTo>
                  <a:lnTo>
                    <a:pt x="735" y="102"/>
                  </a:lnTo>
                  <a:lnTo>
                    <a:pt x="740" y="93"/>
                  </a:lnTo>
                  <a:lnTo>
                    <a:pt x="747" y="86"/>
                  </a:lnTo>
                  <a:lnTo>
                    <a:pt x="757" y="81"/>
                  </a:lnTo>
                  <a:lnTo>
                    <a:pt x="768" y="75"/>
                  </a:lnTo>
                  <a:lnTo>
                    <a:pt x="781" y="74"/>
                  </a:lnTo>
                  <a:lnTo>
                    <a:pt x="795" y="73"/>
                  </a:lnTo>
                  <a:lnTo>
                    <a:pt x="811" y="75"/>
                  </a:lnTo>
                  <a:lnTo>
                    <a:pt x="825" y="80"/>
                  </a:lnTo>
                  <a:lnTo>
                    <a:pt x="836" y="85"/>
                  </a:lnTo>
                  <a:lnTo>
                    <a:pt x="844" y="93"/>
                  </a:lnTo>
                  <a:lnTo>
                    <a:pt x="851" y="103"/>
                  </a:lnTo>
                  <a:lnTo>
                    <a:pt x="855" y="113"/>
                  </a:lnTo>
                  <a:lnTo>
                    <a:pt x="858" y="124"/>
                  </a:lnTo>
                  <a:lnTo>
                    <a:pt x="858" y="136"/>
                  </a:lnTo>
                  <a:lnTo>
                    <a:pt x="858" y="147"/>
                  </a:lnTo>
                  <a:lnTo>
                    <a:pt x="855" y="162"/>
                  </a:lnTo>
                  <a:lnTo>
                    <a:pt x="850" y="177"/>
                  </a:lnTo>
                  <a:lnTo>
                    <a:pt x="843" y="191"/>
                  </a:lnTo>
                  <a:lnTo>
                    <a:pt x="833" y="203"/>
                  </a:lnTo>
                  <a:lnTo>
                    <a:pt x="821" y="213"/>
                  </a:lnTo>
                  <a:lnTo>
                    <a:pt x="806" y="221"/>
                  </a:lnTo>
                  <a:lnTo>
                    <a:pt x="788" y="225"/>
                  </a:lnTo>
                  <a:lnTo>
                    <a:pt x="766" y="225"/>
                  </a:lnTo>
                  <a:lnTo>
                    <a:pt x="752" y="224"/>
                  </a:lnTo>
                  <a:lnTo>
                    <a:pt x="737" y="221"/>
                  </a:lnTo>
                  <a:lnTo>
                    <a:pt x="719" y="218"/>
                  </a:lnTo>
                  <a:lnTo>
                    <a:pt x="702" y="213"/>
                  </a:lnTo>
                  <a:lnTo>
                    <a:pt x="681" y="209"/>
                  </a:lnTo>
                  <a:lnTo>
                    <a:pt x="660" y="203"/>
                  </a:lnTo>
                  <a:lnTo>
                    <a:pt x="638" y="196"/>
                  </a:lnTo>
                  <a:lnTo>
                    <a:pt x="616" y="191"/>
                  </a:lnTo>
                  <a:lnTo>
                    <a:pt x="594" y="184"/>
                  </a:lnTo>
                  <a:lnTo>
                    <a:pt x="572" y="178"/>
                  </a:lnTo>
                  <a:lnTo>
                    <a:pt x="552" y="173"/>
                  </a:lnTo>
                  <a:lnTo>
                    <a:pt x="531" y="167"/>
                  </a:lnTo>
                  <a:lnTo>
                    <a:pt x="513" y="163"/>
                  </a:lnTo>
                  <a:lnTo>
                    <a:pt x="496" y="159"/>
                  </a:lnTo>
                  <a:lnTo>
                    <a:pt x="480" y="157"/>
                  </a:lnTo>
                  <a:lnTo>
                    <a:pt x="468" y="155"/>
                  </a:lnTo>
                  <a:lnTo>
                    <a:pt x="436" y="152"/>
                  </a:lnTo>
                  <a:lnTo>
                    <a:pt x="404" y="151"/>
                  </a:lnTo>
                  <a:lnTo>
                    <a:pt x="371" y="151"/>
                  </a:lnTo>
                  <a:lnTo>
                    <a:pt x="336" y="150"/>
                  </a:lnTo>
                  <a:lnTo>
                    <a:pt x="303" y="151"/>
                  </a:lnTo>
                  <a:lnTo>
                    <a:pt x="270" y="151"/>
                  </a:lnTo>
                  <a:lnTo>
                    <a:pt x="239" y="152"/>
                  </a:lnTo>
                  <a:lnTo>
                    <a:pt x="207" y="152"/>
                  </a:lnTo>
                  <a:lnTo>
                    <a:pt x="175" y="154"/>
                  </a:lnTo>
                  <a:lnTo>
                    <a:pt x="145" y="155"/>
                  </a:lnTo>
                  <a:lnTo>
                    <a:pt x="118" y="155"/>
                  </a:lnTo>
                  <a:lnTo>
                    <a:pt x="90" y="157"/>
                  </a:lnTo>
                  <a:lnTo>
                    <a:pt x="64" y="155"/>
                  </a:lnTo>
                  <a:lnTo>
                    <a:pt x="41" y="155"/>
                  </a:lnTo>
                  <a:lnTo>
                    <a:pt x="19" y="154"/>
                  </a:lnTo>
                  <a:lnTo>
                    <a:pt x="0" y="151"/>
                  </a:lnTo>
                  <a:lnTo>
                    <a:pt x="19"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p:cNvSpPr>
              <a:spLocks/>
            </p:cNvSpPr>
            <p:nvPr/>
          </p:nvSpPr>
          <p:spPr bwMode="auto">
            <a:xfrm>
              <a:off x="1573266" y="2024063"/>
              <a:ext cx="1273189" cy="284166"/>
            </a:xfrm>
            <a:custGeom>
              <a:avLst/>
              <a:gdLst>
                <a:gd name="T0" fmla="*/ 21 w 802"/>
                <a:gd name="T1" fmla="*/ 10 h 179"/>
                <a:gd name="T2" fmla="*/ 40 w 802"/>
                <a:gd name="T3" fmla="*/ 5 h 179"/>
                <a:gd name="T4" fmla="*/ 70 w 802"/>
                <a:gd name="T5" fmla="*/ 0 h 179"/>
                <a:gd name="T6" fmla="*/ 109 w 802"/>
                <a:gd name="T7" fmla="*/ 0 h 179"/>
                <a:gd name="T8" fmla="*/ 155 w 802"/>
                <a:gd name="T9" fmla="*/ 2 h 179"/>
                <a:gd name="T10" fmla="*/ 209 w 802"/>
                <a:gd name="T11" fmla="*/ 6 h 179"/>
                <a:gd name="T12" fmla="*/ 265 w 802"/>
                <a:gd name="T13" fmla="*/ 13 h 179"/>
                <a:gd name="T14" fmla="*/ 326 w 802"/>
                <a:gd name="T15" fmla="*/ 24 h 179"/>
                <a:gd name="T16" fmla="*/ 382 w 802"/>
                <a:gd name="T17" fmla="*/ 37 h 179"/>
                <a:gd name="T18" fmla="*/ 433 w 802"/>
                <a:gd name="T19" fmla="*/ 54 h 179"/>
                <a:gd name="T20" fmla="*/ 482 w 802"/>
                <a:gd name="T21" fmla="*/ 72 h 179"/>
                <a:gd name="T22" fmla="*/ 528 w 802"/>
                <a:gd name="T23" fmla="*/ 91 h 179"/>
                <a:gd name="T24" fmla="*/ 569 w 802"/>
                <a:gd name="T25" fmla="*/ 109 h 179"/>
                <a:gd name="T26" fmla="*/ 605 w 802"/>
                <a:gd name="T27" fmla="*/ 125 h 179"/>
                <a:gd name="T28" fmla="*/ 635 w 802"/>
                <a:gd name="T29" fmla="*/ 138 h 179"/>
                <a:gd name="T30" fmla="*/ 655 w 802"/>
                <a:gd name="T31" fmla="*/ 146 h 179"/>
                <a:gd name="T32" fmla="*/ 676 w 802"/>
                <a:gd name="T33" fmla="*/ 149 h 179"/>
                <a:gd name="T34" fmla="*/ 699 w 802"/>
                <a:gd name="T35" fmla="*/ 149 h 179"/>
                <a:gd name="T36" fmla="*/ 716 w 802"/>
                <a:gd name="T37" fmla="*/ 147 h 179"/>
                <a:gd name="T38" fmla="*/ 726 w 802"/>
                <a:gd name="T39" fmla="*/ 146 h 179"/>
                <a:gd name="T40" fmla="*/ 726 w 802"/>
                <a:gd name="T41" fmla="*/ 142 h 179"/>
                <a:gd name="T42" fmla="*/ 723 w 802"/>
                <a:gd name="T43" fmla="*/ 117 h 179"/>
                <a:gd name="T44" fmla="*/ 726 w 802"/>
                <a:gd name="T45" fmla="*/ 98 h 179"/>
                <a:gd name="T46" fmla="*/ 731 w 802"/>
                <a:gd name="T47" fmla="*/ 88 h 179"/>
                <a:gd name="T48" fmla="*/ 742 w 802"/>
                <a:gd name="T49" fmla="*/ 83 h 179"/>
                <a:gd name="T50" fmla="*/ 759 w 802"/>
                <a:gd name="T51" fmla="*/ 80 h 179"/>
                <a:gd name="T52" fmla="*/ 786 w 802"/>
                <a:gd name="T53" fmla="*/ 88 h 179"/>
                <a:gd name="T54" fmla="*/ 802 w 802"/>
                <a:gd name="T55" fmla="*/ 114 h 179"/>
                <a:gd name="T56" fmla="*/ 801 w 802"/>
                <a:gd name="T57" fmla="*/ 142 h 179"/>
                <a:gd name="T58" fmla="*/ 790 w 802"/>
                <a:gd name="T59" fmla="*/ 160 h 179"/>
                <a:gd name="T60" fmla="*/ 768 w 802"/>
                <a:gd name="T61" fmla="*/ 173 h 179"/>
                <a:gd name="T62" fmla="*/ 735 w 802"/>
                <a:gd name="T63" fmla="*/ 179 h 179"/>
                <a:gd name="T64" fmla="*/ 702 w 802"/>
                <a:gd name="T65" fmla="*/ 176 h 179"/>
                <a:gd name="T66" fmla="*/ 672 w 802"/>
                <a:gd name="T67" fmla="*/ 169 h 179"/>
                <a:gd name="T68" fmla="*/ 635 w 802"/>
                <a:gd name="T69" fmla="*/ 160 h 179"/>
                <a:gd name="T70" fmla="*/ 594 w 802"/>
                <a:gd name="T71" fmla="*/ 149 h 179"/>
                <a:gd name="T72" fmla="*/ 551 w 802"/>
                <a:gd name="T73" fmla="*/ 136 h 179"/>
                <a:gd name="T74" fmla="*/ 511 w 802"/>
                <a:gd name="T75" fmla="*/ 124 h 179"/>
                <a:gd name="T76" fmla="*/ 474 w 802"/>
                <a:gd name="T77" fmla="*/ 113 h 179"/>
                <a:gd name="T78" fmla="*/ 444 w 802"/>
                <a:gd name="T79" fmla="*/ 106 h 179"/>
                <a:gd name="T80" fmla="*/ 394 w 802"/>
                <a:gd name="T81" fmla="*/ 101 h 179"/>
                <a:gd name="T82" fmla="*/ 324 w 802"/>
                <a:gd name="T83" fmla="*/ 97 h 179"/>
                <a:gd name="T84" fmla="*/ 261 w 802"/>
                <a:gd name="T85" fmla="*/ 97 h 179"/>
                <a:gd name="T86" fmla="*/ 202 w 802"/>
                <a:gd name="T87" fmla="*/ 98 h 179"/>
                <a:gd name="T88" fmla="*/ 149 w 802"/>
                <a:gd name="T89" fmla="*/ 102 h 179"/>
                <a:gd name="T90" fmla="*/ 101 w 802"/>
                <a:gd name="T91" fmla="*/ 105 h 179"/>
                <a:gd name="T92" fmla="*/ 57 w 802"/>
                <a:gd name="T93" fmla="*/ 106 h 179"/>
                <a:gd name="T94" fmla="*/ 18 w 802"/>
                <a:gd name="T95" fmla="*/ 105 h 179"/>
                <a:gd name="T96" fmla="*/ 15 w 802"/>
                <a:gd name="T97" fmla="*/ 1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2" h="179">
                  <a:moveTo>
                    <a:pt x="15" y="14"/>
                  </a:moveTo>
                  <a:lnTo>
                    <a:pt x="21" y="10"/>
                  </a:lnTo>
                  <a:lnTo>
                    <a:pt x="29" y="7"/>
                  </a:lnTo>
                  <a:lnTo>
                    <a:pt x="40" y="5"/>
                  </a:lnTo>
                  <a:lnTo>
                    <a:pt x="54" y="3"/>
                  </a:lnTo>
                  <a:lnTo>
                    <a:pt x="70" y="0"/>
                  </a:lnTo>
                  <a:lnTo>
                    <a:pt x="88" y="0"/>
                  </a:lnTo>
                  <a:lnTo>
                    <a:pt x="109" y="0"/>
                  </a:lnTo>
                  <a:lnTo>
                    <a:pt x="132" y="0"/>
                  </a:lnTo>
                  <a:lnTo>
                    <a:pt x="155" y="2"/>
                  </a:lnTo>
                  <a:lnTo>
                    <a:pt x="182" y="3"/>
                  </a:lnTo>
                  <a:lnTo>
                    <a:pt x="209" y="6"/>
                  </a:lnTo>
                  <a:lnTo>
                    <a:pt x="237" y="9"/>
                  </a:lnTo>
                  <a:lnTo>
                    <a:pt x="265" y="13"/>
                  </a:lnTo>
                  <a:lnTo>
                    <a:pt x="296" y="18"/>
                  </a:lnTo>
                  <a:lnTo>
                    <a:pt x="326" y="24"/>
                  </a:lnTo>
                  <a:lnTo>
                    <a:pt x="356" y="31"/>
                  </a:lnTo>
                  <a:lnTo>
                    <a:pt x="382" y="37"/>
                  </a:lnTo>
                  <a:lnTo>
                    <a:pt x="408" y="46"/>
                  </a:lnTo>
                  <a:lnTo>
                    <a:pt x="433" y="54"/>
                  </a:lnTo>
                  <a:lnTo>
                    <a:pt x="458" y="62"/>
                  </a:lnTo>
                  <a:lnTo>
                    <a:pt x="482" y="72"/>
                  </a:lnTo>
                  <a:lnTo>
                    <a:pt x="506" y="81"/>
                  </a:lnTo>
                  <a:lnTo>
                    <a:pt x="528" y="91"/>
                  </a:lnTo>
                  <a:lnTo>
                    <a:pt x="550" y="101"/>
                  </a:lnTo>
                  <a:lnTo>
                    <a:pt x="569" y="109"/>
                  </a:lnTo>
                  <a:lnTo>
                    <a:pt x="588" y="117"/>
                  </a:lnTo>
                  <a:lnTo>
                    <a:pt x="605" y="125"/>
                  </a:lnTo>
                  <a:lnTo>
                    <a:pt x="621" y="132"/>
                  </a:lnTo>
                  <a:lnTo>
                    <a:pt x="635" y="138"/>
                  </a:lnTo>
                  <a:lnTo>
                    <a:pt x="646" y="143"/>
                  </a:lnTo>
                  <a:lnTo>
                    <a:pt x="655" y="146"/>
                  </a:lnTo>
                  <a:lnTo>
                    <a:pt x="664" y="147"/>
                  </a:lnTo>
                  <a:lnTo>
                    <a:pt x="676" y="149"/>
                  </a:lnTo>
                  <a:lnTo>
                    <a:pt x="688" y="150"/>
                  </a:lnTo>
                  <a:lnTo>
                    <a:pt x="699" y="149"/>
                  </a:lnTo>
                  <a:lnTo>
                    <a:pt x="708" y="149"/>
                  </a:lnTo>
                  <a:lnTo>
                    <a:pt x="716" y="147"/>
                  </a:lnTo>
                  <a:lnTo>
                    <a:pt x="721" y="147"/>
                  </a:lnTo>
                  <a:lnTo>
                    <a:pt x="726" y="146"/>
                  </a:lnTo>
                  <a:lnTo>
                    <a:pt x="727" y="146"/>
                  </a:lnTo>
                  <a:lnTo>
                    <a:pt x="726" y="142"/>
                  </a:lnTo>
                  <a:lnTo>
                    <a:pt x="724" y="131"/>
                  </a:lnTo>
                  <a:lnTo>
                    <a:pt x="723" y="117"/>
                  </a:lnTo>
                  <a:lnTo>
                    <a:pt x="724" y="103"/>
                  </a:lnTo>
                  <a:lnTo>
                    <a:pt x="726" y="98"/>
                  </a:lnTo>
                  <a:lnTo>
                    <a:pt x="728" y="92"/>
                  </a:lnTo>
                  <a:lnTo>
                    <a:pt x="731" y="88"/>
                  </a:lnTo>
                  <a:lnTo>
                    <a:pt x="737" y="84"/>
                  </a:lnTo>
                  <a:lnTo>
                    <a:pt x="742" y="83"/>
                  </a:lnTo>
                  <a:lnTo>
                    <a:pt x="750" y="81"/>
                  </a:lnTo>
                  <a:lnTo>
                    <a:pt x="759" y="80"/>
                  </a:lnTo>
                  <a:lnTo>
                    <a:pt x="768" y="81"/>
                  </a:lnTo>
                  <a:lnTo>
                    <a:pt x="786" y="88"/>
                  </a:lnTo>
                  <a:lnTo>
                    <a:pt x="797" y="99"/>
                  </a:lnTo>
                  <a:lnTo>
                    <a:pt x="802" y="114"/>
                  </a:lnTo>
                  <a:lnTo>
                    <a:pt x="802" y="131"/>
                  </a:lnTo>
                  <a:lnTo>
                    <a:pt x="801" y="142"/>
                  </a:lnTo>
                  <a:lnTo>
                    <a:pt x="797" y="151"/>
                  </a:lnTo>
                  <a:lnTo>
                    <a:pt x="790" y="160"/>
                  </a:lnTo>
                  <a:lnTo>
                    <a:pt x="780" y="167"/>
                  </a:lnTo>
                  <a:lnTo>
                    <a:pt x="768" y="173"/>
                  </a:lnTo>
                  <a:lnTo>
                    <a:pt x="753" y="176"/>
                  </a:lnTo>
                  <a:lnTo>
                    <a:pt x="735" y="179"/>
                  </a:lnTo>
                  <a:lnTo>
                    <a:pt x="715" y="178"/>
                  </a:lnTo>
                  <a:lnTo>
                    <a:pt x="702" y="176"/>
                  </a:lnTo>
                  <a:lnTo>
                    <a:pt x="688" y="173"/>
                  </a:lnTo>
                  <a:lnTo>
                    <a:pt x="672" y="169"/>
                  </a:lnTo>
                  <a:lnTo>
                    <a:pt x="654" y="165"/>
                  </a:lnTo>
                  <a:lnTo>
                    <a:pt x="635" y="160"/>
                  </a:lnTo>
                  <a:lnTo>
                    <a:pt x="614" y="154"/>
                  </a:lnTo>
                  <a:lnTo>
                    <a:pt x="594" y="149"/>
                  </a:lnTo>
                  <a:lnTo>
                    <a:pt x="573" y="142"/>
                  </a:lnTo>
                  <a:lnTo>
                    <a:pt x="551" y="136"/>
                  </a:lnTo>
                  <a:lnTo>
                    <a:pt x="530" y="130"/>
                  </a:lnTo>
                  <a:lnTo>
                    <a:pt x="511" y="124"/>
                  </a:lnTo>
                  <a:lnTo>
                    <a:pt x="492" y="119"/>
                  </a:lnTo>
                  <a:lnTo>
                    <a:pt x="474" y="113"/>
                  </a:lnTo>
                  <a:lnTo>
                    <a:pt x="458" y="110"/>
                  </a:lnTo>
                  <a:lnTo>
                    <a:pt x="444" y="106"/>
                  </a:lnTo>
                  <a:lnTo>
                    <a:pt x="432" y="105"/>
                  </a:lnTo>
                  <a:lnTo>
                    <a:pt x="394" y="101"/>
                  </a:lnTo>
                  <a:lnTo>
                    <a:pt x="359" y="98"/>
                  </a:lnTo>
                  <a:lnTo>
                    <a:pt x="324" y="97"/>
                  </a:lnTo>
                  <a:lnTo>
                    <a:pt x="291" y="97"/>
                  </a:lnTo>
                  <a:lnTo>
                    <a:pt x="261" y="97"/>
                  </a:lnTo>
                  <a:lnTo>
                    <a:pt x="231" y="97"/>
                  </a:lnTo>
                  <a:lnTo>
                    <a:pt x="202" y="98"/>
                  </a:lnTo>
                  <a:lnTo>
                    <a:pt x="175" y="99"/>
                  </a:lnTo>
                  <a:lnTo>
                    <a:pt x="149" y="102"/>
                  </a:lnTo>
                  <a:lnTo>
                    <a:pt x="124" y="103"/>
                  </a:lnTo>
                  <a:lnTo>
                    <a:pt x="101" y="105"/>
                  </a:lnTo>
                  <a:lnTo>
                    <a:pt x="79" y="106"/>
                  </a:lnTo>
                  <a:lnTo>
                    <a:pt x="57" y="106"/>
                  </a:lnTo>
                  <a:lnTo>
                    <a:pt x="37" y="106"/>
                  </a:lnTo>
                  <a:lnTo>
                    <a:pt x="18" y="105"/>
                  </a:lnTo>
                  <a:lnTo>
                    <a:pt x="0" y="103"/>
                  </a:lnTo>
                  <a:lnTo>
                    <a:pt x="15" y="14"/>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0"/>
            <p:cNvSpPr>
              <a:spLocks/>
            </p:cNvSpPr>
            <p:nvPr/>
          </p:nvSpPr>
          <p:spPr bwMode="auto">
            <a:xfrm>
              <a:off x="1589141" y="2109789"/>
              <a:ext cx="1022362" cy="168277"/>
            </a:xfrm>
            <a:custGeom>
              <a:avLst/>
              <a:gdLst>
                <a:gd name="T0" fmla="*/ 81 w 644"/>
                <a:gd name="T1" fmla="*/ 45 h 106"/>
                <a:gd name="T2" fmla="*/ 99 w 644"/>
                <a:gd name="T3" fmla="*/ 43 h 106"/>
                <a:gd name="T4" fmla="*/ 130 w 644"/>
                <a:gd name="T5" fmla="*/ 38 h 106"/>
                <a:gd name="T6" fmla="*/ 174 w 644"/>
                <a:gd name="T7" fmla="*/ 36 h 106"/>
                <a:gd name="T8" fmla="*/ 225 w 644"/>
                <a:gd name="T9" fmla="*/ 32 h 106"/>
                <a:gd name="T10" fmla="*/ 279 w 644"/>
                <a:gd name="T11" fmla="*/ 30 h 106"/>
                <a:gd name="T12" fmla="*/ 335 w 644"/>
                <a:gd name="T13" fmla="*/ 32 h 106"/>
                <a:gd name="T14" fmla="*/ 387 w 644"/>
                <a:gd name="T15" fmla="*/ 36 h 106"/>
                <a:gd name="T16" fmla="*/ 434 w 644"/>
                <a:gd name="T17" fmla="*/ 45 h 106"/>
                <a:gd name="T18" fmla="*/ 478 w 644"/>
                <a:gd name="T19" fmla="*/ 55 h 106"/>
                <a:gd name="T20" fmla="*/ 519 w 644"/>
                <a:gd name="T21" fmla="*/ 66 h 106"/>
                <a:gd name="T22" fmla="*/ 556 w 644"/>
                <a:gd name="T23" fmla="*/ 77 h 106"/>
                <a:gd name="T24" fmla="*/ 589 w 644"/>
                <a:gd name="T25" fmla="*/ 86 h 106"/>
                <a:gd name="T26" fmla="*/ 614 w 644"/>
                <a:gd name="T27" fmla="*/ 95 h 106"/>
                <a:gd name="T28" fmla="*/ 633 w 644"/>
                <a:gd name="T29" fmla="*/ 102 h 106"/>
                <a:gd name="T30" fmla="*/ 643 w 644"/>
                <a:gd name="T31" fmla="*/ 106 h 106"/>
                <a:gd name="T32" fmla="*/ 643 w 644"/>
                <a:gd name="T33" fmla="*/ 106 h 106"/>
                <a:gd name="T34" fmla="*/ 634 w 644"/>
                <a:gd name="T35" fmla="*/ 102 h 106"/>
                <a:gd name="T36" fmla="*/ 617 w 644"/>
                <a:gd name="T37" fmla="*/ 95 h 106"/>
                <a:gd name="T38" fmla="*/ 592 w 644"/>
                <a:gd name="T39" fmla="*/ 86 h 106"/>
                <a:gd name="T40" fmla="*/ 560 w 644"/>
                <a:gd name="T41" fmla="*/ 76 h 106"/>
                <a:gd name="T42" fmla="*/ 523 w 644"/>
                <a:gd name="T43" fmla="*/ 62 h 106"/>
                <a:gd name="T44" fmla="*/ 481 w 644"/>
                <a:gd name="T45" fmla="*/ 47 h 106"/>
                <a:gd name="T46" fmla="*/ 433 w 644"/>
                <a:gd name="T47" fmla="*/ 30 h 106"/>
                <a:gd name="T48" fmla="*/ 380 w 644"/>
                <a:gd name="T49" fmla="*/ 14 h 106"/>
                <a:gd name="T50" fmla="*/ 319 w 644"/>
                <a:gd name="T51" fmla="*/ 4 h 106"/>
                <a:gd name="T52" fmla="*/ 251 w 644"/>
                <a:gd name="T53" fmla="*/ 0 h 106"/>
                <a:gd name="T54" fmla="*/ 184 w 644"/>
                <a:gd name="T55" fmla="*/ 1 h 106"/>
                <a:gd name="T56" fmla="*/ 121 w 644"/>
                <a:gd name="T57" fmla="*/ 4 h 106"/>
                <a:gd name="T58" fmla="*/ 67 w 644"/>
                <a:gd name="T59" fmla="*/ 10 h 106"/>
                <a:gd name="T60" fmla="*/ 26 w 644"/>
                <a:gd name="T61" fmla="*/ 14 h 106"/>
                <a:gd name="T62" fmla="*/ 3 w 644"/>
                <a:gd name="T63" fmla="*/ 18 h 106"/>
                <a:gd name="T64" fmla="*/ 78 w 644"/>
                <a:gd name="T65"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4" h="106">
                  <a:moveTo>
                    <a:pt x="78" y="45"/>
                  </a:moveTo>
                  <a:lnTo>
                    <a:pt x="81" y="45"/>
                  </a:lnTo>
                  <a:lnTo>
                    <a:pt x="88" y="44"/>
                  </a:lnTo>
                  <a:lnTo>
                    <a:pt x="99" y="43"/>
                  </a:lnTo>
                  <a:lnTo>
                    <a:pt x="113" y="41"/>
                  </a:lnTo>
                  <a:lnTo>
                    <a:pt x="130" y="38"/>
                  </a:lnTo>
                  <a:lnTo>
                    <a:pt x="151" y="37"/>
                  </a:lnTo>
                  <a:lnTo>
                    <a:pt x="174" y="36"/>
                  </a:lnTo>
                  <a:lnTo>
                    <a:pt x="199" y="33"/>
                  </a:lnTo>
                  <a:lnTo>
                    <a:pt x="225" y="32"/>
                  </a:lnTo>
                  <a:lnTo>
                    <a:pt x="251" y="30"/>
                  </a:lnTo>
                  <a:lnTo>
                    <a:pt x="279" y="30"/>
                  </a:lnTo>
                  <a:lnTo>
                    <a:pt x="308" y="30"/>
                  </a:lnTo>
                  <a:lnTo>
                    <a:pt x="335" y="32"/>
                  </a:lnTo>
                  <a:lnTo>
                    <a:pt x="361" y="33"/>
                  </a:lnTo>
                  <a:lnTo>
                    <a:pt x="387" y="36"/>
                  </a:lnTo>
                  <a:lnTo>
                    <a:pt x="411" y="40"/>
                  </a:lnTo>
                  <a:lnTo>
                    <a:pt x="434" y="45"/>
                  </a:lnTo>
                  <a:lnTo>
                    <a:pt x="456" y="49"/>
                  </a:lnTo>
                  <a:lnTo>
                    <a:pt x="478" y="55"/>
                  </a:lnTo>
                  <a:lnTo>
                    <a:pt x="499" y="60"/>
                  </a:lnTo>
                  <a:lnTo>
                    <a:pt x="519" y="66"/>
                  </a:lnTo>
                  <a:lnTo>
                    <a:pt x="538" y="71"/>
                  </a:lnTo>
                  <a:lnTo>
                    <a:pt x="556" y="77"/>
                  </a:lnTo>
                  <a:lnTo>
                    <a:pt x="573" y="82"/>
                  </a:lnTo>
                  <a:lnTo>
                    <a:pt x="589" y="86"/>
                  </a:lnTo>
                  <a:lnTo>
                    <a:pt x="603" y="92"/>
                  </a:lnTo>
                  <a:lnTo>
                    <a:pt x="614" y="95"/>
                  </a:lnTo>
                  <a:lnTo>
                    <a:pt x="625" y="99"/>
                  </a:lnTo>
                  <a:lnTo>
                    <a:pt x="633" y="102"/>
                  </a:lnTo>
                  <a:lnTo>
                    <a:pt x="639" y="104"/>
                  </a:lnTo>
                  <a:lnTo>
                    <a:pt x="643" y="106"/>
                  </a:lnTo>
                  <a:lnTo>
                    <a:pt x="644" y="106"/>
                  </a:lnTo>
                  <a:lnTo>
                    <a:pt x="643" y="106"/>
                  </a:lnTo>
                  <a:lnTo>
                    <a:pt x="640" y="104"/>
                  </a:lnTo>
                  <a:lnTo>
                    <a:pt x="634" y="102"/>
                  </a:lnTo>
                  <a:lnTo>
                    <a:pt x="626" y="99"/>
                  </a:lnTo>
                  <a:lnTo>
                    <a:pt x="617" y="95"/>
                  </a:lnTo>
                  <a:lnTo>
                    <a:pt x="606" y="91"/>
                  </a:lnTo>
                  <a:lnTo>
                    <a:pt x="592" y="86"/>
                  </a:lnTo>
                  <a:lnTo>
                    <a:pt x="578" y="81"/>
                  </a:lnTo>
                  <a:lnTo>
                    <a:pt x="560" y="76"/>
                  </a:lnTo>
                  <a:lnTo>
                    <a:pt x="542" y="69"/>
                  </a:lnTo>
                  <a:lnTo>
                    <a:pt x="523" y="62"/>
                  </a:lnTo>
                  <a:lnTo>
                    <a:pt x="503" y="54"/>
                  </a:lnTo>
                  <a:lnTo>
                    <a:pt x="481" y="47"/>
                  </a:lnTo>
                  <a:lnTo>
                    <a:pt x="457" y="38"/>
                  </a:lnTo>
                  <a:lnTo>
                    <a:pt x="433" y="30"/>
                  </a:lnTo>
                  <a:lnTo>
                    <a:pt x="408" y="22"/>
                  </a:lnTo>
                  <a:lnTo>
                    <a:pt x="380" y="14"/>
                  </a:lnTo>
                  <a:lnTo>
                    <a:pt x="350" y="8"/>
                  </a:lnTo>
                  <a:lnTo>
                    <a:pt x="319" y="4"/>
                  </a:lnTo>
                  <a:lnTo>
                    <a:pt x="286" y="1"/>
                  </a:lnTo>
                  <a:lnTo>
                    <a:pt x="251" y="0"/>
                  </a:lnTo>
                  <a:lnTo>
                    <a:pt x="218" y="0"/>
                  </a:lnTo>
                  <a:lnTo>
                    <a:pt x="184" y="1"/>
                  </a:lnTo>
                  <a:lnTo>
                    <a:pt x="152" y="3"/>
                  </a:lnTo>
                  <a:lnTo>
                    <a:pt x="121" y="4"/>
                  </a:lnTo>
                  <a:lnTo>
                    <a:pt x="92" y="7"/>
                  </a:lnTo>
                  <a:lnTo>
                    <a:pt x="67" y="10"/>
                  </a:lnTo>
                  <a:lnTo>
                    <a:pt x="44" y="12"/>
                  </a:lnTo>
                  <a:lnTo>
                    <a:pt x="26" y="14"/>
                  </a:lnTo>
                  <a:lnTo>
                    <a:pt x="12" y="16"/>
                  </a:lnTo>
                  <a:lnTo>
                    <a:pt x="3" y="18"/>
                  </a:lnTo>
                  <a:lnTo>
                    <a:pt x="0" y="18"/>
                  </a:lnTo>
                  <a:lnTo>
                    <a:pt x="78"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1"/>
            <p:cNvSpPr>
              <a:spLocks/>
            </p:cNvSpPr>
            <p:nvPr/>
          </p:nvSpPr>
          <p:spPr bwMode="auto">
            <a:xfrm>
              <a:off x="1617717" y="2032000"/>
              <a:ext cx="1030299" cy="254003"/>
            </a:xfrm>
            <a:custGeom>
              <a:avLst/>
              <a:gdLst>
                <a:gd name="T0" fmla="*/ 59 w 649"/>
                <a:gd name="T1" fmla="*/ 27 h 160"/>
                <a:gd name="T2" fmla="*/ 81 w 649"/>
                <a:gd name="T3" fmla="*/ 28 h 160"/>
                <a:gd name="T4" fmla="*/ 121 w 649"/>
                <a:gd name="T5" fmla="*/ 31 h 160"/>
                <a:gd name="T6" fmla="*/ 171 w 649"/>
                <a:gd name="T7" fmla="*/ 35 h 160"/>
                <a:gd name="T8" fmla="*/ 229 w 649"/>
                <a:gd name="T9" fmla="*/ 41 h 160"/>
                <a:gd name="T10" fmla="*/ 290 w 649"/>
                <a:gd name="T11" fmla="*/ 48 h 160"/>
                <a:gd name="T12" fmla="*/ 346 w 649"/>
                <a:gd name="T13" fmla="*/ 56 h 160"/>
                <a:gd name="T14" fmla="*/ 394 w 649"/>
                <a:gd name="T15" fmla="*/ 65 h 160"/>
                <a:gd name="T16" fmla="*/ 431 w 649"/>
                <a:gd name="T17" fmla="*/ 76 h 160"/>
                <a:gd name="T18" fmla="*/ 470 w 649"/>
                <a:gd name="T19" fmla="*/ 90 h 160"/>
                <a:gd name="T20" fmla="*/ 509 w 649"/>
                <a:gd name="T21" fmla="*/ 104 h 160"/>
                <a:gd name="T22" fmla="*/ 549 w 649"/>
                <a:gd name="T23" fmla="*/ 119 h 160"/>
                <a:gd name="T24" fmla="*/ 584 w 649"/>
                <a:gd name="T25" fmla="*/ 133 h 160"/>
                <a:gd name="T26" fmla="*/ 614 w 649"/>
                <a:gd name="T27" fmla="*/ 145 h 160"/>
                <a:gd name="T28" fmla="*/ 636 w 649"/>
                <a:gd name="T29" fmla="*/ 155 h 160"/>
                <a:gd name="T30" fmla="*/ 648 w 649"/>
                <a:gd name="T31" fmla="*/ 160 h 160"/>
                <a:gd name="T32" fmla="*/ 648 w 649"/>
                <a:gd name="T33" fmla="*/ 159 h 160"/>
                <a:gd name="T34" fmla="*/ 636 w 649"/>
                <a:gd name="T35" fmla="*/ 153 h 160"/>
                <a:gd name="T36" fmla="*/ 612 w 649"/>
                <a:gd name="T37" fmla="*/ 144 h 160"/>
                <a:gd name="T38" fmla="*/ 581 w 649"/>
                <a:gd name="T39" fmla="*/ 130 h 160"/>
                <a:gd name="T40" fmla="*/ 544 w 649"/>
                <a:gd name="T41" fmla="*/ 114 h 160"/>
                <a:gd name="T42" fmla="*/ 501 w 649"/>
                <a:gd name="T43" fmla="*/ 96 h 160"/>
                <a:gd name="T44" fmla="*/ 457 w 649"/>
                <a:gd name="T45" fmla="*/ 78 h 160"/>
                <a:gd name="T46" fmla="*/ 413 w 649"/>
                <a:gd name="T47" fmla="*/ 61 h 160"/>
                <a:gd name="T48" fmla="*/ 355 w 649"/>
                <a:gd name="T49" fmla="*/ 41 h 160"/>
                <a:gd name="T50" fmla="*/ 285 w 649"/>
                <a:gd name="T51" fmla="*/ 23 h 160"/>
                <a:gd name="T52" fmla="*/ 222 w 649"/>
                <a:gd name="T53" fmla="*/ 11 h 160"/>
                <a:gd name="T54" fmla="*/ 165 w 649"/>
                <a:gd name="T55" fmla="*/ 4 h 160"/>
                <a:gd name="T56" fmla="*/ 114 w 649"/>
                <a:gd name="T57" fmla="*/ 1 h 160"/>
                <a:gd name="T58" fmla="*/ 71 w 649"/>
                <a:gd name="T59" fmla="*/ 1 h 160"/>
                <a:gd name="T60" fmla="*/ 38 w 649"/>
                <a:gd name="T61" fmla="*/ 2 h 160"/>
                <a:gd name="T62" fmla="*/ 15 w 649"/>
                <a:gd name="T63" fmla="*/ 6 h 160"/>
                <a:gd name="T64" fmla="*/ 0 w 649"/>
                <a:gd name="T65" fmla="*/ 11 h 160"/>
                <a:gd name="T66" fmla="*/ 8 w 649"/>
                <a:gd name="T67" fmla="*/ 17 h 160"/>
                <a:gd name="T68" fmla="*/ 33 w 649"/>
                <a:gd name="T69" fmla="*/ 23 h 160"/>
                <a:gd name="T70" fmla="*/ 53 w 649"/>
                <a:gd name="T71" fmla="*/ 2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9" h="160">
                  <a:moveTo>
                    <a:pt x="56" y="27"/>
                  </a:moveTo>
                  <a:lnTo>
                    <a:pt x="59" y="27"/>
                  </a:lnTo>
                  <a:lnTo>
                    <a:pt x="67" y="27"/>
                  </a:lnTo>
                  <a:lnTo>
                    <a:pt x="81" y="28"/>
                  </a:lnTo>
                  <a:lnTo>
                    <a:pt x="99" y="30"/>
                  </a:lnTo>
                  <a:lnTo>
                    <a:pt x="121" y="31"/>
                  </a:lnTo>
                  <a:lnTo>
                    <a:pt x="144" y="32"/>
                  </a:lnTo>
                  <a:lnTo>
                    <a:pt x="171" y="35"/>
                  </a:lnTo>
                  <a:lnTo>
                    <a:pt x="200" y="38"/>
                  </a:lnTo>
                  <a:lnTo>
                    <a:pt x="229" y="41"/>
                  </a:lnTo>
                  <a:lnTo>
                    <a:pt x="259" y="43"/>
                  </a:lnTo>
                  <a:lnTo>
                    <a:pt x="290" y="48"/>
                  </a:lnTo>
                  <a:lnTo>
                    <a:pt x="318" y="52"/>
                  </a:lnTo>
                  <a:lnTo>
                    <a:pt x="346" y="56"/>
                  </a:lnTo>
                  <a:lnTo>
                    <a:pt x="371" y="60"/>
                  </a:lnTo>
                  <a:lnTo>
                    <a:pt x="394" y="65"/>
                  </a:lnTo>
                  <a:lnTo>
                    <a:pt x="413" y="71"/>
                  </a:lnTo>
                  <a:lnTo>
                    <a:pt x="431" y="76"/>
                  </a:lnTo>
                  <a:lnTo>
                    <a:pt x="450" y="83"/>
                  </a:lnTo>
                  <a:lnTo>
                    <a:pt x="470" y="90"/>
                  </a:lnTo>
                  <a:lnTo>
                    <a:pt x="490" y="97"/>
                  </a:lnTo>
                  <a:lnTo>
                    <a:pt x="509" y="104"/>
                  </a:lnTo>
                  <a:lnTo>
                    <a:pt x="530" y="112"/>
                  </a:lnTo>
                  <a:lnTo>
                    <a:pt x="549" y="119"/>
                  </a:lnTo>
                  <a:lnTo>
                    <a:pt x="567" y="126"/>
                  </a:lnTo>
                  <a:lnTo>
                    <a:pt x="584" y="133"/>
                  </a:lnTo>
                  <a:lnTo>
                    <a:pt x="600" y="140"/>
                  </a:lnTo>
                  <a:lnTo>
                    <a:pt x="614" y="145"/>
                  </a:lnTo>
                  <a:lnTo>
                    <a:pt x="626" y="151"/>
                  </a:lnTo>
                  <a:lnTo>
                    <a:pt x="636" y="155"/>
                  </a:lnTo>
                  <a:lnTo>
                    <a:pt x="643" y="157"/>
                  </a:lnTo>
                  <a:lnTo>
                    <a:pt x="648" y="160"/>
                  </a:lnTo>
                  <a:lnTo>
                    <a:pt x="649" y="160"/>
                  </a:lnTo>
                  <a:lnTo>
                    <a:pt x="648" y="159"/>
                  </a:lnTo>
                  <a:lnTo>
                    <a:pt x="643" y="157"/>
                  </a:lnTo>
                  <a:lnTo>
                    <a:pt x="636" y="153"/>
                  </a:lnTo>
                  <a:lnTo>
                    <a:pt x="625" y="149"/>
                  </a:lnTo>
                  <a:lnTo>
                    <a:pt x="612" y="144"/>
                  </a:lnTo>
                  <a:lnTo>
                    <a:pt x="597" y="137"/>
                  </a:lnTo>
                  <a:lnTo>
                    <a:pt x="581" y="130"/>
                  </a:lnTo>
                  <a:lnTo>
                    <a:pt x="563" y="122"/>
                  </a:lnTo>
                  <a:lnTo>
                    <a:pt x="544" y="114"/>
                  </a:lnTo>
                  <a:lnTo>
                    <a:pt x="523" y="104"/>
                  </a:lnTo>
                  <a:lnTo>
                    <a:pt x="501" y="96"/>
                  </a:lnTo>
                  <a:lnTo>
                    <a:pt x="479" y="86"/>
                  </a:lnTo>
                  <a:lnTo>
                    <a:pt x="457" y="78"/>
                  </a:lnTo>
                  <a:lnTo>
                    <a:pt x="435" y="70"/>
                  </a:lnTo>
                  <a:lnTo>
                    <a:pt x="413" y="61"/>
                  </a:lnTo>
                  <a:lnTo>
                    <a:pt x="391" y="53"/>
                  </a:lnTo>
                  <a:lnTo>
                    <a:pt x="355" y="41"/>
                  </a:lnTo>
                  <a:lnTo>
                    <a:pt x="320" y="31"/>
                  </a:lnTo>
                  <a:lnTo>
                    <a:pt x="285" y="23"/>
                  </a:lnTo>
                  <a:lnTo>
                    <a:pt x="254" y="16"/>
                  </a:lnTo>
                  <a:lnTo>
                    <a:pt x="222" y="11"/>
                  </a:lnTo>
                  <a:lnTo>
                    <a:pt x="192" y="6"/>
                  </a:lnTo>
                  <a:lnTo>
                    <a:pt x="165" y="4"/>
                  </a:lnTo>
                  <a:lnTo>
                    <a:pt x="138" y="1"/>
                  </a:lnTo>
                  <a:lnTo>
                    <a:pt x="114" y="1"/>
                  </a:lnTo>
                  <a:lnTo>
                    <a:pt x="92" y="0"/>
                  </a:lnTo>
                  <a:lnTo>
                    <a:pt x="71" y="1"/>
                  </a:lnTo>
                  <a:lnTo>
                    <a:pt x="53" y="1"/>
                  </a:lnTo>
                  <a:lnTo>
                    <a:pt x="38" y="2"/>
                  </a:lnTo>
                  <a:lnTo>
                    <a:pt x="24" y="4"/>
                  </a:lnTo>
                  <a:lnTo>
                    <a:pt x="15" y="6"/>
                  </a:lnTo>
                  <a:lnTo>
                    <a:pt x="7" y="8"/>
                  </a:lnTo>
                  <a:lnTo>
                    <a:pt x="0" y="11"/>
                  </a:lnTo>
                  <a:lnTo>
                    <a:pt x="1" y="15"/>
                  </a:lnTo>
                  <a:lnTo>
                    <a:pt x="8" y="17"/>
                  </a:lnTo>
                  <a:lnTo>
                    <a:pt x="19" y="20"/>
                  </a:lnTo>
                  <a:lnTo>
                    <a:pt x="33" y="23"/>
                  </a:lnTo>
                  <a:lnTo>
                    <a:pt x="44" y="26"/>
                  </a:lnTo>
                  <a:lnTo>
                    <a:pt x="53" y="27"/>
                  </a:lnTo>
                  <a:lnTo>
                    <a:pt x="56"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2"/>
            <p:cNvSpPr>
              <a:spLocks/>
            </p:cNvSpPr>
            <p:nvPr/>
          </p:nvSpPr>
          <p:spPr bwMode="auto">
            <a:xfrm>
              <a:off x="2752792" y="2214565"/>
              <a:ext cx="79376" cy="66676"/>
            </a:xfrm>
            <a:custGeom>
              <a:avLst/>
              <a:gdLst>
                <a:gd name="T0" fmla="*/ 50 w 50"/>
                <a:gd name="T1" fmla="*/ 0 h 42"/>
                <a:gd name="T2" fmla="*/ 50 w 50"/>
                <a:gd name="T3" fmla="*/ 4 h 42"/>
                <a:gd name="T4" fmla="*/ 48 w 50"/>
                <a:gd name="T5" fmla="*/ 14 h 42"/>
                <a:gd name="T6" fmla="*/ 43 w 50"/>
                <a:gd name="T7" fmla="*/ 25 h 42"/>
                <a:gd name="T8" fmla="*/ 31 w 50"/>
                <a:gd name="T9" fmla="*/ 36 h 42"/>
                <a:gd name="T10" fmla="*/ 17 w 50"/>
                <a:gd name="T11" fmla="*/ 41 h 42"/>
                <a:gd name="T12" fmla="*/ 7 w 50"/>
                <a:gd name="T13" fmla="*/ 42 h 42"/>
                <a:gd name="T14" fmla="*/ 2 w 50"/>
                <a:gd name="T15" fmla="*/ 41 h 42"/>
                <a:gd name="T16" fmla="*/ 0 w 50"/>
                <a:gd name="T17" fmla="*/ 40 h 42"/>
                <a:gd name="T18" fmla="*/ 50 w 50"/>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2">
                  <a:moveTo>
                    <a:pt x="50" y="0"/>
                  </a:moveTo>
                  <a:lnTo>
                    <a:pt x="50" y="4"/>
                  </a:lnTo>
                  <a:lnTo>
                    <a:pt x="48" y="14"/>
                  </a:lnTo>
                  <a:lnTo>
                    <a:pt x="43" y="25"/>
                  </a:lnTo>
                  <a:lnTo>
                    <a:pt x="31" y="36"/>
                  </a:lnTo>
                  <a:lnTo>
                    <a:pt x="17" y="41"/>
                  </a:lnTo>
                  <a:lnTo>
                    <a:pt x="7" y="42"/>
                  </a:lnTo>
                  <a:lnTo>
                    <a:pt x="2" y="41"/>
                  </a:lnTo>
                  <a:lnTo>
                    <a:pt x="0" y="40"/>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3"/>
            <p:cNvSpPr>
              <a:spLocks/>
            </p:cNvSpPr>
            <p:nvPr/>
          </p:nvSpPr>
          <p:spPr bwMode="auto">
            <a:xfrm>
              <a:off x="2744854" y="2170114"/>
              <a:ext cx="66676" cy="55563"/>
            </a:xfrm>
            <a:custGeom>
              <a:avLst/>
              <a:gdLst>
                <a:gd name="T0" fmla="*/ 29 w 42"/>
                <a:gd name="T1" fmla="*/ 27 h 35"/>
                <a:gd name="T2" fmla="*/ 21 w 42"/>
                <a:gd name="T3" fmla="*/ 32 h 35"/>
                <a:gd name="T4" fmla="*/ 12 w 42"/>
                <a:gd name="T5" fmla="*/ 35 h 35"/>
                <a:gd name="T6" fmla="*/ 5 w 42"/>
                <a:gd name="T7" fmla="*/ 35 h 35"/>
                <a:gd name="T8" fmla="*/ 1 w 42"/>
                <a:gd name="T9" fmla="*/ 32 h 35"/>
                <a:gd name="T10" fmla="*/ 0 w 42"/>
                <a:gd name="T11" fmla="*/ 27 h 35"/>
                <a:gd name="T12" fmla="*/ 1 w 42"/>
                <a:gd name="T13" fmla="*/ 21 h 35"/>
                <a:gd name="T14" fmla="*/ 7 w 42"/>
                <a:gd name="T15" fmla="*/ 14 h 35"/>
                <a:gd name="T16" fmla="*/ 14 w 42"/>
                <a:gd name="T17" fmla="*/ 7 h 35"/>
                <a:gd name="T18" fmla="*/ 22 w 42"/>
                <a:gd name="T19" fmla="*/ 2 h 35"/>
                <a:gd name="T20" fmla="*/ 30 w 42"/>
                <a:gd name="T21" fmla="*/ 0 h 35"/>
                <a:gd name="T22" fmla="*/ 37 w 42"/>
                <a:gd name="T23" fmla="*/ 0 h 35"/>
                <a:gd name="T24" fmla="*/ 41 w 42"/>
                <a:gd name="T25" fmla="*/ 2 h 35"/>
                <a:gd name="T26" fmla="*/ 42 w 42"/>
                <a:gd name="T27" fmla="*/ 7 h 35"/>
                <a:gd name="T28" fmla="*/ 41 w 42"/>
                <a:gd name="T29" fmla="*/ 13 h 35"/>
                <a:gd name="T30" fmla="*/ 36 w 42"/>
                <a:gd name="T31" fmla="*/ 20 h 35"/>
                <a:gd name="T32" fmla="*/ 29 w 42"/>
                <a:gd name="T3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5">
                  <a:moveTo>
                    <a:pt x="29" y="27"/>
                  </a:moveTo>
                  <a:lnTo>
                    <a:pt x="21" y="32"/>
                  </a:lnTo>
                  <a:lnTo>
                    <a:pt x="12" y="35"/>
                  </a:lnTo>
                  <a:lnTo>
                    <a:pt x="5" y="35"/>
                  </a:lnTo>
                  <a:lnTo>
                    <a:pt x="1" y="32"/>
                  </a:lnTo>
                  <a:lnTo>
                    <a:pt x="0" y="27"/>
                  </a:lnTo>
                  <a:lnTo>
                    <a:pt x="1" y="21"/>
                  </a:lnTo>
                  <a:lnTo>
                    <a:pt x="7" y="14"/>
                  </a:lnTo>
                  <a:lnTo>
                    <a:pt x="14" y="7"/>
                  </a:lnTo>
                  <a:lnTo>
                    <a:pt x="22" y="2"/>
                  </a:lnTo>
                  <a:lnTo>
                    <a:pt x="30" y="0"/>
                  </a:lnTo>
                  <a:lnTo>
                    <a:pt x="37" y="0"/>
                  </a:lnTo>
                  <a:lnTo>
                    <a:pt x="41" y="2"/>
                  </a:lnTo>
                  <a:lnTo>
                    <a:pt x="42" y="7"/>
                  </a:lnTo>
                  <a:lnTo>
                    <a:pt x="41" y="13"/>
                  </a:lnTo>
                  <a:lnTo>
                    <a:pt x="36" y="20"/>
                  </a:lnTo>
                  <a:lnTo>
                    <a:pt x="29"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1"/>
            <p:cNvSpPr>
              <a:spLocks/>
            </p:cNvSpPr>
            <p:nvPr/>
          </p:nvSpPr>
          <p:spPr bwMode="auto">
            <a:xfrm>
              <a:off x="76200" y="1981200"/>
              <a:ext cx="1365265" cy="357192"/>
            </a:xfrm>
            <a:custGeom>
              <a:avLst/>
              <a:gdLst>
                <a:gd name="T0" fmla="*/ 834 w 860"/>
                <a:gd name="T1" fmla="*/ 14 h 225"/>
                <a:gd name="T2" fmla="*/ 810 w 860"/>
                <a:gd name="T3" fmla="*/ 5 h 225"/>
                <a:gd name="T4" fmla="*/ 776 w 860"/>
                <a:gd name="T5" fmla="*/ 1 h 225"/>
                <a:gd name="T6" fmla="*/ 731 w 860"/>
                <a:gd name="T7" fmla="*/ 1 h 225"/>
                <a:gd name="T8" fmla="*/ 678 w 860"/>
                <a:gd name="T9" fmla="*/ 4 h 225"/>
                <a:gd name="T10" fmla="*/ 619 w 860"/>
                <a:gd name="T11" fmla="*/ 10 h 225"/>
                <a:gd name="T12" fmla="*/ 559 w 860"/>
                <a:gd name="T13" fmla="*/ 18 h 225"/>
                <a:gd name="T14" fmla="*/ 496 w 860"/>
                <a:gd name="T15" fmla="*/ 29 h 225"/>
                <a:gd name="T16" fmla="*/ 438 w 860"/>
                <a:gd name="T17" fmla="*/ 43 h 225"/>
                <a:gd name="T18" fmla="*/ 384 w 860"/>
                <a:gd name="T19" fmla="*/ 59 h 225"/>
                <a:gd name="T20" fmla="*/ 336 w 860"/>
                <a:gd name="T21" fmla="*/ 77 h 225"/>
                <a:gd name="T22" fmla="*/ 292 w 860"/>
                <a:gd name="T23" fmla="*/ 97 h 225"/>
                <a:gd name="T24" fmla="*/ 255 w 860"/>
                <a:gd name="T25" fmla="*/ 117 h 225"/>
                <a:gd name="T26" fmla="*/ 222 w 860"/>
                <a:gd name="T27" fmla="*/ 133 h 225"/>
                <a:gd name="T28" fmla="*/ 196 w 860"/>
                <a:gd name="T29" fmla="*/ 147 h 225"/>
                <a:gd name="T30" fmla="*/ 176 w 860"/>
                <a:gd name="T31" fmla="*/ 157 h 225"/>
                <a:gd name="T32" fmla="*/ 156 w 860"/>
                <a:gd name="T33" fmla="*/ 159 h 225"/>
                <a:gd name="T34" fmla="*/ 137 w 860"/>
                <a:gd name="T35" fmla="*/ 161 h 225"/>
                <a:gd name="T36" fmla="*/ 125 w 860"/>
                <a:gd name="T37" fmla="*/ 159 h 225"/>
                <a:gd name="T38" fmla="*/ 119 w 860"/>
                <a:gd name="T39" fmla="*/ 158 h 225"/>
                <a:gd name="T40" fmla="*/ 121 w 860"/>
                <a:gd name="T41" fmla="*/ 154 h 225"/>
                <a:gd name="T42" fmla="*/ 126 w 860"/>
                <a:gd name="T43" fmla="*/ 129 h 225"/>
                <a:gd name="T44" fmla="*/ 122 w 860"/>
                <a:gd name="T45" fmla="*/ 102 h 225"/>
                <a:gd name="T46" fmla="*/ 110 w 860"/>
                <a:gd name="T47" fmla="*/ 86 h 225"/>
                <a:gd name="T48" fmla="*/ 89 w 860"/>
                <a:gd name="T49" fmla="*/ 75 h 225"/>
                <a:gd name="T50" fmla="*/ 62 w 860"/>
                <a:gd name="T51" fmla="*/ 73 h 225"/>
                <a:gd name="T52" fmla="*/ 31 w 860"/>
                <a:gd name="T53" fmla="*/ 80 h 225"/>
                <a:gd name="T54" fmla="*/ 12 w 860"/>
                <a:gd name="T55" fmla="*/ 93 h 225"/>
                <a:gd name="T56" fmla="*/ 3 w 860"/>
                <a:gd name="T57" fmla="*/ 113 h 225"/>
                <a:gd name="T58" fmla="*/ 0 w 860"/>
                <a:gd name="T59" fmla="*/ 136 h 225"/>
                <a:gd name="T60" fmla="*/ 3 w 860"/>
                <a:gd name="T61" fmla="*/ 162 h 225"/>
                <a:gd name="T62" fmla="*/ 14 w 860"/>
                <a:gd name="T63" fmla="*/ 191 h 225"/>
                <a:gd name="T64" fmla="*/ 36 w 860"/>
                <a:gd name="T65" fmla="*/ 213 h 225"/>
                <a:gd name="T66" fmla="*/ 70 w 860"/>
                <a:gd name="T67" fmla="*/ 225 h 225"/>
                <a:gd name="T68" fmla="*/ 106 w 860"/>
                <a:gd name="T69" fmla="*/ 224 h 225"/>
                <a:gd name="T70" fmla="*/ 137 w 860"/>
                <a:gd name="T71" fmla="*/ 218 h 225"/>
                <a:gd name="T72" fmla="*/ 177 w 860"/>
                <a:gd name="T73" fmla="*/ 209 h 225"/>
                <a:gd name="T74" fmla="*/ 220 w 860"/>
                <a:gd name="T75" fmla="*/ 196 h 225"/>
                <a:gd name="T76" fmla="*/ 264 w 860"/>
                <a:gd name="T77" fmla="*/ 184 h 225"/>
                <a:gd name="T78" fmla="*/ 306 w 860"/>
                <a:gd name="T79" fmla="*/ 173 h 225"/>
                <a:gd name="T80" fmla="*/ 345 w 860"/>
                <a:gd name="T81" fmla="*/ 163 h 225"/>
                <a:gd name="T82" fmla="*/ 378 w 860"/>
                <a:gd name="T83" fmla="*/ 157 h 225"/>
                <a:gd name="T84" fmla="*/ 422 w 860"/>
                <a:gd name="T85" fmla="*/ 152 h 225"/>
                <a:gd name="T86" fmla="*/ 487 w 860"/>
                <a:gd name="T87" fmla="*/ 151 h 225"/>
                <a:gd name="T88" fmla="*/ 555 w 860"/>
                <a:gd name="T89" fmla="*/ 151 h 225"/>
                <a:gd name="T90" fmla="*/ 619 w 860"/>
                <a:gd name="T91" fmla="*/ 152 h 225"/>
                <a:gd name="T92" fmla="*/ 683 w 860"/>
                <a:gd name="T93" fmla="*/ 154 h 225"/>
                <a:gd name="T94" fmla="*/ 742 w 860"/>
                <a:gd name="T95" fmla="*/ 155 h 225"/>
                <a:gd name="T96" fmla="*/ 794 w 860"/>
                <a:gd name="T97" fmla="*/ 155 h 225"/>
                <a:gd name="T98" fmla="*/ 840 w 860"/>
                <a:gd name="T99" fmla="*/ 154 h 225"/>
                <a:gd name="T100" fmla="*/ 839 w 860"/>
                <a:gd name="T101" fmla="*/ 1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0" h="225">
                  <a:moveTo>
                    <a:pt x="839" y="19"/>
                  </a:moveTo>
                  <a:lnTo>
                    <a:pt x="834" y="14"/>
                  </a:lnTo>
                  <a:lnTo>
                    <a:pt x="824" y="10"/>
                  </a:lnTo>
                  <a:lnTo>
                    <a:pt x="810" y="5"/>
                  </a:lnTo>
                  <a:lnTo>
                    <a:pt x="795" y="3"/>
                  </a:lnTo>
                  <a:lnTo>
                    <a:pt x="776" y="1"/>
                  </a:lnTo>
                  <a:lnTo>
                    <a:pt x="754" y="0"/>
                  </a:lnTo>
                  <a:lnTo>
                    <a:pt x="731" y="1"/>
                  </a:lnTo>
                  <a:lnTo>
                    <a:pt x="706" y="1"/>
                  </a:lnTo>
                  <a:lnTo>
                    <a:pt x="678" y="4"/>
                  </a:lnTo>
                  <a:lnTo>
                    <a:pt x="650" y="5"/>
                  </a:lnTo>
                  <a:lnTo>
                    <a:pt x="619" y="10"/>
                  </a:lnTo>
                  <a:lnTo>
                    <a:pt x="589" y="14"/>
                  </a:lnTo>
                  <a:lnTo>
                    <a:pt x="559" y="18"/>
                  </a:lnTo>
                  <a:lnTo>
                    <a:pt x="527" y="23"/>
                  </a:lnTo>
                  <a:lnTo>
                    <a:pt x="496" y="29"/>
                  </a:lnTo>
                  <a:lnTo>
                    <a:pt x="465" y="36"/>
                  </a:lnTo>
                  <a:lnTo>
                    <a:pt x="438" y="43"/>
                  </a:lnTo>
                  <a:lnTo>
                    <a:pt x="411" y="51"/>
                  </a:lnTo>
                  <a:lnTo>
                    <a:pt x="384" y="59"/>
                  </a:lnTo>
                  <a:lnTo>
                    <a:pt x="360" y="67"/>
                  </a:lnTo>
                  <a:lnTo>
                    <a:pt x="336" y="77"/>
                  </a:lnTo>
                  <a:lnTo>
                    <a:pt x="314" y="88"/>
                  </a:lnTo>
                  <a:lnTo>
                    <a:pt x="292" y="97"/>
                  </a:lnTo>
                  <a:lnTo>
                    <a:pt x="273" y="107"/>
                  </a:lnTo>
                  <a:lnTo>
                    <a:pt x="255" y="117"/>
                  </a:lnTo>
                  <a:lnTo>
                    <a:pt x="239" y="125"/>
                  </a:lnTo>
                  <a:lnTo>
                    <a:pt x="222" y="133"/>
                  </a:lnTo>
                  <a:lnTo>
                    <a:pt x="209" y="141"/>
                  </a:lnTo>
                  <a:lnTo>
                    <a:pt x="196" y="147"/>
                  </a:lnTo>
                  <a:lnTo>
                    <a:pt x="185" y="152"/>
                  </a:lnTo>
                  <a:lnTo>
                    <a:pt x="176" y="157"/>
                  </a:lnTo>
                  <a:lnTo>
                    <a:pt x="169" y="158"/>
                  </a:lnTo>
                  <a:lnTo>
                    <a:pt x="156" y="159"/>
                  </a:lnTo>
                  <a:lnTo>
                    <a:pt x="145" y="161"/>
                  </a:lnTo>
                  <a:lnTo>
                    <a:pt x="137" y="161"/>
                  </a:lnTo>
                  <a:lnTo>
                    <a:pt x="130" y="159"/>
                  </a:lnTo>
                  <a:lnTo>
                    <a:pt x="125" y="159"/>
                  </a:lnTo>
                  <a:lnTo>
                    <a:pt x="122" y="159"/>
                  </a:lnTo>
                  <a:lnTo>
                    <a:pt x="119" y="158"/>
                  </a:lnTo>
                  <a:lnTo>
                    <a:pt x="119" y="158"/>
                  </a:lnTo>
                  <a:lnTo>
                    <a:pt x="121" y="154"/>
                  </a:lnTo>
                  <a:lnTo>
                    <a:pt x="123" y="144"/>
                  </a:lnTo>
                  <a:lnTo>
                    <a:pt x="126" y="129"/>
                  </a:lnTo>
                  <a:lnTo>
                    <a:pt x="125" y="111"/>
                  </a:lnTo>
                  <a:lnTo>
                    <a:pt x="122" y="102"/>
                  </a:lnTo>
                  <a:lnTo>
                    <a:pt x="117" y="93"/>
                  </a:lnTo>
                  <a:lnTo>
                    <a:pt x="110" y="86"/>
                  </a:lnTo>
                  <a:lnTo>
                    <a:pt x="100" y="81"/>
                  </a:lnTo>
                  <a:lnTo>
                    <a:pt x="89" y="75"/>
                  </a:lnTo>
                  <a:lnTo>
                    <a:pt x="77" y="74"/>
                  </a:lnTo>
                  <a:lnTo>
                    <a:pt x="62" y="73"/>
                  </a:lnTo>
                  <a:lnTo>
                    <a:pt x="45" y="75"/>
                  </a:lnTo>
                  <a:lnTo>
                    <a:pt x="31" y="80"/>
                  </a:lnTo>
                  <a:lnTo>
                    <a:pt x="20" y="85"/>
                  </a:lnTo>
                  <a:lnTo>
                    <a:pt x="12" y="93"/>
                  </a:lnTo>
                  <a:lnTo>
                    <a:pt x="7" y="103"/>
                  </a:lnTo>
                  <a:lnTo>
                    <a:pt x="3" y="113"/>
                  </a:lnTo>
                  <a:lnTo>
                    <a:pt x="0" y="124"/>
                  </a:lnTo>
                  <a:lnTo>
                    <a:pt x="0" y="136"/>
                  </a:lnTo>
                  <a:lnTo>
                    <a:pt x="0" y="147"/>
                  </a:lnTo>
                  <a:lnTo>
                    <a:pt x="3" y="162"/>
                  </a:lnTo>
                  <a:lnTo>
                    <a:pt x="7" y="177"/>
                  </a:lnTo>
                  <a:lnTo>
                    <a:pt x="14" y="191"/>
                  </a:lnTo>
                  <a:lnTo>
                    <a:pt x="23" y="203"/>
                  </a:lnTo>
                  <a:lnTo>
                    <a:pt x="36" y="213"/>
                  </a:lnTo>
                  <a:lnTo>
                    <a:pt x="51" y="221"/>
                  </a:lnTo>
                  <a:lnTo>
                    <a:pt x="70" y="225"/>
                  </a:lnTo>
                  <a:lnTo>
                    <a:pt x="92" y="225"/>
                  </a:lnTo>
                  <a:lnTo>
                    <a:pt x="106" y="224"/>
                  </a:lnTo>
                  <a:lnTo>
                    <a:pt x="121" y="221"/>
                  </a:lnTo>
                  <a:lnTo>
                    <a:pt x="137" y="218"/>
                  </a:lnTo>
                  <a:lnTo>
                    <a:pt x="156" y="213"/>
                  </a:lnTo>
                  <a:lnTo>
                    <a:pt x="177" y="209"/>
                  </a:lnTo>
                  <a:lnTo>
                    <a:pt x="198" y="203"/>
                  </a:lnTo>
                  <a:lnTo>
                    <a:pt x="220" y="196"/>
                  </a:lnTo>
                  <a:lnTo>
                    <a:pt x="242" y="191"/>
                  </a:lnTo>
                  <a:lnTo>
                    <a:pt x="264" y="184"/>
                  </a:lnTo>
                  <a:lnTo>
                    <a:pt x="286" y="178"/>
                  </a:lnTo>
                  <a:lnTo>
                    <a:pt x="306" y="173"/>
                  </a:lnTo>
                  <a:lnTo>
                    <a:pt x="327" y="167"/>
                  </a:lnTo>
                  <a:lnTo>
                    <a:pt x="345" y="163"/>
                  </a:lnTo>
                  <a:lnTo>
                    <a:pt x="362" y="159"/>
                  </a:lnTo>
                  <a:lnTo>
                    <a:pt x="378" y="157"/>
                  </a:lnTo>
                  <a:lnTo>
                    <a:pt x="390" y="155"/>
                  </a:lnTo>
                  <a:lnTo>
                    <a:pt x="422" y="152"/>
                  </a:lnTo>
                  <a:lnTo>
                    <a:pt x="454" y="151"/>
                  </a:lnTo>
                  <a:lnTo>
                    <a:pt x="487" y="151"/>
                  </a:lnTo>
                  <a:lnTo>
                    <a:pt x="522" y="150"/>
                  </a:lnTo>
                  <a:lnTo>
                    <a:pt x="555" y="151"/>
                  </a:lnTo>
                  <a:lnTo>
                    <a:pt x="588" y="151"/>
                  </a:lnTo>
                  <a:lnTo>
                    <a:pt x="619" y="152"/>
                  </a:lnTo>
                  <a:lnTo>
                    <a:pt x="652" y="152"/>
                  </a:lnTo>
                  <a:lnTo>
                    <a:pt x="683" y="154"/>
                  </a:lnTo>
                  <a:lnTo>
                    <a:pt x="713" y="155"/>
                  </a:lnTo>
                  <a:lnTo>
                    <a:pt x="742" y="155"/>
                  </a:lnTo>
                  <a:lnTo>
                    <a:pt x="769" y="157"/>
                  </a:lnTo>
                  <a:lnTo>
                    <a:pt x="794" y="155"/>
                  </a:lnTo>
                  <a:lnTo>
                    <a:pt x="819" y="155"/>
                  </a:lnTo>
                  <a:lnTo>
                    <a:pt x="840" y="154"/>
                  </a:lnTo>
                  <a:lnTo>
                    <a:pt x="860" y="151"/>
                  </a:lnTo>
                  <a:lnTo>
                    <a:pt x="839"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2"/>
            <p:cNvSpPr>
              <a:spLocks/>
            </p:cNvSpPr>
            <p:nvPr/>
          </p:nvSpPr>
          <p:spPr bwMode="auto">
            <a:xfrm>
              <a:off x="112713" y="2024063"/>
              <a:ext cx="1273189" cy="284166"/>
            </a:xfrm>
            <a:custGeom>
              <a:avLst/>
              <a:gdLst>
                <a:gd name="T0" fmla="*/ 783 w 802"/>
                <a:gd name="T1" fmla="*/ 10 h 179"/>
                <a:gd name="T2" fmla="*/ 764 w 802"/>
                <a:gd name="T3" fmla="*/ 5 h 179"/>
                <a:gd name="T4" fmla="*/ 734 w 802"/>
                <a:gd name="T5" fmla="*/ 0 h 179"/>
                <a:gd name="T6" fmla="*/ 695 w 802"/>
                <a:gd name="T7" fmla="*/ 0 h 179"/>
                <a:gd name="T8" fmla="*/ 647 w 802"/>
                <a:gd name="T9" fmla="*/ 2 h 179"/>
                <a:gd name="T10" fmla="*/ 595 w 802"/>
                <a:gd name="T11" fmla="*/ 6 h 179"/>
                <a:gd name="T12" fmla="*/ 537 w 802"/>
                <a:gd name="T13" fmla="*/ 13 h 179"/>
                <a:gd name="T14" fmla="*/ 477 w 802"/>
                <a:gd name="T15" fmla="*/ 24 h 179"/>
                <a:gd name="T16" fmla="*/ 421 w 802"/>
                <a:gd name="T17" fmla="*/ 37 h 179"/>
                <a:gd name="T18" fmla="*/ 370 w 802"/>
                <a:gd name="T19" fmla="*/ 54 h 179"/>
                <a:gd name="T20" fmla="*/ 320 w 802"/>
                <a:gd name="T21" fmla="*/ 72 h 179"/>
                <a:gd name="T22" fmla="*/ 275 w 802"/>
                <a:gd name="T23" fmla="*/ 91 h 179"/>
                <a:gd name="T24" fmla="*/ 234 w 802"/>
                <a:gd name="T25" fmla="*/ 109 h 179"/>
                <a:gd name="T26" fmla="*/ 198 w 802"/>
                <a:gd name="T27" fmla="*/ 125 h 179"/>
                <a:gd name="T28" fmla="*/ 168 w 802"/>
                <a:gd name="T29" fmla="*/ 138 h 179"/>
                <a:gd name="T30" fmla="*/ 147 w 802"/>
                <a:gd name="T31" fmla="*/ 146 h 179"/>
                <a:gd name="T32" fmla="*/ 127 w 802"/>
                <a:gd name="T33" fmla="*/ 149 h 179"/>
                <a:gd name="T34" fmla="*/ 105 w 802"/>
                <a:gd name="T35" fmla="*/ 149 h 179"/>
                <a:gd name="T36" fmla="*/ 88 w 802"/>
                <a:gd name="T37" fmla="*/ 147 h 179"/>
                <a:gd name="T38" fmla="*/ 78 w 802"/>
                <a:gd name="T39" fmla="*/ 146 h 179"/>
                <a:gd name="T40" fmla="*/ 78 w 802"/>
                <a:gd name="T41" fmla="*/ 142 h 179"/>
                <a:gd name="T42" fmla="*/ 81 w 802"/>
                <a:gd name="T43" fmla="*/ 117 h 179"/>
                <a:gd name="T44" fmla="*/ 78 w 802"/>
                <a:gd name="T45" fmla="*/ 98 h 179"/>
                <a:gd name="T46" fmla="*/ 72 w 802"/>
                <a:gd name="T47" fmla="*/ 88 h 179"/>
                <a:gd name="T48" fmla="*/ 61 w 802"/>
                <a:gd name="T49" fmla="*/ 83 h 179"/>
                <a:gd name="T50" fmla="*/ 44 w 802"/>
                <a:gd name="T51" fmla="*/ 80 h 179"/>
                <a:gd name="T52" fmla="*/ 18 w 802"/>
                <a:gd name="T53" fmla="*/ 88 h 179"/>
                <a:gd name="T54" fmla="*/ 2 w 802"/>
                <a:gd name="T55" fmla="*/ 114 h 179"/>
                <a:gd name="T56" fmla="*/ 3 w 802"/>
                <a:gd name="T57" fmla="*/ 142 h 179"/>
                <a:gd name="T58" fmla="*/ 14 w 802"/>
                <a:gd name="T59" fmla="*/ 160 h 179"/>
                <a:gd name="T60" fmla="*/ 36 w 802"/>
                <a:gd name="T61" fmla="*/ 173 h 179"/>
                <a:gd name="T62" fmla="*/ 69 w 802"/>
                <a:gd name="T63" fmla="*/ 179 h 179"/>
                <a:gd name="T64" fmla="*/ 102 w 802"/>
                <a:gd name="T65" fmla="*/ 176 h 179"/>
                <a:gd name="T66" fmla="*/ 132 w 802"/>
                <a:gd name="T67" fmla="*/ 169 h 179"/>
                <a:gd name="T68" fmla="*/ 169 w 802"/>
                <a:gd name="T69" fmla="*/ 160 h 179"/>
                <a:gd name="T70" fmla="*/ 210 w 802"/>
                <a:gd name="T71" fmla="*/ 149 h 179"/>
                <a:gd name="T72" fmla="*/ 252 w 802"/>
                <a:gd name="T73" fmla="*/ 136 h 179"/>
                <a:gd name="T74" fmla="*/ 293 w 802"/>
                <a:gd name="T75" fmla="*/ 124 h 179"/>
                <a:gd name="T76" fmla="*/ 330 w 802"/>
                <a:gd name="T77" fmla="*/ 113 h 179"/>
                <a:gd name="T78" fmla="*/ 359 w 802"/>
                <a:gd name="T79" fmla="*/ 106 h 179"/>
                <a:gd name="T80" fmla="*/ 408 w 802"/>
                <a:gd name="T81" fmla="*/ 101 h 179"/>
                <a:gd name="T82" fmla="*/ 478 w 802"/>
                <a:gd name="T83" fmla="*/ 97 h 179"/>
                <a:gd name="T84" fmla="*/ 543 w 802"/>
                <a:gd name="T85" fmla="*/ 97 h 179"/>
                <a:gd name="T86" fmla="*/ 602 w 802"/>
                <a:gd name="T87" fmla="*/ 98 h 179"/>
                <a:gd name="T88" fmla="*/ 654 w 802"/>
                <a:gd name="T89" fmla="*/ 102 h 179"/>
                <a:gd name="T90" fmla="*/ 702 w 802"/>
                <a:gd name="T91" fmla="*/ 105 h 179"/>
                <a:gd name="T92" fmla="*/ 746 w 802"/>
                <a:gd name="T93" fmla="*/ 106 h 179"/>
                <a:gd name="T94" fmla="*/ 785 w 802"/>
                <a:gd name="T95" fmla="*/ 105 h 179"/>
                <a:gd name="T96" fmla="*/ 787 w 802"/>
                <a:gd name="T97" fmla="*/ 1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2" h="179">
                  <a:moveTo>
                    <a:pt x="787" y="14"/>
                  </a:moveTo>
                  <a:lnTo>
                    <a:pt x="783" y="10"/>
                  </a:lnTo>
                  <a:lnTo>
                    <a:pt x="775" y="7"/>
                  </a:lnTo>
                  <a:lnTo>
                    <a:pt x="764" y="5"/>
                  </a:lnTo>
                  <a:lnTo>
                    <a:pt x="750" y="3"/>
                  </a:lnTo>
                  <a:lnTo>
                    <a:pt x="734" y="0"/>
                  </a:lnTo>
                  <a:lnTo>
                    <a:pt x="716" y="0"/>
                  </a:lnTo>
                  <a:lnTo>
                    <a:pt x="695" y="0"/>
                  </a:lnTo>
                  <a:lnTo>
                    <a:pt x="672" y="0"/>
                  </a:lnTo>
                  <a:lnTo>
                    <a:pt x="647" y="2"/>
                  </a:lnTo>
                  <a:lnTo>
                    <a:pt x="622" y="3"/>
                  </a:lnTo>
                  <a:lnTo>
                    <a:pt x="595" y="6"/>
                  </a:lnTo>
                  <a:lnTo>
                    <a:pt x="566" y="9"/>
                  </a:lnTo>
                  <a:lnTo>
                    <a:pt x="537" y="13"/>
                  </a:lnTo>
                  <a:lnTo>
                    <a:pt x="507" y="18"/>
                  </a:lnTo>
                  <a:lnTo>
                    <a:pt x="477" y="24"/>
                  </a:lnTo>
                  <a:lnTo>
                    <a:pt x="447" y="31"/>
                  </a:lnTo>
                  <a:lnTo>
                    <a:pt x="421" y="37"/>
                  </a:lnTo>
                  <a:lnTo>
                    <a:pt x="394" y="46"/>
                  </a:lnTo>
                  <a:lnTo>
                    <a:pt x="370" y="54"/>
                  </a:lnTo>
                  <a:lnTo>
                    <a:pt x="345" y="62"/>
                  </a:lnTo>
                  <a:lnTo>
                    <a:pt x="320" y="72"/>
                  </a:lnTo>
                  <a:lnTo>
                    <a:pt x="297" y="81"/>
                  </a:lnTo>
                  <a:lnTo>
                    <a:pt x="275" y="91"/>
                  </a:lnTo>
                  <a:lnTo>
                    <a:pt x="254" y="101"/>
                  </a:lnTo>
                  <a:lnTo>
                    <a:pt x="234" y="109"/>
                  </a:lnTo>
                  <a:lnTo>
                    <a:pt x="214" y="117"/>
                  </a:lnTo>
                  <a:lnTo>
                    <a:pt x="198" y="125"/>
                  </a:lnTo>
                  <a:lnTo>
                    <a:pt x="181" y="132"/>
                  </a:lnTo>
                  <a:lnTo>
                    <a:pt x="168" y="138"/>
                  </a:lnTo>
                  <a:lnTo>
                    <a:pt x="157" y="143"/>
                  </a:lnTo>
                  <a:lnTo>
                    <a:pt x="147" y="146"/>
                  </a:lnTo>
                  <a:lnTo>
                    <a:pt x="139" y="147"/>
                  </a:lnTo>
                  <a:lnTo>
                    <a:pt x="127" y="149"/>
                  </a:lnTo>
                  <a:lnTo>
                    <a:pt x="114" y="150"/>
                  </a:lnTo>
                  <a:lnTo>
                    <a:pt x="105" y="149"/>
                  </a:lnTo>
                  <a:lnTo>
                    <a:pt x="95" y="149"/>
                  </a:lnTo>
                  <a:lnTo>
                    <a:pt x="88" y="147"/>
                  </a:lnTo>
                  <a:lnTo>
                    <a:pt x="83" y="147"/>
                  </a:lnTo>
                  <a:lnTo>
                    <a:pt x="78" y="146"/>
                  </a:lnTo>
                  <a:lnTo>
                    <a:pt x="77" y="146"/>
                  </a:lnTo>
                  <a:lnTo>
                    <a:pt x="78" y="142"/>
                  </a:lnTo>
                  <a:lnTo>
                    <a:pt x="80" y="131"/>
                  </a:lnTo>
                  <a:lnTo>
                    <a:pt x="81" y="117"/>
                  </a:lnTo>
                  <a:lnTo>
                    <a:pt x="80" y="103"/>
                  </a:lnTo>
                  <a:lnTo>
                    <a:pt x="78" y="98"/>
                  </a:lnTo>
                  <a:lnTo>
                    <a:pt x="76" y="92"/>
                  </a:lnTo>
                  <a:lnTo>
                    <a:pt x="72" y="88"/>
                  </a:lnTo>
                  <a:lnTo>
                    <a:pt x="66" y="84"/>
                  </a:lnTo>
                  <a:lnTo>
                    <a:pt x="61" y="83"/>
                  </a:lnTo>
                  <a:lnTo>
                    <a:pt x="52" y="81"/>
                  </a:lnTo>
                  <a:lnTo>
                    <a:pt x="44" y="80"/>
                  </a:lnTo>
                  <a:lnTo>
                    <a:pt x="35" y="81"/>
                  </a:lnTo>
                  <a:lnTo>
                    <a:pt x="18" y="88"/>
                  </a:lnTo>
                  <a:lnTo>
                    <a:pt x="7" y="99"/>
                  </a:lnTo>
                  <a:lnTo>
                    <a:pt x="2" y="114"/>
                  </a:lnTo>
                  <a:lnTo>
                    <a:pt x="0" y="131"/>
                  </a:lnTo>
                  <a:lnTo>
                    <a:pt x="3" y="142"/>
                  </a:lnTo>
                  <a:lnTo>
                    <a:pt x="7" y="151"/>
                  </a:lnTo>
                  <a:lnTo>
                    <a:pt x="14" y="160"/>
                  </a:lnTo>
                  <a:lnTo>
                    <a:pt x="24" y="167"/>
                  </a:lnTo>
                  <a:lnTo>
                    <a:pt x="36" y="173"/>
                  </a:lnTo>
                  <a:lnTo>
                    <a:pt x="51" y="176"/>
                  </a:lnTo>
                  <a:lnTo>
                    <a:pt x="69" y="179"/>
                  </a:lnTo>
                  <a:lnTo>
                    <a:pt x="89" y="178"/>
                  </a:lnTo>
                  <a:lnTo>
                    <a:pt x="102" y="176"/>
                  </a:lnTo>
                  <a:lnTo>
                    <a:pt x="116" y="173"/>
                  </a:lnTo>
                  <a:lnTo>
                    <a:pt x="132" y="169"/>
                  </a:lnTo>
                  <a:lnTo>
                    <a:pt x="150" y="165"/>
                  </a:lnTo>
                  <a:lnTo>
                    <a:pt x="169" y="160"/>
                  </a:lnTo>
                  <a:lnTo>
                    <a:pt x="190" y="154"/>
                  </a:lnTo>
                  <a:lnTo>
                    <a:pt x="210" y="149"/>
                  </a:lnTo>
                  <a:lnTo>
                    <a:pt x="231" y="142"/>
                  </a:lnTo>
                  <a:lnTo>
                    <a:pt x="252" y="136"/>
                  </a:lnTo>
                  <a:lnTo>
                    <a:pt x="272" y="130"/>
                  </a:lnTo>
                  <a:lnTo>
                    <a:pt x="293" y="124"/>
                  </a:lnTo>
                  <a:lnTo>
                    <a:pt x="312" y="119"/>
                  </a:lnTo>
                  <a:lnTo>
                    <a:pt x="330" y="113"/>
                  </a:lnTo>
                  <a:lnTo>
                    <a:pt x="345" y="110"/>
                  </a:lnTo>
                  <a:lnTo>
                    <a:pt x="359" y="106"/>
                  </a:lnTo>
                  <a:lnTo>
                    <a:pt x="371" y="105"/>
                  </a:lnTo>
                  <a:lnTo>
                    <a:pt x="408" y="101"/>
                  </a:lnTo>
                  <a:lnTo>
                    <a:pt x="444" y="98"/>
                  </a:lnTo>
                  <a:lnTo>
                    <a:pt x="478" y="97"/>
                  </a:lnTo>
                  <a:lnTo>
                    <a:pt x="511" y="97"/>
                  </a:lnTo>
                  <a:lnTo>
                    <a:pt x="543" y="97"/>
                  </a:lnTo>
                  <a:lnTo>
                    <a:pt x="573" y="97"/>
                  </a:lnTo>
                  <a:lnTo>
                    <a:pt x="602" y="98"/>
                  </a:lnTo>
                  <a:lnTo>
                    <a:pt x="628" y="99"/>
                  </a:lnTo>
                  <a:lnTo>
                    <a:pt x="654" y="102"/>
                  </a:lnTo>
                  <a:lnTo>
                    <a:pt x="679" y="103"/>
                  </a:lnTo>
                  <a:lnTo>
                    <a:pt x="702" y="105"/>
                  </a:lnTo>
                  <a:lnTo>
                    <a:pt x="724" y="106"/>
                  </a:lnTo>
                  <a:lnTo>
                    <a:pt x="746" y="106"/>
                  </a:lnTo>
                  <a:lnTo>
                    <a:pt x="765" y="106"/>
                  </a:lnTo>
                  <a:lnTo>
                    <a:pt x="785" y="105"/>
                  </a:lnTo>
                  <a:lnTo>
                    <a:pt x="802" y="103"/>
                  </a:lnTo>
                  <a:lnTo>
                    <a:pt x="787" y="14"/>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3"/>
            <p:cNvSpPr>
              <a:spLocks/>
            </p:cNvSpPr>
            <p:nvPr/>
          </p:nvSpPr>
          <p:spPr bwMode="auto">
            <a:xfrm>
              <a:off x="349253" y="2109789"/>
              <a:ext cx="1022362" cy="168277"/>
            </a:xfrm>
            <a:custGeom>
              <a:avLst/>
              <a:gdLst>
                <a:gd name="T0" fmla="*/ 563 w 644"/>
                <a:gd name="T1" fmla="*/ 45 h 106"/>
                <a:gd name="T2" fmla="*/ 545 w 644"/>
                <a:gd name="T3" fmla="*/ 43 h 106"/>
                <a:gd name="T4" fmla="*/ 513 w 644"/>
                <a:gd name="T5" fmla="*/ 38 h 106"/>
                <a:gd name="T6" fmla="*/ 471 w 644"/>
                <a:gd name="T7" fmla="*/ 36 h 106"/>
                <a:gd name="T8" fmla="*/ 420 w 644"/>
                <a:gd name="T9" fmla="*/ 32 h 106"/>
                <a:gd name="T10" fmla="*/ 365 w 644"/>
                <a:gd name="T11" fmla="*/ 30 h 106"/>
                <a:gd name="T12" fmla="*/ 310 w 644"/>
                <a:gd name="T13" fmla="*/ 32 h 106"/>
                <a:gd name="T14" fmla="*/ 258 w 644"/>
                <a:gd name="T15" fmla="*/ 36 h 106"/>
                <a:gd name="T16" fmla="*/ 211 w 644"/>
                <a:gd name="T17" fmla="*/ 45 h 106"/>
                <a:gd name="T18" fmla="*/ 167 w 644"/>
                <a:gd name="T19" fmla="*/ 55 h 106"/>
                <a:gd name="T20" fmla="*/ 126 w 644"/>
                <a:gd name="T21" fmla="*/ 66 h 106"/>
                <a:gd name="T22" fmla="*/ 87 w 644"/>
                <a:gd name="T23" fmla="*/ 77 h 106"/>
                <a:gd name="T24" fmla="*/ 56 w 644"/>
                <a:gd name="T25" fmla="*/ 86 h 106"/>
                <a:gd name="T26" fmla="*/ 30 w 644"/>
                <a:gd name="T27" fmla="*/ 95 h 106"/>
                <a:gd name="T28" fmla="*/ 11 w 644"/>
                <a:gd name="T29" fmla="*/ 102 h 106"/>
                <a:gd name="T30" fmla="*/ 1 w 644"/>
                <a:gd name="T31" fmla="*/ 106 h 106"/>
                <a:gd name="T32" fmla="*/ 1 w 644"/>
                <a:gd name="T33" fmla="*/ 106 h 106"/>
                <a:gd name="T34" fmla="*/ 9 w 644"/>
                <a:gd name="T35" fmla="*/ 102 h 106"/>
                <a:gd name="T36" fmla="*/ 27 w 644"/>
                <a:gd name="T37" fmla="*/ 95 h 106"/>
                <a:gd name="T38" fmla="*/ 52 w 644"/>
                <a:gd name="T39" fmla="*/ 86 h 106"/>
                <a:gd name="T40" fmla="*/ 83 w 644"/>
                <a:gd name="T41" fmla="*/ 76 h 106"/>
                <a:gd name="T42" fmla="*/ 122 w 644"/>
                <a:gd name="T43" fmla="*/ 62 h 106"/>
                <a:gd name="T44" fmla="*/ 164 w 644"/>
                <a:gd name="T45" fmla="*/ 47 h 106"/>
                <a:gd name="T46" fmla="*/ 212 w 644"/>
                <a:gd name="T47" fmla="*/ 30 h 106"/>
                <a:gd name="T48" fmla="*/ 265 w 644"/>
                <a:gd name="T49" fmla="*/ 14 h 106"/>
                <a:gd name="T50" fmla="*/ 325 w 644"/>
                <a:gd name="T51" fmla="*/ 4 h 106"/>
                <a:gd name="T52" fmla="*/ 392 w 644"/>
                <a:gd name="T53" fmla="*/ 0 h 106"/>
                <a:gd name="T54" fmla="*/ 460 w 644"/>
                <a:gd name="T55" fmla="*/ 1 h 106"/>
                <a:gd name="T56" fmla="*/ 523 w 644"/>
                <a:gd name="T57" fmla="*/ 4 h 106"/>
                <a:gd name="T58" fmla="*/ 576 w 644"/>
                <a:gd name="T59" fmla="*/ 10 h 106"/>
                <a:gd name="T60" fmla="*/ 618 w 644"/>
                <a:gd name="T61" fmla="*/ 14 h 106"/>
                <a:gd name="T62" fmla="*/ 641 w 644"/>
                <a:gd name="T63" fmla="*/ 18 h 106"/>
                <a:gd name="T64" fmla="*/ 565 w 644"/>
                <a:gd name="T65"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4" h="106">
                  <a:moveTo>
                    <a:pt x="565" y="45"/>
                  </a:moveTo>
                  <a:lnTo>
                    <a:pt x="563" y="45"/>
                  </a:lnTo>
                  <a:lnTo>
                    <a:pt x="556" y="44"/>
                  </a:lnTo>
                  <a:lnTo>
                    <a:pt x="545" y="43"/>
                  </a:lnTo>
                  <a:lnTo>
                    <a:pt x="531" y="41"/>
                  </a:lnTo>
                  <a:lnTo>
                    <a:pt x="513" y="38"/>
                  </a:lnTo>
                  <a:lnTo>
                    <a:pt x="493" y="37"/>
                  </a:lnTo>
                  <a:lnTo>
                    <a:pt x="471" y="36"/>
                  </a:lnTo>
                  <a:lnTo>
                    <a:pt x="446" y="33"/>
                  </a:lnTo>
                  <a:lnTo>
                    <a:pt x="420" y="32"/>
                  </a:lnTo>
                  <a:lnTo>
                    <a:pt x="392" y="30"/>
                  </a:lnTo>
                  <a:lnTo>
                    <a:pt x="365" y="30"/>
                  </a:lnTo>
                  <a:lnTo>
                    <a:pt x="337" y="30"/>
                  </a:lnTo>
                  <a:lnTo>
                    <a:pt x="310" y="32"/>
                  </a:lnTo>
                  <a:lnTo>
                    <a:pt x="284" y="33"/>
                  </a:lnTo>
                  <a:lnTo>
                    <a:pt x="258" y="36"/>
                  </a:lnTo>
                  <a:lnTo>
                    <a:pt x="234" y="40"/>
                  </a:lnTo>
                  <a:lnTo>
                    <a:pt x="211" y="45"/>
                  </a:lnTo>
                  <a:lnTo>
                    <a:pt x="189" y="49"/>
                  </a:lnTo>
                  <a:lnTo>
                    <a:pt x="167" y="55"/>
                  </a:lnTo>
                  <a:lnTo>
                    <a:pt x="146" y="60"/>
                  </a:lnTo>
                  <a:lnTo>
                    <a:pt x="126" y="66"/>
                  </a:lnTo>
                  <a:lnTo>
                    <a:pt x="107" y="71"/>
                  </a:lnTo>
                  <a:lnTo>
                    <a:pt x="87" y="77"/>
                  </a:lnTo>
                  <a:lnTo>
                    <a:pt x="71" y="82"/>
                  </a:lnTo>
                  <a:lnTo>
                    <a:pt x="56" y="86"/>
                  </a:lnTo>
                  <a:lnTo>
                    <a:pt x="42" y="92"/>
                  </a:lnTo>
                  <a:lnTo>
                    <a:pt x="30" y="95"/>
                  </a:lnTo>
                  <a:lnTo>
                    <a:pt x="19" y="99"/>
                  </a:lnTo>
                  <a:lnTo>
                    <a:pt x="11" y="102"/>
                  </a:lnTo>
                  <a:lnTo>
                    <a:pt x="5" y="104"/>
                  </a:lnTo>
                  <a:lnTo>
                    <a:pt x="1" y="106"/>
                  </a:lnTo>
                  <a:lnTo>
                    <a:pt x="0" y="106"/>
                  </a:lnTo>
                  <a:lnTo>
                    <a:pt x="1" y="106"/>
                  </a:lnTo>
                  <a:lnTo>
                    <a:pt x="4" y="104"/>
                  </a:lnTo>
                  <a:lnTo>
                    <a:pt x="9" y="102"/>
                  </a:lnTo>
                  <a:lnTo>
                    <a:pt x="17" y="99"/>
                  </a:lnTo>
                  <a:lnTo>
                    <a:pt x="27" y="95"/>
                  </a:lnTo>
                  <a:lnTo>
                    <a:pt x="38" y="91"/>
                  </a:lnTo>
                  <a:lnTo>
                    <a:pt x="52" y="86"/>
                  </a:lnTo>
                  <a:lnTo>
                    <a:pt x="67" y="81"/>
                  </a:lnTo>
                  <a:lnTo>
                    <a:pt x="83" y="76"/>
                  </a:lnTo>
                  <a:lnTo>
                    <a:pt x="101" y="69"/>
                  </a:lnTo>
                  <a:lnTo>
                    <a:pt x="122" y="62"/>
                  </a:lnTo>
                  <a:lnTo>
                    <a:pt x="142" y="54"/>
                  </a:lnTo>
                  <a:lnTo>
                    <a:pt x="164" y="47"/>
                  </a:lnTo>
                  <a:lnTo>
                    <a:pt x="188" y="38"/>
                  </a:lnTo>
                  <a:lnTo>
                    <a:pt x="212" y="30"/>
                  </a:lnTo>
                  <a:lnTo>
                    <a:pt x="237" y="22"/>
                  </a:lnTo>
                  <a:lnTo>
                    <a:pt x="265" y="14"/>
                  </a:lnTo>
                  <a:lnTo>
                    <a:pt x="293" y="8"/>
                  </a:lnTo>
                  <a:lnTo>
                    <a:pt x="325" y="4"/>
                  </a:lnTo>
                  <a:lnTo>
                    <a:pt x="358" y="1"/>
                  </a:lnTo>
                  <a:lnTo>
                    <a:pt x="392" y="0"/>
                  </a:lnTo>
                  <a:lnTo>
                    <a:pt x="427" y="0"/>
                  </a:lnTo>
                  <a:lnTo>
                    <a:pt x="460" y="1"/>
                  </a:lnTo>
                  <a:lnTo>
                    <a:pt x="493" y="3"/>
                  </a:lnTo>
                  <a:lnTo>
                    <a:pt x="523" y="4"/>
                  </a:lnTo>
                  <a:lnTo>
                    <a:pt x="552" y="7"/>
                  </a:lnTo>
                  <a:lnTo>
                    <a:pt x="576" y="10"/>
                  </a:lnTo>
                  <a:lnTo>
                    <a:pt x="600" y="12"/>
                  </a:lnTo>
                  <a:lnTo>
                    <a:pt x="618" y="14"/>
                  </a:lnTo>
                  <a:lnTo>
                    <a:pt x="631" y="16"/>
                  </a:lnTo>
                  <a:lnTo>
                    <a:pt x="641" y="18"/>
                  </a:lnTo>
                  <a:lnTo>
                    <a:pt x="644" y="18"/>
                  </a:lnTo>
                  <a:lnTo>
                    <a:pt x="565"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4"/>
            <p:cNvSpPr>
              <a:spLocks/>
            </p:cNvSpPr>
            <p:nvPr/>
          </p:nvSpPr>
          <p:spPr bwMode="auto">
            <a:xfrm>
              <a:off x="314327" y="2032000"/>
              <a:ext cx="1028712" cy="254003"/>
            </a:xfrm>
            <a:custGeom>
              <a:avLst/>
              <a:gdLst>
                <a:gd name="T0" fmla="*/ 589 w 648"/>
                <a:gd name="T1" fmla="*/ 27 h 160"/>
                <a:gd name="T2" fmla="*/ 567 w 648"/>
                <a:gd name="T3" fmla="*/ 28 h 160"/>
                <a:gd name="T4" fmla="*/ 528 w 648"/>
                <a:gd name="T5" fmla="*/ 31 h 160"/>
                <a:gd name="T6" fmla="*/ 478 w 648"/>
                <a:gd name="T7" fmla="*/ 35 h 160"/>
                <a:gd name="T8" fmla="*/ 420 w 648"/>
                <a:gd name="T9" fmla="*/ 41 h 160"/>
                <a:gd name="T10" fmla="*/ 359 w 648"/>
                <a:gd name="T11" fmla="*/ 48 h 160"/>
                <a:gd name="T12" fmla="*/ 303 w 648"/>
                <a:gd name="T13" fmla="*/ 56 h 160"/>
                <a:gd name="T14" fmla="*/ 255 w 648"/>
                <a:gd name="T15" fmla="*/ 65 h 160"/>
                <a:gd name="T16" fmla="*/ 218 w 648"/>
                <a:gd name="T17" fmla="*/ 76 h 160"/>
                <a:gd name="T18" fmla="*/ 179 w 648"/>
                <a:gd name="T19" fmla="*/ 90 h 160"/>
                <a:gd name="T20" fmla="*/ 140 w 648"/>
                <a:gd name="T21" fmla="*/ 104 h 160"/>
                <a:gd name="T22" fmla="*/ 100 w 648"/>
                <a:gd name="T23" fmla="*/ 119 h 160"/>
                <a:gd name="T24" fmla="*/ 65 w 648"/>
                <a:gd name="T25" fmla="*/ 133 h 160"/>
                <a:gd name="T26" fmla="*/ 35 w 648"/>
                <a:gd name="T27" fmla="*/ 145 h 160"/>
                <a:gd name="T28" fmla="*/ 13 w 648"/>
                <a:gd name="T29" fmla="*/ 155 h 160"/>
                <a:gd name="T30" fmla="*/ 1 w 648"/>
                <a:gd name="T31" fmla="*/ 160 h 160"/>
                <a:gd name="T32" fmla="*/ 1 w 648"/>
                <a:gd name="T33" fmla="*/ 159 h 160"/>
                <a:gd name="T34" fmla="*/ 13 w 648"/>
                <a:gd name="T35" fmla="*/ 153 h 160"/>
                <a:gd name="T36" fmla="*/ 37 w 648"/>
                <a:gd name="T37" fmla="*/ 144 h 160"/>
                <a:gd name="T38" fmla="*/ 68 w 648"/>
                <a:gd name="T39" fmla="*/ 130 h 160"/>
                <a:gd name="T40" fmla="*/ 105 w 648"/>
                <a:gd name="T41" fmla="*/ 114 h 160"/>
                <a:gd name="T42" fmla="*/ 148 w 648"/>
                <a:gd name="T43" fmla="*/ 96 h 160"/>
                <a:gd name="T44" fmla="*/ 192 w 648"/>
                <a:gd name="T45" fmla="*/ 78 h 160"/>
                <a:gd name="T46" fmla="*/ 236 w 648"/>
                <a:gd name="T47" fmla="*/ 61 h 160"/>
                <a:gd name="T48" fmla="*/ 294 w 648"/>
                <a:gd name="T49" fmla="*/ 41 h 160"/>
                <a:gd name="T50" fmla="*/ 364 w 648"/>
                <a:gd name="T51" fmla="*/ 23 h 160"/>
                <a:gd name="T52" fmla="*/ 427 w 648"/>
                <a:gd name="T53" fmla="*/ 11 h 160"/>
                <a:gd name="T54" fmla="*/ 484 w 648"/>
                <a:gd name="T55" fmla="*/ 4 h 160"/>
                <a:gd name="T56" fmla="*/ 535 w 648"/>
                <a:gd name="T57" fmla="*/ 1 h 160"/>
                <a:gd name="T58" fmla="*/ 578 w 648"/>
                <a:gd name="T59" fmla="*/ 1 h 160"/>
                <a:gd name="T60" fmla="*/ 611 w 648"/>
                <a:gd name="T61" fmla="*/ 2 h 160"/>
                <a:gd name="T62" fmla="*/ 634 w 648"/>
                <a:gd name="T63" fmla="*/ 6 h 160"/>
                <a:gd name="T64" fmla="*/ 648 w 648"/>
                <a:gd name="T65" fmla="*/ 11 h 160"/>
                <a:gd name="T66" fmla="*/ 640 w 648"/>
                <a:gd name="T67" fmla="*/ 17 h 160"/>
                <a:gd name="T68" fmla="*/ 616 w 648"/>
                <a:gd name="T69" fmla="*/ 23 h 160"/>
                <a:gd name="T70" fmla="*/ 596 w 648"/>
                <a:gd name="T71" fmla="*/ 2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8" h="160">
                  <a:moveTo>
                    <a:pt x="592" y="27"/>
                  </a:moveTo>
                  <a:lnTo>
                    <a:pt x="589" y="27"/>
                  </a:lnTo>
                  <a:lnTo>
                    <a:pt x="581" y="27"/>
                  </a:lnTo>
                  <a:lnTo>
                    <a:pt x="567" y="28"/>
                  </a:lnTo>
                  <a:lnTo>
                    <a:pt x="549" y="30"/>
                  </a:lnTo>
                  <a:lnTo>
                    <a:pt x="528" y="31"/>
                  </a:lnTo>
                  <a:lnTo>
                    <a:pt x="504" y="32"/>
                  </a:lnTo>
                  <a:lnTo>
                    <a:pt x="478" y="35"/>
                  </a:lnTo>
                  <a:lnTo>
                    <a:pt x="449" y="38"/>
                  </a:lnTo>
                  <a:lnTo>
                    <a:pt x="420" y="41"/>
                  </a:lnTo>
                  <a:lnTo>
                    <a:pt x="390" y="43"/>
                  </a:lnTo>
                  <a:lnTo>
                    <a:pt x="359" y="48"/>
                  </a:lnTo>
                  <a:lnTo>
                    <a:pt x="331" y="52"/>
                  </a:lnTo>
                  <a:lnTo>
                    <a:pt x="303" y="56"/>
                  </a:lnTo>
                  <a:lnTo>
                    <a:pt x="278" y="60"/>
                  </a:lnTo>
                  <a:lnTo>
                    <a:pt x="255" y="65"/>
                  </a:lnTo>
                  <a:lnTo>
                    <a:pt x="236" y="71"/>
                  </a:lnTo>
                  <a:lnTo>
                    <a:pt x="218" y="76"/>
                  </a:lnTo>
                  <a:lnTo>
                    <a:pt x="199" y="83"/>
                  </a:lnTo>
                  <a:lnTo>
                    <a:pt x="179" y="90"/>
                  </a:lnTo>
                  <a:lnTo>
                    <a:pt x="159" y="97"/>
                  </a:lnTo>
                  <a:lnTo>
                    <a:pt x="140" y="104"/>
                  </a:lnTo>
                  <a:lnTo>
                    <a:pt x="119" y="112"/>
                  </a:lnTo>
                  <a:lnTo>
                    <a:pt x="100" y="119"/>
                  </a:lnTo>
                  <a:lnTo>
                    <a:pt x="82" y="126"/>
                  </a:lnTo>
                  <a:lnTo>
                    <a:pt x="65" y="133"/>
                  </a:lnTo>
                  <a:lnTo>
                    <a:pt x="49" y="140"/>
                  </a:lnTo>
                  <a:lnTo>
                    <a:pt x="35" y="145"/>
                  </a:lnTo>
                  <a:lnTo>
                    <a:pt x="23" y="151"/>
                  </a:lnTo>
                  <a:lnTo>
                    <a:pt x="13" y="155"/>
                  </a:lnTo>
                  <a:lnTo>
                    <a:pt x="6" y="157"/>
                  </a:lnTo>
                  <a:lnTo>
                    <a:pt x="1" y="160"/>
                  </a:lnTo>
                  <a:lnTo>
                    <a:pt x="0" y="160"/>
                  </a:lnTo>
                  <a:lnTo>
                    <a:pt x="1" y="159"/>
                  </a:lnTo>
                  <a:lnTo>
                    <a:pt x="6" y="157"/>
                  </a:lnTo>
                  <a:lnTo>
                    <a:pt x="13" y="153"/>
                  </a:lnTo>
                  <a:lnTo>
                    <a:pt x="24" y="149"/>
                  </a:lnTo>
                  <a:lnTo>
                    <a:pt x="37" y="144"/>
                  </a:lnTo>
                  <a:lnTo>
                    <a:pt x="52" y="137"/>
                  </a:lnTo>
                  <a:lnTo>
                    <a:pt x="68" y="130"/>
                  </a:lnTo>
                  <a:lnTo>
                    <a:pt x="86" y="122"/>
                  </a:lnTo>
                  <a:lnTo>
                    <a:pt x="105" y="114"/>
                  </a:lnTo>
                  <a:lnTo>
                    <a:pt x="126" y="104"/>
                  </a:lnTo>
                  <a:lnTo>
                    <a:pt x="148" y="96"/>
                  </a:lnTo>
                  <a:lnTo>
                    <a:pt x="170" y="86"/>
                  </a:lnTo>
                  <a:lnTo>
                    <a:pt x="192" y="78"/>
                  </a:lnTo>
                  <a:lnTo>
                    <a:pt x="214" y="70"/>
                  </a:lnTo>
                  <a:lnTo>
                    <a:pt x="236" y="61"/>
                  </a:lnTo>
                  <a:lnTo>
                    <a:pt x="258" y="53"/>
                  </a:lnTo>
                  <a:lnTo>
                    <a:pt x="294" y="41"/>
                  </a:lnTo>
                  <a:lnTo>
                    <a:pt x="329" y="31"/>
                  </a:lnTo>
                  <a:lnTo>
                    <a:pt x="364" y="23"/>
                  </a:lnTo>
                  <a:lnTo>
                    <a:pt x="395" y="16"/>
                  </a:lnTo>
                  <a:lnTo>
                    <a:pt x="427" y="11"/>
                  </a:lnTo>
                  <a:lnTo>
                    <a:pt x="457" y="6"/>
                  </a:lnTo>
                  <a:lnTo>
                    <a:pt x="484" y="4"/>
                  </a:lnTo>
                  <a:lnTo>
                    <a:pt x="511" y="1"/>
                  </a:lnTo>
                  <a:lnTo>
                    <a:pt x="535" y="1"/>
                  </a:lnTo>
                  <a:lnTo>
                    <a:pt x="557" y="0"/>
                  </a:lnTo>
                  <a:lnTo>
                    <a:pt x="578" y="1"/>
                  </a:lnTo>
                  <a:lnTo>
                    <a:pt x="596" y="1"/>
                  </a:lnTo>
                  <a:lnTo>
                    <a:pt x="611" y="2"/>
                  </a:lnTo>
                  <a:lnTo>
                    <a:pt x="623" y="4"/>
                  </a:lnTo>
                  <a:lnTo>
                    <a:pt x="634" y="6"/>
                  </a:lnTo>
                  <a:lnTo>
                    <a:pt x="641" y="8"/>
                  </a:lnTo>
                  <a:lnTo>
                    <a:pt x="648" y="11"/>
                  </a:lnTo>
                  <a:lnTo>
                    <a:pt x="648" y="15"/>
                  </a:lnTo>
                  <a:lnTo>
                    <a:pt x="640" y="17"/>
                  </a:lnTo>
                  <a:lnTo>
                    <a:pt x="629" y="20"/>
                  </a:lnTo>
                  <a:lnTo>
                    <a:pt x="616" y="23"/>
                  </a:lnTo>
                  <a:lnTo>
                    <a:pt x="604" y="26"/>
                  </a:lnTo>
                  <a:lnTo>
                    <a:pt x="596" y="27"/>
                  </a:lnTo>
                  <a:lnTo>
                    <a:pt x="592"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5"/>
            <p:cNvSpPr>
              <a:spLocks/>
            </p:cNvSpPr>
            <p:nvPr/>
          </p:nvSpPr>
          <p:spPr bwMode="auto">
            <a:xfrm>
              <a:off x="130175" y="2214565"/>
              <a:ext cx="79376" cy="66676"/>
            </a:xfrm>
            <a:custGeom>
              <a:avLst/>
              <a:gdLst>
                <a:gd name="T0" fmla="*/ 0 w 50"/>
                <a:gd name="T1" fmla="*/ 0 h 42"/>
                <a:gd name="T2" fmla="*/ 0 w 50"/>
                <a:gd name="T3" fmla="*/ 4 h 42"/>
                <a:gd name="T4" fmla="*/ 2 w 50"/>
                <a:gd name="T5" fmla="*/ 14 h 42"/>
                <a:gd name="T6" fmla="*/ 7 w 50"/>
                <a:gd name="T7" fmla="*/ 25 h 42"/>
                <a:gd name="T8" fmla="*/ 18 w 50"/>
                <a:gd name="T9" fmla="*/ 36 h 42"/>
                <a:gd name="T10" fmla="*/ 32 w 50"/>
                <a:gd name="T11" fmla="*/ 41 h 42"/>
                <a:gd name="T12" fmla="*/ 41 w 50"/>
                <a:gd name="T13" fmla="*/ 42 h 42"/>
                <a:gd name="T14" fmla="*/ 48 w 50"/>
                <a:gd name="T15" fmla="*/ 41 h 42"/>
                <a:gd name="T16" fmla="*/ 50 w 50"/>
                <a:gd name="T17" fmla="*/ 40 h 42"/>
                <a:gd name="T18" fmla="*/ 0 w 50"/>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2">
                  <a:moveTo>
                    <a:pt x="0" y="0"/>
                  </a:moveTo>
                  <a:lnTo>
                    <a:pt x="0" y="4"/>
                  </a:lnTo>
                  <a:lnTo>
                    <a:pt x="2" y="14"/>
                  </a:lnTo>
                  <a:lnTo>
                    <a:pt x="7" y="25"/>
                  </a:lnTo>
                  <a:lnTo>
                    <a:pt x="18" y="36"/>
                  </a:lnTo>
                  <a:lnTo>
                    <a:pt x="32" y="41"/>
                  </a:lnTo>
                  <a:lnTo>
                    <a:pt x="41" y="42"/>
                  </a:lnTo>
                  <a:lnTo>
                    <a:pt x="48" y="41"/>
                  </a:lnTo>
                  <a:lnTo>
                    <a:pt x="50" y="4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6"/>
            <p:cNvSpPr>
              <a:spLocks/>
            </p:cNvSpPr>
            <p:nvPr/>
          </p:nvSpPr>
          <p:spPr bwMode="auto">
            <a:xfrm>
              <a:off x="150813" y="2170114"/>
              <a:ext cx="65088" cy="55563"/>
            </a:xfrm>
            <a:custGeom>
              <a:avLst/>
              <a:gdLst>
                <a:gd name="T0" fmla="*/ 13 w 41"/>
                <a:gd name="T1" fmla="*/ 27 h 35"/>
                <a:gd name="T2" fmla="*/ 21 w 41"/>
                <a:gd name="T3" fmla="*/ 32 h 35"/>
                <a:gd name="T4" fmla="*/ 30 w 41"/>
                <a:gd name="T5" fmla="*/ 35 h 35"/>
                <a:gd name="T6" fmla="*/ 35 w 41"/>
                <a:gd name="T7" fmla="*/ 35 h 35"/>
                <a:gd name="T8" fmla="*/ 39 w 41"/>
                <a:gd name="T9" fmla="*/ 32 h 35"/>
                <a:gd name="T10" fmla="*/ 41 w 41"/>
                <a:gd name="T11" fmla="*/ 27 h 35"/>
                <a:gd name="T12" fmla="*/ 39 w 41"/>
                <a:gd name="T13" fmla="*/ 21 h 35"/>
                <a:gd name="T14" fmla="*/ 34 w 41"/>
                <a:gd name="T15" fmla="*/ 14 h 35"/>
                <a:gd name="T16" fmla="*/ 27 w 41"/>
                <a:gd name="T17" fmla="*/ 7 h 35"/>
                <a:gd name="T18" fmla="*/ 19 w 41"/>
                <a:gd name="T19" fmla="*/ 2 h 35"/>
                <a:gd name="T20" fmla="*/ 11 w 41"/>
                <a:gd name="T21" fmla="*/ 0 h 35"/>
                <a:gd name="T22" fmla="*/ 4 w 41"/>
                <a:gd name="T23" fmla="*/ 0 h 35"/>
                <a:gd name="T24" fmla="*/ 0 w 41"/>
                <a:gd name="T25" fmla="*/ 2 h 35"/>
                <a:gd name="T26" fmla="*/ 0 w 41"/>
                <a:gd name="T27" fmla="*/ 7 h 35"/>
                <a:gd name="T28" fmla="*/ 1 w 41"/>
                <a:gd name="T29" fmla="*/ 13 h 35"/>
                <a:gd name="T30" fmla="*/ 6 w 41"/>
                <a:gd name="T31" fmla="*/ 20 h 35"/>
                <a:gd name="T32" fmla="*/ 13 w 41"/>
                <a:gd name="T3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5">
                  <a:moveTo>
                    <a:pt x="13" y="27"/>
                  </a:moveTo>
                  <a:lnTo>
                    <a:pt x="21" y="32"/>
                  </a:lnTo>
                  <a:lnTo>
                    <a:pt x="30" y="35"/>
                  </a:lnTo>
                  <a:lnTo>
                    <a:pt x="35" y="35"/>
                  </a:lnTo>
                  <a:lnTo>
                    <a:pt x="39" y="32"/>
                  </a:lnTo>
                  <a:lnTo>
                    <a:pt x="41" y="27"/>
                  </a:lnTo>
                  <a:lnTo>
                    <a:pt x="39" y="21"/>
                  </a:lnTo>
                  <a:lnTo>
                    <a:pt x="34" y="14"/>
                  </a:lnTo>
                  <a:lnTo>
                    <a:pt x="27" y="7"/>
                  </a:lnTo>
                  <a:lnTo>
                    <a:pt x="19" y="2"/>
                  </a:lnTo>
                  <a:lnTo>
                    <a:pt x="11" y="0"/>
                  </a:lnTo>
                  <a:lnTo>
                    <a:pt x="4" y="0"/>
                  </a:lnTo>
                  <a:lnTo>
                    <a:pt x="0" y="2"/>
                  </a:lnTo>
                  <a:lnTo>
                    <a:pt x="0" y="7"/>
                  </a:lnTo>
                  <a:lnTo>
                    <a:pt x="1" y="13"/>
                  </a:lnTo>
                  <a:lnTo>
                    <a:pt x="6" y="20"/>
                  </a:lnTo>
                  <a:lnTo>
                    <a:pt x="13"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60"/>
          <p:cNvGrpSpPr/>
          <p:nvPr/>
        </p:nvGrpSpPr>
        <p:grpSpPr>
          <a:xfrm>
            <a:off x="1399686" y="1235432"/>
            <a:ext cx="4800587" cy="4058467"/>
            <a:chOff x="1447813" y="1812944"/>
            <a:chExt cx="4306936" cy="3368713"/>
          </a:xfrm>
        </p:grpSpPr>
        <p:sp>
          <p:nvSpPr>
            <p:cNvPr id="6" name="AutoShape 11"/>
            <p:cNvSpPr>
              <a:spLocks noChangeAspect="1" noChangeArrowheads="1" noTextEdit="1"/>
            </p:cNvSpPr>
            <p:nvPr/>
          </p:nvSpPr>
          <p:spPr bwMode="auto">
            <a:xfrm>
              <a:off x="1447813" y="1812944"/>
              <a:ext cx="4306936" cy="336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4"/>
            <p:cNvSpPr>
              <a:spLocks/>
            </p:cNvSpPr>
            <p:nvPr/>
          </p:nvSpPr>
          <p:spPr bwMode="auto">
            <a:xfrm>
              <a:off x="2043132" y="4860978"/>
              <a:ext cx="3117885" cy="320679"/>
            </a:xfrm>
            <a:custGeom>
              <a:avLst/>
              <a:gdLst>
                <a:gd name="T0" fmla="*/ 1082 w 1964"/>
                <a:gd name="T1" fmla="*/ 0 h 202"/>
                <a:gd name="T2" fmla="*/ 1228 w 1964"/>
                <a:gd name="T3" fmla="*/ 3 h 202"/>
                <a:gd name="T4" fmla="*/ 1364 w 1964"/>
                <a:gd name="T5" fmla="*/ 8 h 202"/>
                <a:gd name="T6" fmla="*/ 1492 w 1964"/>
                <a:gd name="T7" fmla="*/ 15 h 202"/>
                <a:gd name="T8" fmla="*/ 1607 w 1964"/>
                <a:gd name="T9" fmla="*/ 23 h 202"/>
                <a:gd name="T10" fmla="*/ 1709 w 1964"/>
                <a:gd name="T11" fmla="*/ 33 h 202"/>
                <a:gd name="T12" fmla="*/ 1797 w 1964"/>
                <a:gd name="T13" fmla="*/ 45 h 202"/>
                <a:gd name="T14" fmla="*/ 1868 w 1964"/>
                <a:gd name="T15" fmla="*/ 58 h 202"/>
                <a:gd name="T16" fmla="*/ 1920 w 1964"/>
                <a:gd name="T17" fmla="*/ 72 h 202"/>
                <a:gd name="T18" fmla="*/ 1953 w 1964"/>
                <a:gd name="T19" fmla="*/ 87 h 202"/>
                <a:gd name="T20" fmla="*/ 1964 w 1964"/>
                <a:gd name="T21" fmla="*/ 102 h 202"/>
                <a:gd name="T22" fmla="*/ 1953 w 1964"/>
                <a:gd name="T23" fmla="*/ 117 h 202"/>
                <a:gd name="T24" fmla="*/ 1920 w 1964"/>
                <a:gd name="T25" fmla="*/ 132 h 202"/>
                <a:gd name="T26" fmla="*/ 1868 w 1964"/>
                <a:gd name="T27" fmla="*/ 146 h 202"/>
                <a:gd name="T28" fmla="*/ 1797 w 1964"/>
                <a:gd name="T29" fmla="*/ 158 h 202"/>
                <a:gd name="T30" fmla="*/ 1709 w 1964"/>
                <a:gd name="T31" fmla="*/ 169 h 202"/>
                <a:gd name="T32" fmla="*/ 1607 w 1964"/>
                <a:gd name="T33" fmla="*/ 179 h 202"/>
                <a:gd name="T34" fmla="*/ 1492 w 1964"/>
                <a:gd name="T35" fmla="*/ 187 h 202"/>
                <a:gd name="T36" fmla="*/ 1364 w 1964"/>
                <a:gd name="T37" fmla="*/ 194 h 202"/>
                <a:gd name="T38" fmla="*/ 1228 w 1964"/>
                <a:gd name="T39" fmla="*/ 199 h 202"/>
                <a:gd name="T40" fmla="*/ 1082 w 1964"/>
                <a:gd name="T41" fmla="*/ 202 h 202"/>
                <a:gd name="T42" fmla="*/ 931 w 1964"/>
                <a:gd name="T43" fmla="*/ 202 h 202"/>
                <a:gd name="T44" fmla="*/ 784 w 1964"/>
                <a:gd name="T45" fmla="*/ 201 h 202"/>
                <a:gd name="T46" fmla="*/ 644 w 1964"/>
                <a:gd name="T47" fmla="*/ 197 h 202"/>
                <a:gd name="T48" fmla="*/ 514 w 1964"/>
                <a:gd name="T49" fmla="*/ 190 h 202"/>
                <a:gd name="T50" fmla="*/ 394 w 1964"/>
                <a:gd name="T51" fmla="*/ 181 h 202"/>
                <a:gd name="T52" fmla="*/ 287 w 1964"/>
                <a:gd name="T53" fmla="*/ 172 h 202"/>
                <a:gd name="T54" fmla="*/ 195 w 1964"/>
                <a:gd name="T55" fmla="*/ 162 h 202"/>
                <a:gd name="T56" fmla="*/ 118 w 1964"/>
                <a:gd name="T57" fmla="*/ 150 h 202"/>
                <a:gd name="T58" fmla="*/ 59 w 1964"/>
                <a:gd name="T59" fmla="*/ 136 h 202"/>
                <a:gd name="T60" fmla="*/ 21 w 1964"/>
                <a:gd name="T61" fmla="*/ 122 h 202"/>
                <a:gd name="T62" fmla="*/ 1 w 1964"/>
                <a:gd name="T63" fmla="*/ 107 h 202"/>
                <a:gd name="T64" fmla="*/ 6 w 1964"/>
                <a:gd name="T65" fmla="*/ 91 h 202"/>
                <a:gd name="T66" fmla="*/ 32 w 1964"/>
                <a:gd name="T67" fmla="*/ 76 h 202"/>
                <a:gd name="T68" fmla="*/ 77 w 1964"/>
                <a:gd name="T69" fmla="*/ 62 h 202"/>
                <a:gd name="T70" fmla="*/ 142 w 1964"/>
                <a:gd name="T71" fmla="*/ 50 h 202"/>
                <a:gd name="T72" fmla="*/ 224 w 1964"/>
                <a:gd name="T73" fmla="*/ 37 h 202"/>
                <a:gd name="T74" fmla="*/ 321 w 1964"/>
                <a:gd name="T75" fmla="*/ 26 h 202"/>
                <a:gd name="T76" fmla="*/ 433 w 1964"/>
                <a:gd name="T77" fmla="*/ 18 h 202"/>
                <a:gd name="T78" fmla="*/ 556 w 1964"/>
                <a:gd name="T79" fmla="*/ 10 h 202"/>
                <a:gd name="T80" fmla="*/ 690 w 1964"/>
                <a:gd name="T81" fmla="*/ 4 h 202"/>
                <a:gd name="T82" fmla="*/ 832 w 1964"/>
                <a:gd name="T83" fmla="*/ 1 h 202"/>
                <a:gd name="T84" fmla="*/ 982 w 1964"/>
                <a:gd name="T8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202">
                  <a:moveTo>
                    <a:pt x="982" y="0"/>
                  </a:moveTo>
                  <a:lnTo>
                    <a:pt x="1033" y="0"/>
                  </a:lnTo>
                  <a:lnTo>
                    <a:pt x="1082" y="0"/>
                  </a:lnTo>
                  <a:lnTo>
                    <a:pt x="1132" y="1"/>
                  </a:lnTo>
                  <a:lnTo>
                    <a:pt x="1180" y="1"/>
                  </a:lnTo>
                  <a:lnTo>
                    <a:pt x="1228" y="3"/>
                  </a:lnTo>
                  <a:lnTo>
                    <a:pt x="1275" y="4"/>
                  </a:lnTo>
                  <a:lnTo>
                    <a:pt x="1320" y="6"/>
                  </a:lnTo>
                  <a:lnTo>
                    <a:pt x="1364" y="8"/>
                  </a:lnTo>
                  <a:lnTo>
                    <a:pt x="1408" y="10"/>
                  </a:lnTo>
                  <a:lnTo>
                    <a:pt x="1451" y="12"/>
                  </a:lnTo>
                  <a:lnTo>
                    <a:pt x="1492" y="15"/>
                  </a:lnTo>
                  <a:lnTo>
                    <a:pt x="1532" y="18"/>
                  </a:lnTo>
                  <a:lnTo>
                    <a:pt x="1570" y="21"/>
                  </a:lnTo>
                  <a:lnTo>
                    <a:pt x="1607" y="23"/>
                  </a:lnTo>
                  <a:lnTo>
                    <a:pt x="1643" y="26"/>
                  </a:lnTo>
                  <a:lnTo>
                    <a:pt x="1677" y="30"/>
                  </a:lnTo>
                  <a:lnTo>
                    <a:pt x="1709" y="33"/>
                  </a:lnTo>
                  <a:lnTo>
                    <a:pt x="1740" y="37"/>
                  </a:lnTo>
                  <a:lnTo>
                    <a:pt x="1769" y="41"/>
                  </a:lnTo>
                  <a:lnTo>
                    <a:pt x="1797" y="45"/>
                  </a:lnTo>
                  <a:lnTo>
                    <a:pt x="1823" y="50"/>
                  </a:lnTo>
                  <a:lnTo>
                    <a:pt x="1846" y="54"/>
                  </a:lnTo>
                  <a:lnTo>
                    <a:pt x="1868" y="58"/>
                  </a:lnTo>
                  <a:lnTo>
                    <a:pt x="1887" y="62"/>
                  </a:lnTo>
                  <a:lnTo>
                    <a:pt x="1905" y="67"/>
                  </a:lnTo>
                  <a:lnTo>
                    <a:pt x="1920" y="72"/>
                  </a:lnTo>
                  <a:lnTo>
                    <a:pt x="1933" y="76"/>
                  </a:lnTo>
                  <a:lnTo>
                    <a:pt x="1944" y="81"/>
                  </a:lnTo>
                  <a:lnTo>
                    <a:pt x="1953" y="87"/>
                  </a:lnTo>
                  <a:lnTo>
                    <a:pt x="1959" y="91"/>
                  </a:lnTo>
                  <a:lnTo>
                    <a:pt x="1963" y="96"/>
                  </a:lnTo>
                  <a:lnTo>
                    <a:pt x="1964" y="102"/>
                  </a:lnTo>
                  <a:lnTo>
                    <a:pt x="1963" y="107"/>
                  </a:lnTo>
                  <a:lnTo>
                    <a:pt x="1959" y="111"/>
                  </a:lnTo>
                  <a:lnTo>
                    <a:pt x="1953" y="117"/>
                  </a:lnTo>
                  <a:lnTo>
                    <a:pt x="1944" y="122"/>
                  </a:lnTo>
                  <a:lnTo>
                    <a:pt x="1933" y="126"/>
                  </a:lnTo>
                  <a:lnTo>
                    <a:pt x="1920" y="132"/>
                  </a:lnTo>
                  <a:lnTo>
                    <a:pt x="1905" y="136"/>
                  </a:lnTo>
                  <a:lnTo>
                    <a:pt x="1887" y="140"/>
                  </a:lnTo>
                  <a:lnTo>
                    <a:pt x="1868" y="146"/>
                  </a:lnTo>
                  <a:lnTo>
                    <a:pt x="1846" y="150"/>
                  </a:lnTo>
                  <a:lnTo>
                    <a:pt x="1823" y="154"/>
                  </a:lnTo>
                  <a:lnTo>
                    <a:pt x="1797" y="158"/>
                  </a:lnTo>
                  <a:lnTo>
                    <a:pt x="1769" y="162"/>
                  </a:lnTo>
                  <a:lnTo>
                    <a:pt x="1740" y="165"/>
                  </a:lnTo>
                  <a:lnTo>
                    <a:pt x="1709" y="169"/>
                  </a:lnTo>
                  <a:lnTo>
                    <a:pt x="1677" y="172"/>
                  </a:lnTo>
                  <a:lnTo>
                    <a:pt x="1643" y="176"/>
                  </a:lnTo>
                  <a:lnTo>
                    <a:pt x="1607" y="179"/>
                  </a:lnTo>
                  <a:lnTo>
                    <a:pt x="1570" y="181"/>
                  </a:lnTo>
                  <a:lnTo>
                    <a:pt x="1532" y="184"/>
                  </a:lnTo>
                  <a:lnTo>
                    <a:pt x="1492" y="187"/>
                  </a:lnTo>
                  <a:lnTo>
                    <a:pt x="1451" y="190"/>
                  </a:lnTo>
                  <a:lnTo>
                    <a:pt x="1408" y="192"/>
                  </a:lnTo>
                  <a:lnTo>
                    <a:pt x="1364" y="194"/>
                  </a:lnTo>
                  <a:lnTo>
                    <a:pt x="1320" y="197"/>
                  </a:lnTo>
                  <a:lnTo>
                    <a:pt x="1275" y="198"/>
                  </a:lnTo>
                  <a:lnTo>
                    <a:pt x="1228" y="199"/>
                  </a:lnTo>
                  <a:lnTo>
                    <a:pt x="1180" y="201"/>
                  </a:lnTo>
                  <a:lnTo>
                    <a:pt x="1132" y="201"/>
                  </a:lnTo>
                  <a:lnTo>
                    <a:pt x="1082" y="202"/>
                  </a:lnTo>
                  <a:lnTo>
                    <a:pt x="1033" y="202"/>
                  </a:lnTo>
                  <a:lnTo>
                    <a:pt x="982" y="202"/>
                  </a:lnTo>
                  <a:lnTo>
                    <a:pt x="931" y="202"/>
                  </a:lnTo>
                  <a:lnTo>
                    <a:pt x="882" y="202"/>
                  </a:lnTo>
                  <a:lnTo>
                    <a:pt x="832" y="201"/>
                  </a:lnTo>
                  <a:lnTo>
                    <a:pt x="784" y="201"/>
                  </a:lnTo>
                  <a:lnTo>
                    <a:pt x="736" y="199"/>
                  </a:lnTo>
                  <a:lnTo>
                    <a:pt x="690" y="198"/>
                  </a:lnTo>
                  <a:lnTo>
                    <a:pt x="644" y="197"/>
                  </a:lnTo>
                  <a:lnTo>
                    <a:pt x="600" y="194"/>
                  </a:lnTo>
                  <a:lnTo>
                    <a:pt x="556" y="192"/>
                  </a:lnTo>
                  <a:lnTo>
                    <a:pt x="514" y="190"/>
                  </a:lnTo>
                  <a:lnTo>
                    <a:pt x="473" y="187"/>
                  </a:lnTo>
                  <a:lnTo>
                    <a:pt x="433" y="184"/>
                  </a:lnTo>
                  <a:lnTo>
                    <a:pt x="394" y="181"/>
                  </a:lnTo>
                  <a:lnTo>
                    <a:pt x="357" y="179"/>
                  </a:lnTo>
                  <a:lnTo>
                    <a:pt x="321" y="176"/>
                  </a:lnTo>
                  <a:lnTo>
                    <a:pt x="287" y="172"/>
                  </a:lnTo>
                  <a:lnTo>
                    <a:pt x="256" y="169"/>
                  </a:lnTo>
                  <a:lnTo>
                    <a:pt x="224" y="165"/>
                  </a:lnTo>
                  <a:lnTo>
                    <a:pt x="195" y="162"/>
                  </a:lnTo>
                  <a:lnTo>
                    <a:pt x="168" y="158"/>
                  </a:lnTo>
                  <a:lnTo>
                    <a:pt x="142" y="154"/>
                  </a:lnTo>
                  <a:lnTo>
                    <a:pt x="118" y="150"/>
                  </a:lnTo>
                  <a:lnTo>
                    <a:pt x="96" y="146"/>
                  </a:lnTo>
                  <a:lnTo>
                    <a:pt x="77" y="140"/>
                  </a:lnTo>
                  <a:lnTo>
                    <a:pt x="59" y="136"/>
                  </a:lnTo>
                  <a:lnTo>
                    <a:pt x="44" y="132"/>
                  </a:lnTo>
                  <a:lnTo>
                    <a:pt x="32" y="126"/>
                  </a:lnTo>
                  <a:lnTo>
                    <a:pt x="21" y="122"/>
                  </a:lnTo>
                  <a:lnTo>
                    <a:pt x="11" y="117"/>
                  </a:lnTo>
                  <a:lnTo>
                    <a:pt x="6" y="111"/>
                  </a:lnTo>
                  <a:lnTo>
                    <a:pt x="1" y="107"/>
                  </a:lnTo>
                  <a:lnTo>
                    <a:pt x="0" y="102"/>
                  </a:lnTo>
                  <a:lnTo>
                    <a:pt x="1" y="96"/>
                  </a:lnTo>
                  <a:lnTo>
                    <a:pt x="6" y="91"/>
                  </a:lnTo>
                  <a:lnTo>
                    <a:pt x="11" y="87"/>
                  </a:lnTo>
                  <a:lnTo>
                    <a:pt x="21" y="81"/>
                  </a:lnTo>
                  <a:lnTo>
                    <a:pt x="32" y="76"/>
                  </a:lnTo>
                  <a:lnTo>
                    <a:pt x="44" y="72"/>
                  </a:lnTo>
                  <a:lnTo>
                    <a:pt x="59" y="67"/>
                  </a:lnTo>
                  <a:lnTo>
                    <a:pt x="77" y="62"/>
                  </a:lnTo>
                  <a:lnTo>
                    <a:pt x="96" y="58"/>
                  </a:lnTo>
                  <a:lnTo>
                    <a:pt x="118" y="54"/>
                  </a:lnTo>
                  <a:lnTo>
                    <a:pt x="142" y="50"/>
                  </a:lnTo>
                  <a:lnTo>
                    <a:pt x="168" y="45"/>
                  </a:lnTo>
                  <a:lnTo>
                    <a:pt x="195" y="41"/>
                  </a:lnTo>
                  <a:lnTo>
                    <a:pt x="224" y="37"/>
                  </a:lnTo>
                  <a:lnTo>
                    <a:pt x="256" y="33"/>
                  </a:lnTo>
                  <a:lnTo>
                    <a:pt x="287" y="30"/>
                  </a:lnTo>
                  <a:lnTo>
                    <a:pt x="321" y="26"/>
                  </a:lnTo>
                  <a:lnTo>
                    <a:pt x="357" y="23"/>
                  </a:lnTo>
                  <a:lnTo>
                    <a:pt x="394" y="21"/>
                  </a:lnTo>
                  <a:lnTo>
                    <a:pt x="433" y="18"/>
                  </a:lnTo>
                  <a:lnTo>
                    <a:pt x="473" y="15"/>
                  </a:lnTo>
                  <a:lnTo>
                    <a:pt x="514" y="12"/>
                  </a:lnTo>
                  <a:lnTo>
                    <a:pt x="556" y="10"/>
                  </a:lnTo>
                  <a:lnTo>
                    <a:pt x="600" y="8"/>
                  </a:lnTo>
                  <a:lnTo>
                    <a:pt x="644" y="6"/>
                  </a:lnTo>
                  <a:lnTo>
                    <a:pt x="690" y="4"/>
                  </a:lnTo>
                  <a:lnTo>
                    <a:pt x="736" y="3"/>
                  </a:lnTo>
                  <a:lnTo>
                    <a:pt x="784" y="1"/>
                  </a:lnTo>
                  <a:lnTo>
                    <a:pt x="832" y="1"/>
                  </a:lnTo>
                  <a:lnTo>
                    <a:pt x="882" y="0"/>
                  </a:lnTo>
                  <a:lnTo>
                    <a:pt x="931" y="0"/>
                  </a:lnTo>
                  <a:lnTo>
                    <a:pt x="98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5"/>
            <p:cNvSpPr>
              <a:spLocks/>
            </p:cNvSpPr>
            <p:nvPr/>
          </p:nvSpPr>
          <p:spPr bwMode="auto">
            <a:xfrm>
              <a:off x="2371748" y="4889554"/>
              <a:ext cx="2495578" cy="257178"/>
            </a:xfrm>
            <a:custGeom>
              <a:avLst/>
              <a:gdLst>
                <a:gd name="T0" fmla="*/ 867 w 1572"/>
                <a:gd name="T1" fmla="*/ 0 h 162"/>
                <a:gd name="T2" fmla="*/ 1021 w 1572"/>
                <a:gd name="T3" fmla="*/ 4 h 162"/>
                <a:gd name="T4" fmla="*/ 1161 w 1572"/>
                <a:gd name="T5" fmla="*/ 10 h 162"/>
                <a:gd name="T6" fmla="*/ 1286 w 1572"/>
                <a:gd name="T7" fmla="*/ 19 h 162"/>
                <a:gd name="T8" fmla="*/ 1392 w 1572"/>
                <a:gd name="T9" fmla="*/ 30 h 162"/>
                <a:gd name="T10" fmla="*/ 1477 w 1572"/>
                <a:gd name="T11" fmla="*/ 43 h 162"/>
                <a:gd name="T12" fmla="*/ 1536 w 1572"/>
                <a:gd name="T13" fmla="*/ 58 h 162"/>
                <a:gd name="T14" fmla="*/ 1568 w 1572"/>
                <a:gd name="T15" fmla="*/ 73 h 162"/>
                <a:gd name="T16" fmla="*/ 1568 w 1572"/>
                <a:gd name="T17" fmla="*/ 89 h 162"/>
                <a:gd name="T18" fmla="*/ 1536 w 1572"/>
                <a:gd name="T19" fmla="*/ 106 h 162"/>
                <a:gd name="T20" fmla="*/ 1477 w 1572"/>
                <a:gd name="T21" fmla="*/ 119 h 162"/>
                <a:gd name="T22" fmla="*/ 1392 w 1572"/>
                <a:gd name="T23" fmla="*/ 133 h 162"/>
                <a:gd name="T24" fmla="*/ 1286 w 1572"/>
                <a:gd name="T25" fmla="*/ 144 h 162"/>
                <a:gd name="T26" fmla="*/ 1161 w 1572"/>
                <a:gd name="T27" fmla="*/ 152 h 162"/>
                <a:gd name="T28" fmla="*/ 1021 w 1572"/>
                <a:gd name="T29" fmla="*/ 158 h 162"/>
                <a:gd name="T30" fmla="*/ 867 w 1572"/>
                <a:gd name="T31" fmla="*/ 162 h 162"/>
                <a:gd name="T32" fmla="*/ 707 w 1572"/>
                <a:gd name="T33" fmla="*/ 162 h 162"/>
                <a:gd name="T34" fmla="*/ 553 w 1572"/>
                <a:gd name="T35" fmla="*/ 158 h 162"/>
                <a:gd name="T36" fmla="*/ 413 w 1572"/>
                <a:gd name="T37" fmla="*/ 152 h 162"/>
                <a:gd name="T38" fmla="*/ 286 w 1572"/>
                <a:gd name="T39" fmla="*/ 144 h 162"/>
                <a:gd name="T40" fmla="*/ 180 w 1572"/>
                <a:gd name="T41" fmla="*/ 133 h 162"/>
                <a:gd name="T42" fmla="*/ 95 w 1572"/>
                <a:gd name="T43" fmla="*/ 119 h 162"/>
                <a:gd name="T44" fmla="*/ 36 w 1572"/>
                <a:gd name="T45" fmla="*/ 106 h 162"/>
                <a:gd name="T46" fmla="*/ 5 w 1572"/>
                <a:gd name="T47" fmla="*/ 89 h 162"/>
                <a:gd name="T48" fmla="*/ 5 w 1572"/>
                <a:gd name="T49" fmla="*/ 73 h 162"/>
                <a:gd name="T50" fmla="*/ 36 w 1572"/>
                <a:gd name="T51" fmla="*/ 58 h 162"/>
                <a:gd name="T52" fmla="*/ 95 w 1572"/>
                <a:gd name="T53" fmla="*/ 43 h 162"/>
                <a:gd name="T54" fmla="*/ 180 w 1572"/>
                <a:gd name="T55" fmla="*/ 30 h 162"/>
                <a:gd name="T56" fmla="*/ 286 w 1572"/>
                <a:gd name="T57" fmla="*/ 19 h 162"/>
                <a:gd name="T58" fmla="*/ 413 w 1572"/>
                <a:gd name="T59" fmla="*/ 10 h 162"/>
                <a:gd name="T60" fmla="*/ 553 w 1572"/>
                <a:gd name="T61" fmla="*/ 4 h 162"/>
                <a:gd name="T62" fmla="*/ 707 w 1572"/>
                <a:gd name="T6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2" h="162">
                  <a:moveTo>
                    <a:pt x="788" y="0"/>
                  </a:moveTo>
                  <a:lnTo>
                    <a:pt x="867" y="0"/>
                  </a:lnTo>
                  <a:lnTo>
                    <a:pt x="946" y="1"/>
                  </a:lnTo>
                  <a:lnTo>
                    <a:pt x="1021" y="4"/>
                  </a:lnTo>
                  <a:lnTo>
                    <a:pt x="1093" y="7"/>
                  </a:lnTo>
                  <a:lnTo>
                    <a:pt x="1161" y="10"/>
                  </a:lnTo>
                  <a:lnTo>
                    <a:pt x="1226" y="14"/>
                  </a:lnTo>
                  <a:lnTo>
                    <a:pt x="1286" y="19"/>
                  </a:lnTo>
                  <a:lnTo>
                    <a:pt x="1343" y="23"/>
                  </a:lnTo>
                  <a:lnTo>
                    <a:pt x="1392" y="30"/>
                  </a:lnTo>
                  <a:lnTo>
                    <a:pt x="1437" y="36"/>
                  </a:lnTo>
                  <a:lnTo>
                    <a:pt x="1477" y="43"/>
                  </a:lnTo>
                  <a:lnTo>
                    <a:pt x="1510" y="49"/>
                  </a:lnTo>
                  <a:lnTo>
                    <a:pt x="1536" y="58"/>
                  </a:lnTo>
                  <a:lnTo>
                    <a:pt x="1555" y="65"/>
                  </a:lnTo>
                  <a:lnTo>
                    <a:pt x="1568" y="73"/>
                  </a:lnTo>
                  <a:lnTo>
                    <a:pt x="1572" y="81"/>
                  </a:lnTo>
                  <a:lnTo>
                    <a:pt x="1568" y="89"/>
                  </a:lnTo>
                  <a:lnTo>
                    <a:pt x="1555" y="97"/>
                  </a:lnTo>
                  <a:lnTo>
                    <a:pt x="1536" y="106"/>
                  </a:lnTo>
                  <a:lnTo>
                    <a:pt x="1510" y="113"/>
                  </a:lnTo>
                  <a:lnTo>
                    <a:pt x="1477" y="119"/>
                  </a:lnTo>
                  <a:lnTo>
                    <a:pt x="1437" y="126"/>
                  </a:lnTo>
                  <a:lnTo>
                    <a:pt x="1392" y="133"/>
                  </a:lnTo>
                  <a:lnTo>
                    <a:pt x="1343" y="139"/>
                  </a:lnTo>
                  <a:lnTo>
                    <a:pt x="1286" y="144"/>
                  </a:lnTo>
                  <a:lnTo>
                    <a:pt x="1226" y="148"/>
                  </a:lnTo>
                  <a:lnTo>
                    <a:pt x="1161" y="152"/>
                  </a:lnTo>
                  <a:lnTo>
                    <a:pt x="1093" y="155"/>
                  </a:lnTo>
                  <a:lnTo>
                    <a:pt x="1021" y="158"/>
                  </a:lnTo>
                  <a:lnTo>
                    <a:pt x="946" y="161"/>
                  </a:lnTo>
                  <a:lnTo>
                    <a:pt x="867" y="162"/>
                  </a:lnTo>
                  <a:lnTo>
                    <a:pt x="788" y="162"/>
                  </a:lnTo>
                  <a:lnTo>
                    <a:pt x="707" y="162"/>
                  </a:lnTo>
                  <a:lnTo>
                    <a:pt x="628" y="161"/>
                  </a:lnTo>
                  <a:lnTo>
                    <a:pt x="553" y="158"/>
                  </a:lnTo>
                  <a:lnTo>
                    <a:pt x="481" y="155"/>
                  </a:lnTo>
                  <a:lnTo>
                    <a:pt x="413" y="152"/>
                  </a:lnTo>
                  <a:lnTo>
                    <a:pt x="347" y="148"/>
                  </a:lnTo>
                  <a:lnTo>
                    <a:pt x="286" y="144"/>
                  </a:lnTo>
                  <a:lnTo>
                    <a:pt x="231" y="139"/>
                  </a:lnTo>
                  <a:lnTo>
                    <a:pt x="180" y="133"/>
                  </a:lnTo>
                  <a:lnTo>
                    <a:pt x="135" y="126"/>
                  </a:lnTo>
                  <a:lnTo>
                    <a:pt x="95" y="119"/>
                  </a:lnTo>
                  <a:lnTo>
                    <a:pt x="62" y="113"/>
                  </a:lnTo>
                  <a:lnTo>
                    <a:pt x="36" y="106"/>
                  </a:lnTo>
                  <a:lnTo>
                    <a:pt x="17" y="97"/>
                  </a:lnTo>
                  <a:lnTo>
                    <a:pt x="5" y="89"/>
                  </a:lnTo>
                  <a:lnTo>
                    <a:pt x="0" y="81"/>
                  </a:lnTo>
                  <a:lnTo>
                    <a:pt x="5" y="73"/>
                  </a:lnTo>
                  <a:lnTo>
                    <a:pt x="17" y="65"/>
                  </a:lnTo>
                  <a:lnTo>
                    <a:pt x="36" y="58"/>
                  </a:lnTo>
                  <a:lnTo>
                    <a:pt x="62" y="49"/>
                  </a:lnTo>
                  <a:lnTo>
                    <a:pt x="95" y="43"/>
                  </a:lnTo>
                  <a:lnTo>
                    <a:pt x="135" y="36"/>
                  </a:lnTo>
                  <a:lnTo>
                    <a:pt x="180" y="30"/>
                  </a:lnTo>
                  <a:lnTo>
                    <a:pt x="231" y="23"/>
                  </a:lnTo>
                  <a:lnTo>
                    <a:pt x="286" y="19"/>
                  </a:lnTo>
                  <a:lnTo>
                    <a:pt x="347" y="14"/>
                  </a:lnTo>
                  <a:lnTo>
                    <a:pt x="413" y="10"/>
                  </a:lnTo>
                  <a:lnTo>
                    <a:pt x="481" y="7"/>
                  </a:lnTo>
                  <a:lnTo>
                    <a:pt x="553" y="4"/>
                  </a:lnTo>
                  <a:lnTo>
                    <a:pt x="628" y="1"/>
                  </a:lnTo>
                  <a:lnTo>
                    <a:pt x="707" y="0"/>
                  </a:lnTo>
                  <a:lnTo>
                    <a:pt x="788" y="0"/>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p:cNvSpPr>
            <p:nvPr/>
          </p:nvSpPr>
          <p:spPr bwMode="auto">
            <a:xfrm>
              <a:off x="2622576" y="4914954"/>
              <a:ext cx="1995510" cy="125414"/>
            </a:xfrm>
            <a:custGeom>
              <a:avLst/>
              <a:gdLst>
                <a:gd name="T0" fmla="*/ 694 w 1257"/>
                <a:gd name="T1" fmla="*/ 0 h 79"/>
                <a:gd name="T2" fmla="*/ 816 w 1257"/>
                <a:gd name="T3" fmla="*/ 3 h 79"/>
                <a:gd name="T4" fmla="*/ 929 w 1257"/>
                <a:gd name="T5" fmla="*/ 9 h 79"/>
                <a:gd name="T6" fmla="*/ 1029 w 1257"/>
                <a:gd name="T7" fmla="*/ 16 h 79"/>
                <a:gd name="T8" fmla="*/ 1114 w 1257"/>
                <a:gd name="T9" fmla="*/ 24 h 79"/>
                <a:gd name="T10" fmla="*/ 1182 w 1257"/>
                <a:gd name="T11" fmla="*/ 35 h 79"/>
                <a:gd name="T12" fmla="*/ 1228 w 1257"/>
                <a:gd name="T13" fmla="*/ 46 h 79"/>
                <a:gd name="T14" fmla="*/ 1255 w 1257"/>
                <a:gd name="T15" fmla="*/ 58 h 79"/>
                <a:gd name="T16" fmla="*/ 1255 w 1257"/>
                <a:gd name="T17" fmla="*/ 70 h 79"/>
                <a:gd name="T18" fmla="*/ 1230 w 1257"/>
                <a:gd name="T19" fmla="*/ 77 h 79"/>
                <a:gd name="T20" fmla="*/ 1183 w 1257"/>
                <a:gd name="T21" fmla="*/ 79 h 79"/>
                <a:gd name="T22" fmla="*/ 1117 w 1257"/>
                <a:gd name="T23" fmla="*/ 76 h 79"/>
                <a:gd name="T24" fmla="*/ 1035 w 1257"/>
                <a:gd name="T25" fmla="*/ 72 h 79"/>
                <a:gd name="T26" fmla="*/ 936 w 1257"/>
                <a:gd name="T27" fmla="*/ 66 h 79"/>
                <a:gd name="T28" fmla="*/ 825 w 1257"/>
                <a:gd name="T29" fmla="*/ 61 h 79"/>
                <a:gd name="T30" fmla="*/ 704 w 1257"/>
                <a:gd name="T31" fmla="*/ 57 h 79"/>
                <a:gd name="T32" fmla="*/ 575 w 1257"/>
                <a:gd name="T33" fmla="*/ 57 h 79"/>
                <a:gd name="T34" fmla="*/ 451 w 1257"/>
                <a:gd name="T35" fmla="*/ 61 h 79"/>
                <a:gd name="T36" fmla="*/ 337 w 1257"/>
                <a:gd name="T37" fmla="*/ 66 h 79"/>
                <a:gd name="T38" fmla="*/ 235 w 1257"/>
                <a:gd name="T39" fmla="*/ 72 h 79"/>
                <a:gd name="T40" fmla="*/ 147 w 1257"/>
                <a:gd name="T41" fmla="*/ 76 h 79"/>
                <a:gd name="T42" fmla="*/ 79 w 1257"/>
                <a:gd name="T43" fmla="*/ 79 h 79"/>
                <a:gd name="T44" fmla="*/ 29 w 1257"/>
                <a:gd name="T45" fmla="*/ 77 h 79"/>
                <a:gd name="T46" fmla="*/ 3 w 1257"/>
                <a:gd name="T47" fmla="*/ 70 h 79"/>
                <a:gd name="T48" fmla="*/ 3 w 1257"/>
                <a:gd name="T49" fmla="*/ 58 h 79"/>
                <a:gd name="T50" fmla="*/ 29 w 1257"/>
                <a:gd name="T51" fmla="*/ 46 h 79"/>
                <a:gd name="T52" fmla="*/ 76 w 1257"/>
                <a:gd name="T53" fmla="*/ 35 h 79"/>
                <a:gd name="T54" fmla="*/ 145 w 1257"/>
                <a:gd name="T55" fmla="*/ 24 h 79"/>
                <a:gd name="T56" fmla="*/ 230 w 1257"/>
                <a:gd name="T57" fmla="*/ 16 h 79"/>
                <a:gd name="T58" fmla="*/ 330 w 1257"/>
                <a:gd name="T59" fmla="*/ 9 h 79"/>
                <a:gd name="T60" fmla="*/ 443 w 1257"/>
                <a:gd name="T61" fmla="*/ 3 h 79"/>
                <a:gd name="T62" fmla="*/ 565 w 1257"/>
                <a:gd name="T6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7" h="79">
                  <a:moveTo>
                    <a:pt x="630" y="0"/>
                  </a:moveTo>
                  <a:lnTo>
                    <a:pt x="694" y="0"/>
                  </a:lnTo>
                  <a:lnTo>
                    <a:pt x="756" y="2"/>
                  </a:lnTo>
                  <a:lnTo>
                    <a:pt x="816" y="3"/>
                  </a:lnTo>
                  <a:lnTo>
                    <a:pt x="874" y="6"/>
                  </a:lnTo>
                  <a:lnTo>
                    <a:pt x="929" y="9"/>
                  </a:lnTo>
                  <a:lnTo>
                    <a:pt x="980" y="11"/>
                  </a:lnTo>
                  <a:lnTo>
                    <a:pt x="1029" y="16"/>
                  </a:lnTo>
                  <a:lnTo>
                    <a:pt x="1073" y="20"/>
                  </a:lnTo>
                  <a:lnTo>
                    <a:pt x="1114" y="24"/>
                  </a:lnTo>
                  <a:lnTo>
                    <a:pt x="1150" y="29"/>
                  </a:lnTo>
                  <a:lnTo>
                    <a:pt x="1182" y="35"/>
                  </a:lnTo>
                  <a:lnTo>
                    <a:pt x="1208" y="40"/>
                  </a:lnTo>
                  <a:lnTo>
                    <a:pt x="1228" y="46"/>
                  </a:lnTo>
                  <a:lnTo>
                    <a:pt x="1245" y="53"/>
                  </a:lnTo>
                  <a:lnTo>
                    <a:pt x="1255" y="58"/>
                  </a:lnTo>
                  <a:lnTo>
                    <a:pt x="1257" y="65"/>
                  </a:lnTo>
                  <a:lnTo>
                    <a:pt x="1255" y="70"/>
                  </a:lnTo>
                  <a:lnTo>
                    <a:pt x="1245" y="75"/>
                  </a:lnTo>
                  <a:lnTo>
                    <a:pt x="1230" y="77"/>
                  </a:lnTo>
                  <a:lnTo>
                    <a:pt x="1209" y="79"/>
                  </a:lnTo>
                  <a:lnTo>
                    <a:pt x="1183" y="79"/>
                  </a:lnTo>
                  <a:lnTo>
                    <a:pt x="1153" y="79"/>
                  </a:lnTo>
                  <a:lnTo>
                    <a:pt x="1117" y="76"/>
                  </a:lnTo>
                  <a:lnTo>
                    <a:pt x="1079" y="75"/>
                  </a:lnTo>
                  <a:lnTo>
                    <a:pt x="1035" y="72"/>
                  </a:lnTo>
                  <a:lnTo>
                    <a:pt x="987" y="69"/>
                  </a:lnTo>
                  <a:lnTo>
                    <a:pt x="936" y="66"/>
                  </a:lnTo>
                  <a:lnTo>
                    <a:pt x="882" y="64"/>
                  </a:lnTo>
                  <a:lnTo>
                    <a:pt x="825" y="61"/>
                  </a:lnTo>
                  <a:lnTo>
                    <a:pt x="766" y="58"/>
                  </a:lnTo>
                  <a:lnTo>
                    <a:pt x="704" y="57"/>
                  </a:lnTo>
                  <a:lnTo>
                    <a:pt x="639" y="57"/>
                  </a:lnTo>
                  <a:lnTo>
                    <a:pt x="575" y="57"/>
                  </a:lnTo>
                  <a:lnTo>
                    <a:pt x="511" y="58"/>
                  </a:lnTo>
                  <a:lnTo>
                    <a:pt x="451" y="61"/>
                  </a:lnTo>
                  <a:lnTo>
                    <a:pt x="393" y="64"/>
                  </a:lnTo>
                  <a:lnTo>
                    <a:pt x="337" y="66"/>
                  </a:lnTo>
                  <a:lnTo>
                    <a:pt x="285" y="69"/>
                  </a:lnTo>
                  <a:lnTo>
                    <a:pt x="235" y="72"/>
                  </a:lnTo>
                  <a:lnTo>
                    <a:pt x="190" y="75"/>
                  </a:lnTo>
                  <a:lnTo>
                    <a:pt x="147" y="76"/>
                  </a:lnTo>
                  <a:lnTo>
                    <a:pt x="110" y="79"/>
                  </a:lnTo>
                  <a:lnTo>
                    <a:pt x="79" y="79"/>
                  </a:lnTo>
                  <a:lnTo>
                    <a:pt x="51" y="79"/>
                  </a:lnTo>
                  <a:lnTo>
                    <a:pt x="29" y="77"/>
                  </a:lnTo>
                  <a:lnTo>
                    <a:pt x="14" y="75"/>
                  </a:lnTo>
                  <a:lnTo>
                    <a:pt x="3" y="70"/>
                  </a:lnTo>
                  <a:lnTo>
                    <a:pt x="0" y="65"/>
                  </a:lnTo>
                  <a:lnTo>
                    <a:pt x="3" y="58"/>
                  </a:lnTo>
                  <a:lnTo>
                    <a:pt x="13" y="53"/>
                  </a:lnTo>
                  <a:lnTo>
                    <a:pt x="29" y="46"/>
                  </a:lnTo>
                  <a:lnTo>
                    <a:pt x="50" y="40"/>
                  </a:lnTo>
                  <a:lnTo>
                    <a:pt x="76" y="35"/>
                  </a:lnTo>
                  <a:lnTo>
                    <a:pt x="108" y="29"/>
                  </a:lnTo>
                  <a:lnTo>
                    <a:pt x="145" y="24"/>
                  </a:lnTo>
                  <a:lnTo>
                    <a:pt x="184" y="20"/>
                  </a:lnTo>
                  <a:lnTo>
                    <a:pt x="230" y="16"/>
                  </a:lnTo>
                  <a:lnTo>
                    <a:pt x="278" y="11"/>
                  </a:lnTo>
                  <a:lnTo>
                    <a:pt x="330" y="9"/>
                  </a:lnTo>
                  <a:lnTo>
                    <a:pt x="385" y="6"/>
                  </a:lnTo>
                  <a:lnTo>
                    <a:pt x="443" y="3"/>
                  </a:lnTo>
                  <a:lnTo>
                    <a:pt x="503" y="2"/>
                  </a:lnTo>
                  <a:lnTo>
                    <a:pt x="565" y="0"/>
                  </a:lnTo>
                  <a:lnTo>
                    <a:pt x="63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p:cNvSpPr>
            <p:nvPr/>
          </p:nvSpPr>
          <p:spPr bwMode="auto">
            <a:xfrm>
              <a:off x="3444910" y="1812944"/>
              <a:ext cx="319091" cy="319091"/>
            </a:xfrm>
            <a:custGeom>
              <a:avLst/>
              <a:gdLst>
                <a:gd name="T0" fmla="*/ 101 w 201"/>
                <a:gd name="T1" fmla="*/ 201 h 201"/>
                <a:gd name="T2" fmla="*/ 121 w 201"/>
                <a:gd name="T3" fmla="*/ 199 h 201"/>
                <a:gd name="T4" fmla="*/ 139 w 201"/>
                <a:gd name="T5" fmla="*/ 192 h 201"/>
                <a:gd name="T6" fmla="*/ 157 w 201"/>
                <a:gd name="T7" fmla="*/ 183 h 201"/>
                <a:gd name="T8" fmla="*/ 172 w 201"/>
                <a:gd name="T9" fmla="*/ 170 h 201"/>
                <a:gd name="T10" fmla="*/ 183 w 201"/>
                <a:gd name="T11" fmla="*/ 157 h 201"/>
                <a:gd name="T12" fmla="*/ 193 w 201"/>
                <a:gd name="T13" fmla="*/ 139 h 201"/>
                <a:gd name="T14" fmla="*/ 199 w 201"/>
                <a:gd name="T15" fmla="*/ 121 h 201"/>
                <a:gd name="T16" fmla="*/ 201 w 201"/>
                <a:gd name="T17" fmla="*/ 100 h 201"/>
                <a:gd name="T18" fmla="*/ 199 w 201"/>
                <a:gd name="T19" fmla="*/ 80 h 201"/>
                <a:gd name="T20" fmla="*/ 193 w 201"/>
                <a:gd name="T21" fmla="*/ 62 h 201"/>
                <a:gd name="T22" fmla="*/ 183 w 201"/>
                <a:gd name="T23" fmla="*/ 44 h 201"/>
                <a:gd name="T24" fmla="*/ 172 w 201"/>
                <a:gd name="T25" fmla="*/ 29 h 201"/>
                <a:gd name="T26" fmla="*/ 157 w 201"/>
                <a:gd name="T27" fmla="*/ 18 h 201"/>
                <a:gd name="T28" fmla="*/ 139 w 201"/>
                <a:gd name="T29" fmla="*/ 8 h 201"/>
                <a:gd name="T30" fmla="*/ 121 w 201"/>
                <a:gd name="T31" fmla="*/ 1 h 201"/>
                <a:gd name="T32" fmla="*/ 101 w 201"/>
                <a:gd name="T33" fmla="*/ 0 h 201"/>
                <a:gd name="T34" fmla="*/ 80 w 201"/>
                <a:gd name="T35" fmla="*/ 1 h 201"/>
                <a:gd name="T36" fmla="*/ 62 w 201"/>
                <a:gd name="T37" fmla="*/ 8 h 201"/>
                <a:gd name="T38" fmla="*/ 44 w 201"/>
                <a:gd name="T39" fmla="*/ 18 h 201"/>
                <a:gd name="T40" fmla="*/ 31 w 201"/>
                <a:gd name="T41" fmla="*/ 29 h 201"/>
                <a:gd name="T42" fmla="*/ 18 w 201"/>
                <a:gd name="T43" fmla="*/ 44 h 201"/>
                <a:gd name="T44" fmla="*/ 9 w 201"/>
                <a:gd name="T45" fmla="*/ 62 h 201"/>
                <a:gd name="T46" fmla="*/ 2 w 201"/>
                <a:gd name="T47" fmla="*/ 80 h 201"/>
                <a:gd name="T48" fmla="*/ 0 w 201"/>
                <a:gd name="T49" fmla="*/ 100 h 201"/>
                <a:gd name="T50" fmla="*/ 2 w 201"/>
                <a:gd name="T51" fmla="*/ 121 h 201"/>
                <a:gd name="T52" fmla="*/ 9 w 201"/>
                <a:gd name="T53" fmla="*/ 139 h 201"/>
                <a:gd name="T54" fmla="*/ 18 w 201"/>
                <a:gd name="T55" fmla="*/ 157 h 201"/>
                <a:gd name="T56" fmla="*/ 31 w 201"/>
                <a:gd name="T57" fmla="*/ 170 h 201"/>
                <a:gd name="T58" fmla="*/ 44 w 201"/>
                <a:gd name="T59" fmla="*/ 183 h 201"/>
                <a:gd name="T60" fmla="*/ 62 w 201"/>
                <a:gd name="T61" fmla="*/ 192 h 201"/>
                <a:gd name="T62" fmla="*/ 80 w 201"/>
                <a:gd name="T63" fmla="*/ 199 h 201"/>
                <a:gd name="T64" fmla="*/ 101 w 201"/>
                <a:gd name="T6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1">
                  <a:moveTo>
                    <a:pt x="101" y="201"/>
                  </a:moveTo>
                  <a:lnTo>
                    <a:pt x="121" y="199"/>
                  </a:lnTo>
                  <a:lnTo>
                    <a:pt x="139" y="192"/>
                  </a:lnTo>
                  <a:lnTo>
                    <a:pt x="157" y="183"/>
                  </a:lnTo>
                  <a:lnTo>
                    <a:pt x="172" y="170"/>
                  </a:lnTo>
                  <a:lnTo>
                    <a:pt x="183" y="157"/>
                  </a:lnTo>
                  <a:lnTo>
                    <a:pt x="193" y="139"/>
                  </a:lnTo>
                  <a:lnTo>
                    <a:pt x="199" y="121"/>
                  </a:lnTo>
                  <a:lnTo>
                    <a:pt x="201" y="100"/>
                  </a:lnTo>
                  <a:lnTo>
                    <a:pt x="199" y="80"/>
                  </a:lnTo>
                  <a:lnTo>
                    <a:pt x="193" y="62"/>
                  </a:lnTo>
                  <a:lnTo>
                    <a:pt x="183" y="44"/>
                  </a:lnTo>
                  <a:lnTo>
                    <a:pt x="172" y="29"/>
                  </a:lnTo>
                  <a:lnTo>
                    <a:pt x="157" y="18"/>
                  </a:lnTo>
                  <a:lnTo>
                    <a:pt x="139" y="8"/>
                  </a:lnTo>
                  <a:lnTo>
                    <a:pt x="121" y="1"/>
                  </a:lnTo>
                  <a:lnTo>
                    <a:pt x="101" y="0"/>
                  </a:lnTo>
                  <a:lnTo>
                    <a:pt x="80" y="1"/>
                  </a:lnTo>
                  <a:lnTo>
                    <a:pt x="62" y="8"/>
                  </a:lnTo>
                  <a:lnTo>
                    <a:pt x="44" y="18"/>
                  </a:lnTo>
                  <a:lnTo>
                    <a:pt x="31" y="29"/>
                  </a:lnTo>
                  <a:lnTo>
                    <a:pt x="18" y="44"/>
                  </a:lnTo>
                  <a:lnTo>
                    <a:pt x="9" y="62"/>
                  </a:lnTo>
                  <a:lnTo>
                    <a:pt x="2" y="80"/>
                  </a:lnTo>
                  <a:lnTo>
                    <a:pt x="0" y="100"/>
                  </a:lnTo>
                  <a:lnTo>
                    <a:pt x="2" y="121"/>
                  </a:lnTo>
                  <a:lnTo>
                    <a:pt x="9" y="139"/>
                  </a:lnTo>
                  <a:lnTo>
                    <a:pt x="18" y="157"/>
                  </a:lnTo>
                  <a:lnTo>
                    <a:pt x="31" y="170"/>
                  </a:lnTo>
                  <a:lnTo>
                    <a:pt x="44" y="183"/>
                  </a:lnTo>
                  <a:lnTo>
                    <a:pt x="62" y="192"/>
                  </a:lnTo>
                  <a:lnTo>
                    <a:pt x="80" y="199"/>
                  </a:lnTo>
                  <a:lnTo>
                    <a:pt x="101" y="2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p:cNvSpPr>
            <p:nvPr/>
          </p:nvSpPr>
          <p:spPr bwMode="auto">
            <a:xfrm>
              <a:off x="3478248" y="1843107"/>
              <a:ext cx="252415" cy="257178"/>
            </a:xfrm>
            <a:custGeom>
              <a:avLst/>
              <a:gdLst>
                <a:gd name="T0" fmla="*/ 80 w 159"/>
                <a:gd name="T1" fmla="*/ 162 h 162"/>
                <a:gd name="T2" fmla="*/ 96 w 159"/>
                <a:gd name="T3" fmla="*/ 161 h 162"/>
                <a:gd name="T4" fmla="*/ 111 w 159"/>
                <a:gd name="T5" fmla="*/ 155 h 162"/>
                <a:gd name="T6" fmla="*/ 125 w 159"/>
                <a:gd name="T7" fmla="*/ 149 h 162"/>
                <a:gd name="T8" fmla="*/ 136 w 159"/>
                <a:gd name="T9" fmla="*/ 138 h 162"/>
                <a:gd name="T10" fmla="*/ 145 w 159"/>
                <a:gd name="T11" fmla="*/ 127 h 162"/>
                <a:gd name="T12" fmla="*/ 154 w 159"/>
                <a:gd name="T13" fmla="*/ 113 h 162"/>
                <a:gd name="T14" fmla="*/ 158 w 159"/>
                <a:gd name="T15" fmla="*/ 98 h 162"/>
                <a:gd name="T16" fmla="*/ 159 w 159"/>
                <a:gd name="T17" fmla="*/ 81 h 162"/>
                <a:gd name="T18" fmla="*/ 158 w 159"/>
                <a:gd name="T19" fmla="*/ 65 h 162"/>
                <a:gd name="T20" fmla="*/ 154 w 159"/>
                <a:gd name="T21" fmla="*/ 50 h 162"/>
                <a:gd name="T22" fmla="*/ 145 w 159"/>
                <a:gd name="T23" fmla="*/ 36 h 162"/>
                <a:gd name="T24" fmla="*/ 136 w 159"/>
                <a:gd name="T25" fmla="*/ 24 h 162"/>
                <a:gd name="T26" fmla="*/ 125 w 159"/>
                <a:gd name="T27" fmla="*/ 14 h 162"/>
                <a:gd name="T28" fmla="*/ 111 w 159"/>
                <a:gd name="T29" fmla="*/ 7 h 162"/>
                <a:gd name="T30" fmla="*/ 96 w 159"/>
                <a:gd name="T31" fmla="*/ 2 h 162"/>
                <a:gd name="T32" fmla="*/ 80 w 159"/>
                <a:gd name="T33" fmla="*/ 0 h 162"/>
                <a:gd name="T34" fmla="*/ 63 w 159"/>
                <a:gd name="T35" fmla="*/ 2 h 162"/>
                <a:gd name="T36" fmla="*/ 48 w 159"/>
                <a:gd name="T37" fmla="*/ 7 h 162"/>
                <a:gd name="T38" fmla="*/ 36 w 159"/>
                <a:gd name="T39" fmla="*/ 14 h 162"/>
                <a:gd name="T40" fmla="*/ 23 w 159"/>
                <a:gd name="T41" fmla="*/ 24 h 162"/>
                <a:gd name="T42" fmla="*/ 14 w 159"/>
                <a:gd name="T43" fmla="*/ 36 h 162"/>
                <a:gd name="T44" fmla="*/ 7 w 159"/>
                <a:gd name="T45" fmla="*/ 50 h 162"/>
                <a:gd name="T46" fmla="*/ 1 w 159"/>
                <a:gd name="T47" fmla="*/ 65 h 162"/>
                <a:gd name="T48" fmla="*/ 0 w 159"/>
                <a:gd name="T49" fmla="*/ 81 h 162"/>
                <a:gd name="T50" fmla="*/ 1 w 159"/>
                <a:gd name="T51" fmla="*/ 98 h 162"/>
                <a:gd name="T52" fmla="*/ 7 w 159"/>
                <a:gd name="T53" fmla="*/ 113 h 162"/>
                <a:gd name="T54" fmla="*/ 14 w 159"/>
                <a:gd name="T55" fmla="*/ 127 h 162"/>
                <a:gd name="T56" fmla="*/ 23 w 159"/>
                <a:gd name="T57" fmla="*/ 138 h 162"/>
                <a:gd name="T58" fmla="*/ 36 w 159"/>
                <a:gd name="T59" fmla="*/ 149 h 162"/>
                <a:gd name="T60" fmla="*/ 48 w 159"/>
                <a:gd name="T61" fmla="*/ 155 h 162"/>
                <a:gd name="T62" fmla="*/ 63 w 159"/>
                <a:gd name="T63" fmla="*/ 161 h 162"/>
                <a:gd name="T64" fmla="*/ 80 w 159"/>
                <a:gd name="T6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62">
                  <a:moveTo>
                    <a:pt x="80" y="162"/>
                  </a:moveTo>
                  <a:lnTo>
                    <a:pt x="96" y="161"/>
                  </a:lnTo>
                  <a:lnTo>
                    <a:pt x="111" y="155"/>
                  </a:lnTo>
                  <a:lnTo>
                    <a:pt x="125" y="149"/>
                  </a:lnTo>
                  <a:lnTo>
                    <a:pt x="136" y="138"/>
                  </a:lnTo>
                  <a:lnTo>
                    <a:pt x="145" y="127"/>
                  </a:lnTo>
                  <a:lnTo>
                    <a:pt x="154" y="113"/>
                  </a:lnTo>
                  <a:lnTo>
                    <a:pt x="158" y="98"/>
                  </a:lnTo>
                  <a:lnTo>
                    <a:pt x="159" y="81"/>
                  </a:lnTo>
                  <a:lnTo>
                    <a:pt x="158" y="65"/>
                  </a:lnTo>
                  <a:lnTo>
                    <a:pt x="154" y="50"/>
                  </a:lnTo>
                  <a:lnTo>
                    <a:pt x="145" y="36"/>
                  </a:lnTo>
                  <a:lnTo>
                    <a:pt x="136" y="24"/>
                  </a:lnTo>
                  <a:lnTo>
                    <a:pt x="125" y="14"/>
                  </a:lnTo>
                  <a:lnTo>
                    <a:pt x="111" y="7"/>
                  </a:lnTo>
                  <a:lnTo>
                    <a:pt x="96" y="2"/>
                  </a:lnTo>
                  <a:lnTo>
                    <a:pt x="80" y="0"/>
                  </a:lnTo>
                  <a:lnTo>
                    <a:pt x="63" y="2"/>
                  </a:lnTo>
                  <a:lnTo>
                    <a:pt x="48" y="7"/>
                  </a:lnTo>
                  <a:lnTo>
                    <a:pt x="36" y="14"/>
                  </a:lnTo>
                  <a:lnTo>
                    <a:pt x="23" y="24"/>
                  </a:lnTo>
                  <a:lnTo>
                    <a:pt x="14" y="36"/>
                  </a:lnTo>
                  <a:lnTo>
                    <a:pt x="7" y="50"/>
                  </a:lnTo>
                  <a:lnTo>
                    <a:pt x="1" y="65"/>
                  </a:lnTo>
                  <a:lnTo>
                    <a:pt x="0" y="81"/>
                  </a:lnTo>
                  <a:lnTo>
                    <a:pt x="1" y="98"/>
                  </a:lnTo>
                  <a:lnTo>
                    <a:pt x="7" y="113"/>
                  </a:lnTo>
                  <a:lnTo>
                    <a:pt x="14" y="127"/>
                  </a:lnTo>
                  <a:lnTo>
                    <a:pt x="23" y="138"/>
                  </a:lnTo>
                  <a:lnTo>
                    <a:pt x="36" y="149"/>
                  </a:lnTo>
                  <a:lnTo>
                    <a:pt x="48" y="155"/>
                  </a:lnTo>
                  <a:lnTo>
                    <a:pt x="63" y="161"/>
                  </a:lnTo>
                  <a:lnTo>
                    <a:pt x="80" y="162"/>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auto">
            <a:xfrm>
              <a:off x="3578262" y="1873270"/>
              <a:ext cx="100014" cy="103189"/>
            </a:xfrm>
            <a:custGeom>
              <a:avLst/>
              <a:gdLst>
                <a:gd name="T0" fmla="*/ 33 w 63"/>
                <a:gd name="T1" fmla="*/ 65 h 65"/>
                <a:gd name="T2" fmla="*/ 45 w 63"/>
                <a:gd name="T3" fmla="*/ 62 h 65"/>
                <a:gd name="T4" fmla="*/ 55 w 63"/>
                <a:gd name="T5" fmla="*/ 55 h 65"/>
                <a:gd name="T6" fmla="*/ 61 w 63"/>
                <a:gd name="T7" fmla="*/ 44 h 65"/>
                <a:gd name="T8" fmla="*/ 63 w 63"/>
                <a:gd name="T9" fmla="*/ 32 h 65"/>
                <a:gd name="T10" fmla="*/ 61 w 63"/>
                <a:gd name="T11" fmla="*/ 20 h 65"/>
                <a:gd name="T12" fmla="*/ 55 w 63"/>
                <a:gd name="T13" fmla="*/ 10 h 65"/>
                <a:gd name="T14" fmla="*/ 45 w 63"/>
                <a:gd name="T15" fmla="*/ 3 h 65"/>
                <a:gd name="T16" fmla="*/ 33 w 63"/>
                <a:gd name="T17" fmla="*/ 0 h 65"/>
                <a:gd name="T18" fmla="*/ 21 w 63"/>
                <a:gd name="T19" fmla="*/ 3 h 65"/>
                <a:gd name="T20" fmla="*/ 10 w 63"/>
                <a:gd name="T21" fmla="*/ 10 h 65"/>
                <a:gd name="T22" fmla="*/ 3 w 63"/>
                <a:gd name="T23" fmla="*/ 20 h 65"/>
                <a:gd name="T24" fmla="*/ 0 w 63"/>
                <a:gd name="T25" fmla="*/ 32 h 65"/>
                <a:gd name="T26" fmla="*/ 3 w 63"/>
                <a:gd name="T27" fmla="*/ 44 h 65"/>
                <a:gd name="T28" fmla="*/ 10 w 63"/>
                <a:gd name="T29" fmla="*/ 55 h 65"/>
                <a:gd name="T30" fmla="*/ 21 w 63"/>
                <a:gd name="T31" fmla="*/ 62 h 65"/>
                <a:gd name="T32" fmla="*/ 33 w 63"/>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5">
                  <a:moveTo>
                    <a:pt x="33" y="65"/>
                  </a:moveTo>
                  <a:lnTo>
                    <a:pt x="45" y="62"/>
                  </a:lnTo>
                  <a:lnTo>
                    <a:pt x="55" y="55"/>
                  </a:lnTo>
                  <a:lnTo>
                    <a:pt x="61" y="44"/>
                  </a:lnTo>
                  <a:lnTo>
                    <a:pt x="63" y="32"/>
                  </a:lnTo>
                  <a:lnTo>
                    <a:pt x="61" y="20"/>
                  </a:lnTo>
                  <a:lnTo>
                    <a:pt x="55" y="10"/>
                  </a:lnTo>
                  <a:lnTo>
                    <a:pt x="45" y="3"/>
                  </a:lnTo>
                  <a:lnTo>
                    <a:pt x="33" y="0"/>
                  </a:lnTo>
                  <a:lnTo>
                    <a:pt x="21" y="3"/>
                  </a:lnTo>
                  <a:lnTo>
                    <a:pt x="10" y="10"/>
                  </a:lnTo>
                  <a:lnTo>
                    <a:pt x="3" y="20"/>
                  </a:lnTo>
                  <a:lnTo>
                    <a:pt x="0" y="32"/>
                  </a:lnTo>
                  <a:lnTo>
                    <a:pt x="3" y="44"/>
                  </a:lnTo>
                  <a:lnTo>
                    <a:pt x="10" y="55"/>
                  </a:lnTo>
                  <a:lnTo>
                    <a:pt x="21" y="62"/>
                  </a:lnTo>
                  <a:lnTo>
                    <a:pt x="33" y="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p:cNvSpPr>
            <p:nvPr/>
          </p:nvSpPr>
          <p:spPr bwMode="auto">
            <a:xfrm>
              <a:off x="3270284" y="2368575"/>
              <a:ext cx="658820" cy="2422552"/>
            </a:xfrm>
            <a:custGeom>
              <a:avLst/>
              <a:gdLst>
                <a:gd name="T0" fmla="*/ 3 w 415"/>
                <a:gd name="T1" fmla="*/ 79 h 1526"/>
                <a:gd name="T2" fmla="*/ 9 w 415"/>
                <a:gd name="T3" fmla="*/ 98 h 1526"/>
                <a:gd name="T4" fmla="*/ 21 w 415"/>
                <a:gd name="T5" fmla="*/ 150 h 1526"/>
                <a:gd name="T6" fmla="*/ 40 w 415"/>
                <a:gd name="T7" fmla="*/ 227 h 1526"/>
                <a:gd name="T8" fmla="*/ 61 w 415"/>
                <a:gd name="T9" fmla="*/ 323 h 1526"/>
                <a:gd name="T10" fmla="*/ 83 w 415"/>
                <a:gd name="T11" fmla="*/ 430 h 1526"/>
                <a:gd name="T12" fmla="*/ 102 w 415"/>
                <a:gd name="T13" fmla="*/ 541 h 1526"/>
                <a:gd name="T14" fmla="*/ 116 w 415"/>
                <a:gd name="T15" fmla="*/ 649 h 1526"/>
                <a:gd name="T16" fmla="*/ 121 w 415"/>
                <a:gd name="T17" fmla="*/ 745 h 1526"/>
                <a:gd name="T18" fmla="*/ 117 w 415"/>
                <a:gd name="T19" fmla="*/ 835 h 1526"/>
                <a:gd name="T20" fmla="*/ 103 w 415"/>
                <a:gd name="T21" fmla="*/ 927 h 1526"/>
                <a:gd name="T22" fmla="*/ 84 w 415"/>
                <a:gd name="T23" fmla="*/ 1021 h 1526"/>
                <a:gd name="T24" fmla="*/ 62 w 415"/>
                <a:gd name="T25" fmla="*/ 1111 h 1526"/>
                <a:gd name="T26" fmla="*/ 39 w 415"/>
                <a:gd name="T27" fmla="*/ 1197 h 1526"/>
                <a:gd name="T28" fmla="*/ 20 w 415"/>
                <a:gd name="T29" fmla="*/ 1275 h 1526"/>
                <a:gd name="T30" fmla="*/ 6 w 415"/>
                <a:gd name="T31" fmla="*/ 1343 h 1526"/>
                <a:gd name="T32" fmla="*/ 0 w 415"/>
                <a:gd name="T33" fmla="*/ 1398 h 1526"/>
                <a:gd name="T34" fmla="*/ 6 w 415"/>
                <a:gd name="T35" fmla="*/ 1433 h 1526"/>
                <a:gd name="T36" fmla="*/ 21 w 415"/>
                <a:gd name="T37" fmla="*/ 1459 h 1526"/>
                <a:gd name="T38" fmla="*/ 43 w 415"/>
                <a:gd name="T39" fmla="*/ 1481 h 1526"/>
                <a:gd name="T40" fmla="*/ 69 w 415"/>
                <a:gd name="T41" fmla="*/ 1497 h 1526"/>
                <a:gd name="T42" fmla="*/ 99 w 415"/>
                <a:gd name="T43" fmla="*/ 1510 h 1526"/>
                <a:gd name="T44" fmla="*/ 128 w 415"/>
                <a:gd name="T45" fmla="*/ 1518 h 1526"/>
                <a:gd name="T46" fmla="*/ 157 w 415"/>
                <a:gd name="T47" fmla="*/ 1523 h 1526"/>
                <a:gd name="T48" fmla="*/ 180 w 415"/>
                <a:gd name="T49" fmla="*/ 1526 h 1526"/>
                <a:gd name="T50" fmla="*/ 253 w 415"/>
                <a:gd name="T51" fmla="*/ 1523 h 1526"/>
                <a:gd name="T52" fmla="*/ 278 w 415"/>
                <a:gd name="T53" fmla="*/ 1519 h 1526"/>
                <a:gd name="T54" fmla="*/ 304 w 415"/>
                <a:gd name="T55" fmla="*/ 1514 h 1526"/>
                <a:gd name="T56" fmla="*/ 331 w 415"/>
                <a:gd name="T57" fmla="*/ 1504 h 1526"/>
                <a:gd name="T58" fmla="*/ 358 w 415"/>
                <a:gd name="T59" fmla="*/ 1492 h 1526"/>
                <a:gd name="T60" fmla="*/ 380 w 415"/>
                <a:gd name="T61" fmla="*/ 1475 h 1526"/>
                <a:gd name="T62" fmla="*/ 399 w 415"/>
                <a:gd name="T63" fmla="*/ 1455 h 1526"/>
                <a:gd name="T64" fmla="*/ 411 w 415"/>
                <a:gd name="T65" fmla="*/ 1430 h 1526"/>
                <a:gd name="T66" fmla="*/ 415 w 415"/>
                <a:gd name="T67" fmla="*/ 1398 h 1526"/>
                <a:gd name="T68" fmla="*/ 410 w 415"/>
                <a:gd name="T69" fmla="*/ 1343 h 1526"/>
                <a:gd name="T70" fmla="*/ 396 w 415"/>
                <a:gd name="T71" fmla="*/ 1275 h 1526"/>
                <a:gd name="T72" fmla="*/ 377 w 415"/>
                <a:gd name="T73" fmla="*/ 1197 h 1526"/>
                <a:gd name="T74" fmla="*/ 353 w 415"/>
                <a:gd name="T75" fmla="*/ 1111 h 1526"/>
                <a:gd name="T76" fmla="*/ 331 w 415"/>
                <a:gd name="T77" fmla="*/ 1021 h 1526"/>
                <a:gd name="T78" fmla="*/ 312 w 415"/>
                <a:gd name="T79" fmla="*/ 927 h 1526"/>
                <a:gd name="T80" fmla="*/ 298 w 415"/>
                <a:gd name="T81" fmla="*/ 835 h 1526"/>
                <a:gd name="T82" fmla="*/ 294 w 415"/>
                <a:gd name="T83" fmla="*/ 745 h 1526"/>
                <a:gd name="T84" fmla="*/ 300 w 415"/>
                <a:gd name="T85" fmla="*/ 657 h 1526"/>
                <a:gd name="T86" fmla="*/ 311 w 415"/>
                <a:gd name="T87" fmla="*/ 559 h 1526"/>
                <a:gd name="T88" fmla="*/ 329 w 415"/>
                <a:gd name="T89" fmla="*/ 458 h 1526"/>
                <a:gd name="T90" fmla="*/ 348 w 415"/>
                <a:gd name="T91" fmla="*/ 359 h 1526"/>
                <a:gd name="T92" fmla="*/ 367 w 415"/>
                <a:gd name="T93" fmla="*/ 265 h 1526"/>
                <a:gd name="T94" fmla="*/ 386 w 415"/>
                <a:gd name="T95" fmla="*/ 186 h 1526"/>
                <a:gd name="T96" fmla="*/ 400 w 415"/>
                <a:gd name="T97" fmla="*/ 125 h 1526"/>
                <a:gd name="T98" fmla="*/ 410 w 415"/>
                <a:gd name="T99" fmla="*/ 88 h 1526"/>
                <a:gd name="T100" fmla="*/ 212 w 415"/>
                <a:gd name="T101" fmla="*/ 0 h 1526"/>
                <a:gd name="T102" fmla="*/ 3 w 415"/>
                <a:gd name="T103" fmla="*/ 79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5" h="1526">
                  <a:moveTo>
                    <a:pt x="3" y="79"/>
                  </a:moveTo>
                  <a:lnTo>
                    <a:pt x="9" y="98"/>
                  </a:lnTo>
                  <a:lnTo>
                    <a:pt x="21" y="150"/>
                  </a:lnTo>
                  <a:lnTo>
                    <a:pt x="40" y="227"/>
                  </a:lnTo>
                  <a:lnTo>
                    <a:pt x="61" y="323"/>
                  </a:lnTo>
                  <a:lnTo>
                    <a:pt x="83" y="430"/>
                  </a:lnTo>
                  <a:lnTo>
                    <a:pt x="102" y="541"/>
                  </a:lnTo>
                  <a:lnTo>
                    <a:pt x="116" y="649"/>
                  </a:lnTo>
                  <a:lnTo>
                    <a:pt x="121" y="745"/>
                  </a:lnTo>
                  <a:lnTo>
                    <a:pt x="117" y="835"/>
                  </a:lnTo>
                  <a:lnTo>
                    <a:pt x="103" y="927"/>
                  </a:lnTo>
                  <a:lnTo>
                    <a:pt x="84" y="1021"/>
                  </a:lnTo>
                  <a:lnTo>
                    <a:pt x="62" y="1111"/>
                  </a:lnTo>
                  <a:lnTo>
                    <a:pt x="39" y="1197"/>
                  </a:lnTo>
                  <a:lnTo>
                    <a:pt x="20" y="1275"/>
                  </a:lnTo>
                  <a:lnTo>
                    <a:pt x="6" y="1343"/>
                  </a:lnTo>
                  <a:lnTo>
                    <a:pt x="0" y="1398"/>
                  </a:lnTo>
                  <a:lnTo>
                    <a:pt x="6" y="1433"/>
                  </a:lnTo>
                  <a:lnTo>
                    <a:pt x="21" y="1459"/>
                  </a:lnTo>
                  <a:lnTo>
                    <a:pt x="43" y="1481"/>
                  </a:lnTo>
                  <a:lnTo>
                    <a:pt x="69" y="1497"/>
                  </a:lnTo>
                  <a:lnTo>
                    <a:pt x="99" y="1510"/>
                  </a:lnTo>
                  <a:lnTo>
                    <a:pt x="128" y="1518"/>
                  </a:lnTo>
                  <a:lnTo>
                    <a:pt x="157" y="1523"/>
                  </a:lnTo>
                  <a:lnTo>
                    <a:pt x="180" y="1526"/>
                  </a:lnTo>
                  <a:lnTo>
                    <a:pt x="253" y="1523"/>
                  </a:lnTo>
                  <a:lnTo>
                    <a:pt x="278" y="1519"/>
                  </a:lnTo>
                  <a:lnTo>
                    <a:pt x="304" y="1514"/>
                  </a:lnTo>
                  <a:lnTo>
                    <a:pt x="331" y="1504"/>
                  </a:lnTo>
                  <a:lnTo>
                    <a:pt x="358" y="1492"/>
                  </a:lnTo>
                  <a:lnTo>
                    <a:pt x="380" y="1475"/>
                  </a:lnTo>
                  <a:lnTo>
                    <a:pt x="399" y="1455"/>
                  </a:lnTo>
                  <a:lnTo>
                    <a:pt x="411" y="1430"/>
                  </a:lnTo>
                  <a:lnTo>
                    <a:pt x="415" y="1398"/>
                  </a:lnTo>
                  <a:lnTo>
                    <a:pt x="410" y="1343"/>
                  </a:lnTo>
                  <a:lnTo>
                    <a:pt x="396" y="1275"/>
                  </a:lnTo>
                  <a:lnTo>
                    <a:pt x="377" y="1197"/>
                  </a:lnTo>
                  <a:lnTo>
                    <a:pt x="353" y="1111"/>
                  </a:lnTo>
                  <a:lnTo>
                    <a:pt x="331" y="1021"/>
                  </a:lnTo>
                  <a:lnTo>
                    <a:pt x="312" y="927"/>
                  </a:lnTo>
                  <a:lnTo>
                    <a:pt x="298" y="835"/>
                  </a:lnTo>
                  <a:lnTo>
                    <a:pt x="294" y="745"/>
                  </a:lnTo>
                  <a:lnTo>
                    <a:pt x="300" y="657"/>
                  </a:lnTo>
                  <a:lnTo>
                    <a:pt x="311" y="559"/>
                  </a:lnTo>
                  <a:lnTo>
                    <a:pt x="329" y="458"/>
                  </a:lnTo>
                  <a:lnTo>
                    <a:pt x="348" y="359"/>
                  </a:lnTo>
                  <a:lnTo>
                    <a:pt x="367" y="265"/>
                  </a:lnTo>
                  <a:lnTo>
                    <a:pt x="386" y="186"/>
                  </a:lnTo>
                  <a:lnTo>
                    <a:pt x="400" y="125"/>
                  </a:lnTo>
                  <a:lnTo>
                    <a:pt x="410" y="88"/>
                  </a:lnTo>
                  <a:lnTo>
                    <a:pt x="212" y="0"/>
                  </a:lnTo>
                  <a:lnTo>
                    <a:pt x="3" y="7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p:cNvSpPr>
            <p:nvPr/>
          </p:nvSpPr>
          <p:spPr bwMode="auto">
            <a:xfrm>
              <a:off x="3192495" y="4765727"/>
              <a:ext cx="823922" cy="158752"/>
            </a:xfrm>
            <a:custGeom>
              <a:avLst/>
              <a:gdLst>
                <a:gd name="T0" fmla="*/ 287 w 519"/>
                <a:gd name="T1" fmla="*/ 100 h 100"/>
                <a:gd name="T2" fmla="*/ 338 w 519"/>
                <a:gd name="T3" fmla="*/ 97 h 100"/>
                <a:gd name="T4" fmla="*/ 383 w 519"/>
                <a:gd name="T5" fmla="*/ 94 h 100"/>
                <a:gd name="T6" fmla="*/ 424 w 519"/>
                <a:gd name="T7" fmla="*/ 89 h 100"/>
                <a:gd name="T8" fmla="*/ 460 w 519"/>
                <a:gd name="T9" fmla="*/ 82 h 100"/>
                <a:gd name="T10" fmla="*/ 488 w 519"/>
                <a:gd name="T11" fmla="*/ 74 h 100"/>
                <a:gd name="T12" fmla="*/ 507 w 519"/>
                <a:gd name="T13" fmla="*/ 66 h 100"/>
                <a:gd name="T14" fmla="*/ 518 w 519"/>
                <a:gd name="T15" fmla="*/ 56 h 100"/>
                <a:gd name="T16" fmla="*/ 518 w 519"/>
                <a:gd name="T17" fmla="*/ 45 h 100"/>
                <a:gd name="T18" fmla="*/ 507 w 519"/>
                <a:gd name="T19" fmla="*/ 35 h 100"/>
                <a:gd name="T20" fmla="*/ 488 w 519"/>
                <a:gd name="T21" fmla="*/ 27 h 100"/>
                <a:gd name="T22" fmla="*/ 460 w 519"/>
                <a:gd name="T23" fmla="*/ 19 h 100"/>
                <a:gd name="T24" fmla="*/ 424 w 519"/>
                <a:gd name="T25" fmla="*/ 12 h 100"/>
                <a:gd name="T26" fmla="*/ 383 w 519"/>
                <a:gd name="T27" fmla="*/ 7 h 100"/>
                <a:gd name="T28" fmla="*/ 338 w 519"/>
                <a:gd name="T29" fmla="*/ 2 h 100"/>
                <a:gd name="T30" fmla="*/ 287 w 519"/>
                <a:gd name="T31" fmla="*/ 0 h 100"/>
                <a:gd name="T32" fmla="*/ 235 w 519"/>
                <a:gd name="T33" fmla="*/ 0 h 100"/>
                <a:gd name="T34" fmla="*/ 183 w 519"/>
                <a:gd name="T35" fmla="*/ 2 h 100"/>
                <a:gd name="T36" fmla="*/ 136 w 519"/>
                <a:gd name="T37" fmla="*/ 7 h 100"/>
                <a:gd name="T38" fmla="*/ 95 w 519"/>
                <a:gd name="T39" fmla="*/ 12 h 100"/>
                <a:gd name="T40" fmla="*/ 59 w 519"/>
                <a:gd name="T41" fmla="*/ 19 h 100"/>
                <a:gd name="T42" fmla="*/ 32 w 519"/>
                <a:gd name="T43" fmla="*/ 27 h 100"/>
                <a:gd name="T44" fmla="*/ 12 w 519"/>
                <a:gd name="T45" fmla="*/ 35 h 100"/>
                <a:gd name="T46" fmla="*/ 1 w 519"/>
                <a:gd name="T47" fmla="*/ 45 h 100"/>
                <a:gd name="T48" fmla="*/ 1 w 519"/>
                <a:gd name="T49" fmla="*/ 56 h 100"/>
                <a:gd name="T50" fmla="*/ 12 w 519"/>
                <a:gd name="T51" fmla="*/ 66 h 100"/>
                <a:gd name="T52" fmla="*/ 32 w 519"/>
                <a:gd name="T53" fmla="*/ 74 h 100"/>
                <a:gd name="T54" fmla="*/ 59 w 519"/>
                <a:gd name="T55" fmla="*/ 82 h 100"/>
                <a:gd name="T56" fmla="*/ 95 w 519"/>
                <a:gd name="T57" fmla="*/ 89 h 100"/>
                <a:gd name="T58" fmla="*/ 136 w 519"/>
                <a:gd name="T59" fmla="*/ 94 h 100"/>
                <a:gd name="T60" fmla="*/ 183 w 519"/>
                <a:gd name="T61" fmla="*/ 97 h 100"/>
                <a:gd name="T62" fmla="*/ 235 w 519"/>
                <a:gd name="T6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9" h="100">
                  <a:moveTo>
                    <a:pt x="261" y="100"/>
                  </a:moveTo>
                  <a:lnTo>
                    <a:pt x="287" y="100"/>
                  </a:lnTo>
                  <a:lnTo>
                    <a:pt x="313" y="99"/>
                  </a:lnTo>
                  <a:lnTo>
                    <a:pt x="338" y="97"/>
                  </a:lnTo>
                  <a:lnTo>
                    <a:pt x="361" y="96"/>
                  </a:lnTo>
                  <a:lnTo>
                    <a:pt x="383" y="94"/>
                  </a:lnTo>
                  <a:lnTo>
                    <a:pt x="405" y="92"/>
                  </a:lnTo>
                  <a:lnTo>
                    <a:pt x="424" y="89"/>
                  </a:lnTo>
                  <a:lnTo>
                    <a:pt x="444" y="85"/>
                  </a:lnTo>
                  <a:lnTo>
                    <a:pt x="460" y="82"/>
                  </a:lnTo>
                  <a:lnTo>
                    <a:pt x="475" y="78"/>
                  </a:lnTo>
                  <a:lnTo>
                    <a:pt x="488" y="74"/>
                  </a:lnTo>
                  <a:lnTo>
                    <a:pt x="499" y="70"/>
                  </a:lnTo>
                  <a:lnTo>
                    <a:pt x="507" y="66"/>
                  </a:lnTo>
                  <a:lnTo>
                    <a:pt x="514" y="60"/>
                  </a:lnTo>
                  <a:lnTo>
                    <a:pt x="518" y="56"/>
                  </a:lnTo>
                  <a:lnTo>
                    <a:pt x="519" y="50"/>
                  </a:lnTo>
                  <a:lnTo>
                    <a:pt x="518" y="45"/>
                  </a:lnTo>
                  <a:lnTo>
                    <a:pt x="514" y="41"/>
                  </a:lnTo>
                  <a:lnTo>
                    <a:pt x="507" y="35"/>
                  </a:lnTo>
                  <a:lnTo>
                    <a:pt x="499" y="31"/>
                  </a:lnTo>
                  <a:lnTo>
                    <a:pt x="488" y="27"/>
                  </a:lnTo>
                  <a:lnTo>
                    <a:pt x="475" y="23"/>
                  </a:lnTo>
                  <a:lnTo>
                    <a:pt x="460" y="19"/>
                  </a:lnTo>
                  <a:lnTo>
                    <a:pt x="444" y="15"/>
                  </a:lnTo>
                  <a:lnTo>
                    <a:pt x="424" y="12"/>
                  </a:lnTo>
                  <a:lnTo>
                    <a:pt x="405" y="8"/>
                  </a:lnTo>
                  <a:lnTo>
                    <a:pt x="383" y="7"/>
                  </a:lnTo>
                  <a:lnTo>
                    <a:pt x="361" y="4"/>
                  </a:lnTo>
                  <a:lnTo>
                    <a:pt x="338" y="2"/>
                  </a:lnTo>
                  <a:lnTo>
                    <a:pt x="313" y="1"/>
                  </a:lnTo>
                  <a:lnTo>
                    <a:pt x="287" y="0"/>
                  </a:lnTo>
                  <a:lnTo>
                    <a:pt x="261" y="0"/>
                  </a:lnTo>
                  <a:lnTo>
                    <a:pt x="235" y="0"/>
                  </a:lnTo>
                  <a:lnTo>
                    <a:pt x="209" y="1"/>
                  </a:lnTo>
                  <a:lnTo>
                    <a:pt x="183" y="2"/>
                  </a:lnTo>
                  <a:lnTo>
                    <a:pt x="159" y="4"/>
                  </a:lnTo>
                  <a:lnTo>
                    <a:pt x="136" y="7"/>
                  </a:lnTo>
                  <a:lnTo>
                    <a:pt x="115" y="8"/>
                  </a:lnTo>
                  <a:lnTo>
                    <a:pt x="95" y="12"/>
                  </a:lnTo>
                  <a:lnTo>
                    <a:pt x="77" y="15"/>
                  </a:lnTo>
                  <a:lnTo>
                    <a:pt x="59" y="19"/>
                  </a:lnTo>
                  <a:lnTo>
                    <a:pt x="44" y="23"/>
                  </a:lnTo>
                  <a:lnTo>
                    <a:pt x="32" y="27"/>
                  </a:lnTo>
                  <a:lnTo>
                    <a:pt x="21" y="31"/>
                  </a:lnTo>
                  <a:lnTo>
                    <a:pt x="12" y="35"/>
                  </a:lnTo>
                  <a:lnTo>
                    <a:pt x="5" y="41"/>
                  </a:lnTo>
                  <a:lnTo>
                    <a:pt x="1" y="45"/>
                  </a:lnTo>
                  <a:lnTo>
                    <a:pt x="0" y="50"/>
                  </a:lnTo>
                  <a:lnTo>
                    <a:pt x="1" y="56"/>
                  </a:lnTo>
                  <a:lnTo>
                    <a:pt x="5" y="60"/>
                  </a:lnTo>
                  <a:lnTo>
                    <a:pt x="12" y="66"/>
                  </a:lnTo>
                  <a:lnTo>
                    <a:pt x="21" y="70"/>
                  </a:lnTo>
                  <a:lnTo>
                    <a:pt x="32" y="74"/>
                  </a:lnTo>
                  <a:lnTo>
                    <a:pt x="44" y="78"/>
                  </a:lnTo>
                  <a:lnTo>
                    <a:pt x="59" y="82"/>
                  </a:lnTo>
                  <a:lnTo>
                    <a:pt x="77" y="85"/>
                  </a:lnTo>
                  <a:lnTo>
                    <a:pt x="95" y="89"/>
                  </a:lnTo>
                  <a:lnTo>
                    <a:pt x="115" y="92"/>
                  </a:lnTo>
                  <a:lnTo>
                    <a:pt x="136" y="94"/>
                  </a:lnTo>
                  <a:lnTo>
                    <a:pt x="159" y="96"/>
                  </a:lnTo>
                  <a:lnTo>
                    <a:pt x="183" y="97"/>
                  </a:lnTo>
                  <a:lnTo>
                    <a:pt x="209" y="99"/>
                  </a:lnTo>
                  <a:lnTo>
                    <a:pt x="235" y="100"/>
                  </a:lnTo>
                  <a:lnTo>
                    <a:pt x="261" y="1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9"/>
            <p:cNvSpPr>
              <a:spLocks noChangeArrowheads="1"/>
            </p:cNvSpPr>
            <p:nvPr/>
          </p:nvSpPr>
          <p:spPr bwMode="auto">
            <a:xfrm>
              <a:off x="3556037" y="2120922"/>
              <a:ext cx="93664" cy="7302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p:cNvSpPr>
            <p:nvPr/>
          </p:nvSpPr>
          <p:spPr bwMode="auto">
            <a:xfrm>
              <a:off x="3346484" y="2432076"/>
              <a:ext cx="506418" cy="2293963"/>
            </a:xfrm>
            <a:custGeom>
              <a:avLst/>
              <a:gdLst>
                <a:gd name="T0" fmla="*/ 6 w 319"/>
                <a:gd name="T1" fmla="*/ 44 h 1445"/>
                <a:gd name="T2" fmla="*/ 10 w 319"/>
                <a:gd name="T3" fmla="*/ 62 h 1445"/>
                <a:gd name="T4" fmla="*/ 22 w 319"/>
                <a:gd name="T5" fmla="*/ 111 h 1445"/>
                <a:gd name="T6" fmla="*/ 40 w 319"/>
                <a:gd name="T7" fmla="*/ 185 h 1445"/>
                <a:gd name="T8" fmla="*/ 61 w 319"/>
                <a:gd name="T9" fmla="*/ 278 h 1445"/>
                <a:gd name="T10" fmla="*/ 80 w 319"/>
                <a:gd name="T11" fmla="*/ 382 h 1445"/>
                <a:gd name="T12" fmla="*/ 98 w 319"/>
                <a:gd name="T13" fmla="*/ 492 h 1445"/>
                <a:gd name="T14" fmla="*/ 109 w 319"/>
                <a:gd name="T15" fmla="*/ 600 h 1445"/>
                <a:gd name="T16" fmla="*/ 113 w 319"/>
                <a:gd name="T17" fmla="*/ 702 h 1445"/>
                <a:gd name="T18" fmla="*/ 108 w 319"/>
                <a:gd name="T19" fmla="*/ 801 h 1445"/>
                <a:gd name="T20" fmla="*/ 94 w 319"/>
                <a:gd name="T21" fmla="*/ 904 h 1445"/>
                <a:gd name="T22" fmla="*/ 76 w 319"/>
                <a:gd name="T23" fmla="*/ 1005 h 1445"/>
                <a:gd name="T24" fmla="*/ 55 w 319"/>
                <a:gd name="T25" fmla="*/ 1104 h 1445"/>
                <a:gd name="T26" fmla="*/ 35 w 319"/>
                <a:gd name="T27" fmla="*/ 1194 h 1445"/>
                <a:gd name="T28" fmla="*/ 18 w 319"/>
                <a:gd name="T29" fmla="*/ 1269 h 1445"/>
                <a:gd name="T30" fmla="*/ 5 w 319"/>
                <a:gd name="T31" fmla="*/ 1327 h 1445"/>
                <a:gd name="T32" fmla="*/ 0 w 319"/>
                <a:gd name="T33" fmla="*/ 1364 h 1445"/>
                <a:gd name="T34" fmla="*/ 5 w 319"/>
                <a:gd name="T35" fmla="*/ 1380 h 1445"/>
                <a:gd name="T36" fmla="*/ 14 w 319"/>
                <a:gd name="T37" fmla="*/ 1394 h 1445"/>
                <a:gd name="T38" fmla="*/ 29 w 319"/>
                <a:gd name="T39" fmla="*/ 1406 h 1445"/>
                <a:gd name="T40" fmla="*/ 47 w 319"/>
                <a:gd name="T41" fmla="*/ 1417 h 1445"/>
                <a:gd name="T42" fmla="*/ 68 w 319"/>
                <a:gd name="T43" fmla="*/ 1427 h 1445"/>
                <a:gd name="T44" fmla="*/ 90 w 319"/>
                <a:gd name="T45" fmla="*/ 1434 h 1445"/>
                <a:gd name="T46" fmla="*/ 110 w 319"/>
                <a:gd name="T47" fmla="*/ 1441 h 1445"/>
                <a:gd name="T48" fmla="*/ 130 w 319"/>
                <a:gd name="T49" fmla="*/ 1445 h 1445"/>
                <a:gd name="T50" fmla="*/ 205 w 319"/>
                <a:gd name="T51" fmla="*/ 1442 h 1445"/>
                <a:gd name="T52" fmla="*/ 223 w 319"/>
                <a:gd name="T53" fmla="*/ 1437 h 1445"/>
                <a:gd name="T54" fmla="*/ 242 w 319"/>
                <a:gd name="T55" fmla="*/ 1431 h 1445"/>
                <a:gd name="T56" fmla="*/ 261 w 319"/>
                <a:gd name="T57" fmla="*/ 1423 h 1445"/>
                <a:gd name="T58" fmla="*/ 279 w 319"/>
                <a:gd name="T59" fmla="*/ 1413 h 1445"/>
                <a:gd name="T60" fmla="*/ 296 w 319"/>
                <a:gd name="T61" fmla="*/ 1404 h 1445"/>
                <a:gd name="T62" fmla="*/ 308 w 319"/>
                <a:gd name="T63" fmla="*/ 1391 h 1445"/>
                <a:gd name="T64" fmla="*/ 316 w 319"/>
                <a:gd name="T65" fmla="*/ 1379 h 1445"/>
                <a:gd name="T66" fmla="*/ 319 w 319"/>
                <a:gd name="T67" fmla="*/ 1364 h 1445"/>
                <a:gd name="T68" fmla="*/ 315 w 319"/>
                <a:gd name="T69" fmla="*/ 1327 h 1445"/>
                <a:gd name="T70" fmla="*/ 303 w 319"/>
                <a:gd name="T71" fmla="*/ 1269 h 1445"/>
                <a:gd name="T72" fmla="*/ 285 w 319"/>
                <a:gd name="T73" fmla="*/ 1194 h 1445"/>
                <a:gd name="T74" fmla="*/ 264 w 319"/>
                <a:gd name="T75" fmla="*/ 1104 h 1445"/>
                <a:gd name="T76" fmla="*/ 245 w 319"/>
                <a:gd name="T77" fmla="*/ 1005 h 1445"/>
                <a:gd name="T78" fmla="*/ 227 w 319"/>
                <a:gd name="T79" fmla="*/ 904 h 1445"/>
                <a:gd name="T80" fmla="*/ 213 w 319"/>
                <a:gd name="T81" fmla="*/ 801 h 1445"/>
                <a:gd name="T82" fmla="*/ 208 w 319"/>
                <a:gd name="T83" fmla="*/ 702 h 1445"/>
                <a:gd name="T84" fmla="*/ 212 w 319"/>
                <a:gd name="T85" fmla="*/ 600 h 1445"/>
                <a:gd name="T86" fmla="*/ 224 w 319"/>
                <a:gd name="T87" fmla="*/ 492 h 1445"/>
                <a:gd name="T88" fmla="*/ 241 w 319"/>
                <a:gd name="T89" fmla="*/ 382 h 1445"/>
                <a:gd name="T90" fmla="*/ 260 w 319"/>
                <a:gd name="T91" fmla="*/ 278 h 1445"/>
                <a:gd name="T92" fmla="*/ 279 w 319"/>
                <a:gd name="T93" fmla="*/ 185 h 1445"/>
                <a:gd name="T94" fmla="*/ 297 w 319"/>
                <a:gd name="T95" fmla="*/ 111 h 1445"/>
                <a:gd name="T96" fmla="*/ 310 w 319"/>
                <a:gd name="T97" fmla="*/ 62 h 1445"/>
                <a:gd name="T98" fmla="*/ 314 w 319"/>
                <a:gd name="T99" fmla="*/ 44 h 1445"/>
                <a:gd name="T100" fmla="*/ 164 w 319"/>
                <a:gd name="T101" fmla="*/ 0 h 1445"/>
                <a:gd name="T102" fmla="*/ 6 w 319"/>
                <a:gd name="T103" fmla="*/ 44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9" h="1445">
                  <a:moveTo>
                    <a:pt x="6" y="44"/>
                  </a:moveTo>
                  <a:lnTo>
                    <a:pt x="10" y="62"/>
                  </a:lnTo>
                  <a:lnTo>
                    <a:pt x="22" y="111"/>
                  </a:lnTo>
                  <a:lnTo>
                    <a:pt x="40" y="185"/>
                  </a:lnTo>
                  <a:lnTo>
                    <a:pt x="61" y="278"/>
                  </a:lnTo>
                  <a:lnTo>
                    <a:pt x="80" y="382"/>
                  </a:lnTo>
                  <a:lnTo>
                    <a:pt x="98" y="492"/>
                  </a:lnTo>
                  <a:lnTo>
                    <a:pt x="109" y="600"/>
                  </a:lnTo>
                  <a:lnTo>
                    <a:pt x="113" y="702"/>
                  </a:lnTo>
                  <a:lnTo>
                    <a:pt x="108" y="801"/>
                  </a:lnTo>
                  <a:lnTo>
                    <a:pt x="94" y="904"/>
                  </a:lnTo>
                  <a:lnTo>
                    <a:pt x="76" y="1005"/>
                  </a:lnTo>
                  <a:lnTo>
                    <a:pt x="55" y="1104"/>
                  </a:lnTo>
                  <a:lnTo>
                    <a:pt x="35" y="1194"/>
                  </a:lnTo>
                  <a:lnTo>
                    <a:pt x="18" y="1269"/>
                  </a:lnTo>
                  <a:lnTo>
                    <a:pt x="5" y="1327"/>
                  </a:lnTo>
                  <a:lnTo>
                    <a:pt x="0" y="1364"/>
                  </a:lnTo>
                  <a:lnTo>
                    <a:pt x="5" y="1380"/>
                  </a:lnTo>
                  <a:lnTo>
                    <a:pt x="14" y="1394"/>
                  </a:lnTo>
                  <a:lnTo>
                    <a:pt x="29" y="1406"/>
                  </a:lnTo>
                  <a:lnTo>
                    <a:pt x="47" y="1417"/>
                  </a:lnTo>
                  <a:lnTo>
                    <a:pt x="68" y="1427"/>
                  </a:lnTo>
                  <a:lnTo>
                    <a:pt x="90" y="1434"/>
                  </a:lnTo>
                  <a:lnTo>
                    <a:pt x="110" y="1441"/>
                  </a:lnTo>
                  <a:lnTo>
                    <a:pt x="130" y="1445"/>
                  </a:lnTo>
                  <a:lnTo>
                    <a:pt x="205" y="1442"/>
                  </a:lnTo>
                  <a:lnTo>
                    <a:pt x="223" y="1437"/>
                  </a:lnTo>
                  <a:lnTo>
                    <a:pt x="242" y="1431"/>
                  </a:lnTo>
                  <a:lnTo>
                    <a:pt x="261" y="1423"/>
                  </a:lnTo>
                  <a:lnTo>
                    <a:pt x="279" y="1413"/>
                  </a:lnTo>
                  <a:lnTo>
                    <a:pt x="296" y="1404"/>
                  </a:lnTo>
                  <a:lnTo>
                    <a:pt x="308" y="1391"/>
                  </a:lnTo>
                  <a:lnTo>
                    <a:pt x="316" y="1379"/>
                  </a:lnTo>
                  <a:lnTo>
                    <a:pt x="319" y="1364"/>
                  </a:lnTo>
                  <a:lnTo>
                    <a:pt x="315" y="1327"/>
                  </a:lnTo>
                  <a:lnTo>
                    <a:pt x="303" y="1269"/>
                  </a:lnTo>
                  <a:lnTo>
                    <a:pt x="285" y="1194"/>
                  </a:lnTo>
                  <a:lnTo>
                    <a:pt x="264" y="1104"/>
                  </a:lnTo>
                  <a:lnTo>
                    <a:pt x="245" y="1005"/>
                  </a:lnTo>
                  <a:lnTo>
                    <a:pt x="227" y="904"/>
                  </a:lnTo>
                  <a:lnTo>
                    <a:pt x="213" y="801"/>
                  </a:lnTo>
                  <a:lnTo>
                    <a:pt x="208" y="702"/>
                  </a:lnTo>
                  <a:lnTo>
                    <a:pt x="212" y="600"/>
                  </a:lnTo>
                  <a:lnTo>
                    <a:pt x="224" y="492"/>
                  </a:lnTo>
                  <a:lnTo>
                    <a:pt x="241" y="382"/>
                  </a:lnTo>
                  <a:lnTo>
                    <a:pt x="260" y="278"/>
                  </a:lnTo>
                  <a:lnTo>
                    <a:pt x="279" y="185"/>
                  </a:lnTo>
                  <a:lnTo>
                    <a:pt x="297" y="111"/>
                  </a:lnTo>
                  <a:lnTo>
                    <a:pt x="310" y="62"/>
                  </a:lnTo>
                  <a:lnTo>
                    <a:pt x="314" y="44"/>
                  </a:lnTo>
                  <a:lnTo>
                    <a:pt x="164" y="0"/>
                  </a:lnTo>
                  <a:lnTo>
                    <a:pt x="6" y="44"/>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4"/>
            <p:cNvSpPr>
              <a:spLocks/>
            </p:cNvSpPr>
            <p:nvPr/>
          </p:nvSpPr>
          <p:spPr bwMode="auto">
            <a:xfrm>
              <a:off x="3378235" y="3603664"/>
              <a:ext cx="365129" cy="1074750"/>
            </a:xfrm>
            <a:custGeom>
              <a:avLst/>
              <a:gdLst>
                <a:gd name="T0" fmla="*/ 119 w 230"/>
                <a:gd name="T1" fmla="*/ 0 h 677"/>
                <a:gd name="T2" fmla="*/ 114 w 230"/>
                <a:gd name="T3" fmla="*/ 24 h 677"/>
                <a:gd name="T4" fmla="*/ 100 w 230"/>
                <a:gd name="T5" fmla="*/ 89 h 677"/>
                <a:gd name="T6" fmla="*/ 81 w 230"/>
                <a:gd name="T7" fmla="*/ 182 h 677"/>
                <a:gd name="T8" fmla="*/ 60 w 230"/>
                <a:gd name="T9" fmla="*/ 289 h 677"/>
                <a:gd name="T10" fmla="*/ 38 w 230"/>
                <a:gd name="T11" fmla="*/ 398 h 677"/>
                <a:gd name="T12" fmla="*/ 19 w 230"/>
                <a:gd name="T13" fmla="*/ 497 h 677"/>
                <a:gd name="T14" fmla="*/ 5 w 230"/>
                <a:gd name="T15" fmla="*/ 570 h 677"/>
                <a:gd name="T16" fmla="*/ 0 w 230"/>
                <a:gd name="T17" fmla="*/ 605 h 677"/>
                <a:gd name="T18" fmla="*/ 1 w 230"/>
                <a:gd name="T19" fmla="*/ 618 h 677"/>
                <a:gd name="T20" fmla="*/ 7 w 230"/>
                <a:gd name="T21" fmla="*/ 630 h 677"/>
                <a:gd name="T22" fmla="*/ 16 w 230"/>
                <a:gd name="T23" fmla="*/ 641 h 677"/>
                <a:gd name="T24" fmla="*/ 29 w 230"/>
                <a:gd name="T25" fmla="*/ 652 h 677"/>
                <a:gd name="T26" fmla="*/ 44 w 230"/>
                <a:gd name="T27" fmla="*/ 662 h 677"/>
                <a:gd name="T28" fmla="*/ 63 w 230"/>
                <a:gd name="T29" fmla="*/ 668 h 677"/>
                <a:gd name="T30" fmla="*/ 85 w 230"/>
                <a:gd name="T31" fmla="*/ 674 h 677"/>
                <a:gd name="T32" fmla="*/ 108 w 230"/>
                <a:gd name="T33" fmla="*/ 677 h 677"/>
                <a:gd name="T34" fmla="*/ 133 w 230"/>
                <a:gd name="T35" fmla="*/ 675 h 677"/>
                <a:gd name="T36" fmla="*/ 156 w 230"/>
                <a:gd name="T37" fmla="*/ 671 h 677"/>
                <a:gd name="T38" fmla="*/ 177 w 230"/>
                <a:gd name="T39" fmla="*/ 664 h 677"/>
                <a:gd name="T40" fmla="*/ 195 w 230"/>
                <a:gd name="T41" fmla="*/ 658 h 677"/>
                <a:gd name="T42" fmla="*/ 210 w 230"/>
                <a:gd name="T43" fmla="*/ 649 h 677"/>
                <a:gd name="T44" fmla="*/ 221 w 230"/>
                <a:gd name="T45" fmla="*/ 642 h 677"/>
                <a:gd name="T46" fmla="*/ 228 w 230"/>
                <a:gd name="T47" fmla="*/ 637 h 677"/>
                <a:gd name="T48" fmla="*/ 230 w 230"/>
                <a:gd name="T49" fmla="*/ 636 h 677"/>
                <a:gd name="T50" fmla="*/ 226 w 230"/>
                <a:gd name="T51" fmla="*/ 636 h 677"/>
                <a:gd name="T52" fmla="*/ 214 w 230"/>
                <a:gd name="T53" fmla="*/ 637 h 677"/>
                <a:gd name="T54" fmla="*/ 198 w 230"/>
                <a:gd name="T55" fmla="*/ 637 h 677"/>
                <a:gd name="T56" fmla="*/ 178 w 230"/>
                <a:gd name="T57" fmla="*/ 637 h 677"/>
                <a:gd name="T58" fmla="*/ 156 w 230"/>
                <a:gd name="T59" fmla="*/ 636 h 677"/>
                <a:gd name="T60" fmla="*/ 137 w 230"/>
                <a:gd name="T61" fmla="*/ 631 h 677"/>
                <a:gd name="T62" fmla="*/ 119 w 230"/>
                <a:gd name="T63" fmla="*/ 626 h 677"/>
                <a:gd name="T64" fmla="*/ 108 w 230"/>
                <a:gd name="T65" fmla="*/ 616 h 677"/>
                <a:gd name="T66" fmla="*/ 90 w 230"/>
                <a:gd name="T67" fmla="*/ 574 h 677"/>
                <a:gd name="T68" fmla="*/ 83 w 230"/>
                <a:gd name="T69" fmla="*/ 497 h 677"/>
                <a:gd name="T70" fmla="*/ 83 w 230"/>
                <a:gd name="T71" fmla="*/ 397 h 677"/>
                <a:gd name="T72" fmla="*/ 90 w 230"/>
                <a:gd name="T73" fmla="*/ 287 h 677"/>
                <a:gd name="T74" fmla="*/ 99 w 230"/>
                <a:gd name="T75" fmla="*/ 180 h 677"/>
                <a:gd name="T76" fmla="*/ 108 w 230"/>
                <a:gd name="T77" fmla="*/ 88 h 677"/>
                <a:gd name="T78" fmla="*/ 116 w 230"/>
                <a:gd name="T79" fmla="*/ 24 h 677"/>
                <a:gd name="T80" fmla="*/ 119 w 230"/>
                <a:gd name="T81"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0" h="677">
                  <a:moveTo>
                    <a:pt x="119" y="0"/>
                  </a:moveTo>
                  <a:lnTo>
                    <a:pt x="114" y="24"/>
                  </a:lnTo>
                  <a:lnTo>
                    <a:pt x="100" y="89"/>
                  </a:lnTo>
                  <a:lnTo>
                    <a:pt x="81" y="182"/>
                  </a:lnTo>
                  <a:lnTo>
                    <a:pt x="60" y="289"/>
                  </a:lnTo>
                  <a:lnTo>
                    <a:pt x="38" y="398"/>
                  </a:lnTo>
                  <a:lnTo>
                    <a:pt x="19" y="497"/>
                  </a:lnTo>
                  <a:lnTo>
                    <a:pt x="5" y="570"/>
                  </a:lnTo>
                  <a:lnTo>
                    <a:pt x="0" y="605"/>
                  </a:lnTo>
                  <a:lnTo>
                    <a:pt x="1" y="618"/>
                  </a:lnTo>
                  <a:lnTo>
                    <a:pt x="7" y="630"/>
                  </a:lnTo>
                  <a:lnTo>
                    <a:pt x="16" y="641"/>
                  </a:lnTo>
                  <a:lnTo>
                    <a:pt x="29" y="652"/>
                  </a:lnTo>
                  <a:lnTo>
                    <a:pt x="44" y="662"/>
                  </a:lnTo>
                  <a:lnTo>
                    <a:pt x="63" y="668"/>
                  </a:lnTo>
                  <a:lnTo>
                    <a:pt x="85" y="674"/>
                  </a:lnTo>
                  <a:lnTo>
                    <a:pt x="108" y="677"/>
                  </a:lnTo>
                  <a:lnTo>
                    <a:pt x="133" y="675"/>
                  </a:lnTo>
                  <a:lnTo>
                    <a:pt x="156" y="671"/>
                  </a:lnTo>
                  <a:lnTo>
                    <a:pt x="177" y="664"/>
                  </a:lnTo>
                  <a:lnTo>
                    <a:pt x="195" y="658"/>
                  </a:lnTo>
                  <a:lnTo>
                    <a:pt x="210" y="649"/>
                  </a:lnTo>
                  <a:lnTo>
                    <a:pt x="221" y="642"/>
                  </a:lnTo>
                  <a:lnTo>
                    <a:pt x="228" y="637"/>
                  </a:lnTo>
                  <a:lnTo>
                    <a:pt x="230" y="636"/>
                  </a:lnTo>
                  <a:lnTo>
                    <a:pt x="226" y="636"/>
                  </a:lnTo>
                  <a:lnTo>
                    <a:pt x="214" y="637"/>
                  </a:lnTo>
                  <a:lnTo>
                    <a:pt x="198" y="637"/>
                  </a:lnTo>
                  <a:lnTo>
                    <a:pt x="178" y="637"/>
                  </a:lnTo>
                  <a:lnTo>
                    <a:pt x="156" y="636"/>
                  </a:lnTo>
                  <a:lnTo>
                    <a:pt x="137" y="631"/>
                  </a:lnTo>
                  <a:lnTo>
                    <a:pt x="119" y="626"/>
                  </a:lnTo>
                  <a:lnTo>
                    <a:pt x="108" y="616"/>
                  </a:lnTo>
                  <a:lnTo>
                    <a:pt x="90" y="574"/>
                  </a:lnTo>
                  <a:lnTo>
                    <a:pt x="83" y="497"/>
                  </a:lnTo>
                  <a:lnTo>
                    <a:pt x="83" y="397"/>
                  </a:lnTo>
                  <a:lnTo>
                    <a:pt x="90" y="287"/>
                  </a:lnTo>
                  <a:lnTo>
                    <a:pt x="99" y="180"/>
                  </a:lnTo>
                  <a:lnTo>
                    <a:pt x="108" y="88"/>
                  </a:lnTo>
                  <a:lnTo>
                    <a:pt x="116" y="24"/>
                  </a:lnTo>
                  <a:lnTo>
                    <a:pt x="1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5"/>
            <p:cNvSpPr>
              <a:spLocks/>
            </p:cNvSpPr>
            <p:nvPr/>
          </p:nvSpPr>
          <p:spPr bwMode="auto">
            <a:xfrm>
              <a:off x="3402048" y="2501927"/>
              <a:ext cx="177802" cy="887423"/>
            </a:xfrm>
            <a:custGeom>
              <a:avLst/>
              <a:gdLst>
                <a:gd name="T0" fmla="*/ 0 w 112"/>
                <a:gd name="T1" fmla="*/ 0 h 559"/>
                <a:gd name="T2" fmla="*/ 100 w 112"/>
                <a:gd name="T3" fmla="*/ 559 h 559"/>
                <a:gd name="T4" fmla="*/ 112 w 112"/>
                <a:gd name="T5" fmla="*/ 158 h 559"/>
                <a:gd name="T6" fmla="*/ 78 w 112"/>
                <a:gd name="T7" fmla="*/ 4 h 559"/>
                <a:gd name="T8" fmla="*/ 0 w 112"/>
                <a:gd name="T9" fmla="*/ 0 h 559"/>
              </a:gdLst>
              <a:ahLst/>
              <a:cxnLst>
                <a:cxn ang="0">
                  <a:pos x="T0" y="T1"/>
                </a:cxn>
                <a:cxn ang="0">
                  <a:pos x="T2" y="T3"/>
                </a:cxn>
                <a:cxn ang="0">
                  <a:pos x="T4" y="T5"/>
                </a:cxn>
                <a:cxn ang="0">
                  <a:pos x="T6" y="T7"/>
                </a:cxn>
                <a:cxn ang="0">
                  <a:pos x="T8" y="T9"/>
                </a:cxn>
              </a:cxnLst>
              <a:rect l="0" t="0" r="r" b="b"/>
              <a:pathLst>
                <a:path w="112" h="559">
                  <a:moveTo>
                    <a:pt x="0" y="0"/>
                  </a:moveTo>
                  <a:lnTo>
                    <a:pt x="100" y="559"/>
                  </a:lnTo>
                  <a:lnTo>
                    <a:pt x="112" y="158"/>
                  </a:lnTo>
                  <a:lnTo>
                    <a:pt x="78" y="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p:cNvSpPr>
              <a:spLocks/>
            </p:cNvSpPr>
            <p:nvPr/>
          </p:nvSpPr>
          <p:spPr bwMode="auto">
            <a:xfrm>
              <a:off x="3602075" y="2959132"/>
              <a:ext cx="176214" cy="1566880"/>
            </a:xfrm>
            <a:custGeom>
              <a:avLst/>
              <a:gdLst>
                <a:gd name="T0" fmla="*/ 39 w 111"/>
                <a:gd name="T1" fmla="*/ 0 h 987"/>
                <a:gd name="T2" fmla="*/ 33 w 111"/>
                <a:gd name="T3" fmla="*/ 40 h 987"/>
                <a:gd name="T4" fmla="*/ 19 w 111"/>
                <a:gd name="T5" fmla="*/ 135 h 987"/>
                <a:gd name="T6" fmla="*/ 6 w 111"/>
                <a:gd name="T7" fmla="*/ 248 h 987"/>
                <a:gd name="T8" fmla="*/ 0 w 111"/>
                <a:gd name="T9" fmla="*/ 338 h 987"/>
                <a:gd name="T10" fmla="*/ 4 w 111"/>
                <a:gd name="T11" fmla="*/ 467 h 987"/>
                <a:gd name="T12" fmla="*/ 14 w 111"/>
                <a:gd name="T13" fmla="*/ 665 h 987"/>
                <a:gd name="T14" fmla="*/ 24 w 111"/>
                <a:gd name="T15" fmla="*/ 845 h 987"/>
                <a:gd name="T16" fmla="*/ 28 w 111"/>
                <a:gd name="T17" fmla="*/ 925 h 987"/>
                <a:gd name="T18" fmla="*/ 28 w 111"/>
                <a:gd name="T19" fmla="*/ 933 h 987"/>
                <a:gd name="T20" fmla="*/ 29 w 111"/>
                <a:gd name="T21" fmla="*/ 951 h 987"/>
                <a:gd name="T22" fmla="*/ 36 w 111"/>
                <a:gd name="T23" fmla="*/ 970 h 987"/>
                <a:gd name="T24" fmla="*/ 52 w 111"/>
                <a:gd name="T25" fmla="*/ 985 h 987"/>
                <a:gd name="T26" fmla="*/ 63 w 111"/>
                <a:gd name="T27" fmla="*/ 987 h 987"/>
                <a:gd name="T28" fmla="*/ 74 w 111"/>
                <a:gd name="T29" fmla="*/ 985 h 987"/>
                <a:gd name="T30" fmla="*/ 84 w 111"/>
                <a:gd name="T31" fmla="*/ 982 h 987"/>
                <a:gd name="T32" fmla="*/ 92 w 111"/>
                <a:gd name="T33" fmla="*/ 976 h 987"/>
                <a:gd name="T34" fmla="*/ 100 w 111"/>
                <a:gd name="T35" fmla="*/ 970 h 987"/>
                <a:gd name="T36" fmla="*/ 106 w 111"/>
                <a:gd name="T37" fmla="*/ 965 h 987"/>
                <a:gd name="T38" fmla="*/ 110 w 111"/>
                <a:gd name="T39" fmla="*/ 960 h 987"/>
                <a:gd name="T40" fmla="*/ 111 w 111"/>
                <a:gd name="T41" fmla="*/ 959 h 987"/>
                <a:gd name="T42" fmla="*/ 107 w 111"/>
                <a:gd name="T43" fmla="*/ 936 h 987"/>
                <a:gd name="T44" fmla="*/ 98 w 111"/>
                <a:gd name="T45" fmla="*/ 871 h 987"/>
                <a:gd name="T46" fmla="*/ 83 w 111"/>
                <a:gd name="T47" fmla="*/ 781 h 987"/>
                <a:gd name="T48" fmla="*/ 66 w 111"/>
                <a:gd name="T49" fmla="*/ 673 h 987"/>
                <a:gd name="T50" fmla="*/ 50 w 111"/>
                <a:gd name="T51" fmla="*/ 562 h 987"/>
                <a:gd name="T52" fmla="*/ 36 w 111"/>
                <a:gd name="T53" fmla="*/ 461 h 987"/>
                <a:gd name="T54" fmla="*/ 26 w 111"/>
                <a:gd name="T55" fmla="*/ 378 h 987"/>
                <a:gd name="T56" fmla="*/ 24 w 111"/>
                <a:gd name="T57" fmla="*/ 330 h 987"/>
                <a:gd name="T58" fmla="*/ 28 w 111"/>
                <a:gd name="T59" fmla="*/ 248 h 987"/>
                <a:gd name="T60" fmla="*/ 33 w 111"/>
                <a:gd name="T61" fmla="*/ 138 h 987"/>
                <a:gd name="T62" fmla="*/ 37 w 111"/>
                <a:gd name="T63" fmla="*/ 42 h 987"/>
                <a:gd name="T64" fmla="*/ 39 w 111"/>
                <a:gd name="T65"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987">
                  <a:moveTo>
                    <a:pt x="39" y="0"/>
                  </a:moveTo>
                  <a:lnTo>
                    <a:pt x="33" y="40"/>
                  </a:lnTo>
                  <a:lnTo>
                    <a:pt x="19" y="135"/>
                  </a:lnTo>
                  <a:lnTo>
                    <a:pt x="6" y="248"/>
                  </a:lnTo>
                  <a:lnTo>
                    <a:pt x="0" y="338"/>
                  </a:lnTo>
                  <a:lnTo>
                    <a:pt x="4" y="467"/>
                  </a:lnTo>
                  <a:lnTo>
                    <a:pt x="14" y="665"/>
                  </a:lnTo>
                  <a:lnTo>
                    <a:pt x="24" y="845"/>
                  </a:lnTo>
                  <a:lnTo>
                    <a:pt x="28" y="925"/>
                  </a:lnTo>
                  <a:lnTo>
                    <a:pt x="28" y="933"/>
                  </a:lnTo>
                  <a:lnTo>
                    <a:pt x="29" y="951"/>
                  </a:lnTo>
                  <a:lnTo>
                    <a:pt x="36" y="970"/>
                  </a:lnTo>
                  <a:lnTo>
                    <a:pt x="52" y="985"/>
                  </a:lnTo>
                  <a:lnTo>
                    <a:pt x="63" y="987"/>
                  </a:lnTo>
                  <a:lnTo>
                    <a:pt x="74" y="985"/>
                  </a:lnTo>
                  <a:lnTo>
                    <a:pt x="84" y="982"/>
                  </a:lnTo>
                  <a:lnTo>
                    <a:pt x="92" y="976"/>
                  </a:lnTo>
                  <a:lnTo>
                    <a:pt x="100" y="970"/>
                  </a:lnTo>
                  <a:lnTo>
                    <a:pt x="106" y="965"/>
                  </a:lnTo>
                  <a:lnTo>
                    <a:pt x="110" y="960"/>
                  </a:lnTo>
                  <a:lnTo>
                    <a:pt x="111" y="959"/>
                  </a:lnTo>
                  <a:lnTo>
                    <a:pt x="107" y="936"/>
                  </a:lnTo>
                  <a:lnTo>
                    <a:pt x="98" y="871"/>
                  </a:lnTo>
                  <a:lnTo>
                    <a:pt x="83" y="781"/>
                  </a:lnTo>
                  <a:lnTo>
                    <a:pt x="66" y="673"/>
                  </a:lnTo>
                  <a:lnTo>
                    <a:pt x="50" y="562"/>
                  </a:lnTo>
                  <a:lnTo>
                    <a:pt x="36" y="461"/>
                  </a:lnTo>
                  <a:lnTo>
                    <a:pt x="26" y="378"/>
                  </a:lnTo>
                  <a:lnTo>
                    <a:pt x="24" y="330"/>
                  </a:lnTo>
                  <a:lnTo>
                    <a:pt x="28" y="248"/>
                  </a:lnTo>
                  <a:lnTo>
                    <a:pt x="33" y="138"/>
                  </a:lnTo>
                  <a:lnTo>
                    <a:pt x="37" y="42"/>
                  </a:lnTo>
                  <a:lnTo>
                    <a:pt x="3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7"/>
            <p:cNvSpPr>
              <a:spLocks/>
            </p:cNvSpPr>
            <p:nvPr/>
          </p:nvSpPr>
          <p:spPr bwMode="auto">
            <a:xfrm>
              <a:off x="3443323" y="2181248"/>
              <a:ext cx="338141" cy="669933"/>
            </a:xfrm>
            <a:custGeom>
              <a:avLst/>
              <a:gdLst>
                <a:gd name="T0" fmla="*/ 0 w 213"/>
                <a:gd name="T1" fmla="*/ 0 h 422"/>
                <a:gd name="T2" fmla="*/ 100 w 213"/>
                <a:gd name="T3" fmla="*/ 422 h 422"/>
                <a:gd name="T4" fmla="*/ 213 w 213"/>
                <a:gd name="T5" fmla="*/ 0 h 422"/>
                <a:gd name="T6" fmla="*/ 0 w 213"/>
                <a:gd name="T7" fmla="*/ 0 h 422"/>
              </a:gdLst>
              <a:ahLst/>
              <a:cxnLst>
                <a:cxn ang="0">
                  <a:pos x="T0" y="T1"/>
                </a:cxn>
                <a:cxn ang="0">
                  <a:pos x="T2" y="T3"/>
                </a:cxn>
                <a:cxn ang="0">
                  <a:pos x="T4" y="T5"/>
                </a:cxn>
                <a:cxn ang="0">
                  <a:pos x="T6" y="T7"/>
                </a:cxn>
              </a:cxnLst>
              <a:rect l="0" t="0" r="r" b="b"/>
              <a:pathLst>
                <a:path w="213" h="422">
                  <a:moveTo>
                    <a:pt x="0" y="0"/>
                  </a:moveTo>
                  <a:lnTo>
                    <a:pt x="100" y="422"/>
                  </a:lnTo>
                  <a:lnTo>
                    <a:pt x="213"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8"/>
            <p:cNvSpPr>
              <a:spLocks/>
            </p:cNvSpPr>
            <p:nvPr/>
          </p:nvSpPr>
          <p:spPr bwMode="auto">
            <a:xfrm>
              <a:off x="3495711" y="2222524"/>
              <a:ext cx="233365" cy="461968"/>
            </a:xfrm>
            <a:custGeom>
              <a:avLst/>
              <a:gdLst>
                <a:gd name="T0" fmla="*/ 0 w 147"/>
                <a:gd name="T1" fmla="*/ 0 h 291"/>
                <a:gd name="T2" fmla="*/ 70 w 147"/>
                <a:gd name="T3" fmla="*/ 291 h 291"/>
                <a:gd name="T4" fmla="*/ 147 w 147"/>
                <a:gd name="T5" fmla="*/ 0 h 291"/>
                <a:gd name="T6" fmla="*/ 0 w 147"/>
                <a:gd name="T7" fmla="*/ 0 h 291"/>
              </a:gdLst>
              <a:ahLst/>
              <a:cxnLst>
                <a:cxn ang="0">
                  <a:pos x="T0" y="T1"/>
                </a:cxn>
                <a:cxn ang="0">
                  <a:pos x="T2" y="T3"/>
                </a:cxn>
                <a:cxn ang="0">
                  <a:pos x="T4" y="T5"/>
                </a:cxn>
                <a:cxn ang="0">
                  <a:pos x="T6" y="T7"/>
                </a:cxn>
              </a:cxnLst>
              <a:rect l="0" t="0" r="r" b="b"/>
              <a:pathLst>
                <a:path w="147" h="291">
                  <a:moveTo>
                    <a:pt x="0" y="0"/>
                  </a:moveTo>
                  <a:lnTo>
                    <a:pt x="70" y="291"/>
                  </a:lnTo>
                  <a:lnTo>
                    <a:pt x="147" y="0"/>
                  </a:lnTo>
                  <a:lnTo>
                    <a:pt x="0" y="0"/>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9"/>
            <p:cNvSpPr>
              <a:spLocks/>
            </p:cNvSpPr>
            <p:nvPr/>
          </p:nvSpPr>
          <p:spPr bwMode="auto">
            <a:xfrm>
              <a:off x="3525874" y="2238399"/>
              <a:ext cx="179390" cy="30163"/>
            </a:xfrm>
            <a:custGeom>
              <a:avLst/>
              <a:gdLst>
                <a:gd name="T0" fmla="*/ 0 w 113"/>
                <a:gd name="T1" fmla="*/ 0 h 19"/>
                <a:gd name="T2" fmla="*/ 113 w 113"/>
                <a:gd name="T3" fmla="*/ 0 h 19"/>
                <a:gd name="T4" fmla="*/ 107 w 113"/>
                <a:gd name="T5" fmla="*/ 19 h 19"/>
                <a:gd name="T6" fmla="*/ 6 w 113"/>
                <a:gd name="T7" fmla="*/ 19 h 19"/>
                <a:gd name="T8" fmla="*/ 0 w 113"/>
                <a:gd name="T9" fmla="*/ 0 h 19"/>
              </a:gdLst>
              <a:ahLst/>
              <a:cxnLst>
                <a:cxn ang="0">
                  <a:pos x="T0" y="T1"/>
                </a:cxn>
                <a:cxn ang="0">
                  <a:pos x="T2" y="T3"/>
                </a:cxn>
                <a:cxn ang="0">
                  <a:pos x="T4" y="T5"/>
                </a:cxn>
                <a:cxn ang="0">
                  <a:pos x="T6" y="T7"/>
                </a:cxn>
                <a:cxn ang="0">
                  <a:pos x="T8" y="T9"/>
                </a:cxn>
              </a:cxnLst>
              <a:rect l="0" t="0" r="r" b="b"/>
              <a:pathLst>
                <a:path w="113" h="19">
                  <a:moveTo>
                    <a:pt x="0" y="0"/>
                  </a:moveTo>
                  <a:lnTo>
                    <a:pt x="113" y="0"/>
                  </a:lnTo>
                  <a:lnTo>
                    <a:pt x="107" y="19"/>
                  </a:lnTo>
                  <a:lnTo>
                    <a:pt x="6" y="19"/>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0"/>
            <p:cNvSpPr>
              <a:spLocks/>
            </p:cNvSpPr>
            <p:nvPr/>
          </p:nvSpPr>
          <p:spPr bwMode="auto">
            <a:xfrm>
              <a:off x="3552862" y="2325712"/>
              <a:ext cx="66676" cy="234953"/>
            </a:xfrm>
            <a:custGeom>
              <a:avLst/>
              <a:gdLst>
                <a:gd name="T0" fmla="*/ 0 w 42"/>
                <a:gd name="T1" fmla="*/ 0 h 148"/>
                <a:gd name="T2" fmla="*/ 34 w 42"/>
                <a:gd name="T3" fmla="*/ 148 h 148"/>
                <a:gd name="T4" fmla="*/ 42 w 42"/>
                <a:gd name="T5" fmla="*/ 111 h 148"/>
                <a:gd name="T6" fmla="*/ 0 w 42"/>
                <a:gd name="T7" fmla="*/ 0 h 148"/>
              </a:gdLst>
              <a:ahLst/>
              <a:cxnLst>
                <a:cxn ang="0">
                  <a:pos x="T0" y="T1"/>
                </a:cxn>
                <a:cxn ang="0">
                  <a:pos x="T2" y="T3"/>
                </a:cxn>
                <a:cxn ang="0">
                  <a:pos x="T4" y="T5"/>
                </a:cxn>
                <a:cxn ang="0">
                  <a:pos x="T6" y="T7"/>
                </a:cxn>
              </a:cxnLst>
              <a:rect l="0" t="0" r="r" b="b"/>
              <a:pathLst>
                <a:path w="42" h="148">
                  <a:moveTo>
                    <a:pt x="0" y="0"/>
                  </a:moveTo>
                  <a:lnTo>
                    <a:pt x="34" y="148"/>
                  </a:lnTo>
                  <a:lnTo>
                    <a:pt x="42" y="111"/>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grpSp>
        <p:nvGrpSpPr>
          <p:cNvPr id="58" name="Group 57"/>
          <p:cNvGrpSpPr/>
          <p:nvPr/>
        </p:nvGrpSpPr>
        <p:grpSpPr>
          <a:xfrm>
            <a:off x="1463822" y="2090640"/>
            <a:ext cx="1780092" cy="2153610"/>
            <a:chOff x="-1600200" y="2860656"/>
            <a:chExt cx="1597043" cy="1787595"/>
          </a:xfrm>
        </p:grpSpPr>
        <p:grpSp>
          <p:nvGrpSpPr>
            <p:cNvPr id="56" name="Group 55"/>
            <p:cNvGrpSpPr/>
            <p:nvPr/>
          </p:nvGrpSpPr>
          <p:grpSpPr>
            <a:xfrm>
              <a:off x="-1600200" y="4452986"/>
              <a:ext cx="1597043" cy="195265"/>
              <a:chOff x="381001" y="4452986"/>
              <a:chExt cx="1597043" cy="195265"/>
            </a:xfrm>
          </p:grpSpPr>
          <p:sp>
            <p:nvSpPr>
              <p:cNvPr id="11" name="Freeform 17"/>
              <p:cNvSpPr>
                <a:spLocks/>
              </p:cNvSpPr>
              <p:nvPr/>
            </p:nvSpPr>
            <p:spPr bwMode="auto">
              <a:xfrm>
                <a:off x="381001" y="4452986"/>
                <a:ext cx="1597043" cy="195265"/>
              </a:xfrm>
              <a:custGeom>
                <a:avLst/>
                <a:gdLst>
                  <a:gd name="T0" fmla="*/ 966 w 1006"/>
                  <a:gd name="T1" fmla="*/ 123 h 123"/>
                  <a:gd name="T2" fmla="*/ 1006 w 1006"/>
                  <a:gd name="T3" fmla="*/ 0 h 123"/>
                  <a:gd name="T4" fmla="*/ 0 w 1006"/>
                  <a:gd name="T5" fmla="*/ 0 h 123"/>
                  <a:gd name="T6" fmla="*/ 45 w 1006"/>
                  <a:gd name="T7" fmla="*/ 123 h 123"/>
                  <a:gd name="T8" fmla="*/ 966 w 1006"/>
                  <a:gd name="T9" fmla="*/ 123 h 123"/>
                </a:gdLst>
                <a:ahLst/>
                <a:cxnLst>
                  <a:cxn ang="0">
                    <a:pos x="T0" y="T1"/>
                  </a:cxn>
                  <a:cxn ang="0">
                    <a:pos x="T2" y="T3"/>
                  </a:cxn>
                  <a:cxn ang="0">
                    <a:pos x="T4" y="T5"/>
                  </a:cxn>
                  <a:cxn ang="0">
                    <a:pos x="T6" y="T7"/>
                  </a:cxn>
                  <a:cxn ang="0">
                    <a:pos x="T8" y="T9"/>
                  </a:cxn>
                </a:cxnLst>
                <a:rect l="0" t="0" r="r" b="b"/>
                <a:pathLst>
                  <a:path w="1006" h="123">
                    <a:moveTo>
                      <a:pt x="966" y="123"/>
                    </a:moveTo>
                    <a:lnTo>
                      <a:pt x="1006" y="0"/>
                    </a:lnTo>
                    <a:lnTo>
                      <a:pt x="0" y="0"/>
                    </a:lnTo>
                    <a:lnTo>
                      <a:pt x="45" y="123"/>
                    </a:lnTo>
                    <a:lnTo>
                      <a:pt x="966" y="1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auto">
              <a:xfrm>
                <a:off x="446089" y="4481562"/>
                <a:ext cx="1458929" cy="136527"/>
              </a:xfrm>
              <a:custGeom>
                <a:avLst/>
                <a:gdLst>
                  <a:gd name="T0" fmla="*/ 892 w 919"/>
                  <a:gd name="T1" fmla="*/ 86 h 86"/>
                  <a:gd name="T2" fmla="*/ 919 w 919"/>
                  <a:gd name="T3" fmla="*/ 0 h 86"/>
                  <a:gd name="T4" fmla="*/ 0 w 919"/>
                  <a:gd name="T5" fmla="*/ 0 h 86"/>
                  <a:gd name="T6" fmla="*/ 32 w 919"/>
                  <a:gd name="T7" fmla="*/ 86 h 86"/>
                  <a:gd name="T8" fmla="*/ 892 w 919"/>
                  <a:gd name="T9" fmla="*/ 86 h 86"/>
                </a:gdLst>
                <a:ahLst/>
                <a:cxnLst>
                  <a:cxn ang="0">
                    <a:pos x="T0" y="T1"/>
                  </a:cxn>
                  <a:cxn ang="0">
                    <a:pos x="T2" y="T3"/>
                  </a:cxn>
                  <a:cxn ang="0">
                    <a:pos x="T4" y="T5"/>
                  </a:cxn>
                  <a:cxn ang="0">
                    <a:pos x="T6" y="T7"/>
                  </a:cxn>
                  <a:cxn ang="0">
                    <a:pos x="T8" y="T9"/>
                  </a:cxn>
                </a:cxnLst>
                <a:rect l="0" t="0" r="r" b="b"/>
                <a:pathLst>
                  <a:path w="919" h="86">
                    <a:moveTo>
                      <a:pt x="892" y="86"/>
                    </a:moveTo>
                    <a:lnTo>
                      <a:pt x="919" y="0"/>
                    </a:lnTo>
                    <a:lnTo>
                      <a:pt x="0" y="0"/>
                    </a:lnTo>
                    <a:lnTo>
                      <a:pt x="32" y="86"/>
                    </a:lnTo>
                    <a:lnTo>
                      <a:pt x="892" y="86"/>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p:cNvSpPr>
                <a:spLocks/>
              </p:cNvSpPr>
              <p:nvPr/>
            </p:nvSpPr>
            <p:spPr bwMode="auto">
              <a:xfrm>
                <a:off x="1416063" y="4476799"/>
                <a:ext cx="312741" cy="146052"/>
              </a:xfrm>
              <a:custGeom>
                <a:avLst/>
                <a:gdLst>
                  <a:gd name="T0" fmla="*/ 197 w 197"/>
                  <a:gd name="T1" fmla="*/ 0 h 92"/>
                  <a:gd name="T2" fmla="*/ 176 w 197"/>
                  <a:gd name="T3" fmla="*/ 92 h 92"/>
                  <a:gd name="T4" fmla="*/ 13 w 197"/>
                  <a:gd name="T5" fmla="*/ 92 h 92"/>
                  <a:gd name="T6" fmla="*/ 0 w 197"/>
                  <a:gd name="T7" fmla="*/ 0 h 92"/>
                  <a:gd name="T8" fmla="*/ 197 w 197"/>
                  <a:gd name="T9" fmla="*/ 0 h 92"/>
                </a:gdLst>
                <a:ahLst/>
                <a:cxnLst>
                  <a:cxn ang="0">
                    <a:pos x="T0" y="T1"/>
                  </a:cxn>
                  <a:cxn ang="0">
                    <a:pos x="T2" y="T3"/>
                  </a:cxn>
                  <a:cxn ang="0">
                    <a:pos x="T4" y="T5"/>
                  </a:cxn>
                  <a:cxn ang="0">
                    <a:pos x="T6" y="T7"/>
                  </a:cxn>
                  <a:cxn ang="0">
                    <a:pos x="T8" y="T9"/>
                  </a:cxn>
                </a:cxnLst>
                <a:rect l="0" t="0" r="r" b="b"/>
                <a:pathLst>
                  <a:path w="197" h="92">
                    <a:moveTo>
                      <a:pt x="197" y="0"/>
                    </a:moveTo>
                    <a:lnTo>
                      <a:pt x="176" y="92"/>
                    </a:lnTo>
                    <a:lnTo>
                      <a:pt x="13" y="92"/>
                    </a:lnTo>
                    <a:lnTo>
                      <a:pt x="0" y="0"/>
                    </a:lnTo>
                    <a:lnTo>
                      <a:pt x="19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p:cNvSpPr>
              <p:nvPr/>
            </p:nvSpPr>
            <p:spPr bwMode="auto">
              <a:xfrm>
                <a:off x="568328" y="4491087"/>
                <a:ext cx="155577" cy="142877"/>
              </a:xfrm>
              <a:custGeom>
                <a:avLst/>
                <a:gdLst>
                  <a:gd name="T0" fmla="*/ 72 w 98"/>
                  <a:gd name="T1" fmla="*/ 0 h 90"/>
                  <a:gd name="T2" fmla="*/ 72 w 98"/>
                  <a:gd name="T3" fmla="*/ 0 h 90"/>
                  <a:gd name="T4" fmla="*/ 98 w 98"/>
                  <a:gd name="T5" fmla="*/ 90 h 90"/>
                  <a:gd name="T6" fmla="*/ 36 w 98"/>
                  <a:gd name="T7" fmla="*/ 90 h 90"/>
                  <a:gd name="T8" fmla="*/ 0 w 98"/>
                  <a:gd name="T9" fmla="*/ 1 h 90"/>
                  <a:gd name="T10" fmla="*/ 72 w 98"/>
                  <a:gd name="T11" fmla="*/ 0 h 90"/>
                </a:gdLst>
                <a:ahLst/>
                <a:cxnLst>
                  <a:cxn ang="0">
                    <a:pos x="T0" y="T1"/>
                  </a:cxn>
                  <a:cxn ang="0">
                    <a:pos x="T2" y="T3"/>
                  </a:cxn>
                  <a:cxn ang="0">
                    <a:pos x="T4" y="T5"/>
                  </a:cxn>
                  <a:cxn ang="0">
                    <a:pos x="T6" y="T7"/>
                  </a:cxn>
                  <a:cxn ang="0">
                    <a:pos x="T8" y="T9"/>
                  </a:cxn>
                  <a:cxn ang="0">
                    <a:pos x="T10" y="T11"/>
                  </a:cxn>
                </a:cxnLst>
                <a:rect l="0" t="0" r="r" b="b"/>
                <a:pathLst>
                  <a:path w="98" h="90">
                    <a:moveTo>
                      <a:pt x="72" y="0"/>
                    </a:moveTo>
                    <a:lnTo>
                      <a:pt x="72" y="0"/>
                    </a:lnTo>
                    <a:lnTo>
                      <a:pt x="98" y="90"/>
                    </a:lnTo>
                    <a:lnTo>
                      <a:pt x="36" y="90"/>
                    </a:lnTo>
                    <a:lnTo>
                      <a:pt x="0" y="1"/>
                    </a:lnTo>
                    <a:lnTo>
                      <a:pt x="7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Rectangle 21"/>
            <p:cNvSpPr>
              <a:spLocks noChangeArrowheads="1"/>
            </p:cNvSpPr>
            <p:nvPr/>
          </p:nvSpPr>
          <p:spPr bwMode="auto">
            <a:xfrm>
              <a:off x="-803268" y="2860656"/>
              <a:ext cx="25400" cy="161609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6" name="Freeform 22"/>
            <p:cNvSpPr>
              <a:spLocks/>
            </p:cNvSpPr>
            <p:nvPr/>
          </p:nvSpPr>
          <p:spPr bwMode="auto">
            <a:xfrm>
              <a:off x="-793742" y="2871769"/>
              <a:ext cx="676283" cy="1624031"/>
            </a:xfrm>
            <a:custGeom>
              <a:avLst/>
              <a:gdLst>
                <a:gd name="T0" fmla="*/ 0 w 426"/>
                <a:gd name="T1" fmla="*/ 3 h 1023"/>
                <a:gd name="T2" fmla="*/ 411 w 426"/>
                <a:gd name="T3" fmla="*/ 1023 h 1023"/>
                <a:gd name="T4" fmla="*/ 426 w 426"/>
                <a:gd name="T5" fmla="*/ 1023 h 1023"/>
                <a:gd name="T6" fmla="*/ 19 w 426"/>
                <a:gd name="T7" fmla="*/ 0 h 1023"/>
                <a:gd name="T8" fmla="*/ 0 w 426"/>
                <a:gd name="T9" fmla="*/ 3 h 1023"/>
              </a:gdLst>
              <a:ahLst/>
              <a:cxnLst>
                <a:cxn ang="0">
                  <a:pos x="T0" y="T1"/>
                </a:cxn>
                <a:cxn ang="0">
                  <a:pos x="T2" y="T3"/>
                </a:cxn>
                <a:cxn ang="0">
                  <a:pos x="T4" y="T5"/>
                </a:cxn>
                <a:cxn ang="0">
                  <a:pos x="T6" y="T7"/>
                </a:cxn>
                <a:cxn ang="0">
                  <a:pos x="T8" y="T9"/>
                </a:cxn>
              </a:cxnLst>
              <a:rect l="0" t="0" r="r" b="b"/>
              <a:pathLst>
                <a:path w="426" h="1023">
                  <a:moveTo>
                    <a:pt x="0" y="3"/>
                  </a:moveTo>
                  <a:lnTo>
                    <a:pt x="411" y="1023"/>
                  </a:lnTo>
                  <a:lnTo>
                    <a:pt x="426" y="1023"/>
                  </a:lnTo>
                  <a:lnTo>
                    <a:pt x="19"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p:cNvSpPr>
            <p:nvPr/>
          </p:nvSpPr>
          <p:spPr bwMode="auto">
            <a:xfrm>
              <a:off x="-1447800" y="2860656"/>
              <a:ext cx="669933" cy="1630381"/>
            </a:xfrm>
            <a:custGeom>
              <a:avLst/>
              <a:gdLst>
                <a:gd name="T0" fmla="*/ 422 w 422"/>
                <a:gd name="T1" fmla="*/ 0 h 1027"/>
                <a:gd name="T2" fmla="*/ 15 w 422"/>
                <a:gd name="T3" fmla="*/ 1027 h 1027"/>
                <a:gd name="T4" fmla="*/ 0 w 422"/>
                <a:gd name="T5" fmla="*/ 1027 h 1027"/>
                <a:gd name="T6" fmla="*/ 400 w 422"/>
                <a:gd name="T7" fmla="*/ 5 h 1027"/>
                <a:gd name="T8" fmla="*/ 422 w 422"/>
                <a:gd name="T9" fmla="*/ 0 h 1027"/>
              </a:gdLst>
              <a:ahLst/>
              <a:cxnLst>
                <a:cxn ang="0">
                  <a:pos x="T0" y="T1"/>
                </a:cxn>
                <a:cxn ang="0">
                  <a:pos x="T2" y="T3"/>
                </a:cxn>
                <a:cxn ang="0">
                  <a:pos x="T4" y="T5"/>
                </a:cxn>
                <a:cxn ang="0">
                  <a:pos x="T6" y="T7"/>
                </a:cxn>
                <a:cxn ang="0">
                  <a:pos x="T8" y="T9"/>
                </a:cxn>
              </a:cxnLst>
              <a:rect l="0" t="0" r="r" b="b"/>
              <a:pathLst>
                <a:path w="422" h="1027">
                  <a:moveTo>
                    <a:pt x="422" y="0"/>
                  </a:moveTo>
                  <a:lnTo>
                    <a:pt x="15" y="1027"/>
                  </a:lnTo>
                  <a:lnTo>
                    <a:pt x="0" y="1027"/>
                  </a:lnTo>
                  <a:lnTo>
                    <a:pt x="400" y="5"/>
                  </a:lnTo>
                  <a:lnTo>
                    <a:pt x="42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58"/>
          <p:cNvGrpSpPr/>
          <p:nvPr/>
        </p:nvGrpSpPr>
        <p:grpSpPr>
          <a:xfrm>
            <a:off x="4248715" y="2105530"/>
            <a:ext cx="1781861" cy="2187705"/>
            <a:chOff x="20345" y="4399170"/>
            <a:chExt cx="1598630" cy="1815895"/>
          </a:xfrm>
        </p:grpSpPr>
        <p:grpSp>
          <p:nvGrpSpPr>
            <p:cNvPr id="57" name="Group 56"/>
            <p:cNvGrpSpPr/>
            <p:nvPr/>
          </p:nvGrpSpPr>
          <p:grpSpPr>
            <a:xfrm>
              <a:off x="20345" y="6019800"/>
              <a:ext cx="1598630" cy="195265"/>
              <a:chOff x="4156119" y="6434135"/>
              <a:chExt cx="1598630" cy="195265"/>
            </a:xfrm>
          </p:grpSpPr>
          <p:sp>
            <p:nvSpPr>
              <p:cNvPr id="25" name="Freeform 31"/>
              <p:cNvSpPr>
                <a:spLocks/>
              </p:cNvSpPr>
              <p:nvPr/>
            </p:nvSpPr>
            <p:spPr bwMode="auto">
              <a:xfrm>
                <a:off x="4156119" y="6434135"/>
                <a:ext cx="1598630" cy="195265"/>
              </a:xfrm>
              <a:custGeom>
                <a:avLst/>
                <a:gdLst>
                  <a:gd name="T0" fmla="*/ 40 w 1007"/>
                  <a:gd name="T1" fmla="*/ 123 h 123"/>
                  <a:gd name="T2" fmla="*/ 0 w 1007"/>
                  <a:gd name="T3" fmla="*/ 0 h 123"/>
                  <a:gd name="T4" fmla="*/ 1007 w 1007"/>
                  <a:gd name="T5" fmla="*/ 0 h 123"/>
                  <a:gd name="T6" fmla="*/ 962 w 1007"/>
                  <a:gd name="T7" fmla="*/ 123 h 123"/>
                  <a:gd name="T8" fmla="*/ 40 w 1007"/>
                  <a:gd name="T9" fmla="*/ 123 h 123"/>
                </a:gdLst>
                <a:ahLst/>
                <a:cxnLst>
                  <a:cxn ang="0">
                    <a:pos x="T0" y="T1"/>
                  </a:cxn>
                  <a:cxn ang="0">
                    <a:pos x="T2" y="T3"/>
                  </a:cxn>
                  <a:cxn ang="0">
                    <a:pos x="T4" y="T5"/>
                  </a:cxn>
                  <a:cxn ang="0">
                    <a:pos x="T6" y="T7"/>
                  </a:cxn>
                  <a:cxn ang="0">
                    <a:pos x="T8" y="T9"/>
                  </a:cxn>
                </a:cxnLst>
                <a:rect l="0" t="0" r="r" b="b"/>
                <a:pathLst>
                  <a:path w="1007" h="123">
                    <a:moveTo>
                      <a:pt x="40" y="123"/>
                    </a:moveTo>
                    <a:lnTo>
                      <a:pt x="0" y="0"/>
                    </a:lnTo>
                    <a:lnTo>
                      <a:pt x="1007" y="0"/>
                    </a:lnTo>
                    <a:lnTo>
                      <a:pt x="962" y="123"/>
                    </a:lnTo>
                    <a:lnTo>
                      <a:pt x="40" y="1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p:cNvSpPr>
              <p:nvPr/>
            </p:nvSpPr>
            <p:spPr bwMode="auto">
              <a:xfrm>
                <a:off x="4221207" y="6462711"/>
                <a:ext cx="1458929" cy="136527"/>
              </a:xfrm>
              <a:custGeom>
                <a:avLst/>
                <a:gdLst>
                  <a:gd name="T0" fmla="*/ 29 w 919"/>
                  <a:gd name="T1" fmla="*/ 86 h 86"/>
                  <a:gd name="T2" fmla="*/ 0 w 919"/>
                  <a:gd name="T3" fmla="*/ 0 h 86"/>
                  <a:gd name="T4" fmla="*/ 919 w 919"/>
                  <a:gd name="T5" fmla="*/ 0 h 86"/>
                  <a:gd name="T6" fmla="*/ 888 w 919"/>
                  <a:gd name="T7" fmla="*/ 86 h 86"/>
                  <a:gd name="T8" fmla="*/ 29 w 919"/>
                  <a:gd name="T9" fmla="*/ 86 h 86"/>
                </a:gdLst>
                <a:ahLst/>
                <a:cxnLst>
                  <a:cxn ang="0">
                    <a:pos x="T0" y="T1"/>
                  </a:cxn>
                  <a:cxn ang="0">
                    <a:pos x="T2" y="T3"/>
                  </a:cxn>
                  <a:cxn ang="0">
                    <a:pos x="T4" y="T5"/>
                  </a:cxn>
                  <a:cxn ang="0">
                    <a:pos x="T6" y="T7"/>
                  </a:cxn>
                  <a:cxn ang="0">
                    <a:pos x="T8" y="T9"/>
                  </a:cxn>
                </a:cxnLst>
                <a:rect l="0" t="0" r="r" b="b"/>
                <a:pathLst>
                  <a:path w="919" h="86">
                    <a:moveTo>
                      <a:pt x="29" y="86"/>
                    </a:moveTo>
                    <a:lnTo>
                      <a:pt x="0" y="0"/>
                    </a:lnTo>
                    <a:lnTo>
                      <a:pt x="919" y="0"/>
                    </a:lnTo>
                    <a:lnTo>
                      <a:pt x="888" y="86"/>
                    </a:lnTo>
                    <a:lnTo>
                      <a:pt x="29" y="86"/>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p:cNvSpPr>
              <p:nvPr/>
            </p:nvSpPr>
            <p:spPr bwMode="auto">
              <a:xfrm>
                <a:off x="4406946" y="6457948"/>
                <a:ext cx="312741" cy="146052"/>
              </a:xfrm>
              <a:custGeom>
                <a:avLst/>
                <a:gdLst>
                  <a:gd name="T0" fmla="*/ 0 w 197"/>
                  <a:gd name="T1" fmla="*/ 0 h 92"/>
                  <a:gd name="T2" fmla="*/ 21 w 197"/>
                  <a:gd name="T3" fmla="*/ 92 h 92"/>
                  <a:gd name="T4" fmla="*/ 183 w 197"/>
                  <a:gd name="T5" fmla="*/ 92 h 92"/>
                  <a:gd name="T6" fmla="*/ 197 w 197"/>
                  <a:gd name="T7" fmla="*/ 0 h 92"/>
                  <a:gd name="T8" fmla="*/ 0 w 197"/>
                  <a:gd name="T9" fmla="*/ 0 h 92"/>
                </a:gdLst>
                <a:ahLst/>
                <a:cxnLst>
                  <a:cxn ang="0">
                    <a:pos x="T0" y="T1"/>
                  </a:cxn>
                  <a:cxn ang="0">
                    <a:pos x="T2" y="T3"/>
                  </a:cxn>
                  <a:cxn ang="0">
                    <a:pos x="T4" y="T5"/>
                  </a:cxn>
                  <a:cxn ang="0">
                    <a:pos x="T6" y="T7"/>
                  </a:cxn>
                  <a:cxn ang="0">
                    <a:pos x="T8" y="T9"/>
                  </a:cxn>
                </a:cxnLst>
                <a:rect l="0" t="0" r="r" b="b"/>
                <a:pathLst>
                  <a:path w="197" h="92">
                    <a:moveTo>
                      <a:pt x="0" y="0"/>
                    </a:moveTo>
                    <a:lnTo>
                      <a:pt x="21" y="92"/>
                    </a:lnTo>
                    <a:lnTo>
                      <a:pt x="183" y="92"/>
                    </a:lnTo>
                    <a:lnTo>
                      <a:pt x="197"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p:cNvSpPr>
                <a:spLocks/>
              </p:cNvSpPr>
              <p:nvPr/>
            </p:nvSpPr>
            <p:spPr bwMode="auto">
              <a:xfrm>
                <a:off x="5234043" y="6457948"/>
                <a:ext cx="165102" cy="141289"/>
              </a:xfrm>
              <a:custGeom>
                <a:avLst/>
                <a:gdLst>
                  <a:gd name="T0" fmla="*/ 15 w 104"/>
                  <a:gd name="T1" fmla="*/ 0 h 89"/>
                  <a:gd name="T2" fmla="*/ 0 w 104"/>
                  <a:gd name="T3" fmla="*/ 89 h 89"/>
                  <a:gd name="T4" fmla="*/ 78 w 104"/>
                  <a:gd name="T5" fmla="*/ 89 h 89"/>
                  <a:gd name="T6" fmla="*/ 104 w 104"/>
                  <a:gd name="T7" fmla="*/ 0 h 89"/>
                  <a:gd name="T8" fmla="*/ 15 w 104"/>
                  <a:gd name="T9" fmla="*/ 0 h 89"/>
                </a:gdLst>
                <a:ahLst/>
                <a:cxnLst>
                  <a:cxn ang="0">
                    <a:pos x="T0" y="T1"/>
                  </a:cxn>
                  <a:cxn ang="0">
                    <a:pos x="T2" y="T3"/>
                  </a:cxn>
                  <a:cxn ang="0">
                    <a:pos x="T4" y="T5"/>
                  </a:cxn>
                  <a:cxn ang="0">
                    <a:pos x="T6" y="T7"/>
                  </a:cxn>
                  <a:cxn ang="0">
                    <a:pos x="T8" y="T9"/>
                  </a:cxn>
                </a:cxnLst>
                <a:rect l="0" t="0" r="r" b="b"/>
                <a:pathLst>
                  <a:path w="104" h="89">
                    <a:moveTo>
                      <a:pt x="15" y="0"/>
                    </a:moveTo>
                    <a:lnTo>
                      <a:pt x="0" y="89"/>
                    </a:lnTo>
                    <a:lnTo>
                      <a:pt x="78" y="89"/>
                    </a:lnTo>
                    <a:lnTo>
                      <a:pt x="104" y="0"/>
                    </a:lnTo>
                    <a:lnTo>
                      <a:pt x="1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Rectangle 35"/>
            <p:cNvSpPr>
              <a:spLocks noChangeArrowheads="1"/>
            </p:cNvSpPr>
            <p:nvPr/>
          </p:nvSpPr>
          <p:spPr bwMode="auto">
            <a:xfrm>
              <a:off x="810525" y="4399170"/>
              <a:ext cx="23813" cy="161609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p:cNvSpPr>
              <a:spLocks/>
            </p:cNvSpPr>
            <p:nvPr/>
          </p:nvSpPr>
          <p:spPr bwMode="auto">
            <a:xfrm>
              <a:off x="151705" y="4410283"/>
              <a:ext cx="674695" cy="1624031"/>
            </a:xfrm>
            <a:custGeom>
              <a:avLst/>
              <a:gdLst>
                <a:gd name="T0" fmla="*/ 425 w 425"/>
                <a:gd name="T1" fmla="*/ 3 h 1023"/>
                <a:gd name="T2" fmla="*/ 15 w 425"/>
                <a:gd name="T3" fmla="*/ 1023 h 1023"/>
                <a:gd name="T4" fmla="*/ 0 w 425"/>
                <a:gd name="T5" fmla="*/ 1023 h 1023"/>
                <a:gd name="T6" fmla="*/ 406 w 425"/>
                <a:gd name="T7" fmla="*/ 0 h 1023"/>
                <a:gd name="T8" fmla="*/ 425 w 425"/>
                <a:gd name="T9" fmla="*/ 3 h 1023"/>
              </a:gdLst>
              <a:ahLst/>
              <a:cxnLst>
                <a:cxn ang="0">
                  <a:pos x="T0" y="T1"/>
                </a:cxn>
                <a:cxn ang="0">
                  <a:pos x="T2" y="T3"/>
                </a:cxn>
                <a:cxn ang="0">
                  <a:pos x="T4" y="T5"/>
                </a:cxn>
                <a:cxn ang="0">
                  <a:pos x="T6" y="T7"/>
                </a:cxn>
                <a:cxn ang="0">
                  <a:pos x="T8" y="T9"/>
                </a:cxn>
              </a:cxnLst>
              <a:rect l="0" t="0" r="r" b="b"/>
              <a:pathLst>
                <a:path w="425" h="1023">
                  <a:moveTo>
                    <a:pt x="425" y="3"/>
                  </a:moveTo>
                  <a:lnTo>
                    <a:pt x="15" y="1023"/>
                  </a:lnTo>
                  <a:lnTo>
                    <a:pt x="0" y="1023"/>
                  </a:lnTo>
                  <a:lnTo>
                    <a:pt x="406" y="0"/>
                  </a:lnTo>
                  <a:lnTo>
                    <a:pt x="425"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p:cNvSpPr>
              <a:spLocks/>
            </p:cNvSpPr>
            <p:nvPr/>
          </p:nvSpPr>
          <p:spPr bwMode="auto">
            <a:xfrm>
              <a:off x="810525" y="4399170"/>
              <a:ext cx="669933" cy="1630381"/>
            </a:xfrm>
            <a:custGeom>
              <a:avLst/>
              <a:gdLst>
                <a:gd name="T0" fmla="*/ 0 w 422"/>
                <a:gd name="T1" fmla="*/ 0 h 1027"/>
                <a:gd name="T2" fmla="*/ 407 w 422"/>
                <a:gd name="T3" fmla="*/ 1027 h 1027"/>
                <a:gd name="T4" fmla="*/ 422 w 422"/>
                <a:gd name="T5" fmla="*/ 1027 h 1027"/>
                <a:gd name="T6" fmla="*/ 23 w 422"/>
                <a:gd name="T7" fmla="*/ 5 h 1027"/>
                <a:gd name="T8" fmla="*/ 0 w 422"/>
                <a:gd name="T9" fmla="*/ 0 h 1027"/>
              </a:gdLst>
              <a:ahLst/>
              <a:cxnLst>
                <a:cxn ang="0">
                  <a:pos x="T0" y="T1"/>
                </a:cxn>
                <a:cxn ang="0">
                  <a:pos x="T2" y="T3"/>
                </a:cxn>
                <a:cxn ang="0">
                  <a:pos x="T4" y="T5"/>
                </a:cxn>
                <a:cxn ang="0">
                  <a:pos x="T6" y="T7"/>
                </a:cxn>
                <a:cxn ang="0">
                  <a:pos x="T8" y="T9"/>
                </a:cxn>
              </a:cxnLst>
              <a:rect l="0" t="0" r="r" b="b"/>
              <a:pathLst>
                <a:path w="422" h="1027">
                  <a:moveTo>
                    <a:pt x="0" y="0"/>
                  </a:moveTo>
                  <a:lnTo>
                    <a:pt x="407" y="1027"/>
                  </a:lnTo>
                  <a:lnTo>
                    <a:pt x="422" y="1027"/>
                  </a:lnTo>
                  <a:lnTo>
                    <a:pt x="23" y="5"/>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727747791"/>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par>
                                <p:cTn id="10" presetID="53" presetClass="entr" presetSubtype="16" fill="hold" nodeType="withEffect">
                                  <p:stCondLst>
                                    <p:cond delay="0"/>
                                  </p:stCondLst>
                                  <p:childTnLst>
                                    <p:set>
                                      <p:cBhvr>
                                        <p:cTn id="11" dur="1" fill="hold">
                                          <p:stCondLst>
                                            <p:cond delay="0"/>
                                          </p:stCondLst>
                                        </p:cTn>
                                        <p:tgtEl>
                                          <p:spTgt spid="59"/>
                                        </p:tgtEl>
                                        <p:attrNameLst>
                                          <p:attrName>style.visibility</p:attrName>
                                        </p:attrNameLst>
                                      </p:cBhvr>
                                      <p:to>
                                        <p:strVal val="visible"/>
                                      </p:to>
                                    </p:set>
                                    <p:anim calcmode="lin" valueType="num">
                                      <p:cBhvr>
                                        <p:cTn id="12" dur="500" fill="hold"/>
                                        <p:tgtEl>
                                          <p:spTgt spid="59"/>
                                        </p:tgtEl>
                                        <p:attrNameLst>
                                          <p:attrName>ppt_w</p:attrName>
                                        </p:attrNameLst>
                                      </p:cBhvr>
                                      <p:tavLst>
                                        <p:tav tm="0">
                                          <p:val>
                                            <p:fltVal val="0"/>
                                          </p:val>
                                        </p:tav>
                                        <p:tav tm="100000">
                                          <p:val>
                                            <p:strVal val="#ppt_w"/>
                                          </p:val>
                                        </p:tav>
                                      </p:tavLst>
                                    </p:anim>
                                    <p:anim calcmode="lin" valueType="num">
                                      <p:cBhvr>
                                        <p:cTn id="13" dur="500" fill="hold"/>
                                        <p:tgtEl>
                                          <p:spTgt spid="59"/>
                                        </p:tgtEl>
                                        <p:attrNameLst>
                                          <p:attrName>ppt_h</p:attrName>
                                        </p:attrNameLst>
                                      </p:cBhvr>
                                      <p:tavLst>
                                        <p:tav tm="0">
                                          <p:val>
                                            <p:fltVal val="0"/>
                                          </p:val>
                                        </p:tav>
                                        <p:tav tm="100000">
                                          <p:val>
                                            <p:strVal val="#ppt_h"/>
                                          </p:val>
                                        </p:tav>
                                      </p:tavLst>
                                    </p:anim>
                                    <p:animEffect transition="in" filter="fade">
                                      <p:cBhvr>
                                        <p:cTn id="14" dur="500"/>
                                        <p:tgtEl>
                                          <p:spTgt spid="59"/>
                                        </p:tgtEl>
                                      </p:cBhvr>
                                    </p:animEffect>
                                  </p:childTnLst>
                                </p:cTn>
                              </p:par>
                              <p:par>
                                <p:cTn id="15" presetID="53" presetClass="entr" presetSubtype="16" fill="hold" nodeType="with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par>
                                <p:cTn id="20" presetID="53" presetClass="entr" presetSubtype="16" fill="hold" nodeType="with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p:cTn id="22" dur="500" fill="hold"/>
                                        <p:tgtEl>
                                          <p:spTgt spid="61"/>
                                        </p:tgtEl>
                                        <p:attrNameLst>
                                          <p:attrName>ppt_w</p:attrName>
                                        </p:attrNameLst>
                                      </p:cBhvr>
                                      <p:tavLst>
                                        <p:tav tm="0">
                                          <p:val>
                                            <p:fltVal val="0"/>
                                          </p:val>
                                        </p:tav>
                                        <p:tav tm="100000">
                                          <p:val>
                                            <p:strVal val="#ppt_w"/>
                                          </p:val>
                                        </p:tav>
                                      </p:tavLst>
                                    </p:anim>
                                    <p:anim calcmode="lin" valueType="num">
                                      <p:cBhvr>
                                        <p:cTn id="23" dur="500" fill="hold"/>
                                        <p:tgtEl>
                                          <p:spTgt spid="61"/>
                                        </p:tgtEl>
                                        <p:attrNameLst>
                                          <p:attrName>ppt_h</p:attrName>
                                        </p:attrNameLst>
                                      </p:cBhvr>
                                      <p:tavLst>
                                        <p:tav tm="0">
                                          <p:val>
                                            <p:fltVal val="0"/>
                                          </p:val>
                                        </p:tav>
                                        <p:tav tm="100000">
                                          <p:val>
                                            <p:strVal val="#ppt_h"/>
                                          </p:val>
                                        </p:tav>
                                      </p:tavLst>
                                    </p:anim>
                                    <p:animEffect transition="in" filter="fade">
                                      <p:cBhvr>
                                        <p:cTn id="24" dur="500"/>
                                        <p:tgtEl>
                                          <p:spTgt spid="6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2"/>
                                        </p:tgtEl>
                                        <p:attrNameLst>
                                          <p:attrName>style.visibility</p:attrName>
                                        </p:attrNameLst>
                                      </p:cBhvr>
                                      <p:to>
                                        <p:strVal val="visible"/>
                                      </p:to>
                                    </p:set>
                                    <p:anim calcmode="lin" valueType="num">
                                      <p:cBhvr>
                                        <p:cTn id="27" dur="500" fill="hold"/>
                                        <p:tgtEl>
                                          <p:spTgt spid="62"/>
                                        </p:tgtEl>
                                        <p:attrNameLst>
                                          <p:attrName>ppt_w</p:attrName>
                                        </p:attrNameLst>
                                      </p:cBhvr>
                                      <p:tavLst>
                                        <p:tav tm="0">
                                          <p:val>
                                            <p:fltVal val="0"/>
                                          </p:val>
                                        </p:tav>
                                        <p:tav tm="100000">
                                          <p:val>
                                            <p:strVal val="#ppt_w"/>
                                          </p:val>
                                        </p:tav>
                                      </p:tavLst>
                                    </p:anim>
                                    <p:anim calcmode="lin" valueType="num">
                                      <p:cBhvr>
                                        <p:cTn id="28" dur="500" fill="hold"/>
                                        <p:tgtEl>
                                          <p:spTgt spid="62"/>
                                        </p:tgtEl>
                                        <p:attrNameLst>
                                          <p:attrName>ppt_h</p:attrName>
                                        </p:attrNameLst>
                                      </p:cBhvr>
                                      <p:tavLst>
                                        <p:tav tm="0">
                                          <p:val>
                                            <p:fltVal val="0"/>
                                          </p:val>
                                        </p:tav>
                                        <p:tav tm="100000">
                                          <p:val>
                                            <p:strVal val="#ppt_h"/>
                                          </p:val>
                                        </p:tav>
                                      </p:tavLst>
                                    </p:anim>
                                    <p:animEffect transition="in" filter="fade">
                                      <p:cBhvr>
                                        <p:cTn id="29" dur="500"/>
                                        <p:tgtEl>
                                          <p:spTgt spid="6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1"/>
                                        </p:tgtEl>
                                        <p:attrNameLst>
                                          <p:attrName>style.visibility</p:attrName>
                                        </p:attrNameLst>
                                      </p:cBhvr>
                                      <p:to>
                                        <p:strVal val="visible"/>
                                      </p:to>
                                    </p:set>
                                    <p:anim calcmode="lin" valueType="num">
                                      <p:cBhvr>
                                        <p:cTn id="32" dur="500" fill="hold"/>
                                        <p:tgtEl>
                                          <p:spTgt spid="71"/>
                                        </p:tgtEl>
                                        <p:attrNameLst>
                                          <p:attrName>ppt_w</p:attrName>
                                        </p:attrNameLst>
                                      </p:cBhvr>
                                      <p:tavLst>
                                        <p:tav tm="0">
                                          <p:val>
                                            <p:fltVal val="0"/>
                                          </p:val>
                                        </p:tav>
                                        <p:tav tm="100000">
                                          <p:val>
                                            <p:strVal val="#ppt_w"/>
                                          </p:val>
                                        </p:tav>
                                      </p:tavLst>
                                    </p:anim>
                                    <p:anim calcmode="lin" valueType="num">
                                      <p:cBhvr>
                                        <p:cTn id="33" dur="500" fill="hold"/>
                                        <p:tgtEl>
                                          <p:spTgt spid="71"/>
                                        </p:tgtEl>
                                        <p:attrNameLst>
                                          <p:attrName>ppt_h</p:attrName>
                                        </p:attrNameLst>
                                      </p:cBhvr>
                                      <p:tavLst>
                                        <p:tav tm="0">
                                          <p:val>
                                            <p:fltVal val="0"/>
                                          </p:val>
                                        </p:tav>
                                        <p:tav tm="100000">
                                          <p:val>
                                            <p:strVal val="#ppt_h"/>
                                          </p:val>
                                        </p:tav>
                                      </p:tavLst>
                                    </p:anim>
                                    <p:animEffect transition="in" filter="fade">
                                      <p:cBhvr>
                                        <p:cTn id="34" dur="500"/>
                                        <p:tgtEl>
                                          <p:spTgt spid="71"/>
                                        </p:tgtEl>
                                      </p:cBhvr>
                                    </p:animEffect>
                                  </p:childTnLst>
                                </p:cTn>
                              </p:par>
                            </p:childTnLst>
                          </p:cTn>
                        </p:par>
                      </p:childTnLst>
                    </p:cTn>
                  </p:par>
                  <p:par>
                    <p:cTn id="35" fill="hold">
                      <p:stCondLst>
                        <p:cond delay="indefinite"/>
                      </p:stCondLst>
                      <p:childTnLst>
                        <p:par>
                          <p:cTn id="36" fill="hold">
                            <p:stCondLst>
                              <p:cond delay="0"/>
                            </p:stCondLst>
                            <p:childTnLst>
                              <p:par>
                                <p:cTn id="37" presetID="8" presetClass="emph" presetSubtype="0" fill="hold" nodeType="clickEffect">
                                  <p:stCondLst>
                                    <p:cond delay="0"/>
                                  </p:stCondLst>
                                  <p:childTnLst>
                                    <p:animRot by="900000">
                                      <p:cBhvr>
                                        <p:cTn id="38" dur="750" fill="hold"/>
                                        <p:tgtEl>
                                          <p:spTgt spid="60"/>
                                        </p:tgtEl>
                                        <p:attrNameLst>
                                          <p:attrName>r</p:attrName>
                                        </p:attrNameLst>
                                      </p:cBhvr>
                                    </p:animRot>
                                  </p:childTnLst>
                                </p:cTn>
                              </p:par>
                              <p:par>
                                <p:cTn id="39" presetID="42" presetClass="path" presetSubtype="0" accel="10000" decel="10000" fill="hold" nodeType="withEffect">
                                  <p:stCondLst>
                                    <p:cond delay="0"/>
                                  </p:stCondLst>
                                  <p:childTnLst>
                                    <p:animMotion origin="layout" path="M 1.11111E-6 1.51782E-6 L -0.00347 0.04627 " pathEditMode="relative" rAng="0" ptsTypes="AA">
                                      <p:cBhvr>
                                        <p:cTn id="40" dur="1000" fill="hold"/>
                                        <p:tgtEl>
                                          <p:spTgt spid="59"/>
                                        </p:tgtEl>
                                        <p:attrNameLst>
                                          <p:attrName>ppt_x</p:attrName>
                                          <p:attrName>ppt_y</p:attrName>
                                        </p:attrNameLst>
                                      </p:cBhvr>
                                      <p:rCtr x="-174" y="2314"/>
                                    </p:animMotion>
                                  </p:childTnLst>
                                </p:cTn>
                              </p:par>
                              <p:par>
                                <p:cTn id="41" presetID="42" presetClass="path" presetSubtype="0" accel="10000" decel="10000" fill="hold" grpId="1" nodeType="withEffect">
                                  <p:stCondLst>
                                    <p:cond delay="0"/>
                                  </p:stCondLst>
                                  <p:childTnLst>
                                    <p:animMotion origin="layout" path="M -5.55556E-7 -1.24971E-6 L -0.00729 0.04258 " pathEditMode="relative" rAng="0" ptsTypes="AA">
                                      <p:cBhvr>
                                        <p:cTn id="42" dur="1000" fill="hold"/>
                                        <p:tgtEl>
                                          <p:spTgt spid="71"/>
                                        </p:tgtEl>
                                        <p:attrNameLst>
                                          <p:attrName>ppt_x</p:attrName>
                                          <p:attrName>ppt_y</p:attrName>
                                        </p:attrNameLst>
                                      </p:cBhvr>
                                      <p:rCtr x="-365" y="2129"/>
                                    </p:animMotion>
                                  </p:childTnLst>
                                </p:cTn>
                              </p:par>
                              <p:par>
                                <p:cTn id="43" presetID="64" presetClass="path" presetSubtype="0" accel="13333" decel="13333" fill="hold" nodeType="withEffect">
                                  <p:stCondLst>
                                    <p:cond delay="0"/>
                                  </p:stCondLst>
                                  <p:childTnLst>
                                    <p:animMotion origin="layout" path="M 1.94444E-6 -1.7341E-6 L 1.94444E-6 -0.0511 " pathEditMode="relative" rAng="0" ptsTypes="AA">
                                      <p:cBhvr>
                                        <p:cTn id="44" dur="750" fill="hold"/>
                                        <p:tgtEl>
                                          <p:spTgt spid="58"/>
                                        </p:tgtEl>
                                        <p:attrNameLst>
                                          <p:attrName>ppt_x</p:attrName>
                                          <p:attrName>ppt_y</p:attrName>
                                        </p:attrNameLst>
                                      </p:cBhvr>
                                      <p:rCtr x="0" y="-2566"/>
                                    </p:animMotion>
                                  </p:childTnLst>
                                </p:cTn>
                              </p:par>
                              <p:par>
                                <p:cTn id="45" presetID="64" presetClass="path" presetSubtype="0" accel="5000" decel="5000" fill="hold" grpId="1" nodeType="withEffect">
                                  <p:stCondLst>
                                    <p:cond delay="0"/>
                                  </p:stCondLst>
                                  <p:childTnLst>
                                    <p:animMotion origin="layout" path="M -1.66667E-6 -3.7037E-7 L 0.00139 -0.0463 " pathEditMode="relative" rAng="0" ptsTypes="AA">
                                      <p:cBhvr>
                                        <p:cTn id="46" dur="750" fill="hold"/>
                                        <p:tgtEl>
                                          <p:spTgt spid="62"/>
                                        </p:tgtEl>
                                        <p:attrNameLst>
                                          <p:attrName>ppt_x</p:attrName>
                                          <p:attrName>ppt_y</p:attrName>
                                        </p:attrNameLst>
                                      </p:cBhvr>
                                      <p:rCtr x="69"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71" grpId="1"/>
      <p:bldP spid="62" grpId="0"/>
      <p:bldP spid="62"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1" name="TextBox 70"/>
          <p:cNvSpPr txBox="1"/>
          <p:nvPr/>
        </p:nvSpPr>
        <p:spPr>
          <a:xfrm>
            <a:off x="4001595" y="3537281"/>
            <a:ext cx="2584543"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Proportion</a:t>
            </a: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60" name="Group 59"/>
          <p:cNvGrpSpPr/>
          <p:nvPr/>
        </p:nvGrpSpPr>
        <p:grpSpPr>
          <a:xfrm>
            <a:off x="2213810" y="1676148"/>
            <a:ext cx="3132012" cy="430328"/>
            <a:chOff x="76200" y="1981200"/>
            <a:chExt cx="2809943" cy="357192"/>
          </a:xfrm>
        </p:grpSpPr>
        <p:sp>
          <p:nvSpPr>
            <p:cNvPr id="32" name="Freeform 38"/>
            <p:cNvSpPr>
              <a:spLocks/>
            </p:cNvSpPr>
            <p:nvPr/>
          </p:nvSpPr>
          <p:spPr bwMode="auto">
            <a:xfrm>
              <a:off x="1524053" y="1981200"/>
              <a:ext cx="1362090" cy="357192"/>
            </a:xfrm>
            <a:custGeom>
              <a:avLst/>
              <a:gdLst>
                <a:gd name="T0" fmla="*/ 24 w 858"/>
                <a:gd name="T1" fmla="*/ 14 h 225"/>
                <a:gd name="T2" fmla="*/ 48 w 858"/>
                <a:gd name="T3" fmla="*/ 5 h 225"/>
                <a:gd name="T4" fmla="*/ 82 w 858"/>
                <a:gd name="T5" fmla="*/ 1 h 225"/>
                <a:gd name="T6" fmla="*/ 127 w 858"/>
                <a:gd name="T7" fmla="*/ 1 h 225"/>
                <a:gd name="T8" fmla="*/ 180 w 858"/>
                <a:gd name="T9" fmla="*/ 4 h 225"/>
                <a:gd name="T10" fmla="*/ 237 w 858"/>
                <a:gd name="T11" fmla="*/ 10 h 225"/>
                <a:gd name="T12" fmla="*/ 299 w 858"/>
                <a:gd name="T13" fmla="*/ 18 h 225"/>
                <a:gd name="T14" fmla="*/ 361 w 858"/>
                <a:gd name="T15" fmla="*/ 29 h 225"/>
                <a:gd name="T16" fmla="*/ 419 w 858"/>
                <a:gd name="T17" fmla="*/ 43 h 225"/>
                <a:gd name="T18" fmla="*/ 472 w 858"/>
                <a:gd name="T19" fmla="*/ 59 h 225"/>
                <a:gd name="T20" fmla="*/ 520 w 858"/>
                <a:gd name="T21" fmla="*/ 77 h 225"/>
                <a:gd name="T22" fmla="*/ 564 w 858"/>
                <a:gd name="T23" fmla="*/ 97 h 225"/>
                <a:gd name="T24" fmla="*/ 601 w 858"/>
                <a:gd name="T25" fmla="*/ 117 h 225"/>
                <a:gd name="T26" fmla="*/ 634 w 858"/>
                <a:gd name="T27" fmla="*/ 133 h 225"/>
                <a:gd name="T28" fmla="*/ 660 w 858"/>
                <a:gd name="T29" fmla="*/ 147 h 225"/>
                <a:gd name="T30" fmla="*/ 681 w 858"/>
                <a:gd name="T31" fmla="*/ 157 h 225"/>
                <a:gd name="T32" fmla="*/ 702 w 858"/>
                <a:gd name="T33" fmla="*/ 159 h 225"/>
                <a:gd name="T34" fmla="*/ 721 w 858"/>
                <a:gd name="T35" fmla="*/ 161 h 225"/>
                <a:gd name="T36" fmla="*/ 733 w 858"/>
                <a:gd name="T37" fmla="*/ 159 h 225"/>
                <a:gd name="T38" fmla="*/ 739 w 858"/>
                <a:gd name="T39" fmla="*/ 158 h 225"/>
                <a:gd name="T40" fmla="*/ 737 w 858"/>
                <a:gd name="T41" fmla="*/ 154 h 225"/>
                <a:gd name="T42" fmla="*/ 732 w 858"/>
                <a:gd name="T43" fmla="*/ 129 h 225"/>
                <a:gd name="T44" fmla="*/ 735 w 858"/>
                <a:gd name="T45" fmla="*/ 102 h 225"/>
                <a:gd name="T46" fmla="*/ 747 w 858"/>
                <a:gd name="T47" fmla="*/ 86 h 225"/>
                <a:gd name="T48" fmla="*/ 768 w 858"/>
                <a:gd name="T49" fmla="*/ 75 h 225"/>
                <a:gd name="T50" fmla="*/ 795 w 858"/>
                <a:gd name="T51" fmla="*/ 73 h 225"/>
                <a:gd name="T52" fmla="*/ 825 w 858"/>
                <a:gd name="T53" fmla="*/ 80 h 225"/>
                <a:gd name="T54" fmla="*/ 844 w 858"/>
                <a:gd name="T55" fmla="*/ 93 h 225"/>
                <a:gd name="T56" fmla="*/ 855 w 858"/>
                <a:gd name="T57" fmla="*/ 113 h 225"/>
                <a:gd name="T58" fmla="*/ 858 w 858"/>
                <a:gd name="T59" fmla="*/ 136 h 225"/>
                <a:gd name="T60" fmla="*/ 855 w 858"/>
                <a:gd name="T61" fmla="*/ 162 h 225"/>
                <a:gd name="T62" fmla="*/ 843 w 858"/>
                <a:gd name="T63" fmla="*/ 191 h 225"/>
                <a:gd name="T64" fmla="*/ 821 w 858"/>
                <a:gd name="T65" fmla="*/ 213 h 225"/>
                <a:gd name="T66" fmla="*/ 788 w 858"/>
                <a:gd name="T67" fmla="*/ 225 h 225"/>
                <a:gd name="T68" fmla="*/ 752 w 858"/>
                <a:gd name="T69" fmla="*/ 224 h 225"/>
                <a:gd name="T70" fmla="*/ 719 w 858"/>
                <a:gd name="T71" fmla="*/ 218 h 225"/>
                <a:gd name="T72" fmla="*/ 681 w 858"/>
                <a:gd name="T73" fmla="*/ 209 h 225"/>
                <a:gd name="T74" fmla="*/ 638 w 858"/>
                <a:gd name="T75" fmla="*/ 196 h 225"/>
                <a:gd name="T76" fmla="*/ 594 w 858"/>
                <a:gd name="T77" fmla="*/ 184 h 225"/>
                <a:gd name="T78" fmla="*/ 552 w 858"/>
                <a:gd name="T79" fmla="*/ 173 h 225"/>
                <a:gd name="T80" fmla="*/ 513 w 858"/>
                <a:gd name="T81" fmla="*/ 163 h 225"/>
                <a:gd name="T82" fmla="*/ 480 w 858"/>
                <a:gd name="T83" fmla="*/ 157 h 225"/>
                <a:gd name="T84" fmla="*/ 436 w 858"/>
                <a:gd name="T85" fmla="*/ 152 h 225"/>
                <a:gd name="T86" fmla="*/ 371 w 858"/>
                <a:gd name="T87" fmla="*/ 151 h 225"/>
                <a:gd name="T88" fmla="*/ 303 w 858"/>
                <a:gd name="T89" fmla="*/ 151 h 225"/>
                <a:gd name="T90" fmla="*/ 239 w 858"/>
                <a:gd name="T91" fmla="*/ 152 h 225"/>
                <a:gd name="T92" fmla="*/ 175 w 858"/>
                <a:gd name="T93" fmla="*/ 154 h 225"/>
                <a:gd name="T94" fmla="*/ 118 w 858"/>
                <a:gd name="T95" fmla="*/ 155 h 225"/>
                <a:gd name="T96" fmla="*/ 64 w 858"/>
                <a:gd name="T97" fmla="*/ 155 h 225"/>
                <a:gd name="T98" fmla="*/ 19 w 858"/>
                <a:gd name="T99" fmla="*/ 154 h 225"/>
                <a:gd name="T100" fmla="*/ 19 w 858"/>
                <a:gd name="T101" fmla="*/ 1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8" h="225">
                  <a:moveTo>
                    <a:pt x="19" y="19"/>
                  </a:moveTo>
                  <a:lnTo>
                    <a:pt x="24" y="14"/>
                  </a:lnTo>
                  <a:lnTo>
                    <a:pt x="34" y="10"/>
                  </a:lnTo>
                  <a:lnTo>
                    <a:pt x="48" y="5"/>
                  </a:lnTo>
                  <a:lnTo>
                    <a:pt x="63" y="3"/>
                  </a:lnTo>
                  <a:lnTo>
                    <a:pt x="82" y="1"/>
                  </a:lnTo>
                  <a:lnTo>
                    <a:pt x="103" y="0"/>
                  </a:lnTo>
                  <a:lnTo>
                    <a:pt x="127" y="1"/>
                  </a:lnTo>
                  <a:lnTo>
                    <a:pt x="152" y="1"/>
                  </a:lnTo>
                  <a:lnTo>
                    <a:pt x="180" y="4"/>
                  </a:lnTo>
                  <a:lnTo>
                    <a:pt x="208" y="5"/>
                  </a:lnTo>
                  <a:lnTo>
                    <a:pt x="237" y="10"/>
                  </a:lnTo>
                  <a:lnTo>
                    <a:pt x="268" y="14"/>
                  </a:lnTo>
                  <a:lnTo>
                    <a:pt x="299" y="18"/>
                  </a:lnTo>
                  <a:lnTo>
                    <a:pt x="329" y="23"/>
                  </a:lnTo>
                  <a:lnTo>
                    <a:pt x="361" y="29"/>
                  </a:lnTo>
                  <a:lnTo>
                    <a:pt x="391" y="36"/>
                  </a:lnTo>
                  <a:lnTo>
                    <a:pt x="419" y="43"/>
                  </a:lnTo>
                  <a:lnTo>
                    <a:pt x="446" y="51"/>
                  </a:lnTo>
                  <a:lnTo>
                    <a:pt x="472" y="59"/>
                  </a:lnTo>
                  <a:lnTo>
                    <a:pt x="497" y="67"/>
                  </a:lnTo>
                  <a:lnTo>
                    <a:pt x="520" y="77"/>
                  </a:lnTo>
                  <a:lnTo>
                    <a:pt x="542" y="88"/>
                  </a:lnTo>
                  <a:lnTo>
                    <a:pt x="564" y="97"/>
                  </a:lnTo>
                  <a:lnTo>
                    <a:pt x="583" y="107"/>
                  </a:lnTo>
                  <a:lnTo>
                    <a:pt x="601" y="117"/>
                  </a:lnTo>
                  <a:lnTo>
                    <a:pt x="619" y="125"/>
                  </a:lnTo>
                  <a:lnTo>
                    <a:pt x="634" y="133"/>
                  </a:lnTo>
                  <a:lnTo>
                    <a:pt x="648" y="141"/>
                  </a:lnTo>
                  <a:lnTo>
                    <a:pt x="660" y="147"/>
                  </a:lnTo>
                  <a:lnTo>
                    <a:pt x="671" y="152"/>
                  </a:lnTo>
                  <a:lnTo>
                    <a:pt x="681" y="157"/>
                  </a:lnTo>
                  <a:lnTo>
                    <a:pt x="689" y="158"/>
                  </a:lnTo>
                  <a:lnTo>
                    <a:pt x="702" y="159"/>
                  </a:lnTo>
                  <a:lnTo>
                    <a:pt x="713" y="161"/>
                  </a:lnTo>
                  <a:lnTo>
                    <a:pt x="721" y="161"/>
                  </a:lnTo>
                  <a:lnTo>
                    <a:pt x="728" y="159"/>
                  </a:lnTo>
                  <a:lnTo>
                    <a:pt x="733" y="159"/>
                  </a:lnTo>
                  <a:lnTo>
                    <a:pt x="736" y="159"/>
                  </a:lnTo>
                  <a:lnTo>
                    <a:pt x="739" y="158"/>
                  </a:lnTo>
                  <a:lnTo>
                    <a:pt x="739" y="158"/>
                  </a:lnTo>
                  <a:lnTo>
                    <a:pt x="737" y="154"/>
                  </a:lnTo>
                  <a:lnTo>
                    <a:pt x="733" y="144"/>
                  </a:lnTo>
                  <a:lnTo>
                    <a:pt x="732" y="129"/>
                  </a:lnTo>
                  <a:lnTo>
                    <a:pt x="732" y="111"/>
                  </a:lnTo>
                  <a:lnTo>
                    <a:pt x="735" y="102"/>
                  </a:lnTo>
                  <a:lnTo>
                    <a:pt x="740" y="93"/>
                  </a:lnTo>
                  <a:lnTo>
                    <a:pt x="747" y="86"/>
                  </a:lnTo>
                  <a:lnTo>
                    <a:pt x="757" y="81"/>
                  </a:lnTo>
                  <a:lnTo>
                    <a:pt x="768" y="75"/>
                  </a:lnTo>
                  <a:lnTo>
                    <a:pt x="781" y="74"/>
                  </a:lnTo>
                  <a:lnTo>
                    <a:pt x="795" y="73"/>
                  </a:lnTo>
                  <a:lnTo>
                    <a:pt x="811" y="75"/>
                  </a:lnTo>
                  <a:lnTo>
                    <a:pt x="825" y="80"/>
                  </a:lnTo>
                  <a:lnTo>
                    <a:pt x="836" y="85"/>
                  </a:lnTo>
                  <a:lnTo>
                    <a:pt x="844" y="93"/>
                  </a:lnTo>
                  <a:lnTo>
                    <a:pt x="851" y="103"/>
                  </a:lnTo>
                  <a:lnTo>
                    <a:pt x="855" y="113"/>
                  </a:lnTo>
                  <a:lnTo>
                    <a:pt x="858" y="124"/>
                  </a:lnTo>
                  <a:lnTo>
                    <a:pt x="858" y="136"/>
                  </a:lnTo>
                  <a:lnTo>
                    <a:pt x="858" y="147"/>
                  </a:lnTo>
                  <a:lnTo>
                    <a:pt x="855" y="162"/>
                  </a:lnTo>
                  <a:lnTo>
                    <a:pt x="850" y="177"/>
                  </a:lnTo>
                  <a:lnTo>
                    <a:pt x="843" y="191"/>
                  </a:lnTo>
                  <a:lnTo>
                    <a:pt x="833" y="203"/>
                  </a:lnTo>
                  <a:lnTo>
                    <a:pt x="821" y="213"/>
                  </a:lnTo>
                  <a:lnTo>
                    <a:pt x="806" y="221"/>
                  </a:lnTo>
                  <a:lnTo>
                    <a:pt x="788" y="225"/>
                  </a:lnTo>
                  <a:lnTo>
                    <a:pt x="766" y="225"/>
                  </a:lnTo>
                  <a:lnTo>
                    <a:pt x="752" y="224"/>
                  </a:lnTo>
                  <a:lnTo>
                    <a:pt x="737" y="221"/>
                  </a:lnTo>
                  <a:lnTo>
                    <a:pt x="719" y="218"/>
                  </a:lnTo>
                  <a:lnTo>
                    <a:pt x="702" y="213"/>
                  </a:lnTo>
                  <a:lnTo>
                    <a:pt x="681" y="209"/>
                  </a:lnTo>
                  <a:lnTo>
                    <a:pt x="660" y="203"/>
                  </a:lnTo>
                  <a:lnTo>
                    <a:pt x="638" y="196"/>
                  </a:lnTo>
                  <a:lnTo>
                    <a:pt x="616" y="191"/>
                  </a:lnTo>
                  <a:lnTo>
                    <a:pt x="594" y="184"/>
                  </a:lnTo>
                  <a:lnTo>
                    <a:pt x="572" y="178"/>
                  </a:lnTo>
                  <a:lnTo>
                    <a:pt x="552" y="173"/>
                  </a:lnTo>
                  <a:lnTo>
                    <a:pt x="531" y="167"/>
                  </a:lnTo>
                  <a:lnTo>
                    <a:pt x="513" y="163"/>
                  </a:lnTo>
                  <a:lnTo>
                    <a:pt x="496" y="159"/>
                  </a:lnTo>
                  <a:lnTo>
                    <a:pt x="480" y="157"/>
                  </a:lnTo>
                  <a:lnTo>
                    <a:pt x="468" y="155"/>
                  </a:lnTo>
                  <a:lnTo>
                    <a:pt x="436" y="152"/>
                  </a:lnTo>
                  <a:lnTo>
                    <a:pt x="404" y="151"/>
                  </a:lnTo>
                  <a:lnTo>
                    <a:pt x="371" y="151"/>
                  </a:lnTo>
                  <a:lnTo>
                    <a:pt x="336" y="150"/>
                  </a:lnTo>
                  <a:lnTo>
                    <a:pt x="303" y="151"/>
                  </a:lnTo>
                  <a:lnTo>
                    <a:pt x="270" y="151"/>
                  </a:lnTo>
                  <a:lnTo>
                    <a:pt x="239" y="152"/>
                  </a:lnTo>
                  <a:lnTo>
                    <a:pt x="207" y="152"/>
                  </a:lnTo>
                  <a:lnTo>
                    <a:pt x="175" y="154"/>
                  </a:lnTo>
                  <a:lnTo>
                    <a:pt x="145" y="155"/>
                  </a:lnTo>
                  <a:lnTo>
                    <a:pt x="118" y="155"/>
                  </a:lnTo>
                  <a:lnTo>
                    <a:pt x="90" y="157"/>
                  </a:lnTo>
                  <a:lnTo>
                    <a:pt x="64" y="155"/>
                  </a:lnTo>
                  <a:lnTo>
                    <a:pt x="41" y="155"/>
                  </a:lnTo>
                  <a:lnTo>
                    <a:pt x="19" y="154"/>
                  </a:lnTo>
                  <a:lnTo>
                    <a:pt x="0" y="151"/>
                  </a:lnTo>
                  <a:lnTo>
                    <a:pt x="19"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p:cNvSpPr>
              <a:spLocks/>
            </p:cNvSpPr>
            <p:nvPr/>
          </p:nvSpPr>
          <p:spPr bwMode="auto">
            <a:xfrm>
              <a:off x="1573266" y="2024063"/>
              <a:ext cx="1273189" cy="284166"/>
            </a:xfrm>
            <a:custGeom>
              <a:avLst/>
              <a:gdLst>
                <a:gd name="T0" fmla="*/ 21 w 802"/>
                <a:gd name="T1" fmla="*/ 10 h 179"/>
                <a:gd name="T2" fmla="*/ 40 w 802"/>
                <a:gd name="T3" fmla="*/ 5 h 179"/>
                <a:gd name="T4" fmla="*/ 70 w 802"/>
                <a:gd name="T5" fmla="*/ 0 h 179"/>
                <a:gd name="T6" fmla="*/ 109 w 802"/>
                <a:gd name="T7" fmla="*/ 0 h 179"/>
                <a:gd name="T8" fmla="*/ 155 w 802"/>
                <a:gd name="T9" fmla="*/ 2 h 179"/>
                <a:gd name="T10" fmla="*/ 209 w 802"/>
                <a:gd name="T11" fmla="*/ 6 h 179"/>
                <a:gd name="T12" fmla="*/ 265 w 802"/>
                <a:gd name="T13" fmla="*/ 13 h 179"/>
                <a:gd name="T14" fmla="*/ 326 w 802"/>
                <a:gd name="T15" fmla="*/ 24 h 179"/>
                <a:gd name="T16" fmla="*/ 382 w 802"/>
                <a:gd name="T17" fmla="*/ 37 h 179"/>
                <a:gd name="T18" fmla="*/ 433 w 802"/>
                <a:gd name="T19" fmla="*/ 54 h 179"/>
                <a:gd name="T20" fmla="*/ 482 w 802"/>
                <a:gd name="T21" fmla="*/ 72 h 179"/>
                <a:gd name="T22" fmla="*/ 528 w 802"/>
                <a:gd name="T23" fmla="*/ 91 h 179"/>
                <a:gd name="T24" fmla="*/ 569 w 802"/>
                <a:gd name="T25" fmla="*/ 109 h 179"/>
                <a:gd name="T26" fmla="*/ 605 w 802"/>
                <a:gd name="T27" fmla="*/ 125 h 179"/>
                <a:gd name="T28" fmla="*/ 635 w 802"/>
                <a:gd name="T29" fmla="*/ 138 h 179"/>
                <a:gd name="T30" fmla="*/ 655 w 802"/>
                <a:gd name="T31" fmla="*/ 146 h 179"/>
                <a:gd name="T32" fmla="*/ 676 w 802"/>
                <a:gd name="T33" fmla="*/ 149 h 179"/>
                <a:gd name="T34" fmla="*/ 699 w 802"/>
                <a:gd name="T35" fmla="*/ 149 h 179"/>
                <a:gd name="T36" fmla="*/ 716 w 802"/>
                <a:gd name="T37" fmla="*/ 147 h 179"/>
                <a:gd name="T38" fmla="*/ 726 w 802"/>
                <a:gd name="T39" fmla="*/ 146 h 179"/>
                <a:gd name="T40" fmla="*/ 726 w 802"/>
                <a:gd name="T41" fmla="*/ 142 h 179"/>
                <a:gd name="T42" fmla="*/ 723 w 802"/>
                <a:gd name="T43" fmla="*/ 117 h 179"/>
                <a:gd name="T44" fmla="*/ 726 w 802"/>
                <a:gd name="T45" fmla="*/ 98 h 179"/>
                <a:gd name="T46" fmla="*/ 731 w 802"/>
                <a:gd name="T47" fmla="*/ 88 h 179"/>
                <a:gd name="T48" fmla="*/ 742 w 802"/>
                <a:gd name="T49" fmla="*/ 83 h 179"/>
                <a:gd name="T50" fmla="*/ 759 w 802"/>
                <a:gd name="T51" fmla="*/ 80 h 179"/>
                <a:gd name="T52" fmla="*/ 786 w 802"/>
                <a:gd name="T53" fmla="*/ 88 h 179"/>
                <a:gd name="T54" fmla="*/ 802 w 802"/>
                <a:gd name="T55" fmla="*/ 114 h 179"/>
                <a:gd name="T56" fmla="*/ 801 w 802"/>
                <a:gd name="T57" fmla="*/ 142 h 179"/>
                <a:gd name="T58" fmla="*/ 790 w 802"/>
                <a:gd name="T59" fmla="*/ 160 h 179"/>
                <a:gd name="T60" fmla="*/ 768 w 802"/>
                <a:gd name="T61" fmla="*/ 173 h 179"/>
                <a:gd name="T62" fmla="*/ 735 w 802"/>
                <a:gd name="T63" fmla="*/ 179 h 179"/>
                <a:gd name="T64" fmla="*/ 702 w 802"/>
                <a:gd name="T65" fmla="*/ 176 h 179"/>
                <a:gd name="T66" fmla="*/ 672 w 802"/>
                <a:gd name="T67" fmla="*/ 169 h 179"/>
                <a:gd name="T68" fmla="*/ 635 w 802"/>
                <a:gd name="T69" fmla="*/ 160 h 179"/>
                <a:gd name="T70" fmla="*/ 594 w 802"/>
                <a:gd name="T71" fmla="*/ 149 h 179"/>
                <a:gd name="T72" fmla="*/ 551 w 802"/>
                <a:gd name="T73" fmla="*/ 136 h 179"/>
                <a:gd name="T74" fmla="*/ 511 w 802"/>
                <a:gd name="T75" fmla="*/ 124 h 179"/>
                <a:gd name="T76" fmla="*/ 474 w 802"/>
                <a:gd name="T77" fmla="*/ 113 h 179"/>
                <a:gd name="T78" fmla="*/ 444 w 802"/>
                <a:gd name="T79" fmla="*/ 106 h 179"/>
                <a:gd name="T80" fmla="*/ 394 w 802"/>
                <a:gd name="T81" fmla="*/ 101 h 179"/>
                <a:gd name="T82" fmla="*/ 324 w 802"/>
                <a:gd name="T83" fmla="*/ 97 h 179"/>
                <a:gd name="T84" fmla="*/ 261 w 802"/>
                <a:gd name="T85" fmla="*/ 97 h 179"/>
                <a:gd name="T86" fmla="*/ 202 w 802"/>
                <a:gd name="T87" fmla="*/ 98 h 179"/>
                <a:gd name="T88" fmla="*/ 149 w 802"/>
                <a:gd name="T89" fmla="*/ 102 h 179"/>
                <a:gd name="T90" fmla="*/ 101 w 802"/>
                <a:gd name="T91" fmla="*/ 105 h 179"/>
                <a:gd name="T92" fmla="*/ 57 w 802"/>
                <a:gd name="T93" fmla="*/ 106 h 179"/>
                <a:gd name="T94" fmla="*/ 18 w 802"/>
                <a:gd name="T95" fmla="*/ 105 h 179"/>
                <a:gd name="T96" fmla="*/ 15 w 802"/>
                <a:gd name="T97" fmla="*/ 1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2" h="179">
                  <a:moveTo>
                    <a:pt x="15" y="14"/>
                  </a:moveTo>
                  <a:lnTo>
                    <a:pt x="21" y="10"/>
                  </a:lnTo>
                  <a:lnTo>
                    <a:pt x="29" y="7"/>
                  </a:lnTo>
                  <a:lnTo>
                    <a:pt x="40" y="5"/>
                  </a:lnTo>
                  <a:lnTo>
                    <a:pt x="54" y="3"/>
                  </a:lnTo>
                  <a:lnTo>
                    <a:pt x="70" y="0"/>
                  </a:lnTo>
                  <a:lnTo>
                    <a:pt x="88" y="0"/>
                  </a:lnTo>
                  <a:lnTo>
                    <a:pt x="109" y="0"/>
                  </a:lnTo>
                  <a:lnTo>
                    <a:pt x="132" y="0"/>
                  </a:lnTo>
                  <a:lnTo>
                    <a:pt x="155" y="2"/>
                  </a:lnTo>
                  <a:lnTo>
                    <a:pt x="182" y="3"/>
                  </a:lnTo>
                  <a:lnTo>
                    <a:pt x="209" y="6"/>
                  </a:lnTo>
                  <a:lnTo>
                    <a:pt x="237" y="9"/>
                  </a:lnTo>
                  <a:lnTo>
                    <a:pt x="265" y="13"/>
                  </a:lnTo>
                  <a:lnTo>
                    <a:pt x="296" y="18"/>
                  </a:lnTo>
                  <a:lnTo>
                    <a:pt x="326" y="24"/>
                  </a:lnTo>
                  <a:lnTo>
                    <a:pt x="356" y="31"/>
                  </a:lnTo>
                  <a:lnTo>
                    <a:pt x="382" y="37"/>
                  </a:lnTo>
                  <a:lnTo>
                    <a:pt x="408" y="46"/>
                  </a:lnTo>
                  <a:lnTo>
                    <a:pt x="433" y="54"/>
                  </a:lnTo>
                  <a:lnTo>
                    <a:pt x="458" y="62"/>
                  </a:lnTo>
                  <a:lnTo>
                    <a:pt x="482" y="72"/>
                  </a:lnTo>
                  <a:lnTo>
                    <a:pt x="506" y="81"/>
                  </a:lnTo>
                  <a:lnTo>
                    <a:pt x="528" y="91"/>
                  </a:lnTo>
                  <a:lnTo>
                    <a:pt x="550" y="101"/>
                  </a:lnTo>
                  <a:lnTo>
                    <a:pt x="569" y="109"/>
                  </a:lnTo>
                  <a:lnTo>
                    <a:pt x="588" y="117"/>
                  </a:lnTo>
                  <a:lnTo>
                    <a:pt x="605" y="125"/>
                  </a:lnTo>
                  <a:lnTo>
                    <a:pt x="621" y="132"/>
                  </a:lnTo>
                  <a:lnTo>
                    <a:pt x="635" y="138"/>
                  </a:lnTo>
                  <a:lnTo>
                    <a:pt x="646" y="143"/>
                  </a:lnTo>
                  <a:lnTo>
                    <a:pt x="655" y="146"/>
                  </a:lnTo>
                  <a:lnTo>
                    <a:pt x="664" y="147"/>
                  </a:lnTo>
                  <a:lnTo>
                    <a:pt x="676" y="149"/>
                  </a:lnTo>
                  <a:lnTo>
                    <a:pt x="688" y="150"/>
                  </a:lnTo>
                  <a:lnTo>
                    <a:pt x="699" y="149"/>
                  </a:lnTo>
                  <a:lnTo>
                    <a:pt x="708" y="149"/>
                  </a:lnTo>
                  <a:lnTo>
                    <a:pt x="716" y="147"/>
                  </a:lnTo>
                  <a:lnTo>
                    <a:pt x="721" y="147"/>
                  </a:lnTo>
                  <a:lnTo>
                    <a:pt x="726" y="146"/>
                  </a:lnTo>
                  <a:lnTo>
                    <a:pt x="727" y="146"/>
                  </a:lnTo>
                  <a:lnTo>
                    <a:pt x="726" y="142"/>
                  </a:lnTo>
                  <a:lnTo>
                    <a:pt x="724" y="131"/>
                  </a:lnTo>
                  <a:lnTo>
                    <a:pt x="723" y="117"/>
                  </a:lnTo>
                  <a:lnTo>
                    <a:pt x="724" y="103"/>
                  </a:lnTo>
                  <a:lnTo>
                    <a:pt x="726" y="98"/>
                  </a:lnTo>
                  <a:lnTo>
                    <a:pt x="728" y="92"/>
                  </a:lnTo>
                  <a:lnTo>
                    <a:pt x="731" y="88"/>
                  </a:lnTo>
                  <a:lnTo>
                    <a:pt x="737" y="84"/>
                  </a:lnTo>
                  <a:lnTo>
                    <a:pt x="742" y="83"/>
                  </a:lnTo>
                  <a:lnTo>
                    <a:pt x="750" y="81"/>
                  </a:lnTo>
                  <a:lnTo>
                    <a:pt x="759" y="80"/>
                  </a:lnTo>
                  <a:lnTo>
                    <a:pt x="768" y="81"/>
                  </a:lnTo>
                  <a:lnTo>
                    <a:pt x="786" y="88"/>
                  </a:lnTo>
                  <a:lnTo>
                    <a:pt x="797" y="99"/>
                  </a:lnTo>
                  <a:lnTo>
                    <a:pt x="802" y="114"/>
                  </a:lnTo>
                  <a:lnTo>
                    <a:pt x="802" y="131"/>
                  </a:lnTo>
                  <a:lnTo>
                    <a:pt x="801" y="142"/>
                  </a:lnTo>
                  <a:lnTo>
                    <a:pt x="797" y="151"/>
                  </a:lnTo>
                  <a:lnTo>
                    <a:pt x="790" y="160"/>
                  </a:lnTo>
                  <a:lnTo>
                    <a:pt x="780" y="167"/>
                  </a:lnTo>
                  <a:lnTo>
                    <a:pt x="768" y="173"/>
                  </a:lnTo>
                  <a:lnTo>
                    <a:pt x="753" y="176"/>
                  </a:lnTo>
                  <a:lnTo>
                    <a:pt x="735" y="179"/>
                  </a:lnTo>
                  <a:lnTo>
                    <a:pt x="715" y="178"/>
                  </a:lnTo>
                  <a:lnTo>
                    <a:pt x="702" y="176"/>
                  </a:lnTo>
                  <a:lnTo>
                    <a:pt x="688" y="173"/>
                  </a:lnTo>
                  <a:lnTo>
                    <a:pt x="672" y="169"/>
                  </a:lnTo>
                  <a:lnTo>
                    <a:pt x="654" y="165"/>
                  </a:lnTo>
                  <a:lnTo>
                    <a:pt x="635" y="160"/>
                  </a:lnTo>
                  <a:lnTo>
                    <a:pt x="614" y="154"/>
                  </a:lnTo>
                  <a:lnTo>
                    <a:pt x="594" y="149"/>
                  </a:lnTo>
                  <a:lnTo>
                    <a:pt x="573" y="142"/>
                  </a:lnTo>
                  <a:lnTo>
                    <a:pt x="551" y="136"/>
                  </a:lnTo>
                  <a:lnTo>
                    <a:pt x="530" y="130"/>
                  </a:lnTo>
                  <a:lnTo>
                    <a:pt x="511" y="124"/>
                  </a:lnTo>
                  <a:lnTo>
                    <a:pt x="492" y="119"/>
                  </a:lnTo>
                  <a:lnTo>
                    <a:pt x="474" y="113"/>
                  </a:lnTo>
                  <a:lnTo>
                    <a:pt x="458" y="110"/>
                  </a:lnTo>
                  <a:lnTo>
                    <a:pt x="444" y="106"/>
                  </a:lnTo>
                  <a:lnTo>
                    <a:pt x="432" y="105"/>
                  </a:lnTo>
                  <a:lnTo>
                    <a:pt x="394" y="101"/>
                  </a:lnTo>
                  <a:lnTo>
                    <a:pt x="359" y="98"/>
                  </a:lnTo>
                  <a:lnTo>
                    <a:pt x="324" y="97"/>
                  </a:lnTo>
                  <a:lnTo>
                    <a:pt x="291" y="97"/>
                  </a:lnTo>
                  <a:lnTo>
                    <a:pt x="261" y="97"/>
                  </a:lnTo>
                  <a:lnTo>
                    <a:pt x="231" y="97"/>
                  </a:lnTo>
                  <a:lnTo>
                    <a:pt x="202" y="98"/>
                  </a:lnTo>
                  <a:lnTo>
                    <a:pt x="175" y="99"/>
                  </a:lnTo>
                  <a:lnTo>
                    <a:pt x="149" y="102"/>
                  </a:lnTo>
                  <a:lnTo>
                    <a:pt x="124" y="103"/>
                  </a:lnTo>
                  <a:lnTo>
                    <a:pt x="101" y="105"/>
                  </a:lnTo>
                  <a:lnTo>
                    <a:pt x="79" y="106"/>
                  </a:lnTo>
                  <a:lnTo>
                    <a:pt x="57" y="106"/>
                  </a:lnTo>
                  <a:lnTo>
                    <a:pt x="37" y="106"/>
                  </a:lnTo>
                  <a:lnTo>
                    <a:pt x="18" y="105"/>
                  </a:lnTo>
                  <a:lnTo>
                    <a:pt x="0" y="103"/>
                  </a:lnTo>
                  <a:lnTo>
                    <a:pt x="15" y="14"/>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0"/>
            <p:cNvSpPr>
              <a:spLocks/>
            </p:cNvSpPr>
            <p:nvPr/>
          </p:nvSpPr>
          <p:spPr bwMode="auto">
            <a:xfrm>
              <a:off x="1589141" y="2109789"/>
              <a:ext cx="1022362" cy="168277"/>
            </a:xfrm>
            <a:custGeom>
              <a:avLst/>
              <a:gdLst>
                <a:gd name="T0" fmla="*/ 81 w 644"/>
                <a:gd name="T1" fmla="*/ 45 h 106"/>
                <a:gd name="T2" fmla="*/ 99 w 644"/>
                <a:gd name="T3" fmla="*/ 43 h 106"/>
                <a:gd name="T4" fmla="*/ 130 w 644"/>
                <a:gd name="T5" fmla="*/ 38 h 106"/>
                <a:gd name="T6" fmla="*/ 174 w 644"/>
                <a:gd name="T7" fmla="*/ 36 h 106"/>
                <a:gd name="T8" fmla="*/ 225 w 644"/>
                <a:gd name="T9" fmla="*/ 32 h 106"/>
                <a:gd name="T10" fmla="*/ 279 w 644"/>
                <a:gd name="T11" fmla="*/ 30 h 106"/>
                <a:gd name="T12" fmla="*/ 335 w 644"/>
                <a:gd name="T13" fmla="*/ 32 h 106"/>
                <a:gd name="T14" fmla="*/ 387 w 644"/>
                <a:gd name="T15" fmla="*/ 36 h 106"/>
                <a:gd name="T16" fmla="*/ 434 w 644"/>
                <a:gd name="T17" fmla="*/ 45 h 106"/>
                <a:gd name="T18" fmla="*/ 478 w 644"/>
                <a:gd name="T19" fmla="*/ 55 h 106"/>
                <a:gd name="T20" fmla="*/ 519 w 644"/>
                <a:gd name="T21" fmla="*/ 66 h 106"/>
                <a:gd name="T22" fmla="*/ 556 w 644"/>
                <a:gd name="T23" fmla="*/ 77 h 106"/>
                <a:gd name="T24" fmla="*/ 589 w 644"/>
                <a:gd name="T25" fmla="*/ 86 h 106"/>
                <a:gd name="T26" fmla="*/ 614 w 644"/>
                <a:gd name="T27" fmla="*/ 95 h 106"/>
                <a:gd name="T28" fmla="*/ 633 w 644"/>
                <a:gd name="T29" fmla="*/ 102 h 106"/>
                <a:gd name="T30" fmla="*/ 643 w 644"/>
                <a:gd name="T31" fmla="*/ 106 h 106"/>
                <a:gd name="T32" fmla="*/ 643 w 644"/>
                <a:gd name="T33" fmla="*/ 106 h 106"/>
                <a:gd name="T34" fmla="*/ 634 w 644"/>
                <a:gd name="T35" fmla="*/ 102 h 106"/>
                <a:gd name="T36" fmla="*/ 617 w 644"/>
                <a:gd name="T37" fmla="*/ 95 h 106"/>
                <a:gd name="T38" fmla="*/ 592 w 644"/>
                <a:gd name="T39" fmla="*/ 86 h 106"/>
                <a:gd name="T40" fmla="*/ 560 w 644"/>
                <a:gd name="T41" fmla="*/ 76 h 106"/>
                <a:gd name="T42" fmla="*/ 523 w 644"/>
                <a:gd name="T43" fmla="*/ 62 h 106"/>
                <a:gd name="T44" fmla="*/ 481 w 644"/>
                <a:gd name="T45" fmla="*/ 47 h 106"/>
                <a:gd name="T46" fmla="*/ 433 w 644"/>
                <a:gd name="T47" fmla="*/ 30 h 106"/>
                <a:gd name="T48" fmla="*/ 380 w 644"/>
                <a:gd name="T49" fmla="*/ 14 h 106"/>
                <a:gd name="T50" fmla="*/ 319 w 644"/>
                <a:gd name="T51" fmla="*/ 4 h 106"/>
                <a:gd name="T52" fmla="*/ 251 w 644"/>
                <a:gd name="T53" fmla="*/ 0 h 106"/>
                <a:gd name="T54" fmla="*/ 184 w 644"/>
                <a:gd name="T55" fmla="*/ 1 h 106"/>
                <a:gd name="T56" fmla="*/ 121 w 644"/>
                <a:gd name="T57" fmla="*/ 4 h 106"/>
                <a:gd name="T58" fmla="*/ 67 w 644"/>
                <a:gd name="T59" fmla="*/ 10 h 106"/>
                <a:gd name="T60" fmla="*/ 26 w 644"/>
                <a:gd name="T61" fmla="*/ 14 h 106"/>
                <a:gd name="T62" fmla="*/ 3 w 644"/>
                <a:gd name="T63" fmla="*/ 18 h 106"/>
                <a:gd name="T64" fmla="*/ 78 w 644"/>
                <a:gd name="T65"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4" h="106">
                  <a:moveTo>
                    <a:pt x="78" y="45"/>
                  </a:moveTo>
                  <a:lnTo>
                    <a:pt x="81" y="45"/>
                  </a:lnTo>
                  <a:lnTo>
                    <a:pt x="88" y="44"/>
                  </a:lnTo>
                  <a:lnTo>
                    <a:pt x="99" y="43"/>
                  </a:lnTo>
                  <a:lnTo>
                    <a:pt x="113" y="41"/>
                  </a:lnTo>
                  <a:lnTo>
                    <a:pt x="130" y="38"/>
                  </a:lnTo>
                  <a:lnTo>
                    <a:pt x="151" y="37"/>
                  </a:lnTo>
                  <a:lnTo>
                    <a:pt x="174" y="36"/>
                  </a:lnTo>
                  <a:lnTo>
                    <a:pt x="199" y="33"/>
                  </a:lnTo>
                  <a:lnTo>
                    <a:pt x="225" y="32"/>
                  </a:lnTo>
                  <a:lnTo>
                    <a:pt x="251" y="30"/>
                  </a:lnTo>
                  <a:lnTo>
                    <a:pt x="279" y="30"/>
                  </a:lnTo>
                  <a:lnTo>
                    <a:pt x="308" y="30"/>
                  </a:lnTo>
                  <a:lnTo>
                    <a:pt x="335" y="32"/>
                  </a:lnTo>
                  <a:lnTo>
                    <a:pt x="361" y="33"/>
                  </a:lnTo>
                  <a:lnTo>
                    <a:pt x="387" y="36"/>
                  </a:lnTo>
                  <a:lnTo>
                    <a:pt x="411" y="40"/>
                  </a:lnTo>
                  <a:lnTo>
                    <a:pt x="434" y="45"/>
                  </a:lnTo>
                  <a:lnTo>
                    <a:pt x="456" y="49"/>
                  </a:lnTo>
                  <a:lnTo>
                    <a:pt x="478" y="55"/>
                  </a:lnTo>
                  <a:lnTo>
                    <a:pt x="499" y="60"/>
                  </a:lnTo>
                  <a:lnTo>
                    <a:pt x="519" y="66"/>
                  </a:lnTo>
                  <a:lnTo>
                    <a:pt x="538" y="71"/>
                  </a:lnTo>
                  <a:lnTo>
                    <a:pt x="556" y="77"/>
                  </a:lnTo>
                  <a:lnTo>
                    <a:pt x="573" y="82"/>
                  </a:lnTo>
                  <a:lnTo>
                    <a:pt x="589" y="86"/>
                  </a:lnTo>
                  <a:lnTo>
                    <a:pt x="603" y="92"/>
                  </a:lnTo>
                  <a:lnTo>
                    <a:pt x="614" y="95"/>
                  </a:lnTo>
                  <a:lnTo>
                    <a:pt x="625" y="99"/>
                  </a:lnTo>
                  <a:lnTo>
                    <a:pt x="633" y="102"/>
                  </a:lnTo>
                  <a:lnTo>
                    <a:pt x="639" y="104"/>
                  </a:lnTo>
                  <a:lnTo>
                    <a:pt x="643" y="106"/>
                  </a:lnTo>
                  <a:lnTo>
                    <a:pt x="644" y="106"/>
                  </a:lnTo>
                  <a:lnTo>
                    <a:pt x="643" y="106"/>
                  </a:lnTo>
                  <a:lnTo>
                    <a:pt x="640" y="104"/>
                  </a:lnTo>
                  <a:lnTo>
                    <a:pt x="634" y="102"/>
                  </a:lnTo>
                  <a:lnTo>
                    <a:pt x="626" y="99"/>
                  </a:lnTo>
                  <a:lnTo>
                    <a:pt x="617" y="95"/>
                  </a:lnTo>
                  <a:lnTo>
                    <a:pt x="606" y="91"/>
                  </a:lnTo>
                  <a:lnTo>
                    <a:pt x="592" y="86"/>
                  </a:lnTo>
                  <a:lnTo>
                    <a:pt x="578" y="81"/>
                  </a:lnTo>
                  <a:lnTo>
                    <a:pt x="560" y="76"/>
                  </a:lnTo>
                  <a:lnTo>
                    <a:pt x="542" y="69"/>
                  </a:lnTo>
                  <a:lnTo>
                    <a:pt x="523" y="62"/>
                  </a:lnTo>
                  <a:lnTo>
                    <a:pt x="503" y="54"/>
                  </a:lnTo>
                  <a:lnTo>
                    <a:pt x="481" y="47"/>
                  </a:lnTo>
                  <a:lnTo>
                    <a:pt x="457" y="38"/>
                  </a:lnTo>
                  <a:lnTo>
                    <a:pt x="433" y="30"/>
                  </a:lnTo>
                  <a:lnTo>
                    <a:pt x="408" y="22"/>
                  </a:lnTo>
                  <a:lnTo>
                    <a:pt x="380" y="14"/>
                  </a:lnTo>
                  <a:lnTo>
                    <a:pt x="350" y="8"/>
                  </a:lnTo>
                  <a:lnTo>
                    <a:pt x="319" y="4"/>
                  </a:lnTo>
                  <a:lnTo>
                    <a:pt x="286" y="1"/>
                  </a:lnTo>
                  <a:lnTo>
                    <a:pt x="251" y="0"/>
                  </a:lnTo>
                  <a:lnTo>
                    <a:pt x="218" y="0"/>
                  </a:lnTo>
                  <a:lnTo>
                    <a:pt x="184" y="1"/>
                  </a:lnTo>
                  <a:lnTo>
                    <a:pt x="152" y="3"/>
                  </a:lnTo>
                  <a:lnTo>
                    <a:pt x="121" y="4"/>
                  </a:lnTo>
                  <a:lnTo>
                    <a:pt x="92" y="7"/>
                  </a:lnTo>
                  <a:lnTo>
                    <a:pt x="67" y="10"/>
                  </a:lnTo>
                  <a:lnTo>
                    <a:pt x="44" y="12"/>
                  </a:lnTo>
                  <a:lnTo>
                    <a:pt x="26" y="14"/>
                  </a:lnTo>
                  <a:lnTo>
                    <a:pt x="12" y="16"/>
                  </a:lnTo>
                  <a:lnTo>
                    <a:pt x="3" y="18"/>
                  </a:lnTo>
                  <a:lnTo>
                    <a:pt x="0" y="18"/>
                  </a:lnTo>
                  <a:lnTo>
                    <a:pt x="78"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1"/>
            <p:cNvSpPr>
              <a:spLocks/>
            </p:cNvSpPr>
            <p:nvPr/>
          </p:nvSpPr>
          <p:spPr bwMode="auto">
            <a:xfrm>
              <a:off x="1617717" y="2032000"/>
              <a:ext cx="1030299" cy="254003"/>
            </a:xfrm>
            <a:custGeom>
              <a:avLst/>
              <a:gdLst>
                <a:gd name="T0" fmla="*/ 59 w 649"/>
                <a:gd name="T1" fmla="*/ 27 h 160"/>
                <a:gd name="T2" fmla="*/ 81 w 649"/>
                <a:gd name="T3" fmla="*/ 28 h 160"/>
                <a:gd name="T4" fmla="*/ 121 w 649"/>
                <a:gd name="T5" fmla="*/ 31 h 160"/>
                <a:gd name="T6" fmla="*/ 171 w 649"/>
                <a:gd name="T7" fmla="*/ 35 h 160"/>
                <a:gd name="T8" fmla="*/ 229 w 649"/>
                <a:gd name="T9" fmla="*/ 41 h 160"/>
                <a:gd name="T10" fmla="*/ 290 w 649"/>
                <a:gd name="T11" fmla="*/ 48 h 160"/>
                <a:gd name="T12" fmla="*/ 346 w 649"/>
                <a:gd name="T13" fmla="*/ 56 h 160"/>
                <a:gd name="T14" fmla="*/ 394 w 649"/>
                <a:gd name="T15" fmla="*/ 65 h 160"/>
                <a:gd name="T16" fmla="*/ 431 w 649"/>
                <a:gd name="T17" fmla="*/ 76 h 160"/>
                <a:gd name="T18" fmla="*/ 470 w 649"/>
                <a:gd name="T19" fmla="*/ 90 h 160"/>
                <a:gd name="T20" fmla="*/ 509 w 649"/>
                <a:gd name="T21" fmla="*/ 104 h 160"/>
                <a:gd name="T22" fmla="*/ 549 w 649"/>
                <a:gd name="T23" fmla="*/ 119 h 160"/>
                <a:gd name="T24" fmla="*/ 584 w 649"/>
                <a:gd name="T25" fmla="*/ 133 h 160"/>
                <a:gd name="T26" fmla="*/ 614 w 649"/>
                <a:gd name="T27" fmla="*/ 145 h 160"/>
                <a:gd name="T28" fmla="*/ 636 w 649"/>
                <a:gd name="T29" fmla="*/ 155 h 160"/>
                <a:gd name="T30" fmla="*/ 648 w 649"/>
                <a:gd name="T31" fmla="*/ 160 h 160"/>
                <a:gd name="T32" fmla="*/ 648 w 649"/>
                <a:gd name="T33" fmla="*/ 159 h 160"/>
                <a:gd name="T34" fmla="*/ 636 w 649"/>
                <a:gd name="T35" fmla="*/ 153 h 160"/>
                <a:gd name="T36" fmla="*/ 612 w 649"/>
                <a:gd name="T37" fmla="*/ 144 h 160"/>
                <a:gd name="T38" fmla="*/ 581 w 649"/>
                <a:gd name="T39" fmla="*/ 130 h 160"/>
                <a:gd name="T40" fmla="*/ 544 w 649"/>
                <a:gd name="T41" fmla="*/ 114 h 160"/>
                <a:gd name="T42" fmla="*/ 501 w 649"/>
                <a:gd name="T43" fmla="*/ 96 h 160"/>
                <a:gd name="T44" fmla="*/ 457 w 649"/>
                <a:gd name="T45" fmla="*/ 78 h 160"/>
                <a:gd name="T46" fmla="*/ 413 w 649"/>
                <a:gd name="T47" fmla="*/ 61 h 160"/>
                <a:gd name="T48" fmla="*/ 355 w 649"/>
                <a:gd name="T49" fmla="*/ 41 h 160"/>
                <a:gd name="T50" fmla="*/ 285 w 649"/>
                <a:gd name="T51" fmla="*/ 23 h 160"/>
                <a:gd name="T52" fmla="*/ 222 w 649"/>
                <a:gd name="T53" fmla="*/ 11 h 160"/>
                <a:gd name="T54" fmla="*/ 165 w 649"/>
                <a:gd name="T55" fmla="*/ 4 h 160"/>
                <a:gd name="T56" fmla="*/ 114 w 649"/>
                <a:gd name="T57" fmla="*/ 1 h 160"/>
                <a:gd name="T58" fmla="*/ 71 w 649"/>
                <a:gd name="T59" fmla="*/ 1 h 160"/>
                <a:gd name="T60" fmla="*/ 38 w 649"/>
                <a:gd name="T61" fmla="*/ 2 h 160"/>
                <a:gd name="T62" fmla="*/ 15 w 649"/>
                <a:gd name="T63" fmla="*/ 6 h 160"/>
                <a:gd name="T64" fmla="*/ 0 w 649"/>
                <a:gd name="T65" fmla="*/ 11 h 160"/>
                <a:gd name="T66" fmla="*/ 8 w 649"/>
                <a:gd name="T67" fmla="*/ 17 h 160"/>
                <a:gd name="T68" fmla="*/ 33 w 649"/>
                <a:gd name="T69" fmla="*/ 23 h 160"/>
                <a:gd name="T70" fmla="*/ 53 w 649"/>
                <a:gd name="T71" fmla="*/ 2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9" h="160">
                  <a:moveTo>
                    <a:pt x="56" y="27"/>
                  </a:moveTo>
                  <a:lnTo>
                    <a:pt x="59" y="27"/>
                  </a:lnTo>
                  <a:lnTo>
                    <a:pt x="67" y="27"/>
                  </a:lnTo>
                  <a:lnTo>
                    <a:pt x="81" y="28"/>
                  </a:lnTo>
                  <a:lnTo>
                    <a:pt x="99" y="30"/>
                  </a:lnTo>
                  <a:lnTo>
                    <a:pt x="121" y="31"/>
                  </a:lnTo>
                  <a:lnTo>
                    <a:pt x="144" y="32"/>
                  </a:lnTo>
                  <a:lnTo>
                    <a:pt x="171" y="35"/>
                  </a:lnTo>
                  <a:lnTo>
                    <a:pt x="200" y="38"/>
                  </a:lnTo>
                  <a:lnTo>
                    <a:pt x="229" y="41"/>
                  </a:lnTo>
                  <a:lnTo>
                    <a:pt x="259" y="43"/>
                  </a:lnTo>
                  <a:lnTo>
                    <a:pt x="290" y="48"/>
                  </a:lnTo>
                  <a:lnTo>
                    <a:pt x="318" y="52"/>
                  </a:lnTo>
                  <a:lnTo>
                    <a:pt x="346" y="56"/>
                  </a:lnTo>
                  <a:lnTo>
                    <a:pt x="371" y="60"/>
                  </a:lnTo>
                  <a:lnTo>
                    <a:pt x="394" y="65"/>
                  </a:lnTo>
                  <a:lnTo>
                    <a:pt x="413" y="71"/>
                  </a:lnTo>
                  <a:lnTo>
                    <a:pt x="431" y="76"/>
                  </a:lnTo>
                  <a:lnTo>
                    <a:pt x="450" y="83"/>
                  </a:lnTo>
                  <a:lnTo>
                    <a:pt x="470" y="90"/>
                  </a:lnTo>
                  <a:lnTo>
                    <a:pt x="490" y="97"/>
                  </a:lnTo>
                  <a:lnTo>
                    <a:pt x="509" y="104"/>
                  </a:lnTo>
                  <a:lnTo>
                    <a:pt x="530" y="112"/>
                  </a:lnTo>
                  <a:lnTo>
                    <a:pt x="549" y="119"/>
                  </a:lnTo>
                  <a:lnTo>
                    <a:pt x="567" y="126"/>
                  </a:lnTo>
                  <a:lnTo>
                    <a:pt x="584" y="133"/>
                  </a:lnTo>
                  <a:lnTo>
                    <a:pt x="600" y="140"/>
                  </a:lnTo>
                  <a:lnTo>
                    <a:pt x="614" y="145"/>
                  </a:lnTo>
                  <a:lnTo>
                    <a:pt x="626" y="151"/>
                  </a:lnTo>
                  <a:lnTo>
                    <a:pt x="636" y="155"/>
                  </a:lnTo>
                  <a:lnTo>
                    <a:pt x="643" y="157"/>
                  </a:lnTo>
                  <a:lnTo>
                    <a:pt x="648" y="160"/>
                  </a:lnTo>
                  <a:lnTo>
                    <a:pt x="649" y="160"/>
                  </a:lnTo>
                  <a:lnTo>
                    <a:pt x="648" y="159"/>
                  </a:lnTo>
                  <a:lnTo>
                    <a:pt x="643" y="157"/>
                  </a:lnTo>
                  <a:lnTo>
                    <a:pt x="636" y="153"/>
                  </a:lnTo>
                  <a:lnTo>
                    <a:pt x="625" y="149"/>
                  </a:lnTo>
                  <a:lnTo>
                    <a:pt x="612" y="144"/>
                  </a:lnTo>
                  <a:lnTo>
                    <a:pt x="597" y="137"/>
                  </a:lnTo>
                  <a:lnTo>
                    <a:pt x="581" y="130"/>
                  </a:lnTo>
                  <a:lnTo>
                    <a:pt x="563" y="122"/>
                  </a:lnTo>
                  <a:lnTo>
                    <a:pt x="544" y="114"/>
                  </a:lnTo>
                  <a:lnTo>
                    <a:pt x="523" y="104"/>
                  </a:lnTo>
                  <a:lnTo>
                    <a:pt x="501" y="96"/>
                  </a:lnTo>
                  <a:lnTo>
                    <a:pt x="479" y="86"/>
                  </a:lnTo>
                  <a:lnTo>
                    <a:pt x="457" y="78"/>
                  </a:lnTo>
                  <a:lnTo>
                    <a:pt x="435" y="70"/>
                  </a:lnTo>
                  <a:lnTo>
                    <a:pt x="413" y="61"/>
                  </a:lnTo>
                  <a:lnTo>
                    <a:pt x="391" y="53"/>
                  </a:lnTo>
                  <a:lnTo>
                    <a:pt x="355" y="41"/>
                  </a:lnTo>
                  <a:lnTo>
                    <a:pt x="320" y="31"/>
                  </a:lnTo>
                  <a:lnTo>
                    <a:pt x="285" y="23"/>
                  </a:lnTo>
                  <a:lnTo>
                    <a:pt x="254" y="16"/>
                  </a:lnTo>
                  <a:lnTo>
                    <a:pt x="222" y="11"/>
                  </a:lnTo>
                  <a:lnTo>
                    <a:pt x="192" y="6"/>
                  </a:lnTo>
                  <a:lnTo>
                    <a:pt x="165" y="4"/>
                  </a:lnTo>
                  <a:lnTo>
                    <a:pt x="138" y="1"/>
                  </a:lnTo>
                  <a:lnTo>
                    <a:pt x="114" y="1"/>
                  </a:lnTo>
                  <a:lnTo>
                    <a:pt x="92" y="0"/>
                  </a:lnTo>
                  <a:lnTo>
                    <a:pt x="71" y="1"/>
                  </a:lnTo>
                  <a:lnTo>
                    <a:pt x="53" y="1"/>
                  </a:lnTo>
                  <a:lnTo>
                    <a:pt x="38" y="2"/>
                  </a:lnTo>
                  <a:lnTo>
                    <a:pt x="24" y="4"/>
                  </a:lnTo>
                  <a:lnTo>
                    <a:pt x="15" y="6"/>
                  </a:lnTo>
                  <a:lnTo>
                    <a:pt x="7" y="8"/>
                  </a:lnTo>
                  <a:lnTo>
                    <a:pt x="0" y="11"/>
                  </a:lnTo>
                  <a:lnTo>
                    <a:pt x="1" y="15"/>
                  </a:lnTo>
                  <a:lnTo>
                    <a:pt x="8" y="17"/>
                  </a:lnTo>
                  <a:lnTo>
                    <a:pt x="19" y="20"/>
                  </a:lnTo>
                  <a:lnTo>
                    <a:pt x="33" y="23"/>
                  </a:lnTo>
                  <a:lnTo>
                    <a:pt x="44" y="26"/>
                  </a:lnTo>
                  <a:lnTo>
                    <a:pt x="53" y="27"/>
                  </a:lnTo>
                  <a:lnTo>
                    <a:pt x="56"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2"/>
            <p:cNvSpPr>
              <a:spLocks/>
            </p:cNvSpPr>
            <p:nvPr/>
          </p:nvSpPr>
          <p:spPr bwMode="auto">
            <a:xfrm>
              <a:off x="2752792" y="2214565"/>
              <a:ext cx="79376" cy="66676"/>
            </a:xfrm>
            <a:custGeom>
              <a:avLst/>
              <a:gdLst>
                <a:gd name="T0" fmla="*/ 50 w 50"/>
                <a:gd name="T1" fmla="*/ 0 h 42"/>
                <a:gd name="T2" fmla="*/ 50 w 50"/>
                <a:gd name="T3" fmla="*/ 4 h 42"/>
                <a:gd name="T4" fmla="*/ 48 w 50"/>
                <a:gd name="T5" fmla="*/ 14 h 42"/>
                <a:gd name="T6" fmla="*/ 43 w 50"/>
                <a:gd name="T7" fmla="*/ 25 h 42"/>
                <a:gd name="T8" fmla="*/ 31 w 50"/>
                <a:gd name="T9" fmla="*/ 36 h 42"/>
                <a:gd name="T10" fmla="*/ 17 w 50"/>
                <a:gd name="T11" fmla="*/ 41 h 42"/>
                <a:gd name="T12" fmla="*/ 7 w 50"/>
                <a:gd name="T13" fmla="*/ 42 h 42"/>
                <a:gd name="T14" fmla="*/ 2 w 50"/>
                <a:gd name="T15" fmla="*/ 41 h 42"/>
                <a:gd name="T16" fmla="*/ 0 w 50"/>
                <a:gd name="T17" fmla="*/ 40 h 42"/>
                <a:gd name="T18" fmla="*/ 50 w 50"/>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2">
                  <a:moveTo>
                    <a:pt x="50" y="0"/>
                  </a:moveTo>
                  <a:lnTo>
                    <a:pt x="50" y="4"/>
                  </a:lnTo>
                  <a:lnTo>
                    <a:pt x="48" y="14"/>
                  </a:lnTo>
                  <a:lnTo>
                    <a:pt x="43" y="25"/>
                  </a:lnTo>
                  <a:lnTo>
                    <a:pt x="31" y="36"/>
                  </a:lnTo>
                  <a:lnTo>
                    <a:pt x="17" y="41"/>
                  </a:lnTo>
                  <a:lnTo>
                    <a:pt x="7" y="42"/>
                  </a:lnTo>
                  <a:lnTo>
                    <a:pt x="2" y="41"/>
                  </a:lnTo>
                  <a:lnTo>
                    <a:pt x="0" y="40"/>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3"/>
            <p:cNvSpPr>
              <a:spLocks/>
            </p:cNvSpPr>
            <p:nvPr/>
          </p:nvSpPr>
          <p:spPr bwMode="auto">
            <a:xfrm>
              <a:off x="2744854" y="2170114"/>
              <a:ext cx="66676" cy="55563"/>
            </a:xfrm>
            <a:custGeom>
              <a:avLst/>
              <a:gdLst>
                <a:gd name="T0" fmla="*/ 29 w 42"/>
                <a:gd name="T1" fmla="*/ 27 h 35"/>
                <a:gd name="T2" fmla="*/ 21 w 42"/>
                <a:gd name="T3" fmla="*/ 32 h 35"/>
                <a:gd name="T4" fmla="*/ 12 w 42"/>
                <a:gd name="T5" fmla="*/ 35 h 35"/>
                <a:gd name="T6" fmla="*/ 5 w 42"/>
                <a:gd name="T7" fmla="*/ 35 h 35"/>
                <a:gd name="T8" fmla="*/ 1 w 42"/>
                <a:gd name="T9" fmla="*/ 32 h 35"/>
                <a:gd name="T10" fmla="*/ 0 w 42"/>
                <a:gd name="T11" fmla="*/ 27 h 35"/>
                <a:gd name="T12" fmla="*/ 1 w 42"/>
                <a:gd name="T13" fmla="*/ 21 h 35"/>
                <a:gd name="T14" fmla="*/ 7 w 42"/>
                <a:gd name="T15" fmla="*/ 14 h 35"/>
                <a:gd name="T16" fmla="*/ 14 w 42"/>
                <a:gd name="T17" fmla="*/ 7 h 35"/>
                <a:gd name="T18" fmla="*/ 22 w 42"/>
                <a:gd name="T19" fmla="*/ 2 h 35"/>
                <a:gd name="T20" fmla="*/ 30 w 42"/>
                <a:gd name="T21" fmla="*/ 0 h 35"/>
                <a:gd name="T22" fmla="*/ 37 w 42"/>
                <a:gd name="T23" fmla="*/ 0 h 35"/>
                <a:gd name="T24" fmla="*/ 41 w 42"/>
                <a:gd name="T25" fmla="*/ 2 h 35"/>
                <a:gd name="T26" fmla="*/ 42 w 42"/>
                <a:gd name="T27" fmla="*/ 7 h 35"/>
                <a:gd name="T28" fmla="*/ 41 w 42"/>
                <a:gd name="T29" fmla="*/ 13 h 35"/>
                <a:gd name="T30" fmla="*/ 36 w 42"/>
                <a:gd name="T31" fmla="*/ 20 h 35"/>
                <a:gd name="T32" fmla="*/ 29 w 42"/>
                <a:gd name="T3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5">
                  <a:moveTo>
                    <a:pt x="29" y="27"/>
                  </a:moveTo>
                  <a:lnTo>
                    <a:pt x="21" y="32"/>
                  </a:lnTo>
                  <a:lnTo>
                    <a:pt x="12" y="35"/>
                  </a:lnTo>
                  <a:lnTo>
                    <a:pt x="5" y="35"/>
                  </a:lnTo>
                  <a:lnTo>
                    <a:pt x="1" y="32"/>
                  </a:lnTo>
                  <a:lnTo>
                    <a:pt x="0" y="27"/>
                  </a:lnTo>
                  <a:lnTo>
                    <a:pt x="1" y="21"/>
                  </a:lnTo>
                  <a:lnTo>
                    <a:pt x="7" y="14"/>
                  </a:lnTo>
                  <a:lnTo>
                    <a:pt x="14" y="7"/>
                  </a:lnTo>
                  <a:lnTo>
                    <a:pt x="22" y="2"/>
                  </a:lnTo>
                  <a:lnTo>
                    <a:pt x="30" y="0"/>
                  </a:lnTo>
                  <a:lnTo>
                    <a:pt x="37" y="0"/>
                  </a:lnTo>
                  <a:lnTo>
                    <a:pt x="41" y="2"/>
                  </a:lnTo>
                  <a:lnTo>
                    <a:pt x="42" y="7"/>
                  </a:lnTo>
                  <a:lnTo>
                    <a:pt x="41" y="13"/>
                  </a:lnTo>
                  <a:lnTo>
                    <a:pt x="36" y="20"/>
                  </a:lnTo>
                  <a:lnTo>
                    <a:pt x="29"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1"/>
            <p:cNvSpPr>
              <a:spLocks/>
            </p:cNvSpPr>
            <p:nvPr/>
          </p:nvSpPr>
          <p:spPr bwMode="auto">
            <a:xfrm>
              <a:off x="76200" y="1981200"/>
              <a:ext cx="1365265" cy="357192"/>
            </a:xfrm>
            <a:custGeom>
              <a:avLst/>
              <a:gdLst>
                <a:gd name="T0" fmla="*/ 834 w 860"/>
                <a:gd name="T1" fmla="*/ 14 h 225"/>
                <a:gd name="T2" fmla="*/ 810 w 860"/>
                <a:gd name="T3" fmla="*/ 5 h 225"/>
                <a:gd name="T4" fmla="*/ 776 w 860"/>
                <a:gd name="T5" fmla="*/ 1 h 225"/>
                <a:gd name="T6" fmla="*/ 731 w 860"/>
                <a:gd name="T7" fmla="*/ 1 h 225"/>
                <a:gd name="T8" fmla="*/ 678 w 860"/>
                <a:gd name="T9" fmla="*/ 4 h 225"/>
                <a:gd name="T10" fmla="*/ 619 w 860"/>
                <a:gd name="T11" fmla="*/ 10 h 225"/>
                <a:gd name="T12" fmla="*/ 559 w 860"/>
                <a:gd name="T13" fmla="*/ 18 h 225"/>
                <a:gd name="T14" fmla="*/ 496 w 860"/>
                <a:gd name="T15" fmla="*/ 29 h 225"/>
                <a:gd name="T16" fmla="*/ 438 w 860"/>
                <a:gd name="T17" fmla="*/ 43 h 225"/>
                <a:gd name="T18" fmla="*/ 384 w 860"/>
                <a:gd name="T19" fmla="*/ 59 h 225"/>
                <a:gd name="T20" fmla="*/ 336 w 860"/>
                <a:gd name="T21" fmla="*/ 77 h 225"/>
                <a:gd name="T22" fmla="*/ 292 w 860"/>
                <a:gd name="T23" fmla="*/ 97 h 225"/>
                <a:gd name="T24" fmla="*/ 255 w 860"/>
                <a:gd name="T25" fmla="*/ 117 h 225"/>
                <a:gd name="T26" fmla="*/ 222 w 860"/>
                <a:gd name="T27" fmla="*/ 133 h 225"/>
                <a:gd name="T28" fmla="*/ 196 w 860"/>
                <a:gd name="T29" fmla="*/ 147 h 225"/>
                <a:gd name="T30" fmla="*/ 176 w 860"/>
                <a:gd name="T31" fmla="*/ 157 h 225"/>
                <a:gd name="T32" fmla="*/ 156 w 860"/>
                <a:gd name="T33" fmla="*/ 159 h 225"/>
                <a:gd name="T34" fmla="*/ 137 w 860"/>
                <a:gd name="T35" fmla="*/ 161 h 225"/>
                <a:gd name="T36" fmla="*/ 125 w 860"/>
                <a:gd name="T37" fmla="*/ 159 h 225"/>
                <a:gd name="T38" fmla="*/ 119 w 860"/>
                <a:gd name="T39" fmla="*/ 158 h 225"/>
                <a:gd name="T40" fmla="*/ 121 w 860"/>
                <a:gd name="T41" fmla="*/ 154 h 225"/>
                <a:gd name="T42" fmla="*/ 126 w 860"/>
                <a:gd name="T43" fmla="*/ 129 h 225"/>
                <a:gd name="T44" fmla="*/ 122 w 860"/>
                <a:gd name="T45" fmla="*/ 102 h 225"/>
                <a:gd name="T46" fmla="*/ 110 w 860"/>
                <a:gd name="T47" fmla="*/ 86 h 225"/>
                <a:gd name="T48" fmla="*/ 89 w 860"/>
                <a:gd name="T49" fmla="*/ 75 h 225"/>
                <a:gd name="T50" fmla="*/ 62 w 860"/>
                <a:gd name="T51" fmla="*/ 73 h 225"/>
                <a:gd name="T52" fmla="*/ 31 w 860"/>
                <a:gd name="T53" fmla="*/ 80 h 225"/>
                <a:gd name="T54" fmla="*/ 12 w 860"/>
                <a:gd name="T55" fmla="*/ 93 h 225"/>
                <a:gd name="T56" fmla="*/ 3 w 860"/>
                <a:gd name="T57" fmla="*/ 113 h 225"/>
                <a:gd name="T58" fmla="*/ 0 w 860"/>
                <a:gd name="T59" fmla="*/ 136 h 225"/>
                <a:gd name="T60" fmla="*/ 3 w 860"/>
                <a:gd name="T61" fmla="*/ 162 h 225"/>
                <a:gd name="T62" fmla="*/ 14 w 860"/>
                <a:gd name="T63" fmla="*/ 191 h 225"/>
                <a:gd name="T64" fmla="*/ 36 w 860"/>
                <a:gd name="T65" fmla="*/ 213 h 225"/>
                <a:gd name="T66" fmla="*/ 70 w 860"/>
                <a:gd name="T67" fmla="*/ 225 h 225"/>
                <a:gd name="T68" fmla="*/ 106 w 860"/>
                <a:gd name="T69" fmla="*/ 224 h 225"/>
                <a:gd name="T70" fmla="*/ 137 w 860"/>
                <a:gd name="T71" fmla="*/ 218 h 225"/>
                <a:gd name="T72" fmla="*/ 177 w 860"/>
                <a:gd name="T73" fmla="*/ 209 h 225"/>
                <a:gd name="T74" fmla="*/ 220 w 860"/>
                <a:gd name="T75" fmla="*/ 196 h 225"/>
                <a:gd name="T76" fmla="*/ 264 w 860"/>
                <a:gd name="T77" fmla="*/ 184 h 225"/>
                <a:gd name="T78" fmla="*/ 306 w 860"/>
                <a:gd name="T79" fmla="*/ 173 h 225"/>
                <a:gd name="T80" fmla="*/ 345 w 860"/>
                <a:gd name="T81" fmla="*/ 163 h 225"/>
                <a:gd name="T82" fmla="*/ 378 w 860"/>
                <a:gd name="T83" fmla="*/ 157 h 225"/>
                <a:gd name="T84" fmla="*/ 422 w 860"/>
                <a:gd name="T85" fmla="*/ 152 h 225"/>
                <a:gd name="T86" fmla="*/ 487 w 860"/>
                <a:gd name="T87" fmla="*/ 151 h 225"/>
                <a:gd name="T88" fmla="*/ 555 w 860"/>
                <a:gd name="T89" fmla="*/ 151 h 225"/>
                <a:gd name="T90" fmla="*/ 619 w 860"/>
                <a:gd name="T91" fmla="*/ 152 h 225"/>
                <a:gd name="T92" fmla="*/ 683 w 860"/>
                <a:gd name="T93" fmla="*/ 154 h 225"/>
                <a:gd name="T94" fmla="*/ 742 w 860"/>
                <a:gd name="T95" fmla="*/ 155 h 225"/>
                <a:gd name="T96" fmla="*/ 794 w 860"/>
                <a:gd name="T97" fmla="*/ 155 h 225"/>
                <a:gd name="T98" fmla="*/ 840 w 860"/>
                <a:gd name="T99" fmla="*/ 154 h 225"/>
                <a:gd name="T100" fmla="*/ 839 w 860"/>
                <a:gd name="T101" fmla="*/ 1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0" h="225">
                  <a:moveTo>
                    <a:pt x="839" y="19"/>
                  </a:moveTo>
                  <a:lnTo>
                    <a:pt x="834" y="14"/>
                  </a:lnTo>
                  <a:lnTo>
                    <a:pt x="824" y="10"/>
                  </a:lnTo>
                  <a:lnTo>
                    <a:pt x="810" y="5"/>
                  </a:lnTo>
                  <a:lnTo>
                    <a:pt x="795" y="3"/>
                  </a:lnTo>
                  <a:lnTo>
                    <a:pt x="776" y="1"/>
                  </a:lnTo>
                  <a:lnTo>
                    <a:pt x="754" y="0"/>
                  </a:lnTo>
                  <a:lnTo>
                    <a:pt x="731" y="1"/>
                  </a:lnTo>
                  <a:lnTo>
                    <a:pt x="706" y="1"/>
                  </a:lnTo>
                  <a:lnTo>
                    <a:pt x="678" y="4"/>
                  </a:lnTo>
                  <a:lnTo>
                    <a:pt x="650" y="5"/>
                  </a:lnTo>
                  <a:lnTo>
                    <a:pt x="619" y="10"/>
                  </a:lnTo>
                  <a:lnTo>
                    <a:pt x="589" y="14"/>
                  </a:lnTo>
                  <a:lnTo>
                    <a:pt x="559" y="18"/>
                  </a:lnTo>
                  <a:lnTo>
                    <a:pt x="527" y="23"/>
                  </a:lnTo>
                  <a:lnTo>
                    <a:pt x="496" y="29"/>
                  </a:lnTo>
                  <a:lnTo>
                    <a:pt x="465" y="36"/>
                  </a:lnTo>
                  <a:lnTo>
                    <a:pt x="438" y="43"/>
                  </a:lnTo>
                  <a:lnTo>
                    <a:pt x="411" y="51"/>
                  </a:lnTo>
                  <a:lnTo>
                    <a:pt x="384" y="59"/>
                  </a:lnTo>
                  <a:lnTo>
                    <a:pt x="360" y="67"/>
                  </a:lnTo>
                  <a:lnTo>
                    <a:pt x="336" y="77"/>
                  </a:lnTo>
                  <a:lnTo>
                    <a:pt x="314" y="88"/>
                  </a:lnTo>
                  <a:lnTo>
                    <a:pt x="292" y="97"/>
                  </a:lnTo>
                  <a:lnTo>
                    <a:pt x="273" y="107"/>
                  </a:lnTo>
                  <a:lnTo>
                    <a:pt x="255" y="117"/>
                  </a:lnTo>
                  <a:lnTo>
                    <a:pt x="239" y="125"/>
                  </a:lnTo>
                  <a:lnTo>
                    <a:pt x="222" y="133"/>
                  </a:lnTo>
                  <a:lnTo>
                    <a:pt x="209" y="141"/>
                  </a:lnTo>
                  <a:lnTo>
                    <a:pt x="196" y="147"/>
                  </a:lnTo>
                  <a:lnTo>
                    <a:pt x="185" y="152"/>
                  </a:lnTo>
                  <a:lnTo>
                    <a:pt x="176" y="157"/>
                  </a:lnTo>
                  <a:lnTo>
                    <a:pt x="169" y="158"/>
                  </a:lnTo>
                  <a:lnTo>
                    <a:pt x="156" y="159"/>
                  </a:lnTo>
                  <a:lnTo>
                    <a:pt x="145" y="161"/>
                  </a:lnTo>
                  <a:lnTo>
                    <a:pt x="137" y="161"/>
                  </a:lnTo>
                  <a:lnTo>
                    <a:pt x="130" y="159"/>
                  </a:lnTo>
                  <a:lnTo>
                    <a:pt x="125" y="159"/>
                  </a:lnTo>
                  <a:lnTo>
                    <a:pt x="122" y="159"/>
                  </a:lnTo>
                  <a:lnTo>
                    <a:pt x="119" y="158"/>
                  </a:lnTo>
                  <a:lnTo>
                    <a:pt x="119" y="158"/>
                  </a:lnTo>
                  <a:lnTo>
                    <a:pt x="121" y="154"/>
                  </a:lnTo>
                  <a:lnTo>
                    <a:pt x="123" y="144"/>
                  </a:lnTo>
                  <a:lnTo>
                    <a:pt x="126" y="129"/>
                  </a:lnTo>
                  <a:lnTo>
                    <a:pt x="125" y="111"/>
                  </a:lnTo>
                  <a:lnTo>
                    <a:pt x="122" y="102"/>
                  </a:lnTo>
                  <a:lnTo>
                    <a:pt x="117" y="93"/>
                  </a:lnTo>
                  <a:lnTo>
                    <a:pt x="110" y="86"/>
                  </a:lnTo>
                  <a:lnTo>
                    <a:pt x="100" y="81"/>
                  </a:lnTo>
                  <a:lnTo>
                    <a:pt x="89" y="75"/>
                  </a:lnTo>
                  <a:lnTo>
                    <a:pt x="77" y="74"/>
                  </a:lnTo>
                  <a:lnTo>
                    <a:pt x="62" y="73"/>
                  </a:lnTo>
                  <a:lnTo>
                    <a:pt x="45" y="75"/>
                  </a:lnTo>
                  <a:lnTo>
                    <a:pt x="31" y="80"/>
                  </a:lnTo>
                  <a:lnTo>
                    <a:pt x="20" y="85"/>
                  </a:lnTo>
                  <a:lnTo>
                    <a:pt x="12" y="93"/>
                  </a:lnTo>
                  <a:lnTo>
                    <a:pt x="7" y="103"/>
                  </a:lnTo>
                  <a:lnTo>
                    <a:pt x="3" y="113"/>
                  </a:lnTo>
                  <a:lnTo>
                    <a:pt x="0" y="124"/>
                  </a:lnTo>
                  <a:lnTo>
                    <a:pt x="0" y="136"/>
                  </a:lnTo>
                  <a:lnTo>
                    <a:pt x="0" y="147"/>
                  </a:lnTo>
                  <a:lnTo>
                    <a:pt x="3" y="162"/>
                  </a:lnTo>
                  <a:lnTo>
                    <a:pt x="7" y="177"/>
                  </a:lnTo>
                  <a:lnTo>
                    <a:pt x="14" y="191"/>
                  </a:lnTo>
                  <a:lnTo>
                    <a:pt x="23" y="203"/>
                  </a:lnTo>
                  <a:lnTo>
                    <a:pt x="36" y="213"/>
                  </a:lnTo>
                  <a:lnTo>
                    <a:pt x="51" y="221"/>
                  </a:lnTo>
                  <a:lnTo>
                    <a:pt x="70" y="225"/>
                  </a:lnTo>
                  <a:lnTo>
                    <a:pt x="92" y="225"/>
                  </a:lnTo>
                  <a:lnTo>
                    <a:pt x="106" y="224"/>
                  </a:lnTo>
                  <a:lnTo>
                    <a:pt x="121" y="221"/>
                  </a:lnTo>
                  <a:lnTo>
                    <a:pt x="137" y="218"/>
                  </a:lnTo>
                  <a:lnTo>
                    <a:pt x="156" y="213"/>
                  </a:lnTo>
                  <a:lnTo>
                    <a:pt x="177" y="209"/>
                  </a:lnTo>
                  <a:lnTo>
                    <a:pt x="198" y="203"/>
                  </a:lnTo>
                  <a:lnTo>
                    <a:pt x="220" y="196"/>
                  </a:lnTo>
                  <a:lnTo>
                    <a:pt x="242" y="191"/>
                  </a:lnTo>
                  <a:lnTo>
                    <a:pt x="264" y="184"/>
                  </a:lnTo>
                  <a:lnTo>
                    <a:pt x="286" y="178"/>
                  </a:lnTo>
                  <a:lnTo>
                    <a:pt x="306" y="173"/>
                  </a:lnTo>
                  <a:lnTo>
                    <a:pt x="327" y="167"/>
                  </a:lnTo>
                  <a:lnTo>
                    <a:pt x="345" y="163"/>
                  </a:lnTo>
                  <a:lnTo>
                    <a:pt x="362" y="159"/>
                  </a:lnTo>
                  <a:lnTo>
                    <a:pt x="378" y="157"/>
                  </a:lnTo>
                  <a:lnTo>
                    <a:pt x="390" y="155"/>
                  </a:lnTo>
                  <a:lnTo>
                    <a:pt x="422" y="152"/>
                  </a:lnTo>
                  <a:lnTo>
                    <a:pt x="454" y="151"/>
                  </a:lnTo>
                  <a:lnTo>
                    <a:pt x="487" y="151"/>
                  </a:lnTo>
                  <a:lnTo>
                    <a:pt x="522" y="150"/>
                  </a:lnTo>
                  <a:lnTo>
                    <a:pt x="555" y="151"/>
                  </a:lnTo>
                  <a:lnTo>
                    <a:pt x="588" y="151"/>
                  </a:lnTo>
                  <a:lnTo>
                    <a:pt x="619" y="152"/>
                  </a:lnTo>
                  <a:lnTo>
                    <a:pt x="652" y="152"/>
                  </a:lnTo>
                  <a:lnTo>
                    <a:pt x="683" y="154"/>
                  </a:lnTo>
                  <a:lnTo>
                    <a:pt x="713" y="155"/>
                  </a:lnTo>
                  <a:lnTo>
                    <a:pt x="742" y="155"/>
                  </a:lnTo>
                  <a:lnTo>
                    <a:pt x="769" y="157"/>
                  </a:lnTo>
                  <a:lnTo>
                    <a:pt x="794" y="155"/>
                  </a:lnTo>
                  <a:lnTo>
                    <a:pt x="819" y="155"/>
                  </a:lnTo>
                  <a:lnTo>
                    <a:pt x="840" y="154"/>
                  </a:lnTo>
                  <a:lnTo>
                    <a:pt x="860" y="151"/>
                  </a:lnTo>
                  <a:lnTo>
                    <a:pt x="839"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2"/>
            <p:cNvSpPr>
              <a:spLocks/>
            </p:cNvSpPr>
            <p:nvPr/>
          </p:nvSpPr>
          <p:spPr bwMode="auto">
            <a:xfrm>
              <a:off x="112713" y="2024063"/>
              <a:ext cx="1273189" cy="284166"/>
            </a:xfrm>
            <a:custGeom>
              <a:avLst/>
              <a:gdLst>
                <a:gd name="T0" fmla="*/ 783 w 802"/>
                <a:gd name="T1" fmla="*/ 10 h 179"/>
                <a:gd name="T2" fmla="*/ 764 w 802"/>
                <a:gd name="T3" fmla="*/ 5 h 179"/>
                <a:gd name="T4" fmla="*/ 734 w 802"/>
                <a:gd name="T5" fmla="*/ 0 h 179"/>
                <a:gd name="T6" fmla="*/ 695 w 802"/>
                <a:gd name="T7" fmla="*/ 0 h 179"/>
                <a:gd name="T8" fmla="*/ 647 w 802"/>
                <a:gd name="T9" fmla="*/ 2 h 179"/>
                <a:gd name="T10" fmla="*/ 595 w 802"/>
                <a:gd name="T11" fmla="*/ 6 h 179"/>
                <a:gd name="T12" fmla="*/ 537 w 802"/>
                <a:gd name="T13" fmla="*/ 13 h 179"/>
                <a:gd name="T14" fmla="*/ 477 w 802"/>
                <a:gd name="T15" fmla="*/ 24 h 179"/>
                <a:gd name="T16" fmla="*/ 421 w 802"/>
                <a:gd name="T17" fmla="*/ 37 h 179"/>
                <a:gd name="T18" fmla="*/ 370 w 802"/>
                <a:gd name="T19" fmla="*/ 54 h 179"/>
                <a:gd name="T20" fmla="*/ 320 w 802"/>
                <a:gd name="T21" fmla="*/ 72 h 179"/>
                <a:gd name="T22" fmla="*/ 275 w 802"/>
                <a:gd name="T23" fmla="*/ 91 h 179"/>
                <a:gd name="T24" fmla="*/ 234 w 802"/>
                <a:gd name="T25" fmla="*/ 109 h 179"/>
                <a:gd name="T26" fmla="*/ 198 w 802"/>
                <a:gd name="T27" fmla="*/ 125 h 179"/>
                <a:gd name="T28" fmla="*/ 168 w 802"/>
                <a:gd name="T29" fmla="*/ 138 h 179"/>
                <a:gd name="T30" fmla="*/ 147 w 802"/>
                <a:gd name="T31" fmla="*/ 146 h 179"/>
                <a:gd name="T32" fmla="*/ 127 w 802"/>
                <a:gd name="T33" fmla="*/ 149 h 179"/>
                <a:gd name="T34" fmla="*/ 105 w 802"/>
                <a:gd name="T35" fmla="*/ 149 h 179"/>
                <a:gd name="T36" fmla="*/ 88 w 802"/>
                <a:gd name="T37" fmla="*/ 147 h 179"/>
                <a:gd name="T38" fmla="*/ 78 w 802"/>
                <a:gd name="T39" fmla="*/ 146 h 179"/>
                <a:gd name="T40" fmla="*/ 78 w 802"/>
                <a:gd name="T41" fmla="*/ 142 h 179"/>
                <a:gd name="T42" fmla="*/ 81 w 802"/>
                <a:gd name="T43" fmla="*/ 117 h 179"/>
                <a:gd name="T44" fmla="*/ 78 w 802"/>
                <a:gd name="T45" fmla="*/ 98 h 179"/>
                <a:gd name="T46" fmla="*/ 72 w 802"/>
                <a:gd name="T47" fmla="*/ 88 h 179"/>
                <a:gd name="T48" fmla="*/ 61 w 802"/>
                <a:gd name="T49" fmla="*/ 83 h 179"/>
                <a:gd name="T50" fmla="*/ 44 w 802"/>
                <a:gd name="T51" fmla="*/ 80 h 179"/>
                <a:gd name="T52" fmla="*/ 18 w 802"/>
                <a:gd name="T53" fmla="*/ 88 h 179"/>
                <a:gd name="T54" fmla="*/ 2 w 802"/>
                <a:gd name="T55" fmla="*/ 114 h 179"/>
                <a:gd name="T56" fmla="*/ 3 w 802"/>
                <a:gd name="T57" fmla="*/ 142 h 179"/>
                <a:gd name="T58" fmla="*/ 14 w 802"/>
                <a:gd name="T59" fmla="*/ 160 h 179"/>
                <a:gd name="T60" fmla="*/ 36 w 802"/>
                <a:gd name="T61" fmla="*/ 173 h 179"/>
                <a:gd name="T62" fmla="*/ 69 w 802"/>
                <a:gd name="T63" fmla="*/ 179 h 179"/>
                <a:gd name="T64" fmla="*/ 102 w 802"/>
                <a:gd name="T65" fmla="*/ 176 h 179"/>
                <a:gd name="T66" fmla="*/ 132 w 802"/>
                <a:gd name="T67" fmla="*/ 169 h 179"/>
                <a:gd name="T68" fmla="*/ 169 w 802"/>
                <a:gd name="T69" fmla="*/ 160 h 179"/>
                <a:gd name="T70" fmla="*/ 210 w 802"/>
                <a:gd name="T71" fmla="*/ 149 h 179"/>
                <a:gd name="T72" fmla="*/ 252 w 802"/>
                <a:gd name="T73" fmla="*/ 136 h 179"/>
                <a:gd name="T74" fmla="*/ 293 w 802"/>
                <a:gd name="T75" fmla="*/ 124 h 179"/>
                <a:gd name="T76" fmla="*/ 330 w 802"/>
                <a:gd name="T77" fmla="*/ 113 h 179"/>
                <a:gd name="T78" fmla="*/ 359 w 802"/>
                <a:gd name="T79" fmla="*/ 106 h 179"/>
                <a:gd name="T80" fmla="*/ 408 w 802"/>
                <a:gd name="T81" fmla="*/ 101 h 179"/>
                <a:gd name="T82" fmla="*/ 478 w 802"/>
                <a:gd name="T83" fmla="*/ 97 h 179"/>
                <a:gd name="T84" fmla="*/ 543 w 802"/>
                <a:gd name="T85" fmla="*/ 97 h 179"/>
                <a:gd name="T86" fmla="*/ 602 w 802"/>
                <a:gd name="T87" fmla="*/ 98 h 179"/>
                <a:gd name="T88" fmla="*/ 654 w 802"/>
                <a:gd name="T89" fmla="*/ 102 h 179"/>
                <a:gd name="T90" fmla="*/ 702 w 802"/>
                <a:gd name="T91" fmla="*/ 105 h 179"/>
                <a:gd name="T92" fmla="*/ 746 w 802"/>
                <a:gd name="T93" fmla="*/ 106 h 179"/>
                <a:gd name="T94" fmla="*/ 785 w 802"/>
                <a:gd name="T95" fmla="*/ 105 h 179"/>
                <a:gd name="T96" fmla="*/ 787 w 802"/>
                <a:gd name="T97" fmla="*/ 1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2" h="179">
                  <a:moveTo>
                    <a:pt x="787" y="14"/>
                  </a:moveTo>
                  <a:lnTo>
                    <a:pt x="783" y="10"/>
                  </a:lnTo>
                  <a:lnTo>
                    <a:pt x="775" y="7"/>
                  </a:lnTo>
                  <a:lnTo>
                    <a:pt x="764" y="5"/>
                  </a:lnTo>
                  <a:lnTo>
                    <a:pt x="750" y="3"/>
                  </a:lnTo>
                  <a:lnTo>
                    <a:pt x="734" y="0"/>
                  </a:lnTo>
                  <a:lnTo>
                    <a:pt x="716" y="0"/>
                  </a:lnTo>
                  <a:lnTo>
                    <a:pt x="695" y="0"/>
                  </a:lnTo>
                  <a:lnTo>
                    <a:pt x="672" y="0"/>
                  </a:lnTo>
                  <a:lnTo>
                    <a:pt x="647" y="2"/>
                  </a:lnTo>
                  <a:lnTo>
                    <a:pt x="622" y="3"/>
                  </a:lnTo>
                  <a:lnTo>
                    <a:pt x="595" y="6"/>
                  </a:lnTo>
                  <a:lnTo>
                    <a:pt x="566" y="9"/>
                  </a:lnTo>
                  <a:lnTo>
                    <a:pt x="537" y="13"/>
                  </a:lnTo>
                  <a:lnTo>
                    <a:pt x="507" y="18"/>
                  </a:lnTo>
                  <a:lnTo>
                    <a:pt x="477" y="24"/>
                  </a:lnTo>
                  <a:lnTo>
                    <a:pt x="447" y="31"/>
                  </a:lnTo>
                  <a:lnTo>
                    <a:pt x="421" y="37"/>
                  </a:lnTo>
                  <a:lnTo>
                    <a:pt x="394" y="46"/>
                  </a:lnTo>
                  <a:lnTo>
                    <a:pt x="370" y="54"/>
                  </a:lnTo>
                  <a:lnTo>
                    <a:pt x="345" y="62"/>
                  </a:lnTo>
                  <a:lnTo>
                    <a:pt x="320" y="72"/>
                  </a:lnTo>
                  <a:lnTo>
                    <a:pt x="297" y="81"/>
                  </a:lnTo>
                  <a:lnTo>
                    <a:pt x="275" y="91"/>
                  </a:lnTo>
                  <a:lnTo>
                    <a:pt x="254" y="101"/>
                  </a:lnTo>
                  <a:lnTo>
                    <a:pt x="234" y="109"/>
                  </a:lnTo>
                  <a:lnTo>
                    <a:pt x="214" y="117"/>
                  </a:lnTo>
                  <a:lnTo>
                    <a:pt x="198" y="125"/>
                  </a:lnTo>
                  <a:lnTo>
                    <a:pt x="181" y="132"/>
                  </a:lnTo>
                  <a:lnTo>
                    <a:pt x="168" y="138"/>
                  </a:lnTo>
                  <a:lnTo>
                    <a:pt x="157" y="143"/>
                  </a:lnTo>
                  <a:lnTo>
                    <a:pt x="147" y="146"/>
                  </a:lnTo>
                  <a:lnTo>
                    <a:pt x="139" y="147"/>
                  </a:lnTo>
                  <a:lnTo>
                    <a:pt x="127" y="149"/>
                  </a:lnTo>
                  <a:lnTo>
                    <a:pt x="114" y="150"/>
                  </a:lnTo>
                  <a:lnTo>
                    <a:pt x="105" y="149"/>
                  </a:lnTo>
                  <a:lnTo>
                    <a:pt x="95" y="149"/>
                  </a:lnTo>
                  <a:lnTo>
                    <a:pt x="88" y="147"/>
                  </a:lnTo>
                  <a:lnTo>
                    <a:pt x="83" y="147"/>
                  </a:lnTo>
                  <a:lnTo>
                    <a:pt x="78" y="146"/>
                  </a:lnTo>
                  <a:lnTo>
                    <a:pt x="77" y="146"/>
                  </a:lnTo>
                  <a:lnTo>
                    <a:pt x="78" y="142"/>
                  </a:lnTo>
                  <a:lnTo>
                    <a:pt x="80" y="131"/>
                  </a:lnTo>
                  <a:lnTo>
                    <a:pt x="81" y="117"/>
                  </a:lnTo>
                  <a:lnTo>
                    <a:pt x="80" y="103"/>
                  </a:lnTo>
                  <a:lnTo>
                    <a:pt x="78" y="98"/>
                  </a:lnTo>
                  <a:lnTo>
                    <a:pt x="76" y="92"/>
                  </a:lnTo>
                  <a:lnTo>
                    <a:pt x="72" y="88"/>
                  </a:lnTo>
                  <a:lnTo>
                    <a:pt x="66" y="84"/>
                  </a:lnTo>
                  <a:lnTo>
                    <a:pt x="61" y="83"/>
                  </a:lnTo>
                  <a:lnTo>
                    <a:pt x="52" y="81"/>
                  </a:lnTo>
                  <a:lnTo>
                    <a:pt x="44" y="80"/>
                  </a:lnTo>
                  <a:lnTo>
                    <a:pt x="35" y="81"/>
                  </a:lnTo>
                  <a:lnTo>
                    <a:pt x="18" y="88"/>
                  </a:lnTo>
                  <a:lnTo>
                    <a:pt x="7" y="99"/>
                  </a:lnTo>
                  <a:lnTo>
                    <a:pt x="2" y="114"/>
                  </a:lnTo>
                  <a:lnTo>
                    <a:pt x="0" y="131"/>
                  </a:lnTo>
                  <a:lnTo>
                    <a:pt x="3" y="142"/>
                  </a:lnTo>
                  <a:lnTo>
                    <a:pt x="7" y="151"/>
                  </a:lnTo>
                  <a:lnTo>
                    <a:pt x="14" y="160"/>
                  </a:lnTo>
                  <a:lnTo>
                    <a:pt x="24" y="167"/>
                  </a:lnTo>
                  <a:lnTo>
                    <a:pt x="36" y="173"/>
                  </a:lnTo>
                  <a:lnTo>
                    <a:pt x="51" y="176"/>
                  </a:lnTo>
                  <a:lnTo>
                    <a:pt x="69" y="179"/>
                  </a:lnTo>
                  <a:lnTo>
                    <a:pt x="89" y="178"/>
                  </a:lnTo>
                  <a:lnTo>
                    <a:pt x="102" y="176"/>
                  </a:lnTo>
                  <a:lnTo>
                    <a:pt x="116" y="173"/>
                  </a:lnTo>
                  <a:lnTo>
                    <a:pt x="132" y="169"/>
                  </a:lnTo>
                  <a:lnTo>
                    <a:pt x="150" y="165"/>
                  </a:lnTo>
                  <a:lnTo>
                    <a:pt x="169" y="160"/>
                  </a:lnTo>
                  <a:lnTo>
                    <a:pt x="190" y="154"/>
                  </a:lnTo>
                  <a:lnTo>
                    <a:pt x="210" y="149"/>
                  </a:lnTo>
                  <a:lnTo>
                    <a:pt x="231" y="142"/>
                  </a:lnTo>
                  <a:lnTo>
                    <a:pt x="252" y="136"/>
                  </a:lnTo>
                  <a:lnTo>
                    <a:pt x="272" y="130"/>
                  </a:lnTo>
                  <a:lnTo>
                    <a:pt x="293" y="124"/>
                  </a:lnTo>
                  <a:lnTo>
                    <a:pt x="312" y="119"/>
                  </a:lnTo>
                  <a:lnTo>
                    <a:pt x="330" y="113"/>
                  </a:lnTo>
                  <a:lnTo>
                    <a:pt x="345" y="110"/>
                  </a:lnTo>
                  <a:lnTo>
                    <a:pt x="359" y="106"/>
                  </a:lnTo>
                  <a:lnTo>
                    <a:pt x="371" y="105"/>
                  </a:lnTo>
                  <a:lnTo>
                    <a:pt x="408" y="101"/>
                  </a:lnTo>
                  <a:lnTo>
                    <a:pt x="444" y="98"/>
                  </a:lnTo>
                  <a:lnTo>
                    <a:pt x="478" y="97"/>
                  </a:lnTo>
                  <a:lnTo>
                    <a:pt x="511" y="97"/>
                  </a:lnTo>
                  <a:lnTo>
                    <a:pt x="543" y="97"/>
                  </a:lnTo>
                  <a:lnTo>
                    <a:pt x="573" y="97"/>
                  </a:lnTo>
                  <a:lnTo>
                    <a:pt x="602" y="98"/>
                  </a:lnTo>
                  <a:lnTo>
                    <a:pt x="628" y="99"/>
                  </a:lnTo>
                  <a:lnTo>
                    <a:pt x="654" y="102"/>
                  </a:lnTo>
                  <a:lnTo>
                    <a:pt x="679" y="103"/>
                  </a:lnTo>
                  <a:lnTo>
                    <a:pt x="702" y="105"/>
                  </a:lnTo>
                  <a:lnTo>
                    <a:pt x="724" y="106"/>
                  </a:lnTo>
                  <a:lnTo>
                    <a:pt x="746" y="106"/>
                  </a:lnTo>
                  <a:lnTo>
                    <a:pt x="765" y="106"/>
                  </a:lnTo>
                  <a:lnTo>
                    <a:pt x="785" y="105"/>
                  </a:lnTo>
                  <a:lnTo>
                    <a:pt x="802" y="103"/>
                  </a:lnTo>
                  <a:lnTo>
                    <a:pt x="787" y="14"/>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3"/>
            <p:cNvSpPr>
              <a:spLocks/>
            </p:cNvSpPr>
            <p:nvPr/>
          </p:nvSpPr>
          <p:spPr bwMode="auto">
            <a:xfrm>
              <a:off x="349253" y="2109789"/>
              <a:ext cx="1022362" cy="168277"/>
            </a:xfrm>
            <a:custGeom>
              <a:avLst/>
              <a:gdLst>
                <a:gd name="T0" fmla="*/ 563 w 644"/>
                <a:gd name="T1" fmla="*/ 45 h 106"/>
                <a:gd name="T2" fmla="*/ 545 w 644"/>
                <a:gd name="T3" fmla="*/ 43 h 106"/>
                <a:gd name="T4" fmla="*/ 513 w 644"/>
                <a:gd name="T5" fmla="*/ 38 h 106"/>
                <a:gd name="T6" fmla="*/ 471 w 644"/>
                <a:gd name="T7" fmla="*/ 36 h 106"/>
                <a:gd name="T8" fmla="*/ 420 w 644"/>
                <a:gd name="T9" fmla="*/ 32 h 106"/>
                <a:gd name="T10" fmla="*/ 365 w 644"/>
                <a:gd name="T11" fmla="*/ 30 h 106"/>
                <a:gd name="T12" fmla="*/ 310 w 644"/>
                <a:gd name="T13" fmla="*/ 32 h 106"/>
                <a:gd name="T14" fmla="*/ 258 w 644"/>
                <a:gd name="T15" fmla="*/ 36 h 106"/>
                <a:gd name="T16" fmla="*/ 211 w 644"/>
                <a:gd name="T17" fmla="*/ 45 h 106"/>
                <a:gd name="T18" fmla="*/ 167 w 644"/>
                <a:gd name="T19" fmla="*/ 55 h 106"/>
                <a:gd name="T20" fmla="*/ 126 w 644"/>
                <a:gd name="T21" fmla="*/ 66 h 106"/>
                <a:gd name="T22" fmla="*/ 87 w 644"/>
                <a:gd name="T23" fmla="*/ 77 h 106"/>
                <a:gd name="T24" fmla="*/ 56 w 644"/>
                <a:gd name="T25" fmla="*/ 86 h 106"/>
                <a:gd name="T26" fmla="*/ 30 w 644"/>
                <a:gd name="T27" fmla="*/ 95 h 106"/>
                <a:gd name="T28" fmla="*/ 11 w 644"/>
                <a:gd name="T29" fmla="*/ 102 h 106"/>
                <a:gd name="T30" fmla="*/ 1 w 644"/>
                <a:gd name="T31" fmla="*/ 106 h 106"/>
                <a:gd name="T32" fmla="*/ 1 w 644"/>
                <a:gd name="T33" fmla="*/ 106 h 106"/>
                <a:gd name="T34" fmla="*/ 9 w 644"/>
                <a:gd name="T35" fmla="*/ 102 h 106"/>
                <a:gd name="T36" fmla="*/ 27 w 644"/>
                <a:gd name="T37" fmla="*/ 95 h 106"/>
                <a:gd name="T38" fmla="*/ 52 w 644"/>
                <a:gd name="T39" fmla="*/ 86 h 106"/>
                <a:gd name="T40" fmla="*/ 83 w 644"/>
                <a:gd name="T41" fmla="*/ 76 h 106"/>
                <a:gd name="T42" fmla="*/ 122 w 644"/>
                <a:gd name="T43" fmla="*/ 62 h 106"/>
                <a:gd name="T44" fmla="*/ 164 w 644"/>
                <a:gd name="T45" fmla="*/ 47 h 106"/>
                <a:gd name="T46" fmla="*/ 212 w 644"/>
                <a:gd name="T47" fmla="*/ 30 h 106"/>
                <a:gd name="T48" fmla="*/ 265 w 644"/>
                <a:gd name="T49" fmla="*/ 14 h 106"/>
                <a:gd name="T50" fmla="*/ 325 w 644"/>
                <a:gd name="T51" fmla="*/ 4 h 106"/>
                <a:gd name="T52" fmla="*/ 392 w 644"/>
                <a:gd name="T53" fmla="*/ 0 h 106"/>
                <a:gd name="T54" fmla="*/ 460 w 644"/>
                <a:gd name="T55" fmla="*/ 1 h 106"/>
                <a:gd name="T56" fmla="*/ 523 w 644"/>
                <a:gd name="T57" fmla="*/ 4 h 106"/>
                <a:gd name="T58" fmla="*/ 576 w 644"/>
                <a:gd name="T59" fmla="*/ 10 h 106"/>
                <a:gd name="T60" fmla="*/ 618 w 644"/>
                <a:gd name="T61" fmla="*/ 14 h 106"/>
                <a:gd name="T62" fmla="*/ 641 w 644"/>
                <a:gd name="T63" fmla="*/ 18 h 106"/>
                <a:gd name="T64" fmla="*/ 565 w 644"/>
                <a:gd name="T65"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4" h="106">
                  <a:moveTo>
                    <a:pt x="565" y="45"/>
                  </a:moveTo>
                  <a:lnTo>
                    <a:pt x="563" y="45"/>
                  </a:lnTo>
                  <a:lnTo>
                    <a:pt x="556" y="44"/>
                  </a:lnTo>
                  <a:lnTo>
                    <a:pt x="545" y="43"/>
                  </a:lnTo>
                  <a:lnTo>
                    <a:pt x="531" y="41"/>
                  </a:lnTo>
                  <a:lnTo>
                    <a:pt x="513" y="38"/>
                  </a:lnTo>
                  <a:lnTo>
                    <a:pt x="493" y="37"/>
                  </a:lnTo>
                  <a:lnTo>
                    <a:pt x="471" y="36"/>
                  </a:lnTo>
                  <a:lnTo>
                    <a:pt x="446" y="33"/>
                  </a:lnTo>
                  <a:lnTo>
                    <a:pt x="420" y="32"/>
                  </a:lnTo>
                  <a:lnTo>
                    <a:pt x="392" y="30"/>
                  </a:lnTo>
                  <a:lnTo>
                    <a:pt x="365" y="30"/>
                  </a:lnTo>
                  <a:lnTo>
                    <a:pt x="337" y="30"/>
                  </a:lnTo>
                  <a:lnTo>
                    <a:pt x="310" y="32"/>
                  </a:lnTo>
                  <a:lnTo>
                    <a:pt x="284" y="33"/>
                  </a:lnTo>
                  <a:lnTo>
                    <a:pt x="258" y="36"/>
                  </a:lnTo>
                  <a:lnTo>
                    <a:pt x="234" y="40"/>
                  </a:lnTo>
                  <a:lnTo>
                    <a:pt x="211" y="45"/>
                  </a:lnTo>
                  <a:lnTo>
                    <a:pt x="189" y="49"/>
                  </a:lnTo>
                  <a:lnTo>
                    <a:pt x="167" y="55"/>
                  </a:lnTo>
                  <a:lnTo>
                    <a:pt x="146" y="60"/>
                  </a:lnTo>
                  <a:lnTo>
                    <a:pt x="126" y="66"/>
                  </a:lnTo>
                  <a:lnTo>
                    <a:pt x="107" y="71"/>
                  </a:lnTo>
                  <a:lnTo>
                    <a:pt x="87" y="77"/>
                  </a:lnTo>
                  <a:lnTo>
                    <a:pt x="71" y="82"/>
                  </a:lnTo>
                  <a:lnTo>
                    <a:pt x="56" y="86"/>
                  </a:lnTo>
                  <a:lnTo>
                    <a:pt x="42" y="92"/>
                  </a:lnTo>
                  <a:lnTo>
                    <a:pt x="30" y="95"/>
                  </a:lnTo>
                  <a:lnTo>
                    <a:pt x="19" y="99"/>
                  </a:lnTo>
                  <a:lnTo>
                    <a:pt x="11" y="102"/>
                  </a:lnTo>
                  <a:lnTo>
                    <a:pt x="5" y="104"/>
                  </a:lnTo>
                  <a:lnTo>
                    <a:pt x="1" y="106"/>
                  </a:lnTo>
                  <a:lnTo>
                    <a:pt x="0" y="106"/>
                  </a:lnTo>
                  <a:lnTo>
                    <a:pt x="1" y="106"/>
                  </a:lnTo>
                  <a:lnTo>
                    <a:pt x="4" y="104"/>
                  </a:lnTo>
                  <a:lnTo>
                    <a:pt x="9" y="102"/>
                  </a:lnTo>
                  <a:lnTo>
                    <a:pt x="17" y="99"/>
                  </a:lnTo>
                  <a:lnTo>
                    <a:pt x="27" y="95"/>
                  </a:lnTo>
                  <a:lnTo>
                    <a:pt x="38" y="91"/>
                  </a:lnTo>
                  <a:lnTo>
                    <a:pt x="52" y="86"/>
                  </a:lnTo>
                  <a:lnTo>
                    <a:pt x="67" y="81"/>
                  </a:lnTo>
                  <a:lnTo>
                    <a:pt x="83" y="76"/>
                  </a:lnTo>
                  <a:lnTo>
                    <a:pt x="101" y="69"/>
                  </a:lnTo>
                  <a:lnTo>
                    <a:pt x="122" y="62"/>
                  </a:lnTo>
                  <a:lnTo>
                    <a:pt x="142" y="54"/>
                  </a:lnTo>
                  <a:lnTo>
                    <a:pt x="164" y="47"/>
                  </a:lnTo>
                  <a:lnTo>
                    <a:pt x="188" y="38"/>
                  </a:lnTo>
                  <a:lnTo>
                    <a:pt x="212" y="30"/>
                  </a:lnTo>
                  <a:lnTo>
                    <a:pt x="237" y="22"/>
                  </a:lnTo>
                  <a:lnTo>
                    <a:pt x="265" y="14"/>
                  </a:lnTo>
                  <a:lnTo>
                    <a:pt x="293" y="8"/>
                  </a:lnTo>
                  <a:lnTo>
                    <a:pt x="325" y="4"/>
                  </a:lnTo>
                  <a:lnTo>
                    <a:pt x="358" y="1"/>
                  </a:lnTo>
                  <a:lnTo>
                    <a:pt x="392" y="0"/>
                  </a:lnTo>
                  <a:lnTo>
                    <a:pt x="427" y="0"/>
                  </a:lnTo>
                  <a:lnTo>
                    <a:pt x="460" y="1"/>
                  </a:lnTo>
                  <a:lnTo>
                    <a:pt x="493" y="3"/>
                  </a:lnTo>
                  <a:lnTo>
                    <a:pt x="523" y="4"/>
                  </a:lnTo>
                  <a:lnTo>
                    <a:pt x="552" y="7"/>
                  </a:lnTo>
                  <a:lnTo>
                    <a:pt x="576" y="10"/>
                  </a:lnTo>
                  <a:lnTo>
                    <a:pt x="600" y="12"/>
                  </a:lnTo>
                  <a:lnTo>
                    <a:pt x="618" y="14"/>
                  </a:lnTo>
                  <a:lnTo>
                    <a:pt x="631" y="16"/>
                  </a:lnTo>
                  <a:lnTo>
                    <a:pt x="641" y="18"/>
                  </a:lnTo>
                  <a:lnTo>
                    <a:pt x="644" y="18"/>
                  </a:lnTo>
                  <a:lnTo>
                    <a:pt x="565"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4"/>
            <p:cNvSpPr>
              <a:spLocks/>
            </p:cNvSpPr>
            <p:nvPr/>
          </p:nvSpPr>
          <p:spPr bwMode="auto">
            <a:xfrm>
              <a:off x="314327" y="2032000"/>
              <a:ext cx="1028712" cy="254003"/>
            </a:xfrm>
            <a:custGeom>
              <a:avLst/>
              <a:gdLst>
                <a:gd name="T0" fmla="*/ 589 w 648"/>
                <a:gd name="T1" fmla="*/ 27 h 160"/>
                <a:gd name="T2" fmla="*/ 567 w 648"/>
                <a:gd name="T3" fmla="*/ 28 h 160"/>
                <a:gd name="T4" fmla="*/ 528 w 648"/>
                <a:gd name="T5" fmla="*/ 31 h 160"/>
                <a:gd name="T6" fmla="*/ 478 w 648"/>
                <a:gd name="T7" fmla="*/ 35 h 160"/>
                <a:gd name="T8" fmla="*/ 420 w 648"/>
                <a:gd name="T9" fmla="*/ 41 h 160"/>
                <a:gd name="T10" fmla="*/ 359 w 648"/>
                <a:gd name="T11" fmla="*/ 48 h 160"/>
                <a:gd name="T12" fmla="*/ 303 w 648"/>
                <a:gd name="T13" fmla="*/ 56 h 160"/>
                <a:gd name="T14" fmla="*/ 255 w 648"/>
                <a:gd name="T15" fmla="*/ 65 h 160"/>
                <a:gd name="T16" fmla="*/ 218 w 648"/>
                <a:gd name="T17" fmla="*/ 76 h 160"/>
                <a:gd name="T18" fmla="*/ 179 w 648"/>
                <a:gd name="T19" fmla="*/ 90 h 160"/>
                <a:gd name="T20" fmla="*/ 140 w 648"/>
                <a:gd name="T21" fmla="*/ 104 h 160"/>
                <a:gd name="T22" fmla="*/ 100 w 648"/>
                <a:gd name="T23" fmla="*/ 119 h 160"/>
                <a:gd name="T24" fmla="*/ 65 w 648"/>
                <a:gd name="T25" fmla="*/ 133 h 160"/>
                <a:gd name="T26" fmla="*/ 35 w 648"/>
                <a:gd name="T27" fmla="*/ 145 h 160"/>
                <a:gd name="T28" fmla="*/ 13 w 648"/>
                <a:gd name="T29" fmla="*/ 155 h 160"/>
                <a:gd name="T30" fmla="*/ 1 w 648"/>
                <a:gd name="T31" fmla="*/ 160 h 160"/>
                <a:gd name="T32" fmla="*/ 1 w 648"/>
                <a:gd name="T33" fmla="*/ 159 h 160"/>
                <a:gd name="T34" fmla="*/ 13 w 648"/>
                <a:gd name="T35" fmla="*/ 153 h 160"/>
                <a:gd name="T36" fmla="*/ 37 w 648"/>
                <a:gd name="T37" fmla="*/ 144 h 160"/>
                <a:gd name="T38" fmla="*/ 68 w 648"/>
                <a:gd name="T39" fmla="*/ 130 h 160"/>
                <a:gd name="T40" fmla="*/ 105 w 648"/>
                <a:gd name="T41" fmla="*/ 114 h 160"/>
                <a:gd name="T42" fmla="*/ 148 w 648"/>
                <a:gd name="T43" fmla="*/ 96 h 160"/>
                <a:gd name="T44" fmla="*/ 192 w 648"/>
                <a:gd name="T45" fmla="*/ 78 h 160"/>
                <a:gd name="T46" fmla="*/ 236 w 648"/>
                <a:gd name="T47" fmla="*/ 61 h 160"/>
                <a:gd name="T48" fmla="*/ 294 w 648"/>
                <a:gd name="T49" fmla="*/ 41 h 160"/>
                <a:gd name="T50" fmla="*/ 364 w 648"/>
                <a:gd name="T51" fmla="*/ 23 h 160"/>
                <a:gd name="T52" fmla="*/ 427 w 648"/>
                <a:gd name="T53" fmla="*/ 11 h 160"/>
                <a:gd name="T54" fmla="*/ 484 w 648"/>
                <a:gd name="T55" fmla="*/ 4 h 160"/>
                <a:gd name="T56" fmla="*/ 535 w 648"/>
                <a:gd name="T57" fmla="*/ 1 h 160"/>
                <a:gd name="T58" fmla="*/ 578 w 648"/>
                <a:gd name="T59" fmla="*/ 1 h 160"/>
                <a:gd name="T60" fmla="*/ 611 w 648"/>
                <a:gd name="T61" fmla="*/ 2 h 160"/>
                <a:gd name="T62" fmla="*/ 634 w 648"/>
                <a:gd name="T63" fmla="*/ 6 h 160"/>
                <a:gd name="T64" fmla="*/ 648 w 648"/>
                <a:gd name="T65" fmla="*/ 11 h 160"/>
                <a:gd name="T66" fmla="*/ 640 w 648"/>
                <a:gd name="T67" fmla="*/ 17 h 160"/>
                <a:gd name="T68" fmla="*/ 616 w 648"/>
                <a:gd name="T69" fmla="*/ 23 h 160"/>
                <a:gd name="T70" fmla="*/ 596 w 648"/>
                <a:gd name="T71" fmla="*/ 2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8" h="160">
                  <a:moveTo>
                    <a:pt x="592" y="27"/>
                  </a:moveTo>
                  <a:lnTo>
                    <a:pt x="589" y="27"/>
                  </a:lnTo>
                  <a:lnTo>
                    <a:pt x="581" y="27"/>
                  </a:lnTo>
                  <a:lnTo>
                    <a:pt x="567" y="28"/>
                  </a:lnTo>
                  <a:lnTo>
                    <a:pt x="549" y="30"/>
                  </a:lnTo>
                  <a:lnTo>
                    <a:pt x="528" y="31"/>
                  </a:lnTo>
                  <a:lnTo>
                    <a:pt x="504" y="32"/>
                  </a:lnTo>
                  <a:lnTo>
                    <a:pt x="478" y="35"/>
                  </a:lnTo>
                  <a:lnTo>
                    <a:pt x="449" y="38"/>
                  </a:lnTo>
                  <a:lnTo>
                    <a:pt x="420" y="41"/>
                  </a:lnTo>
                  <a:lnTo>
                    <a:pt x="390" y="43"/>
                  </a:lnTo>
                  <a:lnTo>
                    <a:pt x="359" y="48"/>
                  </a:lnTo>
                  <a:lnTo>
                    <a:pt x="331" y="52"/>
                  </a:lnTo>
                  <a:lnTo>
                    <a:pt x="303" y="56"/>
                  </a:lnTo>
                  <a:lnTo>
                    <a:pt x="278" y="60"/>
                  </a:lnTo>
                  <a:lnTo>
                    <a:pt x="255" y="65"/>
                  </a:lnTo>
                  <a:lnTo>
                    <a:pt x="236" y="71"/>
                  </a:lnTo>
                  <a:lnTo>
                    <a:pt x="218" y="76"/>
                  </a:lnTo>
                  <a:lnTo>
                    <a:pt x="199" y="83"/>
                  </a:lnTo>
                  <a:lnTo>
                    <a:pt x="179" y="90"/>
                  </a:lnTo>
                  <a:lnTo>
                    <a:pt x="159" y="97"/>
                  </a:lnTo>
                  <a:lnTo>
                    <a:pt x="140" y="104"/>
                  </a:lnTo>
                  <a:lnTo>
                    <a:pt x="119" y="112"/>
                  </a:lnTo>
                  <a:lnTo>
                    <a:pt x="100" y="119"/>
                  </a:lnTo>
                  <a:lnTo>
                    <a:pt x="82" y="126"/>
                  </a:lnTo>
                  <a:lnTo>
                    <a:pt x="65" y="133"/>
                  </a:lnTo>
                  <a:lnTo>
                    <a:pt x="49" y="140"/>
                  </a:lnTo>
                  <a:lnTo>
                    <a:pt x="35" y="145"/>
                  </a:lnTo>
                  <a:lnTo>
                    <a:pt x="23" y="151"/>
                  </a:lnTo>
                  <a:lnTo>
                    <a:pt x="13" y="155"/>
                  </a:lnTo>
                  <a:lnTo>
                    <a:pt x="6" y="157"/>
                  </a:lnTo>
                  <a:lnTo>
                    <a:pt x="1" y="160"/>
                  </a:lnTo>
                  <a:lnTo>
                    <a:pt x="0" y="160"/>
                  </a:lnTo>
                  <a:lnTo>
                    <a:pt x="1" y="159"/>
                  </a:lnTo>
                  <a:lnTo>
                    <a:pt x="6" y="157"/>
                  </a:lnTo>
                  <a:lnTo>
                    <a:pt x="13" y="153"/>
                  </a:lnTo>
                  <a:lnTo>
                    <a:pt x="24" y="149"/>
                  </a:lnTo>
                  <a:lnTo>
                    <a:pt x="37" y="144"/>
                  </a:lnTo>
                  <a:lnTo>
                    <a:pt x="52" y="137"/>
                  </a:lnTo>
                  <a:lnTo>
                    <a:pt x="68" y="130"/>
                  </a:lnTo>
                  <a:lnTo>
                    <a:pt x="86" y="122"/>
                  </a:lnTo>
                  <a:lnTo>
                    <a:pt x="105" y="114"/>
                  </a:lnTo>
                  <a:lnTo>
                    <a:pt x="126" y="104"/>
                  </a:lnTo>
                  <a:lnTo>
                    <a:pt x="148" y="96"/>
                  </a:lnTo>
                  <a:lnTo>
                    <a:pt x="170" y="86"/>
                  </a:lnTo>
                  <a:lnTo>
                    <a:pt x="192" y="78"/>
                  </a:lnTo>
                  <a:lnTo>
                    <a:pt x="214" y="70"/>
                  </a:lnTo>
                  <a:lnTo>
                    <a:pt x="236" y="61"/>
                  </a:lnTo>
                  <a:lnTo>
                    <a:pt x="258" y="53"/>
                  </a:lnTo>
                  <a:lnTo>
                    <a:pt x="294" y="41"/>
                  </a:lnTo>
                  <a:lnTo>
                    <a:pt x="329" y="31"/>
                  </a:lnTo>
                  <a:lnTo>
                    <a:pt x="364" y="23"/>
                  </a:lnTo>
                  <a:lnTo>
                    <a:pt x="395" y="16"/>
                  </a:lnTo>
                  <a:lnTo>
                    <a:pt x="427" y="11"/>
                  </a:lnTo>
                  <a:lnTo>
                    <a:pt x="457" y="6"/>
                  </a:lnTo>
                  <a:lnTo>
                    <a:pt x="484" y="4"/>
                  </a:lnTo>
                  <a:lnTo>
                    <a:pt x="511" y="1"/>
                  </a:lnTo>
                  <a:lnTo>
                    <a:pt x="535" y="1"/>
                  </a:lnTo>
                  <a:lnTo>
                    <a:pt x="557" y="0"/>
                  </a:lnTo>
                  <a:lnTo>
                    <a:pt x="578" y="1"/>
                  </a:lnTo>
                  <a:lnTo>
                    <a:pt x="596" y="1"/>
                  </a:lnTo>
                  <a:lnTo>
                    <a:pt x="611" y="2"/>
                  </a:lnTo>
                  <a:lnTo>
                    <a:pt x="623" y="4"/>
                  </a:lnTo>
                  <a:lnTo>
                    <a:pt x="634" y="6"/>
                  </a:lnTo>
                  <a:lnTo>
                    <a:pt x="641" y="8"/>
                  </a:lnTo>
                  <a:lnTo>
                    <a:pt x="648" y="11"/>
                  </a:lnTo>
                  <a:lnTo>
                    <a:pt x="648" y="15"/>
                  </a:lnTo>
                  <a:lnTo>
                    <a:pt x="640" y="17"/>
                  </a:lnTo>
                  <a:lnTo>
                    <a:pt x="629" y="20"/>
                  </a:lnTo>
                  <a:lnTo>
                    <a:pt x="616" y="23"/>
                  </a:lnTo>
                  <a:lnTo>
                    <a:pt x="604" y="26"/>
                  </a:lnTo>
                  <a:lnTo>
                    <a:pt x="596" y="27"/>
                  </a:lnTo>
                  <a:lnTo>
                    <a:pt x="592"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5"/>
            <p:cNvSpPr>
              <a:spLocks/>
            </p:cNvSpPr>
            <p:nvPr/>
          </p:nvSpPr>
          <p:spPr bwMode="auto">
            <a:xfrm>
              <a:off x="130175" y="2214565"/>
              <a:ext cx="79376" cy="66676"/>
            </a:xfrm>
            <a:custGeom>
              <a:avLst/>
              <a:gdLst>
                <a:gd name="T0" fmla="*/ 0 w 50"/>
                <a:gd name="T1" fmla="*/ 0 h 42"/>
                <a:gd name="T2" fmla="*/ 0 w 50"/>
                <a:gd name="T3" fmla="*/ 4 h 42"/>
                <a:gd name="T4" fmla="*/ 2 w 50"/>
                <a:gd name="T5" fmla="*/ 14 h 42"/>
                <a:gd name="T6" fmla="*/ 7 w 50"/>
                <a:gd name="T7" fmla="*/ 25 h 42"/>
                <a:gd name="T8" fmla="*/ 18 w 50"/>
                <a:gd name="T9" fmla="*/ 36 h 42"/>
                <a:gd name="T10" fmla="*/ 32 w 50"/>
                <a:gd name="T11" fmla="*/ 41 h 42"/>
                <a:gd name="T12" fmla="*/ 41 w 50"/>
                <a:gd name="T13" fmla="*/ 42 h 42"/>
                <a:gd name="T14" fmla="*/ 48 w 50"/>
                <a:gd name="T15" fmla="*/ 41 h 42"/>
                <a:gd name="T16" fmla="*/ 50 w 50"/>
                <a:gd name="T17" fmla="*/ 40 h 42"/>
                <a:gd name="T18" fmla="*/ 0 w 50"/>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2">
                  <a:moveTo>
                    <a:pt x="0" y="0"/>
                  </a:moveTo>
                  <a:lnTo>
                    <a:pt x="0" y="4"/>
                  </a:lnTo>
                  <a:lnTo>
                    <a:pt x="2" y="14"/>
                  </a:lnTo>
                  <a:lnTo>
                    <a:pt x="7" y="25"/>
                  </a:lnTo>
                  <a:lnTo>
                    <a:pt x="18" y="36"/>
                  </a:lnTo>
                  <a:lnTo>
                    <a:pt x="32" y="41"/>
                  </a:lnTo>
                  <a:lnTo>
                    <a:pt x="41" y="42"/>
                  </a:lnTo>
                  <a:lnTo>
                    <a:pt x="48" y="41"/>
                  </a:lnTo>
                  <a:lnTo>
                    <a:pt x="50" y="4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6"/>
            <p:cNvSpPr>
              <a:spLocks/>
            </p:cNvSpPr>
            <p:nvPr/>
          </p:nvSpPr>
          <p:spPr bwMode="auto">
            <a:xfrm>
              <a:off x="150813" y="2170114"/>
              <a:ext cx="65088" cy="55563"/>
            </a:xfrm>
            <a:custGeom>
              <a:avLst/>
              <a:gdLst>
                <a:gd name="T0" fmla="*/ 13 w 41"/>
                <a:gd name="T1" fmla="*/ 27 h 35"/>
                <a:gd name="T2" fmla="*/ 21 w 41"/>
                <a:gd name="T3" fmla="*/ 32 h 35"/>
                <a:gd name="T4" fmla="*/ 30 w 41"/>
                <a:gd name="T5" fmla="*/ 35 h 35"/>
                <a:gd name="T6" fmla="*/ 35 w 41"/>
                <a:gd name="T7" fmla="*/ 35 h 35"/>
                <a:gd name="T8" fmla="*/ 39 w 41"/>
                <a:gd name="T9" fmla="*/ 32 h 35"/>
                <a:gd name="T10" fmla="*/ 41 w 41"/>
                <a:gd name="T11" fmla="*/ 27 h 35"/>
                <a:gd name="T12" fmla="*/ 39 w 41"/>
                <a:gd name="T13" fmla="*/ 21 h 35"/>
                <a:gd name="T14" fmla="*/ 34 w 41"/>
                <a:gd name="T15" fmla="*/ 14 h 35"/>
                <a:gd name="T16" fmla="*/ 27 w 41"/>
                <a:gd name="T17" fmla="*/ 7 h 35"/>
                <a:gd name="T18" fmla="*/ 19 w 41"/>
                <a:gd name="T19" fmla="*/ 2 h 35"/>
                <a:gd name="T20" fmla="*/ 11 w 41"/>
                <a:gd name="T21" fmla="*/ 0 h 35"/>
                <a:gd name="T22" fmla="*/ 4 w 41"/>
                <a:gd name="T23" fmla="*/ 0 h 35"/>
                <a:gd name="T24" fmla="*/ 0 w 41"/>
                <a:gd name="T25" fmla="*/ 2 h 35"/>
                <a:gd name="T26" fmla="*/ 0 w 41"/>
                <a:gd name="T27" fmla="*/ 7 h 35"/>
                <a:gd name="T28" fmla="*/ 1 w 41"/>
                <a:gd name="T29" fmla="*/ 13 h 35"/>
                <a:gd name="T30" fmla="*/ 6 w 41"/>
                <a:gd name="T31" fmla="*/ 20 h 35"/>
                <a:gd name="T32" fmla="*/ 13 w 41"/>
                <a:gd name="T3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5">
                  <a:moveTo>
                    <a:pt x="13" y="27"/>
                  </a:moveTo>
                  <a:lnTo>
                    <a:pt x="21" y="32"/>
                  </a:lnTo>
                  <a:lnTo>
                    <a:pt x="30" y="35"/>
                  </a:lnTo>
                  <a:lnTo>
                    <a:pt x="35" y="35"/>
                  </a:lnTo>
                  <a:lnTo>
                    <a:pt x="39" y="32"/>
                  </a:lnTo>
                  <a:lnTo>
                    <a:pt x="41" y="27"/>
                  </a:lnTo>
                  <a:lnTo>
                    <a:pt x="39" y="21"/>
                  </a:lnTo>
                  <a:lnTo>
                    <a:pt x="34" y="14"/>
                  </a:lnTo>
                  <a:lnTo>
                    <a:pt x="27" y="7"/>
                  </a:lnTo>
                  <a:lnTo>
                    <a:pt x="19" y="2"/>
                  </a:lnTo>
                  <a:lnTo>
                    <a:pt x="11" y="0"/>
                  </a:lnTo>
                  <a:lnTo>
                    <a:pt x="4" y="0"/>
                  </a:lnTo>
                  <a:lnTo>
                    <a:pt x="0" y="2"/>
                  </a:lnTo>
                  <a:lnTo>
                    <a:pt x="0" y="7"/>
                  </a:lnTo>
                  <a:lnTo>
                    <a:pt x="1" y="13"/>
                  </a:lnTo>
                  <a:lnTo>
                    <a:pt x="6" y="20"/>
                  </a:lnTo>
                  <a:lnTo>
                    <a:pt x="13"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62" name="TextBox 61"/>
          <p:cNvSpPr txBox="1"/>
          <p:nvPr/>
        </p:nvSpPr>
        <p:spPr>
          <a:xfrm>
            <a:off x="1489302" y="3503191"/>
            <a:ext cx="1927819"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Portion</a:t>
            </a: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61" name="Group 60"/>
          <p:cNvGrpSpPr/>
          <p:nvPr/>
        </p:nvGrpSpPr>
        <p:grpSpPr>
          <a:xfrm>
            <a:off x="1399686" y="1235432"/>
            <a:ext cx="4800587" cy="4058467"/>
            <a:chOff x="1447813" y="1812944"/>
            <a:chExt cx="4306936" cy="3368713"/>
          </a:xfrm>
        </p:grpSpPr>
        <p:sp>
          <p:nvSpPr>
            <p:cNvPr id="6" name="AutoShape 11"/>
            <p:cNvSpPr>
              <a:spLocks noChangeAspect="1" noChangeArrowheads="1" noTextEdit="1"/>
            </p:cNvSpPr>
            <p:nvPr/>
          </p:nvSpPr>
          <p:spPr bwMode="auto">
            <a:xfrm>
              <a:off x="1447813" y="1812944"/>
              <a:ext cx="4306936" cy="336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4"/>
            <p:cNvSpPr>
              <a:spLocks/>
            </p:cNvSpPr>
            <p:nvPr/>
          </p:nvSpPr>
          <p:spPr bwMode="auto">
            <a:xfrm>
              <a:off x="2043132" y="4860978"/>
              <a:ext cx="3117885" cy="320679"/>
            </a:xfrm>
            <a:custGeom>
              <a:avLst/>
              <a:gdLst>
                <a:gd name="T0" fmla="*/ 1082 w 1964"/>
                <a:gd name="T1" fmla="*/ 0 h 202"/>
                <a:gd name="T2" fmla="*/ 1228 w 1964"/>
                <a:gd name="T3" fmla="*/ 3 h 202"/>
                <a:gd name="T4" fmla="*/ 1364 w 1964"/>
                <a:gd name="T5" fmla="*/ 8 h 202"/>
                <a:gd name="T6" fmla="*/ 1492 w 1964"/>
                <a:gd name="T7" fmla="*/ 15 h 202"/>
                <a:gd name="T8" fmla="*/ 1607 w 1964"/>
                <a:gd name="T9" fmla="*/ 23 h 202"/>
                <a:gd name="T10" fmla="*/ 1709 w 1964"/>
                <a:gd name="T11" fmla="*/ 33 h 202"/>
                <a:gd name="T12" fmla="*/ 1797 w 1964"/>
                <a:gd name="T13" fmla="*/ 45 h 202"/>
                <a:gd name="T14" fmla="*/ 1868 w 1964"/>
                <a:gd name="T15" fmla="*/ 58 h 202"/>
                <a:gd name="T16" fmla="*/ 1920 w 1964"/>
                <a:gd name="T17" fmla="*/ 72 h 202"/>
                <a:gd name="T18" fmla="*/ 1953 w 1964"/>
                <a:gd name="T19" fmla="*/ 87 h 202"/>
                <a:gd name="T20" fmla="*/ 1964 w 1964"/>
                <a:gd name="T21" fmla="*/ 102 h 202"/>
                <a:gd name="T22" fmla="*/ 1953 w 1964"/>
                <a:gd name="T23" fmla="*/ 117 h 202"/>
                <a:gd name="T24" fmla="*/ 1920 w 1964"/>
                <a:gd name="T25" fmla="*/ 132 h 202"/>
                <a:gd name="T26" fmla="*/ 1868 w 1964"/>
                <a:gd name="T27" fmla="*/ 146 h 202"/>
                <a:gd name="T28" fmla="*/ 1797 w 1964"/>
                <a:gd name="T29" fmla="*/ 158 h 202"/>
                <a:gd name="T30" fmla="*/ 1709 w 1964"/>
                <a:gd name="T31" fmla="*/ 169 h 202"/>
                <a:gd name="T32" fmla="*/ 1607 w 1964"/>
                <a:gd name="T33" fmla="*/ 179 h 202"/>
                <a:gd name="T34" fmla="*/ 1492 w 1964"/>
                <a:gd name="T35" fmla="*/ 187 h 202"/>
                <a:gd name="T36" fmla="*/ 1364 w 1964"/>
                <a:gd name="T37" fmla="*/ 194 h 202"/>
                <a:gd name="T38" fmla="*/ 1228 w 1964"/>
                <a:gd name="T39" fmla="*/ 199 h 202"/>
                <a:gd name="T40" fmla="*/ 1082 w 1964"/>
                <a:gd name="T41" fmla="*/ 202 h 202"/>
                <a:gd name="T42" fmla="*/ 931 w 1964"/>
                <a:gd name="T43" fmla="*/ 202 h 202"/>
                <a:gd name="T44" fmla="*/ 784 w 1964"/>
                <a:gd name="T45" fmla="*/ 201 h 202"/>
                <a:gd name="T46" fmla="*/ 644 w 1964"/>
                <a:gd name="T47" fmla="*/ 197 h 202"/>
                <a:gd name="T48" fmla="*/ 514 w 1964"/>
                <a:gd name="T49" fmla="*/ 190 h 202"/>
                <a:gd name="T50" fmla="*/ 394 w 1964"/>
                <a:gd name="T51" fmla="*/ 181 h 202"/>
                <a:gd name="T52" fmla="*/ 287 w 1964"/>
                <a:gd name="T53" fmla="*/ 172 h 202"/>
                <a:gd name="T54" fmla="*/ 195 w 1964"/>
                <a:gd name="T55" fmla="*/ 162 h 202"/>
                <a:gd name="T56" fmla="*/ 118 w 1964"/>
                <a:gd name="T57" fmla="*/ 150 h 202"/>
                <a:gd name="T58" fmla="*/ 59 w 1964"/>
                <a:gd name="T59" fmla="*/ 136 h 202"/>
                <a:gd name="T60" fmla="*/ 21 w 1964"/>
                <a:gd name="T61" fmla="*/ 122 h 202"/>
                <a:gd name="T62" fmla="*/ 1 w 1964"/>
                <a:gd name="T63" fmla="*/ 107 h 202"/>
                <a:gd name="T64" fmla="*/ 6 w 1964"/>
                <a:gd name="T65" fmla="*/ 91 h 202"/>
                <a:gd name="T66" fmla="*/ 32 w 1964"/>
                <a:gd name="T67" fmla="*/ 76 h 202"/>
                <a:gd name="T68" fmla="*/ 77 w 1964"/>
                <a:gd name="T69" fmla="*/ 62 h 202"/>
                <a:gd name="T70" fmla="*/ 142 w 1964"/>
                <a:gd name="T71" fmla="*/ 50 h 202"/>
                <a:gd name="T72" fmla="*/ 224 w 1964"/>
                <a:gd name="T73" fmla="*/ 37 h 202"/>
                <a:gd name="T74" fmla="*/ 321 w 1964"/>
                <a:gd name="T75" fmla="*/ 26 h 202"/>
                <a:gd name="T76" fmla="*/ 433 w 1964"/>
                <a:gd name="T77" fmla="*/ 18 h 202"/>
                <a:gd name="T78" fmla="*/ 556 w 1964"/>
                <a:gd name="T79" fmla="*/ 10 h 202"/>
                <a:gd name="T80" fmla="*/ 690 w 1964"/>
                <a:gd name="T81" fmla="*/ 4 h 202"/>
                <a:gd name="T82" fmla="*/ 832 w 1964"/>
                <a:gd name="T83" fmla="*/ 1 h 202"/>
                <a:gd name="T84" fmla="*/ 982 w 1964"/>
                <a:gd name="T8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202">
                  <a:moveTo>
                    <a:pt x="982" y="0"/>
                  </a:moveTo>
                  <a:lnTo>
                    <a:pt x="1033" y="0"/>
                  </a:lnTo>
                  <a:lnTo>
                    <a:pt x="1082" y="0"/>
                  </a:lnTo>
                  <a:lnTo>
                    <a:pt x="1132" y="1"/>
                  </a:lnTo>
                  <a:lnTo>
                    <a:pt x="1180" y="1"/>
                  </a:lnTo>
                  <a:lnTo>
                    <a:pt x="1228" y="3"/>
                  </a:lnTo>
                  <a:lnTo>
                    <a:pt x="1275" y="4"/>
                  </a:lnTo>
                  <a:lnTo>
                    <a:pt x="1320" y="6"/>
                  </a:lnTo>
                  <a:lnTo>
                    <a:pt x="1364" y="8"/>
                  </a:lnTo>
                  <a:lnTo>
                    <a:pt x="1408" y="10"/>
                  </a:lnTo>
                  <a:lnTo>
                    <a:pt x="1451" y="12"/>
                  </a:lnTo>
                  <a:lnTo>
                    <a:pt x="1492" y="15"/>
                  </a:lnTo>
                  <a:lnTo>
                    <a:pt x="1532" y="18"/>
                  </a:lnTo>
                  <a:lnTo>
                    <a:pt x="1570" y="21"/>
                  </a:lnTo>
                  <a:lnTo>
                    <a:pt x="1607" y="23"/>
                  </a:lnTo>
                  <a:lnTo>
                    <a:pt x="1643" y="26"/>
                  </a:lnTo>
                  <a:lnTo>
                    <a:pt x="1677" y="30"/>
                  </a:lnTo>
                  <a:lnTo>
                    <a:pt x="1709" y="33"/>
                  </a:lnTo>
                  <a:lnTo>
                    <a:pt x="1740" y="37"/>
                  </a:lnTo>
                  <a:lnTo>
                    <a:pt x="1769" y="41"/>
                  </a:lnTo>
                  <a:lnTo>
                    <a:pt x="1797" y="45"/>
                  </a:lnTo>
                  <a:lnTo>
                    <a:pt x="1823" y="50"/>
                  </a:lnTo>
                  <a:lnTo>
                    <a:pt x="1846" y="54"/>
                  </a:lnTo>
                  <a:lnTo>
                    <a:pt x="1868" y="58"/>
                  </a:lnTo>
                  <a:lnTo>
                    <a:pt x="1887" y="62"/>
                  </a:lnTo>
                  <a:lnTo>
                    <a:pt x="1905" y="67"/>
                  </a:lnTo>
                  <a:lnTo>
                    <a:pt x="1920" y="72"/>
                  </a:lnTo>
                  <a:lnTo>
                    <a:pt x="1933" y="76"/>
                  </a:lnTo>
                  <a:lnTo>
                    <a:pt x="1944" y="81"/>
                  </a:lnTo>
                  <a:lnTo>
                    <a:pt x="1953" y="87"/>
                  </a:lnTo>
                  <a:lnTo>
                    <a:pt x="1959" y="91"/>
                  </a:lnTo>
                  <a:lnTo>
                    <a:pt x="1963" y="96"/>
                  </a:lnTo>
                  <a:lnTo>
                    <a:pt x="1964" y="102"/>
                  </a:lnTo>
                  <a:lnTo>
                    <a:pt x="1963" y="107"/>
                  </a:lnTo>
                  <a:lnTo>
                    <a:pt x="1959" y="111"/>
                  </a:lnTo>
                  <a:lnTo>
                    <a:pt x="1953" y="117"/>
                  </a:lnTo>
                  <a:lnTo>
                    <a:pt x="1944" y="122"/>
                  </a:lnTo>
                  <a:lnTo>
                    <a:pt x="1933" y="126"/>
                  </a:lnTo>
                  <a:lnTo>
                    <a:pt x="1920" y="132"/>
                  </a:lnTo>
                  <a:lnTo>
                    <a:pt x="1905" y="136"/>
                  </a:lnTo>
                  <a:lnTo>
                    <a:pt x="1887" y="140"/>
                  </a:lnTo>
                  <a:lnTo>
                    <a:pt x="1868" y="146"/>
                  </a:lnTo>
                  <a:lnTo>
                    <a:pt x="1846" y="150"/>
                  </a:lnTo>
                  <a:lnTo>
                    <a:pt x="1823" y="154"/>
                  </a:lnTo>
                  <a:lnTo>
                    <a:pt x="1797" y="158"/>
                  </a:lnTo>
                  <a:lnTo>
                    <a:pt x="1769" y="162"/>
                  </a:lnTo>
                  <a:lnTo>
                    <a:pt x="1740" y="165"/>
                  </a:lnTo>
                  <a:lnTo>
                    <a:pt x="1709" y="169"/>
                  </a:lnTo>
                  <a:lnTo>
                    <a:pt x="1677" y="172"/>
                  </a:lnTo>
                  <a:lnTo>
                    <a:pt x="1643" y="176"/>
                  </a:lnTo>
                  <a:lnTo>
                    <a:pt x="1607" y="179"/>
                  </a:lnTo>
                  <a:lnTo>
                    <a:pt x="1570" y="181"/>
                  </a:lnTo>
                  <a:lnTo>
                    <a:pt x="1532" y="184"/>
                  </a:lnTo>
                  <a:lnTo>
                    <a:pt x="1492" y="187"/>
                  </a:lnTo>
                  <a:lnTo>
                    <a:pt x="1451" y="190"/>
                  </a:lnTo>
                  <a:lnTo>
                    <a:pt x="1408" y="192"/>
                  </a:lnTo>
                  <a:lnTo>
                    <a:pt x="1364" y="194"/>
                  </a:lnTo>
                  <a:lnTo>
                    <a:pt x="1320" y="197"/>
                  </a:lnTo>
                  <a:lnTo>
                    <a:pt x="1275" y="198"/>
                  </a:lnTo>
                  <a:lnTo>
                    <a:pt x="1228" y="199"/>
                  </a:lnTo>
                  <a:lnTo>
                    <a:pt x="1180" y="201"/>
                  </a:lnTo>
                  <a:lnTo>
                    <a:pt x="1132" y="201"/>
                  </a:lnTo>
                  <a:lnTo>
                    <a:pt x="1082" y="202"/>
                  </a:lnTo>
                  <a:lnTo>
                    <a:pt x="1033" y="202"/>
                  </a:lnTo>
                  <a:lnTo>
                    <a:pt x="982" y="202"/>
                  </a:lnTo>
                  <a:lnTo>
                    <a:pt x="931" y="202"/>
                  </a:lnTo>
                  <a:lnTo>
                    <a:pt x="882" y="202"/>
                  </a:lnTo>
                  <a:lnTo>
                    <a:pt x="832" y="201"/>
                  </a:lnTo>
                  <a:lnTo>
                    <a:pt x="784" y="201"/>
                  </a:lnTo>
                  <a:lnTo>
                    <a:pt x="736" y="199"/>
                  </a:lnTo>
                  <a:lnTo>
                    <a:pt x="690" y="198"/>
                  </a:lnTo>
                  <a:lnTo>
                    <a:pt x="644" y="197"/>
                  </a:lnTo>
                  <a:lnTo>
                    <a:pt x="600" y="194"/>
                  </a:lnTo>
                  <a:lnTo>
                    <a:pt x="556" y="192"/>
                  </a:lnTo>
                  <a:lnTo>
                    <a:pt x="514" y="190"/>
                  </a:lnTo>
                  <a:lnTo>
                    <a:pt x="473" y="187"/>
                  </a:lnTo>
                  <a:lnTo>
                    <a:pt x="433" y="184"/>
                  </a:lnTo>
                  <a:lnTo>
                    <a:pt x="394" y="181"/>
                  </a:lnTo>
                  <a:lnTo>
                    <a:pt x="357" y="179"/>
                  </a:lnTo>
                  <a:lnTo>
                    <a:pt x="321" y="176"/>
                  </a:lnTo>
                  <a:lnTo>
                    <a:pt x="287" y="172"/>
                  </a:lnTo>
                  <a:lnTo>
                    <a:pt x="256" y="169"/>
                  </a:lnTo>
                  <a:lnTo>
                    <a:pt x="224" y="165"/>
                  </a:lnTo>
                  <a:lnTo>
                    <a:pt x="195" y="162"/>
                  </a:lnTo>
                  <a:lnTo>
                    <a:pt x="168" y="158"/>
                  </a:lnTo>
                  <a:lnTo>
                    <a:pt x="142" y="154"/>
                  </a:lnTo>
                  <a:lnTo>
                    <a:pt x="118" y="150"/>
                  </a:lnTo>
                  <a:lnTo>
                    <a:pt x="96" y="146"/>
                  </a:lnTo>
                  <a:lnTo>
                    <a:pt x="77" y="140"/>
                  </a:lnTo>
                  <a:lnTo>
                    <a:pt x="59" y="136"/>
                  </a:lnTo>
                  <a:lnTo>
                    <a:pt x="44" y="132"/>
                  </a:lnTo>
                  <a:lnTo>
                    <a:pt x="32" y="126"/>
                  </a:lnTo>
                  <a:lnTo>
                    <a:pt x="21" y="122"/>
                  </a:lnTo>
                  <a:lnTo>
                    <a:pt x="11" y="117"/>
                  </a:lnTo>
                  <a:lnTo>
                    <a:pt x="6" y="111"/>
                  </a:lnTo>
                  <a:lnTo>
                    <a:pt x="1" y="107"/>
                  </a:lnTo>
                  <a:lnTo>
                    <a:pt x="0" y="102"/>
                  </a:lnTo>
                  <a:lnTo>
                    <a:pt x="1" y="96"/>
                  </a:lnTo>
                  <a:lnTo>
                    <a:pt x="6" y="91"/>
                  </a:lnTo>
                  <a:lnTo>
                    <a:pt x="11" y="87"/>
                  </a:lnTo>
                  <a:lnTo>
                    <a:pt x="21" y="81"/>
                  </a:lnTo>
                  <a:lnTo>
                    <a:pt x="32" y="76"/>
                  </a:lnTo>
                  <a:lnTo>
                    <a:pt x="44" y="72"/>
                  </a:lnTo>
                  <a:lnTo>
                    <a:pt x="59" y="67"/>
                  </a:lnTo>
                  <a:lnTo>
                    <a:pt x="77" y="62"/>
                  </a:lnTo>
                  <a:lnTo>
                    <a:pt x="96" y="58"/>
                  </a:lnTo>
                  <a:lnTo>
                    <a:pt x="118" y="54"/>
                  </a:lnTo>
                  <a:lnTo>
                    <a:pt x="142" y="50"/>
                  </a:lnTo>
                  <a:lnTo>
                    <a:pt x="168" y="45"/>
                  </a:lnTo>
                  <a:lnTo>
                    <a:pt x="195" y="41"/>
                  </a:lnTo>
                  <a:lnTo>
                    <a:pt x="224" y="37"/>
                  </a:lnTo>
                  <a:lnTo>
                    <a:pt x="256" y="33"/>
                  </a:lnTo>
                  <a:lnTo>
                    <a:pt x="287" y="30"/>
                  </a:lnTo>
                  <a:lnTo>
                    <a:pt x="321" y="26"/>
                  </a:lnTo>
                  <a:lnTo>
                    <a:pt x="357" y="23"/>
                  </a:lnTo>
                  <a:lnTo>
                    <a:pt x="394" y="21"/>
                  </a:lnTo>
                  <a:lnTo>
                    <a:pt x="433" y="18"/>
                  </a:lnTo>
                  <a:lnTo>
                    <a:pt x="473" y="15"/>
                  </a:lnTo>
                  <a:lnTo>
                    <a:pt x="514" y="12"/>
                  </a:lnTo>
                  <a:lnTo>
                    <a:pt x="556" y="10"/>
                  </a:lnTo>
                  <a:lnTo>
                    <a:pt x="600" y="8"/>
                  </a:lnTo>
                  <a:lnTo>
                    <a:pt x="644" y="6"/>
                  </a:lnTo>
                  <a:lnTo>
                    <a:pt x="690" y="4"/>
                  </a:lnTo>
                  <a:lnTo>
                    <a:pt x="736" y="3"/>
                  </a:lnTo>
                  <a:lnTo>
                    <a:pt x="784" y="1"/>
                  </a:lnTo>
                  <a:lnTo>
                    <a:pt x="832" y="1"/>
                  </a:lnTo>
                  <a:lnTo>
                    <a:pt x="882" y="0"/>
                  </a:lnTo>
                  <a:lnTo>
                    <a:pt x="931" y="0"/>
                  </a:lnTo>
                  <a:lnTo>
                    <a:pt x="98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5"/>
            <p:cNvSpPr>
              <a:spLocks/>
            </p:cNvSpPr>
            <p:nvPr/>
          </p:nvSpPr>
          <p:spPr bwMode="auto">
            <a:xfrm>
              <a:off x="2371748" y="4889554"/>
              <a:ext cx="2495578" cy="257178"/>
            </a:xfrm>
            <a:custGeom>
              <a:avLst/>
              <a:gdLst>
                <a:gd name="T0" fmla="*/ 867 w 1572"/>
                <a:gd name="T1" fmla="*/ 0 h 162"/>
                <a:gd name="T2" fmla="*/ 1021 w 1572"/>
                <a:gd name="T3" fmla="*/ 4 h 162"/>
                <a:gd name="T4" fmla="*/ 1161 w 1572"/>
                <a:gd name="T5" fmla="*/ 10 h 162"/>
                <a:gd name="T6" fmla="*/ 1286 w 1572"/>
                <a:gd name="T7" fmla="*/ 19 h 162"/>
                <a:gd name="T8" fmla="*/ 1392 w 1572"/>
                <a:gd name="T9" fmla="*/ 30 h 162"/>
                <a:gd name="T10" fmla="*/ 1477 w 1572"/>
                <a:gd name="T11" fmla="*/ 43 h 162"/>
                <a:gd name="T12" fmla="*/ 1536 w 1572"/>
                <a:gd name="T13" fmla="*/ 58 h 162"/>
                <a:gd name="T14" fmla="*/ 1568 w 1572"/>
                <a:gd name="T15" fmla="*/ 73 h 162"/>
                <a:gd name="T16" fmla="*/ 1568 w 1572"/>
                <a:gd name="T17" fmla="*/ 89 h 162"/>
                <a:gd name="T18" fmla="*/ 1536 w 1572"/>
                <a:gd name="T19" fmla="*/ 106 h 162"/>
                <a:gd name="T20" fmla="*/ 1477 w 1572"/>
                <a:gd name="T21" fmla="*/ 119 h 162"/>
                <a:gd name="T22" fmla="*/ 1392 w 1572"/>
                <a:gd name="T23" fmla="*/ 133 h 162"/>
                <a:gd name="T24" fmla="*/ 1286 w 1572"/>
                <a:gd name="T25" fmla="*/ 144 h 162"/>
                <a:gd name="T26" fmla="*/ 1161 w 1572"/>
                <a:gd name="T27" fmla="*/ 152 h 162"/>
                <a:gd name="T28" fmla="*/ 1021 w 1572"/>
                <a:gd name="T29" fmla="*/ 158 h 162"/>
                <a:gd name="T30" fmla="*/ 867 w 1572"/>
                <a:gd name="T31" fmla="*/ 162 h 162"/>
                <a:gd name="T32" fmla="*/ 707 w 1572"/>
                <a:gd name="T33" fmla="*/ 162 h 162"/>
                <a:gd name="T34" fmla="*/ 553 w 1572"/>
                <a:gd name="T35" fmla="*/ 158 h 162"/>
                <a:gd name="T36" fmla="*/ 413 w 1572"/>
                <a:gd name="T37" fmla="*/ 152 h 162"/>
                <a:gd name="T38" fmla="*/ 286 w 1572"/>
                <a:gd name="T39" fmla="*/ 144 h 162"/>
                <a:gd name="T40" fmla="*/ 180 w 1572"/>
                <a:gd name="T41" fmla="*/ 133 h 162"/>
                <a:gd name="T42" fmla="*/ 95 w 1572"/>
                <a:gd name="T43" fmla="*/ 119 h 162"/>
                <a:gd name="T44" fmla="*/ 36 w 1572"/>
                <a:gd name="T45" fmla="*/ 106 h 162"/>
                <a:gd name="T46" fmla="*/ 5 w 1572"/>
                <a:gd name="T47" fmla="*/ 89 h 162"/>
                <a:gd name="T48" fmla="*/ 5 w 1572"/>
                <a:gd name="T49" fmla="*/ 73 h 162"/>
                <a:gd name="T50" fmla="*/ 36 w 1572"/>
                <a:gd name="T51" fmla="*/ 58 h 162"/>
                <a:gd name="T52" fmla="*/ 95 w 1572"/>
                <a:gd name="T53" fmla="*/ 43 h 162"/>
                <a:gd name="T54" fmla="*/ 180 w 1572"/>
                <a:gd name="T55" fmla="*/ 30 h 162"/>
                <a:gd name="T56" fmla="*/ 286 w 1572"/>
                <a:gd name="T57" fmla="*/ 19 h 162"/>
                <a:gd name="T58" fmla="*/ 413 w 1572"/>
                <a:gd name="T59" fmla="*/ 10 h 162"/>
                <a:gd name="T60" fmla="*/ 553 w 1572"/>
                <a:gd name="T61" fmla="*/ 4 h 162"/>
                <a:gd name="T62" fmla="*/ 707 w 1572"/>
                <a:gd name="T6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2" h="162">
                  <a:moveTo>
                    <a:pt x="788" y="0"/>
                  </a:moveTo>
                  <a:lnTo>
                    <a:pt x="867" y="0"/>
                  </a:lnTo>
                  <a:lnTo>
                    <a:pt x="946" y="1"/>
                  </a:lnTo>
                  <a:lnTo>
                    <a:pt x="1021" y="4"/>
                  </a:lnTo>
                  <a:lnTo>
                    <a:pt x="1093" y="7"/>
                  </a:lnTo>
                  <a:lnTo>
                    <a:pt x="1161" y="10"/>
                  </a:lnTo>
                  <a:lnTo>
                    <a:pt x="1226" y="14"/>
                  </a:lnTo>
                  <a:lnTo>
                    <a:pt x="1286" y="19"/>
                  </a:lnTo>
                  <a:lnTo>
                    <a:pt x="1343" y="23"/>
                  </a:lnTo>
                  <a:lnTo>
                    <a:pt x="1392" y="30"/>
                  </a:lnTo>
                  <a:lnTo>
                    <a:pt x="1437" y="36"/>
                  </a:lnTo>
                  <a:lnTo>
                    <a:pt x="1477" y="43"/>
                  </a:lnTo>
                  <a:lnTo>
                    <a:pt x="1510" y="49"/>
                  </a:lnTo>
                  <a:lnTo>
                    <a:pt x="1536" y="58"/>
                  </a:lnTo>
                  <a:lnTo>
                    <a:pt x="1555" y="65"/>
                  </a:lnTo>
                  <a:lnTo>
                    <a:pt x="1568" y="73"/>
                  </a:lnTo>
                  <a:lnTo>
                    <a:pt x="1572" y="81"/>
                  </a:lnTo>
                  <a:lnTo>
                    <a:pt x="1568" y="89"/>
                  </a:lnTo>
                  <a:lnTo>
                    <a:pt x="1555" y="97"/>
                  </a:lnTo>
                  <a:lnTo>
                    <a:pt x="1536" y="106"/>
                  </a:lnTo>
                  <a:lnTo>
                    <a:pt x="1510" y="113"/>
                  </a:lnTo>
                  <a:lnTo>
                    <a:pt x="1477" y="119"/>
                  </a:lnTo>
                  <a:lnTo>
                    <a:pt x="1437" y="126"/>
                  </a:lnTo>
                  <a:lnTo>
                    <a:pt x="1392" y="133"/>
                  </a:lnTo>
                  <a:lnTo>
                    <a:pt x="1343" y="139"/>
                  </a:lnTo>
                  <a:lnTo>
                    <a:pt x="1286" y="144"/>
                  </a:lnTo>
                  <a:lnTo>
                    <a:pt x="1226" y="148"/>
                  </a:lnTo>
                  <a:lnTo>
                    <a:pt x="1161" y="152"/>
                  </a:lnTo>
                  <a:lnTo>
                    <a:pt x="1093" y="155"/>
                  </a:lnTo>
                  <a:lnTo>
                    <a:pt x="1021" y="158"/>
                  </a:lnTo>
                  <a:lnTo>
                    <a:pt x="946" y="161"/>
                  </a:lnTo>
                  <a:lnTo>
                    <a:pt x="867" y="162"/>
                  </a:lnTo>
                  <a:lnTo>
                    <a:pt x="788" y="162"/>
                  </a:lnTo>
                  <a:lnTo>
                    <a:pt x="707" y="162"/>
                  </a:lnTo>
                  <a:lnTo>
                    <a:pt x="628" y="161"/>
                  </a:lnTo>
                  <a:lnTo>
                    <a:pt x="553" y="158"/>
                  </a:lnTo>
                  <a:lnTo>
                    <a:pt x="481" y="155"/>
                  </a:lnTo>
                  <a:lnTo>
                    <a:pt x="413" y="152"/>
                  </a:lnTo>
                  <a:lnTo>
                    <a:pt x="347" y="148"/>
                  </a:lnTo>
                  <a:lnTo>
                    <a:pt x="286" y="144"/>
                  </a:lnTo>
                  <a:lnTo>
                    <a:pt x="231" y="139"/>
                  </a:lnTo>
                  <a:lnTo>
                    <a:pt x="180" y="133"/>
                  </a:lnTo>
                  <a:lnTo>
                    <a:pt x="135" y="126"/>
                  </a:lnTo>
                  <a:lnTo>
                    <a:pt x="95" y="119"/>
                  </a:lnTo>
                  <a:lnTo>
                    <a:pt x="62" y="113"/>
                  </a:lnTo>
                  <a:lnTo>
                    <a:pt x="36" y="106"/>
                  </a:lnTo>
                  <a:lnTo>
                    <a:pt x="17" y="97"/>
                  </a:lnTo>
                  <a:lnTo>
                    <a:pt x="5" y="89"/>
                  </a:lnTo>
                  <a:lnTo>
                    <a:pt x="0" y="81"/>
                  </a:lnTo>
                  <a:lnTo>
                    <a:pt x="5" y="73"/>
                  </a:lnTo>
                  <a:lnTo>
                    <a:pt x="17" y="65"/>
                  </a:lnTo>
                  <a:lnTo>
                    <a:pt x="36" y="58"/>
                  </a:lnTo>
                  <a:lnTo>
                    <a:pt x="62" y="49"/>
                  </a:lnTo>
                  <a:lnTo>
                    <a:pt x="95" y="43"/>
                  </a:lnTo>
                  <a:lnTo>
                    <a:pt x="135" y="36"/>
                  </a:lnTo>
                  <a:lnTo>
                    <a:pt x="180" y="30"/>
                  </a:lnTo>
                  <a:lnTo>
                    <a:pt x="231" y="23"/>
                  </a:lnTo>
                  <a:lnTo>
                    <a:pt x="286" y="19"/>
                  </a:lnTo>
                  <a:lnTo>
                    <a:pt x="347" y="14"/>
                  </a:lnTo>
                  <a:lnTo>
                    <a:pt x="413" y="10"/>
                  </a:lnTo>
                  <a:lnTo>
                    <a:pt x="481" y="7"/>
                  </a:lnTo>
                  <a:lnTo>
                    <a:pt x="553" y="4"/>
                  </a:lnTo>
                  <a:lnTo>
                    <a:pt x="628" y="1"/>
                  </a:lnTo>
                  <a:lnTo>
                    <a:pt x="707" y="0"/>
                  </a:lnTo>
                  <a:lnTo>
                    <a:pt x="788" y="0"/>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p:cNvSpPr>
            <p:nvPr/>
          </p:nvSpPr>
          <p:spPr bwMode="auto">
            <a:xfrm>
              <a:off x="2622576" y="4914954"/>
              <a:ext cx="1995510" cy="125414"/>
            </a:xfrm>
            <a:custGeom>
              <a:avLst/>
              <a:gdLst>
                <a:gd name="T0" fmla="*/ 694 w 1257"/>
                <a:gd name="T1" fmla="*/ 0 h 79"/>
                <a:gd name="T2" fmla="*/ 816 w 1257"/>
                <a:gd name="T3" fmla="*/ 3 h 79"/>
                <a:gd name="T4" fmla="*/ 929 w 1257"/>
                <a:gd name="T5" fmla="*/ 9 h 79"/>
                <a:gd name="T6" fmla="*/ 1029 w 1257"/>
                <a:gd name="T7" fmla="*/ 16 h 79"/>
                <a:gd name="T8" fmla="*/ 1114 w 1257"/>
                <a:gd name="T9" fmla="*/ 24 h 79"/>
                <a:gd name="T10" fmla="*/ 1182 w 1257"/>
                <a:gd name="T11" fmla="*/ 35 h 79"/>
                <a:gd name="T12" fmla="*/ 1228 w 1257"/>
                <a:gd name="T13" fmla="*/ 46 h 79"/>
                <a:gd name="T14" fmla="*/ 1255 w 1257"/>
                <a:gd name="T15" fmla="*/ 58 h 79"/>
                <a:gd name="T16" fmla="*/ 1255 w 1257"/>
                <a:gd name="T17" fmla="*/ 70 h 79"/>
                <a:gd name="T18" fmla="*/ 1230 w 1257"/>
                <a:gd name="T19" fmla="*/ 77 h 79"/>
                <a:gd name="T20" fmla="*/ 1183 w 1257"/>
                <a:gd name="T21" fmla="*/ 79 h 79"/>
                <a:gd name="T22" fmla="*/ 1117 w 1257"/>
                <a:gd name="T23" fmla="*/ 76 h 79"/>
                <a:gd name="T24" fmla="*/ 1035 w 1257"/>
                <a:gd name="T25" fmla="*/ 72 h 79"/>
                <a:gd name="T26" fmla="*/ 936 w 1257"/>
                <a:gd name="T27" fmla="*/ 66 h 79"/>
                <a:gd name="T28" fmla="*/ 825 w 1257"/>
                <a:gd name="T29" fmla="*/ 61 h 79"/>
                <a:gd name="T30" fmla="*/ 704 w 1257"/>
                <a:gd name="T31" fmla="*/ 57 h 79"/>
                <a:gd name="T32" fmla="*/ 575 w 1257"/>
                <a:gd name="T33" fmla="*/ 57 h 79"/>
                <a:gd name="T34" fmla="*/ 451 w 1257"/>
                <a:gd name="T35" fmla="*/ 61 h 79"/>
                <a:gd name="T36" fmla="*/ 337 w 1257"/>
                <a:gd name="T37" fmla="*/ 66 h 79"/>
                <a:gd name="T38" fmla="*/ 235 w 1257"/>
                <a:gd name="T39" fmla="*/ 72 h 79"/>
                <a:gd name="T40" fmla="*/ 147 w 1257"/>
                <a:gd name="T41" fmla="*/ 76 h 79"/>
                <a:gd name="T42" fmla="*/ 79 w 1257"/>
                <a:gd name="T43" fmla="*/ 79 h 79"/>
                <a:gd name="T44" fmla="*/ 29 w 1257"/>
                <a:gd name="T45" fmla="*/ 77 h 79"/>
                <a:gd name="T46" fmla="*/ 3 w 1257"/>
                <a:gd name="T47" fmla="*/ 70 h 79"/>
                <a:gd name="T48" fmla="*/ 3 w 1257"/>
                <a:gd name="T49" fmla="*/ 58 h 79"/>
                <a:gd name="T50" fmla="*/ 29 w 1257"/>
                <a:gd name="T51" fmla="*/ 46 h 79"/>
                <a:gd name="T52" fmla="*/ 76 w 1257"/>
                <a:gd name="T53" fmla="*/ 35 h 79"/>
                <a:gd name="T54" fmla="*/ 145 w 1257"/>
                <a:gd name="T55" fmla="*/ 24 h 79"/>
                <a:gd name="T56" fmla="*/ 230 w 1257"/>
                <a:gd name="T57" fmla="*/ 16 h 79"/>
                <a:gd name="T58" fmla="*/ 330 w 1257"/>
                <a:gd name="T59" fmla="*/ 9 h 79"/>
                <a:gd name="T60" fmla="*/ 443 w 1257"/>
                <a:gd name="T61" fmla="*/ 3 h 79"/>
                <a:gd name="T62" fmla="*/ 565 w 1257"/>
                <a:gd name="T6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7" h="79">
                  <a:moveTo>
                    <a:pt x="630" y="0"/>
                  </a:moveTo>
                  <a:lnTo>
                    <a:pt x="694" y="0"/>
                  </a:lnTo>
                  <a:lnTo>
                    <a:pt x="756" y="2"/>
                  </a:lnTo>
                  <a:lnTo>
                    <a:pt x="816" y="3"/>
                  </a:lnTo>
                  <a:lnTo>
                    <a:pt x="874" y="6"/>
                  </a:lnTo>
                  <a:lnTo>
                    <a:pt x="929" y="9"/>
                  </a:lnTo>
                  <a:lnTo>
                    <a:pt x="980" y="11"/>
                  </a:lnTo>
                  <a:lnTo>
                    <a:pt x="1029" y="16"/>
                  </a:lnTo>
                  <a:lnTo>
                    <a:pt x="1073" y="20"/>
                  </a:lnTo>
                  <a:lnTo>
                    <a:pt x="1114" y="24"/>
                  </a:lnTo>
                  <a:lnTo>
                    <a:pt x="1150" y="29"/>
                  </a:lnTo>
                  <a:lnTo>
                    <a:pt x="1182" y="35"/>
                  </a:lnTo>
                  <a:lnTo>
                    <a:pt x="1208" y="40"/>
                  </a:lnTo>
                  <a:lnTo>
                    <a:pt x="1228" y="46"/>
                  </a:lnTo>
                  <a:lnTo>
                    <a:pt x="1245" y="53"/>
                  </a:lnTo>
                  <a:lnTo>
                    <a:pt x="1255" y="58"/>
                  </a:lnTo>
                  <a:lnTo>
                    <a:pt x="1257" y="65"/>
                  </a:lnTo>
                  <a:lnTo>
                    <a:pt x="1255" y="70"/>
                  </a:lnTo>
                  <a:lnTo>
                    <a:pt x="1245" y="75"/>
                  </a:lnTo>
                  <a:lnTo>
                    <a:pt x="1230" y="77"/>
                  </a:lnTo>
                  <a:lnTo>
                    <a:pt x="1209" y="79"/>
                  </a:lnTo>
                  <a:lnTo>
                    <a:pt x="1183" y="79"/>
                  </a:lnTo>
                  <a:lnTo>
                    <a:pt x="1153" y="79"/>
                  </a:lnTo>
                  <a:lnTo>
                    <a:pt x="1117" y="76"/>
                  </a:lnTo>
                  <a:lnTo>
                    <a:pt x="1079" y="75"/>
                  </a:lnTo>
                  <a:lnTo>
                    <a:pt x="1035" y="72"/>
                  </a:lnTo>
                  <a:lnTo>
                    <a:pt x="987" y="69"/>
                  </a:lnTo>
                  <a:lnTo>
                    <a:pt x="936" y="66"/>
                  </a:lnTo>
                  <a:lnTo>
                    <a:pt x="882" y="64"/>
                  </a:lnTo>
                  <a:lnTo>
                    <a:pt x="825" y="61"/>
                  </a:lnTo>
                  <a:lnTo>
                    <a:pt x="766" y="58"/>
                  </a:lnTo>
                  <a:lnTo>
                    <a:pt x="704" y="57"/>
                  </a:lnTo>
                  <a:lnTo>
                    <a:pt x="639" y="57"/>
                  </a:lnTo>
                  <a:lnTo>
                    <a:pt x="575" y="57"/>
                  </a:lnTo>
                  <a:lnTo>
                    <a:pt x="511" y="58"/>
                  </a:lnTo>
                  <a:lnTo>
                    <a:pt x="451" y="61"/>
                  </a:lnTo>
                  <a:lnTo>
                    <a:pt x="393" y="64"/>
                  </a:lnTo>
                  <a:lnTo>
                    <a:pt x="337" y="66"/>
                  </a:lnTo>
                  <a:lnTo>
                    <a:pt x="285" y="69"/>
                  </a:lnTo>
                  <a:lnTo>
                    <a:pt x="235" y="72"/>
                  </a:lnTo>
                  <a:lnTo>
                    <a:pt x="190" y="75"/>
                  </a:lnTo>
                  <a:lnTo>
                    <a:pt x="147" y="76"/>
                  </a:lnTo>
                  <a:lnTo>
                    <a:pt x="110" y="79"/>
                  </a:lnTo>
                  <a:lnTo>
                    <a:pt x="79" y="79"/>
                  </a:lnTo>
                  <a:lnTo>
                    <a:pt x="51" y="79"/>
                  </a:lnTo>
                  <a:lnTo>
                    <a:pt x="29" y="77"/>
                  </a:lnTo>
                  <a:lnTo>
                    <a:pt x="14" y="75"/>
                  </a:lnTo>
                  <a:lnTo>
                    <a:pt x="3" y="70"/>
                  </a:lnTo>
                  <a:lnTo>
                    <a:pt x="0" y="65"/>
                  </a:lnTo>
                  <a:lnTo>
                    <a:pt x="3" y="58"/>
                  </a:lnTo>
                  <a:lnTo>
                    <a:pt x="13" y="53"/>
                  </a:lnTo>
                  <a:lnTo>
                    <a:pt x="29" y="46"/>
                  </a:lnTo>
                  <a:lnTo>
                    <a:pt x="50" y="40"/>
                  </a:lnTo>
                  <a:lnTo>
                    <a:pt x="76" y="35"/>
                  </a:lnTo>
                  <a:lnTo>
                    <a:pt x="108" y="29"/>
                  </a:lnTo>
                  <a:lnTo>
                    <a:pt x="145" y="24"/>
                  </a:lnTo>
                  <a:lnTo>
                    <a:pt x="184" y="20"/>
                  </a:lnTo>
                  <a:lnTo>
                    <a:pt x="230" y="16"/>
                  </a:lnTo>
                  <a:lnTo>
                    <a:pt x="278" y="11"/>
                  </a:lnTo>
                  <a:lnTo>
                    <a:pt x="330" y="9"/>
                  </a:lnTo>
                  <a:lnTo>
                    <a:pt x="385" y="6"/>
                  </a:lnTo>
                  <a:lnTo>
                    <a:pt x="443" y="3"/>
                  </a:lnTo>
                  <a:lnTo>
                    <a:pt x="503" y="2"/>
                  </a:lnTo>
                  <a:lnTo>
                    <a:pt x="565" y="0"/>
                  </a:lnTo>
                  <a:lnTo>
                    <a:pt x="63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p:cNvSpPr>
            <p:nvPr/>
          </p:nvSpPr>
          <p:spPr bwMode="auto">
            <a:xfrm>
              <a:off x="3444910" y="1812944"/>
              <a:ext cx="319091" cy="319091"/>
            </a:xfrm>
            <a:custGeom>
              <a:avLst/>
              <a:gdLst>
                <a:gd name="T0" fmla="*/ 101 w 201"/>
                <a:gd name="T1" fmla="*/ 201 h 201"/>
                <a:gd name="T2" fmla="*/ 121 w 201"/>
                <a:gd name="T3" fmla="*/ 199 h 201"/>
                <a:gd name="T4" fmla="*/ 139 w 201"/>
                <a:gd name="T5" fmla="*/ 192 h 201"/>
                <a:gd name="T6" fmla="*/ 157 w 201"/>
                <a:gd name="T7" fmla="*/ 183 h 201"/>
                <a:gd name="T8" fmla="*/ 172 w 201"/>
                <a:gd name="T9" fmla="*/ 170 h 201"/>
                <a:gd name="T10" fmla="*/ 183 w 201"/>
                <a:gd name="T11" fmla="*/ 157 h 201"/>
                <a:gd name="T12" fmla="*/ 193 w 201"/>
                <a:gd name="T13" fmla="*/ 139 h 201"/>
                <a:gd name="T14" fmla="*/ 199 w 201"/>
                <a:gd name="T15" fmla="*/ 121 h 201"/>
                <a:gd name="T16" fmla="*/ 201 w 201"/>
                <a:gd name="T17" fmla="*/ 100 h 201"/>
                <a:gd name="T18" fmla="*/ 199 w 201"/>
                <a:gd name="T19" fmla="*/ 80 h 201"/>
                <a:gd name="T20" fmla="*/ 193 w 201"/>
                <a:gd name="T21" fmla="*/ 62 h 201"/>
                <a:gd name="T22" fmla="*/ 183 w 201"/>
                <a:gd name="T23" fmla="*/ 44 h 201"/>
                <a:gd name="T24" fmla="*/ 172 w 201"/>
                <a:gd name="T25" fmla="*/ 29 h 201"/>
                <a:gd name="T26" fmla="*/ 157 w 201"/>
                <a:gd name="T27" fmla="*/ 18 h 201"/>
                <a:gd name="T28" fmla="*/ 139 w 201"/>
                <a:gd name="T29" fmla="*/ 8 h 201"/>
                <a:gd name="T30" fmla="*/ 121 w 201"/>
                <a:gd name="T31" fmla="*/ 1 h 201"/>
                <a:gd name="T32" fmla="*/ 101 w 201"/>
                <a:gd name="T33" fmla="*/ 0 h 201"/>
                <a:gd name="T34" fmla="*/ 80 w 201"/>
                <a:gd name="T35" fmla="*/ 1 h 201"/>
                <a:gd name="T36" fmla="*/ 62 w 201"/>
                <a:gd name="T37" fmla="*/ 8 h 201"/>
                <a:gd name="T38" fmla="*/ 44 w 201"/>
                <a:gd name="T39" fmla="*/ 18 h 201"/>
                <a:gd name="T40" fmla="*/ 31 w 201"/>
                <a:gd name="T41" fmla="*/ 29 h 201"/>
                <a:gd name="T42" fmla="*/ 18 w 201"/>
                <a:gd name="T43" fmla="*/ 44 h 201"/>
                <a:gd name="T44" fmla="*/ 9 w 201"/>
                <a:gd name="T45" fmla="*/ 62 h 201"/>
                <a:gd name="T46" fmla="*/ 2 w 201"/>
                <a:gd name="T47" fmla="*/ 80 h 201"/>
                <a:gd name="T48" fmla="*/ 0 w 201"/>
                <a:gd name="T49" fmla="*/ 100 h 201"/>
                <a:gd name="T50" fmla="*/ 2 w 201"/>
                <a:gd name="T51" fmla="*/ 121 h 201"/>
                <a:gd name="T52" fmla="*/ 9 w 201"/>
                <a:gd name="T53" fmla="*/ 139 h 201"/>
                <a:gd name="T54" fmla="*/ 18 w 201"/>
                <a:gd name="T55" fmla="*/ 157 h 201"/>
                <a:gd name="T56" fmla="*/ 31 w 201"/>
                <a:gd name="T57" fmla="*/ 170 h 201"/>
                <a:gd name="T58" fmla="*/ 44 w 201"/>
                <a:gd name="T59" fmla="*/ 183 h 201"/>
                <a:gd name="T60" fmla="*/ 62 w 201"/>
                <a:gd name="T61" fmla="*/ 192 h 201"/>
                <a:gd name="T62" fmla="*/ 80 w 201"/>
                <a:gd name="T63" fmla="*/ 199 h 201"/>
                <a:gd name="T64" fmla="*/ 101 w 201"/>
                <a:gd name="T6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1">
                  <a:moveTo>
                    <a:pt x="101" y="201"/>
                  </a:moveTo>
                  <a:lnTo>
                    <a:pt x="121" y="199"/>
                  </a:lnTo>
                  <a:lnTo>
                    <a:pt x="139" y="192"/>
                  </a:lnTo>
                  <a:lnTo>
                    <a:pt x="157" y="183"/>
                  </a:lnTo>
                  <a:lnTo>
                    <a:pt x="172" y="170"/>
                  </a:lnTo>
                  <a:lnTo>
                    <a:pt x="183" y="157"/>
                  </a:lnTo>
                  <a:lnTo>
                    <a:pt x="193" y="139"/>
                  </a:lnTo>
                  <a:lnTo>
                    <a:pt x="199" y="121"/>
                  </a:lnTo>
                  <a:lnTo>
                    <a:pt x="201" y="100"/>
                  </a:lnTo>
                  <a:lnTo>
                    <a:pt x="199" y="80"/>
                  </a:lnTo>
                  <a:lnTo>
                    <a:pt x="193" y="62"/>
                  </a:lnTo>
                  <a:lnTo>
                    <a:pt x="183" y="44"/>
                  </a:lnTo>
                  <a:lnTo>
                    <a:pt x="172" y="29"/>
                  </a:lnTo>
                  <a:lnTo>
                    <a:pt x="157" y="18"/>
                  </a:lnTo>
                  <a:lnTo>
                    <a:pt x="139" y="8"/>
                  </a:lnTo>
                  <a:lnTo>
                    <a:pt x="121" y="1"/>
                  </a:lnTo>
                  <a:lnTo>
                    <a:pt x="101" y="0"/>
                  </a:lnTo>
                  <a:lnTo>
                    <a:pt x="80" y="1"/>
                  </a:lnTo>
                  <a:lnTo>
                    <a:pt x="62" y="8"/>
                  </a:lnTo>
                  <a:lnTo>
                    <a:pt x="44" y="18"/>
                  </a:lnTo>
                  <a:lnTo>
                    <a:pt x="31" y="29"/>
                  </a:lnTo>
                  <a:lnTo>
                    <a:pt x="18" y="44"/>
                  </a:lnTo>
                  <a:lnTo>
                    <a:pt x="9" y="62"/>
                  </a:lnTo>
                  <a:lnTo>
                    <a:pt x="2" y="80"/>
                  </a:lnTo>
                  <a:lnTo>
                    <a:pt x="0" y="100"/>
                  </a:lnTo>
                  <a:lnTo>
                    <a:pt x="2" y="121"/>
                  </a:lnTo>
                  <a:lnTo>
                    <a:pt x="9" y="139"/>
                  </a:lnTo>
                  <a:lnTo>
                    <a:pt x="18" y="157"/>
                  </a:lnTo>
                  <a:lnTo>
                    <a:pt x="31" y="170"/>
                  </a:lnTo>
                  <a:lnTo>
                    <a:pt x="44" y="183"/>
                  </a:lnTo>
                  <a:lnTo>
                    <a:pt x="62" y="192"/>
                  </a:lnTo>
                  <a:lnTo>
                    <a:pt x="80" y="199"/>
                  </a:lnTo>
                  <a:lnTo>
                    <a:pt x="101" y="2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p:cNvSpPr>
            <p:nvPr/>
          </p:nvSpPr>
          <p:spPr bwMode="auto">
            <a:xfrm>
              <a:off x="3478248" y="1843107"/>
              <a:ext cx="252415" cy="257178"/>
            </a:xfrm>
            <a:custGeom>
              <a:avLst/>
              <a:gdLst>
                <a:gd name="T0" fmla="*/ 80 w 159"/>
                <a:gd name="T1" fmla="*/ 162 h 162"/>
                <a:gd name="T2" fmla="*/ 96 w 159"/>
                <a:gd name="T3" fmla="*/ 161 h 162"/>
                <a:gd name="T4" fmla="*/ 111 w 159"/>
                <a:gd name="T5" fmla="*/ 155 h 162"/>
                <a:gd name="T6" fmla="*/ 125 w 159"/>
                <a:gd name="T7" fmla="*/ 149 h 162"/>
                <a:gd name="T8" fmla="*/ 136 w 159"/>
                <a:gd name="T9" fmla="*/ 138 h 162"/>
                <a:gd name="T10" fmla="*/ 145 w 159"/>
                <a:gd name="T11" fmla="*/ 127 h 162"/>
                <a:gd name="T12" fmla="*/ 154 w 159"/>
                <a:gd name="T13" fmla="*/ 113 h 162"/>
                <a:gd name="T14" fmla="*/ 158 w 159"/>
                <a:gd name="T15" fmla="*/ 98 h 162"/>
                <a:gd name="T16" fmla="*/ 159 w 159"/>
                <a:gd name="T17" fmla="*/ 81 h 162"/>
                <a:gd name="T18" fmla="*/ 158 w 159"/>
                <a:gd name="T19" fmla="*/ 65 h 162"/>
                <a:gd name="T20" fmla="*/ 154 w 159"/>
                <a:gd name="T21" fmla="*/ 50 h 162"/>
                <a:gd name="T22" fmla="*/ 145 w 159"/>
                <a:gd name="T23" fmla="*/ 36 h 162"/>
                <a:gd name="T24" fmla="*/ 136 w 159"/>
                <a:gd name="T25" fmla="*/ 24 h 162"/>
                <a:gd name="T26" fmla="*/ 125 w 159"/>
                <a:gd name="T27" fmla="*/ 14 h 162"/>
                <a:gd name="T28" fmla="*/ 111 w 159"/>
                <a:gd name="T29" fmla="*/ 7 h 162"/>
                <a:gd name="T30" fmla="*/ 96 w 159"/>
                <a:gd name="T31" fmla="*/ 2 h 162"/>
                <a:gd name="T32" fmla="*/ 80 w 159"/>
                <a:gd name="T33" fmla="*/ 0 h 162"/>
                <a:gd name="T34" fmla="*/ 63 w 159"/>
                <a:gd name="T35" fmla="*/ 2 h 162"/>
                <a:gd name="T36" fmla="*/ 48 w 159"/>
                <a:gd name="T37" fmla="*/ 7 h 162"/>
                <a:gd name="T38" fmla="*/ 36 w 159"/>
                <a:gd name="T39" fmla="*/ 14 h 162"/>
                <a:gd name="T40" fmla="*/ 23 w 159"/>
                <a:gd name="T41" fmla="*/ 24 h 162"/>
                <a:gd name="T42" fmla="*/ 14 w 159"/>
                <a:gd name="T43" fmla="*/ 36 h 162"/>
                <a:gd name="T44" fmla="*/ 7 w 159"/>
                <a:gd name="T45" fmla="*/ 50 h 162"/>
                <a:gd name="T46" fmla="*/ 1 w 159"/>
                <a:gd name="T47" fmla="*/ 65 h 162"/>
                <a:gd name="T48" fmla="*/ 0 w 159"/>
                <a:gd name="T49" fmla="*/ 81 h 162"/>
                <a:gd name="T50" fmla="*/ 1 w 159"/>
                <a:gd name="T51" fmla="*/ 98 h 162"/>
                <a:gd name="T52" fmla="*/ 7 w 159"/>
                <a:gd name="T53" fmla="*/ 113 h 162"/>
                <a:gd name="T54" fmla="*/ 14 w 159"/>
                <a:gd name="T55" fmla="*/ 127 h 162"/>
                <a:gd name="T56" fmla="*/ 23 w 159"/>
                <a:gd name="T57" fmla="*/ 138 h 162"/>
                <a:gd name="T58" fmla="*/ 36 w 159"/>
                <a:gd name="T59" fmla="*/ 149 h 162"/>
                <a:gd name="T60" fmla="*/ 48 w 159"/>
                <a:gd name="T61" fmla="*/ 155 h 162"/>
                <a:gd name="T62" fmla="*/ 63 w 159"/>
                <a:gd name="T63" fmla="*/ 161 h 162"/>
                <a:gd name="T64" fmla="*/ 80 w 159"/>
                <a:gd name="T6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62">
                  <a:moveTo>
                    <a:pt x="80" y="162"/>
                  </a:moveTo>
                  <a:lnTo>
                    <a:pt x="96" y="161"/>
                  </a:lnTo>
                  <a:lnTo>
                    <a:pt x="111" y="155"/>
                  </a:lnTo>
                  <a:lnTo>
                    <a:pt x="125" y="149"/>
                  </a:lnTo>
                  <a:lnTo>
                    <a:pt x="136" y="138"/>
                  </a:lnTo>
                  <a:lnTo>
                    <a:pt x="145" y="127"/>
                  </a:lnTo>
                  <a:lnTo>
                    <a:pt x="154" y="113"/>
                  </a:lnTo>
                  <a:lnTo>
                    <a:pt x="158" y="98"/>
                  </a:lnTo>
                  <a:lnTo>
                    <a:pt x="159" y="81"/>
                  </a:lnTo>
                  <a:lnTo>
                    <a:pt x="158" y="65"/>
                  </a:lnTo>
                  <a:lnTo>
                    <a:pt x="154" y="50"/>
                  </a:lnTo>
                  <a:lnTo>
                    <a:pt x="145" y="36"/>
                  </a:lnTo>
                  <a:lnTo>
                    <a:pt x="136" y="24"/>
                  </a:lnTo>
                  <a:lnTo>
                    <a:pt x="125" y="14"/>
                  </a:lnTo>
                  <a:lnTo>
                    <a:pt x="111" y="7"/>
                  </a:lnTo>
                  <a:lnTo>
                    <a:pt x="96" y="2"/>
                  </a:lnTo>
                  <a:lnTo>
                    <a:pt x="80" y="0"/>
                  </a:lnTo>
                  <a:lnTo>
                    <a:pt x="63" y="2"/>
                  </a:lnTo>
                  <a:lnTo>
                    <a:pt x="48" y="7"/>
                  </a:lnTo>
                  <a:lnTo>
                    <a:pt x="36" y="14"/>
                  </a:lnTo>
                  <a:lnTo>
                    <a:pt x="23" y="24"/>
                  </a:lnTo>
                  <a:lnTo>
                    <a:pt x="14" y="36"/>
                  </a:lnTo>
                  <a:lnTo>
                    <a:pt x="7" y="50"/>
                  </a:lnTo>
                  <a:lnTo>
                    <a:pt x="1" y="65"/>
                  </a:lnTo>
                  <a:lnTo>
                    <a:pt x="0" y="81"/>
                  </a:lnTo>
                  <a:lnTo>
                    <a:pt x="1" y="98"/>
                  </a:lnTo>
                  <a:lnTo>
                    <a:pt x="7" y="113"/>
                  </a:lnTo>
                  <a:lnTo>
                    <a:pt x="14" y="127"/>
                  </a:lnTo>
                  <a:lnTo>
                    <a:pt x="23" y="138"/>
                  </a:lnTo>
                  <a:lnTo>
                    <a:pt x="36" y="149"/>
                  </a:lnTo>
                  <a:lnTo>
                    <a:pt x="48" y="155"/>
                  </a:lnTo>
                  <a:lnTo>
                    <a:pt x="63" y="161"/>
                  </a:lnTo>
                  <a:lnTo>
                    <a:pt x="80" y="162"/>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auto">
            <a:xfrm>
              <a:off x="3578262" y="1873270"/>
              <a:ext cx="100014" cy="103189"/>
            </a:xfrm>
            <a:custGeom>
              <a:avLst/>
              <a:gdLst>
                <a:gd name="T0" fmla="*/ 33 w 63"/>
                <a:gd name="T1" fmla="*/ 65 h 65"/>
                <a:gd name="T2" fmla="*/ 45 w 63"/>
                <a:gd name="T3" fmla="*/ 62 h 65"/>
                <a:gd name="T4" fmla="*/ 55 w 63"/>
                <a:gd name="T5" fmla="*/ 55 h 65"/>
                <a:gd name="T6" fmla="*/ 61 w 63"/>
                <a:gd name="T7" fmla="*/ 44 h 65"/>
                <a:gd name="T8" fmla="*/ 63 w 63"/>
                <a:gd name="T9" fmla="*/ 32 h 65"/>
                <a:gd name="T10" fmla="*/ 61 w 63"/>
                <a:gd name="T11" fmla="*/ 20 h 65"/>
                <a:gd name="T12" fmla="*/ 55 w 63"/>
                <a:gd name="T13" fmla="*/ 10 h 65"/>
                <a:gd name="T14" fmla="*/ 45 w 63"/>
                <a:gd name="T15" fmla="*/ 3 h 65"/>
                <a:gd name="T16" fmla="*/ 33 w 63"/>
                <a:gd name="T17" fmla="*/ 0 h 65"/>
                <a:gd name="T18" fmla="*/ 21 w 63"/>
                <a:gd name="T19" fmla="*/ 3 h 65"/>
                <a:gd name="T20" fmla="*/ 10 w 63"/>
                <a:gd name="T21" fmla="*/ 10 h 65"/>
                <a:gd name="T22" fmla="*/ 3 w 63"/>
                <a:gd name="T23" fmla="*/ 20 h 65"/>
                <a:gd name="T24" fmla="*/ 0 w 63"/>
                <a:gd name="T25" fmla="*/ 32 h 65"/>
                <a:gd name="T26" fmla="*/ 3 w 63"/>
                <a:gd name="T27" fmla="*/ 44 h 65"/>
                <a:gd name="T28" fmla="*/ 10 w 63"/>
                <a:gd name="T29" fmla="*/ 55 h 65"/>
                <a:gd name="T30" fmla="*/ 21 w 63"/>
                <a:gd name="T31" fmla="*/ 62 h 65"/>
                <a:gd name="T32" fmla="*/ 33 w 63"/>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5">
                  <a:moveTo>
                    <a:pt x="33" y="65"/>
                  </a:moveTo>
                  <a:lnTo>
                    <a:pt x="45" y="62"/>
                  </a:lnTo>
                  <a:lnTo>
                    <a:pt x="55" y="55"/>
                  </a:lnTo>
                  <a:lnTo>
                    <a:pt x="61" y="44"/>
                  </a:lnTo>
                  <a:lnTo>
                    <a:pt x="63" y="32"/>
                  </a:lnTo>
                  <a:lnTo>
                    <a:pt x="61" y="20"/>
                  </a:lnTo>
                  <a:lnTo>
                    <a:pt x="55" y="10"/>
                  </a:lnTo>
                  <a:lnTo>
                    <a:pt x="45" y="3"/>
                  </a:lnTo>
                  <a:lnTo>
                    <a:pt x="33" y="0"/>
                  </a:lnTo>
                  <a:lnTo>
                    <a:pt x="21" y="3"/>
                  </a:lnTo>
                  <a:lnTo>
                    <a:pt x="10" y="10"/>
                  </a:lnTo>
                  <a:lnTo>
                    <a:pt x="3" y="20"/>
                  </a:lnTo>
                  <a:lnTo>
                    <a:pt x="0" y="32"/>
                  </a:lnTo>
                  <a:lnTo>
                    <a:pt x="3" y="44"/>
                  </a:lnTo>
                  <a:lnTo>
                    <a:pt x="10" y="55"/>
                  </a:lnTo>
                  <a:lnTo>
                    <a:pt x="21" y="62"/>
                  </a:lnTo>
                  <a:lnTo>
                    <a:pt x="33" y="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p:cNvSpPr>
            <p:nvPr/>
          </p:nvSpPr>
          <p:spPr bwMode="auto">
            <a:xfrm>
              <a:off x="3270284" y="2368575"/>
              <a:ext cx="658820" cy="2422552"/>
            </a:xfrm>
            <a:custGeom>
              <a:avLst/>
              <a:gdLst>
                <a:gd name="T0" fmla="*/ 3 w 415"/>
                <a:gd name="T1" fmla="*/ 79 h 1526"/>
                <a:gd name="T2" fmla="*/ 9 w 415"/>
                <a:gd name="T3" fmla="*/ 98 h 1526"/>
                <a:gd name="T4" fmla="*/ 21 w 415"/>
                <a:gd name="T5" fmla="*/ 150 h 1526"/>
                <a:gd name="T6" fmla="*/ 40 w 415"/>
                <a:gd name="T7" fmla="*/ 227 h 1526"/>
                <a:gd name="T8" fmla="*/ 61 w 415"/>
                <a:gd name="T9" fmla="*/ 323 h 1526"/>
                <a:gd name="T10" fmla="*/ 83 w 415"/>
                <a:gd name="T11" fmla="*/ 430 h 1526"/>
                <a:gd name="T12" fmla="*/ 102 w 415"/>
                <a:gd name="T13" fmla="*/ 541 h 1526"/>
                <a:gd name="T14" fmla="*/ 116 w 415"/>
                <a:gd name="T15" fmla="*/ 649 h 1526"/>
                <a:gd name="T16" fmla="*/ 121 w 415"/>
                <a:gd name="T17" fmla="*/ 745 h 1526"/>
                <a:gd name="T18" fmla="*/ 117 w 415"/>
                <a:gd name="T19" fmla="*/ 835 h 1526"/>
                <a:gd name="T20" fmla="*/ 103 w 415"/>
                <a:gd name="T21" fmla="*/ 927 h 1526"/>
                <a:gd name="T22" fmla="*/ 84 w 415"/>
                <a:gd name="T23" fmla="*/ 1021 h 1526"/>
                <a:gd name="T24" fmla="*/ 62 w 415"/>
                <a:gd name="T25" fmla="*/ 1111 h 1526"/>
                <a:gd name="T26" fmla="*/ 39 w 415"/>
                <a:gd name="T27" fmla="*/ 1197 h 1526"/>
                <a:gd name="T28" fmla="*/ 20 w 415"/>
                <a:gd name="T29" fmla="*/ 1275 h 1526"/>
                <a:gd name="T30" fmla="*/ 6 w 415"/>
                <a:gd name="T31" fmla="*/ 1343 h 1526"/>
                <a:gd name="T32" fmla="*/ 0 w 415"/>
                <a:gd name="T33" fmla="*/ 1398 h 1526"/>
                <a:gd name="T34" fmla="*/ 6 w 415"/>
                <a:gd name="T35" fmla="*/ 1433 h 1526"/>
                <a:gd name="T36" fmla="*/ 21 w 415"/>
                <a:gd name="T37" fmla="*/ 1459 h 1526"/>
                <a:gd name="T38" fmla="*/ 43 w 415"/>
                <a:gd name="T39" fmla="*/ 1481 h 1526"/>
                <a:gd name="T40" fmla="*/ 69 w 415"/>
                <a:gd name="T41" fmla="*/ 1497 h 1526"/>
                <a:gd name="T42" fmla="*/ 99 w 415"/>
                <a:gd name="T43" fmla="*/ 1510 h 1526"/>
                <a:gd name="T44" fmla="*/ 128 w 415"/>
                <a:gd name="T45" fmla="*/ 1518 h 1526"/>
                <a:gd name="T46" fmla="*/ 157 w 415"/>
                <a:gd name="T47" fmla="*/ 1523 h 1526"/>
                <a:gd name="T48" fmla="*/ 180 w 415"/>
                <a:gd name="T49" fmla="*/ 1526 h 1526"/>
                <a:gd name="T50" fmla="*/ 253 w 415"/>
                <a:gd name="T51" fmla="*/ 1523 h 1526"/>
                <a:gd name="T52" fmla="*/ 278 w 415"/>
                <a:gd name="T53" fmla="*/ 1519 h 1526"/>
                <a:gd name="T54" fmla="*/ 304 w 415"/>
                <a:gd name="T55" fmla="*/ 1514 h 1526"/>
                <a:gd name="T56" fmla="*/ 331 w 415"/>
                <a:gd name="T57" fmla="*/ 1504 h 1526"/>
                <a:gd name="T58" fmla="*/ 358 w 415"/>
                <a:gd name="T59" fmla="*/ 1492 h 1526"/>
                <a:gd name="T60" fmla="*/ 380 w 415"/>
                <a:gd name="T61" fmla="*/ 1475 h 1526"/>
                <a:gd name="T62" fmla="*/ 399 w 415"/>
                <a:gd name="T63" fmla="*/ 1455 h 1526"/>
                <a:gd name="T64" fmla="*/ 411 w 415"/>
                <a:gd name="T65" fmla="*/ 1430 h 1526"/>
                <a:gd name="T66" fmla="*/ 415 w 415"/>
                <a:gd name="T67" fmla="*/ 1398 h 1526"/>
                <a:gd name="T68" fmla="*/ 410 w 415"/>
                <a:gd name="T69" fmla="*/ 1343 h 1526"/>
                <a:gd name="T70" fmla="*/ 396 w 415"/>
                <a:gd name="T71" fmla="*/ 1275 h 1526"/>
                <a:gd name="T72" fmla="*/ 377 w 415"/>
                <a:gd name="T73" fmla="*/ 1197 h 1526"/>
                <a:gd name="T74" fmla="*/ 353 w 415"/>
                <a:gd name="T75" fmla="*/ 1111 h 1526"/>
                <a:gd name="T76" fmla="*/ 331 w 415"/>
                <a:gd name="T77" fmla="*/ 1021 h 1526"/>
                <a:gd name="T78" fmla="*/ 312 w 415"/>
                <a:gd name="T79" fmla="*/ 927 h 1526"/>
                <a:gd name="T80" fmla="*/ 298 w 415"/>
                <a:gd name="T81" fmla="*/ 835 h 1526"/>
                <a:gd name="T82" fmla="*/ 294 w 415"/>
                <a:gd name="T83" fmla="*/ 745 h 1526"/>
                <a:gd name="T84" fmla="*/ 300 w 415"/>
                <a:gd name="T85" fmla="*/ 657 h 1526"/>
                <a:gd name="T86" fmla="*/ 311 w 415"/>
                <a:gd name="T87" fmla="*/ 559 h 1526"/>
                <a:gd name="T88" fmla="*/ 329 w 415"/>
                <a:gd name="T89" fmla="*/ 458 h 1526"/>
                <a:gd name="T90" fmla="*/ 348 w 415"/>
                <a:gd name="T91" fmla="*/ 359 h 1526"/>
                <a:gd name="T92" fmla="*/ 367 w 415"/>
                <a:gd name="T93" fmla="*/ 265 h 1526"/>
                <a:gd name="T94" fmla="*/ 386 w 415"/>
                <a:gd name="T95" fmla="*/ 186 h 1526"/>
                <a:gd name="T96" fmla="*/ 400 w 415"/>
                <a:gd name="T97" fmla="*/ 125 h 1526"/>
                <a:gd name="T98" fmla="*/ 410 w 415"/>
                <a:gd name="T99" fmla="*/ 88 h 1526"/>
                <a:gd name="T100" fmla="*/ 212 w 415"/>
                <a:gd name="T101" fmla="*/ 0 h 1526"/>
                <a:gd name="T102" fmla="*/ 3 w 415"/>
                <a:gd name="T103" fmla="*/ 79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5" h="1526">
                  <a:moveTo>
                    <a:pt x="3" y="79"/>
                  </a:moveTo>
                  <a:lnTo>
                    <a:pt x="9" y="98"/>
                  </a:lnTo>
                  <a:lnTo>
                    <a:pt x="21" y="150"/>
                  </a:lnTo>
                  <a:lnTo>
                    <a:pt x="40" y="227"/>
                  </a:lnTo>
                  <a:lnTo>
                    <a:pt x="61" y="323"/>
                  </a:lnTo>
                  <a:lnTo>
                    <a:pt x="83" y="430"/>
                  </a:lnTo>
                  <a:lnTo>
                    <a:pt x="102" y="541"/>
                  </a:lnTo>
                  <a:lnTo>
                    <a:pt x="116" y="649"/>
                  </a:lnTo>
                  <a:lnTo>
                    <a:pt x="121" y="745"/>
                  </a:lnTo>
                  <a:lnTo>
                    <a:pt x="117" y="835"/>
                  </a:lnTo>
                  <a:lnTo>
                    <a:pt x="103" y="927"/>
                  </a:lnTo>
                  <a:lnTo>
                    <a:pt x="84" y="1021"/>
                  </a:lnTo>
                  <a:lnTo>
                    <a:pt x="62" y="1111"/>
                  </a:lnTo>
                  <a:lnTo>
                    <a:pt x="39" y="1197"/>
                  </a:lnTo>
                  <a:lnTo>
                    <a:pt x="20" y="1275"/>
                  </a:lnTo>
                  <a:lnTo>
                    <a:pt x="6" y="1343"/>
                  </a:lnTo>
                  <a:lnTo>
                    <a:pt x="0" y="1398"/>
                  </a:lnTo>
                  <a:lnTo>
                    <a:pt x="6" y="1433"/>
                  </a:lnTo>
                  <a:lnTo>
                    <a:pt x="21" y="1459"/>
                  </a:lnTo>
                  <a:lnTo>
                    <a:pt x="43" y="1481"/>
                  </a:lnTo>
                  <a:lnTo>
                    <a:pt x="69" y="1497"/>
                  </a:lnTo>
                  <a:lnTo>
                    <a:pt x="99" y="1510"/>
                  </a:lnTo>
                  <a:lnTo>
                    <a:pt x="128" y="1518"/>
                  </a:lnTo>
                  <a:lnTo>
                    <a:pt x="157" y="1523"/>
                  </a:lnTo>
                  <a:lnTo>
                    <a:pt x="180" y="1526"/>
                  </a:lnTo>
                  <a:lnTo>
                    <a:pt x="253" y="1523"/>
                  </a:lnTo>
                  <a:lnTo>
                    <a:pt x="278" y="1519"/>
                  </a:lnTo>
                  <a:lnTo>
                    <a:pt x="304" y="1514"/>
                  </a:lnTo>
                  <a:lnTo>
                    <a:pt x="331" y="1504"/>
                  </a:lnTo>
                  <a:lnTo>
                    <a:pt x="358" y="1492"/>
                  </a:lnTo>
                  <a:lnTo>
                    <a:pt x="380" y="1475"/>
                  </a:lnTo>
                  <a:lnTo>
                    <a:pt x="399" y="1455"/>
                  </a:lnTo>
                  <a:lnTo>
                    <a:pt x="411" y="1430"/>
                  </a:lnTo>
                  <a:lnTo>
                    <a:pt x="415" y="1398"/>
                  </a:lnTo>
                  <a:lnTo>
                    <a:pt x="410" y="1343"/>
                  </a:lnTo>
                  <a:lnTo>
                    <a:pt x="396" y="1275"/>
                  </a:lnTo>
                  <a:lnTo>
                    <a:pt x="377" y="1197"/>
                  </a:lnTo>
                  <a:lnTo>
                    <a:pt x="353" y="1111"/>
                  </a:lnTo>
                  <a:lnTo>
                    <a:pt x="331" y="1021"/>
                  </a:lnTo>
                  <a:lnTo>
                    <a:pt x="312" y="927"/>
                  </a:lnTo>
                  <a:lnTo>
                    <a:pt x="298" y="835"/>
                  </a:lnTo>
                  <a:lnTo>
                    <a:pt x="294" y="745"/>
                  </a:lnTo>
                  <a:lnTo>
                    <a:pt x="300" y="657"/>
                  </a:lnTo>
                  <a:lnTo>
                    <a:pt x="311" y="559"/>
                  </a:lnTo>
                  <a:lnTo>
                    <a:pt x="329" y="458"/>
                  </a:lnTo>
                  <a:lnTo>
                    <a:pt x="348" y="359"/>
                  </a:lnTo>
                  <a:lnTo>
                    <a:pt x="367" y="265"/>
                  </a:lnTo>
                  <a:lnTo>
                    <a:pt x="386" y="186"/>
                  </a:lnTo>
                  <a:lnTo>
                    <a:pt x="400" y="125"/>
                  </a:lnTo>
                  <a:lnTo>
                    <a:pt x="410" y="88"/>
                  </a:lnTo>
                  <a:lnTo>
                    <a:pt x="212" y="0"/>
                  </a:lnTo>
                  <a:lnTo>
                    <a:pt x="3" y="7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p:cNvSpPr>
            <p:nvPr/>
          </p:nvSpPr>
          <p:spPr bwMode="auto">
            <a:xfrm>
              <a:off x="3192495" y="4765727"/>
              <a:ext cx="823922" cy="158752"/>
            </a:xfrm>
            <a:custGeom>
              <a:avLst/>
              <a:gdLst>
                <a:gd name="T0" fmla="*/ 287 w 519"/>
                <a:gd name="T1" fmla="*/ 100 h 100"/>
                <a:gd name="T2" fmla="*/ 338 w 519"/>
                <a:gd name="T3" fmla="*/ 97 h 100"/>
                <a:gd name="T4" fmla="*/ 383 w 519"/>
                <a:gd name="T5" fmla="*/ 94 h 100"/>
                <a:gd name="T6" fmla="*/ 424 w 519"/>
                <a:gd name="T7" fmla="*/ 89 h 100"/>
                <a:gd name="T8" fmla="*/ 460 w 519"/>
                <a:gd name="T9" fmla="*/ 82 h 100"/>
                <a:gd name="T10" fmla="*/ 488 w 519"/>
                <a:gd name="T11" fmla="*/ 74 h 100"/>
                <a:gd name="T12" fmla="*/ 507 w 519"/>
                <a:gd name="T13" fmla="*/ 66 h 100"/>
                <a:gd name="T14" fmla="*/ 518 w 519"/>
                <a:gd name="T15" fmla="*/ 56 h 100"/>
                <a:gd name="T16" fmla="*/ 518 w 519"/>
                <a:gd name="T17" fmla="*/ 45 h 100"/>
                <a:gd name="T18" fmla="*/ 507 w 519"/>
                <a:gd name="T19" fmla="*/ 35 h 100"/>
                <a:gd name="T20" fmla="*/ 488 w 519"/>
                <a:gd name="T21" fmla="*/ 27 h 100"/>
                <a:gd name="T22" fmla="*/ 460 w 519"/>
                <a:gd name="T23" fmla="*/ 19 h 100"/>
                <a:gd name="T24" fmla="*/ 424 w 519"/>
                <a:gd name="T25" fmla="*/ 12 h 100"/>
                <a:gd name="T26" fmla="*/ 383 w 519"/>
                <a:gd name="T27" fmla="*/ 7 h 100"/>
                <a:gd name="T28" fmla="*/ 338 w 519"/>
                <a:gd name="T29" fmla="*/ 2 h 100"/>
                <a:gd name="T30" fmla="*/ 287 w 519"/>
                <a:gd name="T31" fmla="*/ 0 h 100"/>
                <a:gd name="T32" fmla="*/ 235 w 519"/>
                <a:gd name="T33" fmla="*/ 0 h 100"/>
                <a:gd name="T34" fmla="*/ 183 w 519"/>
                <a:gd name="T35" fmla="*/ 2 h 100"/>
                <a:gd name="T36" fmla="*/ 136 w 519"/>
                <a:gd name="T37" fmla="*/ 7 h 100"/>
                <a:gd name="T38" fmla="*/ 95 w 519"/>
                <a:gd name="T39" fmla="*/ 12 h 100"/>
                <a:gd name="T40" fmla="*/ 59 w 519"/>
                <a:gd name="T41" fmla="*/ 19 h 100"/>
                <a:gd name="T42" fmla="*/ 32 w 519"/>
                <a:gd name="T43" fmla="*/ 27 h 100"/>
                <a:gd name="T44" fmla="*/ 12 w 519"/>
                <a:gd name="T45" fmla="*/ 35 h 100"/>
                <a:gd name="T46" fmla="*/ 1 w 519"/>
                <a:gd name="T47" fmla="*/ 45 h 100"/>
                <a:gd name="T48" fmla="*/ 1 w 519"/>
                <a:gd name="T49" fmla="*/ 56 h 100"/>
                <a:gd name="T50" fmla="*/ 12 w 519"/>
                <a:gd name="T51" fmla="*/ 66 h 100"/>
                <a:gd name="T52" fmla="*/ 32 w 519"/>
                <a:gd name="T53" fmla="*/ 74 h 100"/>
                <a:gd name="T54" fmla="*/ 59 w 519"/>
                <a:gd name="T55" fmla="*/ 82 h 100"/>
                <a:gd name="T56" fmla="*/ 95 w 519"/>
                <a:gd name="T57" fmla="*/ 89 h 100"/>
                <a:gd name="T58" fmla="*/ 136 w 519"/>
                <a:gd name="T59" fmla="*/ 94 h 100"/>
                <a:gd name="T60" fmla="*/ 183 w 519"/>
                <a:gd name="T61" fmla="*/ 97 h 100"/>
                <a:gd name="T62" fmla="*/ 235 w 519"/>
                <a:gd name="T6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9" h="100">
                  <a:moveTo>
                    <a:pt x="261" y="100"/>
                  </a:moveTo>
                  <a:lnTo>
                    <a:pt x="287" y="100"/>
                  </a:lnTo>
                  <a:lnTo>
                    <a:pt x="313" y="99"/>
                  </a:lnTo>
                  <a:lnTo>
                    <a:pt x="338" y="97"/>
                  </a:lnTo>
                  <a:lnTo>
                    <a:pt x="361" y="96"/>
                  </a:lnTo>
                  <a:lnTo>
                    <a:pt x="383" y="94"/>
                  </a:lnTo>
                  <a:lnTo>
                    <a:pt x="405" y="92"/>
                  </a:lnTo>
                  <a:lnTo>
                    <a:pt x="424" y="89"/>
                  </a:lnTo>
                  <a:lnTo>
                    <a:pt x="444" y="85"/>
                  </a:lnTo>
                  <a:lnTo>
                    <a:pt x="460" y="82"/>
                  </a:lnTo>
                  <a:lnTo>
                    <a:pt x="475" y="78"/>
                  </a:lnTo>
                  <a:lnTo>
                    <a:pt x="488" y="74"/>
                  </a:lnTo>
                  <a:lnTo>
                    <a:pt x="499" y="70"/>
                  </a:lnTo>
                  <a:lnTo>
                    <a:pt x="507" y="66"/>
                  </a:lnTo>
                  <a:lnTo>
                    <a:pt x="514" y="60"/>
                  </a:lnTo>
                  <a:lnTo>
                    <a:pt x="518" y="56"/>
                  </a:lnTo>
                  <a:lnTo>
                    <a:pt x="519" y="50"/>
                  </a:lnTo>
                  <a:lnTo>
                    <a:pt x="518" y="45"/>
                  </a:lnTo>
                  <a:lnTo>
                    <a:pt x="514" y="41"/>
                  </a:lnTo>
                  <a:lnTo>
                    <a:pt x="507" y="35"/>
                  </a:lnTo>
                  <a:lnTo>
                    <a:pt x="499" y="31"/>
                  </a:lnTo>
                  <a:lnTo>
                    <a:pt x="488" y="27"/>
                  </a:lnTo>
                  <a:lnTo>
                    <a:pt x="475" y="23"/>
                  </a:lnTo>
                  <a:lnTo>
                    <a:pt x="460" y="19"/>
                  </a:lnTo>
                  <a:lnTo>
                    <a:pt x="444" y="15"/>
                  </a:lnTo>
                  <a:lnTo>
                    <a:pt x="424" y="12"/>
                  </a:lnTo>
                  <a:lnTo>
                    <a:pt x="405" y="8"/>
                  </a:lnTo>
                  <a:lnTo>
                    <a:pt x="383" y="7"/>
                  </a:lnTo>
                  <a:lnTo>
                    <a:pt x="361" y="4"/>
                  </a:lnTo>
                  <a:lnTo>
                    <a:pt x="338" y="2"/>
                  </a:lnTo>
                  <a:lnTo>
                    <a:pt x="313" y="1"/>
                  </a:lnTo>
                  <a:lnTo>
                    <a:pt x="287" y="0"/>
                  </a:lnTo>
                  <a:lnTo>
                    <a:pt x="261" y="0"/>
                  </a:lnTo>
                  <a:lnTo>
                    <a:pt x="235" y="0"/>
                  </a:lnTo>
                  <a:lnTo>
                    <a:pt x="209" y="1"/>
                  </a:lnTo>
                  <a:lnTo>
                    <a:pt x="183" y="2"/>
                  </a:lnTo>
                  <a:lnTo>
                    <a:pt x="159" y="4"/>
                  </a:lnTo>
                  <a:lnTo>
                    <a:pt x="136" y="7"/>
                  </a:lnTo>
                  <a:lnTo>
                    <a:pt x="115" y="8"/>
                  </a:lnTo>
                  <a:lnTo>
                    <a:pt x="95" y="12"/>
                  </a:lnTo>
                  <a:lnTo>
                    <a:pt x="77" y="15"/>
                  </a:lnTo>
                  <a:lnTo>
                    <a:pt x="59" y="19"/>
                  </a:lnTo>
                  <a:lnTo>
                    <a:pt x="44" y="23"/>
                  </a:lnTo>
                  <a:lnTo>
                    <a:pt x="32" y="27"/>
                  </a:lnTo>
                  <a:lnTo>
                    <a:pt x="21" y="31"/>
                  </a:lnTo>
                  <a:lnTo>
                    <a:pt x="12" y="35"/>
                  </a:lnTo>
                  <a:lnTo>
                    <a:pt x="5" y="41"/>
                  </a:lnTo>
                  <a:lnTo>
                    <a:pt x="1" y="45"/>
                  </a:lnTo>
                  <a:lnTo>
                    <a:pt x="0" y="50"/>
                  </a:lnTo>
                  <a:lnTo>
                    <a:pt x="1" y="56"/>
                  </a:lnTo>
                  <a:lnTo>
                    <a:pt x="5" y="60"/>
                  </a:lnTo>
                  <a:lnTo>
                    <a:pt x="12" y="66"/>
                  </a:lnTo>
                  <a:lnTo>
                    <a:pt x="21" y="70"/>
                  </a:lnTo>
                  <a:lnTo>
                    <a:pt x="32" y="74"/>
                  </a:lnTo>
                  <a:lnTo>
                    <a:pt x="44" y="78"/>
                  </a:lnTo>
                  <a:lnTo>
                    <a:pt x="59" y="82"/>
                  </a:lnTo>
                  <a:lnTo>
                    <a:pt x="77" y="85"/>
                  </a:lnTo>
                  <a:lnTo>
                    <a:pt x="95" y="89"/>
                  </a:lnTo>
                  <a:lnTo>
                    <a:pt x="115" y="92"/>
                  </a:lnTo>
                  <a:lnTo>
                    <a:pt x="136" y="94"/>
                  </a:lnTo>
                  <a:lnTo>
                    <a:pt x="159" y="96"/>
                  </a:lnTo>
                  <a:lnTo>
                    <a:pt x="183" y="97"/>
                  </a:lnTo>
                  <a:lnTo>
                    <a:pt x="209" y="99"/>
                  </a:lnTo>
                  <a:lnTo>
                    <a:pt x="235" y="100"/>
                  </a:lnTo>
                  <a:lnTo>
                    <a:pt x="261" y="1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9"/>
            <p:cNvSpPr>
              <a:spLocks noChangeArrowheads="1"/>
            </p:cNvSpPr>
            <p:nvPr/>
          </p:nvSpPr>
          <p:spPr bwMode="auto">
            <a:xfrm>
              <a:off x="3556037" y="2120922"/>
              <a:ext cx="93664" cy="7302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p:cNvSpPr>
            <p:nvPr/>
          </p:nvSpPr>
          <p:spPr bwMode="auto">
            <a:xfrm>
              <a:off x="3346484" y="2432076"/>
              <a:ext cx="506418" cy="2293963"/>
            </a:xfrm>
            <a:custGeom>
              <a:avLst/>
              <a:gdLst>
                <a:gd name="T0" fmla="*/ 6 w 319"/>
                <a:gd name="T1" fmla="*/ 44 h 1445"/>
                <a:gd name="T2" fmla="*/ 10 w 319"/>
                <a:gd name="T3" fmla="*/ 62 h 1445"/>
                <a:gd name="T4" fmla="*/ 22 w 319"/>
                <a:gd name="T5" fmla="*/ 111 h 1445"/>
                <a:gd name="T6" fmla="*/ 40 w 319"/>
                <a:gd name="T7" fmla="*/ 185 h 1445"/>
                <a:gd name="T8" fmla="*/ 61 w 319"/>
                <a:gd name="T9" fmla="*/ 278 h 1445"/>
                <a:gd name="T10" fmla="*/ 80 w 319"/>
                <a:gd name="T11" fmla="*/ 382 h 1445"/>
                <a:gd name="T12" fmla="*/ 98 w 319"/>
                <a:gd name="T13" fmla="*/ 492 h 1445"/>
                <a:gd name="T14" fmla="*/ 109 w 319"/>
                <a:gd name="T15" fmla="*/ 600 h 1445"/>
                <a:gd name="T16" fmla="*/ 113 w 319"/>
                <a:gd name="T17" fmla="*/ 702 h 1445"/>
                <a:gd name="T18" fmla="*/ 108 w 319"/>
                <a:gd name="T19" fmla="*/ 801 h 1445"/>
                <a:gd name="T20" fmla="*/ 94 w 319"/>
                <a:gd name="T21" fmla="*/ 904 h 1445"/>
                <a:gd name="T22" fmla="*/ 76 w 319"/>
                <a:gd name="T23" fmla="*/ 1005 h 1445"/>
                <a:gd name="T24" fmla="*/ 55 w 319"/>
                <a:gd name="T25" fmla="*/ 1104 h 1445"/>
                <a:gd name="T26" fmla="*/ 35 w 319"/>
                <a:gd name="T27" fmla="*/ 1194 h 1445"/>
                <a:gd name="T28" fmla="*/ 18 w 319"/>
                <a:gd name="T29" fmla="*/ 1269 h 1445"/>
                <a:gd name="T30" fmla="*/ 5 w 319"/>
                <a:gd name="T31" fmla="*/ 1327 h 1445"/>
                <a:gd name="T32" fmla="*/ 0 w 319"/>
                <a:gd name="T33" fmla="*/ 1364 h 1445"/>
                <a:gd name="T34" fmla="*/ 5 w 319"/>
                <a:gd name="T35" fmla="*/ 1380 h 1445"/>
                <a:gd name="T36" fmla="*/ 14 w 319"/>
                <a:gd name="T37" fmla="*/ 1394 h 1445"/>
                <a:gd name="T38" fmla="*/ 29 w 319"/>
                <a:gd name="T39" fmla="*/ 1406 h 1445"/>
                <a:gd name="T40" fmla="*/ 47 w 319"/>
                <a:gd name="T41" fmla="*/ 1417 h 1445"/>
                <a:gd name="T42" fmla="*/ 68 w 319"/>
                <a:gd name="T43" fmla="*/ 1427 h 1445"/>
                <a:gd name="T44" fmla="*/ 90 w 319"/>
                <a:gd name="T45" fmla="*/ 1434 h 1445"/>
                <a:gd name="T46" fmla="*/ 110 w 319"/>
                <a:gd name="T47" fmla="*/ 1441 h 1445"/>
                <a:gd name="T48" fmla="*/ 130 w 319"/>
                <a:gd name="T49" fmla="*/ 1445 h 1445"/>
                <a:gd name="T50" fmla="*/ 205 w 319"/>
                <a:gd name="T51" fmla="*/ 1442 h 1445"/>
                <a:gd name="T52" fmla="*/ 223 w 319"/>
                <a:gd name="T53" fmla="*/ 1437 h 1445"/>
                <a:gd name="T54" fmla="*/ 242 w 319"/>
                <a:gd name="T55" fmla="*/ 1431 h 1445"/>
                <a:gd name="T56" fmla="*/ 261 w 319"/>
                <a:gd name="T57" fmla="*/ 1423 h 1445"/>
                <a:gd name="T58" fmla="*/ 279 w 319"/>
                <a:gd name="T59" fmla="*/ 1413 h 1445"/>
                <a:gd name="T60" fmla="*/ 296 w 319"/>
                <a:gd name="T61" fmla="*/ 1404 h 1445"/>
                <a:gd name="T62" fmla="*/ 308 w 319"/>
                <a:gd name="T63" fmla="*/ 1391 h 1445"/>
                <a:gd name="T64" fmla="*/ 316 w 319"/>
                <a:gd name="T65" fmla="*/ 1379 h 1445"/>
                <a:gd name="T66" fmla="*/ 319 w 319"/>
                <a:gd name="T67" fmla="*/ 1364 h 1445"/>
                <a:gd name="T68" fmla="*/ 315 w 319"/>
                <a:gd name="T69" fmla="*/ 1327 h 1445"/>
                <a:gd name="T70" fmla="*/ 303 w 319"/>
                <a:gd name="T71" fmla="*/ 1269 h 1445"/>
                <a:gd name="T72" fmla="*/ 285 w 319"/>
                <a:gd name="T73" fmla="*/ 1194 h 1445"/>
                <a:gd name="T74" fmla="*/ 264 w 319"/>
                <a:gd name="T75" fmla="*/ 1104 h 1445"/>
                <a:gd name="T76" fmla="*/ 245 w 319"/>
                <a:gd name="T77" fmla="*/ 1005 h 1445"/>
                <a:gd name="T78" fmla="*/ 227 w 319"/>
                <a:gd name="T79" fmla="*/ 904 h 1445"/>
                <a:gd name="T80" fmla="*/ 213 w 319"/>
                <a:gd name="T81" fmla="*/ 801 h 1445"/>
                <a:gd name="T82" fmla="*/ 208 w 319"/>
                <a:gd name="T83" fmla="*/ 702 h 1445"/>
                <a:gd name="T84" fmla="*/ 212 w 319"/>
                <a:gd name="T85" fmla="*/ 600 h 1445"/>
                <a:gd name="T86" fmla="*/ 224 w 319"/>
                <a:gd name="T87" fmla="*/ 492 h 1445"/>
                <a:gd name="T88" fmla="*/ 241 w 319"/>
                <a:gd name="T89" fmla="*/ 382 h 1445"/>
                <a:gd name="T90" fmla="*/ 260 w 319"/>
                <a:gd name="T91" fmla="*/ 278 h 1445"/>
                <a:gd name="T92" fmla="*/ 279 w 319"/>
                <a:gd name="T93" fmla="*/ 185 h 1445"/>
                <a:gd name="T94" fmla="*/ 297 w 319"/>
                <a:gd name="T95" fmla="*/ 111 h 1445"/>
                <a:gd name="T96" fmla="*/ 310 w 319"/>
                <a:gd name="T97" fmla="*/ 62 h 1445"/>
                <a:gd name="T98" fmla="*/ 314 w 319"/>
                <a:gd name="T99" fmla="*/ 44 h 1445"/>
                <a:gd name="T100" fmla="*/ 164 w 319"/>
                <a:gd name="T101" fmla="*/ 0 h 1445"/>
                <a:gd name="T102" fmla="*/ 6 w 319"/>
                <a:gd name="T103" fmla="*/ 44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9" h="1445">
                  <a:moveTo>
                    <a:pt x="6" y="44"/>
                  </a:moveTo>
                  <a:lnTo>
                    <a:pt x="10" y="62"/>
                  </a:lnTo>
                  <a:lnTo>
                    <a:pt x="22" y="111"/>
                  </a:lnTo>
                  <a:lnTo>
                    <a:pt x="40" y="185"/>
                  </a:lnTo>
                  <a:lnTo>
                    <a:pt x="61" y="278"/>
                  </a:lnTo>
                  <a:lnTo>
                    <a:pt x="80" y="382"/>
                  </a:lnTo>
                  <a:lnTo>
                    <a:pt x="98" y="492"/>
                  </a:lnTo>
                  <a:lnTo>
                    <a:pt x="109" y="600"/>
                  </a:lnTo>
                  <a:lnTo>
                    <a:pt x="113" y="702"/>
                  </a:lnTo>
                  <a:lnTo>
                    <a:pt x="108" y="801"/>
                  </a:lnTo>
                  <a:lnTo>
                    <a:pt x="94" y="904"/>
                  </a:lnTo>
                  <a:lnTo>
                    <a:pt x="76" y="1005"/>
                  </a:lnTo>
                  <a:lnTo>
                    <a:pt x="55" y="1104"/>
                  </a:lnTo>
                  <a:lnTo>
                    <a:pt x="35" y="1194"/>
                  </a:lnTo>
                  <a:lnTo>
                    <a:pt x="18" y="1269"/>
                  </a:lnTo>
                  <a:lnTo>
                    <a:pt x="5" y="1327"/>
                  </a:lnTo>
                  <a:lnTo>
                    <a:pt x="0" y="1364"/>
                  </a:lnTo>
                  <a:lnTo>
                    <a:pt x="5" y="1380"/>
                  </a:lnTo>
                  <a:lnTo>
                    <a:pt x="14" y="1394"/>
                  </a:lnTo>
                  <a:lnTo>
                    <a:pt x="29" y="1406"/>
                  </a:lnTo>
                  <a:lnTo>
                    <a:pt x="47" y="1417"/>
                  </a:lnTo>
                  <a:lnTo>
                    <a:pt x="68" y="1427"/>
                  </a:lnTo>
                  <a:lnTo>
                    <a:pt x="90" y="1434"/>
                  </a:lnTo>
                  <a:lnTo>
                    <a:pt x="110" y="1441"/>
                  </a:lnTo>
                  <a:lnTo>
                    <a:pt x="130" y="1445"/>
                  </a:lnTo>
                  <a:lnTo>
                    <a:pt x="205" y="1442"/>
                  </a:lnTo>
                  <a:lnTo>
                    <a:pt x="223" y="1437"/>
                  </a:lnTo>
                  <a:lnTo>
                    <a:pt x="242" y="1431"/>
                  </a:lnTo>
                  <a:lnTo>
                    <a:pt x="261" y="1423"/>
                  </a:lnTo>
                  <a:lnTo>
                    <a:pt x="279" y="1413"/>
                  </a:lnTo>
                  <a:lnTo>
                    <a:pt x="296" y="1404"/>
                  </a:lnTo>
                  <a:lnTo>
                    <a:pt x="308" y="1391"/>
                  </a:lnTo>
                  <a:lnTo>
                    <a:pt x="316" y="1379"/>
                  </a:lnTo>
                  <a:lnTo>
                    <a:pt x="319" y="1364"/>
                  </a:lnTo>
                  <a:lnTo>
                    <a:pt x="315" y="1327"/>
                  </a:lnTo>
                  <a:lnTo>
                    <a:pt x="303" y="1269"/>
                  </a:lnTo>
                  <a:lnTo>
                    <a:pt x="285" y="1194"/>
                  </a:lnTo>
                  <a:lnTo>
                    <a:pt x="264" y="1104"/>
                  </a:lnTo>
                  <a:lnTo>
                    <a:pt x="245" y="1005"/>
                  </a:lnTo>
                  <a:lnTo>
                    <a:pt x="227" y="904"/>
                  </a:lnTo>
                  <a:lnTo>
                    <a:pt x="213" y="801"/>
                  </a:lnTo>
                  <a:lnTo>
                    <a:pt x="208" y="702"/>
                  </a:lnTo>
                  <a:lnTo>
                    <a:pt x="212" y="600"/>
                  </a:lnTo>
                  <a:lnTo>
                    <a:pt x="224" y="492"/>
                  </a:lnTo>
                  <a:lnTo>
                    <a:pt x="241" y="382"/>
                  </a:lnTo>
                  <a:lnTo>
                    <a:pt x="260" y="278"/>
                  </a:lnTo>
                  <a:lnTo>
                    <a:pt x="279" y="185"/>
                  </a:lnTo>
                  <a:lnTo>
                    <a:pt x="297" y="111"/>
                  </a:lnTo>
                  <a:lnTo>
                    <a:pt x="310" y="62"/>
                  </a:lnTo>
                  <a:lnTo>
                    <a:pt x="314" y="44"/>
                  </a:lnTo>
                  <a:lnTo>
                    <a:pt x="164" y="0"/>
                  </a:lnTo>
                  <a:lnTo>
                    <a:pt x="6" y="44"/>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4"/>
            <p:cNvSpPr>
              <a:spLocks/>
            </p:cNvSpPr>
            <p:nvPr/>
          </p:nvSpPr>
          <p:spPr bwMode="auto">
            <a:xfrm>
              <a:off x="3378235" y="3603664"/>
              <a:ext cx="365129" cy="1074750"/>
            </a:xfrm>
            <a:custGeom>
              <a:avLst/>
              <a:gdLst>
                <a:gd name="T0" fmla="*/ 119 w 230"/>
                <a:gd name="T1" fmla="*/ 0 h 677"/>
                <a:gd name="T2" fmla="*/ 114 w 230"/>
                <a:gd name="T3" fmla="*/ 24 h 677"/>
                <a:gd name="T4" fmla="*/ 100 w 230"/>
                <a:gd name="T5" fmla="*/ 89 h 677"/>
                <a:gd name="T6" fmla="*/ 81 w 230"/>
                <a:gd name="T7" fmla="*/ 182 h 677"/>
                <a:gd name="T8" fmla="*/ 60 w 230"/>
                <a:gd name="T9" fmla="*/ 289 h 677"/>
                <a:gd name="T10" fmla="*/ 38 w 230"/>
                <a:gd name="T11" fmla="*/ 398 h 677"/>
                <a:gd name="T12" fmla="*/ 19 w 230"/>
                <a:gd name="T13" fmla="*/ 497 h 677"/>
                <a:gd name="T14" fmla="*/ 5 w 230"/>
                <a:gd name="T15" fmla="*/ 570 h 677"/>
                <a:gd name="T16" fmla="*/ 0 w 230"/>
                <a:gd name="T17" fmla="*/ 605 h 677"/>
                <a:gd name="T18" fmla="*/ 1 w 230"/>
                <a:gd name="T19" fmla="*/ 618 h 677"/>
                <a:gd name="T20" fmla="*/ 7 w 230"/>
                <a:gd name="T21" fmla="*/ 630 h 677"/>
                <a:gd name="T22" fmla="*/ 16 w 230"/>
                <a:gd name="T23" fmla="*/ 641 h 677"/>
                <a:gd name="T24" fmla="*/ 29 w 230"/>
                <a:gd name="T25" fmla="*/ 652 h 677"/>
                <a:gd name="T26" fmla="*/ 44 w 230"/>
                <a:gd name="T27" fmla="*/ 662 h 677"/>
                <a:gd name="T28" fmla="*/ 63 w 230"/>
                <a:gd name="T29" fmla="*/ 668 h 677"/>
                <a:gd name="T30" fmla="*/ 85 w 230"/>
                <a:gd name="T31" fmla="*/ 674 h 677"/>
                <a:gd name="T32" fmla="*/ 108 w 230"/>
                <a:gd name="T33" fmla="*/ 677 h 677"/>
                <a:gd name="T34" fmla="*/ 133 w 230"/>
                <a:gd name="T35" fmla="*/ 675 h 677"/>
                <a:gd name="T36" fmla="*/ 156 w 230"/>
                <a:gd name="T37" fmla="*/ 671 h 677"/>
                <a:gd name="T38" fmla="*/ 177 w 230"/>
                <a:gd name="T39" fmla="*/ 664 h 677"/>
                <a:gd name="T40" fmla="*/ 195 w 230"/>
                <a:gd name="T41" fmla="*/ 658 h 677"/>
                <a:gd name="T42" fmla="*/ 210 w 230"/>
                <a:gd name="T43" fmla="*/ 649 h 677"/>
                <a:gd name="T44" fmla="*/ 221 w 230"/>
                <a:gd name="T45" fmla="*/ 642 h 677"/>
                <a:gd name="T46" fmla="*/ 228 w 230"/>
                <a:gd name="T47" fmla="*/ 637 h 677"/>
                <a:gd name="T48" fmla="*/ 230 w 230"/>
                <a:gd name="T49" fmla="*/ 636 h 677"/>
                <a:gd name="T50" fmla="*/ 226 w 230"/>
                <a:gd name="T51" fmla="*/ 636 h 677"/>
                <a:gd name="T52" fmla="*/ 214 w 230"/>
                <a:gd name="T53" fmla="*/ 637 h 677"/>
                <a:gd name="T54" fmla="*/ 198 w 230"/>
                <a:gd name="T55" fmla="*/ 637 h 677"/>
                <a:gd name="T56" fmla="*/ 178 w 230"/>
                <a:gd name="T57" fmla="*/ 637 h 677"/>
                <a:gd name="T58" fmla="*/ 156 w 230"/>
                <a:gd name="T59" fmla="*/ 636 h 677"/>
                <a:gd name="T60" fmla="*/ 137 w 230"/>
                <a:gd name="T61" fmla="*/ 631 h 677"/>
                <a:gd name="T62" fmla="*/ 119 w 230"/>
                <a:gd name="T63" fmla="*/ 626 h 677"/>
                <a:gd name="T64" fmla="*/ 108 w 230"/>
                <a:gd name="T65" fmla="*/ 616 h 677"/>
                <a:gd name="T66" fmla="*/ 90 w 230"/>
                <a:gd name="T67" fmla="*/ 574 h 677"/>
                <a:gd name="T68" fmla="*/ 83 w 230"/>
                <a:gd name="T69" fmla="*/ 497 h 677"/>
                <a:gd name="T70" fmla="*/ 83 w 230"/>
                <a:gd name="T71" fmla="*/ 397 h 677"/>
                <a:gd name="T72" fmla="*/ 90 w 230"/>
                <a:gd name="T73" fmla="*/ 287 h 677"/>
                <a:gd name="T74" fmla="*/ 99 w 230"/>
                <a:gd name="T75" fmla="*/ 180 h 677"/>
                <a:gd name="T76" fmla="*/ 108 w 230"/>
                <a:gd name="T77" fmla="*/ 88 h 677"/>
                <a:gd name="T78" fmla="*/ 116 w 230"/>
                <a:gd name="T79" fmla="*/ 24 h 677"/>
                <a:gd name="T80" fmla="*/ 119 w 230"/>
                <a:gd name="T81"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0" h="677">
                  <a:moveTo>
                    <a:pt x="119" y="0"/>
                  </a:moveTo>
                  <a:lnTo>
                    <a:pt x="114" y="24"/>
                  </a:lnTo>
                  <a:lnTo>
                    <a:pt x="100" y="89"/>
                  </a:lnTo>
                  <a:lnTo>
                    <a:pt x="81" y="182"/>
                  </a:lnTo>
                  <a:lnTo>
                    <a:pt x="60" y="289"/>
                  </a:lnTo>
                  <a:lnTo>
                    <a:pt x="38" y="398"/>
                  </a:lnTo>
                  <a:lnTo>
                    <a:pt x="19" y="497"/>
                  </a:lnTo>
                  <a:lnTo>
                    <a:pt x="5" y="570"/>
                  </a:lnTo>
                  <a:lnTo>
                    <a:pt x="0" y="605"/>
                  </a:lnTo>
                  <a:lnTo>
                    <a:pt x="1" y="618"/>
                  </a:lnTo>
                  <a:lnTo>
                    <a:pt x="7" y="630"/>
                  </a:lnTo>
                  <a:lnTo>
                    <a:pt x="16" y="641"/>
                  </a:lnTo>
                  <a:lnTo>
                    <a:pt x="29" y="652"/>
                  </a:lnTo>
                  <a:lnTo>
                    <a:pt x="44" y="662"/>
                  </a:lnTo>
                  <a:lnTo>
                    <a:pt x="63" y="668"/>
                  </a:lnTo>
                  <a:lnTo>
                    <a:pt x="85" y="674"/>
                  </a:lnTo>
                  <a:lnTo>
                    <a:pt x="108" y="677"/>
                  </a:lnTo>
                  <a:lnTo>
                    <a:pt x="133" y="675"/>
                  </a:lnTo>
                  <a:lnTo>
                    <a:pt x="156" y="671"/>
                  </a:lnTo>
                  <a:lnTo>
                    <a:pt x="177" y="664"/>
                  </a:lnTo>
                  <a:lnTo>
                    <a:pt x="195" y="658"/>
                  </a:lnTo>
                  <a:lnTo>
                    <a:pt x="210" y="649"/>
                  </a:lnTo>
                  <a:lnTo>
                    <a:pt x="221" y="642"/>
                  </a:lnTo>
                  <a:lnTo>
                    <a:pt x="228" y="637"/>
                  </a:lnTo>
                  <a:lnTo>
                    <a:pt x="230" y="636"/>
                  </a:lnTo>
                  <a:lnTo>
                    <a:pt x="226" y="636"/>
                  </a:lnTo>
                  <a:lnTo>
                    <a:pt x="214" y="637"/>
                  </a:lnTo>
                  <a:lnTo>
                    <a:pt x="198" y="637"/>
                  </a:lnTo>
                  <a:lnTo>
                    <a:pt x="178" y="637"/>
                  </a:lnTo>
                  <a:lnTo>
                    <a:pt x="156" y="636"/>
                  </a:lnTo>
                  <a:lnTo>
                    <a:pt x="137" y="631"/>
                  </a:lnTo>
                  <a:lnTo>
                    <a:pt x="119" y="626"/>
                  </a:lnTo>
                  <a:lnTo>
                    <a:pt x="108" y="616"/>
                  </a:lnTo>
                  <a:lnTo>
                    <a:pt x="90" y="574"/>
                  </a:lnTo>
                  <a:lnTo>
                    <a:pt x="83" y="497"/>
                  </a:lnTo>
                  <a:lnTo>
                    <a:pt x="83" y="397"/>
                  </a:lnTo>
                  <a:lnTo>
                    <a:pt x="90" y="287"/>
                  </a:lnTo>
                  <a:lnTo>
                    <a:pt x="99" y="180"/>
                  </a:lnTo>
                  <a:lnTo>
                    <a:pt x="108" y="88"/>
                  </a:lnTo>
                  <a:lnTo>
                    <a:pt x="116" y="24"/>
                  </a:lnTo>
                  <a:lnTo>
                    <a:pt x="1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5"/>
            <p:cNvSpPr>
              <a:spLocks/>
            </p:cNvSpPr>
            <p:nvPr/>
          </p:nvSpPr>
          <p:spPr bwMode="auto">
            <a:xfrm>
              <a:off x="3402048" y="2501927"/>
              <a:ext cx="177802" cy="887423"/>
            </a:xfrm>
            <a:custGeom>
              <a:avLst/>
              <a:gdLst>
                <a:gd name="T0" fmla="*/ 0 w 112"/>
                <a:gd name="T1" fmla="*/ 0 h 559"/>
                <a:gd name="T2" fmla="*/ 100 w 112"/>
                <a:gd name="T3" fmla="*/ 559 h 559"/>
                <a:gd name="T4" fmla="*/ 112 w 112"/>
                <a:gd name="T5" fmla="*/ 158 h 559"/>
                <a:gd name="T6" fmla="*/ 78 w 112"/>
                <a:gd name="T7" fmla="*/ 4 h 559"/>
                <a:gd name="T8" fmla="*/ 0 w 112"/>
                <a:gd name="T9" fmla="*/ 0 h 559"/>
              </a:gdLst>
              <a:ahLst/>
              <a:cxnLst>
                <a:cxn ang="0">
                  <a:pos x="T0" y="T1"/>
                </a:cxn>
                <a:cxn ang="0">
                  <a:pos x="T2" y="T3"/>
                </a:cxn>
                <a:cxn ang="0">
                  <a:pos x="T4" y="T5"/>
                </a:cxn>
                <a:cxn ang="0">
                  <a:pos x="T6" y="T7"/>
                </a:cxn>
                <a:cxn ang="0">
                  <a:pos x="T8" y="T9"/>
                </a:cxn>
              </a:cxnLst>
              <a:rect l="0" t="0" r="r" b="b"/>
              <a:pathLst>
                <a:path w="112" h="559">
                  <a:moveTo>
                    <a:pt x="0" y="0"/>
                  </a:moveTo>
                  <a:lnTo>
                    <a:pt x="100" y="559"/>
                  </a:lnTo>
                  <a:lnTo>
                    <a:pt x="112" y="158"/>
                  </a:lnTo>
                  <a:lnTo>
                    <a:pt x="78" y="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p:cNvSpPr>
              <a:spLocks/>
            </p:cNvSpPr>
            <p:nvPr/>
          </p:nvSpPr>
          <p:spPr bwMode="auto">
            <a:xfrm>
              <a:off x="3602075" y="2959132"/>
              <a:ext cx="176214" cy="1566880"/>
            </a:xfrm>
            <a:custGeom>
              <a:avLst/>
              <a:gdLst>
                <a:gd name="T0" fmla="*/ 39 w 111"/>
                <a:gd name="T1" fmla="*/ 0 h 987"/>
                <a:gd name="T2" fmla="*/ 33 w 111"/>
                <a:gd name="T3" fmla="*/ 40 h 987"/>
                <a:gd name="T4" fmla="*/ 19 w 111"/>
                <a:gd name="T5" fmla="*/ 135 h 987"/>
                <a:gd name="T6" fmla="*/ 6 w 111"/>
                <a:gd name="T7" fmla="*/ 248 h 987"/>
                <a:gd name="T8" fmla="*/ 0 w 111"/>
                <a:gd name="T9" fmla="*/ 338 h 987"/>
                <a:gd name="T10" fmla="*/ 4 w 111"/>
                <a:gd name="T11" fmla="*/ 467 h 987"/>
                <a:gd name="T12" fmla="*/ 14 w 111"/>
                <a:gd name="T13" fmla="*/ 665 h 987"/>
                <a:gd name="T14" fmla="*/ 24 w 111"/>
                <a:gd name="T15" fmla="*/ 845 h 987"/>
                <a:gd name="T16" fmla="*/ 28 w 111"/>
                <a:gd name="T17" fmla="*/ 925 h 987"/>
                <a:gd name="T18" fmla="*/ 28 w 111"/>
                <a:gd name="T19" fmla="*/ 933 h 987"/>
                <a:gd name="T20" fmla="*/ 29 w 111"/>
                <a:gd name="T21" fmla="*/ 951 h 987"/>
                <a:gd name="T22" fmla="*/ 36 w 111"/>
                <a:gd name="T23" fmla="*/ 970 h 987"/>
                <a:gd name="T24" fmla="*/ 52 w 111"/>
                <a:gd name="T25" fmla="*/ 985 h 987"/>
                <a:gd name="T26" fmla="*/ 63 w 111"/>
                <a:gd name="T27" fmla="*/ 987 h 987"/>
                <a:gd name="T28" fmla="*/ 74 w 111"/>
                <a:gd name="T29" fmla="*/ 985 h 987"/>
                <a:gd name="T30" fmla="*/ 84 w 111"/>
                <a:gd name="T31" fmla="*/ 982 h 987"/>
                <a:gd name="T32" fmla="*/ 92 w 111"/>
                <a:gd name="T33" fmla="*/ 976 h 987"/>
                <a:gd name="T34" fmla="*/ 100 w 111"/>
                <a:gd name="T35" fmla="*/ 970 h 987"/>
                <a:gd name="T36" fmla="*/ 106 w 111"/>
                <a:gd name="T37" fmla="*/ 965 h 987"/>
                <a:gd name="T38" fmla="*/ 110 w 111"/>
                <a:gd name="T39" fmla="*/ 960 h 987"/>
                <a:gd name="T40" fmla="*/ 111 w 111"/>
                <a:gd name="T41" fmla="*/ 959 h 987"/>
                <a:gd name="T42" fmla="*/ 107 w 111"/>
                <a:gd name="T43" fmla="*/ 936 h 987"/>
                <a:gd name="T44" fmla="*/ 98 w 111"/>
                <a:gd name="T45" fmla="*/ 871 h 987"/>
                <a:gd name="T46" fmla="*/ 83 w 111"/>
                <a:gd name="T47" fmla="*/ 781 h 987"/>
                <a:gd name="T48" fmla="*/ 66 w 111"/>
                <a:gd name="T49" fmla="*/ 673 h 987"/>
                <a:gd name="T50" fmla="*/ 50 w 111"/>
                <a:gd name="T51" fmla="*/ 562 h 987"/>
                <a:gd name="T52" fmla="*/ 36 w 111"/>
                <a:gd name="T53" fmla="*/ 461 h 987"/>
                <a:gd name="T54" fmla="*/ 26 w 111"/>
                <a:gd name="T55" fmla="*/ 378 h 987"/>
                <a:gd name="T56" fmla="*/ 24 w 111"/>
                <a:gd name="T57" fmla="*/ 330 h 987"/>
                <a:gd name="T58" fmla="*/ 28 w 111"/>
                <a:gd name="T59" fmla="*/ 248 h 987"/>
                <a:gd name="T60" fmla="*/ 33 w 111"/>
                <a:gd name="T61" fmla="*/ 138 h 987"/>
                <a:gd name="T62" fmla="*/ 37 w 111"/>
                <a:gd name="T63" fmla="*/ 42 h 987"/>
                <a:gd name="T64" fmla="*/ 39 w 111"/>
                <a:gd name="T65"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987">
                  <a:moveTo>
                    <a:pt x="39" y="0"/>
                  </a:moveTo>
                  <a:lnTo>
                    <a:pt x="33" y="40"/>
                  </a:lnTo>
                  <a:lnTo>
                    <a:pt x="19" y="135"/>
                  </a:lnTo>
                  <a:lnTo>
                    <a:pt x="6" y="248"/>
                  </a:lnTo>
                  <a:lnTo>
                    <a:pt x="0" y="338"/>
                  </a:lnTo>
                  <a:lnTo>
                    <a:pt x="4" y="467"/>
                  </a:lnTo>
                  <a:lnTo>
                    <a:pt x="14" y="665"/>
                  </a:lnTo>
                  <a:lnTo>
                    <a:pt x="24" y="845"/>
                  </a:lnTo>
                  <a:lnTo>
                    <a:pt x="28" y="925"/>
                  </a:lnTo>
                  <a:lnTo>
                    <a:pt x="28" y="933"/>
                  </a:lnTo>
                  <a:lnTo>
                    <a:pt x="29" y="951"/>
                  </a:lnTo>
                  <a:lnTo>
                    <a:pt x="36" y="970"/>
                  </a:lnTo>
                  <a:lnTo>
                    <a:pt x="52" y="985"/>
                  </a:lnTo>
                  <a:lnTo>
                    <a:pt x="63" y="987"/>
                  </a:lnTo>
                  <a:lnTo>
                    <a:pt x="74" y="985"/>
                  </a:lnTo>
                  <a:lnTo>
                    <a:pt x="84" y="982"/>
                  </a:lnTo>
                  <a:lnTo>
                    <a:pt x="92" y="976"/>
                  </a:lnTo>
                  <a:lnTo>
                    <a:pt x="100" y="970"/>
                  </a:lnTo>
                  <a:lnTo>
                    <a:pt x="106" y="965"/>
                  </a:lnTo>
                  <a:lnTo>
                    <a:pt x="110" y="960"/>
                  </a:lnTo>
                  <a:lnTo>
                    <a:pt x="111" y="959"/>
                  </a:lnTo>
                  <a:lnTo>
                    <a:pt x="107" y="936"/>
                  </a:lnTo>
                  <a:lnTo>
                    <a:pt x="98" y="871"/>
                  </a:lnTo>
                  <a:lnTo>
                    <a:pt x="83" y="781"/>
                  </a:lnTo>
                  <a:lnTo>
                    <a:pt x="66" y="673"/>
                  </a:lnTo>
                  <a:lnTo>
                    <a:pt x="50" y="562"/>
                  </a:lnTo>
                  <a:lnTo>
                    <a:pt x="36" y="461"/>
                  </a:lnTo>
                  <a:lnTo>
                    <a:pt x="26" y="378"/>
                  </a:lnTo>
                  <a:lnTo>
                    <a:pt x="24" y="330"/>
                  </a:lnTo>
                  <a:lnTo>
                    <a:pt x="28" y="248"/>
                  </a:lnTo>
                  <a:lnTo>
                    <a:pt x="33" y="138"/>
                  </a:lnTo>
                  <a:lnTo>
                    <a:pt x="37" y="42"/>
                  </a:lnTo>
                  <a:lnTo>
                    <a:pt x="3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7"/>
            <p:cNvSpPr>
              <a:spLocks/>
            </p:cNvSpPr>
            <p:nvPr/>
          </p:nvSpPr>
          <p:spPr bwMode="auto">
            <a:xfrm>
              <a:off x="3443323" y="2181248"/>
              <a:ext cx="338141" cy="669933"/>
            </a:xfrm>
            <a:custGeom>
              <a:avLst/>
              <a:gdLst>
                <a:gd name="T0" fmla="*/ 0 w 213"/>
                <a:gd name="T1" fmla="*/ 0 h 422"/>
                <a:gd name="T2" fmla="*/ 100 w 213"/>
                <a:gd name="T3" fmla="*/ 422 h 422"/>
                <a:gd name="T4" fmla="*/ 213 w 213"/>
                <a:gd name="T5" fmla="*/ 0 h 422"/>
                <a:gd name="T6" fmla="*/ 0 w 213"/>
                <a:gd name="T7" fmla="*/ 0 h 422"/>
              </a:gdLst>
              <a:ahLst/>
              <a:cxnLst>
                <a:cxn ang="0">
                  <a:pos x="T0" y="T1"/>
                </a:cxn>
                <a:cxn ang="0">
                  <a:pos x="T2" y="T3"/>
                </a:cxn>
                <a:cxn ang="0">
                  <a:pos x="T4" y="T5"/>
                </a:cxn>
                <a:cxn ang="0">
                  <a:pos x="T6" y="T7"/>
                </a:cxn>
              </a:cxnLst>
              <a:rect l="0" t="0" r="r" b="b"/>
              <a:pathLst>
                <a:path w="213" h="422">
                  <a:moveTo>
                    <a:pt x="0" y="0"/>
                  </a:moveTo>
                  <a:lnTo>
                    <a:pt x="100" y="422"/>
                  </a:lnTo>
                  <a:lnTo>
                    <a:pt x="213"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8"/>
            <p:cNvSpPr>
              <a:spLocks/>
            </p:cNvSpPr>
            <p:nvPr/>
          </p:nvSpPr>
          <p:spPr bwMode="auto">
            <a:xfrm>
              <a:off x="3495711" y="2222524"/>
              <a:ext cx="233365" cy="461968"/>
            </a:xfrm>
            <a:custGeom>
              <a:avLst/>
              <a:gdLst>
                <a:gd name="T0" fmla="*/ 0 w 147"/>
                <a:gd name="T1" fmla="*/ 0 h 291"/>
                <a:gd name="T2" fmla="*/ 70 w 147"/>
                <a:gd name="T3" fmla="*/ 291 h 291"/>
                <a:gd name="T4" fmla="*/ 147 w 147"/>
                <a:gd name="T5" fmla="*/ 0 h 291"/>
                <a:gd name="T6" fmla="*/ 0 w 147"/>
                <a:gd name="T7" fmla="*/ 0 h 291"/>
              </a:gdLst>
              <a:ahLst/>
              <a:cxnLst>
                <a:cxn ang="0">
                  <a:pos x="T0" y="T1"/>
                </a:cxn>
                <a:cxn ang="0">
                  <a:pos x="T2" y="T3"/>
                </a:cxn>
                <a:cxn ang="0">
                  <a:pos x="T4" y="T5"/>
                </a:cxn>
                <a:cxn ang="0">
                  <a:pos x="T6" y="T7"/>
                </a:cxn>
              </a:cxnLst>
              <a:rect l="0" t="0" r="r" b="b"/>
              <a:pathLst>
                <a:path w="147" h="291">
                  <a:moveTo>
                    <a:pt x="0" y="0"/>
                  </a:moveTo>
                  <a:lnTo>
                    <a:pt x="70" y="291"/>
                  </a:lnTo>
                  <a:lnTo>
                    <a:pt x="147" y="0"/>
                  </a:lnTo>
                  <a:lnTo>
                    <a:pt x="0" y="0"/>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9"/>
            <p:cNvSpPr>
              <a:spLocks/>
            </p:cNvSpPr>
            <p:nvPr/>
          </p:nvSpPr>
          <p:spPr bwMode="auto">
            <a:xfrm>
              <a:off x="3525874" y="2238399"/>
              <a:ext cx="179390" cy="30163"/>
            </a:xfrm>
            <a:custGeom>
              <a:avLst/>
              <a:gdLst>
                <a:gd name="T0" fmla="*/ 0 w 113"/>
                <a:gd name="T1" fmla="*/ 0 h 19"/>
                <a:gd name="T2" fmla="*/ 113 w 113"/>
                <a:gd name="T3" fmla="*/ 0 h 19"/>
                <a:gd name="T4" fmla="*/ 107 w 113"/>
                <a:gd name="T5" fmla="*/ 19 h 19"/>
                <a:gd name="T6" fmla="*/ 6 w 113"/>
                <a:gd name="T7" fmla="*/ 19 h 19"/>
                <a:gd name="T8" fmla="*/ 0 w 113"/>
                <a:gd name="T9" fmla="*/ 0 h 19"/>
              </a:gdLst>
              <a:ahLst/>
              <a:cxnLst>
                <a:cxn ang="0">
                  <a:pos x="T0" y="T1"/>
                </a:cxn>
                <a:cxn ang="0">
                  <a:pos x="T2" y="T3"/>
                </a:cxn>
                <a:cxn ang="0">
                  <a:pos x="T4" y="T5"/>
                </a:cxn>
                <a:cxn ang="0">
                  <a:pos x="T6" y="T7"/>
                </a:cxn>
                <a:cxn ang="0">
                  <a:pos x="T8" y="T9"/>
                </a:cxn>
              </a:cxnLst>
              <a:rect l="0" t="0" r="r" b="b"/>
              <a:pathLst>
                <a:path w="113" h="19">
                  <a:moveTo>
                    <a:pt x="0" y="0"/>
                  </a:moveTo>
                  <a:lnTo>
                    <a:pt x="113" y="0"/>
                  </a:lnTo>
                  <a:lnTo>
                    <a:pt x="107" y="19"/>
                  </a:lnTo>
                  <a:lnTo>
                    <a:pt x="6" y="19"/>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0"/>
            <p:cNvSpPr>
              <a:spLocks/>
            </p:cNvSpPr>
            <p:nvPr/>
          </p:nvSpPr>
          <p:spPr bwMode="auto">
            <a:xfrm>
              <a:off x="3552862" y="2325712"/>
              <a:ext cx="66676" cy="234953"/>
            </a:xfrm>
            <a:custGeom>
              <a:avLst/>
              <a:gdLst>
                <a:gd name="T0" fmla="*/ 0 w 42"/>
                <a:gd name="T1" fmla="*/ 0 h 148"/>
                <a:gd name="T2" fmla="*/ 34 w 42"/>
                <a:gd name="T3" fmla="*/ 148 h 148"/>
                <a:gd name="T4" fmla="*/ 42 w 42"/>
                <a:gd name="T5" fmla="*/ 111 h 148"/>
                <a:gd name="T6" fmla="*/ 0 w 42"/>
                <a:gd name="T7" fmla="*/ 0 h 148"/>
              </a:gdLst>
              <a:ahLst/>
              <a:cxnLst>
                <a:cxn ang="0">
                  <a:pos x="T0" y="T1"/>
                </a:cxn>
                <a:cxn ang="0">
                  <a:pos x="T2" y="T3"/>
                </a:cxn>
                <a:cxn ang="0">
                  <a:pos x="T4" y="T5"/>
                </a:cxn>
                <a:cxn ang="0">
                  <a:pos x="T6" y="T7"/>
                </a:cxn>
              </a:cxnLst>
              <a:rect l="0" t="0" r="r" b="b"/>
              <a:pathLst>
                <a:path w="42" h="148">
                  <a:moveTo>
                    <a:pt x="0" y="0"/>
                  </a:moveTo>
                  <a:lnTo>
                    <a:pt x="34" y="148"/>
                  </a:lnTo>
                  <a:lnTo>
                    <a:pt x="42" y="111"/>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p:cNvGrpSpPr/>
          <p:nvPr/>
        </p:nvGrpSpPr>
        <p:grpSpPr>
          <a:xfrm>
            <a:off x="1463822" y="2090640"/>
            <a:ext cx="1780092" cy="2153610"/>
            <a:chOff x="-1600200" y="2860656"/>
            <a:chExt cx="1597043" cy="1787595"/>
          </a:xfrm>
        </p:grpSpPr>
        <p:grpSp>
          <p:nvGrpSpPr>
            <p:cNvPr id="56" name="Group 55"/>
            <p:cNvGrpSpPr/>
            <p:nvPr/>
          </p:nvGrpSpPr>
          <p:grpSpPr>
            <a:xfrm>
              <a:off x="-1600200" y="4452986"/>
              <a:ext cx="1597043" cy="195265"/>
              <a:chOff x="381001" y="4452986"/>
              <a:chExt cx="1597043" cy="195265"/>
            </a:xfrm>
          </p:grpSpPr>
          <p:sp>
            <p:nvSpPr>
              <p:cNvPr id="11" name="Freeform 17"/>
              <p:cNvSpPr>
                <a:spLocks/>
              </p:cNvSpPr>
              <p:nvPr/>
            </p:nvSpPr>
            <p:spPr bwMode="auto">
              <a:xfrm>
                <a:off x="381001" y="4452986"/>
                <a:ext cx="1597043" cy="195265"/>
              </a:xfrm>
              <a:custGeom>
                <a:avLst/>
                <a:gdLst>
                  <a:gd name="T0" fmla="*/ 966 w 1006"/>
                  <a:gd name="T1" fmla="*/ 123 h 123"/>
                  <a:gd name="T2" fmla="*/ 1006 w 1006"/>
                  <a:gd name="T3" fmla="*/ 0 h 123"/>
                  <a:gd name="T4" fmla="*/ 0 w 1006"/>
                  <a:gd name="T5" fmla="*/ 0 h 123"/>
                  <a:gd name="T6" fmla="*/ 45 w 1006"/>
                  <a:gd name="T7" fmla="*/ 123 h 123"/>
                  <a:gd name="T8" fmla="*/ 966 w 1006"/>
                  <a:gd name="T9" fmla="*/ 123 h 123"/>
                </a:gdLst>
                <a:ahLst/>
                <a:cxnLst>
                  <a:cxn ang="0">
                    <a:pos x="T0" y="T1"/>
                  </a:cxn>
                  <a:cxn ang="0">
                    <a:pos x="T2" y="T3"/>
                  </a:cxn>
                  <a:cxn ang="0">
                    <a:pos x="T4" y="T5"/>
                  </a:cxn>
                  <a:cxn ang="0">
                    <a:pos x="T6" y="T7"/>
                  </a:cxn>
                  <a:cxn ang="0">
                    <a:pos x="T8" y="T9"/>
                  </a:cxn>
                </a:cxnLst>
                <a:rect l="0" t="0" r="r" b="b"/>
                <a:pathLst>
                  <a:path w="1006" h="123">
                    <a:moveTo>
                      <a:pt x="966" y="123"/>
                    </a:moveTo>
                    <a:lnTo>
                      <a:pt x="1006" y="0"/>
                    </a:lnTo>
                    <a:lnTo>
                      <a:pt x="0" y="0"/>
                    </a:lnTo>
                    <a:lnTo>
                      <a:pt x="45" y="123"/>
                    </a:lnTo>
                    <a:lnTo>
                      <a:pt x="966" y="1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auto">
              <a:xfrm>
                <a:off x="446089" y="4481562"/>
                <a:ext cx="1458929" cy="136527"/>
              </a:xfrm>
              <a:custGeom>
                <a:avLst/>
                <a:gdLst>
                  <a:gd name="T0" fmla="*/ 892 w 919"/>
                  <a:gd name="T1" fmla="*/ 86 h 86"/>
                  <a:gd name="T2" fmla="*/ 919 w 919"/>
                  <a:gd name="T3" fmla="*/ 0 h 86"/>
                  <a:gd name="T4" fmla="*/ 0 w 919"/>
                  <a:gd name="T5" fmla="*/ 0 h 86"/>
                  <a:gd name="T6" fmla="*/ 32 w 919"/>
                  <a:gd name="T7" fmla="*/ 86 h 86"/>
                  <a:gd name="T8" fmla="*/ 892 w 919"/>
                  <a:gd name="T9" fmla="*/ 86 h 86"/>
                </a:gdLst>
                <a:ahLst/>
                <a:cxnLst>
                  <a:cxn ang="0">
                    <a:pos x="T0" y="T1"/>
                  </a:cxn>
                  <a:cxn ang="0">
                    <a:pos x="T2" y="T3"/>
                  </a:cxn>
                  <a:cxn ang="0">
                    <a:pos x="T4" y="T5"/>
                  </a:cxn>
                  <a:cxn ang="0">
                    <a:pos x="T6" y="T7"/>
                  </a:cxn>
                  <a:cxn ang="0">
                    <a:pos x="T8" y="T9"/>
                  </a:cxn>
                </a:cxnLst>
                <a:rect l="0" t="0" r="r" b="b"/>
                <a:pathLst>
                  <a:path w="919" h="86">
                    <a:moveTo>
                      <a:pt x="892" y="86"/>
                    </a:moveTo>
                    <a:lnTo>
                      <a:pt x="919" y="0"/>
                    </a:lnTo>
                    <a:lnTo>
                      <a:pt x="0" y="0"/>
                    </a:lnTo>
                    <a:lnTo>
                      <a:pt x="32" y="86"/>
                    </a:lnTo>
                    <a:lnTo>
                      <a:pt x="892" y="86"/>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p:cNvSpPr>
                <a:spLocks/>
              </p:cNvSpPr>
              <p:nvPr/>
            </p:nvSpPr>
            <p:spPr bwMode="auto">
              <a:xfrm>
                <a:off x="1416063" y="4476799"/>
                <a:ext cx="312741" cy="146052"/>
              </a:xfrm>
              <a:custGeom>
                <a:avLst/>
                <a:gdLst>
                  <a:gd name="T0" fmla="*/ 197 w 197"/>
                  <a:gd name="T1" fmla="*/ 0 h 92"/>
                  <a:gd name="T2" fmla="*/ 176 w 197"/>
                  <a:gd name="T3" fmla="*/ 92 h 92"/>
                  <a:gd name="T4" fmla="*/ 13 w 197"/>
                  <a:gd name="T5" fmla="*/ 92 h 92"/>
                  <a:gd name="T6" fmla="*/ 0 w 197"/>
                  <a:gd name="T7" fmla="*/ 0 h 92"/>
                  <a:gd name="T8" fmla="*/ 197 w 197"/>
                  <a:gd name="T9" fmla="*/ 0 h 92"/>
                </a:gdLst>
                <a:ahLst/>
                <a:cxnLst>
                  <a:cxn ang="0">
                    <a:pos x="T0" y="T1"/>
                  </a:cxn>
                  <a:cxn ang="0">
                    <a:pos x="T2" y="T3"/>
                  </a:cxn>
                  <a:cxn ang="0">
                    <a:pos x="T4" y="T5"/>
                  </a:cxn>
                  <a:cxn ang="0">
                    <a:pos x="T6" y="T7"/>
                  </a:cxn>
                  <a:cxn ang="0">
                    <a:pos x="T8" y="T9"/>
                  </a:cxn>
                </a:cxnLst>
                <a:rect l="0" t="0" r="r" b="b"/>
                <a:pathLst>
                  <a:path w="197" h="92">
                    <a:moveTo>
                      <a:pt x="197" y="0"/>
                    </a:moveTo>
                    <a:lnTo>
                      <a:pt x="176" y="92"/>
                    </a:lnTo>
                    <a:lnTo>
                      <a:pt x="13" y="92"/>
                    </a:lnTo>
                    <a:lnTo>
                      <a:pt x="0" y="0"/>
                    </a:lnTo>
                    <a:lnTo>
                      <a:pt x="19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p:cNvSpPr>
              <p:nvPr/>
            </p:nvSpPr>
            <p:spPr bwMode="auto">
              <a:xfrm>
                <a:off x="568328" y="4491087"/>
                <a:ext cx="155577" cy="142877"/>
              </a:xfrm>
              <a:custGeom>
                <a:avLst/>
                <a:gdLst>
                  <a:gd name="T0" fmla="*/ 72 w 98"/>
                  <a:gd name="T1" fmla="*/ 0 h 90"/>
                  <a:gd name="T2" fmla="*/ 72 w 98"/>
                  <a:gd name="T3" fmla="*/ 0 h 90"/>
                  <a:gd name="T4" fmla="*/ 98 w 98"/>
                  <a:gd name="T5" fmla="*/ 90 h 90"/>
                  <a:gd name="T6" fmla="*/ 36 w 98"/>
                  <a:gd name="T7" fmla="*/ 90 h 90"/>
                  <a:gd name="T8" fmla="*/ 0 w 98"/>
                  <a:gd name="T9" fmla="*/ 1 h 90"/>
                  <a:gd name="T10" fmla="*/ 72 w 98"/>
                  <a:gd name="T11" fmla="*/ 0 h 90"/>
                </a:gdLst>
                <a:ahLst/>
                <a:cxnLst>
                  <a:cxn ang="0">
                    <a:pos x="T0" y="T1"/>
                  </a:cxn>
                  <a:cxn ang="0">
                    <a:pos x="T2" y="T3"/>
                  </a:cxn>
                  <a:cxn ang="0">
                    <a:pos x="T4" y="T5"/>
                  </a:cxn>
                  <a:cxn ang="0">
                    <a:pos x="T6" y="T7"/>
                  </a:cxn>
                  <a:cxn ang="0">
                    <a:pos x="T8" y="T9"/>
                  </a:cxn>
                  <a:cxn ang="0">
                    <a:pos x="T10" y="T11"/>
                  </a:cxn>
                </a:cxnLst>
                <a:rect l="0" t="0" r="r" b="b"/>
                <a:pathLst>
                  <a:path w="98" h="90">
                    <a:moveTo>
                      <a:pt x="72" y="0"/>
                    </a:moveTo>
                    <a:lnTo>
                      <a:pt x="72" y="0"/>
                    </a:lnTo>
                    <a:lnTo>
                      <a:pt x="98" y="90"/>
                    </a:lnTo>
                    <a:lnTo>
                      <a:pt x="36" y="90"/>
                    </a:lnTo>
                    <a:lnTo>
                      <a:pt x="0" y="1"/>
                    </a:lnTo>
                    <a:lnTo>
                      <a:pt x="7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Rectangle 21"/>
            <p:cNvSpPr>
              <a:spLocks noChangeArrowheads="1"/>
            </p:cNvSpPr>
            <p:nvPr/>
          </p:nvSpPr>
          <p:spPr bwMode="auto">
            <a:xfrm>
              <a:off x="-803268" y="2860656"/>
              <a:ext cx="25400" cy="161609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6" name="Freeform 22"/>
            <p:cNvSpPr>
              <a:spLocks/>
            </p:cNvSpPr>
            <p:nvPr/>
          </p:nvSpPr>
          <p:spPr bwMode="auto">
            <a:xfrm>
              <a:off x="-793742" y="2871769"/>
              <a:ext cx="676283" cy="1624031"/>
            </a:xfrm>
            <a:custGeom>
              <a:avLst/>
              <a:gdLst>
                <a:gd name="T0" fmla="*/ 0 w 426"/>
                <a:gd name="T1" fmla="*/ 3 h 1023"/>
                <a:gd name="T2" fmla="*/ 411 w 426"/>
                <a:gd name="T3" fmla="*/ 1023 h 1023"/>
                <a:gd name="T4" fmla="*/ 426 w 426"/>
                <a:gd name="T5" fmla="*/ 1023 h 1023"/>
                <a:gd name="T6" fmla="*/ 19 w 426"/>
                <a:gd name="T7" fmla="*/ 0 h 1023"/>
                <a:gd name="T8" fmla="*/ 0 w 426"/>
                <a:gd name="T9" fmla="*/ 3 h 1023"/>
              </a:gdLst>
              <a:ahLst/>
              <a:cxnLst>
                <a:cxn ang="0">
                  <a:pos x="T0" y="T1"/>
                </a:cxn>
                <a:cxn ang="0">
                  <a:pos x="T2" y="T3"/>
                </a:cxn>
                <a:cxn ang="0">
                  <a:pos x="T4" y="T5"/>
                </a:cxn>
                <a:cxn ang="0">
                  <a:pos x="T6" y="T7"/>
                </a:cxn>
                <a:cxn ang="0">
                  <a:pos x="T8" y="T9"/>
                </a:cxn>
              </a:cxnLst>
              <a:rect l="0" t="0" r="r" b="b"/>
              <a:pathLst>
                <a:path w="426" h="1023">
                  <a:moveTo>
                    <a:pt x="0" y="3"/>
                  </a:moveTo>
                  <a:lnTo>
                    <a:pt x="411" y="1023"/>
                  </a:lnTo>
                  <a:lnTo>
                    <a:pt x="426" y="1023"/>
                  </a:lnTo>
                  <a:lnTo>
                    <a:pt x="19"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p:cNvSpPr>
            <p:nvPr/>
          </p:nvSpPr>
          <p:spPr bwMode="auto">
            <a:xfrm>
              <a:off x="-1447800" y="2860656"/>
              <a:ext cx="669933" cy="1630381"/>
            </a:xfrm>
            <a:custGeom>
              <a:avLst/>
              <a:gdLst>
                <a:gd name="T0" fmla="*/ 422 w 422"/>
                <a:gd name="T1" fmla="*/ 0 h 1027"/>
                <a:gd name="T2" fmla="*/ 15 w 422"/>
                <a:gd name="T3" fmla="*/ 1027 h 1027"/>
                <a:gd name="T4" fmla="*/ 0 w 422"/>
                <a:gd name="T5" fmla="*/ 1027 h 1027"/>
                <a:gd name="T6" fmla="*/ 400 w 422"/>
                <a:gd name="T7" fmla="*/ 5 h 1027"/>
                <a:gd name="T8" fmla="*/ 422 w 422"/>
                <a:gd name="T9" fmla="*/ 0 h 1027"/>
              </a:gdLst>
              <a:ahLst/>
              <a:cxnLst>
                <a:cxn ang="0">
                  <a:pos x="T0" y="T1"/>
                </a:cxn>
                <a:cxn ang="0">
                  <a:pos x="T2" y="T3"/>
                </a:cxn>
                <a:cxn ang="0">
                  <a:pos x="T4" y="T5"/>
                </a:cxn>
                <a:cxn ang="0">
                  <a:pos x="T6" y="T7"/>
                </a:cxn>
                <a:cxn ang="0">
                  <a:pos x="T8" y="T9"/>
                </a:cxn>
              </a:cxnLst>
              <a:rect l="0" t="0" r="r" b="b"/>
              <a:pathLst>
                <a:path w="422" h="1027">
                  <a:moveTo>
                    <a:pt x="422" y="0"/>
                  </a:moveTo>
                  <a:lnTo>
                    <a:pt x="15" y="1027"/>
                  </a:lnTo>
                  <a:lnTo>
                    <a:pt x="0" y="1027"/>
                  </a:lnTo>
                  <a:lnTo>
                    <a:pt x="400" y="5"/>
                  </a:lnTo>
                  <a:lnTo>
                    <a:pt x="42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grpSp>
        <p:nvGrpSpPr>
          <p:cNvPr id="59" name="Group 58"/>
          <p:cNvGrpSpPr/>
          <p:nvPr/>
        </p:nvGrpSpPr>
        <p:grpSpPr>
          <a:xfrm>
            <a:off x="4248715" y="2105530"/>
            <a:ext cx="1781861" cy="2187705"/>
            <a:chOff x="20345" y="4399170"/>
            <a:chExt cx="1598630" cy="1815895"/>
          </a:xfrm>
        </p:grpSpPr>
        <p:grpSp>
          <p:nvGrpSpPr>
            <p:cNvPr id="57" name="Group 56"/>
            <p:cNvGrpSpPr/>
            <p:nvPr/>
          </p:nvGrpSpPr>
          <p:grpSpPr>
            <a:xfrm>
              <a:off x="20345" y="6019800"/>
              <a:ext cx="1598630" cy="195265"/>
              <a:chOff x="4156119" y="6434135"/>
              <a:chExt cx="1598630" cy="195265"/>
            </a:xfrm>
          </p:grpSpPr>
          <p:sp>
            <p:nvSpPr>
              <p:cNvPr id="25" name="Freeform 31"/>
              <p:cNvSpPr>
                <a:spLocks/>
              </p:cNvSpPr>
              <p:nvPr/>
            </p:nvSpPr>
            <p:spPr bwMode="auto">
              <a:xfrm>
                <a:off x="4156119" y="6434135"/>
                <a:ext cx="1598630" cy="195265"/>
              </a:xfrm>
              <a:custGeom>
                <a:avLst/>
                <a:gdLst>
                  <a:gd name="T0" fmla="*/ 40 w 1007"/>
                  <a:gd name="T1" fmla="*/ 123 h 123"/>
                  <a:gd name="T2" fmla="*/ 0 w 1007"/>
                  <a:gd name="T3" fmla="*/ 0 h 123"/>
                  <a:gd name="T4" fmla="*/ 1007 w 1007"/>
                  <a:gd name="T5" fmla="*/ 0 h 123"/>
                  <a:gd name="T6" fmla="*/ 962 w 1007"/>
                  <a:gd name="T7" fmla="*/ 123 h 123"/>
                  <a:gd name="T8" fmla="*/ 40 w 1007"/>
                  <a:gd name="T9" fmla="*/ 123 h 123"/>
                </a:gdLst>
                <a:ahLst/>
                <a:cxnLst>
                  <a:cxn ang="0">
                    <a:pos x="T0" y="T1"/>
                  </a:cxn>
                  <a:cxn ang="0">
                    <a:pos x="T2" y="T3"/>
                  </a:cxn>
                  <a:cxn ang="0">
                    <a:pos x="T4" y="T5"/>
                  </a:cxn>
                  <a:cxn ang="0">
                    <a:pos x="T6" y="T7"/>
                  </a:cxn>
                  <a:cxn ang="0">
                    <a:pos x="T8" y="T9"/>
                  </a:cxn>
                </a:cxnLst>
                <a:rect l="0" t="0" r="r" b="b"/>
                <a:pathLst>
                  <a:path w="1007" h="123">
                    <a:moveTo>
                      <a:pt x="40" y="123"/>
                    </a:moveTo>
                    <a:lnTo>
                      <a:pt x="0" y="0"/>
                    </a:lnTo>
                    <a:lnTo>
                      <a:pt x="1007" y="0"/>
                    </a:lnTo>
                    <a:lnTo>
                      <a:pt x="962" y="123"/>
                    </a:lnTo>
                    <a:lnTo>
                      <a:pt x="40" y="1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p:cNvSpPr>
              <p:nvPr/>
            </p:nvSpPr>
            <p:spPr bwMode="auto">
              <a:xfrm>
                <a:off x="4221207" y="6462711"/>
                <a:ext cx="1458929" cy="136527"/>
              </a:xfrm>
              <a:custGeom>
                <a:avLst/>
                <a:gdLst>
                  <a:gd name="T0" fmla="*/ 29 w 919"/>
                  <a:gd name="T1" fmla="*/ 86 h 86"/>
                  <a:gd name="T2" fmla="*/ 0 w 919"/>
                  <a:gd name="T3" fmla="*/ 0 h 86"/>
                  <a:gd name="T4" fmla="*/ 919 w 919"/>
                  <a:gd name="T5" fmla="*/ 0 h 86"/>
                  <a:gd name="T6" fmla="*/ 888 w 919"/>
                  <a:gd name="T7" fmla="*/ 86 h 86"/>
                  <a:gd name="T8" fmla="*/ 29 w 919"/>
                  <a:gd name="T9" fmla="*/ 86 h 86"/>
                </a:gdLst>
                <a:ahLst/>
                <a:cxnLst>
                  <a:cxn ang="0">
                    <a:pos x="T0" y="T1"/>
                  </a:cxn>
                  <a:cxn ang="0">
                    <a:pos x="T2" y="T3"/>
                  </a:cxn>
                  <a:cxn ang="0">
                    <a:pos x="T4" y="T5"/>
                  </a:cxn>
                  <a:cxn ang="0">
                    <a:pos x="T6" y="T7"/>
                  </a:cxn>
                  <a:cxn ang="0">
                    <a:pos x="T8" y="T9"/>
                  </a:cxn>
                </a:cxnLst>
                <a:rect l="0" t="0" r="r" b="b"/>
                <a:pathLst>
                  <a:path w="919" h="86">
                    <a:moveTo>
                      <a:pt x="29" y="86"/>
                    </a:moveTo>
                    <a:lnTo>
                      <a:pt x="0" y="0"/>
                    </a:lnTo>
                    <a:lnTo>
                      <a:pt x="919" y="0"/>
                    </a:lnTo>
                    <a:lnTo>
                      <a:pt x="888" y="86"/>
                    </a:lnTo>
                    <a:lnTo>
                      <a:pt x="29" y="86"/>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p:cNvSpPr>
              <p:nvPr/>
            </p:nvSpPr>
            <p:spPr bwMode="auto">
              <a:xfrm>
                <a:off x="4406946" y="6457948"/>
                <a:ext cx="312741" cy="146052"/>
              </a:xfrm>
              <a:custGeom>
                <a:avLst/>
                <a:gdLst>
                  <a:gd name="T0" fmla="*/ 0 w 197"/>
                  <a:gd name="T1" fmla="*/ 0 h 92"/>
                  <a:gd name="T2" fmla="*/ 21 w 197"/>
                  <a:gd name="T3" fmla="*/ 92 h 92"/>
                  <a:gd name="T4" fmla="*/ 183 w 197"/>
                  <a:gd name="T5" fmla="*/ 92 h 92"/>
                  <a:gd name="T6" fmla="*/ 197 w 197"/>
                  <a:gd name="T7" fmla="*/ 0 h 92"/>
                  <a:gd name="T8" fmla="*/ 0 w 197"/>
                  <a:gd name="T9" fmla="*/ 0 h 92"/>
                </a:gdLst>
                <a:ahLst/>
                <a:cxnLst>
                  <a:cxn ang="0">
                    <a:pos x="T0" y="T1"/>
                  </a:cxn>
                  <a:cxn ang="0">
                    <a:pos x="T2" y="T3"/>
                  </a:cxn>
                  <a:cxn ang="0">
                    <a:pos x="T4" y="T5"/>
                  </a:cxn>
                  <a:cxn ang="0">
                    <a:pos x="T6" y="T7"/>
                  </a:cxn>
                  <a:cxn ang="0">
                    <a:pos x="T8" y="T9"/>
                  </a:cxn>
                </a:cxnLst>
                <a:rect l="0" t="0" r="r" b="b"/>
                <a:pathLst>
                  <a:path w="197" h="92">
                    <a:moveTo>
                      <a:pt x="0" y="0"/>
                    </a:moveTo>
                    <a:lnTo>
                      <a:pt x="21" y="92"/>
                    </a:lnTo>
                    <a:lnTo>
                      <a:pt x="183" y="92"/>
                    </a:lnTo>
                    <a:lnTo>
                      <a:pt x="197"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p:cNvSpPr>
                <a:spLocks/>
              </p:cNvSpPr>
              <p:nvPr/>
            </p:nvSpPr>
            <p:spPr bwMode="auto">
              <a:xfrm>
                <a:off x="5234043" y="6457948"/>
                <a:ext cx="165102" cy="141289"/>
              </a:xfrm>
              <a:custGeom>
                <a:avLst/>
                <a:gdLst>
                  <a:gd name="T0" fmla="*/ 15 w 104"/>
                  <a:gd name="T1" fmla="*/ 0 h 89"/>
                  <a:gd name="T2" fmla="*/ 0 w 104"/>
                  <a:gd name="T3" fmla="*/ 89 h 89"/>
                  <a:gd name="T4" fmla="*/ 78 w 104"/>
                  <a:gd name="T5" fmla="*/ 89 h 89"/>
                  <a:gd name="T6" fmla="*/ 104 w 104"/>
                  <a:gd name="T7" fmla="*/ 0 h 89"/>
                  <a:gd name="T8" fmla="*/ 15 w 104"/>
                  <a:gd name="T9" fmla="*/ 0 h 89"/>
                </a:gdLst>
                <a:ahLst/>
                <a:cxnLst>
                  <a:cxn ang="0">
                    <a:pos x="T0" y="T1"/>
                  </a:cxn>
                  <a:cxn ang="0">
                    <a:pos x="T2" y="T3"/>
                  </a:cxn>
                  <a:cxn ang="0">
                    <a:pos x="T4" y="T5"/>
                  </a:cxn>
                  <a:cxn ang="0">
                    <a:pos x="T6" y="T7"/>
                  </a:cxn>
                  <a:cxn ang="0">
                    <a:pos x="T8" y="T9"/>
                  </a:cxn>
                </a:cxnLst>
                <a:rect l="0" t="0" r="r" b="b"/>
                <a:pathLst>
                  <a:path w="104" h="89">
                    <a:moveTo>
                      <a:pt x="15" y="0"/>
                    </a:moveTo>
                    <a:lnTo>
                      <a:pt x="0" y="89"/>
                    </a:lnTo>
                    <a:lnTo>
                      <a:pt x="78" y="89"/>
                    </a:lnTo>
                    <a:lnTo>
                      <a:pt x="104" y="0"/>
                    </a:lnTo>
                    <a:lnTo>
                      <a:pt x="1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Rectangle 35"/>
            <p:cNvSpPr>
              <a:spLocks noChangeArrowheads="1"/>
            </p:cNvSpPr>
            <p:nvPr/>
          </p:nvSpPr>
          <p:spPr bwMode="auto">
            <a:xfrm>
              <a:off x="810525" y="4399170"/>
              <a:ext cx="23813" cy="161609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p:cNvSpPr>
              <a:spLocks/>
            </p:cNvSpPr>
            <p:nvPr/>
          </p:nvSpPr>
          <p:spPr bwMode="auto">
            <a:xfrm>
              <a:off x="151705" y="4410283"/>
              <a:ext cx="674695" cy="1624031"/>
            </a:xfrm>
            <a:custGeom>
              <a:avLst/>
              <a:gdLst>
                <a:gd name="T0" fmla="*/ 425 w 425"/>
                <a:gd name="T1" fmla="*/ 3 h 1023"/>
                <a:gd name="T2" fmla="*/ 15 w 425"/>
                <a:gd name="T3" fmla="*/ 1023 h 1023"/>
                <a:gd name="T4" fmla="*/ 0 w 425"/>
                <a:gd name="T5" fmla="*/ 1023 h 1023"/>
                <a:gd name="T6" fmla="*/ 406 w 425"/>
                <a:gd name="T7" fmla="*/ 0 h 1023"/>
                <a:gd name="T8" fmla="*/ 425 w 425"/>
                <a:gd name="T9" fmla="*/ 3 h 1023"/>
              </a:gdLst>
              <a:ahLst/>
              <a:cxnLst>
                <a:cxn ang="0">
                  <a:pos x="T0" y="T1"/>
                </a:cxn>
                <a:cxn ang="0">
                  <a:pos x="T2" y="T3"/>
                </a:cxn>
                <a:cxn ang="0">
                  <a:pos x="T4" y="T5"/>
                </a:cxn>
                <a:cxn ang="0">
                  <a:pos x="T6" y="T7"/>
                </a:cxn>
                <a:cxn ang="0">
                  <a:pos x="T8" y="T9"/>
                </a:cxn>
              </a:cxnLst>
              <a:rect l="0" t="0" r="r" b="b"/>
              <a:pathLst>
                <a:path w="425" h="1023">
                  <a:moveTo>
                    <a:pt x="425" y="3"/>
                  </a:moveTo>
                  <a:lnTo>
                    <a:pt x="15" y="1023"/>
                  </a:lnTo>
                  <a:lnTo>
                    <a:pt x="0" y="1023"/>
                  </a:lnTo>
                  <a:lnTo>
                    <a:pt x="406" y="0"/>
                  </a:lnTo>
                  <a:lnTo>
                    <a:pt x="425"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p:cNvSpPr>
              <a:spLocks/>
            </p:cNvSpPr>
            <p:nvPr/>
          </p:nvSpPr>
          <p:spPr bwMode="auto">
            <a:xfrm>
              <a:off x="810525" y="4399170"/>
              <a:ext cx="669933" cy="1630381"/>
            </a:xfrm>
            <a:custGeom>
              <a:avLst/>
              <a:gdLst>
                <a:gd name="T0" fmla="*/ 0 w 422"/>
                <a:gd name="T1" fmla="*/ 0 h 1027"/>
                <a:gd name="T2" fmla="*/ 407 w 422"/>
                <a:gd name="T3" fmla="*/ 1027 h 1027"/>
                <a:gd name="T4" fmla="*/ 422 w 422"/>
                <a:gd name="T5" fmla="*/ 1027 h 1027"/>
                <a:gd name="T6" fmla="*/ 23 w 422"/>
                <a:gd name="T7" fmla="*/ 5 h 1027"/>
                <a:gd name="T8" fmla="*/ 0 w 422"/>
                <a:gd name="T9" fmla="*/ 0 h 1027"/>
              </a:gdLst>
              <a:ahLst/>
              <a:cxnLst>
                <a:cxn ang="0">
                  <a:pos x="T0" y="T1"/>
                </a:cxn>
                <a:cxn ang="0">
                  <a:pos x="T2" y="T3"/>
                </a:cxn>
                <a:cxn ang="0">
                  <a:pos x="T4" y="T5"/>
                </a:cxn>
                <a:cxn ang="0">
                  <a:pos x="T6" y="T7"/>
                </a:cxn>
                <a:cxn ang="0">
                  <a:pos x="T8" y="T9"/>
                </a:cxn>
              </a:cxnLst>
              <a:rect l="0" t="0" r="r" b="b"/>
              <a:pathLst>
                <a:path w="422" h="1027">
                  <a:moveTo>
                    <a:pt x="0" y="0"/>
                  </a:moveTo>
                  <a:lnTo>
                    <a:pt x="407" y="1027"/>
                  </a:lnTo>
                  <a:lnTo>
                    <a:pt x="422" y="1027"/>
                  </a:lnTo>
                  <a:lnTo>
                    <a:pt x="23" y="5"/>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1999100290"/>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900000">
                                      <p:cBhvr>
                                        <p:cTn id="6" dur="750" fill="hold"/>
                                        <p:tgtEl>
                                          <p:spTgt spid="60"/>
                                        </p:tgtEl>
                                        <p:attrNameLst>
                                          <p:attrName>r</p:attrName>
                                        </p:attrNameLst>
                                      </p:cBhvr>
                                    </p:animRot>
                                  </p:childTnLst>
                                </p:cTn>
                              </p:par>
                              <p:par>
                                <p:cTn id="7" presetID="42" presetClass="path" presetSubtype="0" accel="10000" decel="10000" fill="hold" nodeType="withEffect">
                                  <p:stCondLst>
                                    <p:cond delay="0"/>
                                  </p:stCondLst>
                                  <p:childTnLst>
                                    <p:animMotion origin="layout" path="M 1.11111E-6 1.51782E-6 L -0.00347 0.04627 " pathEditMode="relative" rAng="0" ptsTypes="AA">
                                      <p:cBhvr>
                                        <p:cTn id="8" dur="1000" fill="hold"/>
                                        <p:tgtEl>
                                          <p:spTgt spid="59"/>
                                        </p:tgtEl>
                                        <p:attrNameLst>
                                          <p:attrName>ppt_x</p:attrName>
                                          <p:attrName>ppt_y</p:attrName>
                                        </p:attrNameLst>
                                      </p:cBhvr>
                                      <p:rCtr x="-174" y="2314"/>
                                    </p:animMotion>
                                  </p:childTnLst>
                                </p:cTn>
                              </p:par>
                              <p:par>
                                <p:cTn id="9" presetID="42" presetClass="path" presetSubtype="0" accel="10000" decel="10000" fill="hold" grpId="1" nodeType="withEffect">
                                  <p:stCondLst>
                                    <p:cond delay="0"/>
                                  </p:stCondLst>
                                  <p:childTnLst>
                                    <p:animMotion origin="layout" path="M -5.55556E-7 -1.24971E-6 L -0.00729 0.04258 " pathEditMode="relative" rAng="0" ptsTypes="AA">
                                      <p:cBhvr>
                                        <p:cTn id="10" dur="1000" fill="hold"/>
                                        <p:tgtEl>
                                          <p:spTgt spid="71"/>
                                        </p:tgtEl>
                                        <p:attrNameLst>
                                          <p:attrName>ppt_x</p:attrName>
                                          <p:attrName>ppt_y</p:attrName>
                                        </p:attrNameLst>
                                      </p:cBhvr>
                                      <p:rCtr x="-365" y="2129"/>
                                    </p:animMotion>
                                  </p:childTnLst>
                                </p:cTn>
                              </p:par>
                              <p:par>
                                <p:cTn id="11" presetID="64" presetClass="path" presetSubtype="0" accel="13333" decel="13333" fill="hold" nodeType="withEffect">
                                  <p:stCondLst>
                                    <p:cond delay="0"/>
                                  </p:stCondLst>
                                  <p:childTnLst>
                                    <p:animMotion origin="layout" path="M 1.94444E-6 -1.7341E-6 L 1.94444E-6 -0.0511 " pathEditMode="relative" rAng="0" ptsTypes="AA">
                                      <p:cBhvr>
                                        <p:cTn id="12" dur="750" fill="hold"/>
                                        <p:tgtEl>
                                          <p:spTgt spid="58"/>
                                        </p:tgtEl>
                                        <p:attrNameLst>
                                          <p:attrName>ppt_x</p:attrName>
                                          <p:attrName>ppt_y</p:attrName>
                                        </p:attrNameLst>
                                      </p:cBhvr>
                                      <p:rCtr x="0" y="-2566"/>
                                    </p:animMotion>
                                  </p:childTnLst>
                                </p:cTn>
                              </p:par>
                              <p:par>
                                <p:cTn id="13" presetID="64" presetClass="path" presetSubtype="0" accel="5000" decel="5000" fill="hold" grpId="1" nodeType="withEffect">
                                  <p:stCondLst>
                                    <p:cond delay="0"/>
                                  </p:stCondLst>
                                  <p:childTnLst>
                                    <p:animMotion origin="layout" path="M -1.66667E-6 -3.7037E-7 L 0.00139 -0.0463 " pathEditMode="relative" rAng="0" ptsTypes="AA">
                                      <p:cBhvr>
                                        <p:cTn id="14" dur="750" fill="hold"/>
                                        <p:tgtEl>
                                          <p:spTgt spid="62"/>
                                        </p:tgtEl>
                                        <p:attrNameLst>
                                          <p:attrName>ppt_x</p:attrName>
                                          <p:attrName>ppt_y</p:attrName>
                                        </p:attrNameLst>
                                      </p:cBhvr>
                                      <p:rCtr x="69"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1"/>
      <p:bldP spid="62" grpId="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646331"/>
          </a:xfrm>
          <a:prstGeom prst="rect">
            <a:avLst/>
          </a:prstGeom>
          <a:noFill/>
        </p:spPr>
        <p:txBody>
          <a:bodyPr wrap="square" rtlCol="0">
            <a:spAutoFit/>
          </a:bodyPr>
          <a:lstStyle/>
          <a:p>
            <a:r>
              <a:rPr lang="en-US" sz="3600" dirty="0" smtClean="0">
                <a:solidFill>
                  <a:srgbClr val="FFFF00"/>
                </a:solidFill>
                <a:latin typeface="Castellar" pitchFamily="18" charset="0"/>
              </a:rPr>
              <a:t>Sadducees</a:t>
            </a:r>
            <a:endParaRPr lang="en-US" sz="3600" dirty="0">
              <a:solidFill>
                <a:schemeClr val="bg1"/>
              </a:solidFill>
              <a:latin typeface="Castellar" pitchFamily="18" charset="0"/>
            </a:endParaRPr>
          </a:p>
        </p:txBody>
      </p:sp>
      <p:sp>
        <p:nvSpPr>
          <p:cNvPr id="3" name="TextBox 2"/>
          <p:cNvSpPr txBox="1"/>
          <p:nvPr/>
        </p:nvSpPr>
        <p:spPr>
          <a:xfrm>
            <a:off x="685800" y="1716975"/>
            <a:ext cx="8001000" cy="1200329"/>
          </a:xfrm>
          <a:prstGeom prst="rect">
            <a:avLst/>
          </a:prstGeom>
          <a:noFill/>
        </p:spPr>
        <p:txBody>
          <a:bodyPr wrap="square" rtlCol="0">
            <a:spAutoFit/>
          </a:bodyPr>
          <a:lstStyle/>
          <a:p>
            <a:pPr marL="463550" indent="-463550">
              <a:buFont typeface="Arial" pitchFamily="34" charset="0"/>
              <a:buChar char="•"/>
            </a:pPr>
            <a:r>
              <a:rPr lang="en-US" sz="3600" dirty="0" smtClean="0">
                <a:solidFill>
                  <a:schemeClr val="bg1"/>
                </a:solidFill>
                <a:latin typeface="Castellar" pitchFamily="18" charset="0"/>
              </a:rPr>
              <a:t>Did not believe in afterlife</a:t>
            </a:r>
            <a:endParaRPr lang="en-US" sz="3600" dirty="0">
              <a:solidFill>
                <a:schemeClr val="bg1"/>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sp>
        <p:nvSpPr>
          <p:cNvPr id="5" name="TextBox 4"/>
          <p:cNvSpPr txBox="1"/>
          <p:nvPr/>
        </p:nvSpPr>
        <p:spPr>
          <a:xfrm>
            <a:off x="685800" y="2797696"/>
            <a:ext cx="8001000" cy="646331"/>
          </a:xfrm>
          <a:prstGeom prst="rect">
            <a:avLst/>
          </a:prstGeom>
          <a:noFill/>
        </p:spPr>
        <p:txBody>
          <a:bodyPr wrap="square" rtlCol="0">
            <a:spAutoFit/>
          </a:bodyPr>
          <a:lstStyle/>
          <a:p>
            <a:pPr marL="463550" indent="-463550">
              <a:buFont typeface="Arial" pitchFamily="34" charset="0"/>
              <a:buChar char="•"/>
            </a:pPr>
            <a:r>
              <a:rPr lang="en-US" sz="3600" dirty="0" smtClean="0">
                <a:solidFill>
                  <a:schemeClr val="bg1"/>
                </a:solidFill>
                <a:latin typeface="Castellar" pitchFamily="18" charset="0"/>
              </a:rPr>
              <a:t>Did not believe in Angels</a:t>
            </a:r>
            <a:endParaRPr lang="en-US" sz="3600" dirty="0">
              <a:solidFill>
                <a:schemeClr val="bg1"/>
              </a:solidFill>
              <a:latin typeface="Castellar" pitchFamily="18" charset="0"/>
            </a:endParaRPr>
          </a:p>
        </p:txBody>
      </p:sp>
      <p:sp>
        <p:nvSpPr>
          <p:cNvPr id="6" name="TextBox 5"/>
          <p:cNvSpPr txBox="1"/>
          <p:nvPr/>
        </p:nvSpPr>
        <p:spPr>
          <a:xfrm>
            <a:off x="685800" y="3392269"/>
            <a:ext cx="8001000" cy="1200329"/>
          </a:xfrm>
          <a:prstGeom prst="rect">
            <a:avLst/>
          </a:prstGeom>
          <a:noFill/>
        </p:spPr>
        <p:txBody>
          <a:bodyPr wrap="square" rtlCol="0">
            <a:spAutoFit/>
          </a:bodyPr>
          <a:lstStyle/>
          <a:p>
            <a:pPr marL="463550" indent="-463550">
              <a:buFont typeface="Arial" pitchFamily="34" charset="0"/>
              <a:buChar char="•"/>
            </a:pPr>
            <a:r>
              <a:rPr lang="en-US" sz="3600" dirty="0" smtClean="0">
                <a:solidFill>
                  <a:schemeClr val="bg1"/>
                </a:solidFill>
                <a:latin typeface="Castellar" pitchFamily="18" charset="0"/>
              </a:rPr>
              <a:t>Only accepted Pentateuch </a:t>
            </a:r>
            <a:endParaRPr lang="en-US" sz="3600" dirty="0">
              <a:solidFill>
                <a:schemeClr val="bg1"/>
              </a:solidFill>
              <a:latin typeface="Castellar" pitchFamily="18" charset="0"/>
            </a:endParaRPr>
          </a:p>
        </p:txBody>
      </p:sp>
    </p:spTree>
    <p:extLst>
      <p:ext uri="{BB962C8B-B14F-4D97-AF65-F5344CB8AC3E}">
        <p14:creationId xmlns:p14="http://schemas.microsoft.com/office/powerpoint/2010/main" xmlns="" val="690306906"/>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1"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9" presetClass="emph" presetSubtype="0" grpId="2" nodeType="afterEffect">
                                  <p:stCondLst>
                                    <p:cond delay="0"/>
                                  </p:stCondLst>
                                  <p:childTnLst>
                                    <p:set>
                                      <p:cBhvr rctx="PPT">
                                        <p:cTn id="23" dur="indefinite"/>
                                        <p:tgtEl>
                                          <p:spTgt spid="3"/>
                                        </p:tgtEl>
                                        <p:attrNameLst>
                                          <p:attrName>style.opacity</p:attrName>
                                        </p:attrNameLst>
                                      </p:cBhvr>
                                      <p:to>
                                        <p:strVal val="0.5"/>
                                      </p:to>
                                    </p:set>
                                    <p:animEffect filter="image" prLst="opacity: 0.5">
                                      <p:cBhvr rctx="IE">
                                        <p:cTn id="24" dur="indefinite"/>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9" presetClass="emph" presetSubtype="0" grpId="1" nodeType="afterEffect">
                                  <p:stCondLst>
                                    <p:cond delay="0"/>
                                  </p:stCondLst>
                                  <p:childTnLst>
                                    <p:set>
                                      <p:cBhvr rctx="PPT">
                                        <p:cTn id="33" dur="indefinite"/>
                                        <p:tgtEl>
                                          <p:spTgt spid="5"/>
                                        </p:tgtEl>
                                        <p:attrNameLst>
                                          <p:attrName>style.opacity</p:attrName>
                                        </p:attrNameLst>
                                      </p:cBhvr>
                                      <p:to>
                                        <p:strVal val="0.5"/>
                                      </p:to>
                                    </p:set>
                                    <p:animEffect filter="image" prLst="opacity: 0.5">
                                      <p:cBhvr rctx="IE">
                                        <p:cTn id="34"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3" grpId="1"/>
      <p:bldP spid="3" grpId="2"/>
      <p:bldP spid="5" grpId="0"/>
      <p:bldP spid="5" grpId="1"/>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60" name="Group 59"/>
          <p:cNvGrpSpPr/>
          <p:nvPr/>
        </p:nvGrpSpPr>
        <p:grpSpPr>
          <a:xfrm>
            <a:off x="2213810" y="1676148"/>
            <a:ext cx="3132012" cy="430328"/>
            <a:chOff x="76200" y="1981200"/>
            <a:chExt cx="2809943" cy="357192"/>
          </a:xfrm>
        </p:grpSpPr>
        <p:sp>
          <p:nvSpPr>
            <p:cNvPr id="32" name="Freeform 38"/>
            <p:cNvSpPr>
              <a:spLocks/>
            </p:cNvSpPr>
            <p:nvPr/>
          </p:nvSpPr>
          <p:spPr bwMode="auto">
            <a:xfrm>
              <a:off x="1524053" y="1981200"/>
              <a:ext cx="1362090" cy="357192"/>
            </a:xfrm>
            <a:custGeom>
              <a:avLst/>
              <a:gdLst>
                <a:gd name="T0" fmla="*/ 24 w 858"/>
                <a:gd name="T1" fmla="*/ 14 h 225"/>
                <a:gd name="T2" fmla="*/ 48 w 858"/>
                <a:gd name="T3" fmla="*/ 5 h 225"/>
                <a:gd name="T4" fmla="*/ 82 w 858"/>
                <a:gd name="T5" fmla="*/ 1 h 225"/>
                <a:gd name="T6" fmla="*/ 127 w 858"/>
                <a:gd name="T7" fmla="*/ 1 h 225"/>
                <a:gd name="T8" fmla="*/ 180 w 858"/>
                <a:gd name="T9" fmla="*/ 4 h 225"/>
                <a:gd name="T10" fmla="*/ 237 w 858"/>
                <a:gd name="T11" fmla="*/ 10 h 225"/>
                <a:gd name="T12" fmla="*/ 299 w 858"/>
                <a:gd name="T13" fmla="*/ 18 h 225"/>
                <a:gd name="T14" fmla="*/ 361 w 858"/>
                <a:gd name="T15" fmla="*/ 29 h 225"/>
                <a:gd name="T16" fmla="*/ 419 w 858"/>
                <a:gd name="T17" fmla="*/ 43 h 225"/>
                <a:gd name="T18" fmla="*/ 472 w 858"/>
                <a:gd name="T19" fmla="*/ 59 h 225"/>
                <a:gd name="T20" fmla="*/ 520 w 858"/>
                <a:gd name="T21" fmla="*/ 77 h 225"/>
                <a:gd name="T22" fmla="*/ 564 w 858"/>
                <a:gd name="T23" fmla="*/ 97 h 225"/>
                <a:gd name="T24" fmla="*/ 601 w 858"/>
                <a:gd name="T25" fmla="*/ 117 h 225"/>
                <a:gd name="T26" fmla="*/ 634 w 858"/>
                <a:gd name="T27" fmla="*/ 133 h 225"/>
                <a:gd name="T28" fmla="*/ 660 w 858"/>
                <a:gd name="T29" fmla="*/ 147 h 225"/>
                <a:gd name="T30" fmla="*/ 681 w 858"/>
                <a:gd name="T31" fmla="*/ 157 h 225"/>
                <a:gd name="T32" fmla="*/ 702 w 858"/>
                <a:gd name="T33" fmla="*/ 159 h 225"/>
                <a:gd name="T34" fmla="*/ 721 w 858"/>
                <a:gd name="T35" fmla="*/ 161 h 225"/>
                <a:gd name="T36" fmla="*/ 733 w 858"/>
                <a:gd name="T37" fmla="*/ 159 h 225"/>
                <a:gd name="T38" fmla="*/ 739 w 858"/>
                <a:gd name="T39" fmla="*/ 158 h 225"/>
                <a:gd name="T40" fmla="*/ 737 w 858"/>
                <a:gd name="T41" fmla="*/ 154 h 225"/>
                <a:gd name="T42" fmla="*/ 732 w 858"/>
                <a:gd name="T43" fmla="*/ 129 h 225"/>
                <a:gd name="T44" fmla="*/ 735 w 858"/>
                <a:gd name="T45" fmla="*/ 102 h 225"/>
                <a:gd name="T46" fmla="*/ 747 w 858"/>
                <a:gd name="T47" fmla="*/ 86 h 225"/>
                <a:gd name="T48" fmla="*/ 768 w 858"/>
                <a:gd name="T49" fmla="*/ 75 h 225"/>
                <a:gd name="T50" fmla="*/ 795 w 858"/>
                <a:gd name="T51" fmla="*/ 73 h 225"/>
                <a:gd name="T52" fmla="*/ 825 w 858"/>
                <a:gd name="T53" fmla="*/ 80 h 225"/>
                <a:gd name="T54" fmla="*/ 844 w 858"/>
                <a:gd name="T55" fmla="*/ 93 h 225"/>
                <a:gd name="T56" fmla="*/ 855 w 858"/>
                <a:gd name="T57" fmla="*/ 113 h 225"/>
                <a:gd name="T58" fmla="*/ 858 w 858"/>
                <a:gd name="T59" fmla="*/ 136 h 225"/>
                <a:gd name="T60" fmla="*/ 855 w 858"/>
                <a:gd name="T61" fmla="*/ 162 h 225"/>
                <a:gd name="T62" fmla="*/ 843 w 858"/>
                <a:gd name="T63" fmla="*/ 191 h 225"/>
                <a:gd name="T64" fmla="*/ 821 w 858"/>
                <a:gd name="T65" fmla="*/ 213 h 225"/>
                <a:gd name="T66" fmla="*/ 788 w 858"/>
                <a:gd name="T67" fmla="*/ 225 h 225"/>
                <a:gd name="T68" fmla="*/ 752 w 858"/>
                <a:gd name="T69" fmla="*/ 224 h 225"/>
                <a:gd name="T70" fmla="*/ 719 w 858"/>
                <a:gd name="T71" fmla="*/ 218 h 225"/>
                <a:gd name="T72" fmla="*/ 681 w 858"/>
                <a:gd name="T73" fmla="*/ 209 h 225"/>
                <a:gd name="T74" fmla="*/ 638 w 858"/>
                <a:gd name="T75" fmla="*/ 196 h 225"/>
                <a:gd name="T76" fmla="*/ 594 w 858"/>
                <a:gd name="T77" fmla="*/ 184 h 225"/>
                <a:gd name="T78" fmla="*/ 552 w 858"/>
                <a:gd name="T79" fmla="*/ 173 h 225"/>
                <a:gd name="T80" fmla="*/ 513 w 858"/>
                <a:gd name="T81" fmla="*/ 163 h 225"/>
                <a:gd name="T82" fmla="*/ 480 w 858"/>
                <a:gd name="T83" fmla="*/ 157 h 225"/>
                <a:gd name="T84" fmla="*/ 436 w 858"/>
                <a:gd name="T85" fmla="*/ 152 h 225"/>
                <a:gd name="T86" fmla="*/ 371 w 858"/>
                <a:gd name="T87" fmla="*/ 151 h 225"/>
                <a:gd name="T88" fmla="*/ 303 w 858"/>
                <a:gd name="T89" fmla="*/ 151 h 225"/>
                <a:gd name="T90" fmla="*/ 239 w 858"/>
                <a:gd name="T91" fmla="*/ 152 h 225"/>
                <a:gd name="T92" fmla="*/ 175 w 858"/>
                <a:gd name="T93" fmla="*/ 154 h 225"/>
                <a:gd name="T94" fmla="*/ 118 w 858"/>
                <a:gd name="T95" fmla="*/ 155 h 225"/>
                <a:gd name="T96" fmla="*/ 64 w 858"/>
                <a:gd name="T97" fmla="*/ 155 h 225"/>
                <a:gd name="T98" fmla="*/ 19 w 858"/>
                <a:gd name="T99" fmla="*/ 154 h 225"/>
                <a:gd name="T100" fmla="*/ 19 w 858"/>
                <a:gd name="T101" fmla="*/ 1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8" h="225">
                  <a:moveTo>
                    <a:pt x="19" y="19"/>
                  </a:moveTo>
                  <a:lnTo>
                    <a:pt x="24" y="14"/>
                  </a:lnTo>
                  <a:lnTo>
                    <a:pt x="34" y="10"/>
                  </a:lnTo>
                  <a:lnTo>
                    <a:pt x="48" y="5"/>
                  </a:lnTo>
                  <a:lnTo>
                    <a:pt x="63" y="3"/>
                  </a:lnTo>
                  <a:lnTo>
                    <a:pt x="82" y="1"/>
                  </a:lnTo>
                  <a:lnTo>
                    <a:pt x="103" y="0"/>
                  </a:lnTo>
                  <a:lnTo>
                    <a:pt x="127" y="1"/>
                  </a:lnTo>
                  <a:lnTo>
                    <a:pt x="152" y="1"/>
                  </a:lnTo>
                  <a:lnTo>
                    <a:pt x="180" y="4"/>
                  </a:lnTo>
                  <a:lnTo>
                    <a:pt x="208" y="5"/>
                  </a:lnTo>
                  <a:lnTo>
                    <a:pt x="237" y="10"/>
                  </a:lnTo>
                  <a:lnTo>
                    <a:pt x="268" y="14"/>
                  </a:lnTo>
                  <a:lnTo>
                    <a:pt x="299" y="18"/>
                  </a:lnTo>
                  <a:lnTo>
                    <a:pt x="329" y="23"/>
                  </a:lnTo>
                  <a:lnTo>
                    <a:pt x="361" y="29"/>
                  </a:lnTo>
                  <a:lnTo>
                    <a:pt x="391" y="36"/>
                  </a:lnTo>
                  <a:lnTo>
                    <a:pt x="419" y="43"/>
                  </a:lnTo>
                  <a:lnTo>
                    <a:pt x="446" y="51"/>
                  </a:lnTo>
                  <a:lnTo>
                    <a:pt x="472" y="59"/>
                  </a:lnTo>
                  <a:lnTo>
                    <a:pt x="497" y="67"/>
                  </a:lnTo>
                  <a:lnTo>
                    <a:pt x="520" y="77"/>
                  </a:lnTo>
                  <a:lnTo>
                    <a:pt x="542" y="88"/>
                  </a:lnTo>
                  <a:lnTo>
                    <a:pt x="564" y="97"/>
                  </a:lnTo>
                  <a:lnTo>
                    <a:pt x="583" y="107"/>
                  </a:lnTo>
                  <a:lnTo>
                    <a:pt x="601" y="117"/>
                  </a:lnTo>
                  <a:lnTo>
                    <a:pt x="619" y="125"/>
                  </a:lnTo>
                  <a:lnTo>
                    <a:pt x="634" y="133"/>
                  </a:lnTo>
                  <a:lnTo>
                    <a:pt x="648" y="141"/>
                  </a:lnTo>
                  <a:lnTo>
                    <a:pt x="660" y="147"/>
                  </a:lnTo>
                  <a:lnTo>
                    <a:pt x="671" y="152"/>
                  </a:lnTo>
                  <a:lnTo>
                    <a:pt x="681" y="157"/>
                  </a:lnTo>
                  <a:lnTo>
                    <a:pt x="689" y="158"/>
                  </a:lnTo>
                  <a:lnTo>
                    <a:pt x="702" y="159"/>
                  </a:lnTo>
                  <a:lnTo>
                    <a:pt x="713" y="161"/>
                  </a:lnTo>
                  <a:lnTo>
                    <a:pt x="721" y="161"/>
                  </a:lnTo>
                  <a:lnTo>
                    <a:pt x="728" y="159"/>
                  </a:lnTo>
                  <a:lnTo>
                    <a:pt x="733" y="159"/>
                  </a:lnTo>
                  <a:lnTo>
                    <a:pt x="736" y="159"/>
                  </a:lnTo>
                  <a:lnTo>
                    <a:pt x="739" y="158"/>
                  </a:lnTo>
                  <a:lnTo>
                    <a:pt x="739" y="158"/>
                  </a:lnTo>
                  <a:lnTo>
                    <a:pt x="737" y="154"/>
                  </a:lnTo>
                  <a:lnTo>
                    <a:pt x="733" y="144"/>
                  </a:lnTo>
                  <a:lnTo>
                    <a:pt x="732" y="129"/>
                  </a:lnTo>
                  <a:lnTo>
                    <a:pt x="732" y="111"/>
                  </a:lnTo>
                  <a:lnTo>
                    <a:pt x="735" y="102"/>
                  </a:lnTo>
                  <a:lnTo>
                    <a:pt x="740" y="93"/>
                  </a:lnTo>
                  <a:lnTo>
                    <a:pt x="747" y="86"/>
                  </a:lnTo>
                  <a:lnTo>
                    <a:pt x="757" y="81"/>
                  </a:lnTo>
                  <a:lnTo>
                    <a:pt x="768" y="75"/>
                  </a:lnTo>
                  <a:lnTo>
                    <a:pt x="781" y="74"/>
                  </a:lnTo>
                  <a:lnTo>
                    <a:pt x="795" y="73"/>
                  </a:lnTo>
                  <a:lnTo>
                    <a:pt x="811" y="75"/>
                  </a:lnTo>
                  <a:lnTo>
                    <a:pt x="825" y="80"/>
                  </a:lnTo>
                  <a:lnTo>
                    <a:pt x="836" y="85"/>
                  </a:lnTo>
                  <a:lnTo>
                    <a:pt x="844" y="93"/>
                  </a:lnTo>
                  <a:lnTo>
                    <a:pt x="851" y="103"/>
                  </a:lnTo>
                  <a:lnTo>
                    <a:pt x="855" y="113"/>
                  </a:lnTo>
                  <a:lnTo>
                    <a:pt x="858" y="124"/>
                  </a:lnTo>
                  <a:lnTo>
                    <a:pt x="858" y="136"/>
                  </a:lnTo>
                  <a:lnTo>
                    <a:pt x="858" y="147"/>
                  </a:lnTo>
                  <a:lnTo>
                    <a:pt x="855" y="162"/>
                  </a:lnTo>
                  <a:lnTo>
                    <a:pt x="850" y="177"/>
                  </a:lnTo>
                  <a:lnTo>
                    <a:pt x="843" y="191"/>
                  </a:lnTo>
                  <a:lnTo>
                    <a:pt x="833" y="203"/>
                  </a:lnTo>
                  <a:lnTo>
                    <a:pt x="821" y="213"/>
                  </a:lnTo>
                  <a:lnTo>
                    <a:pt x="806" y="221"/>
                  </a:lnTo>
                  <a:lnTo>
                    <a:pt x="788" y="225"/>
                  </a:lnTo>
                  <a:lnTo>
                    <a:pt x="766" y="225"/>
                  </a:lnTo>
                  <a:lnTo>
                    <a:pt x="752" y="224"/>
                  </a:lnTo>
                  <a:lnTo>
                    <a:pt x="737" y="221"/>
                  </a:lnTo>
                  <a:lnTo>
                    <a:pt x="719" y="218"/>
                  </a:lnTo>
                  <a:lnTo>
                    <a:pt x="702" y="213"/>
                  </a:lnTo>
                  <a:lnTo>
                    <a:pt x="681" y="209"/>
                  </a:lnTo>
                  <a:lnTo>
                    <a:pt x="660" y="203"/>
                  </a:lnTo>
                  <a:lnTo>
                    <a:pt x="638" y="196"/>
                  </a:lnTo>
                  <a:lnTo>
                    <a:pt x="616" y="191"/>
                  </a:lnTo>
                  <a:lnTo>
                    <a:pt x="594" y="184"/>
                  </a:lnTo>
                  <a:lnTo>
                    <a:pt x="572" y="178"/>
                  </a:lnTo>
                  <a:lnTo>
                    <a:pt x="552" y="173"/>
                  </a:lnTo>
                  <a:lnTo>
                    <a:pt x="531" y="167"/>
                  </a:lnTo>
                  <a:lnTo>
                    <a:pt x="513" y="163"/>
                  </a:lnTo>
                  <a:lnTo>
                    <a:pt x="496" y="159"/>
                  </a:lnTo>
                  <a:lnTo>
                    <a:pt x="480" y="157"/>
                  </a:lnTo>
                  <a:lnTo>
                    <a:pt x="468" y="155"/>
                  </a:lnTo>
                  <a:lnTo>
                    <a:pt x="436" y="152"/>
                  </a:lnTo>
                  <a:lnTo>
                    <a:pt x="404" y="151"/>
                  </a:lnTo>
                  <a:lnTo>
                    <a:pt x="371" y="151"/>
                  </a:lnTo>
                  <a:lnTo>
                    <a:pt x="336" y="150"/>
                  </a:lnTo>
                  <a:lnTo>
                    <a:pt x="303" y="151"/>
                  </a:lnTo>
                  <a:lnTo>
                    <a:pt x="270" y="151"/>
                  </a:lnTo>
                  <a:lnTo>
                    <a:pt x="239" y="152"/>
                  </a:lnTo>
                  <a:lnTo>
                    <a:pt x="207" y="152"/>
                  </a:lnTo>
                  <a:lnTo>
                    <a:pt x="175" y="154"/>
                  </a:lnTo>
                  <a:lnTo>
                    <a:pt x="145" y="155"/>
                  </a:lnTo>
                  <a:lnTo>
                    <a:pt x="118" y="155"/>
                  </a:lnTo>
                  <a:lnTo>
                    <a:pt x="90" y="157"/>
                  </a:lnTo>
                  <a:lnTo>
                    <a:pt x="64" y="155"/>
                  </a:lnTo>
                  <a:lnTo>
                    <a:pt x="41" y="155"/>
                  </a:lnTo>
                  <a:lnTo>
                    <a:pt x="19" y="154"/>
                  </a:lnTo>
                  <a:lnTo>
                    <a:pt x="0" y="151"/>
                  </a:lnTo>
                  <a:lnTo>
                    <a:pt x="19"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p:cNvSpPr>
              <a:spLocks/>
            </p:cNvSpPr>
            <p:nvPr/>
          </p:nvSpPr>
          <p:spPr bwMode="auto">
            <a:xfrm>
              <a:off x="1573266" y="2024063"/>
              <a:ext cx="1273189" cy="284166"/>
            </a:xfrm>
            <a:custGeom>
              <a:avLst/>
              <a:gdLst>
                <a:gd name="T0" fmla="*/ 21 w 802"/>
                <a:gd name="T1" fmla="*/ 10 h 179"/>
                <a:gd name="T2" fmla="*/ 40 w 802"/>
                <a:gd name="T3" fmla="*/ 5 h 179"/>
                <a:gd name="T4" fmla="*/ 70 w 802"/>
                <a:gd name="T5" fmla="*/ 0 h 179"/>
                <a:gd name="T6" fmla="*/ 109 w 802"/>
                <a:gd name="T7" fmla="*/ 0 h 179"/>
                <a:gd name="T8" fmla="*/ 155 w 802"/>
                <a:gd name="T9" fmla="*/ 2 h 179"/>
                <a:gd name="T10" fmla="*/ 209 w 802"/>
                <a:gd name="T11" fmla="*/ 6 h 179"/>
                <a:gd name="T12" fmla="*/ 265 w 802"/>
                <a:gd name="T13" fmla="*/ 13 h 179"/>
                <a:gd name="T14" fmla="*/ 326 w 802"/>
                <a:gd name="T15" fmla="*/ 24 h 179"/>
                <a:gd name="T16" fmla="*/ 382 w 802"/>
                <a:gd name="T17" fmla="*/ 37 h 179"/>
                <a:gd name="T18" fmla="*/ 433 w 802"/>
                <a:gd name="T19" fmla="*/ 54 h 179"/>
                <a:gd name="T20" fmla="*/ 482 w 802"/>
                <a:gd name="T21" fmla="*/ 72 h 179"/>
                <a:gd name="T22" fmla="*/ 528 w 802"/>
                <a:gd name="T23" fmla="*/ 91 h 179"/>
                <a:gd name="T24" fmla="*/ 569 w 802"/>
                <a:gd name="T25" fmla="*/ 109 h 179"/>
                <a:gd name="T26" fmla="*/ 605 w 802"/>
                <a:gd name="T27" fmla="*/ 125 h 179"/>
                <a:gd name="T28" fmla="*/ 635 w 802"/>
                <a:gd name="T29" fmla="*/ 138 h 179"/>
                <a:gd name="T30" fmla="*/ 655 w 802"/>
                <a:gd name="T31" fmla="*/ 146 h 179"/>
                <a:gd name="T32" fmla="*/ 676 w 802"/>
                <a:gd name="T33" fmla="*/ 149 h 179"/>
                <a:gd name="T34" fmla="*/ 699 w 802"/>
                <a:gd name="T35" fmla="*/ 149 h 179"/>
                <a:gd name="T36" fmla="*/ 716 w 802"/>
                <a:gd name="T37" fmla="*/ 147 h 179"/>
                <a:gd name="T38" fmla="*/ 726 w 802"/>
                <a:gd name="T39" fmla="*/ 146 h 179"/>
                <a:gd name="T40" fmla="*/ 726 w 802"/>
                <a:gd name="T41" fmla="*/ 142 h 179"/>
                <a:gd name="T42" fmla="*/ 723 w 802"/>
                <a:gd name="T43" fmla="*/ 117 h 179"/>
                <a:gd name="T44" fmla="*/ 726 w 802"/>
                <a:gd name="T45" fmla="*/ 98 h 179"/>
                <a:gd name="T46" fmla="*/ 731 w 802"/>
                <a:gd name="T47" fmla="*/ 88 h 179"/>
                <a:gd name="T48" fmla="*/ 742 w 802"/>
                <a:gd name="T49" fmla="*/ 83 h 179"/>
                <a:gd name="T50" fmla="*/ 759 w 802"/>
                <a:gd name="T51" fmla="*/ 80 h 179"/>
                <a:gd name="T52" fmla="*/ 786 w 802"/>
                <a:gd name="T53" fmla="*/ 88 h 179"/>
                <a:gd name="T54" fmla="*/ 802 w 802"/>
                <a:gd name="T55" fmla="*/ 114 h 179"/>
                <a:gd name="T56" fmla="*/ 801 w 802"/>
                <a:gd name="T57" fmla="*/ 142 h 179"/>
                <a:gd name="T58" fmla="*/ 790 w 802"/>
                <a:gd name="T59" fmla="*/ 160 h 179"/>
                <a:gd name="T60" fmla="*/ 768 w 802"/>
                <a:gd name="T61" fmla="*/ 173 h 179"/>
                <a:gd name="T62" fmla="*/ 735 w 802"/>
                <a:gd name="T63" fmla="*/ 179 h 179"/>
                <a:gd name="T64" fmla="*/ 702 w 802"/>
                <a:gd name="T65" fmla="*/ 176 h 179"/>
                <a:gd name="T66" fmla="*/ 672 w 802"/>
                <a:gd name="T67" fmla="*/ 169 h 179"/>
                <a:gd name="T68" fmla="*/ 635 w 802"/>
                <a:gd name="T69" fmla="*/ 160 h 179"/>
                <a:gd name="T70" fmla="*/ 594 w 802"/>
                <a:gd name="T71" fmla="*/ 149 h 179"/>
                <a:gd name="T72" fmla="*/ 551 w 802"/>
                <a:gd name="T73" fmla="*/ 136 h 179"/>
                <a:gd name="T74" fmla="*/ 511 w 802"/>
                <a:gd name="T75" fmla="*/ 124 h 179"/>
                <a:gd name="T76" fmla="*/ 474 w 802"/>
                <a:gd name="T77" fmla="*/ 113 h 179"/>
                <a:gd name="T78" fmla="*/ 444 w 802"/>
                <a:gd name="T79" fmla="*/ 106 h 179"/>
                <a:gd name="T80" fmla="*/ 394 w 802"/>
                <a:gd name="T81" fmla="*/ 101 h 179"/>
                <a:gd name="T82" fmla="*/ 324 w 802"/>
                <a:gd name="T83" fmla="*/ 97 h 179"/>
                <a:gd name="T84" fmla="*/ 261 w 802"/>
                <a:gd name="T85" fmla="*/ 97 h 179"/>
                <a:gd name="T86" fmla="*/ 202 w 802"/>
                <a:gd name="T87" fmla="*/ 98 h 179"/>
                <a:gd name="T88" fmla="*/ 149 w 802"/>
                <a:gd name="T89" fmla="*/ 102 h 179"/>
                <a:gd name="T90" fmla="*/ 101 w 802"/>
                <a:gd name="T91" fmla="*/ 105 h 179"/>
                <a:gd name="T92" fmla="*/ 57 w 802"/>
                <a:gd name="T93" fmla="*/ 106 h 179"/>
                <a:gd name="T94" fmla="*/ 18 w 802"/>
                <a:gd name="T95" fmla="*/ 105 h 179"/>
                <a:gd name="T96" fmla="*/ 15 w 802"/>
                <a:gd name="T97" fmla="*/ 1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2" h="179">
                  <a:moveTo>
                    <a:pt x="15" y="14"/>
                  </a:moveTo>
                  <a:lnTo>
                    <a:pt x="21" y="10"/>
                  </a:lnTo>
                  <a:lnTo>
                    <a:pt x="29" y="7"/>
                  </a:lnTo>
                  <a:lnTo>
                    <a:pt x="40" y="5"/>
                  </a:lnTo>
                  <a:lnTo>
                    <a:pt x="54" y="3"/>
                  </a:lnTo>
                  <a:lnTo>
                    <a:pt x="70" y="0"/>
                  </a:lnTo>
                  <a:lnTo>
                    <a:pt x="88" y="0"/>
                  </a:lnTo>
                  <a:lnTo>
                    <a:pt x="109" y="0"/>
                  </a:lnTo>
                  <a:lnTo>
                    <a:pt x="132" y="0"/>
                  </a:lnTo>
                  <a:lnTo>
                    <a:pt x="155" y="2"/>
                  </a:lnTo>
                  <a:lnTo>
                    <a:pt x="182" y="3"/>
                  </a:lnTo>
                  <a:lnTo>
                    <a:pt x="209" y="6"/>
                  </a:lnTo>
                  <a:lnTo>
                    <a:pt x="237" y="9"/>
                  </a:lnTo>
                  <a:lnTo>
                    <a:pt x="265" y="13"/>
                  </a:lnTo>
                  <a:lnTo>
                    <a:pt x="296" y="18"/>
                  </a:lnTo>
                  <a:lnTo>
                    <a:pt x="326" y="24"/>
                  </a:lnTo>
                  <a:lnTo>
                    <a:pt x="356" y="31"/>
                  </a:lnTo>
                  <a:lnTo>
                    <a:pt x="382" y="37"/>
                  </a:lnTo>
                  <a:lnTo>
                    <a:pt x="408" y="46"/>
                  </a:lnTo>
                  <a:lnTo>
                    <a:pt x="433" y="54"/>
                  </a:lnTo>
                  <a:lnTo>
                    <a:pt x="458" y="62"/>
                  </a:lnTo>
                  <a:lnTo>
                    <a:pt x="482" y="72"/>
                  </a:lnTo>
                  <a:lnTo>
                    <a:pt x="506" y="81"/>
                  </a:lnTo>
                  <a:lnTo>
                    <a:pt x="528" y="91"/>
                  </a:lnTo>
                  <a:lnTo>
                    <a:pt x="550" y="101"/>
                  </a:lnTo>
                  <a:lnTo>
                    <a:pt x="569" y="109"/>
                  </a:lnTo>
                  <a:lnTo>
                    <a:pt x="588" y="117"/>
                  </a:lnTo>
                  <a:lnTo>
                    <a:pt x="605" y="125"/>
                  </a:lnTo>
                  <a:lnTo>
                    <a:pt x="621" y="132"/>
                  </a:lnTo>
                  <a:lnTo>
                    <a:pt x="635" y="138"/>
                  </a:lnTo>
                  <a:lnTo>
                    <a:pt x="646" y="143"/>
                  </a:lnTo>
                  <a:lnTo>
                    <a:pt x="655" y="146"/>
                  </a:lnTo>
                  <a:lnTo>
                    <a:pt x="664" y="147"/>
                  </a:lnTo>
                  <a:lnTo>
                    <a:pt x="676" y="149"/>
                  </a:lnTo>
                  <a:lnTo>
                    <a:pt x="688" y="150"/>
                  </a:lnTo>
                  <a:lnTo>
                    <a:pt x="699" y="149"/>
                  </a:lnTo>
                  <a:lnTo>
                    <a:pt x="708" y="149"/>
                  </a:lnTo>
                  <a:lnTo>
                    <a:pt x="716" y="147"/>
                  </a:lnTo>
                  <a:lnTo>
                    <a:pt x="721" y="147"/>
                  </a:lnTo>
                  <a:lnTo>
                    <a:pt x="726" y="146"/>
                  </a:lnTo>
                  <a:lnTo>
                    <a:pt x="727" y="146"/>
                  </a:lnTo>
                  <a:lnTo>
                    <a:pt x="726" y="142"/>
                  </a:lnTo>
                  <a:lnTo>
                    <a:pt x="724" y="131"/>
                  </a:lnTo>
                  <a:lnTo>
                    <a:pt x="723" y="117"/>
                  </a:lnTo>
                  <a:lnTo>
                    <a:pt x="724" y="103"/>
                  </a:lnTo>
                  <a:lnTo>
                    <a:pt x="726" y="98"/>
                  </a:lnTo>
                  <a:lnTo>
                    <a:pt x="728" y="92"/>
                  </a:lnTo>
                  <a:lnTo>
                    <a:pt x="731" y="88"/>
                  </a:lnTo>
                  <a:lnTo>
                    <a:pt x="737" y="84"/>
                  </a:lnTo>
                  <a:lnTo>
                    <a:pt x="742" y="83"/>
                  </a:lnTo>
                  <a:lnTo>
                    <a:pt x="750" y="81"/>
                  </a:lnTo>
                  <a:lnTo>
                    <a:pt x="759" y="80"/>
                  </a:lnTo>
                  <a:lnTo>
                    <a:pt x="768" y="81"/>
                  </a:lnTo>
                  <a:lnTo>
                    <a:pt x="786" y="88"/>
                  </a:lnTo>
                  <a:lnTo>
                    <a:pt x="797" y="99"/>
                  </a:lnTo>
                  <a:lnTo>
                    <a:pt x="802" y="114"/>
                  </a:lnTo>
                  <a:lnTo>
                    <a:pt x="802" y="131"/>
                  </a:lnTo>
                  <a:lnTo>
                    <a:pt x="801" y="142"/>
                  </a:lnTo>
                  <a:lnTo>
                    <a:pt x="797" y="151"/>
                  </a:lnTo>
                  <a:lnTo>
                    <a:pt x="790" y="160"/>
                  </a:lnTo>
                  <a:lnTo>
                    <a:pt x="780" y="167"/>
                  </a:lnTo>
                  <a:lnTo>
                    <a:pt x="768" y="173"/>
                  </a:lnTo>
                  <a:lnTo>
                    <a:pt x="753" y="176"/>
                  </a:lnTo>
                  <a:lnTo>
                    <a:pt x="735" y="179"/>
                  </a:lnTo>
                  <a:lnTo>
                    <a:pt x="715" y="178"/>
                  </a:lnTo>
                  <a:lnTo>
                    <a:pt x="702" y="176"/>
                  </a:lnTo>
                  <a:lnTo>
                    <a:pt x="688" y="173"/>
                  </a:lnTo>
                  <a:lnTo>
                    <a:pt x="672" y="169"/>
                  </a:lnTo>
                  <a:lnTo>
                    <a:pt x="654" y="165"/>
                  </a:lnTo>
                  <a:lnTo>
                    <a:pt x="635" y="160"/>
                  </a:lnTo>
                  <a:lnTo>
                    <a:pt x="614" y="154"/>
                  </a:lnTo>
                  <a:lnTo>
                    <a:pt x="594" y="149"/>
                  </a:lnTo>
                  <a:lnTo>
                    <a:pt x="573" y="142"/>
                  </a:lnTo>
                  <a:lnTo>
                    <a:pt x="551" y="136"/>
                  </a:lnTo>
                  <a:lnTo>
                    <a:pt x="530" y="130"/>
                  </a:lnTo>
                  <a:lnTo>
                    <a:pt x="511" y="124"/>
                  </a:lnTo>
                  <a:lnTo>
                    <a:pt x="492" y="119"/>
                  </a:lnTo>
                  <a:lnTo>
                    <a:pt x="474" y="113"/>
                  </a:lnTo>
                  <a:lnTo>
                    <a:pt x="458" y="110"/>
                  </a:lnTo>
                  <a:lnTo>
                    <a:pt x="444" y="106"/>
                  </a:lnTo>
                  <a:lnTo>
                    <a:pt x="432" y="105"/>
                  </a:lnTo>
                  <a:lnTo>
                    <a:pt x="394" y="101"/>
                  </a:lnTo>
                  <a:lnTo>
                    <a:pt x="359" y="98"/>
                  </a:lnTo>
                  <a:lnTo>
                    <a:pt x="324" y="97"/>
                  </a:lnTo>
                  <a:lnTo>
                    <a:pt x="291" y="97"/>
                  </a:lnTo>
                  <a:lnTo>
                    <a:pt x="261" y="97"/>
                  </a:lnTo>
                  <a:lnTo>
                    <a:pt x="231" y="97"/>
                  </a:lnTo>
                  <a:lnTo>
                    <a:pt x="202" y="98"/>
                  </a:lnTo>
                  <a:lnTo>
                    <a:pt x="175" y="99"/>
                  </a:lnTo>
                  <a:lnTo>
                    <a:pt x="149" y="102"/>
                  </a:lnTo>
                  <a:lnTo>
                    <a:pt x="124" y="103"/>
                  </a:lnTo>
                  <a:lnTo>
                    <a:pt x="101" y="105"/>
                  </a:lnTo>
                  <a:lnTo>
                    <a:pt x="79" y="106"/>
                  </a:lnTo>
                  <a:lnTo>
                    <a:pt x="57" y="106"/>
                  </a:lnTo>
                  <a:lnTo>
                    <a:pt x="37" y="106"/>
                  </a:lnTo>
                  <a:lnTo>
                    <a:pt x="18" y="105"/>
                  </a:lnTo>
                  <a:lnTo>
                    <a:pt x="0" y="103"/>
                  </a:lnTo>
                  <a:lnTo>
                    <a:pt x="15" y="14"/>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0"/>
            <p:cNvSpPr>
              <a:spLocks/>
            </p:cNvSpPr>
            <p:nvPr/>
          </p:nvSpPr>
          <p:spPr bwMode="auto">
            <a:xfrm>
              <a:off x="1589141" y="2109789"/>
              <a:ext cx="1022362" cy="168277"/>
            </a:xfrm>
            <a:custGeom>
              <a:avLst/>
              <a:gdLst>
                <a:gd name="T0" fmla="*/ 81 w 644"/>
                <a:gd name="T1" fmla="*/ 45 h 106"/>
                <a:gd name="T2" fmla="*/ 99 w 644"/>
                <a:gd name="T3" fmla="*/ 43 h 106"/>
                <a:gd name="T4" fmla="*/ 130 w 644"/>
                <a:gd name="T5" fmla="*/ 38 h 106"/>
                <a:gd name="T6" fmla="*/ 174 w 644"/>
                <a:gd name="T7" fmla="*/ 36 h 106"/>
                <a:gd name="T8" fmla="*/ 225 w 644"/>
                <a:gd name="T9" fmla="*/ 32 h 106"/>
                <a:gd name="T10" fmla="*/ 279 w 644"/>
                <a:gd name="T11" fmla="*/ 30 h 106"/>
                <a:gd name="T12" fmla="*/ 335 w 644"/>
                <a:gd name="T13" fmla="*/ 32 h 106"/>
                <a:gd name="T14" fmla="*/ 387 w 644"/>
                <a:gd name="T15" fmla="*/ 36 h 106"/>
                <a:gd name="T16" fmla="*/ 434 w 644"/>
                <a:gd name="T17" fmla="*/ 45 h 106"/>
                <a:gd name="T18" fmla="*/ 478 w 644"/>
                <a:gd name="T19" fmla="*/ 55 h 106"/>
                <a:gd name="T20" fmla="*/ 519 w 644"/>
                <a:gd name="T21" fmla="*/ 66 h 106"/>
                <a:gd name="T22" fmla="*/ 556 w 644"/>
                <a:gd name="T23" fmla="*/ 77 h 106"/>
                <a:gd name="T24" fmla="*/ 589 w 644"/>
                <a:gd name="T25" fmla="*/ 86 h 106"/>
                <a:gd name="T26" fmla="*/ 614 w 644"/>
                <a:gd name="T27" fmla="*/ 95 h 106"/>
                <a:gd name="T28" fmla="*/ 633 w 644"/>
                <a:gd name="T29" fmla="*/ 102 h 106"/>
                <a:gd name="T30" fmla="*/ 643 w 644"/>
                <a:gd name="T31" fmla="*/ 106 h 106"/>
                <a:gd name="T32" fmla="*/ 643 w 644"/>
                <a:gd name="T33" fmla="*/ 106 h 106"/>
                <a:gd name="T34" fmla="*/ 634 w 644"/>
                <a:gd name="T35" fmla="*/ 102 h 106"/>
                <a:gd name="T36" fmla="*/ 617 w 644"/>
                <a:gd name="T37" fmla="*/ 95 h 106"/>
                <a:gd name="T38" fmla="*/ 592 w 644"/>
                <a:gd name="T39" fmla="*/ 86 h 106"/>
                <a:gd name="T40" fmla="*/ 560 w 644"/>
                <a:gd name="T41" fmla="*/ 76 h 106"/>
                <a:gd name="T42" fmla="*/ 523 w 644"/>
                <a:gd name="T43" fmla="*/ 62 h 106"/>
                <a:gd name="T44" fmla="*/ 481 w 644"/>
                <a:gd name="T45" fmla="*/ 47 h 106"/>
                <a:gd name="T46" fmla="*/ 433 w 644"/>
                <a:gd name="T47" fmla="*/ 30 h 106"/>
                <a:gd name="T48" fmla="*/ 380 w 644"/>
                <a:gd name="T49" fmla="*/ 14 h 106"/>
                <a:gd name="T50" fmla="*/ 319 w 644"/>
                <a:gd name="T51" fmla="*/ 4 h 106"/>
                <a:gd name="T52" fmla="*/ 251 w 644"/>
                <a:gd name="T53" fmla="*/ 0 h 106"/>
                <a:gd name="T54" fmla="*/ 184 w 644"/>
                <a:gd name="T55" fmla="*/ 1 h 106"/>
                <a:gd name="T56" fmla="*/ 121 w 644"/>
                <a:gd name="T57" fmla="*/ 4 h 106"/>
                <a:gd name="T58" fmla="*/ 67 w 644"/>
                <a:gd name="T59" fmla="*/ 10 h 106"/>
                <a:gd name="T60" fmla="*/ 26 w 644"/>
                <a:gd name="T61" fmla="*/ 14 h 106"/>
                <a:gd name="T62" fmla="*/ 3 w 644"/>
                <a:gd name="T63" fmla="*/ 18 h 106"/>
                <a:gd name="T64" fmla="*/ 78 w 644"/>
                <a:gd name="T65"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4" h="106">
                  <a:moveTo>
                    <a:pt x="78" y="45"/>
                  </a:moveTo>
                  <a:lnTo>
                    <a:pt x="81" y="45"/>
                  </a:lnTo>
                  <a:lnTo>
                    <a:pt x="88" y="44"/>
                  </a:lnTo>
                  <a:lnTo>
                    <a:pt x="99" y="43"/>
                  </a:lnTo>
                  <a:lnTo>
                    <a:pt x="113" y="41"/>
                  </a:lnTo>
                  <a:lnTo>
                    <a:pt x="130" y="38"/>
                  </a:lnTo>
                  <a:lnTo>
                    <a:pt x="151" y="37"/>
                  </a:lnTo>
                  <a:lnTo>
                    <a:pt x="174" y="36"/>
                  </a:lnTo>
                  <a:lnTo>
                    <a:pt x="199" y="33"/>
                  </a:lnTo>
                  <a:lnTo>
                    <a:pt x="225" y="32"/>
                  </a:lnTo>
                  <a:lnTo>
                    <a:pt x="251" y="30"/>
                  </a:lnTo>
                  <a:lnTo>
                    <a:pt x="279" y="30"/>
                  </a:lnTo>
                  <a:lnTo>
                    <a:pt x="308" y="30"/>
                  </a:lnTo>
                  <a:lnTo>
                    <a:pt x="335" y="32"/>
                  </a:lnTo>
                  <a:lnTo>
                    <a:pt x="361" y="33"/>
                  </a:lnTo>
                  <a:lnTo>
                    <a:pt x="387" y="36"/>
                  </a:lnTo>
                  <a:lnTo>
                    <a:pt x="411" y="40"/>
                  </a:lnTo>
                  <a:lnTo>
                    <a:pt x="434" y="45"/>
                  </a:lnTo>
                  <a:lnTo>
                    <a:pt x="456" y="49"/>
                  </a:lnTo>
                  <a:lnTo>
                    <a:pt x="478" y="55"/>
                  </a:lnTo>
                  <a:lnTo>
                    <a:pt x="499" y="60"/>
                  </a:lnTo>
                  <a:lnTo>
                    <a:pt x="519" y="66"/>
                  </a:lnTo>
                  <a:lnTo>
                    <a:pt x="538" y="71"/>
                  </a:lnTo>
                  <a:lnTo>
                    <a:pt x="556" y="77"/>
                  </a:lnTo>
                  <a:lnTo>
                    <a:pt x="573" y="82"/>
                  </a:lnTo>
                  <a:lnTo>
                    <a:pt x="589" y="86"/>
                  </a:lnTo>
                  <a:lnTo>
                    <a:pt x="603" y="92"/>
                  </a:lnTo>
                  <a:lnTo>
                    <a:pt x="614" y="95"/>
                  </a:lnTo>
                  <a:lnTo>
                    <a:pt x="625" y="99"/>
                  </a:lnTo>
                  <a:lnTo>
                    <a:pt x="633" y="102"/>
                  </a:lnTo>
                  <a:lnTo>
                    <a:pt x="639" y="104"/>
                  </a:lnTo>
                  <a:lnTo>
                    <a:pt x="643" y="106"/>
                  </a:lnTo>
                  <a:lnTo>
                    <a:pt x="644" y="106"/>
                  </a:lnTo>
                  <a:lnTo>
                    <a:pt x="643" y="106"/>
                  </a:lnTo>
                  <a:lnTo>
                    <a:pt x="640" y="104"/>
                  </a:lnTo>
                  <a:lnTo>
                    <a:pt x="634" y="102"/>
                  </a:lnTo>
                  <a:lnTo>
                    <a:pt x="626" y="99"/>
                  </a:lnTo>
                  <a:lnTo>
                    <a:pt x="617" y="95"/>
                  </a:lnTo>
                  <a:lnTo>
                    <a:pt x="606" y="91"/>
                  </a:lnTo>
                  <a:lnTo>
                    <a:pt x="592" y="86"/>
                  </a:lnTo>
                  <a:lnTo>
                    <a:pt x="578" y="81"/>
                  </a:lnTo>
                  <a:lnTo>
                    <a:pt x="560" y="76"/>
                  </a:lnTo>
                  <a:lnTo>
                    <a:pt x="542" y="69"/>
                  </a:lnTo>
                  <a:lnTo>
                    <a:pt x="523" y="62"/>
                  </a:lnTo>
                  <a:lnTo>
                    <a:pt x="503" y="54"/>
                  </a:lnTo>
                  <a:lnTo>
                    <a:pt x="481" y="47"/>
                  </a:lnTo>
                  <a:lnTo>
                    <a:pt x="457" y="38"/>
                  </a:lnTo>
                  <a:lnTo>
                    <a:pt x="433" y="30"/>
                  </a:lnTo>
                  <a:lnTo>
                    <a:pt x="408" y="22"/>
                  </a:lnTo>
                  <a:lnTo>
                    <a:pt x="380" y="14"/>
                  </a:lnTo>
                  <a:lnTo>
                    <a:pt x="350" y="8"/>
                  </a:lnTo>
                  <a:lnTo>
                    <a:pt x="319" y="4"/>
                  </a:lnTo>
                  <a:lnTo>
                    <a:pt x="286" y="1"/>
                  </a:lnTo>
                  <a:lnTo>
                    <a:pt x="251" y="0"/>
                  </a:lnTo>
                  <a:lnTo>
                    <a:pt x="218" y="0"/>
                  </a:lnTo>
                  <a:lnTo>
                    <a:pt x="184" y="1"/>
                  </a:lnTo>
                  <a:lnTo>
                    <a:pt x="152" y="3"/>
                  </a:lnTo>
                  <a:lnTo>
                    <a:pt x="121" y="4"/>
                  </a:lnTo>
                  <a:lnTo>
                    <a:pt x="92" y="7"/>
                  </a:lnTo>
                  <a:lnTo>
                    <a:pt x="67" y="10"/>
                  </a:lnTo>
                  <a:lnTo>
                    <a:pt x="44" y="12"/>
                  </a:lnTo>
                  <a:lnTo>
                    <a:pt x="26" y="14"/>
                  </a:lnTo>
                  <a:lnTo>
                    <a:pt x="12" y="16"/>
                  </a:lnTo>
                  <a:lnTo>
                    <a:pt x="3" y="18"/>
                  </a:lnTo>
                  <a:lnTo>
                    <a:pt x="0" y="18"/>
                  </a:lnTo>
                  <a:lnTo>
                    <a:pt x="78"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1"/>
            <p:cNvSpPr>
              <a:spLocks/>
            </p:cNvSpPr>
            <p:nvPr/>
          </p:nvSpPr>
          <p:spPr bwMode="auto">
            <a:xfrm>
              <a:off x="1617717" y="2032000"/>
              <a:ext cx="1030299" cy="254003"/>
            </a:xfrm>
            <a:custGeom>
              <a:avLst/>
              <a:gdLst>
                <a:gd name="T0" fmla="*/ 59 w 649"/>
                <a:gd name="T1" fmla="*/ 27 h 160"/>
                <a:gd name="T2" fmla="*/ 81 w 649"/>
                <a:gd name="T3" fmla="*/ 28 h 160"/>
                <a:gd name="T4" fmla="*/ 121 w 649"/>
                <a:gd name="T5" fmla="*/ 31 h 160"/>
                <a:gd name="T6" fmla="*/ 171 w 649"/>
                <a:gd name="T7" fmla="*/ 35 h 160"/>
                <a:gd name="T8" fmla="*/ 229 w 649"/>
                <a:gd name="T9" fmla="*/ 41 h 160"/>
                <a:gd name="T10" fmla="*/ 290 w 649"/>
                <a:gd name="T11" fmla="*/ 48 h 160"/>
                <a:gd name="T12" fmla="*/ 346 w 649"/>
                <a:gd name="T13" fmla="*/ 56 h 160"/>
                <a:gd name="T14" fmla="*/ 394 w 649"/>
                <a:gd name="T15" fmla="*/ 65 h 160"/>
                <a:gd name="T16" fmla="*/ 431 w 649"/>
                <a:gd name="T17" fmla="*/ 76 h 160"/>
                <a:gd name="T18" fmla="*/ 470 w 649"/>
                <a:gd name="T19" fmla="*/ 90 h 160"/>
                <a:gd name="T20" fmla="*/ 509 w 649"/>
                <a:gd name="T21" fmla="*/ 104 h 160"/>
                <a:gd name="T22" fmla="*/ 549 w 649"/>
                <a:gd name="T23" fmla="*/ 119 h 160"/>
                <a:gd name="T24" fmla="*/ 584 w 649"/>
                <a:gd name="T25" fmla="*/ 133 h 160"/>
                <a:gd name="T26" fmla="*/ 614 w 649"/>
                <a:gd name="T27" fmla="*/ 145 h 160"/>
                <a:gd name="T28" fmla="*/ 636 w 649"/>
                <a:gd name="T29" fmla="*/ 155 h 160"/>
                <a:gd name="T30" fmla="*/ 648 w 649"/>
                <a:gd name="T31" fmla="*/ 160 h 160"/>
                <a:gd name="T32" fmla="*/ 648 w 649"/>
                <a:gd name="T33" fmla="*/ 159 h 160"/>
                <a:gd name="T34" fmla="*/ 636 w 649"/>
                <a:gd name="T35" fmla="*/ 153 h 160"/>
                <a:gd name="T36" fmla="*/ 612 w 649"/>
                <a:gd name="T37" fmla="*/ 144 h 160"/>
                <a:gd name="T38" fmla="*/ 581 w 649"/>
                <a:gd name="T39" fmla="*/ 130 h 160"/>
                <a:gd name="T40" fmla="*/ 544 w 649"/>
                <a:gd name="T41" fmla="*/ 114 h 160"/>
                <a:gd name="T42" fmla="*/ 501 w 649"/>
                <a:gd name="T43" fmla="*/ 96 h 160"/>
                <a:gd name="T44" fmla="*/ 457 w 649"/>
                <a:gd name="T45" fmla="*/ 78 h 160"/>
                <a:gd name="T46" fmla="*/ 413 w 649"/>
                <a:gd name="T47" fmla="*/ 61 h 160"/>
                <a:gd name="T48" fmla="*/ 355 w 649"/>
                <a:gd name="T49" fmla="*/ 41 h 160"/>
                <a:gd name="T50" fmla="*/ 285 w 649"/>
                <a:gd name="T51" fmla="*/ 23 h 160"/>
                <a:gd name="T52" fmla="*/ 222 w 649"/>
                <a:gd name="T53" fmla="*/ 11 h 160"/>
                <a:gd name="T54" fmla="*/ 165 w 649"/>
                <a:gd name="T55" fmla="*/ 4 h 160"/>
                <a:gd name="T56" fmla="*/ 114 w 649"/>
                <a:gd name="T57" fmla="*/ 1 h 160"/>
                <a:gd name="T58" fmla="*/ 71 w 649"/>
                <a:gd name="T59" fmla="*/ 1 h 160"/>
                <a:gd name="T60" fmla="*/ 38 w 649"/>
                <a:gd name="T61" fmla="*/ 2 h 160"/>
                <a:gd name="T62" fmla="*/ 15 w 649"/>
                <a:gd name="T63" fmla="*/ 6 h 160"/>
                <a:gd name="T64" fmla="*/ 0 w 649"/>
                <a:gd name="T65" fmla="*/ 11 h 160"/>
                <a:gd name="T66" fmla="*/ 8 w 649"/>
                <a:gd name="T67" fmla="*/ 17 h 160"/>
                <a:gd name="T68" fmla="*/ 33 w 649"/>
                <a:gd name="T69" fmla="*/ 23 h 160"/>
                <a:gd name="T70" fmla="*/ 53 w 649"/>
                <a:gd name="T71" fmla="*/ 2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9" h="160">
                  <a:moveTo>
                    <a:pt x="56" y="27"/>
                  </a:moveTo>
                  <a:lnTo>
                    <a:pt x="59" y="27"/>
                  </a:lnTo>
                  <a:lnTo>
                    <a:pt x="67" y="27"/>
                  </a:lnTo>
                  <a:lnTo>
                    <a:pt x="81" y="28"/>
                  </a:lnTo>
                  <a:lnTo>
                    <a:pt x="99" y="30"/>
                  </a:lnTo>
                  <a:lnTo>
                    <a:pt x="121" y="31"/>
                  </a:lnTo>
                  <a:lnTo>
                    <a:pt x="144" y="32"/>
                  </a:lnTo>
                  <a:lnTo>
                    <a:pt x="171" y="35"/>
                  </a:lnTo>
                  <a:lnTo>
                    <a:pt x="200" y="38"/>
                  </a:lnTo>
                  <a:lnTo>
                    <a:pt x="229" y="41"/>
                  </a:lnTo>
                  <a:lnTo>
                    <a:pt x="259" y="43"/>
                  </a:lnTo>
                  <a:lnTo>
                    <a:pt x="290" y="48"/>
                  </a:lnTo>
                  <a:lnTo>
                    <a:pt x="318" y="52"/>
                  </a:lnTo>
                  <a:lnTo>
                    <a:pt x="346" y="56"/>
                  </a:lnTo>
                  <a:lnTo>
                    <a:pt x="371" y="60"/>
                  </a:lnTo>
                  <a:lnTo>
                    <a:pt x="394" y="65"/>
                  </a:lnTo>
                  <a:lnTo>
                    <a:pt x="413" y="71"/>
                  </a:lnTo>
                  <a:lnTo>
                    <a:pt x="431" y="76"/>
                  </a:lnTo>
                  <a:lnTo>
                    <a:pt x="450" y="83"/>
                  </a:lnTo>
                  <a:lnTo>
                    <a:pt x="470" y="90"/>
                  </a:lnTo>
                  <a:lnTo>
                    <a:pt x="490" y="97"/>
                  </a:lnTo>
                  <a:lnTo>
                    <a:pt x="509" y="104"/>
                  </a:lnTo>
                  <a:lnTo>
                    <a:pt x="530" y="112"/>
                  </a:lnTo>
                  <a:lnTo>
                    <a:pt x="549" y="119"/>
                  </a:lnTo>
                  <a:lnTo>
                    <a:pt x="567" y="126"/>
                  </a:lnTo>
                  <a:lnTo>
                    <a:pt x="584" y="133"/>
                  </a:lnTo>
                  <a:lnTo>
                    <a:pt x="600" y="140"/>
                  </a:lnTo>
                  <a:lnTo>
                    <a:pt x="614" y="145"/>
                  </a:lnTo>
                  <a:lnTo>
                    <a:pt x="626" y="151"/>
                  </a:lnTo>
                  <a:lnTo>
                    <a:pt x="636" y="155"/>
                  </a:lnTo>
                  <a:lnTo>
                    <a:pt x="643" y="157"/>
                  </a:lnTo>
                  <a:lnTo>
                    <a:pt x="648" y="160"/>
                  </a:lnTo>
                  <a:lnTo>
                    <a:pt x="649" y="160"/>
                  </a:lnTo>
                  <a:lnTo>
                    <a:pt x="648" y="159"/>
                  </a:lnTo>
                  <a:lnTo>
                    <a:pt x="643" y="157"/>
                  </a:lnTo>
                  <a:lnTo>
                    <a:pt x="636" y="153"/>
                  </a:lnTo>
                  <a:lnTo>
                    <a:pt x="625" y="149"/>
                  </a:lnTo>
                  <a:lnTo>
                    <a:pt x="612" y="144"/>
                  </a:lnTo>
                  <a:lnTo>
                    <a:pt x="597" y="137"/>
                  </a:lnTo>
                  <a:lnTo>
                    <a:pt x="581" y="130"/>
                  </a:lnTo>
                  <a:lnTo>
                    <a:pt x="563" y="122"/>
                  </a:lnTo>
                  <a:lnTo>
                    <a:pt x="544" y="114"/>
                  </a:lnTo>
                  <a:lnTo>
                    <a:pt x="523" y="104"/>
                  </a:lnTo>
                  <a:lnTo>
                    <a:pt x="501" y="96"/>
                  </a:lnTo>
                  <a:lnTo>
                    <a:pt x="479" y="86"/>
                  </a:lnTo>
                  <a:lnTo>
                    <a:pt x="457" y="78"/>
                  </a:lnTo>
                  <a:lnTo>
                    <a:pt x="435" y="70"/>
                  </a:lnTo>
                  <a:lnTo>
                    <a:pt x="413" y="61"/>
                  </a:lnTo>
                  <a:lnTo>
                    <a:pt x="391" y="53"/>
                  </a:lnTo>
                  <a:lnTo>
                    <a:pt x="355" y="41"/>
                  </a:lnTo>
                  <a:lnTo>
                    <a:pt x="320" y="31"/>
                  </a:lnTo>
                  <a:lnTo>
                    <a:pt x="285" y="23"/>
                  </a:lnTo>
                  <a:lnTo>
                    <a:pt x="254" y="16"/>
                  </a:lnTo>
                  <a:lnTo>
                    <a:pt x="222" y="11"/>
                  </a:lnTo>
                  <a:lnTo>
                    <a:pt x="192" y="6"/>
                  </a:lnTo>
                  <a:lnTo>
                    <a:pt x="165" y="4"/>
                  </a:lnTo>
                  <a:lnTo>
                    <a:pt x="138" y="1"/>
                  </a:lnTo>
                  <a:lnTo>
                    <a:pt x="114" y="1"/>
                  </a:lnTo>
                  <a:lnTo>
                    <a:pt x="92" y="0"/>
                  </a:lnTo>
                  <a:lnTo>
                    <a:pt x="71" y="1"/>
                  </a:lnTo>
                  <a:lnTo>
                    <a:pt x="53" y="1"/>
                  </a:lnTo>
                  <a:lnTo>
                    <a:pt x="38" y="2"/>
                  </a:lnTo>
                  <a:lnTo>
                    <a:pt x="24" y="4"/>
                  </a:lnTo>
                  <a:lnTo>
                    <a:pt x="15" y="6"/>
                  </a:lnTo>
                  <a:lnTo>
                    <a:pt x="7" y="8"/>
                  </a:lnTo>
                  <a:lnTo>
                    <a:pt x="0" y="11"/>
                  </a:lnTo>
                  <a:lnTo>
                    <a:pt x="1" y="15"/>
                  </a:lnTo>
                  <a:lnTo>
                    <a:pt x="8" y="17"/>
                  </a:lnTo>
                  <a:lnTo>
                    <a:pt x="19" y="20"/>
                  </a:lnTo>
                  <a:lnTo>
                    <a:pt x="33" y="23"/>
                  </a:lnTo>
                  <a:lnTo>
                    <a:pt x="44" y="26"/>
                  </a:lnTo>
                  <a:lnTo>
                    <a:pt x="53" y="27"/>
                  </a:lnTo>
                  <a:lnTo>
                    <a:pt x="56"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2"/>
            <p:cNvSpPr>
              <a:spLocks/>
            </p:cNvSpPr>
            <p:nvPr/>
          </p:nvSpPr>
          <p:spPr bwMode="auto">
            <a:xfrm>
              <a:off x="2752792" y="2214565"/>
              <a:ext cx="79376" cy="66676"/>
            </a:xfrm>
            <a:custGeom>
              <a:avLst/>
              <a:gdLst>
                <a:gd name="T0" fmla="*/ 50 w 50"/>
                <a:gd name="T1" fmla="*/ 0 h 42"/>
                <a:gd name="T2" fmla="*/ 50 w 50"/>
                <a:gd name="T3" fmla="*/ 4 h 42"/>
                <a:gd name="T4" fmla="*/ 48 w 50"/>
                <a:gd name="T5" fmla="*/ 14 h 42"/>
                <a:gd name="T6" fmla="*/ 43 w 50"/>
                <a:gd name="T7" fmla="*/ 25 h 42"/>
                <a:gd name="T8" fmla="*/ 31 w 50"/>
                <a:gd name="T9" fmla="*/ 36 h 42"/>
                <a:gd name="T10" fmla="*/ 17 w 50"/>
                <a:gd name="T11" fmla="*/ 41 h 42"/>
                <a:gd name="T12" fmla="*/ 7 w 50"/>
                <a:gd name="T13" fmla="*/ 42 h 42"/>
                <a:gd name="T14" fmla="*/ 2 w 50"/>
                <a:gd name="T15" fmla="*/ 41 h 42"/>
                <a:gd name="T16" fmla="*/ 0 w 50"/>
                <a:gd name="T17" fmla="*/ 40 h 42"/>
                <a:gd name="T18" fmla="*/ 50 w 50"/>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2">
                  <a:moveTo>
                    <a:pt x="50" y="0"/>
                  </a:moveTo>
                  <a:lnTo>
                    <a:pt x="50" y="4"/>
                  </a:lnTo>
                  <a:lnTo>
                    <a:pt x="48" y="14"/>
                  </a:lnTo>
                  <a:lnTo>
                    <a:pt x="43" y="25"/>
                  </a:lnTo>
                  <a:lnTo>
                    <a:pt x="31" y="36"/>
                  </a:lnTo>
                  <a:lnTo>
                    <a:pt x="17" y="41"/>
                  </a:lnTo>
                  <a:lnTo>
                    <a:pt x="7" y="42"/>
                  </a:lnTo>
                  <a:lnTo>
                    <a:pt x="2" y="41"/>
                  </a:lnTo>
                  <a:lnTo>
                    <a:pt x="0" y="40"/>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3"/>
            <p:cNvSpPr>
              <a:spLocks/>
            </p:cNvSpPr>
            <p:nvPr/>
          </p:nvSpPr>
          <p:spPr bwMode="auto">
            <a:xfrm>
              <a:off x="2744854" y="2170114"/>
              <a:ext cx="66676" cy="55563"/>
            </a:xfrm>
            <a:custGeom>
              <a:avLst/>
              <a:gdLst>
                <a:gd name="T0" fmla="*/ 29 w 42"/>
                <a:gd name="T1" fmla="*/ 27 h 35"/>
                <a:gd name="T2" fmla="*/ 21 w 42"/>
                <a:gd name="T3" fmla="*/ 32 h 35"/>
                <a:gd name="T4" fmla="*/ 12 w 42"/>
                <a:gd name="T5" fmla="*/ 35 h 35"/>
                <a:gd name="T6" fmla="*/ 5 w 42"/>
                <a:gd name="T7" fmla="*/ 35 h 35"/>
                <a:gd name="T8" fmla="*/ 1 w 42"/>
                <a:gd name="T9" fmla="*/ 32 h 35"/>
                <a:gd name="T10" fmla="*/ 0 w 42"/>
                <a:gd name="T11" fmla="*/ 27 h 35"/>
                <a:gd name="T12" fmla="*/ 1 w 42"/>
                <a:gd name="T13" fmla="*/ 21 h 35"/>
                <a:gd name="T14" fmla="*/ 7 w 42"/>
                <a:gd name="T15" fmla="*/ 14 h 35"/>
                <a:gd name="T16" fmla="*/ 14 w 42"/>
                <a:gd name="T17" fmla="*/ 7 h 35"/>
                <a:gd name="T18" fmla="*/ 22 w 42"/>
                <a:gd name="T19" fmla="*/ 2 h 35"/>
                <a:gd name="T20" fmla="*/ 30 w 42"/>
                <a:gd name="T21" fmla="*/ 0 h 35"/>
                <a:gd name="T22" fmla="*/ 37 w 42"/>
                <a:gd name="T23" fmla="*/ 0 h 35"/>
                <a:gd name="T24" fmla="*/ 41 w 42"/>
                <a:gd name="T25" fmla="*/ 2 h 35"/>
                <a:gd name="T26" fmla="*/ 42 w 42"/>
                <a:gd name="T27" fmla="*/ 7 h 35"/>
                <a:gd name="T28" fmla="*/ 41 w 42"/>
                <a:gd name="T29" fmla="*/ 13 h 35"/>
                <a:gd name="T30" fmla="*/ 36 w 42"/>
                <a:gd name="T31" fmla="*/ 20 h 35"/>
                <a:gd name="T32" fmla="*/ 29 w 42"/>
                <a:gd name="T3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5">
                  <a:moveTo>
                    <a:pt x="29" y="27"/>
                  </a:moveTo>
                  <a:lnTo>
                    <a:pt x="21" y="32"/>
                  </a:lnTo>
                  <a:lnTo>
                    <a:pt x="12" y="35"/>
                  </a:lnTo>
                  <a:lnTo>
                    <a:pt x="5" y="35"/>
                  </a:lnTo>
                  <a:lnTo>
                    <a:pt x="1" y="32"/>
                  </a:lnTo>
                  <a:lnTo>
                    <a:pt x="0" y="27"/>
                  </a:lnTo>
                  <a:lnTo>
                    <a:pt x="1" y="21"/>
                  </a:lnTo>
                  <a:lnTo>
                    <a:pt x="7" y="14"/>
                  </a:lnTo>
                  <a:lnTo>
                    <a:pt x="14" y="7"/>
                  </a:lnTo>
                  <a:lnTo>
                    <a:pt x="22" y="2"/>
                  </a:lnTo>
                  <a:lnTo>
                    <a:pt x="30" y="0"/>
                  </a:lnTo>
                  <a:lnTo>
                    <a:pt x="37" y="0"/>
                  </a:lnTo>
                  <a:lnTo>
                    <a:pt x="41" y="2"/>
                  </a:lnTo>
                  <a:lnTo>
                    <a:pt x="42" y="7"/>
                  </a:lnTo>
                  <a:lnTo>
                    <a:pt x="41" y="13"/>
                  </a:lnTo>
                  <a:lnTo>
                    <a:pt x="36" y="20"/>
                  </a:lnTo>
                  <a:lnTo>
                    <a:pt x="29"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1"/>
            <p:cNvSpPr>
              <a:spLocks/>
            </p:cNvSpPr>
            <p:nvPr/>
          </p:nvSpPr>
          <p:spPr bwMode="auto">
            <a:xfrm>
              <a:off x="76200" y="1981200"/>
              <a:ext cx="1365265" cy="357192"/>
            </a:xfrm>
            <a:custGeom>
              <a:avLst/>
              <a:gdLst>
                <a:gd name="T0" fmla="*/ 834 w 860"/>
                <a:gd name="T1" fmla="*/ 14 h 225"/>
                <a:gd name="T2" fmla="*/ 810 w 860"/>
                <a:gd name="T3" fmla="*/ 5 h 225"/>
                <a:gd name="T4" fmla="*/ 776 w 860"/>
                <a:gd name="T5" fmla="*/ 1 h 225"/>
                <a:gd name="T6" fmla="*/ 731 w 860"/>
                <a:gd name="T7" fmla="*/ 1 h 225"/>
                <a:gd name="T8" fmla="*/ 678 w 860"/>
                <a:gd name="T9" fmla="*/ 4 h 225"/>
                <a:gd name="T10" fmla="*/ 619 w 860"/>
                <a:gd name="T11" fmla="*/ 10 h 225"/>
                <a:gd name="T12" fmla="*/ 559 w 860"/>
                <a:gd name="T13" fmla="*/ 18 h 225"/>
                <a:gd name="T14" fmla="*/ 496 w 860"/>
                <a:gd name="T15" fmla="*/ 29 h 225"/>
                <a:gd name="T16" fmla="*/ 438 w 860"/>
                <a:gd name="T17" fmla="*/ 43 h 225"/>
                <a:gd name="T18" fmla="*/ 384 w 860"/>
                <a:gd name="T19" fmla="*/ 59 h 225"/>
                <a:gd name="T20" fmla="*/ 336 w 860"/>
                <a:gd name="T21" fmla="*/ 77 h 225"/>
                <a:gd name="T22" fmla="*/ 292 w 860"/>
                <a:gd name="T23" fmla="*/ 97 h 225"/>
                <a:gd name="T24" fmla="*/ 255 w 860"/>
                <a:gd name="T25" fmla="*/ 117 h 225"/>
                <a:gd name="T26" fmla="*/ 222 w 860"/>
                <a:gd name="T27" fmla="*/ 133 h 225"/>
                <a:gd name="T28" fmla="*/ 196 w 860"/>
                <a:gd name="T29" fmla="*/ 147 h 225"/>
                <a:gd name="T30" fmla="*/ 176 w 860"/>
                <a:gd name="T31" fmla="*/ 157 h 225"/>
                <a:gd name="T32" fmla="*/ 156 w 860"/>
                <a:gd name="T33" fmla="*/ 159 h 225"/>
                <a:gd name="T34" fmla="*/ 137 w 860"/>
                <a:gd name="T35" fmla="*/ 161 h 225"/>
                <a:gd name="T36" fmla="*/ 125 w 860"/>
                <a:gd name="T37" fmla="*/ 159 h 225"/>
                <a:gd name="T38" fmla="*/ 119 w 860"/>
                <a:gd name="T39" fmla="*/ 158 h 225"/>
                <a:gd name="T40" fmla="*/ 121 w 860"/>
                <a:gd name="T41" fmla="*/ 154 h 225"/>
                <a:gd name="T42" fmla="*/ 126 w 860"/>
                <a:gd name="T43" fmla="*/ 129 h 225"/>
                <a:gd name="T44" fmla="*/ 122 w 860"/>
                <a:gd name="T45" fmla="*/ 102 h 225"/>
                <a:gd name="T46" fmla="*/ 110 w 860"/>
                <a:gd name="T47" fmla="*/ 86 h 225"/>
                <a:gd name="T48" fmla="*/ 89 w 860"/>
                <a:gd name="T49" fmla="*/ 75 h 225"/>
                <a:gd name="T50" fmla="*/ 62 w 860"/>
                <a:gd name="T51" fmla="*/ 73 h 225"/>
                <a:gd name="T52" fmla="*/ 31 w 860"/>
                <a:gd name="T53" fmla="*/ 80 h 225"/>
                <a:gd name="T54" fmla="*/ 12 w 860"/>
                <a:gd name="T55" fmla="*/ 93 h 225"/>
                <a:gd name="T56" fmla="*/ 3 w 860"/>
                <a:gd name="T57" fmla="*/ 113 h 225"/>
                <a:gd name="T58" fmla="*/ 0 w 860"/>
                <a:gd name="T59" fmla="*/ 136 h 225"/>
                <a:gd name="T60" fmla="*/ 3 w 860"/>
                <a:gd name="T61" fmla="*/ 162 h 225"/>
                <a:gd name="T62" fmla="*/ 14 w 860"/>
                <a:gd name="T63" fmla="*/ 191 h 225"/>
                <a:gd name="T64" fmla="*/ 36 w 860"/>
                <a:gd name="T65" fmla="*/ 213 h 225"/>
                <a:gd name="T66" fmla="*/ 70 w 860"/>
                <a:gd name="T67" fmla="*/ 225 h 225"/>
                <a:gd name="T68" fmla="*/ 106 w 860"/>
                <a:gd name="T69" fmla="*/ 224 h 225"/>
                <a:gd name="T70" fmla="*/ 137 w 860"/>
                <a:gd name="T71" fmla="*/ 218 h 225"/>
                <a:gd name="T72" fmla="*/ 177 w 860"/>
                <a:gd name="T73" fmla="*/ 209 h 225"/>
                <a:gd name="T74" fmla="*/ 220 w 860"/>
                <a:gd name="T75" fmla="*/ 196 h 225"/>
                <a:gd name="T76" fmla="*/ 264 w 860"/>
                <a:gd name="T77" fmla="*/ 184 h 225"/>
                <a:gd name="T78" fmla="*/ 306 w 860"/>
                <a:gd name="T79" fmla="*/ 173 h 225"/>
                <a:gd name="T80" fmla="*/ 345 w 860"/>
                <a:gd name="T81" fmla="*/ 163 h 225"/>
                <a:gd name="T82" fmla="*/ 378 w 860"/>
                <a:gd name="T83" fmla="*/ 157 h 225"/>
                <a:gd name="T84" fmla="*/ 422 w 860"/>
                <a:gd name="T85" fmla="*/ 152 h 225"/>
                <a:gd name="T86" fmla="*/ 487 w 860"/>
                <a:gd name="T87" fmla="*/ 151 h 225"/>
                <a:gd name="T88" fmla="*/ 555 w 860"/>
                <a:gd name="T89" fmla="*/ 151 h 225"/>
                <a:gd name="T90" fmla="*/ 619 w 860"/>
                <a:gd name="T91" fmla="*/ 152 h 225"/>
                <a:gd name="T92" fmla="*/ 683 w 860"/>
                <a:gd name="T93" fmla="*/ 154 h 225"/>
                <a:gd name="T94" fmla="*/ 742 w 860"/>
                <a:gd name="T95" fmla="*/ 155 h 225"/>
                <a:gd name="T96" fmla="*/ 794 w 860"/>
                <a:gd name="T97" fmla="*/ 155 h 225"/>
                <a:gd name="T98" fmla="*/ 840 w 860"/>
                <a:gd name="T99" fmla="*/ 154 h 225"/>
                <a:gd name="T100" fmla="*/ 839 w 860"/>
                <a:gd name="T101" fmla="*/ 1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0" h="225">
                  <a:moveTo>
                    <a:pt x="839" y="19"/>
                  </a:moveTo>
                  <a:lnTo>
                    <a:pt x="834" y="14"/>
                  </a:lnTo>
                  <a:lnTo>
                    <a:pt x="824" y="10"/>
                  </a:lnTo>
                  <a:lnTo>
                    <a:pt x="810" y="5"/>
                  </a:lnTo>
                  <a:lnTo>
                    <a:pt x="795" y="3"/>
                  </a:lnTo>
                  <a:lnTo>
                    <a:pt x="776" y="1"/>
                  </a:lnTo>
                  <a:lnTo>
                    <a:pt x="754" y="0"/>
                  </a:lnTo>
                  <a:lnTo>
                    <a:pt x="731" y="1"/>
                  </a:lnTo>
                  <a:lnTo>
                    <a:pt x="706" y="1"/>
                  </a:lnTo>
                  <a:lnTo>
                    <a:pt x="678" y="4"/>
                  </a:lnTo>
                  <a:lnTo>
                    <a:pt x="650" y="5"/>
                  </a:lnTo>
                  <a:lnTo>
                    <a:pt x="619" y="10"/>
                  </a:lnTo>
                  <a:lnTo>
                    <a:pt x="589" y="14"/>
                  </a:lnTo>
                  <a:lnTo>
                    <a:pt x="559" y="18"/>
                  </a:lnTo>
                  <a:lnTo>
                    <a:pt x="527" y="23"/>
                  </a:lnTo>
                  <a:lnTo>
                    <a:pt x="496" y="29"/>
                  </a:lnTo>
                  <a:lnTo>
                    <a:pt x="465" y="36"/>
                  </a:lnTo>
                  <a:lnTo>
                    <a:pt x="438" y="43"/>
                  </a:lnTo>
                  <a:lnTo>
                    <a:pt x="411" y="51"/>
                  </a:lnTo>
                  <a:lnTo>
                    <a:pt x="384" y="59"/>
                  </a:lnTo>
                  <a:lnTo>
                    <a:pt x="360" y="67"/>
                  </a:lnTo>
                  <a:lnTo>
                    <a:pt x="336" y="77"/>
                  </a:lnTo>
                  <a:lnTo>
                    <a:pt x="314" y="88"/>
                  </a:lnTo>
                  <a:lnTo>
                    <a:pt x="292" y="97"/>
                  </a:lnTo>
                  <a:lnTo>
                    <a:pt x="273" y="107"/>
                  </a:lnTo>
                  <a:lnTo>
                    <a:pt x="255" y="117"/>
                  </a:lnTo>
                  <a:lnTo>
                    <a:pt x="239" y="125"/>
                  </a:lnTo>
                  <a:lnTo>
                    <a:pt x="222" y="133"/>
                  </a:lnTo>
                  <a:lnTo>
                    <a:pt x="209" y="141"/>
                  </a:lnTo>
                  <a:lnTo>
                    <a:pt x="196" y="147"/>
                  </a:lnTo>
                  <a:lnTo>
                    <a:pt x="185" y="152"/>
                  </a:lnTo>
                  <a:lnTo>
                    <a:pt x="176" y="157"/>
                  </a:lnTo>
                  <a:lnTo>
                    <a:pt x="169" y="158"/>
                  </a:lnTo>
                  <a:lnTo>
                    <a:pt x="156" y="159"/>
                  </a:lnTo>
                  <a:lnTo>
                    <a:pt x="145" y="161"/>
                  </a:lnTo>
                  <a:lnTo>
                    <a:pt x="137" y="161"/>
                  </a:lnTo>
                  <a:lnTo>
                    <a:pt x="130" y="159"/>
                  </a:lnTo>
                  <a:lnTo>
                    <a:pt x="125" y="159"/>
                  </a:lnTo>
                  <a:lnTo>
                    <a:pt x="122" y="159"/>
                  </a:lnTo>
                  <a:lnTo>
                    <a:pt x="119" y="158"/>
                  </a:lnTo>
                  <a:lnTo>
                    <a:pt x="119" y="158"/>
                  </a:lnTo>
                  <a:lnTo>
                    <a:pt x="121" y="154"/>
                  </a:lnTo>
                  <a:lnTo>
                    <a:pt x="123" y="144"/>
                  </a:lnTo>
                  <a:lnTo>
                    <a:pt x="126" y="129"/>
                  </a:lnTo>
                  <a:lnTo>
                    <a:pt x="125" y="111"/>
                  </a:lnTo>
                  <a:lnTo>
                    <a:pt x="122" y="102"/>
                  </a:lnTo>
                  <a:lnTo>
                    <a:pt x="117" y="93"/>
                  </a:lnTo>
                  <a:lnTo>
                    <a:pt x="110" y="86"/>
                  </a:lnTo>
                  <a:lnTo>
                    <a:pt x="100" y="81"/>
                  </a:lnTo>
                  <a:lnTo>
                    <a:pt x="89" y="75"/>
                  </a:lnTo>
                  <a:lnTo>
                    <a:pt x="77" y="74"/>
                  </a:lnTo>
                  <a:lnTo>
                    <a:pt x="62" y="73"/>
                  </a:lnTo>
                  <a:lnTo>
                    <a:pt x="45" y="75"/>
                  </a:lnTo>
                  <a:lnTo>
                    <a:pt x="31" y="80"/>
                  </a:lnTo>
                  <a:lnTo>
                    <a:pt x="20" y="85"/>
                  </a:lnTo>
                  <a:lnTo>
                    <a:pt x="12" y="93"/>
                  </a:lnTo>
                  <a:lnTo>
                    <a:pt x="7" y="103"/>
                  </a:lnTo>
                  <a:lnTo>
                    <a:pt x="3" y="113"/>
                  </a:lnTo>
                  <a:lnTo>
                    <a:pt x="0" y="124"/>
                  </a:lnTo>
                  <a:lnTo>
                    <a:pt x="0" y="136"/>
                  </a:lnTo>
                  <a:lnTo>
                    <a:pt x="0" y="147"/>
                  </a:lnTo>
                  <a:lnTo>
                    <a:pt x="3" y="162"/>
                  </a:lnTo>
                  <a:lnTo>
                    <a:pt x="7" y="177"/>
                  </a:lnTo>
                  <a:lnTo>
                    <a:pt x="14" y="191"/>
                  </a:lnTo>
                  <a:lnTo>
                    <a:pt x="23" y="203"/>
                  </a:lnTo>
                  <a:lnTo>
                    <a:pt x="36" y="213"/>
                  </a:lnTo>
                  <a:lnTo>
                    <a:pt x="51" y="221"/>
                  </a:lnTo>
                  <a:lnTo>
                    <a:pt x="70" y="225"/>
                  </a:lnTo>
                  <a:lnTo>
                    <a:pt x="92" y="225"/>
                  </a:lnTo>
                  <a:lnTo>
                    <a:pt x="106" y="224"/>
                  </a:lnTo>
                  <a:lnTo>
                    <a:pt x="121" y="221"/>
                  </a:lnTo>
                  <a:lnTo>
                    <a:pt x="137" y="218"/>
                  </a:lnTo>
                  <a:lnTo>
                    <a:pt x="156" y="213"/>
                  </a:lnTo>
                  <a:lnTo>
                    <a:pt x="177" y="209"/>
                  </a:lnTo>
                  <a:lnTo>
                    <a:pt x="198" y="203"/>
                  </a:lnTo>
                  <a:lnTo>
                    <a:pt x="220" y="196"/>
                  </a:lnTo>
                  <a:lnTo>
                    <a:pt x="242" y="191"/>
                  </a:lnTo>
                  <a:lnTo>
                    <a:pt x="264" y="184"/>
                  </a:lnTo>
                  <a:lnTo>
                    <a:pt x="286" y="178"/>
                  </a:lnTo>
                  <a:lnTo>
                    <a:pt x="306" y="173"/>
                  </a:lnTo>
                  <a:lnTo>
                    <a:pt x="327" y="167"/>
                  </a:lnTo>
                  <a:lnTo>
                    <a:pt x="345" y="163"/>
                  </a:lnTo>
                  <a:lnTo>
                    <a:pt x="362" y="159"/>
                  </a:lnTo>
                  <a:lnTo>
                    <a:pt x="378" y="157"/>
                  </a:lnTo>
                  <a:lnTo>
                    <a:pt x="390" y="155"/>
                  </a:lnTo>
                  <a:lnTo>
                    <a:pt x="422" y="152"/>
                  </a:lnTo>
                  <a:lnTo>
                    <a:pt x="454" y="151"/>
                  </a:lnTo>
                  <a:lnTo>
                    <a:pt x="487" y="151"/>
                  </a:lnTo>
                  <a:lnTo>
                    <a:pt x="522" y="150"/>
                  </a:lnTo>
                  <a:lnTo>
                    <a:pt x="555" y="151"/>
                  </a:lnTo>
                  <a:lnTo>
                    <a:pt x="588" y="151"/>
                  </a:lnTo>
                  <a:lnTo>
                    <a:pt x="619" y="152"/>
                  </a:lnTo>
                  <a:lnTo>
                    <a:pt x="652" y="152"/>
                  </a:lnTo>
                  <a:lnTo>
                    <a:pt x="683" y="154"/>
                  </a:lnTo>
                  <a:lnTo>
                    <a:pt x="713" y="155"/>
                  </a:lnTo>
                  <a:lnTo>
                    <a:pt x="742" y="155"/>
                  </a:lnTo>
                  <a:lnTo>
                    <a:pt x="769" y="157"/>
                  </a:lnTo>
                  <a:lnTo>
                    <a:pt x="794" y="155"/>
                  </a:lnTo>
                  <a:lnTo>
                    <a:pt x="819" y="155"/>
                  </a:lnTo>
                  <a:lnTo>
                    <a:pt x="840" y="154"/>
                  </a:lnTo>
                  <a:lnTo>
                    <a:pt x="860" y="151"/>
                  </a:lnTo>
                  <a:lnTo>
                    <a:pt x="839"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2"/>
            <p:cNvSpPr>
              <a:spLocks/>
            </p:cNvSpPr>
            <p:nvPr/>
          </p:nvSpPr>
          <p:spPr bwMode="auto">
            <a:xfrm>
              <a:off x="112713" y="2024063"/>
              <a:ext cx="1273189" cy="284166"/>
            </a:xfrm>
            <a:custGeom>
              <a:avLst/>
              <a:gdLst>
                <a:gd name="T0" fmla="*/ 783 w 802"/>
                <a:gd name="T1" fmla="*/ 10 h 179"/>
                <a:gd name="T2" fmla="*/ 764 w 802"/>
                <a:gd name="T3" fmla="*/ 5 h 179"/>
                <a:gd name="T4" fmla="*/ 734 w 802"/>
                <a:gd name="T5" fmla="*/ 0 h 179"/>
                <a:gd name="T6" fmla="*/ 695 w 802"/>
                <a:gd name="T7" fmla="*/ 0 h 179"/>
                <a:gd name="T8" fmla="*/ 647 w 802"/>
                <a:gd name="T9" fmla="*/ 2 h 179"/>
                <a:gd name="T10" fmla="*/ 595 w 802"/>
                <a:gd name="T11" fmla="*/ 6 h 179"/>
                <a:gd name="T12" fmla="*/ 537 w 802"/>
                <a:gd name="T13" fmla="*/ 13 h 179"/>
                <a:gd name="T14" fmla="*/ 477 w 802"/>
                <a:gd name="T15" fmla="*/ 24 h 179"/>
                <a:gd name="T16" fmla="*/ 421 w 802"/>
                <a:gd name="T17" fmla="*/ 37 h 179"/>
                <a:gd name="T18" fmla="*/ 370 w 802"/>
                <a:gd name="T19" fmla="*/ 54 h 179"/>
                <a:gd name="T20" fmla="*/ 320 w 802"/>
                <a:gd name="T21" fmla="*/ 72 h 179"/>
                <a:gd name="T22" fmla="*/ 275 w 802"/>
                <a:gd name="T23" fmla="*/ 91 h 179"/>
                <a:gd name="T24" fmla="*/ 234 w 802"/>
                <a:gd name="T25" fmla="*/ 109 h 179"/>
                <a:gd name="T26" fmla="*/ 198 w 802"/>
                <a:gd name="T27" fmla="*/ 125 h 179"/>
                <a:gd name="T28" fmla="*/ 168 w 802"/>
                <a:gd name="T29" fmla="*/ 138 h 179"/>
                <a:gd name="T30" fmla="*/ 147 w 802"/>
                <a:gd name="T31" fmla="*/ 146 h 179"/>
                <a:gd name="T32" fmla="*/ 127 w 802"/>
                <a:gd name="T33" fmla="*/ 149 h 179"/>
                <a:gd name="T34" fmla="*/ 105 w 802"/>
                <a:gd name="T35" fmla="*/ 149 h 179"/>
                <a:gd name="T36" fmla="*/ 88 w 802"/>
                <a:gd name="T37" fmla="*/ 147 h 179"/>
                <a:gd name="T38" fmla="*/ 78 w 802"/>
                <a:gd name="T39" fmla="*/ 146 h 179"/>
                <a:gd name="T40" fmla="*/ 78 w 802"/>
                <a:gd name="T41" fmla="*/ 142 h 179"/>
                <a:gd name="T42" fmla="*/ 81 w 802"/>
                <a:gd name="T43" fmla="*/ 117 h 179"/>
                <a:gd name="T44" fmla="*/ 78 w 802"/>
                <a:gd name="T45" fmla="*/ 98 h 179"/>
                <a:gd name="T46" fmla="*/ 72 w 802"/>
                <a:gd name="T47" fmla="*/ 88 h 179"/>
                <a:gd name="T48" fmla="*/ 61 w 802"/>
                <a:gd name="T49" fmla="*/ 83 h 179"/>
                <a:gd name="T50" fmla="*/ 44 w 802"/>
                <a:gd name="T51" fmla="*/ 80 h 179"/>
                <a:gd name="T52" fmla="*/ 18 w 802"/>
                <a:gd name="T53" fmla="*/ 88 h 179"/>
                <a:gd name="T54" fmla="*/ 2 w 802"/>
                <a:gd name="T55" fmla="*/ 114 h 179"/>
                <a:gd name="T56" fmla="*/ 3 w 802"/>
                <a:gd name="T57" fmla="*/ 142 h 179"/>
                <a:gd name="T58" fmla="*/ 14 w 802"/>
                <a:gd name="T59" fmla="*/ 160 h 179"/>
                <a:gd name="T60" fmla="*/ 36 w 802"/>
                <a:gd name="T61" fmla="*/ 173 h 179"/>
                <a:gd name="T62" fmla="*/ 69 w 802"/>
                <a:gd name="T63" fmla="*/ 179 h 179"/>
                <a:gd name="T64" fmla="*/ 102 w 802"/>
                <a:gd name="T65" fmla="*/ 176 h 179"/>
                <a:gd name="T66" fmla="*/ 132 w 802"/>
                <a:gd name="T67" fmla="*/ 169 h 179"/>
                <a:gd name="T68" fmla="*/ 169 w 802"/>
                <a:gd name="T69" fmla="*/ 160 h 179"/>
                <a:gd name="T70" fmla="*/ 210 w 802"/>
                <a:gd name="T71" fmla="*/ 149 h 179"/>
                <a:gd name="T72" fmla="*/ 252 w 802"/>
                <a:gd name="T73" fmla="*/ 136 h 179"/>
                <a:gd name="T74" fmla="*/ 293 w 802"/>
                <a:gd name="T75" fmla="*/ 124 h 179"/>
                <a:gd name="T76" fmla="*/ 330 w 802"/>
                <a:gd name="T77" fmla="*/ 113 h 179"/>
                <a:gd name="T78" fmla="*/ 359 w 802"/>
                <a:gd name="T79" fmla="*/ 106 h 179"/>
                <a:gd name="T80" fmla="*/ 408 w 802"/>
                <a:gd name="T81" fmla="*/ 101 h 179"/>
                <a:gd name="T82" fmla="*/ 478 w 802"/>
                <a:gd name="T83" fmla="*/ 97 h 179"/>
                <a:gd name="T84" fmla="*/ 543 w 802"/>
                <a:gd name="T85" fmla="*/ 97 h 179"/>
                <a:gd name="T86" fmla="*/ 602 w 802"/>
                <a:gd name="T87" fmla="*/ 98 h 179"/>
                <a:gd name="T88" fmla="*/ 654 w 802"/>
                <a:gd name="T89" fmla="*/ 102 h 179"/>
                <a:gd name="T90" fmla="*/ 702 w 802"/>
                <a:gd name="T91" fmla="*/ 105 h 179"/>
                <a:gd name="T92" fmla="*/ 746 w 802"/>
                <a:gd name="T93" fmla="*/ 106 h 179"/>
                <a:gd name="T94" fmla="*/ 785 w 802"/>
                <a:gd name="T95" fmla="*/ 105 h 179"/>
                <a:gd name="T96" fmla="*/ 787 w 802"/>
                <a:gd name="T97" fmla="*/ 1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2" h="179">
                  <a:moveTo>
                    <a:pt x="787" y="14"/>
                  </a:moveTo>
                  <a:lnTo>
                    <a:pt x="783" y="10"/>
                  </a:lnTo>
                  <a:lnTo>
                    <a:pt x="775" y="7"/>
                  </a:lnTo>
                  <a:lnTo>
                    <a:pt x="764" y="5"/>
                  </a:lnTo>
                  <a:lnTo>
                    <a:pt x="750" y="3"/>
                  </a:lnTo>
                  <a:lnTo>
                    <a:pt x="734" y="0"/>
                  </a:lnTo>
                  <a:lnTo>
                    <a:pt x="716" y="0"/>
                  </a:lnTo>
                  <a:lnTo>
                    <a:pt x="695" y="0"/>
                  </a:lnTo>
                  <a:lnTo>
                    <a:pt x="672" y="0"/>
                  </a:lnTo>
                  <a:lnTo>
                    <a:pt x="647" y="2"/>
                  </a:lnTo>
                  <a:lnTo>
                    <a:pt x="622" y="3"/>
                  </a:lnTo>
                  <a:lnTo>
                    <a:pt x="595" y="6"/>
                  </a:lnTo>
                  <a:lnTo>
                    <a:pt x="566" y="9"/>
                  </a:lnTo>
                  <a:lnTo>
                    <a:pt x="537" y="13"/>
                  </a:lnTo>
                  <a:lnTo>
                    <a:pt x="507" y="18"/>
                  </a:lnTo>
                  <a:lnTo>
                    <a:pt x="477" y="24"/>
                  </a:lnTo>
                  <a:lnTo>
                    <a:pt x="447" y="31"/>
                  </a:lnTo>
                  <a:lnTo>
                    <a:pt x="421" y="37"/>
                  </a:lnTo>
                  <a:lnTo>
                    <a:pt x="394" y="46"/>
                  </a:lnTo>
                  <a:lnTo>
                    <a:pt x="370" y="54"/>
                  </a:lnTo>
                  <a:lnTo>
                    <a:pt x="345" y="62"/>
                  </a:lnTo>
                  <a:lnTo>
                    <a:pt x="320" y="72"/>
                  </a:lnTo>
                  <a:lnTo>
                    <a:pt x="297" y="81"/>
                  </a:lnTo>
                  <a:lnTo>
                    <a:pt x="275" y="91"/>
                  </a:lnTo>
                  <a:lnTo>
                    <a:pt x="254" y="101"/>
                  </a:lnTo>
                  <a:lnTo>
                    <a:pt x="234" y="109"/>
                  </a:lnTo>
                  <a:lnTo>
                    <a:pt x="214" y="117"/>
                  </a:lnTo>
                  <a:lnTo>
                    <a:pt x="198" y="125"/>
                  </a:lnTo>
                  <a:lnTo>
                    <a:pt x="181" y="132"/>
                  </a:lnTo>
                  <a:lnTo>
                    <a:pt x="168" y="138"/>
                  </a:lnTo>
                  <a:lnTo>
                    <a:pt x="157" y="143"/>
                  </a:lnTo>
                  <a:lnTo>
                    <a:pt x="147" y="146"/>
                  </a:lnTo>
                  <a:lnTo>
                    <a:pt x="139" y="147"/>
                  </a:lnTo>
                  <a:lnTo>
                    <a:pt x="127" y="149"/>
                  </a:lnTo>
                  <a:lnTo>
                    <a:pt x="114" y="150"/>
                  </a:lnTo>
                  <a:lnTo>
                    <a:pt x="105" y="149"/>
                  </a:lnTo>
                  <a:lnTo>
                    <a:pt x="95" y="149"/>
                  </a:lnTo>
                  <a:lnTo>
                    <a:pt x="88" y="147"/>
                  </a:lnTo>
                  <a:lnTo>
                    <a:pt x="83" y="147"/>
                  </a:lnTo>
                  <a:lnTo>
                    <a:pt x="78" y="146"/>
                  </a:lnTo>
                  <a:lnTo>
                    <a:pt x="77" y="146"/>
                  </a:lnTo>
                  <a:lnTo>
                    <a:pt x="78" y="142"/>
                  </a:lnTo>
                  <a:lnTo>
                    <a:pt x="80" y="131"/>
                  </a:lnTo>
                  <a:lnTo>
                    <a:pt x="81" y="117"/>
                  </a:lnTo>
                  <a:lnTo>
                    <a:pt x="80" y="103"/>
                  </a:lnTo>
                  <a:lnTo>
                    <a:pt x="78" y="98"/>
                  </a:lnTo>
                  <a:lnTo>
                    <a:pt x="76" y="92"/>
                  </a:lnTo>
                  <a:lnTo>
                    <a:pt x="72" y="88"/>
                  </a:lnTo>
                  <a:lnTo>
                    <a:pt x="66" y="84"/>
                  </a:lnTo>
                  <a:lnTo>
                    <a:pt x="61" y="83"/>
                  </a:lnTo>
                  <a:lnTo>
                    <a:pt x="52" y="81"/>
                  </a:lnTo>
                  <a:lnTo>
                    <a:pt x="44" y="80"/>
                  </a:lnTo>
                  <a:lnTo>
                    <a:pt x="35" y="81"/>
                  </a:lnTo>
                  <a:lnTo>
                    <a:pt x="18" y="88"/>
                  </a:lnTo>
                  <a:lnTo>
                    <a:pt x="7" y="99"/>
                  </a:lnTo>
                  <a:lnTo>
                    <a:pt x="2" y="114"/>
                  </a:lnTo>
                  <a:lnTo>
                    <a:pt x="0" y="131"/>
                  </a:lnTo>
                  <a:lnTo>
                    <a:pt x="3" y="142"/>
                  </a:lnTo>
                  <a:lnTo>
                    <a:pt x="7" y="151"/>
                  </a:lnTo>
                  <a:lnTo>
                    <a:pt x="14" y="160"/>
                  </a:lnTo>
                  <a:lnTo>
                    <a:pt x="24" y="167"/>
                  </a:lnTo>
                  <a:lnTo>
                    <a:pt x="36" y="173"/>
                  </a:lnTo>
                  <a:lnTo>
                    <a:pt x="51" y="176"/>
                  </a:lnTo>
                  <a:lnTo>
                    <a:pt x="69" y="179"/>
                  </a:lnTo>
                  <a:lnTo>
                    <a:pt x="89" y="178"/>
                  </a:lnTo>
                  <a:lnTo>
                    <a:pt x="102" y="176"/>
                  </a:lnTo>
                  <a:lnTo>
                    <a:pt x="116" y="173"/>
                  </a:lnTo>
                  <a:lnTo>
                    <a:pt x="132" y="169"/>
                  </a:lnTo>
                  <a:lnTo>
                    <a:pt x="150" y="165"/>
                  </a:lnTo>
                  <a:lnTo>
                    <a:pt x="169" y="160"/>
                  </a:lnTo>
                  <a:lnTo>
                    <a:pt x="190" y="154"/>
                  </a:lnTo>
                  <a:lnTo>
                    <a:pt x="210" y="149"/>
                  </a:lnTo>
                  <a:lnTo>
                    <a:pt x="231" y="142"/>
                  </a:lnTo>
                  <a:lnTo>
                    <a:pt x="252" y="136"/>
                  </a:lnTo>
                  <a:lnTo>
                    <a:pt x="272" y="130"/>
                  </a:lnTo>
                  <a:lnTo>
                    <a:pt x="293" y="124"/>
                  </a:lnTo>
                  <a:lnTo>
                    <a:pt x="312" y="119"/>
                  </a:lnTo>
                  <a:lnTo>
                    <a:pt x="330" y="113"/>
                  </a:lnTo>
                  <a:lnTo>
                    <a:pt x="345" y="110"/>
                  </a:lnTo>
                  <a:lnTo>
                    <a:pt x="359" y="106"/>
                  </a:lnTo>
                  <a:lnTo>
                    <a:pt x="371" y="105"/>
                  </a:lnTo>
                  <a:lnTo>
                    <a:pt x="408" y="101"/>
                  </a:lnTo>
                  <a:lnTo>
                    <a:pt x="444" y="98"/>
                  </a:lnTo>
                  <a:lnTo>
                    <a:pt x="478" y="97"/>
                  </a:lnTo>
                  <a:lnTo>
                    <a:pt x="511" y="97"/>
                  </a:lnTo>
                  <a:lnTo>
                    <a:pt x="543" y="97"/>
                  </a:lnTo>
                  <a:lnTo>
                    <a:pt x="573" y="97"/>
                  </a:lnTo>
                  <a:lnTo>
                    <a:pt x="602" y="98"/>
                  </a:lnTo>
                  <a:lnTo>
                    <a:pt x="628" y="99"/>
                  </a:lnTo>
                  <a:lnTo>
                    <a:pt x="654" y="102"/>
                  </a:lnTo>
                  <a:lnTo>
                    <a:pt x="679" y="103"/>
                  </a:lnTo>
                  <a:lnTo>
                    <a:pt x="702" y="105"/>
                  </a:lnTo>
                  <a:lnTo>
                    <a:pt x="724" y="106"/>
                  </a:lnTo>
                  <a:lnTo>
                    <a:pt x="746" y="106"/>
                  </a:lnTo>
                  <a:lnTo>
                    <a:pt x="765" y="106"/>
                  </a:lnTo>
                  <a:lnTo>
                    <a:pt x="785" y="105"/>
                  </a:lnTo>
                  <a:lnTo>
                    <a:pt x="802" y="103"/>
                  </a:lnTo>
                  <a:lnTo>
                    <a:pt x="787" y="14"/>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3"/>
            <p:cNvSpPr>
              <a:spLocks/>
            </p:cNvSpPr>
            <p:nvPr/>
          </p:nvSpPr>
          <p:spPr bwMode="auto">
            <a:xfrm>
              <a:off x="349253" y="2109789"/>
              <a:ext cx="1022362" cy="168277"/>
            </a:xfrm>
            <a:custGeom>
              <a:avLst/>
              <a:gdLst>
                <a:gd name="T0" fmla="*/ 563 w 644"/>
                <a:gd name="T1" fmla="*/ 45 h 106"/>
                <a:gd name="T2" fmla="*/ 545 w 644"/>
                <a:gd name="T3" fmla="*/ 43 h 106"/>
                <a:gd name="T4" fmla="*/ 513 w 644"/>
                <a:gd name="T5" fmla="*/ 38 h 106"/>
                <a:gd name="T6" fmla="*/ 471 w 644"/>
                <a:gd name="T7" fmla="*/ 36 h 106"/>
                <a:gd name="T8" fmla="*/ 420 w 644"/>
                <a:gd name="T9" fmla="*/ 32 h 106"/>
                <a:gd name="T10" fmla="*/ 365 w 644"/>
                <a:gd name="T11" fmla="*/ 30 h 106"/>
                <a:gd name="T12" fmla="*/ 310 w 644"/>
                <a:gd name="T13" fmla="*/ 32 h 106"/>
                <a:gd name="T14" fmla="*/ 258 w 644"/>
                <a:gd name="T15" fmla="*/ 36 h 106"/>
                <a:gd name="T16" fmla="*/ 211 w 644"/>
                <a:gd name="T17" fmla="*/ 45 h 106"/>
                <a:gd name="T18" fmla="*/ 167 w 644"/>
                <a:gd name="T19" fmla="*/ 55 h 106"/>
                <a:gd name="T20" fmla="*/ 126 w 644"/>
                <a:gd name="T21" fmla="*/ 66 h 106"/>
                <a:gd name="T22" fmla="*/ 87 w 644"/>
                <a:gd name="T23" fmla="*/ 77 h 106"/>
                <a:gd name="T24" fmla="*/ 56 w 644"/>
                <a:gd name="T25" fmla="*/ 86 h 106"/>
                <a:gd name="T26" fmla="*/ 30 w 644"/>
                <a:gd name="T27" fmla="*/ 95 h 106"/>
                <a:gd name="T28" fmla="*/ 11 w 644"/>
                <a:gd name="T29" fmla="*/ 102 h 106"/>
                <a:gd name="T30" fmla="*/ 1 w 644"/>
                <a:gd name="T31" fmla="*/ 106 h 106"/>
                <a:gd name="T32" fmla="*/ 1 w 644"/>
                <a:gd name="T33" fmla="*/ 106 h 106"/>
                <a:gd name="T34" fmla="*/ 9 w 644"/>
                <a:gd name="T35" fmla="*/ 102 h 106"/>
                <a:gd name="T36" fmla="*/ 27 w 644"/>
                <a:gd name="T37" fmla="*/ 95 h 106"/>
                <a:gd name="T38" fmla="*/ 52 w 644"/>
                <a:gd name="T39" fmla="*/ 86 h 106"/>
                <a:gd name="T40" fmla="*/ 83 w 644"/>
                <a:gd name="T41" fmla="*/ 76 h 106"/>
                <a:gd name="T42" fmla="*/ 122 w 644"/>
                <a:gd name="T43" fmla="*/ 62 h 106"/>
                <a:gd name="T44" fmla="*/ 164 w 644"/>
                <a:gd name="T45" fmla="*/ 47 h 106"/>
                <a:gd name="T46" fmla="*/ 212 w 644"/>
                <a:gd name="T47" fmla="*/ 30 h 106"/>
                <a:gd name="T48" fmla="*/ 265 w 644"/>
                <a:gd name="T49" fmla="*/ 14 h 106"/>
                <a:gd name="T50" fmla="*/ 325 w 644"/>
                <a:gd name="T51" fmla="*/ 4 h 106"/>
                <a:gd name="T52" fmla="*/ 392 w 644"/>
                <a:gd name="T53" fmla="*/ 0 h 106"/>
                <a:gd name="T54" fmla="*/ 460 w 644"/>
                <a:gd name="T55" fmla="*/ 1 h 106"/>
                <a:gd name="T56" fmla="*/ 523 w 644"/>
                <a:gd name="T57" fmla="*/ 4 h 106"/>
                <a:gd name="T58" fmla="*/ 576 w 644"/>
                <a:gd name="T59" fmla="*/ 10 h 106"/>
                <a:gd name="T60" fmla="*/ 618 w 644"/>
                <a:gd name="T61" fmla="*/ 14 h 106"/>
                <a:gd name="T62" fmla="*/ 641 w 644"/>
                <a:gd name="T63" fmla="*/ 18 h 106"/>
                <a:gd name="T64" fmla="*/ 565 w 644"/>
                <a:gd name="T65"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4" h="106">
                  <a:moveTo>
                    <a:pt x="565" y="45"/>
                  </a:moveTo>
                  <a:lnTo>
                    <a:pt x="563" y="45"/>
                  </a:lnTo>
                  <a:lnTo>
                    <a:pt x="556" y="44"/>
                  </a:lnTo>
                  <a:lnTo>
                    <a:pt x="545" y="43"/>
                  </a:lnTo>
                  <a:lnTo>
                    <a:pt x="531" y="41"/>
                  </a:lnTo>
                  <a:lnTo>
                    <a:pt x="513" y="38"/>
                  </a:lnTo>
                  <a:lnTo>
                    <a:pt x="493" y="37"/>
                  </a:lnTo>
                  <a:lnTo>
                    <a:pt x="471" y="36"/>
                  </a:lnTo>
                  <a:lnTo>
                    <a:pt x="446" y="33"/>
                  </a:lnTo>
                  <a:lnTo>
                    <a:pt x="420" y="32"/>
                  </a:lnTo>
                  <a:lnTo>
                    <a:pt x="392" y="30"/>
                  </a:lnTo>
                  <a:lnTo>
                    <a:pt x="365" y="30"/>
                  </a:lnTo>
                  <a:lnTo>
                    <a:pt x="337" y="30"/>
                  </a:lnTo>
                  <a:lnTo>
                    <a:pt x="310" y="32"/>
                  </a:lnTo>
                  <a:lnTo>
                    <a:pt x="284" y="33"/>
                  </a:lnTo>
                  <a:lnTo>
                    <a:pt x="258" y="36"/>
                  </a:lnTo>
                  <a:lnTo>
                    <a:pt x="234" y="40"/>
                  </a:lnTo>
                  <a:lnTo>
                    <a:pt x="211" y="45"/>
                  </a:lnTo>
                  <a:lnTo>
                    <a:pt x="189" y="49"/>
                  </a:lnTo>
                  <a:lnTo>
                    <a:pt x="167" y="55"/>
                  </a:lnTo>
                  <a:lnTo>
                    <a:pt x="146" y="60"/>
                  </a:lnTo>
                  <a:lnTo>
                    <a:pt x="126" y="66"/>
                  </a:lnTo>
                  <a:lnTo>
                    <a:pt x="107" y="71"/>
                  </a:lnTo>
                  <a:lnTo>
                    <a:pt x="87" y="77"/>
                  </a:lnTo>
                  <a:lnTo>
                    <a:pt x="71" y="82"/>
                  </a:lnTo>
                  <a:lnTo>
                    <a:pt x="56" y="86"/>
                  </a:lnTo>
                  <a:lnTo>
                    <a:pt x="42" y="92"/>
                  </a:lnTo>
                  <a:lnTo>
                    <a:pt x="30" y="95"/>
                  </a:lnTo>
                  <a:lnTo>
                    <a:pt x="19" y="99"/>
                  </a:lnTo>
                  <a:lnTo>
                    <a:pt x="11" y="102"/>
                  </a:lnTo>
                  <a:lnTo>
                    <a:pt x="5" y="104"/>
                  </a:lnTo>
                  <a:lnTo>
                    <a:pt x="1" y="106"/>
                  </a:lnTo>
                  <a:lnTo>
                    <a:pt x="0" y="106"/>
                  </a:lnTo>
                  <a:lnTo>
                    <a:pt x="1" y="106"/>
                  </a:lnTo>
                  <a:lnTo>
                    <a:pt x="4" y="104"/>
                  </a:lnTo>
                  <a:lnTo>
                    <a:pt x="9" y="102"/>
                  </a:lnTo>
                  <a:lnTo>
                    <a:pt x="17" y="99"/>
                  </a:lnTo>
                  <a:lnTo>
                    <a:pt x="27" y="95"/>
                  </a:lnTo>
                  <a:lnTo>
                    <a:pt x="38" y="91"/>
                  </a:lnTo>
                  <a:lnTo>
                    <a:pt x="52" y="86"/>
                  </a:lnTo>
                  <a:lnTo>
                    <a:pt x="67" y="81"/>
                  </a:lnTo>
                  <a:lnTo>
                    <a:pt x="83" y="76"/>
                  </a:lnTo>
                  <a:lnTo>
                    <a:pt x="101" y="69"/>
                  </a:lnTo>
                  <a:lnTo>
                    <a:pt x="122" y="62"/>
                  </a:lnTo>
                  <a:lnTo>
                    <a:pt x="142" y="54"/>
                  </a:lnTo>
                  <a:lnTo>
                    <a:pt x="164" y="47"/>
                  </a:lnTo>
                  <a:lnTo>
                    <a:pt x="188" y="38"/>
                  </a:lnTo>
                  <a:lnTo>
                    <a:pt x="212" y="30"/>
                  </a:lnTo>
                  <a:lnTo>
                    <a:pt x="237" y="22"/>
                  </a:lnTo>
                  <a:lnTo>
                    <a:pt x="265" y="14"/>
                  </a:lnTo>
                  <a:lnTo>
                    <a:pt x="293" y="8"/>
                  </a:lnTo>
                  <a:lnTo>
                    <a:pt x="325" y="4"/>
                  </a:lnTo>
                  <a:lnTo>
                    <a:pt x="358" y="1"/>
                  </a:lnTo>
                  <a:lnTo>
                    <a:pt x="392" y="0"/>
                  </a:lnTo>
                  <a:lnTo>
                    <a:pt x="427" y="0"/>
                  </a:lnTo>
                  <a:lnTo>
                    <a:pt x="460" y="1"/>
                  </a:lnTo>
                  <a:lnTo>
                    <a:pt x="493" y="3"/>
                  </a:lnTo>
                  <a:lnTo>
                    <a:pt x="523" y="4"/>
                  </a:lnTo>
                  <a:lnTo>
                    <a:pt x="552" y="7"/>
                  </a:lnTo>
                  <a:lnTo>
                    <a:pt x="576" y="10"/>
                  </a:lnTo>
                  <a:lnTo>
                    <a:pt x="600" y="12"/>
                  </a:lnTo>
                  <a:lnTo>
                    <a:pt x="618" y="14"/>
                  </a:lnTo>
                  <a:lnTo>
                    <a:pt x="631" y="16"/>
                  </a:lnTo>
                  <a:lnTo>
                    <a:pt x="641" y="18"/>
                  </a:lnTo>
                  <a:lnTo>
                    <a:pt x="644" y="18"/>
                  </a:lnTo>
                  <a:lnTo>
                    <a:pt x="565"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4"/>
            <p:cNvSpPr>
              <a:spLocks/>
            </p:cNvSpPr>
            <p:nvPr/>
          </p:nvSpPr>
          <p:spPr bwMode="auto">
            <a:xfrm>
              <a:off x="314327" y="2032000"/>
              <a:ext cx="1028712" cy="254003"/>
            </a:xfrm>
            <a:custGeom>
              <a:avLst/>
              <a:gdLst>
                <a:gd name="T0" fmla="*/ 589 w 648"/>
                <a:gd name="T1" fmla="*/ 27 h 160"/>
                <a:gd name="T2" fmla="*/ 567 w 648"/>
                <a:gd name="T3" fmla="*/ 28 h 160"/>
                <a:gd name="T4" fmla="*/ 528 w 648"/>
                <a:gd name="T5" fmla="*/ 31 h 160"/>
                <a:gd name="T6" fmla="*/ 478 w 648"/>
                <a:gd name="T7" fmla="*/ 35 h 160"/>
                <a:gd name="T8" fmla="*/ 420 w 648"/>
                <a:gd name="T9" fmla="*/ 41 h 160"/>
                <a:gd name="T10" fmla="*/ 359 w 648"/>
                <a:gd name="T11" fmla="*/ 48 h 160"/>
                <a:gd name="T12" fmla="*/ 303 w 648"/>
                <a:gd name="T13" fmla="*/ 56 h 160"/>
                <a:gd name="T14" fmla="*/ 255 w 648"/>
                <a:gd name="T15" fmla="*/ 65 h 160"/>
                <a:gd name="T16" fmla="*/ 218 w 648"/>
                <a:gd name="T17" fmla="*/ 76 h 160"/>
                <a:gd name="T18" fmla="*/ 179 w 648"/>
                <a:gd name="T19" fmla="*/ 90 h 160"/>
                <a:gd name="T20" fmla="*/ 140 w 648"/>
                <a:gd name="T21" fmla="*/ 104 h 160"/>
                <a:gd name="T22" fmla="*/ 100 w 648"/>
                <a:gd name="T23" fmla="*/ 119 h 160"/>
                <a:gd name="T24" fmla="*/ 65 w 648"/>
                <a:gd name="T25" fmla="*/ 133 h 160"/>
                <a:gd name="T26" fmla="*/ 35 w 648"/>
                <a:gd name="T27" fmla="*/ 145 h 160"/>
                <a:gd name="T28" fmla="*/ 13 w 648"/>
                <a:gd name="T29" fmla="*/ 155 h 160"/>
                <a:gd name="T30" fmla="*/ 1 w 648"/>
                <a:gd name="T31" fmla="*/ 160 h 160"/>
                <a:gd name="T32" fmla="*/ 1 w 648"/>
                <a:gd name="T33" fmla="*/ 159 h 160"/>
                <a:gd name="T34" fmla="*/ 13 w 648"/>
                <a:gd name="T35" fmla="*/ 153 h 160"/>
                <a:gd name="T36" fmla="*/ 37 w 648"/>
                <a:gd name="T37" fmla="*/ 144 h 160"/>
                <a:gd name="T38" fmla="*/ 68 w 648"/>
                <a:gd name="T39" fmla="*/ 130 h 160"/>
                <a:gd name="T40" fmla="*/ 105 w 648"/>
                <a:gd name="T41" fmla="*/ 114 h 160"/>
                <a:gd name="T42" fmla="*/ 148 w 648"/>
                <a:gd name="T43" fmla="*/ 96 h 160"/>
                <a:gd name="T44" fmla="*/ 192 w 648"/>
                <a:gd name="T45" fmla="*/ 78 h 160"/>
                <a:gd name="T46" fmla="*/ 236 w 648"/>
                <a:gd name="T47" fmla="*/ 61 h 160"/>
                <a:gd name="T48" fmla="*/ 294 w 648"/>
                <a:gd name="T49" fmla="*/ 41 h 160"/>
                <a:gd name="T50" fmla="*/ 364 w 648"/>
                <a:gd name="T51" fmla="*/ 23 h 160"/>
                <a:gd name="T52" fmla="*/ 427 w 648"/>
                <a:gd name="T53" fmla="*/ 11 h 160"/>
                <a:gd name="T54" fmla="*/ 484 w 648"/>
                <a:gd name="T55" fmla="*/ 4 h 160"/>
                <a:gd name="T56" fmla="*/ 535 w 648"/>
                <a:gd name="T57" fmla="*/ 1 h 160"/>
                <a:gd name="T58" fmla="*/ 578 w 648"/>
                <a:gd name="T59" fmla="*/ 1 h 160"/>
                <a:gd name="T60" fmla="*/ 611 w 648"/>
                <a:gd name="T61" fmla="*/ 2 h 160"/>
                <a:gd name="T62" fmla="*/ 634 w 648"/>
                <a:gd name="T63" fmla="*/ 6 h 160"/>
                <a:gd name="T64" fmla="*/ 648 w 648"/>
                <a:gd name="T65" fmla="*/ 11 h 160"/>
                <a:gd name="T66" fmla="*/ 640 w 648"/>
                <a:gd name="T67" fmla="*/ 17 h 160"/>
                <a:gd name="T68" fmla="*/ 616 w 648"/>
                <a:gd name="T69" fmla="*/ 23 h 160"/>
                <a:gd name="T70" fmla="*/ 596 w 648"/>
                <a:gd name="T71" fmla="*/ 2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8" h="160">
                  <a:moveTo>
                    <a:pt x="592" y="27"/>
                  </a:moveTo>
                  <a:lnTo>
                    <a:pt x="589" y="27"/>
                  </a:lnTo>
                  <a:lnTo>
                    <a:pt x="581" y="27"/>
                  </a:lnTo>
                  <a:lnTo>
                    <a:pt x="567" y="28"/>
                  </a:lnTo>
                  <a:lnTo>
                    <a:pt x="549" y="30"/>
                  </a:lnTo>
                  <a:lnTo>
                    <a:pt x="528" y="31"/>
                  </a:lnTo>
                  <a:lnTo>
                    <a:pt x="504" y="32"/>
                  </a:lnTo>
                  <a:lnTo>
                    <a:pt x="478" y="35"/>
                  </a:lnTo>
                  <a:lnTo>
                    <a:pt x="449" y="38"/>
                  </a:lnTo>
                  <a:lnTo>
                    <a:pt x="420" y="41"/>
                  </a:lnTo>
                  <a:lnTo>
                    <a:pt x="390" y="43"/>
                  </a:lnTo>
                  <a:lnTo>
                    <a:pt x="359" y="48"/>
                  </a:lnTo>
                  <a:lnTo>
                    <a:pt x="331" y="52"/>
                  </a:lnTo>
                  <a:lnTo>
                    <a:pt x="303" y="56"/>
                  </a:lnTo>
                  <a:lnTo>
                    <a:pt x="278" y="60"/>
                  </a:lnTo>
                  <a:lnTo>
                    <a:pt x="255" y="65"/>
                  </a:lnTo>
                  <a:lnTo>
                    <a:pt x="236" y="71"/>
                  </a:lnTo>
                  <a:lnTo>
                    <a:pt x="218" y="76"/>
                  </a:lnTo>
                  <a:lnTo>
                    <a:pt x="199" y="83"/>
                  </a:lnTo>
                  <a:lnTo>
                    <a:pt x="179" y="90"/>
                  </a:lnTo>
                  <a:lnTo>
                    <a:pt x="159" y="97"/>
                  </a:lnTo>
                  <a:lnTo>
                    <a:pt x="140" y="104"/>
                  </a:lnTo>
                  <a:lnTo>
                    <a:pt x="119" y="112"/>
                  </a:lnTo>
                  <a:lnTo>
                    <a:pt x="100" y="119"/>
                  </a:lnTo>
                  <a:lnTo>
                    <a:pt x="82" y="126"/>
                  </a:lnTo>
                  <a:lnTo>
                    <a:pt x="65" y="133"/>
                  </a:lnTo>
                  <a:lnTo>
                    <a:pt x="49" y="140"/>
                  </a:lnTo>
                  <a:lnTo>
                    <a:pt x="35" y="145"/>
                  </a:lnTo>
                  <a:lnTo>
                    <a:pt x="23" y="151"/>
                  </a:lnTo>
                  <a:lnTo>
                    <a:pt x="13" y="155"/>
                  </a:lnTo>
                  <a:lnTo>
                    <a:pt x="6" y="157"/>
                  </a:lnTo>
                  <a:lnTo>
                    <a:pt x="1" y="160"/>
                  </a:lnTo>
                  <a:lnTo>
                    <a:pt x="0" y="160"/>
                  </a:lnTo>
                  <a:lnTo>
                    <a:pt x="1" y="159"/>
                  </a:lnTo>
                  <a:lnTo>
                    <a:pt x="6" y="157"/>
                  </a:lnTo>
                  <a:lnTo>
                    <a:pt x="13" y="153"/>
                  </a:lnTo>
                  <a:lnTo>
                    <a:pt x="24" y="149"/>
                  </a:lnTo>
                  <a:lnTo>
                    <a:pt x="37" y="144"/>
                  </a:lnTo>
                  <a:lnTo>
                    <a:pt x="52" y="137"/>
                  </a:lnTo>
                  <a:lnTo>
                    <a:pt x="68" y="130"/>
                  </a:lnTo>
                  <a:lnTo>
                    <a:pt x="86" y="122"/>
                  </a:lnTo>
                  <a:lnTo>
                    <a:pt x="105" y="114"/>
                  </a:lnTo>
                  <a:lnTo>
                    <a:pt x="126" y="104"/>
                  </a:lnTo>
                  <a:lnTo>
                    <a:pt x="148" y="96"/>
                  </a:lnTo>
                  <a:lnTo>
                    <a:pt x="170" y="86"/>
                  </a:lnTo>
                  <a:lnTo>
                    <a:pt x="192" y="78"/>
                  </a:lnTo>
                  <a:lnTo>
                    <a:pt x="214" y="70"/>
                  </a:lnTo>
                  <a:lnTo>
                    <a:pt x="236" y="61"/>
                  </a:lnTo>
                  <a:lnTo>
                    <a:pt x="258" y="53"/>
                  </a:lnTo>
                  <a:lnTo>
                    <a:pt x="294" y="41"/>
                  </a:lnTo>
                  <a:lnTo>
                    <a:pt x="329" y="31"/>
                  </a:lnTo>
                  <a:lnTo>
                    <a:pt x="364" y="23"/>
                  </a:lnTo>
                  <a:lnTo>
                    <a:pt x="395" y="16"/>
                  </a:lnTo>
                  <a:lnTo>
                    <a:pt x="427" y="11"/>
                  </a:lnTo>
                  <a:lnTo>
                    <a:pt x="457" y="6"/>
                  </a:lnTo>
                  <a:lnTo>
                    <a:pt x="484" y="4"/>
                  </a:lnTo>
                  <a:lnTo>
                    <a:pt x="511" y="1"/>
                  </a:lnTo>
                  <a:lnTo>
                    <a:pt x="535" y="1"/>
                  </a:lnTo>
                  <a:lnTo>
                    <a:pt x="557" y="0"/>
                  </a:lnTo>
                  <a:lnTo>
                    <a:pt x="578" y="1"/>
                  </a:lnTo>
                  <a:lnTo>
                    <a:pt x="596" y="1"/>
                  </a:lnTo>
                  <a:lnTo>
                    <a:pt x="611" y="2"/>
                  </a:lnTo>
                  <a:lnTo>
                    <a:pt x="623" y="4"/>
                  </a:lnTo>
                  <a:lnTo>
                    <a:pt x="634" y="6"/>
                  </a:lnTo>
                  <a:lnTo>
                    <a:pt x="641" y="8"/>
                  </a:lnTo>
                  <a:lnTo>
                    <a:pt x="648" y="11"/>
                  </a:lnTo>
                  <a:lnTo>
                    <a:pt x="648" y="15"/>
                  </a:lnTo>
                  <a:lnTo>
                    <a:pt x="640" y="17"/>
                  </a:lnTo>
                  <a:lnTo>
                    <a:pt x="629" y="20"/>
                  </a:lnTo>
                  <a:lnTo>
                    <a:pt x="616" y="23"/>
                  </a:lnTo>
                  <a:lnTo>
                    <a:pt x="604" y="26"/>
                  </a:lnTo>
                  <a:lnTo>
                    <a:pt x="596" y="27"/>
                  </a:lnTo>
                  <a:lnTo>
                    <a:pt x="592"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5"/>
            <p:cNvSpPr>
              <a:spLocks/>
            </p:cNvSpPr>
            <p:nvPr/>
          </p:nvSpPr>
          <p:spPr bwMode="auto">
            <a:xfrm>
              <a:off x="130175" y="2214565"/>
              <a:ext cx="79376" cy="66676"/>
            </a:xfrm>
            <a:custGeom>
              <a:avLst/>
              <a:gdLst>
                <a:gd name="T0" fmla="*/ 0 w 50"/>
                <a:gd name="T1" fmla="*/ 0 h 42"/>
                <a:gd name="T2" fmla="*/ 0 w 50"/>
                <a:gd name="T3" fmla="*/ 4 h 42"/>
                <a:gd name="T4" fmla="*/ 2 w 50"/>
                <a:gd name="T5" fmla="*/ 14 h 42"/>
                <a:gd name="T6" fmla="*/ 7 w 50"/>
                <a:gd name="T7" fmla="*/ 25 h 42"/>
                <a:gd name="T8" fmla="*/ 18 w 50"/>
                <a:gd name="T9" fmla="*/ 36 h 42"/>
                <a:gd name="T10" fmla="*/ 32 w 50"/>
                <a:gd name="T11" fmla="*/ 41 h 42"/>
                <a:gd name="T12" fmla="*/ 41 w 50"/>
                <a:gd name="T13" fmla="*/ 42 h 42"/>
                <a:gd name="T14" fmla="*/ 48 w 50"/>
                <a:gd name="T15" fmla="*/ 41 h 42"/>
                <a:gd name="T16" fmla="*/ 50 w 50"/>
                <a:gd name="T17" fmla="*/ 40 h 42"/>
                <a:gd name="T18" fmla="*/ 0 w 50"/>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2">
                  <a:moveTo>
                    <a:pt x="0" y="0"/>
                  </a:moveTo>
                  <a:lnTo>
                    <a:pt x="0" y="4"/>
                  </a:lnTo>
                  <a:lnTo>
                    <a:pt x="2" y="14"/>
                  </a:lnTo>
                  <a:lnTo>
                    <a:pt x="7" y="25"/>
                  </a:lnTo>
                  <a:lnTo>
                    <a:pt x="18" y="36"/>
                  </a:lnTo>
                  <a:lnTo>
                    <a:pt x="32" y="41"/>
                  </a:lnTo>
                  <a:lnTo>
                    <a:pt x="41" y="42"/>
                  </a:lnTo>
                  <a:lnTo>
                    <a:pt x="48" y="41"/>
                  </a:lnTo>
                  <a:lnTo>
                    <a:pt x="50" y="4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6"/>
            <p:cNvSpPr>
              <a:spLocks/>
            </p:cNvSpPr>
            <p:nvPr/>
          </p:nvSpPr>
          <p:spPr bwMode="auto">
            <a:xfrm>
              <a:off x="150813" y="2170114"/>
              <a:ext cx="65088" cy="55563"/>
            </a:xfrm>
            <a:custGeom>
              <a:avLst/>
              <a:gdLst>
                <a:gd name="T0" fmla="*/ 13 w 41"/>
                <a:gd name="T1" fmla="*/ 27 h 35"/>
                <a:gd name="T2" fmla="*/ 21 w 41"/>
                <a:gd name="T3" fmla="*/ 32 h 35"/>
                <a:gd name="T4" fmla="*/ 30 w 41"/>
                <a:gd name="T5" fmla="*/ 35 h 35"/>
                <a:gd name="T6" fmla="*/ 35 w 41"/>
                <a:gd name="T7" fmla="*/ 35 h 35"/>
                <a:gd name="T8" fmla="*/ 39 w 41"/>
                <a:gd name="T9" fmla="*/ 32 h 35"/>
                <a:gd name="T10" fmla="*/ 41 w 41"/>
                <a:gd name="T11" fmla="*/ 27 h 35"/>
                <a:gd name="T12" fmla="*/ 39 w 41"/>
                <a:gd name="T13" fmla="*/ 21 h 35"/>
                <a:gd name="T14" fmla="*/ 34 w 41"/>
                <a:gd name="T15" fmla="*/ 14 h 35"/>
                <a:gd name="T16" fmla="*/ 27 w 41"/>
                <a:gd name="T17" fmla="*/ 7 h 35"/>
                <a:gd name="T18" fmla="*/ 19 w 41"/>
                <a:gd name="T19" fmla="*/ 2 h 35"/>
                <a:gd name="T20" fmla="*/ 11 w 41"/>
                <a:gd name="T21" fmla="*/ 0 h 35"/>
                <a:gd name="T22" fmla="*/ 4 w 41"/>
                <a:gd name="T23" fmla="*/ 0 h 35"/>
                <a:gd name="T24" fmla="*/ 0 w 41"/>
                <a:gd name="T25" fmla="*/ 2 h 35"/>
                <a:gd name="T26" fmla="*/ 0 w 41"/>
                <a:gd name="T27" fmla="*/ 7 h 35"/>
                <a:gd name="T28" fmla="*/ 1 w 41"/>
                <a:gd name="T29" fmla="*/ 13 h 35"/>
                <a:gd name="T30" fmla="*/ 6 w 41"/>
                <a:gd name="T31" fmla="*/ 20 h 35"/>
                <a:gd name="T32" fmla="*/ 13 w 41"/>
                <a:gd name="T3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5">
                  <a:moveTo>
                    <a:pt x="13" y="27"/>
                  </a:moveTo>
                  <a:lnTo>
                    <a:pt x="21" y="32"/>
                  </a:lnTo>
                  <a:lnTo>
                    <a:pt x="30" y="35"/>
                  </a:lnTo>
                  <a:lnTo>
                    <a:pt x="35" y="35"/>
                  </a:lnTo>
                  <a:lnTo>
                    <a:pt x="39" y="32"/>
                  </a:lnTo>
                  <a:lnTo>
                    <a:pt x="41" y="27"/>
                  </a:lnTo>
                  <a:lnTo>
                    <a:pt x="39" y="21"/>
                  </a:lnTo>
                  <a:lnTo>
                    <a:pt x="34" y="14"/>
                  </a:lnTo>
                  <a:lnTo>
                    <a:pt x="27" y="7"/>
                  </a:lnTo>
                  <a:lnTo>
                    <a:pt x="19" y="2"/>
                  </a:lnTo>
                  <a:lnTo>
                    <a:pt x="11" y="0"/>
                  </a:lnTo>
                  <a:lnTo>
                    <a:pt x="4" y="0"/>
                  </a:lnTo>
                  <a:lnTo>
                    <a:pt x="0" y="2"/>
                  </a:lnTo>
                  <a:lnTo>
                    <a:pt x="0" y="7"/>
                  </a:lnTo>
                  <a:lnTo>
                    <a:pt x="1" y="13"/>
                  </a:lnTo>
                  <a:lnTo>
                    <a:pt x="6" y="20"/>
                  </a:lnTo>
                  <a:lnTo>
                    <a:pt x="13"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60"/>
          <p:cNvGrpSpPr/>
          <p:nvPr/>
        </p:nvGrpSpPr>
        <p:grpSpPr>
          <a:xfrm>
            <a:off x="1399686" y="1235432"/>
            <a:ext cx="4800587" cy="4058467"/>
            <a:chOff x="1447813" y="1812944"/>
            <a:chExt cx="4306936" cy="3368713"/>
          </a:xfrm>
        </p:grpSpPr>
        <p:sp>
          <p:nvSpPr>
            <p:cNvPr id="6" name="AutoShape 11"/>
            <p:cNvSpPr>
              <a:spLocks noChangeAspect="1" noChangeArrowheads="1" noTextEdit="1"/>
            </p:cNvSpPr>
            <p:nvPr/>
          </p:nvSpPr>
          <p:spPr bwMode="auto">
            <a:xfrm>
              <a:off x="1447813" y="1812944"/>
              <a:ext cx="4306936" cy="336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4"/>
            <p:cNvSpPr>
              <a:spLocks/>
            </p:cNvSpPr>
            <p:nvPr/>
          </p:nvSpPr>
          <p:spPr bwMode="auto">
            <a:xfrm>
              <a:off x="2043132" y="4860978"/>
              <a:ext cx="3117885" cy="320679"/>
            </a:xfrm>
            <a:custGeom>
              <a:avLst/>
              <a:gdLst>
                <a:gd name="T0" fmla="*/ 1082 w 1964"/>
                <a:gd name="T1" fmla="*/ 0 h 202"/>
                <a:gd name="T2" fmla="*/ 1228 w 1964"/>
                <a:gd name="T3" fmla="*/ 3 h 202"/>
                <a:gd name="T4" fmla="*/ 1364 w 1964"/>
                <a:gd name="T5" fmla="*/ 8 h 202"/>
                <a:gd name="T6" fmla="*/ 1492 w 1964"/>
                <a:gd name="T7" fmla="*/ 15 h 202"/>
                <a:gd name="T8" fmla="*/ 1607 w 1964"/>
                <a:gd name="T9" fmla="*/ 23 h 202"/>
                <a:gd name="T10" fmla="*/ 1709 w 1964"/>
                <a:gd name="T11" fmla="*/ 33 h 202"/>
                <a:gd name="T12" fmla="*/ 1797 w 1964"/>
                <a:gd name="T13" fmla="*/ 45 h 202"/>
                <a:gd name="T14" fmla="*/ 1868 w 1964"/>
                <a:gd name="T15" fmla="*/ 58 h 202"/>
                <a:gd name="T16" fmla="*/ 1920 w 1964"/>
                <a:gd name="T17" fmla="*/ 72 h 202"/>
                <a:gd name="T18" fmla="*/ 1953 w 1964"/>
                <a:gd name="T19" fmla="*/ 87 h 202"/>
                <a:gd name="T20" fmla="*/ 1964 w 1964"/>
                <a:gd name="T21" fmla="*/ 102 h 202"/>
                <a:gd name="T22" fmla="*/ 1953 w 1964"/>
                <a:gd name="T23" fmla="*/ 117 h 202"/>
                <a:gd name="T24" fmla="*/ 1920 w 1964"/>
                <a:gd name="T25" fmla="*/ 132 h 202"/>
                <a:gd name="T26" fmla="*/ 1868 w 1964"/>
                <a:gd name="T27" fmla="*/ 146 h 202"/>
                <a:gd name="T28" fmla="*/ 1797 w 1964"/>
                <a:gd name="T29" fmla="*/ 158 h 202"/>
                <a:gd name="T30" fmla="*/ 1709 w 1964"/>
                <a:gd name="T31" fmla="*/ 169 h 202"/>
                <a:gd name="T32" fmla="*/ 1607 w 1964"/>
                <a:gd name="T33" fmla="*/ 179 h 202"/>
                <a:gd name="T34" fmla="*/ 1492 w 1964"/>
                <a:gd name="T35" fmla="*/ 187 h 202"/>
                <a:gd name="T36" fmla="*/ 1364 w 1964"/>
                <a:gd name="T37" fmla="*/ 194 h 202"/>
                <a:gd name="T38" fmla="*/ 1228 w 1964"/>
                <a:gd name="T39" fmla="*/ 199 h 202"/>
                <a:gd name="T40" fmla="*/ 1082 w 1964"/>
                <a:gd name="T41" fmla="*/ 202 h 202"/>
                <a:gd name="T42" fmla="*/ 931 w 1964"/>
                <a:gd name="T43" fmla="*/ 202 h 202"/>
                <a:gd name="T44" fmla="*/ 784 w 1964"/>
                <a:gd name="T45" fmla="*/ 201 h 202"/>
                <a:gd name="T46" fmla="*/ 644 w 1964"/>
                <a:gd name="T47" fmla="*/ 197 h 202"/>
                <a:gd name="T48" fmla="*/ 514 w 1964"/>
                <a:gd name="T49" fmla="*/ 190 h 202"/>
                <a:gd name="T50" fmla="*/ 394 w 1964"/>
                <a:gd name="T51" fmla="*/ 181 h 202"/>
                <a:gd name="T52" fmla="*/ 287 w 1964"/>
                <a:gd name="T53" fmla="*/ 172 h 202"/>
                <a:gd name="T54" fmla="*/ 195 w 1964"/>
                <a:gd name="T55" fmla="*/ 162 h 202"/>
                <a:gd name="T56" fmla="*/ 118 w 1964"/>
                <a:gd name="T57" fmla="*/ 150 h 202"/>
                <a:gd name="T58" fmla="*/ 59 w 1964"/>
                <a:gd name="T59" fmla="*/ 136 h 202"/>
                <a:gd name="T60" fmla="*/ 21 w 1964"/>
                <a:gd name="T61" fmla="*/ 122 h 202"/>
                <a:gd name="T62" fmla="*/ 1 w 1964"/>
                <a:gd name="T63" fmla="*/ 107 h 202"/>
                <a:gd name="T64" fmla="*/ 6 w 1964"/>
                <a:gd name="T65" fmla="*/ 91 h 202"/>
                <a:gd name="T66" fmla="*/ 32 w 1964"/>
                <a:gd name="T67" fmla="*/ 76 h 202"/>
                <a:gd name="T68" fmla="*/ 77 w 1964"/>
                <a:gd name="T69" fmla="*/ 62 h 202"/>
                <a:gd name="T70" fmla="*/ 142 w 1964"/>
                <a:gd name="T71" fmla="*/ 50 h 202"/>
                <a:gd name="T72" fmla="*/ 224 w 1964"/>
                <a:gd name="T73" fmla="*/ 37 h 202"/>
                <a:gd name="T74" fmla="*/ 321 w 1964"/>
                <a:gd name="T75" fmla="*/ 26 h 202"/>
                <a:gd name="T76" fmla="*/ 433 w 1964"/>
                <a:gd name="T77" fmla="*/ 18 h 202"/>
                <a:gd name="T78" fmla="*/ 556 w 1964"/>
                <a:gd name="T79" fmla="*/ 10 h 202"/>
                <a:gd name="T80" fmla="*/ 690 w 1964"/>
                <a:gd name="T81" fmla="*/ 4 h 202"/>
                <a:gd name="T82" fmla="*/ 832 w 1964"/>
                <a:gd name="T83" fmla="*/ 1 h 202"/>
                <a:gd name="T84" fmla="*/ 982 w 1964"/>
                <a:gd name="T8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202">
                  <a:moveTo>
                    <a:pt x="982" y="0"/>
                  </a:moveTo>
                  <a:lnTo>
                    <a:pt x="1033" y="0"/>
                  </a:lnTo>
                  <a:lnTo>
                    <a:pt x="1082" y="0"/>
                  </a:lnTo>
                  <a:lnTo>
                    <a:pt x="1132" y="1"/>
                  </a:lnTo>
                  <a:lnTo>
                    <a:pt x="1180" y="1"/>
                  </a:lnTo>
                  <a:lnTo>
                    <a:pt x="1228" y="3"/>
                  </a:lnTo>
                  <a:lnTo>
                    <a:pt x="1275" y="4"/>
                  </a:lnTo>
                  <a:lnTo>
                    <a:pt x="1320" y="6"/>
                  </a:lnTo>
                  <a:lnTo>
                    <a:pt x="1364" y="8"/>
                  </a:lnTo>
                  <a:lnTo>
                    <a:pt x="1408" y="10"/>
                  </a:lnTo>
                  <a:lnTo>
                    <a:pt x="1451" y="12"/>
                  </a:lnTo>
                  <a:lnTo>
                    <a:pt x="1492" y="15"/>
                  </a:lnTo>
                  <a:lnTo>
                    <a:pt x="1532" y="18"/>
                  </a:lnTo>
                  <a:lnTo>
                    <a:pt x="1570" y="21"/>
                  </a:lnTo>
                  <a:lnTo>
                    <a:pt x="1607" y="23"/>
                  </a:lnTo>
                  <a:lnTo>
                    <a:pt x="1643" y="26"/>
                  </a:lnTo>
                  <a:lnTo>
                    <a:pt x="1677" y="30"/>
                  </a:lnTo>
                  <a:lnTo>
                    <a:pt x="1709" y="33"/>
                  </a:lnTo>
                  <a:lnTo>
                    <a:pt x="1740" y="37"/>
                  </a:lnTo>
                  <a:lnTo>
                    <a:pt x="1769" y="41"/>
                  </a:lnTo>
                  <a:lnTo>
                    <a:pt x="1797" y="45"/>
                  </a:lnTo>
                  <a:lnTo>
                    <a:pt x="1823" y="50"/>
                  </a:lnTo>
                  <a:lnTo>
                    <a:pt x="1846" y="54"/>
                  </a:lnTo>
                  <a:lnTo>
                    <a:pt x="1868" y="58"/>
                  </a:lnTo>
                  <a:lnTo>
                    <a:pt x="1887" y="62"/>
                  </a:lnTo>
                  <a:lnTo>
                    <a:pt x="1905" y="67"/>
                  </a:lnTo>
                  <a:lnTo>
                    <a:pt x="1920" y="72"/>
                  </a:lnTo>
                  <a:lnTo>
                    <a:pt x="1933" y="76"/>
                  </a:lnTo>
                  <a:lnTo>
                    <a:pt x="1944" y="81"/>
                  </a:lnTo>
                  <a:lnTo>
                    <a:pt x="1953" y="87"/>
                  </a:lnTo>
                  <a:lnTo>
                    <a:pt x="1959" y="91"/>
                  </a:lnTo>
                  <a:lnTo>
                    <a:pt x="1963" y="96"/>
                  </a:lnTo>
                  <a:lnTo>
                    <a:pt x="1964" y="102"/>
                  </a:lnTo>
                  <a:lnTo>
                    <a:pt x="1963" y="107"/>
                  </a:lnTo>
                  <a:lnTo>
                    <a:pt x="1959" y="111"/>
                  </a:lnTo>
                  <a:lnTo>
                    <a:pt x="1953" y="117"/>
                  </a:lnTo>
                  <a:lnTo>
                    <a:pt x="1944" y="122"/>
                  </a:lnTo>
                  <a:lnTo>
                    <a:pt x="1933" y="126"/>
                  </a:lnTo>
                  <a:lnTo>
                    <a:pt x="1920" y="132"/>
                  </a:lnTo>
                  <a:lnTo>
                    <a:pt x="1905" y="136"/>
                  </a:lnTo>
                  <a:lnTo>
                    <a:pt x="1887" y="140"/>
                  </a:lnTo>
                  <a:lnTo>
                    <a:pt x="1868" y="146"/>
                  </a:lnTo>
                  <a:lnTo>
                    <a:pt x="1846" y="150"/>
                  </a:lnTo>
                  <a:lnTo>
                    <a:pt x="1823" y="154"/>
                  </a:lnTo>
                  <a:lnTo>
                    <a:pt x="1797" y="158"/>
                  </a:lnTo>
                  <a:lnTo>
                    <a:pt x="1769" y="162"/>
                  </a:lnTo>
                  <a:lnTo>
                    <a:pt x="1740" y="165"/>
                  </a:lnTo>
                  <a:lnTo>
                    <a:pt x="1709" y="169"/>
                  </a:lnTo>
                  <a:lnTo>
                    <a:pt x="1677" y="172"/>
                  </a:lnTo>
                  <a:lnTo>
                    <a:pt x="1643" y="176"/>
                  </a:lnTo>
                  <a:lnTo>
                    <a:pt x="1607" y="179"/>
                  </a:lnTo>
                  <a:lnTo>
                    <a:pt x="1570" y="181"/>
                  </a:lnTo>
                  <a:lnTo>
                    <a:pt x="1532" y="184"/>
                  </a:lnTo>
                  <a:lnTo>
                    <a:pt x="1492" y="187"/>
                  </a:lnTo>
                  <a:lnTo>
                    <a:pt x="1451" y="190"/>
                  </a:lnTo>
                  <a:lnTo>
                    <a:pt x="1408" y="192"/>
                  </a:lnTo>
                  <a:lnTo>
                    <a:pt x="1364" y="194"/>
                  </a:lnTo>
                  <a:lnTo>
                    <a:pt x="1320" y="197"/>
                  </a:lnTo>
                  <a:lnTo>
                    <a:pt x="1275" y="198"/>
                  </a:lnTo>
                  <a:lnTo>
                    <a:pt x="1228" y="199"/>
                  </a:lnTo>
                  <a:lnTo>
                    <a:pt x="1180" y="201"/>
                  </a:lnTo>
                  <a:lnTo>
                    <a:pt x="1132" y="201"/>
                  </a:lnTo>
                  <a:lnTo>
                    <a:pt x="1082" y="202"/>
                  </a:lnTo>
                  <a:lnTo>
                    <a:pt x="1033" y="202"/>
                  </a:lnTo>
                  <a:lnTo>
                    <a:pt x="982" y="202"/>
                  </a:lnTo>
                  <a:lnTo>
                    <a:pt x="931" y="202"/>
                  </a:lnTo>
                  <a:lnTo>
                    <a:pt x="882" y="202"/>
                  </a:lnTo>
                  <a:lnTo>
                    <a:pt x="832" y="201"/>
                  </a:lnTo>
                  <a:lnTo>
                    <a:pt x="784" y="201"/>
                  </a:lnTo>
                  <a:lnTo>
                    <a:pt x="736" y="199"/>
                  </a:lnTo>
                  <a:lnTo>
                    <a:pt x="690" y="198"/>
                  </a:lnTo>
                  <a:lnTo>
                    <a:pt x="644" y="197"/>
                  </a:lnTo>
                  <a:lnTo>
                    <a:pt x="600" y="194"/>
                  </a:lnTo>
                  <a:lnTo>
                    <a:pt x="556" y="192"/>
                  </a:lnTo>
                  <a:lnTo>
                    <a:pt x="514" y="190"/>
                  </a:lnTo>
                  <a:lnTo>
                    <a:pt x="473" y="187"/>
                  </a:lnTo>
                  <a:lnTo>
                    <a:pt x="433" y="184"/>
                  </a:lnTo>
                  <a:lnTo>
                    <a:pt x="394" y="181"/>
                  </a:lnTo>
                  <a:lnTo>
                    <a:pt x="357" y="179"/>
                  </a:lnTo>
                  <a:lnTo>
                    <a:pt x="321" y="176"/>
                  </a:lnTo>
                  <a:lnTo>
                    <a:pt x="287" y="172"/>
                  </a:lnTo>
                  <a:lnTo>
                    <a:pt x="256" y="169"/>
                  </a:lnTo>
                  <a:lnTo>
                    <a:pt x="224" y="165"/>
                  </a:lnTo>
                  <a:lnTo>
                    <a:pt x="195" y="162"/>
                  </a:lnTo>
                  <a:lnTo>
                    <a:pt x="168" y="158"/>
                  </a:lnTo>
                  <a:lnTo>
                    <a:pt x="142" y="154"/>
                  </a:lnTo>
                  <a:lnTo>
                    <a:pt x="118" y="150"/>
                  </a:lnTo>
                  <a:lnTo>
                    <a:pt x="96" y="146"/>
                  </a:lnTo>
                  <a:lnTo>
                    <a:pt x="77" y="140"/>
                  </a:lnTo>
                  <a:lnTo>
                    <a:pt x="59" y="136"/>
                  </a:lnTo>
                  <a:lnTo>
                    <a:pt x="44" y="132"/>
                  </a:lnTo>
                  <a:lnTo>
                    <a:pt x="32" y="126"/>
                  </a:lnTo>
                  <a:lnTo>
                    <a:pt x="21" y="122"/>
                  </a:lnTo>
                  <a:lnTo>
                    <a:pt x="11" y="117"/>
                  </a:lnTo>
                  <a:lnTo>
                    <a:pt x="6" y="111"/>
                  </a:lnTo>
                  <a:lnTo>
                    <a:pt x="1" y="107"/>
                  </a:lnTo>
                  <a:lnTo>
                    <a:pt x="0" y="102"/>
                  </a:lnTo>
                  <a:lnTo>
                    <a:pt x="1" y="96"/>
                  </a:lnTo>
                  <a:lnTo>
                    <a:pt x="6" y="91"/>
                  </a:lnTo>
                  <a:lnTo>
                    <a:pt x="11" y="87"/>
                  </a:lnTo>
                  <a:lnTo>
                    <a:pt x="21" y="81"/>
                  </a:lnTo>
                  <a:lnTo>
                    <a:pt x="32" y="76"/>
                  </a:lnTo>
                  <a:lnTo>
                    <a:pt x="44" y="72"/>
                  </a:lnTo>
                  <a:lnTo>
                    <a:pt x="59" y="67"/>
                  </a:lnTo>
                  <a:lnTo>
                    <a:pt x="77" y="62"/>
                  </a:lnTo>
                  <a:lnTo>
                    <a:pt x="96" y="58"/>
                  </a:lnTo>
                  <a:lnTo>
                    <a:pt x="118" y="54"/>
                  </a:lnTo>
                  <a:lnTo>
                    <a:pt x="142" y="50"/>
                  </a:lnTo>
                  <a:lnTo>
                    <a:pt x="168" y="45"/>
                  </a:lnTo>
                  <a:lnTo>
                    <a:pt x="195" y="41"/>
                  </a:lnTo>
                  <a:lnTo>
                    <a:pt x="224" y="37"/>
                  </a:lnTo>
                  <a:lnTo>
                    <a:pt x="256" y="33"/>
                  </a:lnTo>
                  <a:lnTo>
                    <a:pt x="287" y="30"/>
                  </a:lnTo>
                  <a:lnTo>
                    <a:pt x="321" y="26"/>
                  </a:lnTo>
                  <a:lnTo>
                    <a:pt x="357" y="23"/>
                  </a:lnTo>
                  <a:lnTo>
                    <a:pt x="394" y="21"/>
                  </a:lnTo>
                  <a:lnTo>
                    <a:pt x="433" y="18"/>
                  </a:lnTo>
                  <a:lnTo>
                    <a:pt x="473" y="15"/>
                  </a:lnTo>
                  <a:lnTo>
                    <a:pt x="514" y="12"/>
                  </a:lnTo>
                  <a:lnTo>
                    <a:pt x="556" y="10"/>
                  </a:lnTo>
                  <a:lnTo>
                    <a:pt x="600" y="8"/>
                  </a:lnTo>
                  <a:lnTo>
                    <a:pt x="644" y="6"/>
                  </a:lnTo>
                  <a:lnTo>
                    <a:pt x="690" y="4"/>
                  </a:lnTo>
                  <a:lnTo>
                    <a:pt x="736" y="3"/>
                  </a:lnTo>
                  <a:lnTo>
                    <a:pt x="784" y="1"/>
                  </a:lnTo>
                  <a:lnTo>
                    <a:pt x="832" y="1"/>
                  </a:lnTo>
                  <a:lnTo>
                    <a:pt x="882" y="0"/>
                  </a:lnTo>
                  <a:lnTo>
                    <a:pt x="931" y="0"/>
                  </a:lnTo>
                  <a:lnTo>
                    <a:pt x="98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5"/>
            <p:cNvSpPr>
              <a:spLocks/>
            </p:cNvSpPr>
            <p:nvPr/>
          </p:nvSpPr>
          <p:spPr bwMode="auto">
            <a:xfrm>
              <a:off x="2371748" y="4889554"/>
              <a:ext cx="2495578" cy="257178"/>
            </a:xfrm>
            <a:custGeom>
              <a:avLst/>
              <a:gdLst>
                <a:gd name="T0" fmla="*/ 867 w 1572"/>
                <a:gd name="T1" fmla="*/ 0 h 162"/>
                <a:gd name="T2" fmla="*/ 1021 w 1572"/>
                <a:gd name="T3" fmla="*/ 4 h 162"/>
                <a:gd name="T4" fmla="*/ 1161 w 1572"/>
                <a:gd name="T5" fmla="*/ 10 h 162"/>
                <a:gd name="T6" fmla="*/ 1286 w 1572"/>
                <a:gd name="T7" fmla="*/ 19 h 162"/>
                <a:gd name="T8" fmla="*/ 1392 w 1572"/>
                <a:gd name="T9" fmla="*/ 30 h 162"/>
                <a:gd name="T10" fmla="*/ 1477 w 1572"/>
                <a:gd name="T11" fmla="*/ 43 h 162"/>
                <a:gd name="T12" fmla="*/ 1536 w 1572"/>
                <a:gd name="T13" fmla="*/ 58 h 162"/>
                <a:gd name="T14" fmla="*/ 1568 w 1572"/>
                <a:gd name="T15" fmla="*/ 73 h 162"/>
                <a:gd name="T16" fmla="*/ 1568 w 1572"/>
                <a:gd name="T17" fmla="*/ 89 h 162"/>
                <a:gd name="T18" fmla="*/ 1536 w 1572"/>
                <a:gd name="T19" fmla="*/ 106 h 162"/>
                <a:gd name="T20" fmla="*/ 1477 w 1572"/>
                <a:gd name="T21" fmla="*/ 119 h 162"/>
                <a:gd name="T22" fmla="*/ 1392 w 1572"/>
                <a:gd name="T23" fmla="*/ 133 h 162"/>
                <a:gd name="T24" fmla="*/ 1286 w 1572"/>
                <a:gd name="T25" fmla="*/ 144 h 162"/>
                <a:gd name="T26" fmla="*/ 1161 w 1572"/>
                <a:gd name="T27" fmla="*/ 152 h 162"/>
                <a:gd name="T28" fmla="*/ 1021 w 1572"/>
                <a:gd name="T29" fmla="*/ 158 h 162"/>
                <a:gd name="T30" fmla="*/ 867 w 1572"/>
                <a:gd name="T31" fmla="*/ 162 h 162"/>
                <a:gd name="T32" fmla="*/ 707 w 1572"/>
                <a:gd name="T33" fmla="*/ 162 h 162"/>
                <a:gd name="T34" fmla="*/ 553 w 1572"/>
                <a:gd name="T35" fmla="*/ 158 h 162"/>
                <a:gd name="T36" fmla="*/ 413 w 1572"/>
                <a:gd name="T37" fmla="*/ 152 h 162"/>
                <a:gd name="T38" fmla="*/ 286 w 1572"/>
                <a:gd name="T39" fmla="*/ 144 h 162"/>
                <a:gd name="T40" fmla="*/ 180 w 1572"/>
                <a:gd name="T41" fmla="*/ 133 h 162"/>
                <a:gd name="T42" fmla="*/ 95 w 1572"/>
                <a:gd name="T43" fmla="*/ 119 h 162"/>
                <a:gd name="T44" fmla="*/ 36 w 1572"/>
                <a:gd name="T45" fmla="*/ 106 h 162"/>
                <a:gd name="T46" fmla="*/ 5 w 1572"/>
                <a:gd name="T47" fmla="*/ 89 h 162"/>
                <a:gd name="T48" fmla="*/ 5 w 1572"/>
                <a:gd name="T49" fmla="*/ 73 h 162"/>
                <a:gd name="T50" fmla="*/ 36 w 1572"/>
                <a:gd name="T51" fmla="*/ 58 h 162"/>
                <a:gd name="T52" fmla="*/ 95 w 1572"/>
                <a:gd name="T53" fmla="*/ 43 h 162"/>
                <a:gd name="T54" fmla="*/ 180 w 1572"/>
                <a:gd name="T55" fmla="*/ 30 h 162"/>
                <a:gd name="T56" fmla="*/ 286 w 1572"/>
                <a:gd name="T57" fmla="*/ 19 h 162"/>
                <a:gd name="T58" fmla="*/ 413 w 1572"/>
                <a:gd name="T59" fmla="*/ 10 h 162"/>
                <a:gd name="T60" fmla="*/ 553 w 1572"/>
                <a:gd name="T61" fmla="*/ 4 h 162"/>
                <a:gd name="T62" fmla="*/ 707 w 1572"/>
                <a:gd name="T6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2" h="162">
                  <a:moveTo>
                    <a:pt x="788" y="0"/>
                  </a:moveTo>
                  <a:lnTo>
                    <a:pt x="867" y="0"/>
                  </a:lnTo>
                  <a:lnTo>
                    <a:pt x="946" y="1"/>
                  </a:lnTo>
                  <a:lnTo>
                    <a:pt x="1021" y="4"/>
                  </a:lnTo>
                  <a:lnTo>
                    <a:pt x="1093" y="7"/>
                  </a:lnTo>
                  <a:lnTo>
                    <a:pt x="1161" y="10"/>
                  </a:lnTo>
                  <a:lnTo>
                    <a:pt x="1226" y="14"/>
                  </a:lnTo>
                  <a:lnTo>
                    <a:pt x="1286" y="19"/>
                  </a:lnTo>
                  <a:lnTo>
                    <a:pt x="1343" y="23"/>
                  </a:lnTo>
                  <a:lnTo>
                    <a:pt x="1392" y="30"/>
                  </a:lnTo>
                  <a:lnTo>
                    <a:pt x="1437" y="36"/>
                  </a:lnTo>
                  <a:lnTo>
                    <a:pt x="1477" y="43"/>
                  </a:lnTo>
                  <a:lnTo>
                    <a:pt x="1510" y="49"/>
                  </a:lnTo>
                  <a:lnTo>
                    <a:pt x="1536" y="58"/>
                  </a:lnTo>
                  <a:lnTo>
                    <a:pt x="1555" y="65"/>
                  </a:lnTo>
                  <a:lnTo>
                    <a:pt x="1568" y="73"/>
                  </a:lnTo>
                  <a:lnTo>
                    <a:pt x="1572" y="81"/>
                  </a:lnTo>
                  <a:lnTo>
                    <a:pt x="1568" y="89"/>
                  </a:lnTo>
                  <a:lnTo>
                    <a:pt x="1555" y="97"/>
                  </a:lnTo>
                  <a:lnTo>
                    <a:pt x="1536" y="106"/>
                  </a:lnTo>
                  <a:lnTo>
                    <a:pt x="1510" y="113"/>
                  </a:lnTo>
                  <a:lnTo>
                    <a:pt x="1477" y="119"/>
                  </a:lnTo>
                  <a:lnTo>
                    <a:pt x="1437" y="126"/>
                  </a:lnTo>
                  <a:lnTo>
                    <a:pt x="1392" y="133"/>
                  </a:lnTo>
                  <a:lnTo>
                    <a:pt x="1343" y="139"/>
                  </a:lnTo>
                  <a:lnTo>
                    <a:pt x="1286" y="144"/>
                  </a:lnTo>
                  <a:lnTo>
                    <a:pt x="1226" y="148"/>
                  </a:lnTo>
                  <a:lnTo>
                    <a:pt x="1161" y="152"/>
                  </a:lnTo>
                  <a:lnTo>
                    <a:pt x="1093" y="155"/>
                  </a:lnTo>
                  <a:lnTo>
                    <a:pt x="1021" y="158"/>
                  </a:lnTo>
                  <a:lnTo>
                    <a:pt x="946" y="161"/>
                  </a:lnTo>
                  <a:lnTo>
                    <a:pt x="867" y="162"/>
                  </a:lnTo>
                  <a:lnTo>
                    <a:pt x="788" y="162"/>
                  </a:lnTo>
                  <a:lnTo>
                    <a:pt x="707" y="162"/>
                  </a:lnTo>
                  <a:lnTo>
                    <a:pt x="628" y="161"/>
                  </a:lnTo>
                  <a:lnTo>
                    <a:pt x="553" y="158"/>
                  </a:lnTo>
                  <a:lnTo>
                    <a:pt x="481" y="155"/>
                  </a:lnTo>
                  <a:lnTo>
                    <a:pt x="413" y="152"/>
                  </a:lnTo>
                  <a:lnTo>
                    <a:pt x="347" y="148"/>
                  </a:lnTo>
                  <a:lnTo>
                    <a:pt x="286" y="144"/>
                  </a:lnTo>
                  <a:lnTo>
                    <a:pt x="231" y="139"/>
                  </a:lnTo>
                  <a:lnTo>
                    <a:pt x="180" y="133"/>
                  </a:lnTo>
                  <a:lnTo>
                    <a:pt x="135" y="126"/>
                  </a:lnTo>
                  <a:lnTo>
                    <a:pt x="95" y="119"/>
                  </a:lnTo>
                  <a:lnTo>
                    <a:pt x="62" y="113"/>
                  </a:lnTo>
                  <a:lnTo>
                    <a:pt x="36" y="106"/>
                  </a:lnTo>
                  <a:lnTo>
                    <a:pt x="17" y="97"/>
                  </a:lnTo>
                  <a:lnTo>
                    <a:pt x="5" y="89"/>
                  </a:lnTo>
                  <a:lnTo>
                    <a:pt x="0" y="81"/>
                  </a:lnTo>
                  <a:lnTo>
                    <a:pt x="5" y="73"/>
                  </a:lnTo>
                  <a:lnTo>
                    <a:pt x="17" y="65"/>
                  </a:lnTo>
                  <a:lnTo>
                    <a:pt x="36" y="58"/>
                  </a:lnTo>
                  <a:lnTo>
                    <a:pt x="62" y="49"/>
                  </a:lnTo>
                  <a:lnTo>
                    <a:pt x="95" y="43"/>
                  </a:lnTo>
                  <a:lnTo>
                    <a:pt x="135" y="36"/>
                  </a:lnTo>
                  <a:lnTo>
                    <a:pt x="180" y="30"/>
                  </a:lnTo>
                  <a:lnTo>
                    <a:pt x="231" y="23"/>
                  </a:lnTo>
                  <a:lnTo>
                    <a:pt x="286" y="19"/>
                  </a:lnTo>
                  <a:lnTo>
                    <a:pt x="347" y="14"/>
                  </a:lnTo>
                  <a:lnTo>
                    <a:pt x="413" y="10"/>
                  </a:lnTo>
                  <a:lnTo>
                    <a:pt x="481" y="7"/>
                  </a:lnTo>
                  <a:lnTo>
                    <a:pt x="553" y="4"/>
                  </a:lnTo>
                  <a:lnTo>
                    <a:pt x="628" y="1"/>
                  </a:lnTo>
                  <a:lnTo>
                    <a:pt x="707" y="0"/>
                  </a:lnTo>
                  <a:lnTo>
                    <a:pt x="788" y="0"/>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p:cNvSpPr>
            <p:nvPr/>
          </p:nvSpPr>
          <p:spPr bwMode="auto">
            <a:xfrm>
              <a:off x="2622576" y="4914954"/>
              <a:ext cx="1995510" cy="125414"/>
            </a:xfrm>
            <a:custGeom>
              <a:avLst/>
              <a:gdLst>
                <a:gd name="T0" fmla="*/ 694 w 1257"/>
                <a:gd name="T1" fmla="*/ 0 h 79"/>
                <a:gd name="T2" fmla="*/ 816 w 1257"/>
                <a:gd name="T3" fmla="*/ 3 h 79"/>
                <a:gd name="T4" fmla="*/ 929 w 1257"/>
                <a:gd name="T5" fmla="*/ 9 h 79"/>
                <a:gd name="T6" fmla="*/ 1029 w 1257"/>
                <a:gd name="T7" fmla="*/ 16 h 79"/>
                <a:gd name="T8" fmla="*/ 1114 w 1257"/>
                <a:gd name="T9" fmla="*/ 24 h 79"/>
                <a:gd name="T10" fmla="*/ 1182 w 1257"/>
                <a:gd name="T11" fmla="*/ 35 h 79"/>
                <a:gd name="T12" fmla="*/ 1228 w 1257"/>
                <a:gd name="T13" fmla="*/ 46 h 79"/>
                <a:gd name="T14" fmla="*/ 1255 w 1257"/>
                <a:gd name="T15" fmla="*/ 58 h 79"/>
                <a:gd name="T16" fmla="*/ 1255 w 1257"/>
                <a:gd name="T17" fmla="*/ 70 h 79"/>
                <a:gd name="T18" fmla="*/ 1230 w 1257"/>
                <a:gd name="T19" fmla="*/ 77 h 79"/>
                <a:gd name="T20" fmla="*/ 1183 w 1257"/>
                <a:gd name="T21" fmla="*/ 79 h 79"/>
                <a:gd name="T22" fmla="*/ 1117 w 1257"/>
                <a:gd name="T23" fmla="*/ 76 h 79"/>
                <a:gd name="T24" fmla="*/ 1035 w 1257"/>
                <a:gd name="T25" fmla="*/ 72 h 79"/>
                <a:gd name="T26" fmla="*/ 936 w 1257"/>
                <a:gd name="T27" fmla="*/ 66 h 79"/>
                <a:gd name="T28" fmla="*/ 825 w 1257"/>
                <a:gd name="T29" fmla="*/ 61 h 79"/>
                <a:gd name="T30" fmla="*/ 704 w 1257"/>
                <a:gd name="T31" fmla="*/ 57 h 79"/>
                <a:gd name="T32" fmla="*/ 575 w 1257"/>
                <a:gd name="T33" fmla="*/ 57 h 79"/>
                <a:gd name="T34" fmla="*/ 451 w 1257"/>
                <a:gd name="T35" fmla="*/ 61 h 79"/>
                <a:gd name="T36" fmla="*/ 337 w 1257"/>
                <a:gd name="T37" fmla="*/ 66 h 79"/>
                <a:gd name="T38" fmla="*/ 235 w 1257"/>
                <a:gd name="T39" fmla="*/ 72 h 79"/>
                <a:gd name="T40" fmla="*/ 147 w 1257"/>
                <a:gd name="T41" fmla="*/ 76 h 79"/>
                <a:gd name="T42" fmla="*/ 79 w 1257"/>
                <a:gd name="T43" fmla="*/ 79 h 79"/>
                <a:gd name="T44" fmla="*/ 29 w 1257"/>
                <a:gd name="T45" fmla="*/ 77 h 79"/>
                <a:gd name="T46" fmla="*/ 3 w 1257"/>
                <a:gd name="T47" fmla="*/ 70 h 79"/>
                <a:gd name="T48" fmla="*/ 3 w 1257"/>
                <a:gd name="T49" fmla="*/ 58 h 79"/>
                <a:gd name="T50" fmla="*/ 29 w 1257"/>
                <a:gd name="T51" fmla="*/ 46 h 79"/>
                <a:gd name="T52" fmla="*/ 76 w 1257"/>
                <a:gd name="T53" fmla="*/ 35 h 79"/>
                <a:gd name="T54" fmla="*/ 145 w 1257"/>
                <a:gd name="T55" fmla="*/ 24 h 79"/>
                <a:gd name="T56" fmla="*/ 230 w 1257"/>
                <a:gd name="T57" fmla="*/ 16 h 79"/>
                <a:gd name="T58" fmla="*/ 330 w 1257"/>
                <a:gd name="T59" fmla="*/ 9 h 79"/>
                <a:gd name="T60" fmla="*/ 443 w 1257"/>
                <a:gd name="T61" fmla="*/ 3 h 79"/>
                <a:gd name="T62" fmla="*/ 565 w 1257"/>
                <a:gd name="T6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7" h="79">
                  <a:moveTo>
                    <a:pt x="630" y="0"/>
                  </a:moveTo>
                  <a:lnTo>
                    <a:pt x="694" y="0"/>
                  </a:lnTo>
                  <a:lnTo>
                    <a:pt x="756" y="2"/>
                  </a:lnTo>
                  <a:lnTo>
                    <a:pt x="816" y="3"/>
                  </a:lnTo>
                  <a:lnTo>
                    <a:pt x="874" y="6"/>
                  </a:lnTo>
                  <a:lnTo>
                    <a:pt x="929" y="9"/>
                  </a:lnTo>
                  <a:lnTo>
                    <a:pt x="980" y="11"/>
                  </a:lnTo>
                  <a:lnTo>
                    <a:pt x="1029" y="16"/>
                  </a:lnTo>
                  <a:lnTo>
                    <a:pt x="1073" y="20"/>
                  </a:lnTo>
                  <a:lnTo>
                    <a:pt x="1114" y="24"/>
                  </a:lnTo>
                  <a:lnTo>
                    <a:pt x="1150" y="29"/>
                  </a:lnTo>
                  <a:lnTo>
                    <a:pt x="1182" y="35"/>
                  </a:lnTo>
                  <a:lnTo>
                    <a:pt x="1208" y="40"/>
                  </a:lnTo>
                  <a:lnTo>
                    <a:pt x="1228" y="46"/>
                  </a:lnTo>
                  <a:lnTo>
                    <a:pt x="1245" y="53"/>
                  </a:lnTo>
                  <a:lnTo>
                    <a:pt x="1255" y="58"/>
                  </a:lnTo>
                  <a:lnTo>
                    <a:pt x="1257" y="65"/>
                  </a:lnTo>
                  <a:lnTo>
                    <a:pt x="1255" y="70"/>
                  </a:lnTo>
                  <a:lnTo>
                    <a:pt x="1245" y="75"/>
                  </a:lnTo>
                  <a:lnTo>
                    <a:pt x="1230" y="77"/>
                  </a:lnTo>
                  <a:lnTo>
                    <a:pt x="1209" y="79"/>
                  </a:lnTo>
                  <a:lnTo>
                    <a:pt x="1183" y="79"/>
                  </a:lnTo>
                  <a:lnTo>
                    <a:pt x="1153" y="79"/>
                  </a:lnTo>
                  <a:lnTo>
                    <a:pt x="1117" y="76"/>
                  </a:lnTo>
                  <a:lnTo>
                    <a:pt x="1079" y="75"/>
                  </a:lnTo>
                  <a:lnTo>
                    <a:pt x="1035" y="72"/>
                  </a:lnTo>
                  <a:lnTo>
                    <a:pt x="987" y="69"/>
                  </a:lnTo>
                  <a:lnTo>
                    <a:pt x="936" y="66"/>
                  </a:lnTo>
                  <a:lnTo>
                    <a:pt x="882" y="64"/>
                  </a:lnTo>
                  <a:lnTo>
                    <a:pt x="825" y="61"/>
                  </a:lnTo>
                  <a:lnTo>
                    <a:pt x="766" y="58"/>
                  </a:lnTo>
                  <a:lnTo>
                    <a:pt x="704" y="57"/>
                  </a:lnTo>
                  <a:lnTo>
                    <a:pt x="639" y="57"/>
                  </a:lnTo>
                  <a:lnTo>
                    <a:pt x="575" y="57"/>
                  </a:lnTo>
                  <a:lnTo>
                    <a:pt x="511" y="58"/>
                  </a:lnTo>
                  <a:lnTo>
                    <a:pt x="451" y="61"/>
                  </a:lnTo>
                  <a:lnTo>
                    <a:pt x="393" y="64"/>
                  </a:lnTo>
                  <a:lnTo>
                    <a:pt x="337" y="66"/>
                  </a:lnTo>
                  <a:lnTo>
                    <a:pt x="285" y="69"/>
                  </a:lnTo>
                  <a:lnTo>
                    <a:pt x="235" y="72"/>
                  </a:lnTo>
                  <a:lnTo>
                    <a:pt x="190" y="75"/>
                  </a:lnTo>
                  <a:lnTo>
                    <a:pt x="147" y="76"/>
                  </a:lnTo>
                  <a:lnTo>
                    <a:pt x="110" y="79"/>
                  </a:lnTo>
                  <a:lnTo>
                    <a:pt x="79" y="79"/>
                  </a:lnTo>
                  <a:lnTo>
                    <a:pt x="51" y="79"/>
                  </a:lnTo>
                  <a:lnTo>
                    <a:pt x="29" y="77"/>
                  </a:lnTo>
                  <a:lnTo>
                    <a:pt x="14" y="75"/>
                  </a:lnTo>
                  <a:lnTo>
                    <a:pt x="3" y="70"/>
                  </a:lnTo>
                  <a:lnTo>
                    <a:pt x="0" y="65"/>
                  </a:lnTo>
                  <a:lnTo>
                    <a:pt x="3" y="58"/>
                  </a:lnTo>
                  <a:lnTo>
                    <a:pt x="13" y="53"/>
                  </a:lnTo>
                  <a:lnTo>
                    <a:pt x="29" y="46"/>
                  </a:lnTo>
                  <a:lnTo>
                    <a:pt x="50" y="40"/>
                  </a:lnTo>
                  <a:lnTo>
                    <a:pt x="76" y="35"/>
                  </a:lnTo>
                  <a:lnTo>
                    <a:pt x="108" y="29"/>
                  </a:lnTo>
                  <a:lnTo>
                    <a:pt x="145" y="24"/>
                  </a:lnTo>
                  <a:lnTo>
                    <a:pt x="184" y="20"/>
                  </a:lnTo>
                  <a:lnTo>
                    <a:pt x="230" y="16"/>
                  </a:lnTo>
                  <a:lnTo>
                    <a:pt x="278" y="11"/>
                  </a:lnTo>
                  <a:lnTo>
                    <a:pt x="330" y="9"/>
                  </a:lnTo>
                  <a:lnTo>
                    <a:pt x="385" y="6"/>
                  </a:lnTo>
                  <a:lnTo>
                    <a:pt x="443" y="3"/>
                  </a:lnTo>
                  <a:lnTo>
                    <a:pt x="503" y="2"/>
                  </a:lnTo>
                  <a:lnTo>
                    <a:pt x="565" y="0"/>
                  </a:lnTo>
                  <a:lnTo>
                    <a:pt x="63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p:cNvSpPr>
            <p:nvPr/>
          </p:nvSpPr>
          <p:spPr bwMode="auto">
            <a:xfrm>
              <a:off x="3444910" y="1812944"/>
              <a:ext cx="319091" cy="319091"/>
            </a:xfrm>
            <a:custGeom>
              <a:avLst/>
              <a:gdLst>
                <a:gd name="T0" fmla="*/ 101 w 201"/>
                <a:gd name="T1" fmla="*/ 201 h 201"/>
                <a:gd name="T2" fmla="*/ 121 w 201"/>
                <a:gd name="T3" fmla="*/ 199 h 201"/>
                <a:gd name="T4" fmla="*/ 139 w 201"/>
                <a:gd name="T5" fmla="*/ 192 h 201"/>
                <a:gd name="T6" fmla="*/ 157 w 201"/>
                <a:gd name="T7" fmla="*/ 183 h 201"/>
                <a:gd name="T8" fmla="*/ 172 w 201"/>
                <a:gd name="T9" fmla="*/ 170 h 201"/>
                <a:gd name="T10" fmla="*/ 183 w 201"/>
                <a:gd name="T11" fmla="*/ 157 h 201"/>
                <a:gd name="T12" fmla="*/ 193 w 201"/>
                <a:gd name="T13" fmla="*/ 139 h 201"/>
                <a:gd name="T14" fmla="*/ 199 w 201"/>
                <a:gd name="T15" fmla="*/ 121 h 201"/>
                <a:gd name="T16" fmla="*/ 201 w 201"/>
                <a:gd name="T17" fmla="*/ 100 h 201"/>
                <a:gd name="T18" fmla="*/ 199 w 201"/>
                <a:gd name="T19" fmla="*/ 80 h 201"/>
                <a:gd name="T20" fmla="*/ 193 w 201"/>
                <a:gd name="T21" fmla="*/ 62 h 201"/>
                <a:gd name="T22" fmla="*/ 183 w 201"/>
                <a:gd name="T23" fmla="*/ 44 h 201"/>
                <a:gd name="T24" fmla="*/ 172 w 201"/>
                <a:gd name="T25" fmla="*/ 29 h 201"/>
                <a:gd name="T26" fmla="*/ 157 w 201"/>
                <a:gd name="T27" fmla="*/ 18 h 201"/>
                <a:gd name="T28" fmla="*/ 139 w 201"/>
                <a:gd name="T29" fmla="*/ 8 h 201"/>
                <a:gd name="T30" fmla="*/ 121 w 201"/>
                <a:gd name="T31" fmla="*/ 1 h 201"/>
                <a:gd name="T32" fmla="*/ 101 w 201"/>
                <a:gd name="T33" fmla="*/ 0 h 201"/>
                <a:gd name="T34" fmla="*/ 80 w 201"/>
                <a:gd name="T35" fmla="*/ 1 h 201"/>
                <a:gd name="T36" fmla="*/ 62 w 201"/>
                <a:gd name="T37" fmla="*/ 8 h 201"/>
                <a:gd name="T38" fmla="*/ 44 w 201"/>
                <a:gd name="T39" fmla="*/ 18 h 201"/>
                <a:gd name="T40" fmla="*/ 31 w 201"/>
                <a:gd name="T41" fmla="*/ 29 h 201"/>
                <a:gd name="T42" fmla="*/ 18 w 201"/>
                <a:gd name="T43" fmla="*/ 44 h 201"/>
                <a:gd name="T44" fmla="*/ 9 w 201"/>
                <a:gd name="T45" fmla="*/ 62 h 201"/>
                <a:gd name="T46" fmla="*/ 2 w 201"/>
                <a:gd name="T47" fmla="*/ 80 h 201"/>
                <a:gd name="T48" fmla="*/ 0 w 201"/>
                <a:gd name="T49" fmla="*/ 100 h 201"/>
                <a:gd name="T50" fmla="*/ 2 w 201"/>
                <a:gd name="T51" fmla="*/ 121 h 201"/>
                <a:gd name="T52" fmla="*/ 9 w 201"/>
                <a:gd name="T53" fmla="*/ 139 h 201"/>
                <a:gd name="T54" fmla="*/ 18 w 201"/>
                <a:gd name="T55" fmla="*/ 157 h 201"/>
                <a:gd name="T56" fmla="*/ 31 w 201"/>
                <a:gd name="T57" fmla="*/ 170 h 201"/>
                <a:gd name="T58" fmla="*/ 44 w 201"/>
                <a:gd name="T59" fmla="*/ 183 h 201"/>
                <a:gd name="T60" fmla="*/ 62 w 201"/>
                <a:gd name="T61" fmla="*/ 192 h 201"/>
                <a:gd name="T62" fmla="*/ 80 w 201"/>
                <a:gd name="T63" fmla="*/ 199 h 201"/>
                <a:gd name="T64" fmla="*/ 101 w 201"/>
                <a:gd name="T6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1">
                  <a:moveTo>
                    <a:pt x="101" y="201"/>
                  </a:moveTo>
                  <a:lnTo>
                    <a:pt x="121" y="199"/>
                  </a:lnTo>
                  <a:lnTo>
                    <a:pt x="139" y="192"/>
                  </a:lnTo>
                  <a:lnTo>
                    <a:pt x="157" y="183"/>
                  </a:lnTo>
                  <a:lnTo>
                    <a:pt x="172" y="170"/>
                  </a:lnTo>
                  <a:lnTo>
                    <a:pt x="183" y="157"/>
                  </a:lnTo>
                  <a:lnTo>
                    <a:pt x="193" y="139"/>
                  </a:lnTo>
                  <a:lnTo>
                    <a:pt x="199" y="121"/>
                  </a:lnTo>
                  <a:lnTo>
                    <a:pt x="201" y="100"/>
                  </a:lnTo>
                  <a:lnTo>
                    <a:pt x="199" y="80"/>
                  </a:lnTo>
                  <a:lnTo>
                    <a:pt x="193" y="62"/>
                  </a:lnTo>
                  <a:lnTo>
                    <a:pt x="183" y="44"/>
                  </a:lnTo>
                  <a:lnTo>
                    <a:pt x="172" y="29"/>
                  </a:lnTo>
                  <a:lnTo>
                    <a:pt x="157" y="18"/>
                  </a:lnTo>
                  <a:lnTo>
                    <a:pt x="139" y="8"/>
                  </a:lnTo>
                  <a:lnTo>
                    <a:pt x="121" y="1"/>
                  </a:lnTo>
                  <a:lnTo>
                    <a:pt x="101" y="0"/>
                  </a:lnTo>
                  <a:lnTo>
                    <a:pt x="80" y="1"/>
                  </a:lnTo>
                  <a:lnTo>
                    <a:pt x="62" y="8"/>
                  </a:lnTo>
                  <a:lnTo>
                    <a:pt x="44" y="18"/>
                  </a:lnTo>
                  <a:lnTo>
                    <a:pt x="31" y="29"/>
                  </a:lnTo>
                  <a:lnTo>
                    <a:pt x="18" y="44"/>
                  </a:lnTo>
                  <a:lnTo>
                    <a:pt x="9" y="62"/>
                  </a:lnTo>
                  <a:lnTo>
                    <a:pt x="2" y="80"/>
                  </a:lnTo>
                  <a:lnTo>
                    <a:pt x="0" y="100"/>
                  </a:lnTo>
                  <a:lnTo>
                    <a:pt x="2" y="121"/>
                  </a:lnTo>
                  <a:lnTo>
                    <a:pt x="9" y="139"/>
                  </a:lnTo>
                  <a:lnTo>
                    <a:pt x="18" y="157"/>
                  </a:lnTo>
                  <a:lnTo>
                    <a:pt x="31" y="170"/>
                  </a:lnTo>
                  <a:lnTo>
                    <a:pt x="44" y="183"/>
                  </a:lnTo>
                  <a:lnTo>
                    <a:pt x="62" y="192"/>
                  </a:lnTo>
                  <a:lnTo>
                    <a:pt x="80" y="199"/>
                  </a:lnTo>
                  <a:lnTo>
                    <a:pt x="101" y="2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p:cNvSpPr>
            <p:nvPr/>
          </p:nvSpPr>
          <p:spPr bwMode="auto">
            <a:xfrm>
              <a:off x="3478248" y="1843107"/>
              <a:ext cx="252415" cy="257178"/>
            </a:xfrm>
            <a:custGeom>
              <a:avLst/>
              <a:gdLst>
                <a:gd name="T0" fmla="*/ 80 w 159"/>
                <a:gd name="T1" fmla="*/ 162 h 162"/>
                <a:gd name="T2" fmla="*/ 96 w 159"/>
                <a:gd name="T3" fmla="*/ 161 h 162"/>
                <a:gd name="T4" fmla="*/ 111 w 159"/>
                <a:gd name="T5" fmla="*/ 155 h 162"/>
                <a:gd name="T6" fmla="*/ 125 w 159"/>
                <a:gd name="T7" fmla="*/ 149 h 162"/>
                <a:gd name="T8" fmla="*/ 136 w 159"/>
                <a:gd name="T9" fmla="*/ 138 h 162"/>
                <a:gd name="T10" fmla="*/ 145 w 159"/>
                <a:gd name="T11" fmla="*/ 127 h 162"/>
                <a:gd name="T12" fmla="*/ 154 w 159"/>
                <a:gd name="T13" fmla="*/ 113 h 162"/>
                <a:gd name="T14" fmla="*/ 158 w 159"/>
                <a:gd name="T15" fmla="*/ 98 h 162"/>
                <a:gd name="T16" fmla="*/ 159 w 159"/>
                <a:gd name="T17" fmla="*/ 81 h 162"/>
                <a:gd name="T18" fmla="*/ 158 w 159"/>
                <a:gd name="T19" fmla="*/ 65 h 162"/>
                <a:gd name="T20" fmla="*/ 154 w 159"/>
                <a:gd name="T21" fmla="*/ 50 h 162"/>
                <a:gd name="T22" fmla="*/ 145 w 159"/>
                <a:gd name="T23" fmla="*/ 36 h 162"/>
                <a:gd name="T24" fmla="*/ 136 w 159"/>
                <a:gd name="T25" fmla="*/ 24 h 162"/>
                <a:gd name="T26" fmla="*/ 125 w 159"/>
                <a:gd name="T27" fmla="*/ 14 h 162"/>
                <a:gd name="T28" fmla="*/ 111 w 159"/>
                <a:gd name="T29" fmla="*/ 7 h 162"/>
                <a:gd name="T30" fmla="*/ 96 w 159"/>
                <a:gd name="T31" fmla="*/ 2 h 162"/>
                <a:gd name="T32" fmla="*/ 80 w 159"/>
                <a:gd name="T33" fmla="*/ 0 h 162"/>
                <a:gd name="T34" fmla="*/ 63 w 159"/>
                <a:gd name="T35" fmla="*/ 2 h 162"/>
                <a:gd name="T36" fmla="*/ 48 w 159"/>
                <a:gd name="T37" fmla="*/ 7 h 162"/>
                <a:gd name="T38" fmla="*/ 36 w 159"/>
                <a:gd name="T39" fmla="*/ 14 h 162"/>
                <a:gd name="T40" fmla="*/ 23 w 159"/>
                <a:gd name="T41" fmla="*/ 24 h 162"/>
                <a:gd name="T42" fmla="*/ 14 w 159"/>
                <a:gd name="T43" fmla="*/ 36 h 162"/>
                <a:gd name="T44" fmla="*/ 7 w 159"/>
                <a:gd name="T45" fmla="*/ 50 h 162"/>
                <a:gd name="T46" fmla="*/ 1 w 159"/>
                <a:gd name="T47" fmla="*/ 65 h 162"/>
                <a:gd name="T48" fmla="*/ 0 w 159"/>
                <a:gd name="T49" fmla="*/ 81 h 162"/>
                <a:gd name="T50" fmla="*/ 1 w 159"/>
                <a:gd name="T51" fmla="*/ 98 h 162"/>
                <a:gd name="T52" fmla="*/ 7 w 159"/>
                <a:gd name="T53" fmla="*/ 113 h 162"/>
                <a:gd name="T54" fmla="*/ 14 w 159"/>
                <a:gd name="T55" fmla="*/ 127 h 162"/>
                <a:gd name="T56" fmla="*/ 23 w 159"/>
                <a:gd name="T57" fmla="*/ 138 h 162"/>
                <a:gd name="T58" fmla="*/ 36 w 159"/>
                <a:gd name="T59" fmla="*/ 149 h 162"/>
                <a:gd name="T60" fmla="*/ 48 w 159"/>
                <a:gd name="T61" fmla="*/ 155 h 162"/>
                <a:gd name="T62" fmla="*/ 63 w 159"/>
                <a:gd name="T63" fmla="*/ 161 h 162"/>
                <a:gd name="T64" fmla="*/ 80 w 159"/>
                <a:gd name="T6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62">
                  <a:moveTo>
                    <a:pt x="80" y="162"/>
                  </a:moveTo>
                  <a:lnTo>
                    <a:pt x="96" y="161"/>
                  </a:lnTo>
                  <a:lnTo>
                    <a:pt x="111" y="155"/>
                  </a:lnTo>
                  <a:lnTo>
                    <a:pt x="125" y="149"/>
                  </a:lnTo>
                  <a:lnTo>
                    <a:pt x="136" y="138"/>
                  </a:lnTo>
                  <a:lnTo>
                    <a:pt x="145" y="127"/>
                  </a:lnTo>
                  <a:lnTo>
                    <a:pt x="154" y="113"/>
                  </a:lnTo>
                  <a:lnTo>
                    <a:pt x="158" y="98"/>
                  </a:lnTo>
                  <a:lnTo>
                    <a:pt x="159" y="81"/>
                  </a:lnTo>
                  <a:lnTo>
                    <a:pt x="158" y="65"/>
                  </a:lnTo>
                  <a:lnTo>
                    <a:pt x="154" y="50"/>
                  </a:lnTo>
                  <a:lnTo>
                    <a:pt x="145" y="36"/>
                  </a:lnTo>
                  <a:lnTo>
                    <a:pt x="136" y="24"/>
                  </a:lnTo>
                  <a:lnTo>
                    <a:pt x="125" y="14"/>
                  </a:lnTo>
                  <a:lnTo>
                    <a:pt x="111" y="7"/>
                  </a:lnTo>
                  <a:lnTo>
                    <a:pt x="96" y="2"/>
                  </a:lnTo>
                  <a:lnTo>
                    <a:pt x="80" y="0"/>
                  </a:lnTo>
                  <a:lnTo>
                    <a:pt x="63" y="2"/>
                  </a:lnTo>
                  <a:lnTo>
                    <a:pt x="48" y="7"/>
                  </a:lnTo>
                  <a:lnTo>
                    <a:pt x="36" y="14"/>
                  </a:lnTo>
                  <a:lnTo>
                    <a:pt x="23" y="24"/>
                  </a:lnTo>
                  <a:lnTo>
                    <a:pt x="14" y="36"/>
                  </a:lnTo>
                  <a:lnTo>
                    <a:pt x="7" y="50"/>
                  </a:lnTo>
                  <a:lnTo>
                    <a:pt x="1" y="65"/>
                  </a:lnTo>
                  <a:lnTo>
                    <a:pt x="0" y="81"/>
                  </a:lnTo>
                  <a:lnTo>
                    <a:pt x="1" y="98"/>
                  </a:lnTo>
                  <a:lnTo>
                    <a:pt x="7" y="113"/>
                  </a:lnTo>
                  <a:lnTo>
                    <a:pt x="14" y="127"/>
                  </a:lnTo>
                  <a:lnTo>
                    <a:pt x="23" y="138"/>
                  </a:lnTo>
                  <a:lnTo>
                    <a:pt x="36" y="149"/>
                  </a:lnTo>
                  <a:lnTo>
                    <a:pt x="48" y="155"/>
                  </a:lnTo>
                  <a:lnTo>
                    <a:pt x="63" y="161"/>
                  </a:lnTo>
                  <a:lnTo>
                    <a:pt x="80" y="162"/>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auto">
            <a:xfrm>
              <a:off x="3578262" y="1873270"/>
              <a:ext cx="100014" cy="103189"/>
            </a:xfrm>
            <a:custGeom>
              <a:avLst/>
              <a:gdLst>
                <a:gd name="T0" fmla="*/ 33 w 63"/>
                <a:gd name="T1" fmla="*/ 65 h 65"/>
                <a:gd name="T2" fmla="*/ 45 w 63"/>
                <a:gd name="T3" fmla="*/ 62 h 65"/>
                <a:gd name="T4" fmla="*/ 55 w 63"/>
                <a:gd name="T5" fmla="*/ 55 h 65"/>
                <a:gd name="T6" fmla="*/ 61 w 63"/>
                <a:gd name="T7" fmla="*/ 44 h 65"/>
                <a:gd name="T8" fmla="*/ 63 w 63"/>
                <a:gd name="T9" fmla="*/ 32 h 65"/>
                <a:gd name="T10" fmla="*/ 61 w 63"/>
                <a:gd name="T11" fmla="*/ 20 h 65"/>
                <a:gd name="T12" fmla="*/ 55 w 63"/>
                <a:gd name="T13" fmla="*/ 10 h 65"/>
                <a:gd name="T14" fmla="*/ 45 w 63"/>
                <a:gd name="T15" fmla="*/ 3 h 65"/>
                <a:gd name="T16" fmla="*/ 33 w 63"/>
                <a:gd name="T17" fmla="*/ 0 h 65"/>
                <a:gd name="T18" fmla="*/ 21 w 63"/>
                <a:gd name="T19" fmla="*/ 3 h 65"/>
                <a:gd name="T20" fmla="*/ 10 w 63"/>
                <a:gd name="T21" fmla="*/ 10 h 65"/>
                <a:gd name="T22" fmla="*/ 3 w 63"/>
                <a:gd name="T23" fmla="*/ 20 h 65"/>
                <a:gd name="T24" fmla="*/ 0 w 63"/>
                <a:gd name="T25" fmla="*/ 32 h 65"/>
                <a:gd name="T26" fmla="*/ 3 w 63"/>
                <a:gd name="T27" fmla="*/ 44 h 65"/>
                <a:gd name="T28" fmla="*/ 10 w 63"/>
                <a:gd name="T29" fmla="*/ 55 h 65"/>
                <a:gd name="T30" fmla="*/ 21 w 63"/>
                <a:gd name="T31" fmla="*/ 62 h 65"/>
                <a:gd name="T32" fmla="*/ 33 w 63"/>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5">
                  <a:moveTo>
                    <a:pt x="33" y="65"/>
                  </a:moveTo>
                  <a:lnTo>
                    <a:pt x="45" y="62"/>
                  </a:lnTo>
                  <a:lnTo>
                    <a:pt x="55" y="55"/>
                  </a:lnTo>
                  <a:lnTo>
                    <a:pt x="61" y="44"/>
                  </a:lnTo>
                  <a:lnTo>
                    <a:pt x="63" y="32"/>
                  </a:lnTo>
                  <a:lnTo>
                    <a:pt x="61" y="20"/>
                  </a:lnTo>
                  <a:lnTo>
                    <a:pt x="55" y="10"/>
                  </a:lnTo>
                  <a:lnTo>
                    <a:pt x="45" y="3"/>
                  </a:lnTo>
                  <a:lnTo>
                    <a:pt x="33" y="0"/>
                  </a:lnTo>
                  <a:lnTo>
                    <a:pt x="21" y="3"/>
                  </a:lnTo>
                  <a:lnTo>
                    <a:pt x="10" y="10"/>
                  </a:lnTo>
                  <a:lnTo>
                    <a:pt x="3" y="20"/>
                  </a:lnTo>
                  <a:lnTo>
                    <a:pt x="0" y="32"/>
                  </a:lnTo>
                  <a:lnTo>
                    <a:pt x="3" y="44"/>
                  </a:lnTo>
                  <a:lnTo>
                    <a:pt x="10" y="55"/>
                  </a:lnTo>
                  <a:lnTo>
                    <a:pt x="21" y="62"/>
                  </a:lnTo>
                  <a:lnTo>
                    <a:pt x="33" y="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p:cNvSpPr>
            <p:nvPr/>
          </p:nvSpPr>
          <p:spPr bwMode="auto">
            <a:xfrm>
              <a:off x="3270284" y="2368575"/>
              <a:ext cx="658820" cy="2422552"/>
            </a:xfrm>
            <a:custGeom>
              <a:avLst/>
              <a:gdLst>
                <a:gd name="T0" fmla="*/ 3 w 415"/>
                <a:gd name="T1" fmla="*/ 79 h 1526"/>
                <a:gd name="T2" fmla="*/ 9 w 415"/>
                <a:gd name="T3" fmla="*/ 98 h 1526"/>
                <a:gd name="T4" fmla="*/ 21 w 415"/>
                <a:gd name="T5" fmla="*/ 150 h 1526"/>
                <a:gd name="T6" fmla="*/ 40 w 415"/>
                <a:gd name="T7" fmla="*/ 227 h 1526"/>
                <a:gd name="T8" fmla="*/ 61 w 415"/>
                <a:gd name="T9" fmla="*/ 323 h 1526"/>
                <a:gd name="T10" fmla="*/ 83 w 415"/>
                <a:gd name="T11" fmla="*/ 430 h 1526"/>
                <a:gd name="T12" fmla="*/ 102 w 415"/>
                <a:gd name="T13" fmla="*/ 541 h 1526"/>
                <a:gd name="T14" fmla="*/ 116 w 415"/>
                <a:gd name="T15" fmla="*/ 649 h 1526"/>
                <a:gd name="T16" fmla="*/ 121 w 415"/>
                <a:gd name="T17" fmla="*/ 745 h 1526"/>
                <a:gd name="T18" fmla="*/ 117 w 415"/>
                <a:gd name="T19" fmla="*/ 835 h 1526"/>
                <a:gd name="T20" fmla="*/ 103 w 415"/>
                <a:gd name="T21" fmla="*/ 927 h 1526"/>
                <a:gd name="T22" fmla="*/ 84 w 415"/>
                <a:gd name="T23" fmla="*/ 1021 h 1526"/>
                <a:gd name="T24" fmla="*/ 62 w 415"/>
                <a:gd name="T25" fmla="*/ 1111 h 1526"/>
                <a:gd name="T26" fmla="*/ 39 w 415"/>
                <a:gd name="T27" fmla="*/ 1197 h 1526"/>
                <a:gd name="T28" fmla="*/ 20 w 415"/>
                <a:gd name="T29" fmla="*/ 1275 h 1526"/>
                <a:gd name="T30" fmla="*/ 6 w 415"/>
                <a:gd name="T31" fmla="*/ 1343 h 1526"/>
                <a:gd name="T32" fmla="*/ 0 w 415"/>
                <a:gd name="T33" fmla="*/ 1398 h 1526"/>
                <a:gd name="T34" fmla="*/ 6 w 415"/>
                <a:gd name="T35" fmla="*/ 1433 h 1526"/>
                <a:gd name="T36" fmla="*/ 21 w 415"/>
                <a:gd name="T37" fmla="*/ 1459 h 1526"/>
                <a:gd name="T38" fmla="*/ 43 w 415"/>
                <a:gd name="T39" fmla="*/ 1481 h 1526"/>
                <a:gd name="T40" fmla="*/ 69 w 415"/>
                <a:gd name="T41" fmla="*/ 1497 h 1526"/>
                <a:gd name="T42" fmla="*/ 99 w 415"/>
                <a:gd name="T43" fmla="*/ 1510 h 1526"/>
                <a:gd name="T44" fmla="*/ 128 w 415"/>
                <a:gd name="T45" fmla="*/ 1518 h 1526"/>
                <a:gd name="T46" fmla="*/ 157 w 415"/>
                <a:gd name="T47" fmla="*/ 1523 h 1526"/>
                <a:gd name="T48" fmla="*/ 180 w 415"/>
                <a:gd name="T49" fmla="*/ 1526 h 1526"/>
                <a:gd name="T50" fmla="*/ 253 w 415"/>
                <a:gd name="T51" fmla="*/ 1523 h 1526"/>
                <a:gd name="T52" fmla="*/ 278 w 415"/>
                <a:gd name="T53" fmla="*/ 1519 h 1526"/>
                <a:gd name="T54" fmla="*/ 304 w 415"/>
                <a:gd name="T55" fmla="*/ 1514 h 1526"/>
                <a:gd name="T56" fmla="*/ 331 w 415"/>
                <a:gd name="T57" fmla="*/ 1504 h 1526"/>
                <a:gd name="T58" fmla="*/ 358 w 415"/>
                <a:gd name="T59" fmla="*/ 1492 h 1526"/>
                <a:gd name="T60" fmla="*/ 380 w 415"/>
                <a:gd name="T61" fmla="*/ 1475 h 1526"/>
                <a:gd name="T62" fmla="*/ 399 w 415"/>
                <a:gd name="T63" fmla="*/ 1455 h 1526"/>
                <a:gd name="T64" fmla="*/ 411 w 415"/>
                <a:gd name="T65" fmla="*/ 1430 h 1526"/>
                <a:gd name="T66" fmla="*/ 415 w 415"/>
                <a:gd name="T67" fmla="*/ 1398 h 1526"/>
                <a:gd name="T68" fmla="*/ 410 w 415"/>
                <a:gd name="T69" fmla="*/ 1343 h 1526"/>
                <a:gd name="T70" fmla="*/ 396 w 415"/>
                <a:gd name="T71" fmla="*/ 1275 h 1526"/>
                <a:gd name="T72" fmla="*/ 377 w 415"/>
                <a:gd name="T73" fmla="*/ 1197 h 1526"/>
                <a:gd name="T74" fmla="*/ 353 w 415"/>
                <a:gd name="T75" fmla="*/ 1111 h 1526"/>
                <a:gd name="T76" fmla="*/ 331 w 415"/>
                <a:gd name="T77" fmla="*/ 1021 h 1526"/>
                <a:gd name="T78" fmla="*/ 312 w 415"/>
                <a:gd name="T79" fmla="*/ 927 h 1526"/>
                <a:gd name="T80" fmla="*/ 298 w 415"/>
                <a:gd name="T81" fmla="*/ 835 h 1526"/>
                <a:gd name="T82" fmla="*/ 294 w 415"/>
                <a:gd name="T83" fmla="*/ 745 h 1526"/>
                <a:gd name="T84" fmla="*/ 300 w 415"/>
                <a:gd name="T85" fmla="*/ 657 h 1526"/>
                <a:gd name="T86" fmla="*/ 311 w 415"/>
                <a:gd name="T87" fmla="*/ 559 h 1526"/>
                <a:gd name="T88" fmla="*/ 329 w 415"/>
                <a:gd name="T89" fmla="*/ 458 h 1526"/>
                <a:gd name="T90" fmla="*/ 348 w 415"/>
                <a:gd name="T91" fmla="*/ 359 h 1526"/>
                <a:gd name="T92" fmla="*/ 367 w 415"/>
                <a:gd name="T93" fmla="*/ 265 h 1526"/>
                <a:gd name="T94" fmla="*/ 386 w 415"/>
                <a:gd name="T95" fmla="*/ 186 h 1526"/>
                <a:gd name="T96" fmla="*/ 400 w 415"/>
                <a:gd name="T97" fmla="*/ 125 h 1526"/>
                <a:gd name="T98" fmla="*/ 410 w 415"/>
                <a:gd name="T99" fmla="*/ 88 h 1526"/>
                <a:gd name="T100" fmla="*/ 212 w 415"/>
                <a:gd name="T101" fmla="*/ 0 h 1526"/>
                <a:gd name="T102" fmla="*/ 3 w 415"/>
                <a:gd name="T103" fmla="*/ 79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5" h="1526">
                  <a:moveTo>
                    <a:pt x="3" y="79"/>
                  </a:moveTo>
                  <a:lnTo>
                    <a:pt x="9" y="98"/>
                  </a:lnTo>
                  <a:lnTo>
                    <a:pt x="21" y="150"/>
                  </a:lnTo>
                  <a:lnTo>
                    <a:pt x="40" y="227"/>
                  </a:lnTo>
                  <a:lnTo>
                    <a:pt x="61" y="323"/>
                  </a:lnTo>
                  <a:lnTo>
                    <a:pt x="83" y="430"/>
                  </a:lnTo>
                  <a:lnTo>
                    <a:pt x="102" y="541"/>
                  </a:lnTo>
                  <a:lnTo>
                    <a:pt x="116" y="649"/>
                  </a:lnTo>
                  <a:lnTo>
                    <a:pt x="121" y="745"/>
                  </a:lnTo>
                  <a:lnTo>
                    <a:pt x="117" y="835"/>
                  </a:lnTo>
                  <a:lnTo>
                    <a:pt x="103" y="927"/>
                  </a:lnTo>
                  <a:lnTo>
                    <a:pt x="84" y="1021"/>
                  </a:lnTo>
                  <a:lnTo>
                    <a:pt x="62" y="1111"/>
                  </a:lnTo>
                  <a:lnTo>
                    <a:pt x="39" y="1197"/>
                  </a:lnTo>
                  <a:lnTo>
                    <a:pt x="20" y="1275"/>
                  </a:lnTo>
                  <a:lnTo>
                    <a:pt x="6" y="1343"/>
                  </a:lnTo>
                  <a:lnTo>
                    <a:pt x="0" y="1398"/>
                  </a:lnTo>
                  <a:lnTo>
                    <a:pt x="6" y="1433"/>
                  </a:lnTo>
                  <a:lnTo>
                    <a:pt x="21" y="1459"/>
                  </a:lnTo>
                  <a:lnTo>
                    <a:pt x="43" y="1481"/>
                  </a:lnTo>
                  <a:lnTo>
                    <a:pt x="69" y="1497"/>
                  </a:lnTo>
                  <a:lnTo>
                    <a:pt x="99" y="1510"/>
                  </a:lnTo>
                  <a:lnTo>
                    <a:pt x="128" y="1518"/>
                  </a:lnTo>
                  <a:lnTo>
                    <a:pt x="157" y="1523"/>
                  </a:lnTo>
                  <a:lnTo>
                    <a:pt x="180" y="1526"/>
                  </a:lnTo>
                  <a:lnTo>
                    <a:pt x="253" y="1523"/>
                  </a:lnTo>
                  <a:lnTo>
                    <a:pt x="278" y="1519"/>
                  </a:lnTo>
                  <a:lnTo>
                    <a:pt x="304" y="1514"/>
                  </a:lnTo>
                  <a:lnTo>
                    <a:pt x="331" y="1504"/>
                  </a:lnTo>
                  <a:lnTo>
                    <a:pt x="358" y="1492"/>
                  </a:lnTo>
                  <a:lnTo>
                    <a:pt x="380" y="1475"/>
                  </a:lnTo>
                  <a:lnTo>
                    <a:pt x="399" y="1455"/>
                  </a:lnTo>
                  <a:lnTo>
                    <a:pt x="411" y="1430"/>
                  </a:lnTo>
                  <a:lnTo>
                    <a:pt x="415" y="1398"/>
                  </a:lnTo>
                  <a:lnTo>
                    <a:pt x="410" y="1343"/>
                  </a:lnTo>
                  <a:lnTo>
                    <a:pt x="396" y="1275"/>
                  </a:lnTo>
                  <a:lnTo>
                    <a:pt x="377" y="1197"/>
                  </a:lnTo>
                  <a:lnTo>
                    <a:pt x="353" y="1111"/>
                  </a:lnTo>
                  <a:lnTo>
                    <a:pt x="331" y="1021"/>
                  </a:lnTo>
                  <a:lnTo>
                    <a:pt x="312" y="927"/>
                  </a:lnTo>
                  <a:lnTo>
                    <a:pt x="298" y="835"/>
                  </a:lnTo>
                  <a:lnTo>
                    <a:pt x="294" y="745"/>
                  </a:lnTo>
                  <a:lnTo>
                    <a:pt x="300" y="657"/>
                  </a:lnTo>
                  <a:lnTo>
                    <a:pt x="311" y="559"/>
                  </a:lnTo>
                  <a:lnTo>
                    <a:pt x="329" y="458"/>
                  </a:lnTo>
                  <a:lnTo>
                    <a:pt x="348" y="359"/>
                  </a:lnTo>
                  <a:lnTo>
                    <a:pt x="367" y="265"/>
                  </a:lnTo>
                  <a:lnTo>
                    <a:pt x="386" y="186"/>
                  </a:lnTo>
                  <a:lnTo>
                    <a:pt x="400" y="125"/>
                  </a:lnTo>
                  <a:lnTo>
                    <a:pt x="410" y="88"/>
                  </a:lnTo>
                  <a:lnTo>
                    <a:pt x="212" y="0"/>
                  </a:lnTo>
                  <a:lnTo>
                    <a:pt x="3" y="7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p:cNvSpPr>
            <p:nvPr/>
          </p:nvSpPr>
          <p:spPr bwMode="auto">
            <a:xfrm>
              <a:off x="3192495" y="4765727"/>
              <a:ext cx="823922" cy="158752"/>
            </a:xfrm>
            <a:custGeom>
              <a:avLst/>
              <a:gdLst>
                <a:gd name="T0" fmla="*/ 287 w 519"/>
                <a:gd name="T1" fmla="*/ 100 h 100"/>
                <a:gd name="T2" fmla="*/ 338 w 519"/>
                <a:gd name="T3" fmla="*/ 97 h 100"/>
                <a:gd name="T4" fmla="*/ 383 w 519"/>
                <a:gd name="T5" fmla="*/ 94 h 100"/>
                <a:gd name="T6" fmla="*/ 424 w 519"/>
                <a:gd name="T7" fmla="*/ 89 h 100"/>
                <a:gd name="T8" fmla="*/ 460 w 519"/>
                <a:gd name="T9" fmla="*/ 82 h 100"/>
                <a:gd name="T10" fmla="*/ 488 w 519"/>
                <a:gd name="T11" fmla="*/ 74 h 100"/>
                <a:gd name="T12" fmla="*/ 507 w 519"/>
                <a:gd name="T13" fmla="*/ 66 h 100"/>
                <a:gd name="T14" fmla="*/ 518 w 519"/>
                <a:gd name="T15" fmla="*/ 56 h 100"/>
                <a:gd name="T16" fmla="*/ 518 w 519"/>
                <a:gd name="T17" fmla="*/ 45 h 100"/>
                <a:gd name="T18" fmla="*/ 507 w 519"/>
                <a:gd name="T19" fmla="*/ 35 h 100"/>
                <a:gd name="T20" fmla="*/ 488 w 519"/>
                <a:gd name="T21" fmla="*/ 27 h 100"/>
                <a:gd name="T22" fmla="*/ 460 w 519"/>
                <a:gd name="T23" fmla="*/ 19 h 100"/>
                <a:gd name="T24" fmla="*/ 424 w 519"/>
                <a:gd name="T25" fmla="*/ 12 h 100"/>
                <a:gd name="T26" fmla="*/ 383 w 519"/>
                <a:gd name="T27" fmla="*/ 7 h 100"/>
                <a:gd name="T28" fmla="*/ 338 w 519"/>
                <a:gd name="T29" fmla="*/ 2 h 100"/>
                <a:gd name="T30" fmla="*/ 287 w 519"/>
                <a:gd name="T31" fmla="*/ 0 h 100"/>
                <a:gd name="T32" fmla="*/ 235 w 519"/>
                <a:gd name="T33" fmla="*/ 0 h 100"/>
                <a:gd name="T34" fmla="*/ 183 w 519"/>
                <a:gd name="T35" fmla="*/ 2 h 100"/>
                <a:gd name="T36" fmla="*/ 136 w 519"/>
                <a:gd name="T37" fmla="*/ 7 h 100"/>
                <a:gd name="T38" fmla="*/ 95 w 519"/>
                <a:gd name="T39" fmla="*/ 12 h 100"/>
                <a:gd name="T40" fmla="*/ 59 w 519"/>
                <a:gd name="T41" fmla="*/ 19 h 100"/>
                <a:gd name="T42" fmla="*/ 32 w 519"/>
                <a:gd name="T43" fmla="*/ 27 h 100"/>
                <a:gd name="T44" fmla="*/ 12 w 519"/>
                <a:gd name="T45" fmla="*/ 35 h 100"/>
                <a:gd name="T46" fmla="*/ 1 w 519"/>
                <a:gd name="T47" fmla="*/ 45 h 100"/>
                <a:gd name="T48" fmla="*/ 1 w 519"/>
                <a:gd name="T49" fmla="*/ 56 h 100"/>
                <a:gd name="T50" fmla="*/ 12 w 519"/>
                <a:gd name="T51" fmla="*/ 66 h 100"/>
                <a:gd name="T52" fmla="*/ 32 w 519"/>
                <a:gd name="T53" fmla="*/ 74 h 100"/>
                <a:gd name="T54" fmla="*/ 59 w 519"/>
                <a:gd name="T55" fmla="*/ 82 h 100"/>
                <a:gd name="T56" fmla="*/ 95 w 519"/>
                <a:gd name="T57" fmla="*/ 89 h 100"/>
                <a:gd name="T58" fmla="*/ 136 w 519"/>
                <a:gd name="T59" fmla="*/ 94 h 100"/>
                <a:gd name="T60" fmla="*/ 183 w 519"/>
                <a:gd name="T61" fmla="*/ 97 h 100"/>
                <a:gd name="T62" fmla="*/ 235 w 519"/>
                <a:gd name="T6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9" h="100">
                  <a:moveTo>
                    <a:pt x="261" y="100"/>
                  </a:moveTo>
                  <a:lnTo>
                    <a:pt x="287" y="100"/>
                  </a:lnTo>
                  <a:lnTo>
                    <a:pt x="313" y="99"/>
                  </a:lnTo>
                  <a:lnTo>
                    <a:pt x="338" y="97"/>
                  </a:lnTo>
                  <a:lnTo>
                    <a:pt x="361" y="96"/>
                  </a:lnTo>
                  <a:lnTo>
                    <a:pt x="383" y="94"/>
                  </a:lnTo>
                  <a:lnTo>
                    <a:pt x="405" y="92"/>
                  </a:lnTo>
                  <a:lnTo>
                    <a:pt x="424" y="89"/>
                  </a:lnTo>
                  <a:lnTo>
                    <a:pt x="444" y="85"/>
                  </a:lnTo>
                  <a:lnTo>
                    <a:pt x="460" y="82"/>
                  </a:lnTo>
                  <a:lnTo>
                    <a:pt x="475" y="78"/>
                  </a:lnTo>
                  <a:lnTo>
                    <a:pt x="488" y="74"/>
                  </a:lnTo>
                  <a:lnTo>
                    <a:pt x="499" y="70"/>
                  </a:lnTo>
                  <a:lnTo>
                    <a:pt x="507" y="66"/>
                  </a:lnTo>
                  <a:lnTo>
                    <a:pt x="514" y="60"/>
                  </a:lnTo>
                  <a:lnTo>
                    <a:pt x="518" y="56"/>
                  </a:lnTo>
                  <a:lnTo>
                    <a:pt x="519" y="50"/>
                  </a:lnTo>
                  <a:lnTo>
                    <a:pt x="518" y="45"/>
                  </a:lnTo>
                  <a:lnTo>
                    <a:pt x="514" y="41"/>
                  </a:lnTo>
                  <a:lnTo>
                    <a:pt x="507" y="35"/>
                  </a:lnTo>
                  <a:lnTo>
                    <a:pt x="499" y="31"/>
                  </a:lnTo>
                  <a:lnTo>
                    <a:pt x="488" y="27"/>
                  </a:lnTo>
                  <a:lnTo>
                    <a:pt x="475" y="23"/>
                  </a:lnTo>
                  <a:lnTo>
                    <a:pt x="460" y="19"/>
                  </a:lnTo>
                  <a:lnTo>
                    <a:pt x="444" y="15"/>
                  </a:lnTo>
                  <a:lnTo>
                    <a:pt x="424" y="12"/>
                  </a:lnTo>
                  <a:lnTo>
                    <a:pt x="405" y="8"/>
                  </a:lnTo>
                  <a:lnTo>
                    <a:pt x="383" y="7"/>
                  </a:lnTo>
                  <a:lnTo>
                    <a:pt x="361" y="4"/>
                  </a:lnTo>
                  <a:lnTo>
                    <a:pt x="338" y="2"/>
                  </a:lnTo>
                  <a:lnTo>
                    <a:pt x="313" y="1"/>
                  </a:lnTo>
                  <a:lnTo>
                    <a:pt x="287" y="0"/>
                  </a:lnTo>
                  <a:lnTo>
                    <a:pt x="261" y="0"/>
                  </a:lnTo>
                  <a:lnTo>
                    <a:pt x="235" y="0"/>
                  </a:lnTo>
                  <a:lnTo>
                    <a:pt x="209" y="1"/>
                  </a:lnTo>
                  <a:lnTo>
                    <a:pt x="183" y="2"/>
                  </a:lnTo>
                  <a:lnTo>
                    <a:pt x="159" y="4"/>
                  </a:lnTo>
                  <a:lnTo>
                    <a:pt x="136" y="7"/>
                  </a:lnTo>
                  <a:lnTo>
                    <a:pt x="115" y="8"/>
                  </a:lnTo>
                  <a:lnTo>
                    <a:pt x="95" y="12"/>
                  </a:lnTo>
                  <a:lnTo>
                    <a:pt x="77" y="15"/>
                  </a:lnTo>
                  <a:lnTo>
                    <a:pt x="59" y="19"/>
                  </a:lnTo>
                  <a:lnTo>
                    <a:pt x="44" y="23"/>
                  </a:lnTo>
                  <a:lnTo>
                    <a:pt x="32" y="27"/>
                  </a:lnTo>
                  <a:lnTo>
                    <a:pt x="21" y="31"/>
                  </a:lnTo>
                  <a:lnTo>
                    <a:pt x="12" y="35"/>
                  </a:lnTo>
                  <a:lnTo>
                    <a:pt x="5" y="41"/>
                  </a:lnTo>
                  <a:lnTo>
                    <a:pt x="1" y="45"/>
                  </a:lnTo>
                  <a:lnTo>
                    <a:pt x="0" y="50"/>
                  </a:lnTo>
                  <a:lnTo>
                    <a:pt x="1" y="56"/>
                  </a:lnTo>
                  <a:lnTo>
                    <a:pt x="5" y="60"/>
                  </a:lnTo>
                  <a:lnTo>
                    <a:pt x="12" y="66"/>
                  </a:lnTo>
                  <a:lnTo>
                    <a:pt x="21" y="70"/>
                  </a:lnTo>
                  <a:lnTo>
                    <a:pt x="32" y="74"/>
                  </a:lnTo>
                  <a:lnTo>
                    <a:pt x="44" y="78"/>
                  </a:lnTo>
                  <a:lnTo>
                    <a:pt x="59" y="82"/>
                  </a:lnTo>
                  <a:lnTo>
                    <a:pt x="77" y="85"/>
                  </a:lnTo>
                  <a:lnTo>
                    <a:pt x="95" y="89"/>
                  </a:lnTo>
                  <a:lnTo>
                    <a:pt x="115" y="92"/>
                  </a:lnTo>
                  <a:lnTo>
                    <a:pt x="136" y="94"/>
                  </a:lnTo>
                  <a:lnTo>
                    <a:pt x="159" y="96"/>
                  </a:lnTo>
                  <a:lnTo>
                    <a:pt x="183" y="97"/>
                  </a:lnTo>
                  <a:lnTo>
                    <a:pt x="209" y="99"/>
                  </a:lnTo>
                  <a:lnTo>
                    <a:pt x="235" y="100"/>
                  </a:lnTo>
                  <a:lnTo>
                    <a:pt x="261" y="1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9"/>
            <p:cNvSpPr>
              <a:spLocks noChangeArrowheads="1"/>
            </p:cNvSpPr>
            <p:nvPr/>
          </p:nvSpPr>
          <p:spPr bwMode="auto">
            <a:xfrm>
              <a:off x="3556037" y="2120922"/>
              <a:ext cx="93664" cy="7302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p:cNvSpPr>
            <p:nvPr/>
          </p:nvSpPr>
          <p:spPr bwMode="auto">
            <a:xfrm>
              <a:off x="3346484" y="2432076"/>
              <a:ext cx="506418" cy="2293963"/>
            </a:xfrm>
            <a:custGeom>
              <a:avLst/>
              <a:gdLst>
                <a:gd name="T0" fmla="*/ 6 w 319"/>
                <a:gd name="T1" fmla="*/ 44 h 1445"/>
                <a:gd name="T2" fmla="*/ 10 w 319"/>
                <a:gd name="T3" fmla="*/ 62 h 1445"/>
                <a:gd name="T4" fmla="*/ 22 w 319"/>
                <a:gd name="T5" fmla="*/ 111 h 1445"/>
                <a:gd name="T6" fmla="*/ 40 w 319"/>
                <a:gd name="T7" fmla="*/ 185 h 1445"/>
                <a:gd name="T8" fmla="*/ 61 w 319"/>
                <a:gd name="T9" fmla="*/ 278 h 1445"/>
                <a:gd name="T10" fmla="*/ 80 w 319"/>
                <a:gd name="T11" fmla="*/ 382 h 1445"/>
                <a:gd name="T12" fmla="*/ 98 w 319"/>
                <a:gd name="T13" fmla="*/ 492 h 1445"/>
                <a:gd name="T14" fmla="*/ 109 w 319"/>
                <a:gd name="T15" fmla="*/ 600 h 1445"/>
                <a:gd name="T16" fmla="*/ 113 w 319"/>
                <a:gd name="T17" fmla="*/ 702 h 1445"/>
                <a:gd name="T18" fmla="*/ 108 w 319"/>
                <a:gd name="T19" fmla="*/ 801 h 1445"/>
                <a:gd name="T20" fmla="*/ 94 w 319"/>
                <a:gd name="T21" fmla="*/ 904 h 1445"/>
                <a:gd name="T22" fmla="*/ 76 w 319"/>
                <a:gd name="T23" fmla="*/ 1005 h 1445"/>
                <a:gd name="T24" fmla="*/ 55 w 319"/>
                <a:gd name="T25" fmla="*/ 1104 h 1445"/>
                <a:gd name="T26" fmla="*/ 35 w 319"/>
                <a:gd name="T27" fmla="*/ 1194 h 1445"/>
                <a:gd name="T28" fmla="*/ 18 w 319"/>
                <a:gd name="T29" fmla="*/ 1269 h 1445"/>
                <a:gd name="T30" fmla="*/ 5 w 319"/>
                <a:gd name="T31" fmla="*/ 1327 h 1445"/>
                <a:gd name="T32" fmla="*/ 0 w 319"/>
                <a:gd name="T33" fmla="*/ 1364 h 1445"/>
                <a:gd name="T34" fmla="*/ 5 w 319"/>
                <a:gd name="T35" fmla="*/ 1380 h 1445"/>
                <a:gd name="T36" fmla="*/ 14 w 319"/>
                <a:gd name="T37" fmla="*/ 1394 h 1445"/>
                <a:gd name="T38" fmla="*/ 29 w 319"/>
                <a:gd name="T39" fmla="*/ 1406 h 1445"/>
                <a:gd name="T40" fmla="*/ 47 w 319"/>
                <a:gd name="T41" fmla="*/ 1417 h 1445"/>
                <a:gd name="T42" fmla="*/ 68 w 319"/>
                <a:gd name="T43" fmla="*/ 1427 h 1445"/>
                <a:gd name="T44" fmla="*/ 90 w 319"/>
                <a:gd name="T45" fmla="*/ 1434 h 1445"/>
                <a:gd name="T46" fmla="*/ 110 w 319"/>
                <a:gd name="T47" fmla="*/ 1441 h 1445"/>
                <a:gd name="T48" fmla="*/ 130 w 319"/>
                <a:gd name="T49" fmla="*/ 1445 h 1445"/>
                <a:gd name="T50" fmla="*/ 205 w 319"/>
                <a:gd name="T51" fmla="*/ 1442 h 1445"/>
                <a:gd name="T52" fmla="*/ 223 w 319"/>
                <a:gd name="T53" fmla="*/ 1437 h 1445"/>
                <a:gd name="T54" fmla="*/ 242 w 319"/>
                <a:gd name="T55" fmla="*/ 1431 h 1445"/>
                <a:gd name="T56" fmla="*/ 261 w 319"/>
                <a:gd name="T57" fmla="*/ 1423 h 1445"/>
                <a:gd name="T58" fmla="*/ 279 w 319"/>
                <a:gd name="T59" fmla="*/ 1413 h 1445"/>
                <a:gd name="T60" fmla="*/ 296 w 319"/>
                <a:gd name="T61" fmla="*/ 1404 h 1445"/>
                <a:gd name="T62" fmla="*/ 308 w 319"/>
                <a:gd name="T63" fmla="*/ 1391 h 1445"/>
                <a:gd name="T64" fmla="*/ 316 w 319"/>
                <a:gd name="T65" fmla="*/ 1379 h 1445"/>
                <a:gd name="T66" fmla="*/ 319 w 319"/>
                <a:gd name="T67" fmla="*/ 1364 h 1445"/>
                <a:gd name="T68" fmla="*/ 315 w 319"/>
                <a:gd name="T69" fmla="*/ 1327 h 1445"/>
                <a:gd name="T70" fmla="*/ 303 w 319"/>
                <a:gd name="T71" fmla="*/ 1269 h 1445"/>
                <a:gd name="T72" fmla="*/ 285 w 319"/>
                <a:gd name="T73" fmla="*/ 1194 h 1445"/>
                <a:gd name="T74" fmla="*/ 264 w 319"/>
                <a:gd name="T75" fmla="*/ 1104 h 1445"/>
                <a:gd name="T76" fmla="*/ 245 w 319"/>
                <a:gd name="T77" fmla="*/ 1005 h 1445"/>
                <a:gd name="T78" fmla="*/ 227 w 319"/>
                <a:gd name="T79" fmla="*/ 904 h 1445"/>
                <a:gd name="T80" fmla="*/ 213 w 319"/>
                <a:gd name="T81" fmla="*/ 801 h 1445"/>
                <a:gd name="T82" fmla="*/ 208 w 319"/>
                <a:gd name="T83" fmla="*/ 702 h 1445"/>
                <a:gd name="T84" fmla="*/ 212 w 319"/>
                <a:gd name="T85" fmla="*/ 600 h 1445"/>
                <a:gd name="T86" fmla="*/ 224 w 319"/>
                <a:gd name="T87" fmla="*/ 492 h 1445"/>
                <a:gd name="T88" fmla="*/ 241 w 319"/>
                <a:gd name="T89" fmla="*/ 382 h 1445"/>
                <a:gd name="T90" fmla="*/ 260 w 319"/>
                <a:gd name="T91" fmla="*/ 278 h 1445"/>
                <a:gd name="T92" fmla="*/ 279 w 319"/>
                <a:gd name="T93" fmla="*/ 185 h 1445"/>
                <a:gd name="T94" fmla="*/ 297 w 319"/>
                <a:gd name="T95" fmla="*/ 111 h 1445"/>
                <a:gd name="T96" fmla="*/ 310 w 319"/>
                <a:gd name="T97" fmla="*/ 62 h 1445"/>
                <a:gd name="T98" fmla="*/ 314 w 319"/>
                <a:gd name="T99" fmla="*/ 44 h 1445"/>
                <a:gd name="T100" fmla="*/ 164 w 319"/>
                <a:gd name="T101" fmla="*/ 0 h 1445"/>
                <a:gd name="T102" fmla="*/ 6 w 319"/>
                <a:gd name="T103" fmla="*/ 44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9" h="1445">
                  <a:moveTo>
                    <a:pt x="6" y="44"/>
                  </a:moveTo>
                  <a:lnTo>
                    <a:pt x="10" y="62"/>
                  </a:lnTo>
                  <a:lnTo>
                    <a:pt x="22" y="111"/>
                  </a:lnTo>
                  <a:lnTo>
                    <a:pt x="40" y="185"/>
                  </a:lnTo>
                  <a:lnTo>
                    <a:pt x="61" y="278"/>
                  </a:lnTo>
                  <a:lnTo>
                    <a:pt x="80" y="382"/>
                  </a:lnTo>
                  <a:lnTo>
                    <a:pt x="98" y="492"/>
                  </a:lnTo>
                  <a:lnTo>
                    <a:pt x="109" y="600"/>
                  </a:lnTo>
                  <a:lnTo>
                    <a:pt x="113" y="702"/>
                  </a:lnTo>
                  <a:lnTo>
                    <a:pt x="108" y="801"/>
                  </a:lnTo>
                  <a:lnTo>
                    <a:pt x="94" y="904"/>
                  </a:lnTo>
                  <a:lnTo>
                    <a:pt x="76" y="1005"/>
                  </a:lnTo>
                  <a:lnTo>
                    <a:pt x="55" y="1104"/>
                  </a:lnTo>
                  <a:lnTo>
                    <a:pt x="35" y="1194"/>
                  </a:lnTo>
                  <a:lnTo>
                    <a:pt x="18" y="1269"/>
                  </a:lnTo>
                  <a:lnTo>
                    <a:pt x="5" y="1327"/>
                  </a:lnTo>
                  <a:lnTo>
                    <a:pt x="0" y="1364"/>
                  </a:lnTo>
                  <a:lnTo>
                    <a:pt x="5" y="1380"/>
                  </a:lnTo>
                  <a:lnTo>
                    <a:pt x="14" y="1394"/>
                  </a:lnTo>
                  <a:lnTo>
                    <a:pt x="29" y="1406"/>
                  </a:lnTo>
                  <a:lnTo>
                    <a:pt x="47" y="1417"/>
                  </a:lnTo>
                  <a:lnTo>
                    <a:pt x="68" y="1427"/>
                  </a:lnTo>
                  <a:lnTo>
                    <a:pt x="90" y="1434"/>
                  </a:lnTo>
                  <a:lnTo>
                    <a:pt x="110" y="1441"/>
                  </a:lnTo>
                  <a:lnTo>
                    <a:pt x="130" y="1445"/>
                  </a:lnTo>
                  <a:lnTo>
                    <a:pt x="205" y="1442"/>
                  </a:lnTo>
                  <a:lnTo>
                    <a:pt x="223" y="1437"/>
                  </a:lnTo>
                  <a:lnTo>
                    <a:pt x="242" y="1431"/>
                  </a:lnTo>
                  <a:lnTo>
                    <a:pt x="261" y="1423"/>
                  </a:lnTo>
                  <a:lnTo>
                    <a:pt x="279" y="1413"/>
                  </a:lnTo>
                  <a:lnTo>
                    <a:pt x="296" y="1404"/>
                  </a:lnTo>
                  <a:lnTo>
                    <a:pt x="308" y="1391"/>
                  </a:lnTo>
                  <a:lnTo>
                    <a:pt x="316" y="1379"/>
                  </a:lnTo>
                  <a:lnTo>
                    <a:pt x="319" y="1364"/>
                  </a:lnTo>
                  <a:lnTo>
                    <a:pt x="315" y="1327"/>
                  </a:lnTo>
                  <a:lnTo>
                    <a:pt x="303" y="1269"/>
                  </a:lnTo>
                  <a:lnTo>
                    <a:pt x="285" y="1194"/>
                  </a:lnTo>
                  <a:lnTo>
                    <a:pt x="264" y="1104"/>
                  </a:lnTo>
                  <a:lnTo>
                    <a:pt x="245" y="1005"/>
                  </a:lnTo>
                  <a:lnTo>
                    <a:pt x="227" y="904"/>
                  </a:lnTo>
                  <a:lnTo>
                    <a:pt x="213" y="801"/>
                  </a:lnTo>
                  <a:lnTo>
                    <a:pt x="208" y="702"/>
                  </a:lnTo>
                  <a:lnTo>
                    <a:pt x="212" y="600"/>
                  </a:lnTo>
                  <a:lnTo>
                    <a:pt x="224" y="492"/>
                  </a:lnTo>
                  <a:lnTo>
                    <a:pt x="241" y="382"/>
                  </a:lnTo>
                  <a:lnTo>
                    <a:pt x="260" y="278"/>
                  </a:lnTo>
                  <a:lnTo>
                    <a:pt x="279" y="185"/>
                  </a:lnTo>
                  <a:lnTo>
                    <a:pt x="297" y="111"/>
                  </a:lnTo>
                  <a:lnTo>
                    <a:pt x="310" y="62"/>
                  </a:lnTo>
                  <a:lnTo>
                    <a:pt x="314" y="44"/>
                  </a:lnTo>
                  <a:lnTo>
                    <a:pt x="164" y="0"/>
                  </a:lnTo>
                  <a:lnTo>
                    <a:pt x="6" y="44"/>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4"/>
            <p:cNvSpPr>
              <a:spLocks/>
            </p:cNvSpPr>
            <p:nvPr/>
          </p:nvSpPr>
          <p:spPr bwMode="auto">
            <a:xfrm>
              <a:off x="3378235" y="3603664"/>
              <a:ext cx="365129" cy="1074750"/>
            </a:xfrm>
            <a:custGeom>
              <a:avLst/>
              <a:gdLst>
                <a:gd name="T0" fmla="*/ 119 w 230"/>
                <a:gd name="T1" fmla="*/ 0 h 677"/>
                <a:gd name="T2" fmla="*/ 114 w 230"/>
                <a:gd name="T3" fmla="*/ 24 h 677"/>
                <a:gd name="T4" fmla="*/ 100 w 230"/>
                <a:gd name="T5" fmla="*/ 89 h 677"/>
                <a:gd name="T6" fmla="*/ 81 w 230"/>
                <a:gd name="T7" fmla="*/ 182 h 677"/>
                <a:gd name="T8" fmla="*/ 60 w 230"/>
                <a:gd name="T9" fmla="*/ 289 h 677"/>
                <a:gd name="T10" fmla="*/ 38 w 230"/>
                <a:gd name="T11" fmla="*/ 398 h 677"/>
                <a:gd name="T12" fmla="*/ 19 w 230"/>
                <a:gd name="T13" fmla="*/ 497 h 677"/>
                <a:gd name="T14" fmla="*/ 5 w 230"/>
                <a:gd name="T15" fmla="*/ 570 h 677"/>
                <a:gd name="T16" fmla="*/ 0 w 230"/>
                <a:gd name="T17" fmla="*/ 605 h 677"/>
                <a:gd name="T18" fmla="*/ 1 w 230"/>
                <a:gd name="T19" fmla="*/ 618 h 677"/>
                <a:gd name="T20" fmla="*/ 7 w 230"/>
                <a:gd name="T21" fmla="*/ 630 h 677"/>
                <a:gd name="T22" fmla="*/ 16 w 230"/>
                <a:gd name="T23" fmla="*/ 641 h 677"/>
                <a:gd name="T24" fmla="*/ 29 w 230"/>
                <a:gd name="T25" fmla="*/ 652 h 677"/>
                <a:gd name="T26" fmla="*/ 44 w 230"/>
                <a:gd name="T27" fmla="*/ 662 h 677"/>
                <a:gd name="T28" fmla="*/ 63 w 230"/>
                <a:gd name="T29" fmla="*/ 668 h 677"/>
                <a:gd name="T30" fmla="*/ 85 w 230"/>
                <a:gd name="T31" fmla="*/ 674 h 677"/>
                <a:gd name="T32" fmla="*/ 108 w 230"/>
                <a:gd name="T33" fmla="*/ 677 h 677"/>
                <a:gd name="T34" fmla="*/ 133 w 230"/>
                <a:gd name="T35" fmla="*/ 675 h 677"/>
                <a:gd name="T36" fmla="*/ 156 w 230"/>
                <a:gd name="T37" fmla="*/ 671 h 677"/>
                <a:gd name="T38" fmla="*/ 177 w 230"/>
                <a:gd name="T39" fmla="*/ 664 h 677"/>
                <a:gd name="T40" fmla="*/ 195 w 230"/>
                <a:gd name="T41" fmla="*/ 658 h 677"/>
                <a:gd name="T42" fmla="*/ 210 w 230"/>
                <a:gd name="T43" fmla="*/ 649 h 677"/>
                <a:gd name="T44" fmla="*/ 221 w 230"/>
                <a:gd name="T45" fmla="*/ 642 h 677"/>
                <a:gd name="T46" fmla="*/ 228 w 230"/>
                <a:gd name="T47" fmla="*/ 637 h 677"/>
                <a:gd name="T48" fmla="*/ 230 w 230"/>
                <a:gd name="T49" fmla="*/ 636 h 677"/>
                <a:gd name="T50" fmla="*/ 226 w 230"/>
                <a:gd name="T51" fmla="*/ 636 h 677"/>
                <a:gd name="T52" fmla="*/ 214 w 230"/>
                <a:gd name="T53" fmla="*/ 637 h 677"/>
                <a:gd name="T54" fmla="*/ 198 w 230"/>
                <a:gd name="T55" fmla="*/ 637 h 677"/>
                <a:gd name="T56" fmla="*/ 178 w 230"/>
                <a:gd name="T57" fmla="*/ 637 h 677"/>
                <a:gd name="T58" fmla="*/ 156 w 230"/>
                <a:gd name="T59" fmla="*/ 636 h 677"/>
                <a:gd name="T60" fmla="*/ 137 w 230"/>
                <a:gd name="T61" fmla="*/ 631 h 677"/>
                <a:gd name="T62" fmla="*/ 119 w 230"/>
                <a:gd name="T63" fmla="*/ 626 h 677"/>
                <a:gd name="T64" fmla="*/ 108 w 230"/>
                <a:gd name="T65" fmla="*/ 616 h 677"/>
                <a:gd name="T66" fmla="*/ 90 w 230"/>
                <a:gd name="T67" fmla="*/ 574 h 677"/>
                <a:gd name="T68" fmla="*/ 83 w 230"/>
                <a:gd name="T69" fmla="*/ 497 h 677"/>
                <a:gd name="T70" fmla="*/ 83 w 230"/>
                <a:gd name="T71" fmla="*/ 397 h 677"/>
                <a:gd name="T72" fmla="*/ 90 w 230"/>
                <a:gd name="T73" fmla="*/ 287 h 677"/>
                <a:gd name="T74" fmla="*/ 99 w 230"/>
                <a:gd name="T75" fmla="*/ 180 h 677"/>
                <a:gd name="T76" fmla="*/ 108 w 230"/>
                <a:gd name="T77" fmla="*/ 88 h 677"/>
                <a:gd name="T78" fmla="*/ 116 w 230"/>
                <a:gd name="T79" fmla="*/ 24 h 677"/>
                <a:gd name="T80" fmla="*/ 119 w 230"/>
                <a:gd name="T81"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0" h="677">
                  <a:moveTo>
                    <a:pt x="119" y="0"/>
                  </a:moveTo>
                  <a:lnTo>
                    <a:pt x="114" y="24"/>
                  </a:lnTo>
                  <a:lnTo>
                    <a:pt x="100" y="89"/>
                  </a:lnTo>
                  <a:lnTo>
                    <a:pt x="81" y="182"/>
                  </a:lnTo>
                  <a:lnTo>
                    <a:pt x="60" y="289"/>
                  </a:lnTo>
                  <a:lnTo>
                    <a:pt x="38" y="398"/>
                  </a:lnTo>
                  <a:lnTo>
                    <a:pt x="19" y="497"/>
                  </a:lnTo>
                  <a:lnTo>
                    <a:pt x="5" y="570"/>
                  </a:lnTo>
                  <a:lnTo>
                    <a:pt x="0" y="605"/>
                  </a:lnTo>
                  <a:lnTo>
                    <a:pt x="1" y="618"/>
                  </a:lnTo>
                  <a:lnTo>
                    <a:pt x="7" y="630"/>
                  </a:lnTo>
                  <a:lnTo>
                    <a:pt x="16" y="641"/>
                  </a:lnTo>
                  <a:lnTo>
                    <a:pt x="29" y="652"/>
                  </a:lnTo>
                  <a:lnTo>
                    <a:pt x="44" y="662"/>
                  </a:lnTo>
                  <a:lnTo>
                    <a:pt x="63" y="668"/>
                  </a:lnTo>
                  <a:lnTo>
                    <a:pt x="85" y="674"/>
                  </a:lnTo>
                  <a:lnTo>
                    <a:pt x="108" y="677"/>
                  </a:lnTo>
                  <a:lnTo>
                    <a:pt x="133" y="675"/>
                  </a:lnTo>
                  <a:lnTo>
                    <a:pt x="156" y="671"/>
                  </a:lnTo>
                  <a:lnTo>
                    <a:pt x="177" y="664"/>
                  </a:lnTo>
                  <a:lnTo>
                    <a:pt x="195" y="658"/>
                  </a:lnTo>
                  <a:lnTo>
                    <a:pt x="210" y="649"/>
                  </a:lnTo>
                  <a:lnTo>
                    <a:pt x="221" y="642"/>
                  </a:lnTo>
                  <a:lnTo>
                    <a:pt x="228" y="637"/>
                  </a:lnTo>
                  <a:lnTo>
                    <a:pt x="230" y="636"/>
                  </a:lnTo>
                  <a:lnTo>
                    <a:pt x="226" y="636"/>
                  </a:lnTo>
                  <a:lnTo>
                    <a:pt x="214" y="637"/>
                  </a:lnTo>
                  <a:lnTo>
                    <a:pt x="198" y="637"/>
                  </a:lnTo>
                  <a:lnTo>
                    <a:pt x="178" y="637"/>
                  </a:lnTo>
                  <a:lnTo>
                    <a:pt x="156" y="636"/>
                  </a:lnTo>
                  <a:lnTo>
                    <a:pt x="137" y="631"/>
                  </a:lnTo>
                  <a:lnTo>
                    <a:pt x="119" y="626"/>
                  </a:lnTo>
                  <a:lnTo>
                    <a:pt x="108" y="616"/>
                  </a:lnTo>
                  <a:lnTo>
                    <a:pt x="90" y="574"/>
                  </a:lnTo>
                  <a:lnTo>
                    <a:pt x="83" y="497"/>
                  </a:lnTo>
                  <a:lnTo>
                    <a:pt x="83" y="397"/>
                  </a:lnTo>
                  <a:lnTo>
                    <a:pt x="90" y="287"/>
                  </a:lnTo>
                  <a:lnTo>
                    <a:pt x="99" y="180"/>
                  </a:lnTo>
                  <a:lnTo>
                    <a:pt x="108" y="88"/>
                  </a:lnTo>
                  <a:lnTo>
                    <a:pt x="116" y="24"/>
                  </a:lnTo>
                  <a:lnTo>
                    <a:pt x="1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5"/>
            <p:cNvSpPr>
              <a:spLocks/>
            </p:cNvSpPr>
            <p:nvPr/>
          </p:nvSpPr>
          <p:spPr bwMode="auto">
            <a:xfrm>
              <a:off x="3402048" y="2501927"/>
              <a:ext cx="177802" cy="887423"/>
            </a:xfrm>
            <a:custGeom>
              <a:avLst/>
              <a:gdLst>
                <a:gd name="T0" fmla="*/ 0 w 112"/>
                <a:gd name="T1" fmla="*/ 0 h 559"/>
                <a:gd name="T2" fmla="*/ 100 w 112"/>
                <a:gd name="T3" fmla="*/ 559 h 559"/>
                <a:gd name="T4" fmla="*/ 112 w 112"/>
                <a:gd name="T5" fmla="*/ 158 h 559"/>
                <a:gd name="T6" fmla="*/ 78 w 112"/>
                <a:gd name="T7" fmla="*/ 4 h 559"/>
                <a:gd name="T8" fmla="*/ 0 w 112"/>
                <a:gd name="T9" fmla="*/ 0 h 559"/>
              </a:gdLst>
              <a:ahLst/>
              <a:cxnLst>
                <a:cxn ang="0">
                  <a:pos x="T0" y="T1"/>
                </a:cxn>
                <a:cxn ang="0">
                  <a:pos x="T2" y="T3"/>
                </a:cxn>
                <a:cxn ang="0">
                  <a:pos x="T4" y="T5"/>
                </a:cxn>
                <a:cxn ang="0">
                  <a:pos x="T6" y="T7"/>
                </a:cxn>
                <a:cxn ang="0">
                  <a:pos x="T8" y="T9"/>
                </a:cxn>
              </a:cxnLst>
              <a:rect l="0" t="0" r="r" b="b"/>
              <a:pathLst>
                <a:path w="112" h="559">
                  <a:moveTo>
                    <a:pt x="0" y="0"/>
                  </a:moveTo>
                  <a:lnTo>
                    <a:pt x="100" y="559"/>
                  </a:lnTo>
                  <a:lnTo>
                    <a:pt x="112" y="158"/>
                  </a:lnTo>
                  <a:lnTo>
                    <a:pt x="78" y="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p:cNvSpPr>
              <a:spLocks/>
            </p:cNvSpPr>
            <p:nvPr/>
          </p:nvSpPr>
          <p:spPr bwMode="auto">
            <a:xfrm>
              <a:off x="3602075" y="2959132"/>
              <a:ext cx="176214" cy="1566880"/>
            </a:xfrm>
            <a:custGeom>
              <a:avLst/>
              <a:gdLst>
                <a:gd name="T0" fmla="*/ 39 w 111"/>
                <a:gd name="T1" fmla="*/ 0 h 987"/>
                <a:gd name="T2" fmla="*/ 33 w 111"/>
                <a:gd name="T3" fmla="*/ 40 h 987"/>
                <a:gd name="T4" fmla="*/ 19 w 111"/>
                <a:gd name="T5" fmla="*/ 135 h 987"/>
                <a:gd name="T6" fmla="*/ 6 w 111"/>
                <a:gd name="T7" fmla="*/ 248 h 987"/>
                <a:gd name="T8" fmla="*/ 0 w 111"/>
                <a:gd name="T9" fmla="*/ 338 h 987"/>
                <a:gd name="T10" fmla="*/ 4 w 111"/>
                <a:gd name="T11" fmla="*/ 467 h 987"/>
                <a:gd name="T12" fmla="*/ 14 w 111"/>
                <a:gd name="T13" fmla="*/ 665 h 987"/>
                <a:gd name="T14" fmla="*/ 24 w 111"/>
                <a:gd name="T15" fmla="*/ 845 h 987"/>
                <a:gd name="T16" fmla="*/ 28 w 111"/>
                <a:gd name="T17" fmla="*/ 925 h 987"/>
                <a:gd name="T18" fmla="*/ 28 w 111"/>
                <a:gd name="T19" fmla="*/ 933 h 987"/>
                <a:gd name="T20" fmla="*/ 29 w 111"/>
                <a:gd name="T21" fmla="*/ 951 h 987"/>
                <a:gd name="T22" fmla="*/ 36 w 111"/>
                <a:gd name="T23" fmla="*/ 970 h 987"/>
                <a:gd name="T24" fmla="*/ 52 w 111"/>
                <a:gd name="T25" fmla="*/ 985 h 987"/>
                <a:gd name="T26" fmla="*/ 63 w 111"/>
                <a:gd name="T27" fmla="*/ 987 h 987"/>
                <a:gd name="T28" fmla="*/ 74 w 111"/>
                <a:gd name="T29" fmla="*/ 985 h 987"/>
                <a:gd name="T30" fmla="*/ 84 w 111"/>
                <a:gd name="T31" fmla="*/ 982 h 987"/>
                <a:gd name="T32" fmla="*/ 92 w 111"/>
                <a:gd name="T33" fmla="*/ 976 h 987"/>
                <a:gd name="T34" fmla="*/ 100 w 111"/>
                <a:gd name="T35" fmla="*/ 970 h 987"/>
                <a:gd name="T36" fmla="*/ 106 w 111"/>
                <a:gd name="T37" fmla="*/ 965 h 987"/>
                <a:gd name="T38" fmla="*/ 110 w 111"/>
                <a:gd name="T39" fmla="*/ 960 h 987"/>
                <a:gd name="T40" fmla="*/ 111 w 111"/>
                <a:gd name="T41" fmla="*/ 959 h 987"/>
                <a:gd name="T42" fmla="*/ 107 w 111"/>
                <a:gd name="T43" fmla="*/ 936 h 987"/>
                <a:gd name="T44" fmla="*/ 98 w 111"/>
                <a:gd name="T45" fmla="*/ 871 h 987"/>
                <a:gd name="T46" fmla="*/ 83 w 111"/>
                <a:gd name="T47" fmla="*/ 781 h 987"/>
                <a:gd name="T48" fmla="*/ 66 w 111"/>
                <a:gd name="T49" fmla="*/ 673 h 987"/>
                <a:gd name="T50" fmla="*/ 50 w 111"/>
                <a:gd name="T51" fmla="*/ 562 h 987"/>
                <a:gd name="T52" fmla="*/ 36 w 111"/>
                <a:gd name="T53" fmla="*/ 461 h 987"/>
                <a:gd name="T54" fmla="*/ 26 w 111"/>
                <a:gd name="T55" fmla="*/ 378 h 987"/>
                <a:gd name="T56" fmla="*/ 24 w 111"/>
                <a:gd name="T57" fmla="*/ 330 h 987"/>
                <a:gd name="T58" fmla="*/ 28 w 111"/>
                <a:gd name="T59" fmla="*/ 248 h 987"/>
                <a:gd name="T60" fmla="*/ 33 w 111"/>
                <a:gd name="T61" fmla="*/ 138 h 987"/>
                <a:gd name="T62" fmla="*/ 37 w 111"/>
                <a:gd name="T63" fmla="*/ 42 h 987"/>
                <a:gd name="T64" fmla="*/ 39 w 111"/>
                <a:gd name="T65"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987">
                  <a:moveTo>
                    <a:pt x="39" y="0"/>
                  </a:moveTo>
                  <a:lnTo>
                    <a:pt x="33" y="40"/>
                  </a:lnTo>
                  <a:lnTo>
                    <a:pt x="19" y="135"/>
                  </a:lnTo>
                  <a:lnTo>
                    <a:pt x="6" y="248"/>
                  </a:lnTo>
                  <a:lnTo>
                    <a:pt x="0" y="338"/>
                  </a:lnTo>
                  <a:lnTo>
                    <a:pt x="4" y="467"/>
                  </a:lnTo>
                  <a:lnTo>
                    <a:pt x="14" y="665"/>
                  </a:lnTo>
                  <a:lnTo>
                    <a:pt x="24" y="845"/>
                  </a:lnTo>
                  <a:lnTo>
                    <a:pt x="28" y="925"/>
                  </a:lnTo>
                  <a:lnTo>
                    <a:pt x="28" y="933"/>
                  </a:lnTo>
                  <a:lnTo>
                    <a:pt x="29" y="951"/>
                  </a:lnTo>
                  <a:lnTo>
                    <a:pt x="36" y="970"/>
                  </a:lnTo>
                  <a:lnTo>
                    <a:pt x="52" y="985"/>
                  </a:lnTo>
                  <a:lnTo>
                    <a:pt x="63" y="987"/>
                  </a:lnTo>
                  <a:lnTo>
                    <a:pt x="74" y="985"/>
                  </a:lnTo>
                  <a:lnTo>
                    <a:pt x="84" y="982"/>
                  </a:lnTo>
                  <a:lnTo>
                    <a:pt x="92" y="976"/>
                  </a:lnTo>
                  <a:lnTo>
                    <a:pt x="100" y="970"/>
                  </a:lnTo>
                  <a:lnTo>
                    <a:pt x="106" y="965"/>
                  </a:lnTo>
                  <a:lnTo>
                    <a:pt x="110" y="960"/>
                  </a:lnTo>
                  <a:lnTo>
                    <a:pt x="111" y="959"/>
                  </a:lnTo>
                  <a:lnTo>
                    <a:pt x="107" y="936"/>
                  </a:lnTo>
                  <a:lnTo>
                    <a:pt x="98" y="871"/>
                  </a:lnTo>
                  <a:lnTo>
                    <a:pt x="83" y="781"/>
                  </a:lnTo>
                  <a:lnTo>
                    <a:pt x="66" y="673"/>
                  </a:lnTo>
                  <a:lnTo>
                    <a:pt x="50" y="562"/>
                  </a:lnTo>
                  <a:lnTo>
                    <a:pt x="36" y="461"/>
                  </a:lnTo>
                  <a:lnTo>
                    <a:pt x="26" y="378"/>
                  </a:lnTo>
                  <a:lnTo>
                    <a:pt x="24" y="330"/>
                  </a:lnTo>
                  <a:lnTo>
                    <a:pt x="28" y="248"/>
                  </a:lnTo>
                  <a:lnTo>
                    <a:pt x="33" y="138"/>
                  </a:lnTo>
                  <a:lnTo>
                    <a:pt x="37" y="42"/>
                  </a:lnTo>
                  <a:lnTo>
                    <a:pt x="3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7"/>
            <p:cNvSpPr>
              <a:spLocks/>
            </p:cNvSpPr>
            <p:nvPr/>
          </p:nvSpPr>
          <p:spPr bwMode="auto">
            <a:xfrm>
              <a:off x="3443323" y="2181248"/>
              <a:ext cx="338141" cy="669933"/>
            </a:xfrm>
            <a:custGeom>
              <a:avLst/>
              <a:gdLst>
                <a:gd name="T0" fmla="*/ 0 w 213"/>
                <a:gd name="T1" fmla="*/ 0 h 422"/>
                <a:gd name="T2" fmla="*/ 100 w 213"/>
                <a:gd name="T3" fmla="*/ 422 h 422"/>
                <a:gd name="T4" fmla="*/ 213 w 213"/>
                <a:gd name="T5" fmla="*/ 0 h 422"/>
                <a:gd name="T6" fmla="*/ 0 w 213"/>
                <a:gd name="T7" fmla="*/ 0 h 422"/>
              </a:gdLst>
              <a:ahLst/>
              <a:cxnLst>
                <a:cxn ang="0">
                  <a:pos x="T0" y="T1"/>
                </a:cxn>
                <a:cxn ang="0">
                  <a:pos x="T2" y="T3"/>
                </a:cxn>
                <a:cxn ang="0">
                  <a:pos x="T4" y="T5"/>
                </a:cxn>
                <a:cxn ang="0">
                  <a:pos x="T6" y="T7"/>
                </a:cxn>
              </a:cxnLst>
              <a:rect l="0" t="0" r="r" b="b"/>
              <a:pathLst>
                <a:path w="213" h="422">
                  <a:moveTo>
                    <a:pt x="0" y="0"/>
                  </a:moveTo>
                  <a:lnTo>
                    <a:pt x="100" y="422"/>
                  </a:lnTo>
                  <a:lnTo>
                    <a:pt x="213"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8"/>
            <p:cNvSpPr>
              <a:spLocks/>
            </p:cNvSpPr>
            <p:nvPr/>
          </p:nvSpPr>
          <p:spPr bwMode="auto">
            <a:xfrm>
              <a:off x="3495711" y="2222524"/>
              <a:ext cx="233365" cy="461968"/>
            </a:xfrm>
            <a:custGeom>
              <a:avLst/>
              <a:gdLst>
                <a:gd name="T0" fmla="*/ 0 w 147"/>
                <a:gd name="T1" fmla="*/ 0 h 291"/>
                <a:gd name="T2" fmla="*/ 70 w 147"/>
                <a:gd name="T3" fmla="*/ 291 h 291"/>
                <a:gd name="T4" fmla="*/ 147 w 147"/>
                <a:gd name="T5" fmla="*/ 0 h 291"/>
                <a:gd name="T6" fmla="*/ 0 w 147"/>
                <a:gd name="T7" fmla="*/ 0 h 291"/>
              </a:gdLst>
              <a:ahLst/>
              <a:cxnLst>
                <a:cxn ang="0">
                  <a:pos x="T0" y="T1"/>
                </a:cxn>
                <a:cxn ang="0">
                  <a:pos x="T2" y="T3"/>
                </a:cxn>
                <a:cxn ang="0">
                  <a:pos x="T4" y="T5"/>
                </a:cxn>
                <a:cxn ang="0">
                  <a:pos x="T6" y="T7"/>
                </a:cxn>
              </a:cxnLst>
              <a:rect l="0" t="0" r="r" b="b"/>
              <a:pathLst>
                <a:path w="147" h="291">
                  <a:moveTo>
                    <a:pt x="0" y="0"/>
                  </a:moveTo>
                  <a:lnTo>
                    <a:pt x="70" y="291"/>
                  </a:lnTo>
                  <a:lnTo>
                    <a:pt x="147" y="0"/>
                  </a:lnTo>
                  <a:lnTo>
                    <a:pt x="0" y="0"/>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9"/>
            <p:cNvSpPr>
              <a:spLocks/>
            </p:cNvSpPr>
            <p:nvPr/>
          </p:nvSpPr>
          <p:spPr bwMode="auto">
            <a:xfrm>
              <a:off x="3525874" y="2238399"/>
              <a:ext cx="179390" cy="30163"/>
            </a:xfrm>
            <a:custGeom>
              <a:avLst/>
              <a:gdLst>
                <a:gd name="T0" fmla="*/ 0 w 113"/>
                <a:gd name="T1" fmla="*/ 0 h 19"/>
                <a:gd name="T2" fmla="*/ 113 w 113"/>
                <a:gd name="T3" fmla="*/ 0 h 19"/>
                <a:gd name="T4" fmla="*/ 107 w 113"/>
                <a:gd name="T5" fmla="*/ 19 h 19"/>
                <a:gd name="T6" fmla="*/ 6 w 113"/>
                <a:gd name="T7" fmla="*/ 19 h 19"/>
                <a:gd name="T8" fmla="*/ 0 w 113"/>
                <a:gd name="T9" fmla="*/ 0 h 19"/>
              </a:gdLst>
              <a:ahLst/>
              <a:cxnLst>
                <a:cxn ang="0">
                  <a:pos x="T0" y="T1"/>
                </a:cxn>
                <a:cxn ang="0">
                  <a:pos x="T2" y="T3"/>
                </a:cxn>
                <a:cxn ang="0">
                  <a:pos x="T4" y="T5"/>
                </a:cxn>
                <a:cxn ang="0">
                  <a:pos x="T6" y="T7"/>
                </a:cxn>
                <a:cxn ang="0">
                  <a:pos x="T8" y="T9"/>
                </a:cxn>
              </a:cxnLst>
              <a:rect l="0" t="0" r="r" b="b"/>
              <a:pathLst>
                <a:path w="113" h="19">
                  <a:moveTo>
                    <a:pt x="0" y="0"/>
                  </a:moveTo>
                  <a:lnTo>
                    <a:pt x="113" y="0"/>
                  </a:lnTo>
                  <a:lnTo>
                    <a:pt x="107" y="19"/>
                  </a:lnTo>
                  <a:lnTo>
                    <a:pt x="6" y="19"/>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0"/>
            <p:cNvSpPr>
              <a:spLocks/>
            </p:cNvSpPr>
            <p:nvPr/>
          </p:nvSpPr>
          <p:spPr bwMode="auto">
            <a:xfrm>
              <a:off x="3552862" y="2325712"/>
              <a:ext cx="66676" cy="234953"/>
            </a:xfrm>
            <a:custGeom>
              <a:avLst/>
              <a:gdLst>
                <a:gd name="T0" fmla="*/ 0 w 42"/>
                <a:gd name="T1" fmla="*/ 0 h 148"/>
                <a:gd name="T2" fmla="*/ 34 w 42"/>
                <a:gd name="T3" fmla="*/ 148 h 148"/>
                <a:gd name="T4" fmla="*/ 42 w 42"/>
                <a:gd name="T5" fmla="*/ 111 h 148"/>
                <a:gd name="T6" fmla="*/ 0 w 42"/>
                <a:gd name="T7" fmla="*/ 0 h 148"/>
              </a:gdLst>
              <a:ahLst/>
              <a:cxnLst>
                <a:cxn ang="0">
                  <a:pos x="T0" y="T1"/>
                </a:cxn>
                <a:cxn ang="0">
                  <a:pos x="T2" y="T3"/>
                </a:cxn>
                <a:cxn ang="0">
                  <a:pos x="T4" y="T5"/>
                </a:cxn>
                <a:cxn ang="0">
                  <a:pos x="T6" y="T7"/>
                </a:cxn>
              </a:cxnLst>
              <a:rect l="0" t="0" r="r" b="b"/>
              <a:pathLst>
                <a:path w="42" h="148">
                  <a:moveTo>
                    <a:pt x="0" y="0"/>
                  </a:moveTo>
                  <a:lnTo>
                    <a:pt x="34" y="148"/>
                  </a:lnTo>
                  <a:lnTo>
                    <a:pt x="42" y="111"/>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1" name="TextBox 70"/>
          <p:cNvSpPr txBox="1"/>
          <p:nvPr/>
        </p:nvSpPr>
        <p:spPr>
          <a:xfrm>
            <a:off x="4001595" y="3537281"/>
            <a:ext cx="2584543"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Kept</a:t>
            </a: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2" name="TextBox 61"/>
          <p:cNvSpPr txBox="1"/>
          <p:nvPr/>
        </p:nvSpPr>
        <p:spPr>
          <a:xfrm>
            <a:off x="1637586" y="3503191"/>
            <a:ext cx="1563239"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Given</a:t>
            </a: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grpSp>
        <p:nvGrpSpPr>
          <p:cNvPr id="59" name="Group 58"/>
          <p:cNvGrpSpPr/>
          <p:nvPr/>
        </p:nvGrpSpPr>
        <p:grpSpPr>
          <a:xfrm>
            <a:off x="4248715" y="2105530"/>
            <a:ext cx="1781861" cy="2187705"/>
            <a:chOff x="20345" y="4399170"/>
            <a:chExt cx="1598630" cy="1815895"/>
          </a:xfrm>
        </p:grpSpPr>
        <p:grpSp>
          <p:nvGrpSpPr>
            <p:cNvPr id="57" name="Group 56"/>
            <p:cNvGrpSpPr/>
            <p:nvPr/>
          </p:nvGrpSpPr>
          <p:grpSpPr>
            <a:xfrm>
              <a:off x="20345" y="6019800"/>
              <a:ext cx="1598630" cy="195265"/>
              <a:chOff x="4156119" y="6434135"/>
              <a:chExt cx="1598630" cy="195265"/>
            </a:xfrm>
          </p:grpSpPr>
          <p:sp>
            <p:nvSpPr>
              <p:cNvPr id="25" name="Freeform 31"/>
              <p:cNvSpPr>
                <a:spLocks/>
              </p:cNvSpPr>
              <p:nvPr/>
            </p:nvSpPr>
            <p:spPr bwMode="auto">
              <a:xfrm>
                <a:off x="4156119" y="6434135"/>
                <a:ext cx="1598630" cy="195265"/>
              </a:xfrm>
              <a:custGeom>
                <a:avLst/>
                <a:gdLst>
                  <a:gd name="T0" fmla="*/ 40 w 1007"/>
                  <a:gd name="T1" fmla="*/ 123 h 123"/>
                  <a:gd name="T2" fmla="*/ 0 w 1007"/>
                  <a:gd name="T3" fmla="*/ 0 h 123"/>
                  <a:gd name="T4" fmla="*/ 1007 w 1007"/>
                  <a:gd name="T5" fmla="*/ 0 h 123"/>
                  <a:gd name="T6" fmla="*/ 962 w 1007"/>
                  <a:gd name="T7" fmla="*/ 123 h 123"/>
                  <a:gd name="T8" fmla="*/ 40 w 1007"/>
                  <a:gd name="T9" fmla="*/ 123 h 123"/>
                </a:gdLst>
                <a:ahLst/>
                <a:cxnLst>
                  <a:cxn ang="0">
                    <a:pos x="T0" y="T1"/>
                  </a:cxn>
                  <a:cxn ang="0">
                    <a:pos x="T2" y="T3"/>
                  </a:cxn>
                  <a:cxn ang="0">
                    <a:pos x="T4" y="T5"/>
                  </a:cxn>
                  <a:cxn ang="0">
                    <a:pos x="T6" y="T7"/>
                  </a:cxn>
                  <a:cxn ang="0">
                    <a:pos x="T8" y="T9"/>
                  </a:cxn>
                </a:cxnLst>
                <a:rect l="0" t="0" r="r" b="b"/>
                <a:pathLst>
                  <a:path w="1007" h="123">
                    <a:moveTo>
                      <a:pt x="40" y="123"/>
                    </a:moveTo>
                    <a:lnTo>
                      <a:pt x="0" y="0"/>
                    </a:lnTo>
                    <a:lnTo>
                      <a:pt x="1007" y="0"/>
                    </a:lnTo>
                    <a:lnTo>
                      <a:pt x="962" y="123"/>
                    </a:lnTo>
                    <a:lnTo>
                      <a:pt x="40" y="1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p:cNvSpPr>
              <p:nvPr/>
            </p:nvSpPr>
            <p:spPr bwMode="auto">
              <a:xfrm>
                <a:off x="4221207" y="6462711"/>
                <a:ext cx="1458929" cy="136527"/>
              </a:xfrm>
              <a:custGeom>
                <a:avLst/>
                <a:gdLst>
                  <a:gd name="T0" fmla="*/ 29 w 919"/>
                  <a:gd name="T1" fmla="*/ 86 h 86"/>
                  <a:gd name="T2" fmla="*/ 0 w 919"/>
                  <a:gd name="T3" fmla="*/ 0 h 86"/>
                  <a:gd name="T4" fmla="*/ 919 w 919"/>
                  <a:gd name="T5" fmla="*/ 0 h 86"/>
                  <a:gd name="T6" fmla="*/ 888 w 919"/>
                  <a:gd name="T7" fmla="*/ 86 h 86"/>
                  <a:gd name="T8" fmla="*/ 29 w 919"/>
                  <a:gd name="T9" fmla="*/ 86 h 86"/>
                </a:gdLst>
                <a:ahLst/>
                <a:cxnLst>
                  <a:cxn ang="0">
                    <a:pos x="T0" y="T1"/>
                  </a:cxn>
                  <a:cxn ang="0">
                    <a:pos x="T2" y="T3"/>
                  </a:cxn>
                  <a:cxn ang="0">
                    <a:pos x="T4" y="T5"/>
                  </a:cxn>
                  <a:cxn ang="0">
                    <a:pos x="T6" y="T7"/>
                  </a:cxn>
                  <a:cxn ang="0">
                    <a:pos x="T8" y="T9"/>
                  </a:cxn>
                </a:cxnLst>
                <a:rect l="0" t="0" r="r" b="b"/>
                <a:pathLst>
                  <a:path w="919" h="86">
                    <a:moveTo>
                      <a:pt x="29" y="86"/>
                    </a:moveTo>
                    <a:lnTo>
                      <a:pt x="0" y="0"/>
                    </a:lnTo>
                    <a:lnTo>
                      <a:pt x="919" y="0"/>
                    </a:lnTo>
                    <a:lnTo>
                      <a:pt x="888" y="86"/>
                    </a:lnTo>
                    <a:lnTo>
                      <a:pt x="29" y="86"/>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p:cNvSpPr>
              <p:nvPr/>
            </p:nvSpPr>
            <p:spPr bwMode="auto">
              <a:xfrm>
                <a:off x="4406946" y="6457948"/>
                <a:ext cx="312741" cy="146052"/>
              </a:xfrm>
              <a:custGeom>
                <a:avLst/>
                <a:gdLst>
                  <a:gd name="T0" fmla="*/ 0 w 197"/>
                  <a:gd name="T1" fmla="*/ 0 h 92"/>
                  <a:gd name="T2" fmla="*/ 21 w 197"/>
                  <a:gd name="T3" fmla="*/ 92 h 92"/>
                  <a:gd name="T4" fmla="*/ 183 w 197"/>
                  <a:gd name="T5" fmla="*/ 92 h 92"/>
                  <a:gd name="T6" fmla="*/ 197 w 197"/>
                  <a:gd name="T7" fmla="*/ 0 h 92"/>
                  <a:gd name="T8" fmla="*/ 0 w 197"/>
                  <a:gd name="T9" fmla="*/ 0 h 92"/>
                </a:gdLst>
                <a:ahLst/>
                <a:cxnLst>
                  <a:cxn ang="0">
                    <a:pos x="T0" y="T1"/>
                  </a:cxn>
                  <a:cxn ang="0">
                    <a:pos x="T2" y="T3"/>
                  </a:cxn>
                  <a:cxn ang="0">
                    <a:pos x="T4" y="T5"/>
                  </a:cxn>
                  <a:cxn ang="0">
                    <a:pos x="T6" y="T7"/>
                  </a:cxn>
                  <a:cxn ang="0">
                    <a:pos x="T8" y="T9"/>
                  </a:cxn>
                </a:cxnLst>
                <a:rect l="0" t="0" r="r" b="b"/>
                <a:pathLst>
                  <a:path w="197" h="92">
                    <a:moveTo>
                      <a:pt x="0" y="0"/>
                    </a:moveTo>
                    <a:lnTo>
                      <a:pt x="21" y="92"/>
                    </a:lnTo>
                    <a:lnTo>
                      <a:pt x="183" y="92"/>
                    </a:lnTo>
                    <a:lnTo>
                      <a:pt x="197"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p:cNvSpPr>
                <a:spLocks/>
              </p:cNvSpPr>
              <p:nvPr/>
            </p:nvSpPr>
            <p:spPr bwMode="auto">
              <a:xfrm>
                <a:off x="5234043" y="6457948"/>
                <a:ext cx="165102" cy="141289"/>
              </a:xfrm>
              <a:custGeom>
                <a:avLst/>
                <a:gdLst>
                  <a:gd name="T0" fmla="*/ 15 w 104"/>
                  <a:gd name="T1" fmla="*/ 0 h 89"/>
                  <a:gd name="T2" fmla="*/ 0 w 104"/>
                  <a:gd name="T3" fmla="*/ 89 h 89"/>
                  <a:gd name="T4" fmla="*/ 78 w 104"/>
                  <a:gd name="T5" fmla="*/ 89 h 89"/>
                  <a:gd name="T6" fmla="*/ 104 w 104"/>
                  <a:gd name="T7" fmla="*/ 0 h 89"/>
                  <a:gd name="T8" fmla="*/ 15 w 104"/>
                  <a:gd name="T9" fmla="*/ 0 h 89"/>
                </a:gdLst>
                <a:ahLst/>
                <a:cxnLst>
                  <a:cxn ang="0">
                    <a:pos x="T0" y="T1"/>
                  </a:cxn>
                  <a:cxn ang="0">
                    <a:pos x="T2" y="T3"/>
                  </a:cxn>
                  <a:cxn ang="0">
                    <a:pos x="T4" y="T5"/>
                  </a:cxn>
                  <a:cxn ang="0">
                    <a:pos x="T6" y="T7"/>
                  </a:cxn>
                  <a:cxn ang="0">
                    <a:pos x="T8" y="T9"/>
                  </a:cxn>
                </a:cxnLst>
                <a:rect l="0" t="0" r="r" b="b"/>
                <a:pathLst>
                  <a:path w="104" h="89">
                    <a:moveTo>
                      <a:pt x="15" y="0"/>
                    </a:moveTo>
                    <a:lnTo>
                      <a:pt x="0" y="89"/>
                    </a:lnTo>
                    <a:lnTo>
                      <a:pt x="78" y="89"/>
                    </a:lnTo>
                    <a:lnTo>
                      <a:pt x="104" y="0"/>
                    </a:lnTo>
                    <a:lnTo>
                      <a:pt x="1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Rectangle 35"/>
            <p:cNvSpPr>
              <a:spLocks noChangeArrowheads="1"/>
            </p:cNvSpPr>
            <p:nvPr/>
          </p:nvSpPr>
          <p:spPr bwMode="auto">
            <a:xfrm>
              <a:off x="810525" y="4399170"/>
              <a:ext cx="23813" cy="161609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p:cNvSpPr>
              <a:spLocks/>
            </p:cNvSpPr>
            <p:nvPr/>
          </p:nvSpPr>
          <p:spPr bwMode="auto">
            <a:xfrm>
              <a:off x="151705" y="4410283"/>
              <a:ext cx="674695" cy="1624031"/>
            </a:xfrm>
            <a:custGeom>
              <a:avLst/>
              <a:gdLst>
                <a:gd name="T0" fmla="*/ 425 w 425"/>
                <a:gd name="T1" fmla="*/ 3 h 1023"/>
                <a:gd name="T2" fmla="*/ 15 w 425"/>
                <a:gd name="T3" fmla="*/ 1023 h 1023"/>
                <a:gd name="T4" fmla="*/ 0 w 425"/>
                <a:gd name="T5" fmla="*/ 1023 h 1023"/>
                <a:gd name="T6" fmla="*/ 406 w 425"/>
                <a:gd name="T7" fmla="*/ 0 h 1023"/>
                <a:gd name="T8" fmla="*/ 425 w 425"/>
                <a:gd name="T9" fmla="*/ 3 h 1023"/>
              </a:gdLst>
              <a:ahLst/>
              <a:cxnLst>
                <a:cxn ang="0">
                  <a:pos x="T0" y="T1"/>
                </a:cxn>
                <a:cxn ang="0">
                  <a:pos x="T2" y="T3"/>
                </a:cxn>
                <a:cxn ang="0">
                  <a:pos x="T4" y="T5"/>
                </a:cxn>
                <a:cxn ang="0">
                  <a:pos x="T6" y="T7"/>
                </a:cxn>
                <a:cxn ang="0">
                  <a:pos x="T8" y="T9"/>
                </a:cxn>
              </a:cxnLst>
              <a:rect l="0" t="0" r="r" b="b"/>
              <a:pathLst>
                <a:path w="425" h="1023">
                  <a:moveTo>
                    <a:pt x="425" y="3"/>
                  </a:moveTo>
                  <a:lnTo>
                    <a:pt x="15" y="1023"/>
                  </a:lnTo>
                  <a:lnTo>
                    <a:pt x="0" y="1023"/>
                  </a:lnTo>
                  <a:lnTo>
                    <a:pt x="406" y="0"/>
                  </a:lnTo>
                  <a:lnTo>
                    <a:pt x="425"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p:cNvSpPr>
              <a:spLocks/>
            </p:cNvSpPr>
            <p:nvPr/>
          </p:nvSpPr>
          <p:spPr bwMode="auto">
            <a:xfrm>
              <a:off x="810525" y="4399170"/>
              <a:ext cx="669933" cy="1630381"/>
            </a:xfrm>
            <a:custGeom>
              <a:avLst/>
              <a:gdLst>
                <a:gd name="T0" fmla="*/ 0 w 422"/>
                <a:gd name="T1" fmla="*/ 0 h 1027"/>
                <a:gd name="T2" fmla="*/ 407 w 422"/>
                <a:gd name="T3" fmla="*/ 1027 h 1027"/>
                <a:gd name="T4" fmla="*/ 422 w 422"/>
                <a:gd name="T5" fmla="*/ 1027 h 1027"/>
                <a:gd name="T6" fmla="*/ 23 w 422"/>
                <a:gd name="T7" fmla="*/ 5 h 1027"/>
                <a:gd name="T8" fmla="*/ 0 w 422"/>
                <a:gd name="T9" fmla="*/ 0 h 1027"/>
              </a:gdLst>
              <a:ahLst/>
              <a:cxnLst>
                <a:cxn ang="0">
                  <a:pos x="T0" y="T1"/>
                </a:cxn>
                <a:cxn ang="0">
                  <a:pos x="T2" y="T3"/>
                </a:cxn>
                <a:cxn ang="0">
                  <a:pos x="T4" y="T5"/>
                </a:cxn>
                <a:cxn ang="0">
                  <a:pos x="T6" y="T7"/>
                </a:cxn>
                <a:cxn ang="0">
                  <a:pos x="T8" y="T9"/>
                </a:cxn>
              </a:cxnLst>
              <a:rect l="0" t="0" r="r" b="b"/>
              <a:pathLst>
                <a:path w="422" h="1027">
                  <a:moveTo>
                    <a:pt x="0" y="0"/>
                  </a:moveTo>
                  <a:lnTo>
                    <a:pt x="407" y="1027"/>
                  </a:lnTo>
                  <a:lnTo>
                    <a:pt x="422" y="1027"/>
                  </a:lnTo>
                  <a:lnTo>
                    <a:pt x="23" y="5"/>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p:cNvGrpSpPr/>
          <p:nvPr/>
        </p:nvGrpSpPr>
        <p:grpSpPr>
          <a:xfrm>
            <a:off x="1463822" y="2090640"/>
            <a:ext cx="1780092" cy="2153610"/>
            <a:chOff x="-1600200" y="2860656"/>
            <a:chExt cx="1597043" cy="1787595"/>
          </a:xfrm>
        </p:grpSpPr>
        <p:grpSp>
          <p:nvGrpSpPr>
            <p:cNvPr id="56" name="Group 55"/>
            <p:cNvGrpSpPr/>
            <p:nvPr/>
          </p:nvGrpSpPr>
          <p:grpSpPr>
            <a:xfrm>
              <a:off x="-1600200" y="4452986"/>
              <a:ext cx="1597043" cy="195265"/>
              <a:chOff x="381001" y="4452986"/>
              <a:chExt cx="1597043" cy="195265"/>
            </a:xfrm>
          </p:grpSpPr>
          <p:sp>
            <p:nvSpPr>
              <p:cNvPr id="11" name="Freeform 17"/>
              <p:cNvSpPr>
                <a:spLocks/>
              </p:cNvSpPr>
              <p:nvPr/>
            </p:nvSpPr>
            <p:spPr bwMode="auto">
              <a:xfrm>
                <a:off x="381001" y="4452986"/>
                <a:ext cx="1597043" cy="195265"/>
              </a:xfrm>
              <a:custGeom>
                <a:avLst/>
                <a:gdLst>
                  <a:gd name="T0" fmla="*/ 966 w 1006"/>
                  <a:gd name="T1" fmla="*/ 123 h 123"/>
                  <a:gd name="T2" fmla="*/ 1006 w 1006"/>
                  <a:gd name="T3" fmla="*/ 0 h 123"/>
                  <a:gd name="T4" fmla="*/ 0 w 1006"/>
                  <a:gd name="T5" fmla="*/ 0 h 123"/>
                  <a:gd name="T6" fmla="*/ 45 w 1006"/>
                  <a:gd name="T7" fmla="*/ 123 h 123"/>
                  <a:gd name="T8" fmla="*/ 966 w 1006"/>
                  <a:gd name="T9" fmla="*/ 123 h 123"/>
                </a:gdLst>
                <a:ahLst/>
                <a:cxnLst>
                  <a:cxn ang="0">
                    <a:pos x="T0" y="T1"/>
                  </a:cxn>
                  <a:cxn ang="0">
                    <a:pos x="T2" y="T3"/>
                  </a:cxn>
                  <a:cxn ang="0">
                    <a:pos x="T4" y="T5"/>
                  </a:cxn>
                  <a:cxn ang="0">
                    <a:pos x="T6" y="T7"/>
                  </a:cxn>
                  <a:cxn ang="0">
                    <a:pos x="T8" y="T9"/>
                  </a:cxn>
                </a:cxnLst>
                <a:rect l="0" t="0" r="r" b="b"/>
                <a:pathLst>
                  <a:path w="1006" h="123">
                    <a:moveTo>
                      <a:pt x="966" y="123"/>
                    </a:moveTo>
                    <a:lnTo>
                      <a:pt x="1006" y="0"/>
                    </a:lnTo>
                    <a:lnTo>
                      <a:pt x="0" y="0"/>
                    </a:lnTo>
                    <a:lnTo>
                      <a:pt x="45" y="123"/>
                    </a:lnTo>
                    <a:lnTo>
                      <a:pt x="966" y="1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auto">
              <a:xfrm>
                <a:off x="446089" y="4481562"/>
                <a:ext cx="1458929" cy="136527"/>
              </a:xfrm>
              <a:custGeom>
                <a:avLst/>
                <a:gdLst>
                  <a:gd name="T0" fmla="*/ 892 w 919"/>
                  <a:gd name="T1" fmla="*/ 86 h 86"/>
                  <a:gd name="T2" fmla="*/ 919 w 919"/>
                  <a:gd name="T3" fmla="*/ 0 h 86"/>
                  <a:gd name="T4" fmla="*/ 0 w 919"/>
                  <a:gd name="T5" fmla="*/ 0 h 86"/>
                  <a:gd name="T6" fmla="*/ 32 w 919"/>
                  <a:gd name="T7" fmla="*/ 86 h 86"/>
                  <a:gd name="T8" fmla="*/ 892 w 919"/>
                  <a:gd name="T9" fmla="*/ 86 h 86"/>
                </a:gdLst>
                <a:ahLst/>
                <a:cxnLst>
                  <a:cxn ang="0">
                    <a:pos x="T0" y="T1"/>
                  </a:cxn>
                  <a:cxn ang="0">
                    <a:pos x="T2" y="T3"/>
                  </a:cxn>
                  <a:cxn ang="0">
                    <a:pos x="T4" y="T5"/>
                  </a:cxn>
                  <a:cxn ang="0">
                    <a:pos x="T6" y="T7"/>
                  </a:cxn>
                  <a:cxn ang="0">
                    <a:pos x="T8" y="T9"/>
                  </a:cxn>
                </a:cxnLst>
                <a:rect l="0" t="0" r="r" b="b"/>
                <a:pathLst>
                  <a:path w="919" h="86">
                    <a:moveTo>
                      <a:pt x="892" y="86"/>
                    </a:moveTo>
                    <a:lnTo>
                      <a:pt x="919" y="0"/>
                    </a:lnTo>
                    <a:lnTo>
                      <a:pt x="0" y="0"/>
                    </a:lnTo>
                    <a:lnTo>
                      <a:pt x="32" y="86"/>
                    </a:lnTo>
                    <a:lnTo>
                      <a:pt x="892" y="86"/>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p:cNvSpPr>
                <a:spLocks/>
              </p:cNvSpPr>
              <p:nvPr/>
            </p:nvSpPr>
            <p:spPr bwMode="auto">
              <a:xfrm>
                <a:off x="1416063" y="4476799"/>
                <a:ext cx="312741" cy="146052"/>
              </a:xfrm>
              <a:custGeom>
                <a:avLst/>
                <a:gdLst>
                  <a:gd name="T0" fmla="*/ 197 w 197"/>
                  <a:gd name="T1" fmla="*/ 0 h 92"/>
                  <a:gd name="T2" fmla="*/ 176 w 197"/>
                  <a:gd name="T3" fmla="*/ 92 h 92"/>
                  <a:gd name="T4" fmla="*/ 13 w 197"/>
                  <a:gd name="T5" fmla="*/ 92 h 92"/>
                  <a:gd name="T6" fmla="*/ 0 w 197"/>
                  <a:gd name="T7" fmla="*/ 0 h 92"/>
                  <a:gd name="T8" fmla="*/ 197 w 197"/>
                  <a:gd name="T9" fmla="*/ 0 h 92"/>
                </a:gdLst>
                <a:ahLst/>
                <a:cxnLst>
                  <a:cxn ang="0">
                    <a:pos x="T0" y="T1"/>
                  </a:cxn>
                  <a:cxn ang="0">
                    <a:pos x="T2" y="T3"/>
                  </a:cxn>
                  <a:cxn ang="0">
                    <a:pos x="T4" y="T5"/>
                  </a:cxn>
                  <a:cxn ang="0">
                    <a:pos x="T6" y="T7"/>
                  </a:cxn>
                  <a:cxn ang="0">
                    <a:pos x="T8" y="T9"/>
                  </a:cxn>
                </a:cxnLst>
                <a:rect l="0" t="0" r="r" b="b"/>
                <a:pathLst>
                  <a:path w="197" h="92">
                    <a:moveTo>
                      <a:pt x="197" y="0"/>
                    </a:moveTo>
                    <a:lnTo>
                      <a:pt x="176" y="92"/>
                    </a:lnTo>
                    <a:lnTo>
                      <a:pt x="13" y="92"/>
                    </a:lnTo>
                    <a:lnTo>
                      <a:pt x="0" y="0"/>
                    </a:lnTo>
                    <a:lnTo>
                      <a:pt x="19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p:cNvSpPr>
              <p:nvPr/>
            </p:nvSpPr>
            <p:spPr bwMode="auto">
              <a:xfrm>
                <a:off x="568328" y="4491087"/>
                <a:ext cx="155577" cy="142877"/>
              </a:xfrm>
              <a:custGeom>
                <a:avLst/>
                <a:gdLst>
                  <a:gd name="T0" fmla="*/ 72 w 98"/>
                  <a:gd name="T1" fmla="*/ 0 h 90"/>
                  <a:gd name="T2" fmla="*/ 72 w 98"/>
                  <a:gd name="T3" fmla="*/ 0 h 90"/>
                  <a:gd name="T4" fmla="*/ 98 w 98"/>
                  <a:gd name="T5" fmla="*/ 90 h 90"/>
                  <a:gd name="T6" fmla="*/ 36 w 98"/>
                  <a:gd name="T7" fmla="*/ 90 h 90"/>
                  <a:gd name="T8" fmla="*/ 0 w 98"/>
                  <a:gd name="T9" fmla="*/ 1 h 90"/>
                  <a:gd name="T10" fmla="*/ 72 w 98"/>
                  <a:gd name="T11" fmla="*/ 0 h 90"/>
                </a:gdLst>
                <a:ahLst/>
                <a:cxnLst>
                  <a:cxn ang="0">
                    <a:pos x="T0" y="T1"/>
                  </a:cxn>
                  <a:cxn ang="0">
                    <a:pos x="T2" y="T3"/>
                  </a:cxn>
                  <a:cxn ang="0">
                    <a:pos x="T4" y="T5"/>
                  </a:cxn>
                  <a:cxn ang="0">
                    <a:pos x="T6" y="T7"/>
                  </a:cxn>
                  <a:cxn ang="0">
                    <a:pos x="T8" y="T9"/>
                  </a:cxn>
                  <a:cxn ang="0">
                    <a:pos x="T10" y="T11"/>
                  </a:cxn>
                </a:cxnLst>
                <a:rect l="0" t="0" r="r" b="b"/>
                <a:pathLst>
                  <a:path w="98" h="90">
                    <a:moveTo>
                      <a:pt x="72" y="0"/>
                    </a:moveTo>
                    <a:lnTo>
                      <a:pt x="72" y="0"/>
                    </a:lnTo>
                    <a:lnTo>
                      <a:pt x="98" y="90"/>
                    </a:lnTo>
                    <a:lnTo>
                      <a:pt x="36" y="90"/>
                    </a:lnTo>
                    <a:lnTo>
                      <a:pt x="0" y="1"/>
                    </a:lnTo>
                    <a:lnTo>
                      <a:pt x="7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Rectangle 21"/>
            <p:cNvSpPr>
              <a:spLocks noChangeArrowheads="1"/>
            </p:cNvSpPr>
            <p:nvPr/>
          </p:nvSpPr>
          <p:spPr bwMode="auto">
            <a:xfrm>
              <a:off x="-803268" y="2860656"/>
              <a:ext cx="25400" cy="161609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6" name="Freeform 22"/>
            <p:cNvSpPr>
              <a:spLocks/>
            </p:cNvSpPr>
            <p:nvPr/>
          </p:nvSpPr>
          <p:spPr bwMode="auto">
            <a:xfrm>
              <a:off x="-793742" y="2871769"/>
              <a:ext cx="676283" cy="1624031"/>
            </a:xfrm>
            <a:custGeom>
              <a:avLst/>
              <a:gdLst>
                <a:gd name="T0" fmla="*/ 0 w 426"/>
                <a:gd name="T1" fmla="*/ 3 h 1023"/>
                <a:gd name="T2" fmla="*/ 411 w 426"/>
                <a:gd name="T3" fmla="*/ 1023 h 1023"/>
                <a:gd name="T4" fmla="*/ 426 w 426"/>
                <a:gd name="T5" fmla="*/ 1023 h 1023"/>
                <a:gd name="T6" fmla="*/ 19 w 426"/>
                <a:gd name="T7" fmla="*/ 0 h 1023"/>
                <a:gd name="T8" fmla="*/ 0 w 426"/>
                <a:gd name="T9" fmla="*/ 3 h 1023"/>
              </a:gdLst>
              <a:ahLst/>
              <a:cxnLst>
                <a:cxn ang="0">
                  <a:pos x="T0" y="T1"/>
                </a:cxn>
                <a:cxn ang="0">
                  <a:pos x="T2" y="T3"/>
                </a:cxn>
                <a:cxn ang="0">
                  <a:pos x="T4" y="T5"/>
                </a:cxn>
                <a:cxn ang="0">
                  <a:pos x="T6" y="T7"/>
                </a:cxn>
                <a:cxn ang="0">
                  <a:pos x="T8" y="T9"/>
                </a:cxn>
              </a:cxnLst>
              <a:rect l="0" t="0" r="r" b="b"/>
              <a:pathLst>
                <a:path w="426" h="1023">
                  <a:moveTo>
                    <a:pt x="0" y="3"/>
                  </a:moveTo>
                  <a:lnTo>
                    <a:pt x="411" y="1023"/>
                  </a:lnTo>
                  <a:lnTo>
                    <a:pt x="426" y="1023"/>
                  </a:lnTo>
                  <a:lnTo>
                    <a:pt x="19"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p:cNvSpPr>
            <p:nvPr/>
          </p:nvSpPr>
          <p:spPr bwMode="auto">
            <a:xfrm>
              <a:off x="-1447800" y="2860656"/>
              <a:ext cx="669933" cy="1630381"/>
            </a:xfrm>
            <a:custGeom>
              <a:avLst/>
              <a:gdLst>
                <a:gd name="T0" fmla="*/ 422 w 422"/>
                <a:gd name="T1" fmla="*/ 0 h 1027"/>
                <a:gd name="T2" fmla="*/ 15 w 422"/>
                <a:gd name="T3" fmla="*/ 1027 h 1027"/>
                <a:gd name="T4" fmla="*/ 0 w 422"/>
                <a:gd name="T5" fmla="*/ 1027 h 1027"/>
                <a:gd name="T6" fmla="*/ 400 w 422"/>
                <a:gd name="T7" fmla="*/ 5 h 1027"/>
                <a:gd name="T8" fmla="*/ 422 w 422"/>
                <a:gd name="T9" fmla="*/ 0 h 1027"/>
              </a:gdLst>
              <a:ahLst/>
              <a:cxnLst>
                <a:cxn ang="0">
                  <a:pos x="T0" y="T1"/>
                </a:cxn>
                <a:cxn ang="0">
                  <a:pos x="T2" y="T3"/>
                </a:cxn>
                <a:cxn ang="0">
                  <a:pos x="T4" y="T5"/>
                </a:cxn>
                <a:cxn ang="0">
                  <a:pos x="T6" y="T7"/>
                </a:cxn>
                <a:cxn ang="0">
                  <a:pos x="T8" y="T9"/>
                </a:cxn>
              </a:cxnLst>
              <a:rect l="0" t="0" r="r" b="b"/>
              <a:pathLst>
                <a:path w="422" h="1027">
                  <a:moveTo>
                    <a:pt x="422" y="0"/>
                  </a:moveTo>
                  <a:lnTo>
                    <a:pt x="15" y="1027"/>
                  </a:lnTo>
                  <a:lnTo>
                    <a:pt x="0" y="1027"/>
                  </a:lnTo>
                  <a:lnTo>
                    <a:pt x="400" y="5"/>
                  </a:lnTo>
                  <a:lnTo>
                    <a:pt x="42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125103967"/>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900000">
                                      <p:cBhvr>
                                        <p:cTn id="6" dur="750" fill="hold"/>
                                        <p:tgtEl>
                                          <p:spTgt spid="60"/>
                                        </p:tgtEl>
                                        <p:attrNameLst>
                                          <p:attrName>r</p:attrName>
                                        </p:attrNameLst>
                                      </p:cBhvr>
                                    </p:animRot>
                                  </p:childTnLst>
                                </p:cTn>
                              </p:par>
                              <p:par>
                                <p:cTn id="7" presetID="42" presetClass="path" presetSubtype="0" accel="10000" decel="10000" fill="hold" nodeType="withEffect">
                                  <p:stCondLst>
                                    <p:cond delay="0"/>
                                  </p:stCondLst>
                                  <p:childTnLst>
                                    <p:animMotion origin="layout" path="M 1.11111E-6 1.51782E-6 L -0.00347 0.04627 " pathEditMode="relative" rAng="0" ptsTypes="AA">
                                      <p:cBhvr>
                                        <p:cTn id="8" dur="1000" fill="hold"/>
                                        <p:tgtEl>
                                          <p:spTgt spid="59"/>
                                        </p:tgtEl>
                                        <p:attrNameLst>
                                          <p:attrName>ppt_x</p:attrName>
                                          <p:attrName>ppt_y</p:attrName>
                                        </p:attrNameLst>
                                      </p:cBhvr>
                                      <p:rCtr x="-174" y="2314"/>
                                    </p:animMotion>
                                  </p:childTnLst>
                                </p:cTn>
                              </p:par>
                              <p:par>
                                <p:cTn id="9" presetID="42" presetClass="path" presetSubtype="0" accel="10000" decel="10000" fill="hold" grpId="0" nodeType="withEffect">
                                  <p:stCondLst>
                                    <p:cond delay="0"/>
                                  </p:stCondLst>
                                  <p:childTnLst>
                                    <p:animMotion origin="layout" path="M -5.55556E-7 -1.24971E-6 L -0.00729 0.04258 " pathEditMode="relative" rAng="0" ptsTypes="AA">
                                      <p:cBhvr>
                                        <p:cTn id="10" dur="1000" fill="hold"/>
                                        <p:tgtEl>
                                          <p:spTgt spid="71"/>
                                        </p:tgtEl>
                                        <p:attrNameLst>
                                          <p:attrName>ppt_x</p:attrName>
                                          <p:attrName>ppt_y</p:attrName>
                                        </p:attrNameLst>
                                      </p:cBhvr>
                                      <p:rCtr x="-365" y="2129"/>
                                    </p:animMotion>
                                  </p:childTnLst>
                                </p:cTn>
                              </p:par>
                              <p:par>
                                <p:cTn id="11" presetID="64" presetClass="path" presetSubtype="0" accel="13333" decel="13333" fill="hold" nodeType="withEffect">
                                  <p:stCondLst>
                                    <p:cond delay="0"/>
                                  </p:stCondLst>
                                  <p:childTnLst>
                                    <p:animMotion origin="layout" path="M 1.94444E-6 -1.7341E-6 L 1.94444E-6 -0.0511 " pathEditMode="relative" rAng="0" ptsTypes="AA">
                                      <p:cBhvr>
                                        <p:cTn id="12" dur="750" fill="hold"/>
                                        <p:tgtEl>
                                          <p:spTgt spid="58"/>
                                        </p:tgtEl>
                                        <p:attrNameLst>
                                          <p:attrName>ppt_x</p:attrName>
                                          <p:attrName>ppt_y</p:attrName>
                                        </p:attrNameLst>
                                      </p:cBhvr>
                                      <p:rCtr x="0" y="-2566"/>
                                    </p:animMotion>
                                  </p:childTnLst>
                                </p:cTn>
                              </p:par>
                              <p:par>
                                <p:cTn id="13" presetID="64" presetClass="path" presetSubtype="0" accel="5000" decel="5000" fill="hold" grpId="0" nodeType="withEffect">
                                  <p:stCondLst>
                                    <p:cond delay="0"/>
                                  </p:stCondLst>
                                  <p:childTnLst>
                                    <p:animMotion origin="layout" path="M -1.66667E-6 -3.7037E-7 L 0.00139 -0.0463 " pathEditMode="relative" rAng="0" ptsTypes="AA">
                                      <p:cBhvr>
                                        <p:cTn id="14" dur="750" fill="hold"/>
                                        <p:tgtEl>
                                          <p:spTgt spid="62"/>
                                        </p:tgtEl>
                                        <p:attrNameLst>
                                          <p:attrName>ppt_x</p:attrName>
                                          <p:attrName>ppt_y</p:attrName>
                                        </p:attrNameLst>
                                      </p:cBhvr>
                                      <p:rCtr x="69"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6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60" name="Group 59"/>
          <p:cNvGrpSpPr/>
          <p:nvPr/>
        </p:nvGrpSpPr>
        <p:grpSpPr>
          <a:xfrm>
            <a:off x="2213810" y="1676148"/>
            <a:ext cx="3132012" cy="430328"/>
            <a:chOff x="76200" y="1981200"/>
            <a:chExt cx="2809943" cy="357192"/>
          </a:xfrm>
        </p:grpSpPr>
        <p:sp>
          <p:nvSpPr>
            <p:cNvPr id="32" name="Freeform 38"/>
            <p:cNvSpPr>
              <a:spLocks/>
            </p:cNvSpPr>
            <p:nvPr/>
          </p:nvSpPr>
          <p:spPr bwMode="auto">
            <a:xfrm>
              <a:off x="1524053" y="1981200"/>
              <a:ext cx="1362090" cy="357192"/>
            </a:xfrm>
            <a:custGeom>
              <a:avLst/>
              <a:gdLst>
                <a:gd name="T0" fmla="*/ 24 w 858"/>
                <a:gd name="T1" fmla="*/ 14 h 225"/>
                <a:gd name="T2" fmla="*/ 48 w 858"/>
                <a:gd name="T3" fmla="*/ 5 h 225"/>
                <a:gd name="T4" fmla="*/ 82 w 858"/>
                <a:gd name="T5" fmla="*/ 1 h 225"/>
                <a:gd name="T6" fmla="*/ 127 w 858"/>
                <a:gd name="T7" fmla="*/ 1 h 225"/>
                <a:gd name="T8" fmla="*/ 180 w 858"/>
                <a:gd name="T9" fmla="*/ 4 h 225"/>
                <a:gd name="T10" fmla="*/ 237 w 858"/>
                <a:gd name="T11" fmla="*/ 10 h 225"/>
                <a:gd name="T12" fmla="*/ 299 w 858"/>
                <a:gd name="T13" fmla="*/ 18 h 225"/>
                <a:gd name="T14" fmla="*/ 361 w 858"/>
                <a:gd name="T15" fmla="*/ 29 h 225"/>
                <a:gd name="T16" fmla="*/ 419 w 858"/>
                <a:gd name="T17" fmla="*/ 43 h 225"/>
                <a:gd name="T18" fmla="*/ 472 w 858"/>
                <a:gd name="T19" fmla="*/ 59 h 225"/>
                <a:gd name="T20" fmla="*/ 520 w 858"/>
                <a:gd name="T21" fmla="*/ 77 h 225"/>
                <a:gd name="T22" fmla="*/ 564 w 858"/>
                <a:gd name="T23" fmla="*/ 97 h 225"/>
                <a:gd name="T24" fmla="*/ 601 w 858"/>
                <a:gd name="T25" fmla="*/ 117 h 225"/>
                <a:gd name="T26" fmla="*/ 634 w 858"/>
                <a:gd name="T27" fmla="*/ 133 h 225"/>
                <a:gd name="T28" fmla="*/ 660 w 858"/>
                <a:gd name="T29" fmla="*/ 147 h 225"/>
                <a:gd name="T30" fmla="*/ 681 w 858"/>
                <a:gd name="T31" fmla="*/ 157 h 225"/>
                <a:gd name="T32" fmla="*/ 702 w 858"/>
                <a:gd name="T33" fmla="*/ 159 h 225"/>
                <a:gd name="T34" fmla="*/ 721 w 858"/>
                <a:gd name="T35" fmla="*/ 161 h 225"/>
                <a:gd name="T36" fmla="*/ 733 w 858"/>
                <a:gd name="T37" fmla="*/ 159 h 225"/>
                <a:gd name="T38" fmla="*/ 739 w 858"/>
                <a:gd name="T39" fmla="*/ 158 h 225"/>
                <a:gd name="T40" fmla="*/ 737 w 858"/>
                <a:gd name="T41" fmla="*/ 154 h 225"/>
                <a:gd name="T42" fmla="*/ 732 w 858"/>
                <a:gd name="T43" fmla="*/ 129 h 225"/>
                <a:gd name="T44" fmla="*/ 735 w 858"/>
                <a:gd name="T45" fmla="*/ 102 h 225"/>
                <a:gd name="T46" fmla="*/ 747 w 858"/>
                <a:gd name="T47" fmla="*/ 86 h 225"/>
                <a:gd name="T48" fmla="*/ 768 w 858"/>
                <a:gd name="T49" fmla="*/ 75 h 225"/>
                <a:gd name="T50" fmla="*/ 795 w 858"/>
                <a:gd name="T51" fmla="*/ 73 h 225"/>
                <a:gd name="T52" fmla="*/ 825 w 858"/>
                <a:gd name="T53" fmla="*/ 80 h 225"/>
                <a:gd name="T54" fmla="*/ 844 w 858"/>
                <a:gd name="T55" fmla="*/ 93 h 225"/>
                <a:gd name="T56" fmla="*/ 855 w 858"/>
                <a:gd name="T57" fmla="*/ 113 h 225"/>
                <a:gd name="T58" fmla="*/ 858 w 858"/>
                <a:gd name="T59" fmla="*/ 136 h 225"/>
                <a:gd name="T60" fmla="*/ 855 w 858"/>
                <a:gd name="T61" fmla="*/ 162 h 225"/>
                <a:gd name="T62" fmla="*/ 843 w 858"/>
                <a:gd name="T63" fmla="*/ 191 h 225"/>
                <a:gd name="T64" fmla="*/ 821 w 858"/>
                <a:gd name="T65" fmla="*/ 213 h 225"/>
                <a:gd name="T66" fmla="*/ 788 w 858"/>
                <a:gd name="T67" fmla="*/ 225 h 225"/>
                <a:gd name="T68" fmla="*/ 752 w 858"/>
                <a:gd name="T69" fmla="*/ 224 h 225"/>
                <a:gd name="T70" fmla="*/ 719 w 858"/>
                <a:gd name="T71" fmla="*/ 218 h 225"/>
                <a:gd name="T72" fmla="*/ 681 w 858"/>
                <a:gd name="T73" fmla="*/ 209 h 225"/>
                <a:gd name="T74" fmla="*/ 638 w 858"/>
                <a:gd name="T75" fmla="*/ 196 h 225"/>
                <a:gd name="T76" fmla="*/ 594 w 858"/>
                <a:gd name="T77" fmla="*/ 184 h 225"/>
                <a:gd name="T78" fmla="*/ 552 w 858"/>
                <a:gd name="T79" fmla="*/ 173 h 225"/>
                <a:gd name="T80" fmla="*/ 513 w 858"/>
                <a:gd name="T81" fmla="*/ 163 h 225"/>
                <a:gd name="T82" fmla="*/ 480 w 858"/>
                <a:gd name="T83" fmla="*/ 157 h 225"/>
                <a:gd name="T84" fmla="*/ 436 w 858"/>
                <a:gd name="T85" fmla="*/ 152 h 225"/>
                <a:gd name="T86" fmla="*/ 371 w 858"/>
                <a:gd name="T87" fmla="*/ 151 h 225"/>
                <a:gd name="T88" fmla="*/ 303 w 858"/>
                <a:gd name="T89" fmla="*/ 151 h 225"/>
                <a:gd name="T90" fmla="*/ 239 w 858"/>
                <a:gd name="T91" fmla="*/ 152 h 225"/>
                <a:gd name="T92" fmla="*/ 175 w 858"/>
                <a:gd name="T93" fmla="*/ 154 h 225"/>
                <a:gd name="T94" fmla="*/ 118 w 858"/>
                <a:gd name="T95" fmla="*/ 155 h 225"/>
                <a:gd name="T96" fmla="*/ 64 w 858"/>
                <a:gd name="T97" fmla="*/ 155 h 225"/>
                <a:gd name="T98" fmla="*/ 19 w 858"/>
                <a:gd name="T99" fmla="*/ 154 h 225"/>
                <a:gd name="T100" fmla="*/ 19 w 858"/>
                <a:gd name="T101" fmla="*/ 1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58" h="225">
                  <a:moveTo>
                    <a:pt x="19" y="19"/>
                  </a:moveTo>
                  <a:lnTo>
                    <a:pt x="24" y="14"/>
                  </a:lnTo>
                  <a:lnTo>
                    <a:pt x="34" y="10"/>
                  </a:lnTo>
                  <a:lnTo>
                    <a:pt x="48" y="5"/>
                  </a:lnTo>
                  <a:lnTo>
                    <a:pt x="63" y="3"/>
                  </a:lnTo>
                  <a:lnTo>
                    <a:pt x="82" y="1"/>
                  </a:lnTo>
                  <a:lnTo>
                    <a:pt x="103" y="0"/>
                  </a:lnTo>
                  <a:lnTo>
                    <a:pt x="127" y="1"/>
                  </a:lnTo>
                  <a:lnTo>
                    <a:pt x="152" y="1"/>
                  </a:lnTo>
                  <a:lnTo>
                    <a:pt x="180" y="4"/>
                  </a:lnTo>
                  <a:lnTo>
                    <a:pt x="208" y="5"/>
                  </a:lnTo>
                  <a:lnTo>
                    <a:pt x="237" y="10"/>
                  </a:lnTo>
                  <a:lnTo>
                    <a:pt x="268" y="14"/>
                  </a:lnTo>
                  <a:lnTo>
                    <a:pt x="299" y="18"/>
                  </a:lnTo>
                  <a:lnTo>
                    <a:pt x="329" y="23"/>
                  </a:lnTo>
                  <a:lnTo>
                    <a:pt x="361" y="29"/>
                  </a:lnTo>
                  <a:lnTo>
                    <a:pt x="391" y="36"/>
                  </a:lnTo>
                  <a:lnTo>
                    <a:pt x="419" y="43"/>
                  </a:lnTo>
                  <a:lnTo>
                    <a:pt x="446" y="51"/>
                  </a:lnTo>
                  <a:lnTo>
                    <a:pt x="472" y="59"/>
                  </a:lnTo>
                  <a:lnTo>
                    <a:pt x="497" y="67"/>
                  </a:lnTo>
                  <a:lnTo>
                    <a:pt x="520" y="77"/>
                  </a:lnTo>
                  <a:lnTo>
                    <a:pt x="542" y="88"/>
                  </a:lnTo>
                  <a:lnTo>
                    <a:pt x="564" y="97"/>
                  </a:lnTo>
                  <a:lnTo>
                    <a:pt x="583" y="107"/>
                  </a:lnTo>
                  <a:lnTo>
                    <a:pt x="601" y="117"/>
                  </a:lnTo>
                  <a:lnTo>
                    <a:pt x="619" y="125"/>
                  </a:lnTo>
                  <a:lnTo>
                    <a:pt x="634" y="133"/>
                  </a:lnTo>
                  <a:lnTo>
                    <a:pt x="648" y="141"/>
                  </a:lnTo>
                  <a:lnTo>
                    <a:pt x="660" y="147"/>
                  </a:lnTo>
                  <a:lnTo>
                    <a:pt x="671" y="152"/>
                  </a:lnTo>
                  <a:lnTo>
                    <a:pt x="681" y="157"/>
                  </a:lnTo>
                  <a:lnTo>
                    <a:pt x="689" y="158"/>
                  </a:lnTo>
                  <a:lnTo>
                    <a:pt x="702" y="159"/>
                  </a:lnTo>
                  <a:lnTo>
                    <a:pt x="713" y="161"/>
                  </a:lnTo>
                  <a:lnTo>
                    <a:pt x="721" y="161"/>
                  </a:lnTo>
                  <a:lnTo>
                    <a:pt x="728" y="159"/>
                  </a:lnTo>
                  <a:lnTo>
                    <a:pt x="733" y="159"/>
                  </a:lnTo>
                  <a:lnTo>
                    <a:pt x="736" y="159"/>
                  </a:lnTo>
                  <a:lnTo>
                    <a:pt x="739" y="158"/>
                  </a:lnTo>
                  <a:lnTo>
                    <a:pt x="739" y="158"/>
                  </a:lnTo>
                  <a:lnTo>
                    <a:pt x="737" y="154"/>
                  </a:lnTo>
                  <a:lnTo>
                    <a:pt x="733" y="144"/>
                  </a:lnTo>
                  <a:lnTo>
                    <a:pt x="732" y="129"/>
                  </a:lnTo>
                  <a:lnTo>
                    <a:pt x="732" y="111"/>
                  </a:lnTo>
                  <a:lnTo>
                    <a:pt x="735" y="102"/>
                  </a:lnTo>
                  <a:lnTo>
                    <a:pt x="740" y="93"/>
                  </a:lnTo>
                  <a:lnTo>
                    <a:pt x="747" y="86"/>
                  </a:lnTo>
                  <a:lnTo>
                    <a:pt x="757" y="81"/>
                  </a:lnTo>
                  <a:lnTo>
                    <a:pt x="768" y="75"/>
                  </a:lnTo>
                  <a:lnTo>
                    <a:pt x="781" y="74"/>
                  </a:lnTo>
                  <a:lnTo>
                    <a:pt x="795" y="73"/>
                  </a:lnTo>
                  <a:lnTo>
                    <a:pt x="811" y="75"/>
                  </a:lnTo>
                  <a:lnTo>
                    <a:pt x="825" y="80"/>
                  </a:lnTo>
                  <a:lnTo>
                    <a:pt x="836" y="85"/>
                  </a:lnTo>
                  <a:lnTo>
                    <a:pt x="844" y="93"/>
                  </a:lnTo>
                  <a:lnTo>
                    <a:pt x="851" y="103"/>
                  </a:lnTo>
                  <a:lnTo>
                    <a:pt x="855" y="113"/>
                  </a:lnTo>
                  <a:lnTo>
                    <a:pt x="858" y="124"/>
                  </a:lnTo>
                  <a:lnTo>
                    <a:pt x="858" y="136"/>
                  </a:lnTo>
                  <a:lnTo>
                    <a:pt x="858" y="147"/>
                  </a:lnTo>
                  <a:lnTo>
                    <a:pt x="855" y="162"/>
                  </a:lnTo>
                  <a:lnTo>
                    <a:pt x="850" y="177"/>
                  </a:lnTo>
                  <a:lnTo>
                    <a:pt x="843" y="191"/>
                  </a:lnTo>
                  <a:lnTo>
                    <a:pt x="833" y="203"/>
                  </a:lnTo>
                  <a:lnTo>
                    <a:pt x="821" y="213"/>
                  </a:lnTo>
                  <a:lnTo>
                    <a:pt x="806" y="221"/>
                  </a:lnTo>
                  <a:lnTo>
                    <a:pt x="788" y="225"/>
                  </a:lnTo>
                  <a:lnTo>
                    <a:pt x="766" y="225"/>
                  </a:lnTo>
                  <a:lnTo>
                    <a:pt x="752" y="224"/>
                  </a:lnTo>
                  <a:lnTo>
                    <a:pt x="737" y="221"/>
                  </a:lnTo>
                  <a:lnTo>
                    <a:pt x="719" y="218"/>
                  </a:lnTo>
                  <a:lnTo>
                    <a:pt x="702" y="213"/>
                  </a:lnTo>
                  <a:lnTo>
                    <a:pt x="681" y="209"/>
                  </a:lnTo>
                  <a:lnTo>
                    <a:pt x="660" y="203"/>
                  </a:lnTo>
                  <a:lnTo>
                    <a:pt x="638" y="196"/>
                  </a:lnTo>
                  <a:lnTo>
                    <a:pt x="616" y="191"/>
                  </a:lnTo>
                  <a:lnTo>
                    <a:pt x="594" y="184"/>
                  </a:lnTo>
                  <a:lnTo>
                    <a:pt x="572" y="178"/>
                  </a:lnTo>
                  <a:lnTo>
                    <a:pt x="552" y="173"/>
                  </a:lnTo>
                  <a:lnTo>
                    <a:pt x="531" y="167"/>
                  </a:lnTo>
                  <a:lnTo>
                    <a:pt x="513" y="163"/>
                  </a:lnTo>
                  <a:lnTo>
                    <a:pt x="496" y="159"/>
                  </a:lnTo>
                  <a:lnTo>
                    <a:pt x="480" y="157"/>
                  </a:lnTo>
                  <a:lnTo>
                    <a:pt x="468" y="155"/>
                  </a:lnTo>
                  <a:lnTo>
                    <a:pt x="436" y="152"/>
                  </a:lnTo>
                  <a:lnTo>
                    <a:pt x="404" y="151"/>
                  </a:lnTo>
                  <a:lnTo>
                    <a:pt x="371" y="151"/>
                  </a:lnTo>
                  <a:lnTo>
                    <a:pt x="336" y="150"/>
                  </a:lnTo>
                  <a:lnTo>
                    <a:pt x="303" y="151"/>
                  </a:lnTo>
                  <a:lnTo>
                    <a:pt x="270" y="151"/>
                  </a:lnTo>
                  <a:lnTo>
                    <a:pt x="239" y="152"/>
                  </a:lnTo>
                  <a:lnTo>
                    <a:pt x="207" y="152"/>
                  </a:lnTo>
                  <a:lnTo>
                    <a:pt x="175" y="154"/>
                  </a:lnTo>
                  <a:lnTo>
                    <a:pt x="145" y="155"/>
                  </a:lnTo>
                  <a:lnTo>
                    <a:pt x="118" y="155"/>
                  </a:lnTo>
                  <a:lnTo>
                    <a:pt x="90" y="157"/>
                  </a:lnTo>
                  <a:lnTo>
                    <a:pt x="64" y="155"/>
                  </a:lnTo>
                  <a:lnTo>
                    <a:pt x="41" y="155"/>
                  </a:lnTo>
                  <a:lnTo>
                    <a:pt x="19" y="154"/>
                  </a:lnTo>
                  <a:lnTo>
                    <a:pt x="0" y="151"/>
                  </a:lnTo>
                  <a:lnTo>
                    <a:pt x="19"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9"/>
            <p:cNvSpPr>
              <a:spLocks/>
            </p:cNvSpPr>
            <p:nvPr/>
          </p:nvSpPr>
          <p:spPr bwMode="auto">
            <a:xfrm>
              <a:off x="1573266" y="2024063"/>
              <a:ext cx="1273189" cy="284166"/>
            </a:xfrm>
            <a:custGeom>
              <a:avLst/>
              <a:gdLst>
                <a:gd name="T0" fmla="*/ 21 w 802"/>
                <a:gd name="T1" fmla="*/ 10 h 179"/>
                <a:gd name="T2" fmla="*/ 40 w 802"/>
                <a:gd name="T3" fmla="*/ 5 h 179"/>
                <a:gd name="T4" fmla="*/ 70 w 802"/>
                <a:gd name="T5" fmla="*/ 0 h 179"/>
                <a:gd name="T6" fmla="*/ 109 w 802"/>
                <a:gd name="T7" fmla="*/ 0 h 179"/>
                <a:gd name="T8" fmla="*/ 155 w 802"/>
                <a:gd name="T9" fmla="*/ 2 h 179"/>
                <a:gd name="T10" fmla="*/ 209 w 802"/>
                <a:gd name="T11" fmla="*/ 6 h 179"/>
                <a:gd name="T12" fmla="*/ 265 w 802"/>
                <a:gd name="T13" fmla="*/ 13 h 179"/>
                <a:gd name="T14" fmla="*/ 326 w 802"/>
                <a:gd name="T15" fmla="*/ 24 h 179"/>
                <a:gd name="T16" fmla="*/ 382 w 802"/>
                <a:gd name="T17" fmla="*/ 37 h 179"/>
                <a:gd name="T18" fmla="*/ 433 w 802"/>
                <a:gd name="T19" fmla="*/ 54 h 179"/>
                <a:gd name="T20" fmla="*/ 482 w 802"/>
                <a:gd name="T21" fmla="*/ 72 h 179"/>
                <a:gd name="T22" fmla="*/ 528 w 802"/>
                <a:gd name="T23" fmla="*/ 91 h 179"/>
                <a:gd name="T24" fmla="*/ 569 w 802"/>
                <a:gd name="T25" fmla="*/ 109 h 179"/>
                <a:gd name="T26" fmla="*/ 605 w 802"/>
                <a:gd name="T27" fmla="*/ 125 h 179"/>
                <a:gd name="T28" fmla="*/ 635 w 802"/>
                <a:gd name="T29" fmla="*/ 138 h 179"/>
                <a:gd name="T30" fmla="*/ 655 w 802"/>
                <a:gd name="T31" fmla="*/ 146 h 179"/>
                <a:gd name="T32" fmla="*/ 676 w 802"/>
                <a:gd name="T33" fmla="*/ 149 h 179"/>
                <a:gd name="T34" fmla="*/ 699 w 802"/>
                <a:gd name="T35" fmla="*/ 149 h 179"/>
                <a:gd name="T36" fmla="*/ 716 w 802"/>
                <a:gd name="T37" fmla="*/ 147 h 179"/>
                <a:gd name="T38" fmla="*/ 726 w 802"/>
                <a:gd name="T39" fmla="*/ 146 h 179"/>
                <a:gd name="T40" fmla="*/ 726 w 802"/>
                <a:gd name="T41" fmla="*/ 142 h 179"/>
                <a:gd name="T42" fmla="*/ 723 w 802"/>
                <a:gd name="T43" fmla="*/ 117 h 179"/>
                <a:gd name="T44" fmla="*/ 726 w 802"/>
                <a:gd name="T45" fmla="*/ 98 h 179"/>
                <a:gd name="T46" fmla="*/ 731 w 802"/>
                <a:gd name="T47" fmla="*/ 88 h 179"/>
                <a:gd name="T48" fmla="*/ 742 w 802"/>
                <a:gd name="T49" fmla="*/ 83 h 179"/>
                <a:gd name="T50" fmla="*/ 759 w 802"/>
                <a:gd name="T51" fmla="*/ 80 h 179"/>
                <a:gd name="T52" fmla="*/ 786 w 802"/>
                <a:gd name="T53" fmla="*/ 88 h 179"/>
                <a:gd name="T54" fmla="*/ 802 w 802"/>
                <a:gd name="T55" fmla="*/ 114 h 179"/>
                <a:gd name="T56" fmla="*/ 801 w 802"/>
                <a:gd name="T57" fmla="*/ 142 h 179"/>
                <a:gd name="T58" fmla="*/ 790 w 802"/>
                <a:gd name="T59" fmla="*/ 160 h 179"/>
                <a:gd name="T60" fmla="*/ 768 w 802"/>
                <a:gd name="T61" fmla="*/ 173 h 179"/>
                <a:gd name="T62" fmla="*/ 735 w 802"/>
                <a:gd name="T63" fmla="*/ 179 h 179"/>
                <a:gd name="T64" fmla="*/ 702 w 802"/>
                <a:gd name="T65" fmla="*/ 176 h 179"/>
                <a:gd name="T66" fmla="*/ 672 w 802"/>
                <a:gd name="T67" fmla="*/ 169 h 179"/>
                <a:gd name="T68" fmla="*/ 635 w 802"/>
                <a:gd name="T69" fmla="*/ 160 h 179"/>
                <a:gd name="T70" fmla="*/ 594 w 802"/>
                <a:gd name="T71" fmla="*/ 149 h 179"/>
                <a:gd name="T72" fmla="*/ 551 w 802"/>
                <a:gd name="T73" fmla="*/ 136 h 179"/>
                <a:gd name="T74" fmla="*/ 511 w 802"/>
                <a:gd name="T75" fmla="*/ 124 h 179"/>
                <a:gd name="T76" fmla="*/ 474 w 802"/>
                <a:gd name="T77" fmla="*/ 113 h 179"/>
                <a:gd name="T78" fmla="*/ 444 w 802"/>
                <a:gd name="T79" fmla="*/ 106 h 179"/>
                <a:gd name="T80" fmla="*/ 394 w 802"/>
                <a:gd name="T81" fmla="*/ 101 h 179"/>
                <a:gd name="T82" fmla="*/ 324 w 802"/>
                <a:gd name="T83" fmla="*/ 97 h 179"/>
                <a:gd name="T84" fmla="*/ 261 w 802"/>
                <a:gd name="T85" fmla="*/ 97 h 179"/>
                <a:gd name="T86" fmla="*/ 202 w 802"/>
                <a:gd name="T87" fmla="*/ 98 h 179"/>
                <a:gd name="T88" fmla="*/ 149 w 802"/>
                <a:gd name="T89" fmla="*/ 102 h 179"/>
                <a:gd name="T90" fmla="*/ 101 w 802"/>
                <a:gd name="T91" fmla="*/ 105 h 179"/>
                <a:gd name="T92" fmla="*/ 57 w 802"/>
                <a:gd name="T93" fmla="*/ 106 h 179"/>
                <a:gd name="T94" fmla="*/ 18 w 802"/>
                <a:gd name="T95" fmla="*/ 105 h 179"/>
                <a:gd name="T96" fmla="*/ 15 w 802"/>
                <a:gd name="T97" fmla="*/ 1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2" h="179">
                  <a:moveTo>
                    <a:pt x="15" y="14"/>
                  </a:moveTo>
                  <a:lnTo>
                    <a:pt x="21" y="10"/>
                  </a:lnTo>
                  <a:lnTo>
                    <a:pt x="29" y="7"/>
                  </a:lnTo>
                  <a:lnTo>
                    <a:pt x="40" y="5"/>
                  </a:lnTo>
                  <a:lnTo>
                    <a:pt x="54" y="3"/>
                  </a:lnTo>
                  <a:lnTo>
                    <a:pt x="70" y="0"/>
                  </a:lnTo>
                  <a:lnTo>
                    <a:pt x="88" y="0"/>
                  </a:lnTo>
                  <a:lnTo>
                    <a:pt x="109" y="0"/>
                  </a:lnTo>
                  <a:lnTo>
                    <a:pt x="132" y="0"/>
                  </a:lnTo>
                  <a:lnTo>
                    <a:pt x="155" y="2"/>
                  </a:lnTo>
                  <a:lnTo>
                    <a:pt x="182" y="3"/>
                  </a:lnTo>
                  <a:lnTo>
                    <a:pt x="209" y="6"/>
                  </a:lnTo>
                  <a:lnTo>
                    <a:pt x="237" y="9"/>
                  </a:lnTo>
                  <a:lnTo>
                    <a:pt x="265" y="13"/>
                  </a:lnTo>
                  <a:lnTo>
                    <a:pt x="296" y="18"/>
                  </a:lnTo>
                  <a:lnTo>
                    <a:pt x="326" y="24"/>
                  </a:lnTo>
                  <a:lnTo>
                    <a:pt x="356" y="31"/>
                  </a:lnTo>
                  <a:lnTo>
                    <a:pt x="382" y="37"/>
                  </a:lnTo>
                  <a:lnTo>
                    <a:pt x="408" y="46"/>
                  </a:lnTo>
                  <a:lnTo>
                    <a:pt x="433" y="54"/>
                  </a:lnTo>
                  <a:lnTo>
                    <a:pt x="458" y="62"/>
                  </a:lnTo>
                  <a:lnTo>
                    <a:pt x="482" y="72"/>
                  </a:lnTo>
                  <a:lnTo>
                    <a:pt x="506" y="81"/>
                  </a:lnTo>
                  <a:lnTo>
                    <a:pt x="528" y="91"/>
                  </a:lnTo>
                  <a:lnTo>
                    <a:pt x="550" y="101"/>
                  </a:lnTo>
                  <a:lnTo>
                    <a:pt x="569" y="109"/>
                  </a:lnTo>
                  <a:lnTo>
                    <a:pt x="588" y="117"/>
                  </a:lnTo>
                  <a:lnTo>
                    <a:pt x="605" y="125"/>
                  </a:lnTo>
                  <a:lnTo>
                    <a:pt x="621" y="132"/>
                  </a:lnTo>
                  <a:lnTo>
                    <a:pt x="635" y="138"/>
                  </a:lnTo>
                  <a:lnTo>
                    <a:pt x="646" y="143"/>
                  </a:lnTo>
                  <a:lnTo>
                    <a:pt x="655" y="146"/>
                  </a:lnTo>
                  <a:lnTo>
                    <a:pt x="664" y="147"/>
                  </a:lnTo>
                  <a:lnTo>
                    <a:pt x="676" y="149"/>
                  </a:lnTo>
                  <a:lnTo>
                    <a:pt x="688" y="150"/>
                  </a:lnTo>
                  <a:lnTo>
                    <a:pt x="699" y="149"/>
                  </a:lnTo>
                  <a:lnTo>
                    <a:pt x="708" y="149"/>
                  </a:lnTo>
                  <a:lnTo>
                    <a:pt x="716" y="147"/>
                  </a:lnTo>
                  <a:lnTo>
                    <a:pt x="721" y="147"/>
                  </a:lnTo>
                  <a:lnTo>
                    <a:pt x="726" y="146"/>
                  </a:lnTo>
                  <a:lnTo>
                    <a:pt x="727" y="146"/>
                  </a:lnTo>
                  <a:lnTo>
                    <a:pt x="726" y="142"/>
                  </a:lnTo>
                  <a:lnTo>
                    <a:pt x="724" y="131"/>
                  </a:lnTo>
                  <a:lnTo>
                    <a:pt x="723" y="117"/>
                  </a:lnTo>
                  <a:lnTo>
                    <a:pt x="724" y="103"/>
                  </a:lnTo>
                  <a:lnTo>
                    <a:pt x="726" y="98"/>
                  </a:lnTo>
                  <a:lnTo>
                    <a:pt x="728" y="92"/>
                  </a:lnTo>
                  <a:lnTo>
                    <a:pt x="731" y="88"/>
                  </a:lnTo>
                  <a:lnTo>
                    <a:pt x="737" y="84"/>
                  </a:lnTo>
                  <a:lnTo>
                    <a:pt x="742" y="83"/>
                  </a:lnTo>
                  <a:lnTo>
                    <a:pt x="750" y="81"/>
                  </a:lnTo>
                  <a:lnTo>
                    <a:pt x="759" y="80"/>
                  </a:lnTo>
                  <a:lnTo>
                    <a:pt x="768" y="81"/>
                  </a:lnTo>
                  <a:lnTo>
                    <a:pt x="786" y="88"/>
                  </a:lnTo>
                  <a:lnTo>
                    <a:pt x="797" y="99"/>
                  </a:lnTo>
                  <a:lnTo>
                    <a:pt x="802" y="114"/>
                  </a:lnTo>
                  <a:lnTo>
                    <a:pt x="802" y="131"/>
                  </a:lnTo>
                  <a:lnTo>
                    <a:pt x="801" y="142"/>
                  </a:lnTo>
                  <a:lnTo>
                    <a:pt x="797" y="151"/>
                  </a:lnTo>
                  <a:lnTo>
                    <a:pt x="790" y="160"/>
                  </a:lnTo>
                  <a:lnTo>
                    <a:pt x="780" y="167"/>
                  </a:lnTo>
                  <a:lnTo>
                    <a:pt x="768" y="173"/>
                  </a:lnTo>
                  <a:lnTo>
                    <a:pt x="753" y="176"/>
                  </a:lnTo>
                  <a:lnTo>
                    <a:pt x="735" y="179"/>
                  </a:lnTo>
                  <a:lnTo>
                    <a:pt x="715" y="178"/>
                  </a:lnTo>
                  <a:lnTo>
                    <a:pt x="702" y="176"/>
                  </a:lnTo>
                  <a:lnTo>
                    <a:pt x="688" y="173"/>
                  </a:lnTo>
                  <a:lnTo>
                    <a:pt x="672" y="169"/>
                  </a:lnTo>
                  <a:lnTo>
                    <a:pt x="654" y="165"/>
                  </a:lnTo>
                  <a:lnTo>
                    <a:pt x="635" y="160"/>
                  </a:lnTo>
                  <a:lnTo>
                    <a:pt x="614" y="154"/>
                  </a:lnTo>
                  <a:lnTo>
                    <a:pt x="594" y="149"/>
                  </a:lnTo>
                  <a:lnTo>
                    <a:pt x="573" y="142"/>
                  </a:lnTo>
                  <a:lnTo>
                    <a:pt x="551" y="136"/>
                  </a:lnTo>
                  <a:lnTo>
                    <a:pt x="530" y="130"/>
                  </a:lnTo>
                  <a:lnTo>
                    <a:pt x="511" y="124"/>
                  </a:lnTo>
                  <a:lnTo>
                    <a:pt x="492" y="119"/>
                  </a:lnTo>
                  <a:lnTo>
                    <a:pt x="474" y="113"/>
                  </a:lnTo>
                  <a:lnTo>
                    <a:pt x="458" y="110"/>
                  </a:lnTo>
                  <a:lnTo>
                    <a:pt x="444" y="106"/>
                  </a:lnTo>
                  <a:lnTo>
                    <a:pt x="432" y="105"/>
                  </a:lnTo>
                  <a:lnTo>
                    <a:pt x="394" y="101"/>
                  </a:lnTo>
                  <a:lnTo>
                    <a:pt x="359" y="98"/>
                  </a:lnTo>
                  <a:lnTo>
                    <a:pt x="324" y="97"/>
                  </a:lnTo>
                  <a:lnTo>
                    <a:pt x="291" y="97"/>
                  </a:lnTo>
                  <a:lnTo>
                    <a:pt x="261" y="97"/>
                  </a:lnTo>
                  <a:lnTo>
                    <a:pt x="231" y="97"/>
                  </a:lnTo>
                  <a:lnTo>
                    <a:pt x="202" y="98"/>
                  </a:lnTo>
                  <a:lnTo>
                    <a:pt x="175" y="99"/>
                  </a:lnTo>
                  <a:lnTo>
                    <a:pt x="149" y="102"/>
                  </a:lnTo>
                  <a:lnTo>
                    <a:pt x="124" y="103"/>
                  </a:lnTo>
                  <a:lnTo>
                    <a:pt x="101" y="105"/>
                  </a:lnTo>
                  <a:lnTo>
                    <a:pt x="79" y="106"/>
                  </a:lnTo>
                  <a:lnTo>
                    <a:pt x="57" y="106"/>
                  </a:lnTo>
                  <a:lnTo>
                    <a:pt x="37" y="106"/>
                  </a:lnTo>
                  <a:lnTo>
                    <a:pt x="18" y="105"/>
                  </a:lnTo>
                  <a:lnTo>
                    <a:pt x="0" y="103"/>
                  </a:lnTo>
                  <a:lnTo>
                    <a:pt x="15" y="14"/>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40"/>
            <p:cNvSpPr>
              <a:spLocks/>
            </p:cNvSpPr>
            <p:nvPr/>
          </p:nvSpPr>
          <p:spPr bwMode="auto">
            <a:xfrm>
              <a:off x="1589141" y="2109789"/>
              <a:ext cx="1022362" cy="168277"/>
            </a:xfrm>
            <a:custGeom>
              <a:avLst/>
              <a:gdLst>
                <a:gd name="T0" fmla="*/ 81 w 644"/>
                <a:gd name="T1" fmla="*/ 45 h 106"/>
                <a:gd name="T2" fmla="*/ 99 w 644"/>
                <a:gd name="T3" fmla="*/ 43 h 106"/>
                <a:gd name="T4" fmla="*/ 130 w 644"/>
                <a:gd name="T5" fmla="*/ 38 h 106"/>
                <a:gd name="T6" fmla="*/ 174 w 644"/>
                <a:gd name="T7" fmla="*/ 36 h 106"/>
                <a:gd name="T8" fmla="*/ 225 w 644"/>
                <a:gd name="T9" fmla="*/ 32 h 106"/>
                <a:gd name="T10" fmla="*/ 279 w 644"/>
                <a:gd name="T11" fmla="*/ 30 h 106"/>
                <a:gd name="T12" fmla="*/ 335 w 644"/>
                <a:gd name="T13" fmla="*/ 32 h 106"/>
                <a:gd name="T14" fmla="*/ 387 w 644"/>
                <a:gd name="T15" fmla="*/ 36 h 106"/>
                <a:gd name="T16" fmla="*/ 434 w 644"/>
                <a:gd name="T17" fmla="*/ 45 h 106"/>
                <a:gd name="T18" fmla="*/ 478 w 644"/>
                <a:gd name="T19" fmla="*/ 55 h 106"/>
                <a:gd name="T20" fmla="*/ 519 w 644"/>
                <a:gd name="T21" fmla="*/ 66 h 106"/>
                <a:gd name="T22" fmla="*/ 556 w 644"/>
                <a:gd name="T23" fmla="*/ 77 h 106"/>
                <a:gd name="T24" fmla="*/ 589 w 644"/>
                <a:gd name="T25" fmla="*/ 86 h 106"/>
                <a:gd name="T26" fmla="*/ 614 w 644"/>
                <a:gd name="T27" fmla="*/ 95 h 106"/>
                <a:gd name="T28" fmla="*/ 633 w 644"/>
                <a:gd name="T29" fmla="*/ 102 h 106"/>
                <a:gd name="T30" fmla="*/ 643 w 644"/>
                <a:gd name="T31" fmla="*/ 106 h 106"/>
                <a:gd name="T32" fmla="*/ 643 w 644"/>
                <a:gd name="T33" fmla="*/ 106 h 106"/>
                <a:gd name="T34" fmla="*/ 634 w 644"/>
                <a:gd name="T35" fmla="*/ 102 h 106"/>
                <a:gd name="T36" fmla="*/ 617 w 644"/>
                <a:gd name="T37" fmla="*/ 95 h 106"/>
                <a:gd name="T38" fmla="*/ 592 w 644"/>
                <a:gd name="T39" fmla="*/ 86 h 106"/>
                <a:gd name="T40" fmla="*/ 560 w 644"/>
                <a:gd name="T41" fmla="*/ 76 h 106"/>
                <a:gd name="T42" fmla="*/ 523 w 644"/>
                <a:gd name="T43" fmla="*/ 62 h 106"/>
                <a:gd name="T44" fmla="*/ 481 w 644"/>
                <a:gd name="T45" fmla="*/ 47 h 106"/>
                <a:gd name="T46" fmla="*/ 433 w 644"/>
                <a:gd name="T47" fmla="*/ 30 h 106"/>
                <a:gd name="T48" fmla="*/ 380 w 644"/>
                <a:gd name="T49" fmla="*/ 14 h 106"/>
                <a:gd name="T50" fmla="*/ 319 w 644"/>
                <a:gd name="T51" fmla="*/ 4 h 106"/>
                <a:gd name="T52" fmla="*/ 251 w 644"/>
                <a:gd name="T53" fmla="*/ 0 h 106"/>
                <a:gd name="T54" fmla="*/ 184 w 644"/>
                <a:gd name="T55" fmla="*/ 1 h 106"/>
                <a:gd name="T56" fmla="*/ 121 w 644"/>
                <a:gd name="T57" fmla="*/ 4 h 106"/>
                <a:gd name="T58" fmla="*/ 67 w 644"/>
                <a:gd name="T59" fmla="*/ 10 h 106"/>
                <a:gd name="T60" fmla="*/ 26 w 644"/>
                <a:gd name="T61" fmla="*/ 14 h 106"/>
                <a:gd name="T62" fmla="*/ 3 w 644"/>
                <a:gd name="T63" fmla="*/ 18 h 106"/>
                <a:gd name="T64" fmla="*/ 78 w 644"/>
                <a:gd name="T65"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4" h="106">
                  <a:moveTo>
                    <a:pt x="78" y="45"/>
                  </a:moveTo>
                  <a:lnTo>
                    <a:pt x="81" y="45"/>
                  </a:lnTo>
                  <a:lnTo>
                    <a:pt x="88" y="44"/>
                  </a:lnTo>
                  <a:lnTo>
                    <a:pt x="99" y="43"/>
                  </a:lnTo>
                  <a:lnTo>
                    <a:pt x="113" y="41"/>
                  </a:lnTo>
                  <a:lnTo>
                    <a:pt x="130" y="38"/>
                  </a:lnTo>
                  <a:lnTo>
                    <a:pt x="151" y="37"/>
                  </a:lnTo>
                  <a:lnTo>
                    <a:pt x="174" y="36"/>
                  </a:lnTo>
                  <a:lnTo>
                    <a:pt x="199" y="33"/>
                  </a:lnTo>
                  <a:lnTo>
                    <a:pt x="225" y="32"/>
                  </a:lnTo>
                  <a:lnTo>
                    <a:pt x="251" y="30"/>
                  </a:lnTo>
                  <a:lnTo>
                    <a:pt x="279" y="30"/>
                  </a:lnTo>
                  <a:lnTo>
                    <a:pt x="308" y="30"/>
                  </a:lnTo>
                  <a:lnTo>
                    <a:pt x="335" y="32"/>
                  </a:lnTo>
                  <a:lnTo>
                    <a:pt x="361" y="33"/>
                  </a:lnTo>
                  <a:lnTo>
                    <a:pt x="387" y="36"/>
                  </a:lnTo>
                  <a:lnTo>
                    <a:pt x="411" y="40"/>
                  </a:lnTo>
                  <a:lnTo>
                    <a:pt x="434" y="45"/>
                  </a:lnTo>
                  <a:lnTo>
                    <a:pt x="456" y="49"/>
                  </a:lnTo>
                  <a:lnTo>
                    <a:pt x="478" y="55"/>
                  </a:lnTo>
                  <a:lnTo>
                    <a:pt x="499" y="60"/>
                  </a:lnTo>
                  <a:lnTo>
                    <a:pt x="519" y="66"/>
                  </a:lnTo>
                  <a:lnTo>
                    <a:pt x="538" y="71"/>
                  </a:lnTo>
                  <a:lnTo>
                    <a:pt x="556" y="77"/>
                  </a:lnTo>
                  <a:lnTo>
                    <a:pt x="573" y="82"/>
                  </a:lnTo>
                  <a:lnTo>
                    <a:pt x="589" y="86"/>
                  </a:lnTo>
                  <a:lnTo>
                    <a:pt x="603" y="92"/>
                  </a:lnTo>
                  <a:lnTo>
                    <a:pt x="614" y="95"/>
                  </a:lnTo>
                  <a:lnTo>
                    <a:pt x="625" y="99"/>
                  </a:lnTo>
                  <a:lnTo>
                    <a:pt x="633" y="102"/>
                  </a:lnTo>
                  <a:lnTo>
                    <a:pt x="639" y="104"/>
                  </a:lnTo>
                  <a:lnTo>
                    <a:pt x="643" y="106"/>
                  </a:lnTo>
                  <a:lnTo>
                    <a:pt x="644" y="106"/>
                  </a:lnTo>
                  <a:lnTo>
                    <a:pt x="643" y="106"/>
                  </a:lnTo>
                  <a:lnTo>
                    <a:pt x="640" y="104"/>
                  </a:lnTo>
                  <a:lnTo>
                    <a:pt x="634" y="102"/>
                  </a:lnTo>
                  <a:lnTo>
                    <a:pt x="626" y="99"/>
                  </a:lnTo>
                  <a:lnTo>
                    <a:pt x="617" y="95"/>
                  </a:lnTo>
                  <a:lnTo>
                    <a:pt x="606" y="91"/>
                  </a:lnTo>
                  <a:lnTo>
                    <a:pt x="592" y="86"/>
                  </a:lnTo>
                  <a:lnTo>
                    <a:pt x="578" y="81"/>
                  </a:lnTo>
                  <a:lnTo>
                    <a:pt x="560" y="76"/>
                  </a:lnTo>
                  <a:lnTo>
                    <a:pt x="542" y="69"/>
                  </a:lnTo>
                  <a:lnTo>
                    <a:pt x="523" y="62"/>
                  </a:lnTo>
                  <a:lnTo>
                    <a:pt x="503" y="54"/>
                  </a:lnTo>
                  <a:lnTo>
                    <a:pt x="481" y="47"/>
                  </a:lnTo>
                  <a:lnTo>
                    <a:pt x="457" y="38"/>
                  </a:lnTo>
                  <a:lnTo>
                    <a:pt x="433" y="30"/>
                  </a:lnTo>
                  <a:lnTo>
                    <a:pt x="408" y="22"/>
                  </a:lnTo>
                  <a:lnTo>
                    <a:pt x="380" y="14"/>
                  </a:lnTo>
                  <a:lnTo>
                    <a:pt x="350" y="8"/>
                  </a:lnTo>
                  <a:lnTo>
                    <a:pt x="319" y="4"/>
                  </a:lnTo>
                  <a:lnTo>
                    <a:pt x="286" y="1"/>
                  </a:lnTo>
                  <a:lnTo>
                    <a:pt x="251" y="0"/>
                  </a:lnTo>
                  <a:lnTo>
                    <a:pt x="218" y="0"/>
                  </a:lnTo>
                  <a:lnTo>
                    <a:pt x="184" y="1"/>
                  </a:lnTo>
                  <a:lnTo>
                    <a:pt x="152" y="3"/>
                  </a:lnTo>
                  <a:lnTo>
                    <a:pt x="121" y="4"/>
                  </a:lnTo>
                  <a:lnTo>
                    <a:pt x="92" y="7"/>
                  </a:lnTo>
                  <a:lnTo>
                    <a:pt x="67" y="10"/>
                  </a:lnTo>
                  <a:lnTo>
                    <a:pt x="44" y="12"/>
                  </a:lnTo>
                  <a:lnTo>
                    <a:pt x="26" y="14"/>
                  </a:lnTo>
                  <a:lnTo>
                    <a:pt x="12" y="16"/>
                  </a:lnTo>
                  <a:lnTo>
                    <a:pt x="3" y="18"/>
                  </a:lnTo>
                  <a:lnTo>
                    <a:pt x="0" y="18"/>
                  </a:lnTo>
                  <a:lnTo>
                    <a:pt x="78"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41"/>
            <p:cNvSpPr>
              <a:spLocks/>
            </p:cNvSpPr>
            <p:nvPr/>
          </p:nvSpPr>
          <p:spPr bwMode="auto">
            <a:xfrm>
              <a:off x="1617717" y="2032000"/>
              <a:ext cx="1030299" cy="254003"/>
            </a:xfrm>
            <a:custGeom>
              <a:avLst/>
              <a:gdLst>
                <a:gd name="T0" fmla="*/ 59 w 649"/>
                <a:gd name="T1" fmla="*/ 27 h 160"/>
                <a:gd name="T2" fmla="*/ 81 w 649"/>
                <a:gd name="T3" fmla="*/ 28 h 160"/>
                <a:gd name="T4" fmla="*/ 121 w 649"/>
                <a:gd name="T5" fmla="*/ 31 h 160"/>
                <a:gd name="T6" fmla="*/ 171 w 649"/>
                <a:gd name="T7" fmla="*/ 35 h 160"/>
                <a:gd name="T8" fmla="*/ 229 w 649"/>
                <a:gd name="T9" fmla="*/ 41 h 160"/>
                <a:gd name="T10" fmla="*/ 290 w 649"/>
                <a:gd name="T11" fmla="*/ 48 h 160"/>
                <a:gd name="T12" fmla="*/ 346 w 649"/>
                <a:gd name="T13" fmla="*/ 56 h 160"/>
                <a:gd name="T14" fmla="*/ 394 w 649"/>
                <a:gd name="T15" fmla="*/ 65 h 160"/>
                <a:gd name="T16" fmla="*/ 431 w 649"/>
                <a:gd name="T17" fmla="*/ 76 h 160"/>
                <a:gd name="T18" fmla="*/ 470 w 649"/>
                <a:gd name="T19" fmla="*/ 90 h 160"/>
                <a:gd name="T20" fmla="*/ 509 w 649"/>
                <a:gd name="T21" fmla="*/ 104 h 160"/>
                <a:gd name="T22" fmla="*/ 549 w 649"/>
                <a:gd name="T23" fmla="*/ 119 h 160"/>
                <a:gd name="T24" fmla="*/ 584 w 649"/>
                <a:gd name="T25" fmla="*/ 133 h 160"/>
                <a:gd name="T26" fmla="*/ 614 w 649"/>
                <a:gd name="T27" fmla="*/ 145 h 160"/>
                <a:gd name="T28" fmla="*/ 636 w 649"/>
                <a:gd name="T29" fmla="*/ 155 h 160"/>
                <a:gd name="T30" fmla="*/ 648 w 649"/>
                <a:gd name="T31" fmla="*/ 160 h 160"/>
                <a:gd name="T32" fmla="*/ 648 w 649"/>
                <a:gd name="T33" fmla="*/ 159 h 160"/>
                <a:gd name="T34" fmla="*/ 636 w 649"/>
                <a:gd name="T35" fmla="*/ 153 h 160"/>
                <a:gd name="T36" fmla="*/ 612 w 649"/>
                <a:gd name="T37" fmla="*/ 144 h 160"/>
                <a:gd name="T38" fmla="*/ 581 w 649"/>
                <a:gd name="T39" fmla="*/ 130 h 160"/>
                <a:gd name="T40" fmla="*/ 544 w 649"/>
                <a:gd name="T41" fmla="*/ 114 h 160"/>
                <a:gd name="T42" fmla="*/ 501 w 649"/>
                <a:gd name="T43" fmla="*/ 96 h 160"/>
                <a:gd name="T44" fmla="*/ 457 w 649"/>
                <a:gd name="T45" fmla="*/ 78 h 160"/>
                <a:gd name="T46" fmla="*/ 413 w 649"/>
                <a:gd name="T47" fmla="*/ 61 h 160"/>
                <a:gd name="T48" fmla="*/ 355 w 649"/>
                <a:gd name="T49" fmla="*/ 41 h 160"/>
                <a:gd name="T50" fmla="*/ 285 w 649"/>
                <a:gd name="T51" fmla="*/ 23 h 160"/>
                <a:gd name="T52" fmla="*/ 222 w 649"/>
                <a:gd name="T53" fmla="*/ 11 h 160"/>
                <a:gd name="T54" fmla="*/ 165 w 649"/>
                <a:gd name="T55" fmla="*/ 4 h 160"/>
                <a:gd name="T56" fmla="*/ 114 w 649"/>
                <a:gd name="T57" fmla="*/ 1 h 160"/>
                <a:gd name="T58" fmla="*/ 71 w 649"/>
                <a:gd name="T59" fmla="*/ 1 h 160"/>
                <a:gd name="T60" fmla="*/ 38 w 649"/>
                <a:gd name="T61" fmla="*/ 2 h 160"/>
                <a:gd name="T62" fmla="*/ 15 w 649"/>
                <a:gd name="T63" fmla="*/ 6 h 160"/>
                <a:gd name="T64" fmla="*/ 0 w 649"/>
                <a:gd name="T65" fmla="*/ 11 h 160"/>
                <a:gd name="T66" fmla="*/ 8 w 649"/>
                <a:gd name="T67" fmla="*/ 17 h 160"/>
                <a:gd name="T68" fmla="*/ 33 w 649"/>
                <a:gd name="T69" fmla="*/ 23 h 160"/>
                <a:gd name="T70" fmla="*/ 53 w 649"/>
                <a:gd name="T71" fmla="*/ 2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9" h="160">
                  <a:moveTo>
                    <a:pt x="56" y="27"/>
                  </a:moveTo>
                  <a:lnTo>
                    <a:pt x="59" y="27"/>
                  </a:lnTo>
                  <a:lnTo>
                    <a:pt x="67" y="27"/>
                  </a:lnTo>
                  <a:lnTo>
                    <a:pt x="81" y="28"/>
                  </a:lnTo>
                  <a:lnTo>
                    <a:pt x="99" y="30"/>
                  </a:lnTo>
                  <a:lnTo>
                    <a:pt x="121" y="31"/>
                  </a:lnTo>
                  <a:lnTo>
                    <a:pt x="144" y="32"/>
                  </a:lnTo>
                  <a:lnTo>
                    <a:pt x="171" y="35"/>
                  </a:lnTo>
                  <a:lnTo>
                    <a:pt x="200" y="38"/>
                  </a:lnTo>
                  <a:lnTo>
                    <a:pt x="229" y="41"/>
                  </a:lnTo>
                  <a:lnTo>
                    <a:pt x="259" y="43"/>
                  </a:lnTo>
                  <a:lnTo>
                    <a:pt x="290" y="48"/>
                  </a:lnTo>
                  <a:lnTo>
                    <a:pt x="318" y="52"/>
                  </a:lnTo>
                  <a:lnTo>
                    <a:pt x="346" y="56"/>
                  </a:lnTo>
                  <a:lnTo>
                    <a:pt x="371" y="60"/>
                  </a:lnTo>
                  <a:lnTo>
                    <a:pt x="394" y="65"/>
                  </a:lnTo>
                  <a:lnTo>
                    <a:pt x="413" y="71"/>
                  </a:lnTo>
                  <a:lnTo>
                    <a:pt x="431" y="76"/>
                  </a:lnTo>
                  <a:lnTo>
                    <a:pt x="450" y="83"/>
                  </a:lnTo>
                  <a:lnTo>
                    <a:pt x="470" y="90"/>
                  </a:lnTo>
                  <a:lnTo>
                    <a:pt x="490" y="97"/>
                  </a:lnTo>
                  <a:lnTo>
                    <a:pt x="509" y="104"/>
                  </a:lnTo>
                  <a:lnTo>
                    <a:pt x="530" y="112"/>
                  </a:lnTo>
                  <a:lnTo>
                    <a:pt x="549" y="119"/>
                  </a:lnTo>
                  <a:lnTo>
                    <a:pt x="567" y="126"/>
                  </a:lnTo>
                  <a:lnTo>
                    <a:pt x="584" y="133"/>
                  </a:lnTo>
                  <a:lnTo>
                    <a:pt x="600" y="140"/>
                  </a:lnTo>
                  <a:lnTo>
                    <a:pt x="614" y="145"/>
                  </a:lnTo>
                  <a:lnTo>
                    <a:pt x="626" y="151"/>
                  </a:lnTo>
                  <a:lnTo>
                    <a:pt x="636" y="155"/>
                  </a:lnTo>
                  <a:lnTo>
                    <a:pt x="643" y="157"/>
                  </a:lnTo>
                  <a:lnTo>
                    <a:pt x="648" y="160"/>
                  </a:lnTo>
                  <a:lnTo>
                    <a:pt x="649" y="160"/>
                  </a:lnTo>
                  <a:lnTo>
                    <a:pt x="648" y="159"/>
                  </a:lnTo>
                  <a:lnTo>
                    <a:pt x="643" y="157"/>
                  </a:lnTo>
                  <a:lnTo>
                    <a:pt x="636" y="153"/>
                  </a:lnTo>
                  <a:lnTo>
                    <a:pt x="625" y="149"/>
                  </a:lnTo>
                  <a:lnTo>
                    <a:pt x="612" y="144"/>
                  </a:lnTo>
                  <a:lnTo>
                    <a:pt x="597" y="137"/>
                  </a:lnTo>
                  <a:lnTo>
                    <a:pt x="581" y="130"/>
                  </a:lnTo>
                  <a:lnTo>
                    <a:pt x="563" y="122"/>
                  </a:lnTo>
                  <a:lnTo>
                    <a:pt x="544" y="114"/>
                  </a:lnTo>
                  <a:lnTo>
                    <a:pt x="523" y="104"/>
                  </a:lnTo>
                  <a:lnTo>
                    <a:pt x="501" y="96"/>
                  </a:lnTo>
                  <a:lnTo>
                    <a:pt x="479" y="86"/>
                  </a:lnTo>
                  <a:lnTo>
                    <a:pt x="457" y="78"/>
                  </a:lnTo>
                  <a:lnTo>
                    <a:pt x="435" y="70"/>
                  </a:lnTo>
                  <a:lnTo>
                    <a:pt x="413" y="61"/>
                  </a:lnTo>
                  <a:lnTo>
                    <a:pt x="391" y="53"/>
                  </a:lnTo>
                  <a:lnTo>
                    <a:pt x="355" y="41"/>
                  </a:lnTo>
                  <a:lnTo>
                    <a:pt x="320" y="31"/>
                  </a:lnTo>
                  <a:lnTo>
                    <a:pt x="285" y="23"/>
                  </a:lnTo>
                  <a:lnTo>
                    <a:pt x="254" y="16"/>
                  </a:lnTo>
                  <a:lnTo>
                    <a:pt x="222" y="11"/>
                  </a:lnTo>
                  <a:lnTo>
                    <a:pt x="192" y="6"/>
                  </a:lnTo>
                  <a:lnTo>
                    <a:pt x="165" y="4"/>
                  </a:lnTo>
                  <a:lnTo>
                    <a:pt x="138" y="1"/>
                  </a:lnTo>
                  <a:lnTo>
                    <a:pt x="114" y="1"/>
                  </a:lnTo>
                  <a:lnTo>
                    <a:pt x="92" y="0"/>
                  </a:lnTo>
                  <a:lnTo>
                    <a:pt x="71" y="1"/>
                  </a:lnTo>
                  <a:lnTo>
                    <a:pt x="53" y="1"/>
                  </a:lnTo>
                  <a:lnTo>
                    <a:pt x="38" y="2"/>
                  </a:lnTo>
                  <a:lnTo>
                    <a:pt x="24" y="4"/>
                  </a:lnTo>
                  <a:lnTo>
                    <a:pt x="15" y="6"/>
                  </a:lnTo>
                  <a:lnTo>
                    <a:pt x="7" y="8"/>
                  </a:lnTo>
                  <a:lnTo>
                    <a:pt x="0" y="11"/>
                  </a:lnTo>
                  <a:lnTo>
                    <a:pt x="1" y="15"/>
                  </a:lnTo>
                  <a:lnTo>
                    <a:pt x="8" y="17"/>
                  </a:lnTo>
                  <a:lnTo>
                    <a:pt x="19" y="20"/>
                  </a:lnTo>
                  <a:lnTo>
                    <a:pt x="33" y="23"/>
                  </a:lnTo>
                  <a:lnTo>
                    <a:pt x="44" y="26"/>
                  </a:lnTo>
                  <a:lnTo>
                    <a:pt x="53" y="27"/>
                  </a:lnTo>
                  <a:lnTo>
                    <a:pt x="56"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42"/>
            <p:cNvSpPr>
              <a:spLocks/>
            </p:cNvSpPr>
            <p:nvPr/>
          </p:nvSpPr>
          <p:spPr bwMode="auto">
            <a:xfrm>
              <a:off x="2752792" y="2214565"/>
              <a:ext cx="79376" cy="66676"/>
            </a:xfrm>
            <a:custGeom>
              <a:avLst/>
              <a:gdLst>
                <a:gd name="T0" fmla="*/ 50 w 50"/>
                <a:gd name="T1" fmla="*/ 0 h 42"/>
                <a:gd name="T2" fmla="*/ 50 w 50"/>
                <a:gd name="T3" fmla="*/ 4 h 42"/>
                <a:gd name="T4" fmla="*/ 48 w 50"/>
                <a:gd name="T5" fmla="*/ 14 h 42"/>
                <a:gd name="T6" fmla="*/ 43 w 50"/>
                <a:gd name="T7" fmla="*/ 25 h 42"/>
                <a:gd name="T8" fmla="*/ 31 w 50"/>
                <a:gd name="T9" fmla="*/ 36 h 42"/>
                <a:gd name="T10" fmla="*/ 17 w 50"/>
                <a:gd name="T11" fmla="*/ 41 h 42"/>
                <a:gd name="T12" fmla="*/ 7 w 50"/>
                <a:gd name="T13" fmla="*/ 42 h 42"/>
                <a:gd name="T14" fmla="*/ 2 w 50"/>
                <a:gd name="T15" fmla="*/ 41 h 42"/>
                <a:gd name="T16" fmla="*/ 0 w 50"/>
                <a:gd name="T17" fmla="*/ 40 h 42"/>
                <a:gd name="T18" fmla="*/ 50 w 50"/>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2">
                  <a:moveTo>
                    <a:pt x="50" y="0"/>
                  </a:moveTo>
                  <a:lnTo>
                    <a:pt x="50" y="4"/>
                  </a:lnTo>
                  <a:lnTo>
                    <a:pt x="48" y="14"/>
                  </a:lnTo>
                  <a:lnTo>
                    <a:pt x="43" y="25"/>
                  </a:lnTo>
                  <a:lnTo>
                    <a:pt x="31" y="36"/>
                  </a:lnTo>
                  <a:lnTo>
                    <a:pt x="17" y="41"/>
                  </a:lnTo>
                  <a:lnTo>
                    <a:pt x="7" y="42"/>
                  </a:lnTo>
                  <a:lnTo>
                    <a:pt x="2" y="41"/>
                  </a:lnTo>
                  <a:lnTo>
                    <a:pt x="0" y="40"/>
                  </a:lnTo>
                  <a:lnTo>
                    <a:pt x="5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43"/>
            <p:cNvSpPr>
              <a:spLocks/>
            </p:cNvSpPr>
            <p:nvPr/>
          </p:nvSpPr>
          <p:spPr bwMode="auto">
            <a:xfrm>
              <a:off x="2744854" y="2170114"/>
              <a:ext cx="66676" cy="55563"/>
            </a:xfrm>
            <a:custGeom>
              <a:avLst/>
              <a:gdLst>
                <a:gd name="T0" fmla="*/ 29 w 42"/>
                <a:gd name="T1" fmla="*/ 27 h 35"/>
                <a:gd name="T2" fmla="*/ 21 w 42"/>
                <a:gd name="T3" fmla="*/ 32 h 35"/>
                <a:gd name="T4" fmla="*/ 12 w 42"/>
                <a:gd name="T5" fmla="*/ 35 h 35"/>
                <a:gd name="T6" fmla="*/ 5 w 42"/>
                <a:gd name="T7" fmla="*/ 35 h 35"/>
                <a:gd name="T8" fmla="*/ 1 w 42"/>
                <a:gd name="T9" fmla="*/ 32 h 35"/>
                <a:gd name="T10" fmla="*/ 0 w 42"/>
                <a:gd name="T11" fmla="*/ 27 h 35"/>
                <a:gd name="T12" fmla="*/ 1 w 42"/>
                <a:gd name="T13" fmla="*/ 21 h 35"/>
                <a:gd name="T14" fmla="*/ 7 w 42"/>
                <a:gd name="T15" fmla="*/ 14 h 35"/>
                <a:gd name="T16" fmla="*/ 14 w 42"/>
                <a:gd name="T17" fmla="*/ 7 h 35"/>
                <a:gd name="T18" fmla="*/ 22 w 42"/>
                <a:gd name="T19" fmla="*/ 2 h 35"/>
                <a:gd name="T20" fmla="*/ 30 w 42"/>
                <a:gd name="T21" fmla="*/ 0 h 35"/>
                <a:gd name="T22" fmla="*/ 37 w 42"/>
                <a:gd name="T23" fmla="*/ 0 h 35"/>
                <a:gd name="T24" fmla="*/ 41 w 42"/>
                <a:gd name="T25" fmla="*/ 2 h 35"/>
                <a:gd name="T26" fmla="*/ 42 w 42"/>
                <a:gd name="T27" fmla="*/ 7 h 35"/>
                <a:gd name="T28" fmla="*/ 41 w 42"/>
                <a:gd name="T29" fmla="*/ 13 h 35"/>
                <a:gd name="T30" fmla="*/ 36 w 42"/>
                <a:gd name="T31" fmla="*/ 20 h 35"/>
                <a:gd name="T32" fmla="*/ 29 w 42"/>
                <a:gd name="T3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2" h="35">
                  <a:moveTo>
                    <a:pt x="29" y="27"/>
                  </a:moveTo>
                  <a:lnTo>
                    <a:pt x="21" y="32"/>
                  </a:lnTo>
                  <a:lnTo>
                    <a:pt x="12" y="35"/>
                  </a:lnTo>
                  <a:lnTo>
                    <a:pt x="5" y="35"/>
                  </a:lnTo>
                  <a:lnTo>
                    <a:pt x="1" y="32"/>
                  </a:lnTo>
                  <a:lnTo>
                    <a:pt x="0" y="27"/>
                  </a:lnTo>
                  <a:lnTo>
                    <a:pt x="1" y="21"/>
                  </a:lnTo>
                  <a:lnTo>
                    <a:pt x="7" y="14"/>
                  </a:lnTo>
                  <a:lnTo>
                    <a:pt x="14" y="7"/>
                  </a:lnTo>
                  <a:lnTo>
                    <a:pt x="22" y="2"/>
                  </a:lnTo>
                  <a:lnTo>
                    <a:pt x="30" y="0"/>
                  </a:lnTo>
                  <a:lnTo>
                    <a:pt x="37" y="0"/>
                  </a:lnTo>
                  <a:lnTo>
                    <a:pt x="41" y="2"/>
                  </a:lnTo>
                  <a:lnTo>
                    <a:pt x="42" y="7"/>
                  </a:lnTo>
                  <a:lnTo>
                    <a:pt x="41" y="13"/>
                  </a:lnTo>
                  <a:lnTo>
                    <a:pt x="36" y="20"/>
                  </a:lnTo>
                  <a:lnTo>
                    <a:pt x="29"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51"/>
            <p:cNvSpPr>
              <a:spLocks/>
            </p:cNvSpPr>
            <p:nvPr/>
          </p:nvSpPr>
          <p:spPr bwMode="auto">
            <a:xfrm>
              <a:off x="76200" y="1981200"/>
              <a:ext cx="1365265" cy="357192"/>
            </a:xfrm>
            <a:custGeom>
              <a:avLst/>
              <a:gdLst>
                <a:gd name="T0" fmla="*/ 834 w 860"/>
                <a:gd name="T1" fmla="*/ 14 h 225"/>
                <a:gd name="T2" fmla="*/ 810 w 860"/>
                <a:gd name="T3" fmla="*/ 5 h 225"/>
                <a:gd name="T4" fmla="*/ 776 w 860"/>
                <a:gd name="T5" fmla="*/ 1 h 225"/>
                <a:gd name="T6" fmla="*/ 731 w 860"/>
                <a:gd name="T7" fmla="*/ 1 h 225"/>
                <a:gd name="T8" fmla="*/ 678 w 860"/>
                <a:gd name="T9" fmla="*/ 4 h 225"/>
                <a:gd name="T10" fmla="*/ 619 w 860"/>
                <a:gd name="T11" fmla="*/ 10 h 225"/>
                <a:gd name="T12" fmla="*/ 559 w 860"/>
                <a:gd name="T13" fmla="*/ 18 h 225"/>
                <a:gd name="T14" fmla="*/ 496 w 860"/>
                <a:gd name="T15" fmla="*/ 29 h 225"/>
                <a:gd name="T16" fmla="*/ 438 w 860"/>
                <a:gd name="T17" fmla="*/ 43 h 225"/>
                <a:gd name="T18" fmla="*/ 384 w 860"/>
                <a:gd name="T19" fmla="*/ 59 h 225"/>
                <a:gd name="T20" fmla="*/ 336 w 860"/>
                <a:gd name="T21" fmla="*/ 77 h 225"/>
                <a:gd name="T22" fmla="*/ 292 w 860"/>
                <a:gd name="T23" fmla="*/ 97 h 225"/>
                <a:gd name="T24" fmla="*/ 255 w 860"/>
                <a:gd name="T25" fmla="*/ 117 h 225"/>
                <a:gd name="T26" fmla="*/ 222 w 860"/>
                <a:gd name="T27" fmla="*/ 133 h 225"/>
                <a:gd name="T28" fmla="*/ 196 w 860"/>
                <a:gd name="T29" fmla="*/ 147 h 225"/>
                <a:gd name="T30" fmla="*/ 176 w 860"/>
                <a:gd name="T31" fmla="*/ 157 h 225"/>
                <a:gd name="T32" fmla="*/ 156 w 860"/>
                <a:gd name="T33" fmla="*/ 159 h 225"/>
                <a:gd name="T34" fmla="*/ 137 w 860"/>
                <a:gd name="T35" fmla="*/ 161 h 225"/>
                <a:gd name="T36" fmla="*/ 125 w 860"/>
                <a:gd name="T37" fmla="*/ 159 h 225"/>
                <a:gd name="T38" fmla="*/ 119 w 860"/>
                <a:gd name="T39" fmla="*/ 158 h 225"/>
                <a:gd name="T40" fmla="*/ 121 w 860"/>
                <a:gd name="T41" fmla="*/ 154 h 225"/>
                <a:gd name="T42" fmla="*/ 126 w 860"/>
                <a:gd name="T43" fmla="*/ 129 h 225"/>
                <a:gd name="T44" fmla="*/ 122 w 860"/>
                <a:gd name="T45" fmla="*/ 102 h 225"/>
                <a:gd name="T46" fmla="*/ 110 w 860"/>
                <a:gd name="T47" fmla="*/ 86 h 225"/>
                <a:gd name="T48" fmla="*/ 89 w 860"/>
                <a:gd name="T49" fmla="*/ 75 h 225"/>
                <a:gd name="T50" fmla="*/ 62 w 860"/>
                <a:gd name="T51" fmla="*/ 73 h 225"/>
                <a:gd name="T52" fmla="*/ 31 w 860"/>
                <a:gd name="T53" fmla="*/ 80 h 225"/>
                <a:gd name="T54" fmla="*/ 12 w 860"/>
                <a:gd name="T55" fmla="*/ 93 h 225"/>
                <a:gd name="T56" fmla="*/ 3 w 860"/>
                <a:gd name="T57" fmla="*/ 113 h 225"/>
                <a:gd name="T58" fmla="*/ 0 w 860"/>
                <a:gd name="T59" fmla="*/ 136 h 225"/>
                <a:gd name="T60" fmla="*/ 3 w 860"/>
                <a:gd name="T61" fmla="*/ 162 h 225"/>
                <a:gd name="T62" fmla="*/ 14 w 860"/>
                <a:gd name="T63" fmla="*/ 191 h 225"/>
                <a:gd name="T64" fmla="*/ 36 w 860"/>
                <a:gd name="T65" fmla="*/ 213 h 225"/>
                <a:gd name="T66" fmla="*/ 70 w 860"/>
                <a:gd name="T67" fmla="*/ 225 h 225"/>
                <a:gd name="T68" fmla="*/ 106 w 860"/>
                <a:gd name="T69" fmla="*/ 224 h 225"/>
                <a:gd name="T70" fmla="*/ 137 w 860"/>
                <a:gd name="T71" fmla="*/ 218 h 225"/>
                <a:gd name="T72" fmla="*/ 177 w 860"/>
                <a:gd name="T73" fmla="*/ 209 h 225"/>
                <a:gd name="T74" fmla="*/ 220 w 860"/>
                <a:gd name="T75" fmla="*/ 196 h 225"/>
                <a:gd name="T76" fmla="*/ 264 w 860"/>
                <a:gd name="T77" fmla="*/ 184 h 225"/>
                <a:gd name="T78" fmla="*/ 306 w 860"/>
                <a:gd name="T79" fmla="*/ 173 h 225"/>
                <a:gd name="T80" fmla="*/ 345 w 860"/>
                <a:gd name="T81" fmla="*/ 163 h 225"/>
                <a:gd name="T82" fmla="*/ 378 w 860"/>
                <a:gd name="T83" fmla="*/ 157 h 225"/>
                <a:gd name="T84" fmla="*/ 422 w 860"/>
                <a:gd name="T85" fmla="*/ 152 h 225"/>
                <a:gd name="T86" fmla="*/ 487 w 860"/>
                <a:gd name="T87" fmla="*/ 151 h 225"/>
                <a:gd name="T88" fmla="*/ 555 w 860"/>
                <a:gd name="T89" fmla="*/ 151 h 225"/>
                <a:gd name="T90" fmla="*/ 619 w 860"/>
                <a:gd name="T91" fmla="*/ 152 h 225"/>
                <a:gd name="T92" fmla="*/ 683 w 860"/>
                <a:gd name="T93" fmla="*/ 154 h 225"/>
                <a:gd name="T94" fmla="*/ 742 w 860"/>
                <a:gd name="T95" fmla="*/ 155 h 225"/>
                <a:gd name="T96" fmla="*/ 794 w 860"/>
                <a:gd name="T97" fmla="*/ 155 h 225"/>
                <a:gd name="T98" fmla="*/ 840 w 860"/>
                <a:gd name="T99" fmla="*/ 154 h 225"/>
                <a:gd name="T100" fmla="*/ 839 w 860"/>
                <a:gd name="T101" fmla="*/ 19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0" h="225">
                  <a:moveTo>
                    <a:pt x="839" y="19"/>
                  </a:moveTo>
                  <a:lnTo>
                    <a:pt x="834" y="14"/>
                  </a:lnTo>
                  <a:lnTo>
                    <a:pt x="824" y="10"/>
                  </a:lnTo>
                  <a:lnTo>
                    <a:pt x="810" y="5"/>
                  </a:lnTo>
                  <a:lnTo>
                    <a:pt x="795" y="3"/>
                  </a:lnTo>
                  <a:lnTo>
                    <a:pt x="776" y="1"/>
                  </a:lnTo>
                  <a:lnTo>
                    <a:pt x="754" y="0"/>
                  </a:lnTo>
                  <a:lnTo>
                    <a:pt x="731" y="1"/>
                  </a:lnTo>
                  <a:lnTo>
                    <a:pt x="706" y="1"/>
                  </a:lnTo>
                  <a:lnTo>
                    <a:pt x="678" y="4"/>
                  </a:lnTo>
                  <a:lnTo>
                    <a:pt x="650" y="5"/>
                  </a:lnTo>
                  <a:lnTo>
                    <a:pt x="619" y="10"/>
                  </a:lnTo>
                  <a:lnTo>
                    <a:pt x="589" y="14"/>
                  </a:lnTo>
                  <a:lnTo>
                    <a:pt x="559" y="18"/>
                  </a:lnTo>
                  <a:lnTo>
                    <a:pt x="527" y="23"/>
                  </a:lnTo>
                  <a:lnTo>
                    <a:pt x="496" y="29"/>
                  </a:lnTo>
                  <a:lnTo>
                    <a:pt x="465" y="36"/>
                  </a:lnTo>
                  <a:lnTo>
                    <a:pt x="438" y="43"/>
                  </a:lnTo>
                  <a:lnTo>
                    <a:pt x="411" y="51"/>
                  </a:lnTo>
                  <a:lnTo>
                    <a:pt x="384" y="59"/>
                  </a:lnTo>
                  <a:lnTo>
                    <a:pt x="360" y="67"/>
                  </a:lnTo>
                  <a:lnTo>
                    <a:pt x="336" y="77"/>
                  </a:lnTo>
                  <a:lnTo>
                    <a:pt x="314" y="88"/>
                  </a:lnTo>
                  <a:lnTo>
                    <a:pt x="292" y="97"/>
                  </a:lnTo>
                  <a:lnTo>
                    <a:pt x="273" y="107"/>
                  </a:lnTo>
                  <a:lnTo>
                    <a:pt x="255" y="117"/>
                  </a:lnTo>
                  <a:lnTo>
                    <a:pt x="239" y="125"/>
                  </a:lnTo>
                  <a:lnTo>
                    <a:pt x="222" y="133"/>
                  </a:lnTo>
                  <a:lnTo>
                    <a:pt x="209" y="141"/>
                  </a:lnTo>
                  <a:lnTo>
                    <a:pt x="196" y="147"/>
                  </a:lnTo>
                  <a:lnTo>
                    <a:pt x="185" y="152"/>
                  </a:lnTo>
                  <a:lnTo>
                    <a:pt x="176" y="157"/>
                  </a:lnTo>
                  <a:lnTo>
                    <a:pt x="169" y="158"/>
                  </a:lnTo>
                  <a:lnTo>
                    <a:pt x="156" y="159"/>
                  </a:lnTo>
                  <a:lnTo>
                    <a:pt x="145" y="161"/>
                  </a:lnTo>
                  <a:lnTo>
                    <a:pt x="137" y="161"/>
                  </a:lnTo>
                  <a:lnTo>
                    <a:pt x="130" y="159"/>
                  </a:lnTo>
                  <a:lnTo>
                    <a:pt x="125" y="159"/>
                  </a:lnTo>
                  <a:lnTo>
                    <a:pt x="122" y="159"/>
                  </a:lnTo>
                  <a:lnTo>
                    <a:pt x="119" y="158"/>
                  </a:lnTo>
                  <a:lnTo>
                    <a:pt x="119" y="158"/>
                  </a:lnTo>
                  <a:lnTo>
                    <a:pt x="121" y="154"/>
                  </a:lnTo>
                  <a:lnTo>
                    <a:pt x="123" y="144"/>
                  </a:lnTo>
                  <a:lnTo>
                    <a:pt x="126" y="129"/>
                  </a:lnTo>
                  <a:lnTo>
                    <a:pt x="125" y="111"/>
                  </a:lnTo>
                  <a:lnTo>
                    <a:pt x="122" y="102"/>
                  </a:lnTo>
                  <a:lnTo>
                    <a:pt x="117" y="93"/>
                  </a:lnTo>
                  <a:lnTo>
                    <a:pt x="110" y="86"/>
                  </a:lnTo>
                  <a:lnTo>
                    <a:pt x="100" y="81"/>
                  </a:lnTo>
                  <a:lnTo>
                    <a:pt x="89" y="75"/>
                  </a:lnTo>
                  <a:lnTo>
                    <a:pt x="77" y="74"/>
                  </a:lnTo>
                  <a:lnTo>
                    <a:pt x="62" y="73"/>
                  </a:lnTo>
                  <a:lnTo>
                    <a:pt x="45" y="75"/>
                  </a:lnTo>
                  <a:lnTo>
                    <a:pt x="31" y="80"/>
                  </a:lnTo>
                  <a:lnTo>
                    <a:pt x="20" y="85"/>
                  </a:lnTo>
                  <a:lnTo>
                    <a:pt x="12" y="93"/>
                  </a:lnTo>
                  <a:lnTo>
                    <a:pt x="7" y="103"/>
                  </a:lnTo>
                  <a:lnTo>
                    <a:pt x="3" y="113"/>
                  </a:lnTo>
                  <a:lnTo>
                    <a:pt x="0" y="124"/>
                  </a:lnTo>
                  <a:lnTo>
                    <a:pt x="0" y="136"/>
                  </a:lnTo>
                  <a:lnTo>
                    <a:pt x="0" y="147"/>
                  </a:lnTo>
                  <a:lnTo>
                    <a:pt x="3" y="162"/>
                  </a:lnTo>
                  <a:lnTo>
                    <a:pt x="7" y="177"/>
                  </a:lnTo>
                  <a:lnTo>
                    <a:pt x="14" y="191"/>
                  </a:lnTo>
                  <a:lnTo>
                    <a:pt x="23" y="203"/>
                  </a:lnTo>
                  <a:lnTo>
                    <a:pt x="36" y="213"/>
                  </a:lnTo>
                  <a:lnTo>
                    <a:pt x="51" y="221"/>
                  </a:lnTo>
                  <a:lnTo>
                    <a:pt x="70" y="225"/>
                  </a:lnTo>
                  <a:lnTo>
                    <a:pt x="92" y="225"/>
                  </a:lnTo>
                  <a:lnTo>
                    <a:pt x="106" y="224"/>
                  </a:lnTo>
                  <a:lnTo>
                    <a:pt x="121" y="221"/>
                  </a:lnTo>
                  <a:lnTo>
                    <a:pt x="137" y="218"/>
                  </a:lnTo>
                  <a:lnTo>
                    <a:pt x="156" y="213"/>
                  </a:lnTo>
                  <a:lnTo>
                    <a:pt x="177" y="209"/>
                  </a:lnTo>
                  <a:lnTo>
                    <a:pt x="198" y="203"/>
                  </a:lnTo>
                  <a:lnTo>
                    <a:pt x="220" y="196"/>
                  </a:lnTo>
                  <a:lnTo>
                    <a:pt x="242" y="191"/>
                  </a:lnTo>
                  <a:lnTo>
                    <a:pt x="264" y="184"/>
                  </a:lnTo>
                  <a:lnTo>
                    <a:pt x="286" y="178"/>
                  </a:lnTo>
                  <a:lnTo>
                    <a:pt x="306" y="173"/>
                  </a:lnTo>
                  <a:lnTo>
                    <a:pt x="327" y="167"/>
                  </a:lnTo>
                  <a:lnTo>
                    <a:pt x="345" y="163"/>
                  </a:lnTo>
                  <a:lnTo>
                    <a:pt x="362" y="159"/>
                  </a:lnTo>
                  <a:lnTo>
                    <a:pt x="378" y="157"/>
                  </a:lnTo>
                  <a:lnTo>
                    <a:pt x="390" y="155"/>
                  </a:lnTo>
                  <a:lnTo>
                    <a:pt x="422" y="152"/>
                  </a:lnTo>
                  <a:lnTo>
                    <a:pt x="454" y="151"/>
                  </a:lnTo>
                  <a:lnTo>
                    <a:pt x="487" y="151"/>
                  </a:lnTo>
                  <a:lnTo>
                    <a:pt x="522" y="150"/>
                  </a:lnTo>
                  <a:lnTo>
                    <a:pt x="555" y="151"/>
                  </a:lnTo>
                  <a:lnTo>
                    <a:pt x="588" y="151"/>
                  </a:lnTo>
                  <a:lnTo>
                    <a:pt x="619" y="152"/>
                  </a:lnTo>
                  <a:lnTo>
                    <a:pt x="652" y="152"/>
                  </a:lnTo>
                  <a:lnTo>
                    <a:pt x="683" y="154"/>
                  </a:lnTo>
                  <a:lnTo>
                    <a:pt x="713" y="155"/>
                  </a:lnTo>
                  <a:lnTo>
                    <a:pt x="742" y="155"/>
                  </a:lnTo>
                  <a:lnTo>
                    <a:pt x="769" y="157"/>
                  </a:lnTo>
                  <a:lnTo>
                    <a:pt x="794" y="155"/>
                  </a:lnTo>
                  <a:lnTo>
                    <a:pt x="819" y="155"/>
                  </a:lnTo>
                  <a:lnTo>
                    <a:pt x="840" y="154"/>
                  </a:lnTo>
                  <a:lnTo>
                    <a:pt x="860" y="151"/>
                  </a:lnTo>
                  <a:lnTo>
                    <a:pt x="839" y="1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52"/>
            <p:cNvSpPr>
              <a:spLocks/>
            </p:cNvSpPr>
            <p:nvPr/>
          </p:nvSpPr>
          <p:spPr bwMode="auto">
            <a:xfrm>
              <a:off x="112713" y="2024063"/>
              <a:ext cx="1273189" cy="284166"/>
            </a:xfrm>
            <a:custGeom>
              <a:avLst/>
              <a:gdLst>
                <a:gd name="T0" fmla="*/ 783 w 802"/>
                <a:gd name="T1" fmla="*/ 10 h 179"/>
                <a:gd name="T2" fmla="*/ 764 w 802"/>
                <a:gd name="T3" fmla="*/ 5 h 179"/>
                <a:gd name="T4" fmla="*/ 734 w 802"/>
                <a:gd name="T5" fmla="*/ 0 h 179"/>
                <a:gd name="T6" fmla="*/ 695 w 802"/>
                <a:gd name="T7" fmla="*/ 0 h 179"/>
                <a:gd name="T8" fmla="*/ 647 w 802"/>
                <a:gd name="T9" fmla="*/ 2 h 179"/>
                <a:gd name="T10" fmla="*/ 595 w 802"/>
                <a:gd name="T11" fmla="*/ 6 h 179"/>
                <a:gd name="T12" fmla="*/ 537 w 802"/>
                <a:gd name="T13" fmla="*/ 13 h 179"/>
                <a:gd name="T14" fmla="*/ 477 w 802"/>
                <a:gd name="T15" fmla="*/ 24 h 179"/>
                <a:gd name="T16" fmla="*/ 421 w 802"/>
                <a:gd name="T17" fmla="*/ 37 h 179"/>
                <a:gd name="T18" fmla="*/ 370 w 802"/>
                <a:gd name="T19" fmla="*/ 54 h 179"/>
                <a:gd name="T20" fmla="*/ 320 w 802"/>
                <a:gd name="T21" fmla="*/ 72 h 179"/>
                <a:gd name="T22" fmla="*/ 275 w 802"/>
                <a:gd name="T23" fmla="*/ 91 h 179"/>
                <a:gd name="T24" fmla="*/ 234 w 802"/>
                <a:gd name="T25" fmla="*/ 109 h 179"/>
                <a:gd name="T26" fmla="*/ 198 w 802"/>
                <a:gd name="T27" fmla="*/ 125 h 179"/>
                <a:gd name="T28" fmla="*/ 168 w 802"/>
                <a:gd name="T29" fmla="*/ 138 h 179"/>
                <a:gd name="T30" fmla="*/ 147 w 802"/>
                <a:gd name="T31" fmla="*/ 146 h 179"/>
                <a:gd name="T32" fmla="*/ 127 w 802"/>
                <a:gd name="T33" fmla="*/ 149 h 179"/>
                <a:gd name="T34" fmla="*/ 105 w 802"/>
                <a:gd name="T35" fmla="*/ 149 h 179"/>
                <a:gd name="T36" fmla="*/ 88 w 802"/>
                <a:gd name="T37" fmla="*/ 147 h 179"/>
                <a:gd name="T38" fmla="*/ 78 w 802"/>
                <a:gd name="T39" fmla="*/ 146 h 179"/>
                <a:gd name="T40" fmla="*/ 78 w 802"/>
                <a:gd name="T41" fmla="*/ 142 h 179"/>
                <a:gd name="T42" fmla="*/ 81 w 802"/>
                <a:gd name="T43" fmla="*/ 117 h 179"/>
                <a:gd name="T44" fmla="*/ 78 w 802"/>
                <a:gd name="T45" fmla="*/ 98 h 179"/>
                <a:gd name="T46" fmla="*/ 72 w 802"/>
                <a:gd name="T47" fmla="*/ 88 h 179"/>
                <a:gd name="T48" fmla="*/ 61 w 802"/>
                <a:gd name="T49" fmla="*/ 83 h 179"/>
                <a:gd name="T50" fmla="*/ 44 w 802"/>
                <a:gd name="T51" fmla="*/ 80 h 179"/>
                <a:gd name="T52" fmla="*/ 18 w 802"/>
                <a:gd name="T53" fmla="*/ 88 h 179"/>
                <a:gd name="T54" fmla="*/ 2 w 802"/>
                <a:gd name="T55" fmla="*/ 114 h 179"/>
                <a:gd name="T56" fmla="*/ 3 w 802"/>
                <a:gd name="T57" fmla="*/ 142 h 179"/>
                <a:gd name="T58" fmla="*/ 14 w 802"/>
                <a:gd name="T59" fmla="*/ 160 h 179"/>
                <a:gd name="T60" fmla="*/ 36 w 802"/>
                <a:gd name="T61" fmla="*/ 173 h 179"/>
                <a:gd name="T62" fmla="*/ 69 w 802"/>
                <a:gd name="T63" fmla="*/ 179 h 179"/>
                <a:gd name="T64" fmla="*/ 102 w 802"/>
                <a:gd name="T65" fmla="*/ 176 h 179"/>
                <a:gd name="T66" fmla="*/ 132 w 802"/>
                <a:gd name="T67" fmla="*/ 169 h 179"/>
                <a:gd name="T68" fmla="*/ 169 w 802"/>
                <a:gd name="T69" fmla="*/ 160 h 179"/>
                <a:gd name="T70" fmla="*/ 210 w 802"/>
                <a:gd name="T71" fmla="*/ 149 h 179"/>
                <a:gd name="T72" fmla="*/ 252 w 802"/>
                <a:gd name="T73" fmla="*/ 136 h 179"/>
                <a:gd name="T74" fmla="*/ 293 w 802"/>
                <a:gd name="T75" fmla="*/ 124 h 179"/>
                <a:gd name="T76" fmla="*/ 330 w 802"/>
                <a:gd name="T77" fmla="*/ 113 h 179"/>
                <a:gd name="T78" fmla="*/ 359 w 802"/>
                <a:gd name="T79" fmla="*/ 106 h 179"/>
                <a:gd name="T80" fmla="*/ 408 w 802"/>
                <a:gd name="T81" fmla="*/ 101 h 179"/>
                <a:gd name="T82" fmla="*/ 478 w 802"/>
                <a:gd name="T83" fmla="*/ 97 h 179"/>
                <a:gd name="T84" fmla="*/ 543 w 802"/>
                <a:gd name="T85" fmla="*/ 97 h 179"/>
                <a:gd name="T86" fmla="*/ 602 w 802"/>
                <a:gd name="T87" fmla="*/ 98 h 179"/>
                <a:gd name="T88" fmla="*/ 654 w 802"/>
                <a:gd name="T89" fmla="*/ 102 h 179"/>
                <a:gd name="T90" fmla="*/ 702 w 802"/>
                <a:gd name="T91" fmla="*/ 105 h 179"/>
                <a:gd name="T92" fmla="*/ 746 w 802"/>
                <a:gd name="T93" fmla="*/ 106 h 179"/>
                <a:gd name="T94" fmla="*/ 785 w 802"/>
                <a:gd name="T95" fmla="*/ 105 h 179"/>
                <a:gd name="T96" fmla="*/ 787 w 802"/>
                <a:gd name="T97" fmla="*/ 14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02" h="179">
                  <a:moveTo>
                    <a:pt x="787" y="14"/>
                  </a:moveTo>
                  <a:lnTo>
                    <a:pt x="783" y="10"/>
                  </a:lnTo>
                  <a:lnTo>
                    <a:pt x="775" y="7"/>
                  </a:lnTo>
                  <a:lnTo>
                    <a:pt x="764" y="5"/>
                  </a:lnTo>
                  <a:lnTo>
                    <a:pt x="750" y="3"/>
                  </a:lnTo>
                  <a:lnTo>
                    <a:pt x="734" y="0"/>
                  </a:lnTo>
                  <a:lnTo>
                    <a:pt x="716" y="0"/>
                  </a:lnTo>
                  <a:lnTo>
                    <a:pt x="695" y="0"/>
                  </a:lnTo>
                  <a:lnTo>
                    <a:pt x="672" y="0"/>
                  </a:lnTo>
                  <a:lnTo>
                    <a:pt x="647" y="2"/>
                  </a:lnTo>
                  <a:lnTo>
                    <a:pt x="622" y="3"/>
                  </a:lnTo>
                  <a:lnTo>
                    <a:pt x="595" y="6"/>
                  </a:lnTo>
                  <a:lnTo>
                    <a:pt x="566" y="9"/>
                  </a:lnTo>
                  <a:lnTo>
                    <a:pt x="537" y="13"/>
                  </a:lnTo>
                  <a:lnTo>
                    <a:pt x="507" y="18"/>
                  </a:lnTo>
                  <a:lnTo>
                    <a:pt x="477" y="24"/>
                  </a:lnTo>
                  <a:lnTo>
                    <a:pt x="447" y="31"/>
                  </a:lnTo>
                  <a:lnTo>
                    <a:pt x="421" y="37"/>
                  </a:lnTo>
                  <a:lnTo>
                    <a:pt x="394" y="46"/>
                  </a:lnTo>
                  <a:lnTo>
                    <a:pt x="370" y="54"/>
                  </a:lnTo>
                  <a:lnTo>
                    <a:pt x="345" y="62"/>
                  </a:lnTo>
                  <a:lnTo>
                    <a:pt x="320" y="72"/>
                  </a:lnTo>
                  <a:lnTo>
                    <a:pt x="297" y="81"/>
                  </a:lnTo>
                  <a:lnTo>
                    <a:pt x="275" y="91"/>
                  </a:lnTo>
                  <a:lnTo>
                    <a:pt x="254" y="101"/>
                  </a:lnTo>
                  <a:lnTo>
                    <a:pt x="234" y="109"/>
                  </a:lnTo>
                  <a:lnTo>
                    <a:pt x="214" y="117"/>
                  </a:lnTo>
                  <a:lnTo>
                    <a:pt x="198" y="125"/>
                  </a:lnTo>
                  <a:lnTo>
                    <a:pt x="181" y="132"/>
                  </a:lnTo>
                  <a:lnTo>
                    <a:pt x="168" y="138"/>
                  </a:lnTo>
                  <a:lnTo>
                    <a:pt x="157" y="143"/>
                  </a:lnTo>
                  <a:lnTo>
                    <a:pt x="147" y="146"/>
                  </a:lnTo>
                  <a:lnTo>
                    <a:pt x="139" y="147"/>
                  </a:lnTo>
                  <a:lnTo>
                    <a:pt x="127" y="149"/>
                  </a:lnTo>
                  <a:lnTo>
                    <a:pt x="114" y="150"/>
                  </a:lnTo>
                  <a:lnTo>
                    <a:pt x="105" y="149"/>
                  </a:lnTo>
                  <a:lnTo>
                    <a:pt x="95" y="149"/>
                  </a:lnTo>
                  <a:lnTo>
                    <a:pt x="88" y="147"/>
                  </a:lnTo>
                  <a:lnTo>
                    <a:pt x="83" y="147"/>
                  </a:lnTo>
                  <a:lnTo>
                    <a:pt x="78" y="146"/>
                  </a:lnTo>
                  <a:lnTo>
                    <a:pt x="77" y="146"/>
                  </a:lnTo>
                  <a:lnTo>
                    <a:pt x="78" y="142"/>
                  </a:lnTo>
                  <a:lnTo>
                    <a:pt x="80" y="131"/>
                  </a:lnTo>
                  <a:lnTo>
                    <a:pt x="81" y="117"/>
                  </a:lnTo>
                  <a:lnTo>
                    <a:pt x="80" y="103"/>
                  </a:lnTo>
                  <a:lnTo>
                    <a:pt x="78" y="98"/>
                  </a:lnTo>
                  <a:lnTo>
                    <a:pt x="76" y="92"/>
                  </a:lnTo>
                  <a:lnTo>
                    <a:pt x="72" y="88"/>
                  </a:lnTo>
                  <a:lnTo>
                    <a:pt x="66" y="84"/>
                  </a:lnTo>
                  <a:lnTo>
                    <a:pt x="61" y="83"/>
                  </a:lnTo>
                  <a:lnTo>
                    <a:pt x="52" y="81"/>
                  </a:lnTo>
                  <a:lnTo>
                    <a:pt x="44" y="80"/>
                  </a:lnTo>
                  <a:lnTo>
                    <a:pt x="35" y="81"/>
                  </a:lnTo>
                  <a:lnTo>
                    <a:pt x="18" y="88"/>
                  </a:lnTo>
                  <a:lnTo>
                    <a:pt x="7" y="99"/>
                  </a:lnTo>
                  <a:lnTo>
                    <a:pt x="2" y="114"/>
                  </a:lnTo>
                  <a:lnTo>
                    <a:pt x="0" y="131"/>
                  </a:lnTo>
                  <a:lnTo>
                    <a:pt x="3" y="142"/>
                  </a:lnTo>
                  <a:lnTo>
                    <a:pt x="7" y="151"/>
                  </a:lnTo>
                  <a:lnTo>
                    <a:pt x="14" y="160"/>
                  </a:lnTo>
                  <a:lnTo>
                    <a:pt x="24" y="167"/>
                  </a:lnTo>
                  <a:lnTo>
                    <a:pt x="36" y="173"/>
                  </a:lnTo>
                  <a:lnTo>
                    <a:pt x="51" y="176"/>
                  </a:lnTo>
                  <a:lnTo>
                    <a:pt x="69" y="179"/>
                  </a:lnTo>
                  <a:lnTo>
                    <a:pt x="89" y="178"/>
                  </a:lnTo>
                  <a:lnTo>
                    <a:pt x="102" y="176"/>
                  </a:lnTo>
                  <a:lnTo>
                    <a:pt x="116" y="173"/>
                  </a:lnTo>
                  <a:lnTo>
                    <a:pt x="132" y="169"/>
                  </a:lnTo>
                  <a:lnTo>
                    <a:pt x="150" y="165"/>
                  </a:lnTo>
                  <a:lnTo>
                    <a:pt x="169" y="160"/>
                  </a:lnTo>
                  <a:lnTo>
                    <a:pt x="190" y="154"/>
                  </a:lnTo>
                  <a:lnTo>
                    <a:pt x="210" y="149"/>
                  </a:lnTo>
                  <a:lnTo>
                    <a:pt x="231" y="142"/>
                  </a:lnTo>
                  <a:lnTo>
                    <a:pt x="252" y="136"/>
                  </a:lnTo>
                  <a:lnTo>
                    <a:pt x="272" y="130"/>
                  </a:lnTo>
                  <a:lnTo>
                    <a:pt x="293" y="124"/>
                  </a:lnTo>
                  <a:lnTo>
                    <a:pt x="312" y="119"/>
                  </a:lnTo>
                  <a:lnTo>
                    <a:pt x="330" y="113"/>
                  </a:lnTo>
                  <a:lnTo>
                    <a:pt x="345" y="110"/>
                  </a:lnTo>
                  <a:lnTo>
                    <a:pt x="359" y="106"/>
                  </a:lnTo>
                  <a:lnTo>
                    <a:pt x="371" y="105"/>
                  </a:lnTo>
                  <a:lnTo>
                    <a:pt x="408" y="101"/>
                  </a:lnTo>
                  <a:lnTo>
                    <a:pt x="444" y="98"/>
                  </a:lnTo>
                  <a:lnTo>
                    <a:pt x="478" y="97"/>
                  </a:lnTo>
                  <a:lnTo>
                    <a:pt x="511" y="97"/>
                  </a:lnTo>
                  <a:lnTo>
                    <a:pt x="543" y="97"/>
                  </a:lnTo>
                  <a:lnTo>
                    <a:pt x="573" y="97"/>
                  </a:lnTo>
                  <a:lnTo>
                    <a:pt x="602" y="98"/>
                  </a:lnTo>
                  <a:lnTo>
                    <a:pt x="628" y="99"/>
                  </a:lnTo>
                  <a:lnTo>
                    <a:pt x="654" y="102"/>
                  </a:lnTo>
                  <a:lnTo>
                    <a:pt x="679" y="103"/>
                  </a:lnTo>
                  <a:lnTo>
                    <a:pt x="702" y="105"/>
                  </a:lnTo>
                  <a:lnTo>
                    <a:pt x="724" y="106"/>
                  </a:lnTo>
                  <a:lnTo>
                    <a:pt x="746" y="106"/>
                  </a:lnTo>
                  <a:lnTo>
                    <a:pt x="765" y="106"/>
                  </a:lnTo>
                  <a:lnTo>
                    <a:pt x="785" y="105"/>
                  </a:lnTo>
                  <a:lnTo>
                    <a:pt x="802" y="103"/>
                  </a:lnTo>
                  <a:lnTo>
                    <a:pt x="787" y="14"/>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53"/>
            <p:cNvSpPr>
              <a:spLocks/>
            </p:cNvSpPr>
            <p:nvPr/>
          </p:nvSpPr>
          <p:spPr bwMode="auto">
            <a:xfrm>
              <a:off x="349253" y="2109789"/>
              <a:ext cx="1022362" cy="168277"/>
            </a:xfrm>
            <a:custGeom>
              <a:avLst/>
              <a:gdLst>
                <a:gd name="T0" fmla="*/ 563 w 644"/>
                <a:gd name="T1" fmla="*/ 45 h 106"/>
                <a:gd name="T2" fmla="*/ 545 w 644"/>
                <a:gd name="T3" fmla="*/ 43 h 106"/>
                <a:gd name="T4" fmla="*/ 513 w 644"/>
                <a:gd name="T5" fmla="*/ 38 h 106"/>
                <a:gd name="T6" fmla="*/ 471 w 644"/>
                <a:gd name="T7" fmla="*/ 36 h 106"/>
                <a:gd name="T8" fmla="*/ 420 w 644"/>
                <a:gd name="T9" fmla="*/ 32 h 106"/>
                <a:gd name="T10" fmla="*/ 365 w 644"/>
                <a:gd name="T11" fmla="*/ 30 h 106"/>
                <a:gd name="T12" fmla="*/ 310 w 644"/>
                <a:gd name="T13" fmla="*/ 32 h 106"/>
                <a:gd name="T14" fmla="*/ 258 w 644"/>
                <a:gd name="T15" fmla="*/ 36 h 106"/>
                <a:gd name="T16" fmla="*/ 211 w 644"/>
                <a:gd name="T17" fmla="*/ 45 h 106"/>
                <a:gd name="T18" fmla="*/ 167 w 644"/>
                <a:gd name="T19" fmla="*/ 55 h 106"/>
                <a:gd name="T20" fmla="*/ 126 w 644"/>
                <a:gd name="T21" fmla="*/ 66 h 106"/>
                <a:gd name="T22" fmla="*/ 87 w 644"/>
                <a:gd name="T23" fmla="*/ 77 h 106"/>
                <a:gd name="T24" fmla="*/ 56 w 644"/>
                <a:gd name="T25" fmla="*/ 86 h 106"/>
                <a:gd name="T26" fmla="*/ 30 w 644"/>
                <a:gd name="T27" fmla="*/ 95 h 106"/>
                <a:gd name="T28" fmla="*/ 11 w 644"/>
                <a:gd name="T29" fmla="*/ 102 h 106"/>
                <a:gd name="T30" fmla="*/ 1 w 644"/>
                <a:gd name="T31" fmla="*/ 106 h 106"/>
                <a:gd name="T32" fmla="*/ 1 w 644"/>
                <a:gd name="T33" fmla="*/ 106 h 106"/>
                <a:gd name="T34" fmla="*/ 9 w 644"/>
                <a:gd name="T35" fmla="*/ 102 h 106"/>
                <a:gd name="T36" fmla="*/ 27 w 644"/>
                <a:gd name="T37" fmla="*/ 95 h 106"/>
                <a:gd name="T38" fmla="*/ 52 w 644"/>
                <a:gd name="T39" fmla="*/ 86 h 106"/>
                <a:gd name="T40" fmla="*/ 83 w 644"/>
                <a:gd name="T41" fmla="*/ 76 h 106"/>
                <a:gd name="T42" fmla="*/ 122 w 644"/>
                <a:gd name="T43" fmla="*/ 62 h 106"/>
                <a:gd name="T44" fmla="*/ 164 w 644"/>
                <a:gd name="T45" fmla="*/ 47 h 106"/>
                <a:gd name="T46" fmla="*/ 212 w 644"/>
                <a:gd name="T47" fmla="*/ 30 h 106"/>
                <a:gd name="T48" fmla="*/ 265 w 644"/>
                <a:gd name="T49" fmla="*/ 14 h 106"/>
                <a:gd name="T50" fmla="*/ 325 w 644"/>
                <a:gd name="T51" fmla="*/ 4 h 106"/>
                <a:gd name="T52" fmla="*/ 392 w 644"/>
                <a:gd name="T53" fmla="*/ 0 h 106"/>
                <a:gd name="T54" fmla="*/ 460 w 644"/>
                <a:gd name="T55" fmla="*/ 1 h 106"/>
                <a:gd name="T56" fmla="*/ 523 w 644"/>
                <a:gd name="T57" fmla="*/ 4 h 106"/>
                <a:gd name="T58" fmla="*/ 576 w 644"/>
                <a:gd name="T59" fmla="*/ 10 h 106"/>
                <a:gd name="T60" fmla="*/ 618 w 644"/>
                <a:gd name="T61" fmla="*/ 14 h 106"/>
                <a:gd name="T62" fmla="*/ 641 w 644"/>
                <a:gd name="T63" fmla="*/ 18 h 106"/>
                <a:gd name="T64" fmla="*/ 565 w 644"/>
                <a:gd name="T65" fmla="*/ 4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44" h="106">
                  <a:moveTo>
                    <a:pt x="565" y="45"/>
                  </a:moveTo>
                  <a:lnTo>
                    <a:pt x="563" y="45"/>
                  </a:lnTo>
                  <a:lnTo>
                    <a:pt x="556" y="44"/>
                  </a:lnTo>
                  <a:lnTo>
                    <a:pt x="545" y="43"/>
                  </a:lnTo>
                  <a:lnTo>
                    <a:pt x="531" y="41"/>
                  </a:lnTo>
                  <a:lnTo>
                    <a:pt x="513" y="38"/>
                  </a:lnTo>
                  <a:lnTo>
                    <a:pt x="493" y="37"/>
                  </a:lnTo>
                  <a:lnTo>
                    <a:pt x="471" y="36"/>
                  </a:lnTo>
                  <a:lnTo>
                    <a:pt x="446" y="33"/>
                  </a:lnTo>
                  <a:lnTo>
                    <a:pt x="420" y="32"/>
                  </a:lnTo>
                  <a:lnTo>
                    <a:pt x="392" y="30"/>
                  </a:lnTo>
                  <a:lnTo>
                    <a:pt x="365" y="30"/>
                  </a:lnTo>
                  <a:lnTo>
                    <a:pt x="337" y="30"/>
                  </a:lnTo>
                  <a:lnTo>
                    <a:pt x="310" y="32"/>
                  </a:lnTo>
                  <a:lnTo>
                    <a:pt x="284" y="33"/>
                  </a:lnTo>
                  <a:lnTo>
                    <a:pt x="258" y="36"/>
                  </a:lnTo>
                  <a:lnTo>
                    <a:pt x="234" y="40"/>
                  </a:lnTo>
                  <a:lnTo>
                    <a:pt x="211" y="45"/>
                  </a:lnTo>
                  <a:lnTo>
                    <a:pt x="189" y="49"/>
                  </a:lnTo>
                  <a:lnTo>
                    <a:pt x="167" y="55"/>
                  </a:lnTo>
                  <a:lnTo>
                    <a:pt x="146" y="60"/>
                  </a:lnTo>
                  <a:lnTo>
                    <a:pt x="126" y="66"/>
                  </a:lnTo>
                  <a:lnTo>
                    <a:pt x="107" y="71"/>
                  </a:lnTo>
                  <a:lnTo>
                    <a:pt x="87" y="77"/>
                  </a:lnTo>
                  <a:lnTo>
                    <a:pt x="71" y="82"/>
                  </a:lnTo>
                  <a:lnTo>
                    <a:pt x="56" y="86"/>
                  </a:lnTo>
                  <a:lnTo>
                    <a:pt x="42" y="92"/>
                  </a:lnTo>
                  <a:lnTo>
                    <a:pt x="30" y="95"/>
                  </a:lnTo>
                  <a:lnTo>
                    <a:pt x="19" y="99"/>
                  </a:lnTo>
                  <a:lnTo>
                    <a:pt x="11" y="102"/>
                  </a:lnTo>
                  <a:lnTo>
                    <a:pt x="5" y="104"/>
                  </a:lnTo>
                  <a:lnTo>
                    <a:pt x="1" y="106"/>
                  </a:lnTo>
                  <a:lnTo>
                    <a:pt x="0" y="106"/>
                  </a:lnTo>
                  <a:lnTo>
                    <a:pt x="1" y="106"/>
                  </a:lnTo>
                  <a:lnTo>
                    <a:pt x="4" y="104"/>
                  </a:lnTo>
                  <a:lnTo>
                    <a:pt x="9" y="102"/>
                  </a:lnTo>
                  <a:lnTo>
                    <a:pt x="17" y="99"/>
                  </a:lnTo>
                  <a:lnTo>
                    <a:pt x="27" y="95"/>
                  </a:lnTo>
                  <a:lnTo>
                    <a:pt x="38" y="91"/>
                  </a:lnTo>
                  <a:lnTo>
                    <a:pt x="52" y="86"/>
                  </a:lnTo>
                  <a:lnTo>
                    <a:pt x="67" y="81"/>
                  </a:lnTo>
                  <a:lnTo>
                    <a:pt x="83" y="76"/>
                  </a:lnTo>
                  <a:lnTo>
                    <a:pt x="101" y="69"/>
                  </a:lnTo>
                  <a:lnTo>
                    <a:pt x="122" y="62"/>
                  </a:lnTo>
                  <a:lnTo>
                    <a:pt x="142" y="54"/>
                  </a:lnTo>
                  <a:lnTo>
                    <a:pt x="164" y="47"/>
                  </a:lnTo>
                  <a:lnTo>
                    <a:pt x="188" y="38"/>
                  </a:lnTo>
                  <a:lnTo>
                    <a:pt x="212" y="30"/>
                  </a:lnTo>
                  <a:lnTo>
                    <a:pt x="237" y="22"/>
                  </a:lnTo>
                  <a:lnTo>
                    <a:pt x="265" y="14"/>
                  </a:lnTo>
                  <a:lnTo>
                    <a:pt x="293" y="8"/>
                  </a:lnTo>
                  <a:lnTo>
                    <a:pt x="325" y="4"/>
                  </a:lnTo>
                  <a:lnTo>
                    <a:pt x="358" y="1"/>
                  </a:lnTo>
                  <a:lnTo>
                    <a:pt x="392" y="0"/>
                  </a:lnTo>
                  <a:lnTo>
                    <a:pt x="427" y="0"/>
                  </a:lnTo>
                  <a:lnTo>
                    <a:pt x="460" y="1"/>
                  </a:lnTo>
                  <a:lnTo>
                    <a:pt x="493" y="3"/>
                  </a:lnTo>
                  <a:lnTo>
                    <a:pt x="523" y="4"/>
                  </a:lnTo>
                  <a:lnTo>
                    <a:pt x="552" y="7"/>
                  </a:lnTo>
                  <a:lnTo>
                    <a:pt x="576" y="10"/>
                  </a:lnTo>
                  <a:lnTo>
                    <a:pt x="600" y="12"/>
                  </a:lnTo>
                  <a:lnTo>
                    <a:pt x="618" y="14"/>
                  </a:lnTo>
                  <a:lnTo>
                    <a:pt x="631" y="16"/>
                  </a:lnTo>
                  <a:lnTo>
                    <a:pt x="641" y="18"/>
                  </a:lnTo>
                  <a:lnTo>
                    <a:pt x="644" y="18"/>
                  </a:lnTo>
                  <a:lnTo>
                    <a:pt x="565" y="45"/>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54"/>
            <p:cNvSpPr>
              <a:spLocks/>
            </p:cNvSpPr>
            <p:nvPr/>
          </p:nvSpPr>
          <p:spPr bwMode="auto">
            <a:xfrm>
              <a:off x="314327" y="2032000"/>
              <a:ext cx="1028712" cy="254003"/>
            </a:xfrm>
            <a:custGeom>
              <a:avLst/>
              <a:gdLst>
                <a:gd name="T0" fmla="*/ 589 w 648"/>
                <a:gd name="T1" fmla="*/ 27 h 160"/>
                <a:gd name="T2" fmla="*/ 567 w 648"/>
                <a:gd name="T3" fmla="*/ 28 h 160"/>
                <a:gd name="T4" fmla="*/ 528 w 648"/>
                <a:gd name="T5" fmla="*/ 31 h 160"/>
                <a:gd name="T6" fmla="*/ 478 w 648"/>
                <a:gd name="T7" fmla="*/ 35 h 160"/>
                <a:gd name="T8" fmla="*/ 420 w 648"/>
                <a:gd name="T9" fmla="*/ 41 h 160"/>
                <a:gd name="T10" fmla="*/ 359 w 648"/>
                <a:gd name="T11" fmla="*/ 48 h 160"/>
                <a:gd name="T12" fmla="*/ 303 w 648"/>
                <a:gd name="T13" fmla="*/ 56 h 160"/>
                <a:gd name="T14" fmla="*/ 255 w 648"/>
                <a:gd name="T15" fmla="*/ 65 h 160"/>
                <a:gd name="T16" fmla="*/ 218 w 648"/>
                <a:gd name="T17" fmla="*/ 76 h 160"/>
                <a:gd name="T18" fmla="*/ 179 w 648"/>
                <a:gd name="T19" fmla="*/ 90 h 160"/>
                <a:gd name="T20" fmla="*/ 140 w 648"/>
                <a:gd name="T21" fmla="*/ 104 h 160"/>
                <a:gd name="T22" fmla="*/ 100 w 648"/>
                <a:gd name="T23" fmla="*/ 119 h 160"/>
                <a:gd name="T24" fmla="*/ 65 w 648"/>
                <a:gd name="T25" fmla="*/ 133 h 160"/>
                <a:gd name="T26" fmla="*/ 35 w 648"/>
                <a:gd name="T27" fmla="*/ 145 h 160"/>
                <a:gd name="T28" fmla="*/ 13 w 648"/>
                <a:gd name="T29" fmla="*/ 155 h 160"/>
                <a:gd name="T30" fmla="*/ 1 w 648"/>
                <a:gd name="T31" fmla="*/ 160 h 160"/>
                <a:gd name="T32" fmla="*/ 1 w 648"/>
                <a:gd name="T33" fmla="*/ 159 h 160"/>
                <a:gd name="T34" fmla="*/ 13 w 648"/>
                <a:gd name="T35" fmla="*/ 153 h 160"/>
                <a:gd name="T36" fmla="*/ 37 w 648"/>
                <a:gd name="T37" fmla="*/ 144 h 160"/>
                <a:gd name="T38" fmla="*/ 68 w 648"/>
                <a:gd name="T39" fmla="*/ 130 h 160"/>
                <a:gd name="T40" fmla="*/ 105 w 648"/>
                <a:gd name="T41" fmla="*/ 114 h 160"/>
                <a:gd name="T42" fmla="*/ 148 w 648"/>
                <a:gd name="T43" fmla="*/ 96 h 160"/>
                <a:gd name="T44" fmla="*/ 192 w 648"/>
                <a:gd name="T45" fmla="*/ 78 h 160"/>
                <a:gd name="T46" fmla="*/ 236 w 648"/>
                <a:gd name="T47" fmla="*/ 61 h 160"/>
                <a:gd name="T48" fmla="*/ 294 w 648"/>
                <a:gd name="T49" fmla="*/ 41 h 160"/>
                <a:gd name="T50" fmla="*/ 364 w 648"/>
                <a:gd name="T51" fmla="*/ 23 h 160"/>
                <a:gd name="T52" fmla="*/ 427 w 648"/>
                <a:gd name="T53" fmla="*/ 11 h 160"/>
                <a:gd name="T54" fmla="*/ 484 w 648"/>
                <a:gd name="T55" fmla="*/ 4 h 160"/>
                <a:gd name="T56" fmla="*/ 535 w 648"/>
                <a:gd name="T57" fmla="*/ 1 h 160"/>
                <a:gd name="T58" fmla="*/ 578 w 648"/>
                <a:gd name="T59" fmla="*/ 1 h 160"/>
                <a:gd name="T60" fmla="*/ 611 w 648"/>
                <a:gd name="T61" fmla="*/ 2 h 160"/>
                <a:gd name="T62" fmla="*/ 634 w 648"/>
                <a:gd name="T63" fmla="*/ 6 h 160"/>
                <a:gd name="T64" fmla="*/ 648 w 648"/>
                <a:gd name="T65" fmla="*/ 11 h 160"/>
                <a:gd name="T66" fmla="*/ 640 w 648"/>
                <a:gd name="T67" fmla="*/ 17 h 160"/>
                <a:gd name="T68" fmla="*/ 616 w 648"/>
                <a:gd name="T69" fmla="*/ 23 h 160"/>
                <a:gd name="T70" fmla="*/ 596 w 648"/>
                <a:gd name="T71" fmla="*/ 27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48" h="160">
                  <a:moveTo>
                    <a:pt x="592" y="27"/>
                  </a:moveTo>
                  <a:lnTo>
                    <a:pt x="589" y="27"/>
                  </a:lnTo>
                  <a:lnTo>
                    <a:pt x="581" y="27"/>
                  </a:lnTo>
                  <a:lnTo>
                    <a:pt x="567" y="28"/>
                  </a:lnTo>
                  <a:lnTo>
                    <a:pt x="549" y="30"/>
                  </a:lnTo>
                  <a:lnTo>
                    <a:pt x="528" y="31"/>
                  </a:lnTo>
                  <a:lnTo>
                    <a:pt x="504" y="32"/>
                  </a:lnTo>
                  <a:lnTo>
                    <a:pt x="478" y="35"/>
                  </a:lnTo>
                  <a:lnTo>
                    <a:pt x="449" y="38"/>
                  </a:lnTo>
                  <a:lnTo>
                    <a:pt x="420" y="41"/>
                  </a:lnTo>
                  <a:lnTo>
                    <a:pt x="390" y="43"/>
                  </a:lnTo>
                  <a:lnTo>
                    <a:pt x="359" y="48"/>
                  </a:lnTo>
                  <a:lnTo>
                    <a:pt x="331" y="52"/>
                  </a:lnTo>
                  <a:lnTo>
                    <a:pt x="303" y="56"/>
                  </a:lnTo>
                  <a:lnTo>
                    <a:pt x="278" y="60"/>
                  </a:lnTo>
                  <a:lnTo>
                    <a:pt x="255" y="65"/>
                  </a:lnTo>
                  <a:lnTo>
                    <a:pt x="236" y="71"/>
                  </a:lnTo>
                  <a:lnTo>
                    <a:pt x="218" y="76"/>
                  </a:lnTo>
                  <a:lnTo>
                    <a:pt x="199" y="83"/>
                  </a:lnTo>
                  <a:lnTo>
                    <a:pt x="179" y="90"/>
                  </a:lnTo>
                  <a:lnTo>
                    <a:pt x="159" y="97"/>
                  </a:lnTo>
                  <a:lnTo>
                    <a:pt x="140" y="104"/>
                  </a:lnTo>
                  <a:lnTo>
                    <a:pt x="119" y="112"/>
                  </a:lnTo>
                  <a:lnTo>
                    <a:pt x="100" y="119"/>
                  </a:lnTo>
                  <a:lnTo>
                    <a:pt x="82" y="126"/>
                  </a:lnTo>
                  <a:lnTo>
                    <a:pt x="65" y="133"/>
                  </a:lnTo>
                  <a:lnTo>
                    <a:pt x="49" y="140"/>
                  </a:lnTo>
                  <a:lnTo>
                    <a:pt x="35" y="145"/>
                  </a:lnTo>
                  <a:lnTo>
                    <a:pt x="23" y="151"/>
                  </a:lnTo>
                  <a:lnTo>
                    <a:pt x="13" y="155"/>
                  </a:lnTo>
                  <a:lnTo>
                    <a:pt x="6" y="157"/>
                  </a:lnTo>
                  <a:lnTo>
                    <a:pt x="1" y="160"/>
                  </a:lnTo>
                  <a:lnTo>
                    <a:pt x="0" y="160"/>
                  </a:lnTo>
                  <a:lnTo>
                    <a:pt x="1" y="159"/>
                  </a:lnTo>
                  <a:lnTo>
                    <a:pt x="6" y="157"/>
                  </a:lnTo>
                  <a:lnTo>
                    <a:pt x="13" y="153"/>
                  </a:lnTo>
                  <a:lnTo>
                    <a:pt x="24" y="149"/>
                  </a:lnTo>
                  <a:lnTo>
                    <a:pt x="37" y="144"/>
                  </a:lnTo>
                  <a:lnTo>
                    <a:pt x="52" y="137"/>
                  </a:lnTo>
                  <a:lnTo>
                    <a:pt x="68" y="130"/>
                  </a:lnTo>
                  <a:lnTo>
                    <a:pt x="86" y="122"/>
                  </a:lnTo>
                  <a:lnTo>
                    <a:pt x="105" y="114"/>
                  </a:lnTo>
                  <a:lnTo>
                    <a:pt x="126" y="104"/>
                  </a:lnTo>
                  <a:lnTo>
                    <a:pt x="148" y="96"/>
                  </a:lnTo>
                  <a:lnTo>
                    <a:pt x="170" y="86"/>
                  </a:lnTo>
                  <a:lnTo>
                    <a:pt x="192" y="78"/>
                  </a:lnTo>
                  <a:lnTo>
                    <a:pt x="214" y="70"/>
                  </a:lnTo>
                  <a:lnTo>
                    <a:pt x="236" y="61"/>
                  </a:lnTo>
                  <a:lnTo>
                    <a:pt x="258" y="53"/>
                  </a:lnTo>
                  <a:lnTo>
                    <a:pt x="294" y="41"/>
                  </a:lnTo>
                  <a:lnTo>
                    <a:pt x="329" y="31"/>
                  </a:lnTo>
                  <a:lnTo>
                    <a:pt x="364" y="23"/>
                  </a:lnTo>
                  <a:lnTo>
                    <a:pt x="395" y="16"/>
                  </a:lnTo>
                  <a:lnTo>
                    <a:pt x="427" y="11"/>
                  </a:lnTo>
                  <a:lnTo>
                    <a:pt x="457" y="6"/>
                  </a:lnTo>
                  <a:lnTo>
                    <a:pt x="484" y="4"/>
                  </a:lnTo>
                  <a:lnTo>
                    <a:pt x="511" y="1"/>
                  </a:lnTo>
                  <a:lnTo>
                    <a:pt x="535" y="1"/>
                  </a:lnTo>
                  <a:lnTo>
                    <a:pt x="557" y="0"/>
                  </a:lnTo>
                  <a:lnTo>
                    <a:pt x="578" y="1"/>
                  </a:lnTo>
                  <a:lnTo>
                    <a:pt x="596" y="1"/>
                  </a:lnTo>
                  <a:lnTo>
                    <a:pt x="611" y="2"/>
                  </a:lnTo>
                  <a:lnTo>
                    <a:pt x="623" y="4"/>
                  </a:lnTo>
                  <a:lnTo>
                    <a:pt x="634" y="6"/>
                  </a:lnTo>
                  <a:lnTo>
                    <a:pt x="641" y="8"/>
                  </a:lnTo>
                  <a:lnTo>
                    <a:pt x="648" y="11"/>
                  </a:lnTo>
                  <a:lnTo>
                    <a:pt x="648" y="15"/>
                  </a:lnTo>
                  <a:lnTo>
                    <a:pt x="640" y="17"/>
                  </a:lnTo>
                  <a:lnTo>
                    <a:pt x="629" y="20"/>
                  </a:lnTo>
                  <a:lnTo>
                    <a:pt x="616" y="23"/>
                  </a:lnTo>
                  <a:lnTo>
                    <a:pt x="604" y="26"/>
                  </a:lnTo>
                  <a:lnTo>
                    <a:pt x="596" y="27"/>
                  </a:lnTo>
                  <a:lnTo>
                    <a:pt x="592"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55"/>
            <p:cNvSpPr>
              <a:spLocks/>
            </p:cNvSpPr>
            <p:nvPr/>
          </p:nvSpPr>
          <p:spPr bwMode="auto">
            <a:xfrm>
              <a:off x="130175" y="2214565"/>
              <a:ext cx="79376" cy="66676"/>
            </a:xfrm>
            <a:custGeom>
              <a:avLst/>
              <a:gdLst>
                <a:gd name="T0" fmla="*/ 0 w 50"/>
                <a:gd name="T1" fmla="*/ 0 h 42"/>
                <a:gd name="T2" fmla="*/ 0 w 50"/>
                <a:gd name="T3" fmla="*/ 4 h 42"/>
                <a:gd name="T4" fmla="*/ 2 w 50"/>
                <a:gd name="T5" fmla="*/ 14 h 42"/>
                <a:gd name="T6" fmla="*/ 7 w 50"/>
                <a:gd name="T7" fmla="*/ 25 h 42"/>
                <a:gd name="T8" fmla="*/ 18 w 50"/>
                <a:gd name="T9" fmla="*/ 36 h 42"/>
                <a:gd name="T10" fmla="*/ 32 w 50"/>
                <a:gd name="T11" fmla="*/ 41 h 42"/>
                <a:gd name="T12" fmla="*/ 41 w 50"/>
                <a:gd name="T13" fmla="*/ 42 h 42"/>
                <a:gd name="T14" fmla="*/ 48 w 50"/>
                <a:gd name="T15" fmla="*/ 41 h 42"/>
                <a:gd name="T16" fmla="*/ 50 w 50"/>
                <a:gd name="T17" fmla="*/ 40 h 42"/>
                <a:gd name="T18" fmla="*/ 0 w 50"/>
                <a:gd name="T19"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 h="42">
                  <a:moveTo>
                    <a:pt x="0" y="0"/>
                  </a:moveTo>
                  <a:lnTo>
                    <a:pt x="0" y="4"/>
                  </a:lnTo>
                  <a:lnTo>
                    <a:pt x="2" y="14"/>
                  </a:lnTo>
                  <a:lnTo>
                    <a:pt x="7" y="25"/>
                  </a:lnTo>
                  <a:lnTo>
                    <a:pt x="18" y="36"/>
                  </a:lnTo>
                  <a:lnTo>
                    <a:pt x="32" y="41"/>
                  </a:lnTo>
                  <a:lnTo>
                    <a:pt x="41" y="42"/>
                  </a:lnTo>
                  <a:lnTo>
                    <a:pt x="48" y="41"/>
                  </a:lnTo>
                  <a:lnTo>
                    <a:pt x="50" y="4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56"/>
            <p:cNvSpPr>
              <a:spLocks/>
            </p:cNvSpPr>
            <p:nvPr/>
          </p:nvSpPr>
          <p:spPr bwMode="auto">
            <a:xfrm>
              <a:off x="150813" y="2170114"/>
              <a:ext cx="65088" cy="55563"/>
            </a:xfrm>
            <a:custGeom>
              <a:avLst/>
              <a:gdLst>
                <a:gd name="T0" fmla="*/ 13 w 41"/>
                <a:gd name="T1" fmla="*/ 27 h 35"/>
                <a:gd name="T2" fmla="*/ 21 w 41"/>
                <a:gd name="T3" fmla="*/ 32 h 35"/>
                <a:gd name="T4" fmla="*/ 30 w 41"/>
                <a:gd name="T5" fmla="*/ 35 h 35"/>
                <a:gd name="T6" fmla="*/ 35 w 41"/>
                <a:gd name="T7" fmla="*/ 35 h 35"/>
                <a:gd name="T8" fmla="*/ 39 w 41"/>
                <a:gd name="T9" fmla="*/ 32 h 35"/>
                <a:gd name="T10" fmla="*/ 41 w 41"/>
                <a:gd name="T11" fmla="*/ 27 h 35"/>
                <a:gd name="T12" fmla="*/ 39 w 41"/>
                <a:gd name="T13" fmla="*/ 21 h 35"/>
                <a:gd name="T14" fmla="*/ 34 w 41"/>
                <a:gd name="T15" fmla="*/ 14 h 35"/>
                <a:gd name="T16" fmla="*/ 27 w 41"/>
                <a:gd name="T17" fmla="*/ 7 h 35"/>
                <a:gd name="T18" fmla="*/ 19 w 41"/>
                <a:gd name="T19" fmla="*/ 2 h 35"/>
                <a:gd name="T20" fmla="*/ 11 w 41"/>
                <a:gd name="T21" fmla="*/ 0 h 35"/>
                <a:gd name="T22" fmla="*/ 4 w 41"/>
                <a:gd name="T23" fmla="*/ 0 h 35"/>
                <a:gd name="T24" fmla="*/ 0 w 41"/>
                <a:gd name="T25" fmla="*/ 2 h 35"/>
                <a:gd name="T26" fmla="*/ 0 w 41"/>
                <a:gd name="T27" fmla="*/ 7 h 35"/>
                <a:gd name="T28" fmla="*/ 1 w 41"/>
                <a:gd name="T29" fmla="*/ 13 h 35"/>
                <a:gd name="T30" fmla="*/ 6 w 41"/>
                <a:gd name="T31" fmla="*/ 20 h 35"/>
                <a:gd name="T32" fmla="*/ 13 w 41"/>
                <a:gd name="T33" fmla="*/ 2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1" h="35">
                  <a:moveTo>
                    <a:pt x="13" y="27"/>
                  </a:moveTo>
                  <a:lnTo>
                    <a:pt x="21" y="32"/>
                  </a:lnTo>
                  <a:lnTo>
                    <a:pt x="30" y="35"/>
                  </a:lnTo>
                  <a:lnTo>
                    <a:pt x="35" y="35"/>
                  </a:lnTo>
                  <a:lnTo>
                    <a:pt x="39" y="32"/>
                  </a:lnTo>
                  <a:lnTo>
                    <a:pt x="41" y="27"/>
                  </a:lnTo>
                  <a:lnTo>
                    <a:pt x="39" y="21"/>
                  </a:lnTo>
                  <a:lnTo>
                    <a:pt x="34" y="14"/>
                  </a:lnTo>
                  <a:lnTo>
                    <a:pt x="27" y="7"/>
                  </a:lnTo>
                  <a:lnTo>
                    <a:pt x="19" y="2"/>
                  </a:lnTo>
                  <a:lnTo>
                    <a:pt x="11" y="0"/>
                  </a:lnTo>
                  <a:lnTo>
                    <a:pt x="4" y="0"/>
                  </a:lnTo>
                  <a:lnTo>
                    <a:pt x="0" y="2"/>
                  </a:lnTo>
                  <a:lnTo>
                    <a:pt x="0" y="7"/>
                  </a:lnTo>
                  <a:lnTo>
                    <a:pt x="1" y="13"/>
                  </a:lnTo>
                  <a:lnTo>
                    <a:pt x="6" y="20"/>
                  </a:lnTo>
                  <a:lnTo>
                    <a:pt x="13" y="27"/>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1" name="Group 60"/>
          <p:cNvGrpSpPr/>
          <p:nvPr/>
        </p:nvGrpSpPr>
        <p:grpSpPr>
          <a:xfrm>
            <a:off x="1399686" y="1235432"/>
            <a:ext cx="4800587" cy="4058467"/>
            <a:chOff x="1447813" y="1812944"/>
            <a:chExt cx="4306936" cy="3368713"/>
          </a:xfrm>
        </p:grpSpPr>
        <p:sp>
          <p:nvSpPr>
            <p:cNvPr id="6" name="AutoShape 11"/>
            <p:cNvSpPr>
              <a:spLocks noChangeAspect="1" noChangeArrowheads="1" noTextEdit="1"/>
            </p:cNvSpPr>
            <p:nvPr/>
          </p:nvSpPr>
          <p:spPr bwMode="auto">
            <a:xfrm>
              <a:off x="1447813" y="1812944"/>
              <a:ext cx="4306936" cy="3368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14"/>
            <p:cNvSpPr>
              <a:spLocks/>
            </p:cNvSpPr>
            <p:nvPr/>
          </p:nvSpPr>
          <p:spPr bwMode="auto">
            <a:xfrm>
              <a:off x="2043132" y="4860978"/>
              <a:ext cx="3117885" cy="320679"/>
            </a:xfrm>
            <a:custGeom>
              <a:avLst/>
              <a:gdLst>
                <a:gd name="T0" fmla="*/ 1082 w 1964"/>
                <a:gd name="T1" fmla="*/ 0 h 202"/>
                <a:gd name="T2" fmla="*/ 1228 w 1964"/>
                <a:gd name="T3" fmla="*/ 3 h 202"/>
                <a:gd name="T4" fmla="*/ 1364 w 1964"/>
                <a:gd name="T5" fmla="*/ 8 h 202"/>
                <a:gd name="T6" fmla="*/ 1492 w 1964"/>
                <a:gd name="T7" fmla="*/ 15 h 202"/>
                <a:gd name="T8" fmla="*/ 1607 w 1964"/>
                <a:gd name="T9" fmla="*/ 23 h 202"/>
                <a:gd name="T10" fmla="*/ 1709 w 1964"/>
                <a:gd name="T11" fmla="*/ 33 h 202"/>
                <a:gd name="T12" fmla="*/ 1797 w 1964"/>
                <a:gd name="T13" fmla="*/ 45 h 202"/>
                <a:gd name="T14" fmla="*/ 1868 w 1964"/>
                <a:gd name="T15" fmla="*/ 58 h 202"/>
                <a:gd name="T16" fmla="*/ 1920 w 1964"/>
                <a:gd name="T17" fmla="*/ 72 h 202"/>
                <a:gd name="T18" fmla="*/ 1953 w 1964"/>
                <a:gd name="T19" fmla="*/ 87 h 202"/>
                <a:gd name="T20" fmla="*/ 1964 w 1964"/>
                <a:gd name="T21" fmla="*/ 102 h 202"/>
                <a:gd name="T22" fmla="*/ 1953 w 1964"/>
                <a:gd name="T23" fmla="*/ 117 h 202"/>
                <a:gd name="T24" fmla="*/ 1920 w 1964"/>
                <a:gd name="T25" fmla="*/ 132 h 202"/>
                <a:gd name="T26" fmla="*/ 1868 w 1964"/>
                <a:gd name="T27" fmla="*/ 146 h 202"/>
                <a:gd name="T28" fmla="*/ 1797 w 1964"/>
                <a:gd name="T29" fmla="*/ 158 h 202"/>
                <a:gd name="T30" fmla="*/ 1709 w 1964"/>
                <a:gd name="T31" fmla="*/ 169 h 202"/>
                <a:gd name="T32" fmla="*/ 1607 w 1964"/>
                <a:gd name="T33" fmla="*/ 179 h 202"/>
                <a:gd name="T34" fmla="*/ 1492 w 1964"/>
                <a:gd name="T35" fmla="*/ 187 h 202"/>
                <a:gd name="T36" fmla="*/ 1364 w 1964"/>
                <a:gd name="T37" fmla="*/ 194 h 202"/>
                <a:gd name="T38" fmla="*/ 1228 w 1964"/>
                <a:gd name="T39" fmla="*/ 199 h 202"/>
                <a:gd name="T40" fmla="*/ 1082 w 1964"/>
                <a:gd name="T41" fmla="*/ 202 h 202"/>
                <a:gd name="T42" fmla="*/ 931 w 1964"/>
                <a:gd name="T43" fmla="*/ 202 h 202"/>
                <a:gd name="T44" fmla="*/ 784 w 1964"/>
                <a:gd name="T45" fmla="*/ 201 h 202"/>
                <a:gd name="T46" fmla="*/ 644 w 1964"/>
                <a:gd name="T47" fmla="*/ 197 h 202"/>
                <a:gd name="T48" fmla="*/ 514 w 1964"/>
                <a:gd name="T49" fmla="*/ 190 h 202"/>
                <a:gd name="T50" fmla="*/ 394 w 1964"/>
                <a:gd name="T51" fmla="*/ 181 h 202"/>
                <a:gd name="T52" fmla="*/ 287 w 1964"/>
                <a:gd name="T53" fmla="*/ 172 h 202"/>
                <a:gd name="T54" fmla="*/ 195 w 1964"/>
                <a:gd name="T55" fmla="*/ 162 h 202"/>
                <a:gd name="T56" fmla="*/ 118 w 1964"/>
                <a:gd name="T57" fmla="*/ 150 h 202"/>
                <a:gd name="T58" fmla="*/ 59 w 1964"/>
                <a:gd name="T59" fmla="*/ 136 h 202"/>
                <a:gd name="T60" fmla="*/ 21 w 1964"/>
                <a:gd name="T61" fmla="*/ 122 h 202"/>
                <a:gd name="T62" fmla="*/ 1 w 1964"/>
                <a:gd name="T63" fmla="*/ 107 h 202"/>
                <a:gd name="T64" fmla="*/ 6 w 1964"/>
                <a:gd name="T65" fmla="*/ 91 h 202"/>
                <a:gd name="T66" fmla="*/ 32 w 1964"/>
                <a:gd name="T67" fmla="*/ 76 h 202"/>
                <a:gd name="T68" fmla="*/ 77 w 1964"/>
                <a:gd name="T69" fmla="*/ 62 h 202"/>
                <a:gd name="T70" fmla="*/ 142 w 1964"/>
                <a:gd name="T71" fmla="*/ 50 h 202"/>
                <a:gd name="T72" fmla="*/ 224 w 1964"/>
                <a:gd name="T73" fmla="*/ 37 h 202"/>
                <a:gd name="T74" fmla="*/ 321 w 1964"/>
                <a:gd name="T75" fmla="*/ 26 h 202"/>
                <a:gd name="T76" fmla="*/ 433 w 1964"/>
                <a:gd name="T77" fmla="*/ 18 h 202"/>
                <a:gd name="T78" fmla="*/ 556 w 1964"/>
                <a:gd name="T79" fmla="*/ 10 h 202"/>
                <a:gd name="T80" fmla="*/ 690 w 1964"/>
                <a:gd name="T81" fmla="*/ 4 h 202"/>
                <a:gd name="T82" fmla="*/ 832 w 1964"/>
                <a:gd name="T83" fmla="*/ 1 h 202"/>
                <a:gd name="T84" fmla="*/ 982 w 1964"/>
                <a:gd name="T8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4" h="202">
                  <a:moveTo>
                    <a:pt x="982" y="0"/>
                  </a:moveTo>
                  <a:lnTo>
                    <a:pt x="1033" y="0"/>
                  </a:lnTo>
                  <a:lnTo>
                    <a:pt x="1082" y="0"/>
                  </a:lnTo>
                  <a:lnTo>
                    <a:pt x="1132" y="1"/>
                  </a:lnTo>
                  <a:lnTo>
                    <a:pt x="1180" y="1"/>
                  </a:lnTo>
                  <a:lnTo>
                    <a:pt x="1228" y="3"/>
                  </a:lnTo>
                  <a:lnTo>
                    <a:pt x="1275" y="4"/>
                  </a:lnTo>
                  <a:lnTo>
                    <a:pt x="1320" y="6"/>
                  </a:lnTo>
                  <a:lnTo>
                    <a:pt x="1364" y="8"/>
                  </a:lnTo>
                  <a:lnTo>
                    <a:pt x="1408" y="10"/>
                  </a:lnTo>
                  <a:lnTo>
                    <a:pt x="1451" y="12"/>
                  </a:lnTo>
                  <a:lnTo>
                    <a:pt x="1492" y="15"/>
                  </a:lnTo>
                  <a:lnTo>
                    <a:pt x="1532" y="18"/>
                  </a:lnTo>
                  <a:lnTo>
                    <a:pt x="1570" y="21"/>
                  </a:lnTo>
                  <a:lnTo>
                    <a:pt x="1607" y="23"/>
                  </a:lnTo>
                  <a:lnTo>
                    <a:pt x="1643" y="26"/>
                  </a:lnTo>
                  <a:lnTo>
                    <a:pt x="1677" y="30"/>
                  </a:lnTo>
                  <a:lnTo>
                    <a:pt x="1709" y="33"/>
                  </a:lnTo>
                  <a:lnTo>
                    <a:pt x="1740" y="37"/>
                  </a:lnTo>
                  <a:lnTo>
                    <a:pt x="1769" y="41"/>
                  </a:lnTo>
                  <a:lnTo>
                    <a:pt x="1797" y="45"/>
                  </a:lnTo>
                  <a:lnTo>
                    <a:pt x="1823" y="50"/>
                  </a:lnTo>
                  <a:lnTo>
                    <a:pt x="1846" y="54"/>
                  </a:lnTo>
                  <a:lnTo>
                    <a:pt x="1868" y="58"/>
                  </a:lnTo>
                  <a:lnTo>
                    <a:pt x="1887" y="62"/>
                  </a:lnTo>
                  <a:lnTo>
                    <a:pt x="1905" y="67"/>
                  </a:lnTo>
                  <a:lnTo>
                    <a:pt x="1920" y="72"/>
                  </a:lnTo>
                  <a:lnTo>
                    <a:pt x="1933" y="76"/>
                  </a:lnTo>
                  <a:lnTo>
                    <a:pt x="1944" y="81"/>
                  </a:lnTo>
                  <a:lnTo>
                    <a:pt x="1953" y="87"/>
                  </a:lnTo>
                  <a:lnTo>
                    <a:pt x="1959" y="91"/>
                  </a:lnTo>
                  <a:lnTo>
                    <a:pt x="1963" y="96"/>
                  </a:lnTo>
                  <a:lnTo>
                    <a:pt x="1964" y="102"/>
                  </a:lnTo>
                  <a:lnTo>
                    <a:pt x="1963" y="107"/>
                  </a:lnTo>
                  <a:lnTo>
                    <a:pt x="1959" y="111"/>
                  </a:lnTo>
                  <a:lnTo>
                    <a:pt x="1953" y="117"/>
                  </a:lnTo>
                  <a:lnTo>
                    <a:pt x="1944" y="122"/>
                  </a:lnTo>
                  <a:lnTo>
                    <a:pt x="1933" y="126"/>
                  </a:lnTo>
                  <a:lnTo>
                    <a:pt x="1920" y="132"/>
                  </a:lnTo>
                  <a:lnTo>
                    <a:pt x="1905" y="136"/>
                  </a:lnTo>
                  <a:lnTo>
                    <a:pt x="1887" y="140"/>
                  </a:lnTo>
                  <a:lnTo>
                    <a:pt x="1868" y="146"/>
                  </a:lnTo>
                  <a:lnTo>
                    <a:pt x="1846" y="150"/>
                  </a:lnTo>
                  <a:lnTo>
                    <a:pt x="1823" y="154"/>
                  </a:lnTo>
                  <a:lnTo>
                    <a:pt x="1797" y="158"/>
                  </a:lnTo>
                  <a:lnTo>
                    <a:pt x="1769" y="162"/>
                  </a:lnTo>
                  <a:lnTo>
                    <a:pt x="1740" y="165"/>
                  </a:lnTo>
                  <a:lnTo>
                    <a:pt x="1709" y="169"/>
                  </a:lnTo>
                  <a:lnTo>
                    <a:pt x="1677" y="172"/>
                  </a:lnTo>
                  <a:lnTo>
                    <a:pt x="1643" y="176"/>
                  </a:lnTo>
                  <a:lnTo>
                    <a:pt x="1607" y="179"/>
                  </a:lnTo>
                  <a:lnTo>
                    <a:pt x="1570" y="181"/>
                  </a:lnTo>
                  <a:lnTo>
                    <a:pt x="1532" y="184"/>
                  </a:lnTo>
                  <a:lnTo>
                    <a:pt x="1492" y="187"/>
                  </a:lnTo>
                  <a:lnTo>
                    <a:pt x="1451" y="190"/>
                  </a:lnTo>
                  <a:lnTo>
                    <a:pt x="1408" y="192"/>
                  </a:lnTo>
                  <a:lnTo>
                    <a:pt x="1364" y="194"/>
                  </a:lnTo>
                  <a:lnTo>
                    <a:pt x="1320" y="197"/>
                  </a:lnTo>
                  <a:lnTo>
                    <a:pt x="1275" y="198"/>
                  </a:lnTo>
                  <a:lnTo>
                    <a:pt x="1228" y="199"/>
                  </a:lnTo>
                  <a:lnTo>
                    <a:pt x="1180" y="201"/>
                  </a:lnTo>
                  <a:lnTo>
                    <a:pt x="1132" y="201"/>
                  </a:lnTo>
                  <a:lnTo>
                    <a:pt x="1082" y="202"/>
                  </a:lnTo>
                  <a:lnTo>
                    <a:pt x="1033" y="202"/>
                  </a:lnTo>
                  <a:lnTo>
                    <a:pt x="982" y="202"/>
                  </a:lnTo>
                  <a:lnTo>
                    <a:pt x="931" y="202"/>
                  </a:lnTo>
                  <a:lnTo>
                    <a:pt x="882" y="202"/>
                  </a:lnTo>
                  <a:lnTo>
                    <a:pt x="832" y="201"/>
                  </a:lnTo>
                  <a:lnTo>
                    <a:pt x="784" y="201"/>
                  </a:lnTo>
                  <a:lnTo>
                    <a:pt x="736" y="199"/>
                  </a:lnTo>
                  <a:lnTo>
                    <a:pt x="690" y="198"/>
                  </a:lnTo>
                  <a:lnTo>
                    <a:pt x="644" y="197"/>
                  </a:lnTo>
                  <a:lnTo>
                    <a:pt x="600" y="194"/>
                  </a:lnTo>
                  <a:lnTo>
                    <a:pt x="556" y="192"/>
                  </a:lnTo>
                  <a:lnTo>
                    <a:pt x="514" y="190"/>
                  </a:lnTo>
                  <a:lnTo>
                    <a:pt x="473" y="187"/>
                  </a:lnTo>
                  <a:lnTo>
                    <a:pt x="433" y="184"/>
                  </a:lnTo>
                  <a:lnTo>
                    <a:pt x="394" y="181"/>
                  </a:lnTo>
                  <a:lnTo>
                    <a:pt x="357" y="179"/>
                  </a:lnTo>
                  <a:lnTo>
                    <a:pt x="321" y="176"/>
                  </a:lnTo>
                  <a:lnTo>
                    <a:pt x="287" y="172"/>
                  </a:lnTo>
                  <a:lnTo>
                    <a:pt x="256" y="169"/>
                  </a:lnTo>
                  <a:lnTo>
                    <a:pt x="224" y="165"/>
                  </a:lnTo>
                  <a:lnTo>
                    <a:pt x="195" y="162"/>
                  </a:lnTo>
                  <a:lnTo>
                    <a:pt x="168" y="158"/>
                  </a:lnTo>
                  <a:lnTo>
                    <a:pt x="142" y="154"/>
                  </a:lnTo>
                  <a:lnTo>
                    <a:pt x="118" y="150"/>
                  </a:lnTo>
                  <a:lnTo>
                    <a:pt x="96" y="146"/>
                  </a:lnTo>
                  <a:lnTo>
                    <a:pt x="77" y="140"/>
                  </a:lnTo>
                  <a:lnTo>
                    <a:pt x="59" y="136"/>
                  </a:lnTo>
                  <a:lnTo>
                    <a:pt x="44" y="132"/>
                  </a:lnTo>
                  <a:lnTo>
                    <a:pt x="32" y="126"/>
                  </a:lnTo>
                  <a:lnTo>
                    <a:pt x="21" y="122"/>
                  </a:lnTo>
                  <a:lnTo>
                    <a:pt x="11" y="117"/>
                  </a:lnTo>
                  <a:lnTo>
                    <a:pt x="6" y="111"/>
                  </a:lnTo>
                  <a:lnTo>
                    <a:pt x="1" y="107"/>
                  </a:lnTo>
                  <a:lnTo>
                    <a:pt x="0" y="102"/>
                  </a:lnTo>
                  <a:lnTo>
                    <a:pt x="1" y="96"/>
                  </a:lnTo>
                  <a:lnTo>
                    <a:pt x="6" y="91"/>
                  </a:lnTo>
                  <a:lnTo>
                    <a:pt x="11" y="87"/>
                  </a:lnTo>
                  <a:lnTo>
                    <a:pt x="21" y="81"/>
                  </a:lnTo>
                  <a:lnTo>
                    <a:pt x="32" y="76"/>
                  </a:lnTo>
                  <a:lnTo>
                    <a:pt x="44" y="72"/>
                  </a:lnTo>
                  <a:lnTo>
                    <a:pt x="59" y="67"/>
                  </a:lnTo>
                  <a:lnTo>
                    <a:pt x="77" y="62"/>
                  </a:lnTo>
                  <a:lnTo>
                    <a:pt x="96" y="58"/>
                  </a:lnTo>
                  <a:lnTo>
                    <a:pt x="118" y="54"/>
                  </a:lnTo>
                  <a:lnTo>
                    <a:pt x="142" y="50"/>
                  </a:lnTo>
                  <a:lnTo>
                    <a:pt x="168" y="45"/>
                  </a:lnTo>
                  <a:lnTo>
                    <a:pt x="195" y="41"/>
                  </a:lnTo>
                  <a:lnTo>
                    <a:pt x="224" y="37"/>
                  </a:lnTo>
                  <a:lnTo>
                    <a:pt x="256" y="33"/>
                  </a:lnTo>
                  <a:lnTo>
                    <a:pt x="287" y="30"/>
                  </a:lnTo>
                  <a:lnTo>
                    <a:pt x="321" y="26"/>
                  </a:lnTo>
                  <a:lnTo>
                    <a:pt x="357" y="23"/>
                  </a:lnTo>
                  <a:lnTo>
                    <a:pt x="394" y="21"/>
                  </a:lnTo>
                  <a:lnTo>
                    <a:pt x="433" y="18"/>
                  </a:lnTo>
                  <a:lnTo>
                    <a:pt x="473" y="15"/>
                  </a:lnTo>
                  <a:lnTo>
                    <a:pt x="514" y="12"/>
                  </a:lnTo>
                  <a:lnTo>
                    <a:pt x="556" y="10"/>
                  </a:lnTo>
                  <a:lnTo>
                    <a:pt x="600" y="8"/>
                  </a:lnTo>
                  <a:lnTo>
                    <a:pt x="644" y="6"/>
                  </a:lnTo>
                  <a:lnTo>
                    <a:pt x="690" y="4"/>
                  </a:lnTo>
                  <a:lnTo>
                    <a:pt x="736" y="3"/>
                  </a:lnTo>
                  <a:lnTo>
                    <a:pt x="784" y="1"/>
                  </a:lnTo>
                  <a:lnTo>
                    <a:pt x="832" y="1"/>
                  </a:lnTo>
                  <a:lnTo>
                    <a:pt x="882" y="0"/>
                  </a:lnTo>
                  <a:lnTo>
                    <a:pt x="931" y="0"/>
                  </a:lnTo>
                  <a:lnTo>
                    <a:pt x="98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15"/>
            <p:cNvSpPr>
              <a:spLocks/>
            </p:cNvSpPr>
            <p:nvPr/>
          </p:nvSpPr>
          <p:spPr bwMode="auto">
            <a:xfrm>
              <a:off x="2371748" y="4889554"/>
              <a:ext cx="2495578" cy="257178"/>
            </a:xfrm>
            <a:custGeom>
              <a:avLst/>
              <a:gdLst>
                <a:gd name="T0" fmla="*/ 867 w 1572"/>
                <a:gd name="T1" fmla="*/ 0 h 162"/>
                <a:gd name="T2" fmla="*/ 1021 w 1572"/>
                <a:gd name="T3" fmla="*/ 4 h 162"/>
                <a:gd name="T4" fmla="*/ 1161 w 1572"/>
                <a:gd name="T5" fmla="*/ 10 h 162"/>
                <a:gd name="T6" fmla="*/ 1286 w 1572"/>
                <a:gd name="T7" fmla="*/ 19 h 162"/>
                <a:gd name="T8" fmla="*/ 1392 w 1572"/>
                <a:gd name="T9" fmla="*/ 30 h 162"/>
                <a:gd name="T10" fmla="*/ 1477 w 1572"/>
                <a:gd name="T11" fmla="*/ 43 h 162"/>
                <a:gd name="T12" fmla="*/ 1536 w 1572"/>
                <a:gd name="T13" fmla="*/ 58 h 162"/>
                <a:gd name="T14" fmla="*/ 1568 w 1572"/>
                <a:gd name="T15" fmla="*/ 73 h 162"/>
                <a:gd name="T16" fmla="*/ 1568 w 1572"/>
                <a:gd name="T17" fmla="*/ 89 h 162"/>
                <a:gd name="T18" fmla="*/ 1536 w 1572"/>
                <a:gd name="T19" fmla="*/ 106 h 162"/>
                <a:gd name="T20" fmla="*/ 1477 w 1572"/>
                <a:gd name="T21" fmla="*/ 119 h 162"/>
                <a:gd name="T22" fmla="*/ 1392 w 1572"/>
                <a:gd name="T23" fmla="*/ 133 h 162"/>
                <a:gd name="T24" fmla="*/ 1286 w 1572"/>
                <a:gd name="T25" fmla="*/ 144 h 162"/>
                <a:gd name="T26" fmla="*/ 1161 w 1572"/>
                <a:gd name="T27" fmla="*/ 152 h 162"/>
                <a:gd name="T28" fmla="*/ 1021 w 1572"/>
                <a:gd name="T29" fmla="*/ 158 h 162"/>
                <a:gd name="T30" fmla="*/ 867 w 1572"/>
                <a:gd name="T31" fmla="*/ 162 h 162"/>
                <a:gd name="T32" fmla="*/ 707 w 1572"/>
                <a:gd name="T33" fmla="*/ 162 h 162"/>
                <a:gd name="T34" fmla="*/ 553 w 1572"/>
                <a:gd name="T35" fmla="*/ 158 h 162"/>
                <a:gd name="T36" fmla="*/ 413 w 1572"/>
                <a:gd name="T37" fmla="*/ 152 h 162"/>
                <a:gd name="T38" fmla="*/ 286 w 1572"/>
                <a:gd name="T39" fmla="*/ 144 h 162"/>
                <a:gd name="T40" fmla="*/ 180 w 1572"/>
                <a:gd name="T41" fmla="*/ 133 h 162"/>
                <a:gd name="T42" fmla="*/ 95 w 1572"/>
                <a:gd name="T43" fmla="*/ 119 h 162"/>
                <a:gd name="T44" fmla="*/ 36 w 1572"/>
                <a:gd name="T45" fmla="*/ 106 h 162"/>
                <a:gd name="T46" fmla="*/ 5 w 1572"/>
                <a:gd name="T47" fmla="*/ 89 h 162"/>
                <a:gd name="T48" fmla="*/ 5 w 1572"/>
                <a:gd name="T49" fmla="*/ 73 h 162"/>
                <a:gd name="T50" fmla="*/ 36 w 1572"/>
                <a:gd name="T51" fmla="*/ 58 h 162"/>
                <a:gd name="T52" fmla="*/ 95 w 1572"/>
                <a:gd name="T53" fmla="*/ 43 h 162"/>
                <a:gd name="T54" fmla="*/ 180 w 1572"/>
                <a:gd name="T55" fmla="*/ 30 h 162"/>
                <a:gd name="T56" fmla="*/ 286 w 1572"/>
                <a:gd name="T57" fmla="*/ 19 h 162"/>
                <a:gd name="T58" fmla="*/ 413 w 1572"/>
                <a:gd name="T59" fmla="*/ 10 h 162"/>
                <a:gd name="T60" fmla="*/ 553 w 1572"/>
                <a:gd name="T61" fmla="*/ 4 h 162"/>
                <a:gd name="T62" fmla="*/ 707 w 1572"/>
                <a:gd name="T6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572" h="162">
                  <a:moveTo>
                    <a:pt x="788" y="0"/>
                  </a:moveTo>
                  <a:lnTo>
                    <a:pt x="867" y="0"/>
                  </a:lnTo>
                  <a:lnTo>
                    <a:pt x="946" y="1"/>
                  </a:lnTo>
                  <a:lnTo>
                    <a:pt x="1021" y="4"/>
                  </a:lnTo>
                  <a:lnTo>
                    <a:pt x="1093" y="7"/>
                  </a:lnTo>
                  <a:lnTo>
                    <a:pt x="1161" y="10"/>
                  </a:lnTo>
                  <a:lnTo>
                    <a:pt x="1226" y="14"/>
                  </a:lnTo>
                  <a:lnTo>
                    <a:pt x="1286" y="19"/>
                  </a:lnTo>
                  <a:lnTo>
                    <a:pt x="1343" y="23"/>
                  </a:lnTo>
                  <a:lnTo>
                    <a:pt x="1392" y="30"/>
                  </a:lnTo>
                  <a:lnTo>
                    <a:pt x="1437" y="36"/>
                  </a:lnTo>
                  <a:lnTo>
                    <a:pt x="1477" y="43"/>
                  </a:lnTo>
                  <a:lnTo>
                    <a:pt x="1510" y="49"/>
                  </a:lnTo>
                  <a:lnTo>
                    <a:pt x="1536" y="58"/>
                  </a:lnTo>
                  <a:lnTo>
                    <a:pt x="1555" y="65"/>
                  </a:lnTo>
                  <a:lnTo>
                    <a:pt x="1568" y="73"/>
                  </a:lnTo>
                  <a:lnTo>
                    <a:pt x="1572" y="81"/>
                  </a:lnTo>
                  <a:lnTo>
                    <a:pt x="1568" y="89"/>
                  </a:lnTo>
                  <a:lnTo>
                    <a:pt x="1555" y="97"/>
                  </a:lnTo>
                  <a:lnTo>
                    <a:pt x="1536" y="106"/>
                  </a:lnTo>
                  <a:lnTo>
                    <a:pt x="1510" y="113"/>
                  </a:lnTo>
                  <a:lnTo>
                    <a:pt x="1477" y="119"/>
                  </a:lnTo>
                  <a:lnTo>
                    <a:pt x="1437" y="126"/>
                  </a:lnTo>
                  <a:lnTo>
                    <a:pt x="1392" y="133"/>
                  </a:lnTo>
                  <a:lnTo>
                    <a:pt x="1343" y="139"/>
                  </a:lnTo>
                  <a:lnTo>
                    <a:pt x="1286" y="144"/>
                  </a:lnTo>
                  <a:lnTo>
                    <a:pt x="1226" y="148"/>
                  </a:lnTo>
                  <a:lnTo>
                    <a:pt x="1161" y="152"/>
                  </a:lnTo>
                  <a:lnTo>
                    <a:pt x="1093" y="155"/>
                  </a:lnTo>
                  <a:lnTo>
                    <a:pt x="1021" y="158"/>
                  </a:lnTo>
                  <a:lnTo>
                    <a:pt x="946" y="161"/>
                  </a:lnTo>
                  <a:lnTo>
                    <a:pt x="867" y="162"/>
                  </a:lnTo>
                  <a:lnTo>
                    <a:pt x="788" y="162"/>
                  </a:lnTo>
                  <a:lnTo>
                    <a:pt x="707" y="162"/>
                  </a:lnTo>
                  <a:lnTo>
                    <a:pt x="628" y="161"/>
                  </a:lnTo>
                  <a:lnTo>
                    <a:pt x="553" y="158"/>
                  </a:lnTo>
                  <a:lnTo>
                    <a:pt x="481" y="155"/>
                  </a:lnTo>
                  <a:lnTo>
                    <a:pt x="413" y="152"/>
                  </a:lnTo>
                  <a:lnTo>
                    <a:pt x="347" y="148"/>
                  </a:lnTo>
                  <a:lnTo>
                    <a:pt x="286" y="144"/>
                  </a:lnTo>
                  <a:lnTo>
                    <a:pt x="231" y="139"/>
                  </a:lnTo>
                  <a:lnTo>
                    <a:pt x="180" y="133"/>
                  </a:lnTo>
                  <a:lnTo>
                    <a:pt x="135" y="126"/>
                  </a:lnTo>
                  <a:lnTo>
                    <a:pt x="95" y="119"/>
                  </a:lnTo>
                  <a:lnTo>
                    <a:pt x="62" y="113"/>
                  </a:lnTo>
                  <a:lnTo>
                    <a:pt x="36" y="106"/>
                  </a:lnTo>
                  <a:lnTo>
                    <a:pt x="17" y="97"/>
                  </a:lnTo>
                  <a:lnTo>
                    <a:pt x="5" y="89"/>
                  </a:lnTo>
                  <a:lnTo>
                    <a:pt x="0" y="81"/>
                  </a:lnTo>
                  <a:lnTo>
                    <a:pt x="5" y="73"/>
                  </a:lnTo>
                  <a:lnTo>
                    <a:pt x="17" y="65"/>
                  </a:lnTo>
                  <a:lnTo>
                    <a:pt x="36" y="58"/>
                  </a:lnTo>
                  <a:lnTo>
                    <a:pt x="62" y="49"/>
                  </a:lnTo>
                  <a:lnTo>
                    <a:pt x="95" y="43"/>
                  </a:lnTo>
                  <a:lnTo>
                    <a:pt x="135" y="36"/>
                  </a:lnTo>
                  <a:lnTo>
                    <a:pt x="180" y="30"/>
                  </a:lnTo>
                  <a:lnTo>
                    <a:pt x="231" y="23"/>
                  </a:lnTo>
                  <a:lnTo>
                    <a:pt x="286" y="19"/>
                  </a:lnTo>
                  <a:lnTo>
                    <a:pt x="347" y="14"/>
                  </a:lnTo>
                  <a:lnTo>
                    <a:pt x="413" y="10"/>
                  </a:lnTo>
                  <a:lnTo>
                    <a:pt x="481" y="7"/>
                  </a:lnTo>
                  <a:lnTo>
                    <a:pt x="553" y="4"/>
                  </a:lnTo>
                  <a:lnTo>
                    <a:pt x="628" y="1"/>
                  </a:lnTo>
                  <a:lnTo>
                    <a:pt x="707" y="0"/>
                  </a:lnTo>
                  <a:lnTo>
                    <a:pt x="788" y="0"/>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16"/>
            <p:cNvSpPr>
              <a:spLocks/>
            </p:cNvSpPr>
            <p:nvPr/>
          </p:nvSpPr>
          <p:spPr bwMode="auto">
            <a:xfrm>
              <a:off x="2622576" y="4914954"/>
              <a:ext cx="1995510" cy="125414"/>
            </a:xfrm>
            <a:custGeom>
              <a:avLst/>
              <a:gdLst>
                <a:gd name="T0" fmla="*/ 694 w 1257"/>
                <a:gd name="T1" fmla="*/ 0 h 79"/>
                <a:gd name="T2" fmla="*/ 816 w 1257"/>
                <a:gd name="T3" fmla="*/ 3 h 79"/>
                <a:gd name="T4" fmla="*/ 929 w 1257"/>
                <a:gd name="T5" fmla="*/ 9 h 79"/>
                <a:gd name="T6" fmla="*/ 1029 w 1257"/>
                <a:gd name="T7" fmla="*/ 16 h 79"/>
                <a:gd name="T8" fmla="*/ 1114 w 1257"/>
                <a:gd name="T9" fmla="*/ 24 h 79"/>
                <a:gd name="T10" fmla="*/ 1182 w 1257"/>
                <a:gd name="T11" fmla="*/ 35 h 79"/>
                <a:gd name="T12" fmla="*/ 1228 w 1257"/>
                <a:gd name="T13" fmla="*/ 46 h 79"/>
                <a:gd name="T14" fmla="*/ 1255 w 1257"/>
                <a:gd name="T15" fmla="*/ 58 h 79"/>
                <a:gd name="T16" fmla="*/ 1255 w 1257"/>
                <a:gd name="T17" fmla="*/ 70 h 79"/>
                <a:gd name="T18" fmla="*/ 1230 w 1257"/>
                <a:gd name="T19" fmla="*/ 77 h 79"/>
                <a:gd name="T20" fmla="*/ 1183 w 1257"/>
                <a:gd name="T21" fmla="*/ 79 h 79"/>
                <a:gd name="T22" fmla="*/ 1117 w 1257"/>
                <a:gd name="T23" fmla="*/ 76 h 79"/>
                <a:gd name="T24" fmla="*/ 1035 w 1257"/>
                <a:gd name="T25" fmla="*/ 72 h 79"/>
                <a:gd name="T26" fmla="*/ 936 w 1257"/>
                <a:gd name="T27" fmla="*/ 66 h 79"/>
                <a:gd name="T28" fmla="*/ 825 w 1257"/>
                <a:gd name="T29" fmla="*/ 61 h 79"/>
                <a:gd name="T30" fmla="*/ 704 w 1257"/>
                <a:gd name="T31" fmla="*/ 57 h 79"/>
                <a:gd name="T32" fmla="*/ 575 w 1257"/>
                <a:gd name="T33" fmla="*/ 57 h 79"/>
                <a:gd name="T34" fmla="*/ 451 w 1257"/>
                <a:gd name="T35" fmla="*/ 61 h 79"/>
                <a:gd name="T36" fmla="*/ 337 w 1257"/>
                <a:gd name="T37" fmla="*/ 66 h 79"/>
                <a:gd name="T38" fmla="*/ 235 w 1257"/>
                <a:gd name="T39" fmla="*/ 72 h 79"/>
                <a:gd name="T40" fmla="*/ 147 w 1257"/>
                <a:gd name="T41" fmla="*/ 76 h 79"/>
                <a:gd name="T42" fmla="*/ 79 w 1257"/>
                <a:gd name="T43" fmla="*/ 79 h 79"/>
                <a:gd name="T44" fmla="*/ 29 w 1257"/>
                <a:gd name="T45" fmla="*/ 77 h 79"/>
                <a:gd name="T46" fmla="*/ 3 w 1257"/>
                <a:gd name="T47" fmla="*/ 70 h 79"/>
                <a:gd name="T48" fmla="*/ 3 w 1257"/>
                <a:gd name="T49" fmla="*/ 58 h 79"/>
                <a:gd name="T50" fmla="*/ 29 w 1257"/>
                <a:gd name="T51" fmla="*/ 46 h 79"/>
                <a:gd name="T52" fmla="*/ 76 w 1257"/>
                <a:gd name="T53" fmla="*/ 35 h 79"/>
                <a:gd name="T54" fmla="*/ 145 w 1257"/>
                <a:gd name="T55" fmla="*/ 24 h 79"/>
                <a:gd name="T56" fmla="*/ 230 w 1257"/>
                <a:gd name="T57" fmla="*/ 16 h 79"/>
                <a:gd name="T58" fmla="*/ 330 w 1257"/>
                <a:gd name="T59" fmla="*/ 9 h 79"/>
                <a:gd name="T60" fmla="*/ 443 w 1257"/>
                <a:gd name="T61" fmla="*/ 3 h 79"/>
                <a:gd name="T62" fmla="*/ 565 w 1257"/>
                <a:gd name="T63" fmla="*/ 0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57" h="79">
                  <a:moveTo>
                    <a:pt x="630" y="0"/>
                  </a:moveTo>
                  <a:lnTo>
                    <a:pt x="694" y="0"/>
                  </a:lnTo>
                  <a:lnTo>
                    <a:pt x="756" y="2"/>
                  </a:lnTo>
                  <a:lnTo>
                    <a:pt x="816" y="3"/>
                  </a:lnTo>
                  <a:lnTo>
                    <a:pt x="874" y="6"/>
                  </a:lnTo>
                  <a:lnTo>
                    <a:pt x="929" y="9"/>
                  </a:lnTo>
                  <a:lnTo>
                    <a:pt x="980" y="11"/>
                  </a:lnTo>
                  <a:lnTo>
                    <a:pt x="1029" y="16"/>
                  </a:lnTo>
                  <a:lnTo>
                    <a:pt x="1073" y="20"/>
                  </a:lnTo>
                  <a:lnTo>
                    <a:pt x="1114" y="24"/>
                  </a:lnTo>
                  <a:lnTo>
                    <a:pt x="1150" y="29"/>
                  </a:lnTo>
                  <a:lnTo>
                    <a:pt x="1182" y="35"/>
                  </a:lnTo>
                  <a:lnTo>
                    <a:pt x="1208" y="40"/>
                  </a:lnTo>
                  <a:lnTo>
                    <a:pt x="1228" y="46"/>
                  </a:lnTo>
                  <a:lnTo>
                    <a:pt x="1245" y="53"/>
                  </a:lnTo>
                  <a:lnTo>
                    <a:pt x="1255" y="58"/>
                  </a:lnTo>
                  <a:lnTo>
                    <a:pt x="1257" y="65"/>
                  </a:lnTo>
                  <a:lnTo>
                    <a:pt x="1255" y="70"/>
                  </a:lnTo>
                  <a:lnTo>
                    <a:pt x="1245" y="75"/>
                  </a:lnTo>
                  <a:lnTo>
                    <a:pt x="1230" y="77"/>
                  </a:lnTo>
                  <a:lnTo>
                    <a:pt x="1209" y="79"/>
                  </a:lnTo>
                  <a:lnTo>
                    <a:pt x="1183" y="79"/>
                  </a:lnTo>
                  <a:lnTo>
                    <a:pt x="1153" y="79"/>
                  </a:lnTo>
                  <a:lnTo>
                    <a:pt x="1117" y="76"/>
                  </a:lnTo>
                  <a:lnTo>
                    <a:pt x="1079" y="75"/>
                  </a:lnTo>
                  <a:lnTo>
                    <a:pt x="1035" y="72"/>
                  </a:lnTo>
                  <a:lnTo>
                    <a:pt x="987" y="69"/>
                  </a:lnTo>
                  <a:lnTo>
                    <a:pt x="936" y="66"/>
                  </a:lnTo>
                  <a:lnTo>
                    <a:pt x="882" y="64"/>
                  </a:lnTo>
                  <a:lnTo>
                    <a:pt x="825" y="61"/>
                  </a:lnTo>
                  <a:lnTo>
                    <a:pt x="766" y="58"/>
                  </a:lnTo>
                  <a:lnTo>
                    <a:pt x="704" y="57"/>
                  </a:lnTo>
                  <a:lnTo>
                    <a:pt x="639" y="57"/>
                  </a:lnTo>
                  <a:lnTo>
                    <a:pt x="575" y="57"/>
                  </a:lnTo>
                  <a:lnTo>
                    <a:pt x="511" y="58"/>
                  </a:lnTo>
                  <a:lnTo>
                    <a:pt x="451" y="61"/>
                  </a:lnTo>
                  <a:lnTo>
                    <a:pt x="393" y="64"/>
                  </a:lnTo>
                  <a:lnTo>
                    <a:pt x="337" y="66"/>
                  </a:lnTo>
                  <a:lnTo>
                    <a:pt x="285" y="69"/>
                  </a:lnTo>
                  <a:lnTo>
                    <a:pt x="235" y="72"/>
                  </a:lnTo>
                  <a:lnTo>
                    <a:pt x="190" y="75"/>
                  </a:lnTo>
                  <a:lnTo>
                    <a:pt x="147" y="76"/>
                  </a:lnTo>
                  <a:lnTo>
                    <a:pt x="110" y="79"/>
                  </a:lnTo>
                  <a:lnTo>
                    <a:pt x="79" y="79"/>
                  </a:lnTo>
                  <a:lnTo>
                    <a:pt x="51" y="79"/>
                  </a:lnTo>
                  <a:lnTo>
                    <a:pt x="29" y="77"/>
                  </a:lnTo>
                  <a:lnTo>
                    <a:pt x="14" y="75"/>
                  </a:lnTo>
                  <a:lnTo>
                    <a:pt x="3" y="70"/>
                  </a:lnTo>
                  <a:lnTo>
                    <a:pt x="0" y="65"/>
                  </a:lnTo>
                  <a:lnTo>
                    <a:pt x="3" y="58"/>
                  </a:lnTo>
                  <a:lnTo>
                    <a:pt x="13" y="53"/>
                  </a:lnTo>
                  <a:lnTo>
                    <a:pt x="29" y="46"/>
                  </a:lnTo>
                  <a:lnTo>
                    <a:pt x="50" y="40"/>
                  </a:lnTo>
                  <a:lnTo>
                    <a:pt x="76" y="35"/>
                  </a:lnTo>
                  <a:lnTo>
                    <a:pt x="108" y="29"/>
                  </a:lnTo>
                  <a:lnTo>
                    <a:pt x="145" y="24"/>
                  </a:lnTo>
                  <a:lnTo>
                    <a:pt x="184" y="20"/>
                  </a:lnTo>
                  <a:lnTo>
                    <a:pt x="230" y="16"/>
                  </a:lnTo>
                  <a:lnTo>
                    <a:pt x="278" y="11"/>
                  </a:lnTo>
                  <a:lnTo>
                    <a:pt x="330" y="9"/>
                  </a:lnTo>
                  <a:lnTo>
                    <a:pt x="385" y="6"/>
                  </a:lnTo>
                  <a:lnTo>
                    <a:pt x="443" y="3"/>
                  </a:lnTo>
                  <a:lnTo>
                    <a:pt x="503" y="2"/>
                  </a:lnTo>
                  <a:lnTo>
                    <a:pt x="565" y="0"/>
                  </a:lnTo>
                  <a:lnTo>
                    <a:pt x="63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24"/>
            <p:cNvSpPr>
              <a:spLocks/>
            </p:cNvSpPr>
            <p:nvPr/>
          </p:nvSpPr>
          <p:spPr bwMode="auto">
            <a:xfrm>
              <a:off x="3444910" y="1812944"/>
              <a:ext cx="319091" cy="319091"/>
            </a:xfrm>
            <a:custGeom>
              <a:avLst/>
              <a:gdLst>
                <a:gd name="T0" fmla="*/ 101 w 201"/>
                <a:gd name="T1" fmla="*/ 201 h 201"/>
                <a:gd name="T2" fmla="*/ 121 w 201"/>
                <a:gd name="T3" fmla="*/ 199 h 201"/>
                <a:gd name="T4" fmla="*/ 139 w 201"/>
                <a:gd name="T5" fmla="*/ 192 h 201"/>
                <a:gd name="T6" fmla="*/ 157 w 201"/>
                <a:gd name="T7" fmla="*/ 183 h 201"/>
                <a:gd name="T8" fmla="*/ 172 w 201"/>
                <a:gd name="T9" fmla="*/ 170 h 201"/>
                <a:gd name="T10" fmla="*/ 183 w 201"/>
                <a:gd name="T11" fmla="*/ 157 h 201"/>
                <a:gd name="T12" fmla="*/ 193 w 201"/>
                <a:gd name="T13" fmla="*/ 139 h 201"/>
                <a:gd name="T14" fmla="*/ 199 w 201"/>
                <a:gd name="T15" fmla="*/ 121 h 201"/>
                <a:gd name="T16" fmla="*/ 201 w 201"/>
                <a:gd name="T17" fmla="*/ 100 h 201"/>
                <a:gd name="T18" fmla="*/ 199 w 201"/>
                <a:gd name="T19" fmla="*/ 80 h 201"/>
                <a:gd name="T20" fmla="*/ 193 w 201"/>
                <a:gd name="T21" fmla="*/ 62 h 201"/>
                <a:gd name="T22" fmla="*/ 183 w 201"/>
                <a:gd name="T23" fmla="*/ 44 h 201"/>
                <a:gd name="T24" fmla="*/ 172 w 201"/>
                <a:gd name="T25" fmla="*/ 29 h 201"/>
                <a:gd name="T26" fmla="*/ 157 w 201"/>
                <a:gd name="T27" fmla="*/ 18 h 201"/>
                <a:gd name="T28" fmla="*/ 139 w 201"/>
                <a:gd name="T29" fmla="*/ 8 h 201"/>
                <a:gd name="T30" fmla="*/ 121 w 201"/>
                <a:gd name="T31" fmla="*/ 1 h 201"/>
                <a:gd name="T32" fmla="*/ 101 w 201"/>
                <a:gd name="T33" fmla="*/ 0 h 201"/>
                <a:gd name="T34" fmla="*/ 80 w 201"/>
                <a:gd name="T35" fmla="*/ 1 h 201"/>
                <a:gd name="T36" fmla="*/ 62 w 201"/>
                <a:gd name="T37" fmla="*/ 8 h 201"/>
                <a:gd name="T38" fmla="*/ 44 w 201"/>
                <a:gd name="T39" fmla="*/ 18 h 201"/>
                <a:gd name="T40" fmla="*/ 31 w 201"/>
                <a:gd name="T41" fmla="*/ 29 h 201"/>
                <a:gd name="T42" fmla="*/ 18 w 201"/>
                <a:gd name="T43" fmla="*/ 44 h 201"/>
                <a:gd name="T44" fmla="*/ 9 w 201"/>
                <a:gd name="T45" fmla="*/ 62 h 201"/>
                <a:gd name="T46" fmla="*/ 2 w 201"/>
                <a:gd name="T47" fmla="*/ 80 h 201"/>
                <a:gd name="T48" fmla="*/ 0 w 201"/>
                <a:gd name="T49" fmla="*/ 100 h 201"/>
                <a:gd name="T50" fmla="*/ 2 w 201"/>
                <a:gd name="T51" fmla="*/ 121 h 201"/>
                <a:gd name="T52" fmla="*/ 9 w 201"/>
                <a:gd name="T53" fmla="*/ 139 h 201"/>
                <a:gd name="T54" fmla="*/ 18 w 201"/>
                <a:gd name="T55" fmla="*/ 157 h 201"/>
                <a:gd name="T56" fmla="*/ 31 w 201"/>
                <a:gd name="T57" fmla="*/ 170 h 201"/>
                <a:gd name="T58" fmla="*/ 44 w 201"/>
                <a:gd name="T59" fmla="*/ 183 h 201"/>
                <a:gd name="T60" fmla="*/ 62 w 201"/>
                <a:gd name="T61" fmla="*/ 192 h 201"/>
                <a:gd name="T62" fmla="*/ 80 w 201"/>
                <a:gd name="T63" fmla="*/ 199 h 201"/>
                <a:gd name="T64" fmla="*/ 101 w 201"/>
                <a:gd name="T65" fmla="*/ 201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01" h="201">
                  <a:moveTo>
                    <a:pt x="101" y="201"/>
                  </a:moveTo>
                  <a:lnTo>
                    <a:pt x="121" y="199"/>
                  </a:lnTo>
                  <a:lnTo>
                    <a:pt x="139" y="192"/>
                  </a:lnTo>
                  <a:lnTo>
                    <a:pt x="157" y="183"/>
                  </a:lnTo>
                  <a:lnTo>
                    <a:pt x="172" y="170"/>
                  </a:lnTo>
                  <a:lnTo>
                    <a:pt x="183" y="157"/>
                  </a:lnTo>
                  <a:lnTo>
                    <a:pt x="193" y="139"/>
                  </a:lnTo>
                  <a:lnTo>
                    <a:pt x="199" y="121"/>
                  </a:lnTo>
                  <a:lnTo>
                    <a:pt x="201" y="100"/>
                  </a:lnTo>
                  <a:lnTo>
                    <a:pt x="199" y="80"/>
                  </a:lnTo>
                  <a:lnTo>
                    <a:pt x="193" y="62"/>
                  </a:lnTo>
                  <a:lnTo>
                    <a:pt x="183" y="44"/>
                  </a:lnTo>
                  <a:lnTo>
                    <a:pt x="172" y="29"/>
                  </a:lnTo>
                  <a:lnTo>
                    <a:pt x="157" y="18"/>
                  </a:lnTo>
                  <a:lnTo>
                    <a:pt x="139" y="8"/>
                  </a:lnTo>
                  <a:lnTo>
                    <a:pt x="121" y="1"/>
                  </a:lnTo>
                  <a:lnTo>
                    <a:pt x="101" y="0"/>
                  </a:lnTo>
                  <a:lnTo>
                    <a:pt x="80" y="1"/>
                  </a:lnTo>
                  <a:lnTo>
                    <a:pt x="62" y="8"/>
                  </a:lnTo>
                  <a:lnTo>
                    <a:pt x="44" y="18"/>
                  </a:lnTo>
                  <a:lnTo>
                    <a:pt x="31" y="29"/>
                  </a:lnTo>
                  <a:lnTo>
                    <a:pt x="18" y="44"/>
                  </a:lnTo>
                  <a:lnTo>
                    <a:pt x="9" y="62"/>
                  </a:lnTo>
                  <a:lnTo>
                    <a:pt x="2" y="80"/>
                  </a:lnTo>
                  <a:lnTo>
                    <a:pt x="0" y="100"/>
                  </a:lnTo>
                  <a:lnTo>
                    <a:pt x="2" y="121"/>
                  </a:lnTo>
                  <a:lnTo>
                    <a:pt x="9" y="139"/>
                  </a:lnTo>
                  <a:lnTo>
                    <a:pt x="18" y="157"/>
                  </a:lnTo>
                  <a:lnTo>
                    <a:pt x="31" y="170"/>
                  </a:lnTo>
                  <a:lnTo>
                    <a:pt x="44" y="183"/>
                  </a:lnTo>
                  <a:lnTo>
                    <a:pt x="62" y="192"/>
                  </a:lnTo>
                  <a:lnTo>
                    <a:pt x="80" y="199"/>
                  </a:lnTo>
                  <a:lnTo>
                    <a:pt x="101" y="201"/>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25"/>
            <p:cNvSpPr>
              <a:spLocks/>
            </p:cNvSpPr>
            <p:nvPr/>
          </p:nvSpPr>
          <p:spPr bwMode="auto">
            <a:xfrm>
              <a:off x="3478248" y="1843107"/>
              <a:ext cx="252415" cy="257178"/>
            </a:xfrm>
            <a:custGeom>
              <a:avLst/>
              <a:gdLst>
                <a:gd name="T0" fmla="*/ 80 w 159"/>
                <a:gd name="T1" fmla="*/ 162 h 162"/>
                <a:gd name="T2" fmla="*/ 96 w 159"/>
                <a:gd name="T3" fmla="*/ 161 h 162"/>
                <a:gd name="T4" fmla="*/ 111 w 159"/>
                <a:gd name="T5" fmla="*/ 155 h 162"/>
                <a:gd name="T6" fmla="*/ 125 w 159"/>
                <a:gd name="T7" fmla="*/ 149 h 162"/>
                <a:gd name="T8" fmla="*/ 136 w 159"/>
                <a:gd name="T9" fmla="*/ 138 h 162"/>
                <a:gd name="T10" fmla="*/ 145 w 159"/>
                <a:gd name="T11" fmla="*/ 127 h 162"/>
                <a:gd name="T12" fmla="*/ 154 w 159"/>
                <a:gd name="T13" fmla="*/ 113 h 162"/>
                <a:gd name="T14" fmla="*/ 158 w 159"/>
                <a:gd name="T15" fmla="*/ 98 h 162"/>
                <a:gd name="T16" fmla="*/ 159 w 159"/>
                <a:gd name="T17" fmla="*/ 81 h 162"/>
                <a:gd name="T18" fmla="*/ 158 w 159"/>
                <a:gd name="T19" fmla="*/ 65 h 162"/>
                <a:gd name="T20" fmla="*/ 154 w 159"/>
                <a:gd name="T21" fmla="*/ 50 h 162"/>
                <a:gd name="T22" fmla="*/ 145 w 159"/>
                <a:gd name="T23" fmla="*/ 36 h 162"/>
                <a:gd name="T24" fmla="*/ 136 w 159"/>
                <a:gd name="T25" fmla="*/ 24 h 162"/>
                <a:gd name="T26" fmla="*/ 125 w 159"/>
                <a:gd name="T27" fmla="*/ 14 h 162"/>
                <a:gd name="T28" fmla="*/ 111 w 159"/>
                <a:gd name="T29" fmla="*/ 7 h 162"/>
                <a:gd name="T30" fmla="*/ 96 w 159"/>
                <a:gd name="T31" fmla="*/ 2 h 162"/>
                <a:gd name="T32" fmla="*/ 80 w 159"/>
                <a:gd name="T33" fmla="*/ 0 h 162"/>
                <a:gd name="T34" fmla="*/ 63 w 159"/>
                <a:gd name="T35" fmla="*/ 2 h 162"/>
                <a:gd name="T36" fmla="*/ 48 w 159"/>
                <a:gd name="T37" fmla="*/ 7 h 162"/>
                <a:gd name="T38" fmla="*/ 36 w 159"/>
                <a:gd name="T39" fmla="*/ 14 h 162"/>
                <a:gd name="T40" fmla="*/ 23 w 159"/>
                <a:gd name="T41" fmla="*/ 24 h 162"/>
                <a:gd name="T42" fmla="*/ 14 w 159"/>
                <a:gd name="T43" fmla="*/ 36 h 162"/>
                <a:gd name="T44" fmla="*/ 7 w 159"/>
                <a:gd name="T45" fmla="*/ 50 h 162"/>
                <a:gd name="T46" fmla="*/ 1 w 159"/>
                <a:gd name="T47" fmla="*/ 65 h 162"/>
                <a:gd name="T48" fmla="*/ 0 w 159"/>
                <a:gd name="T49" fmla="*/ 81 h 162"/>
                <a:gd name="T50" fmla="*/ 1 w 159"/>
                <a:gd name="T51" fmla="*/ 98 h 162"/>
                <a:gd name="T52" fmla="*/ 7 w 159"/>
                <a:gd name="T53" fmla="*/ 113 h 162"/>
                <a:gd name="T54" fmla="*/ 14 w 159"/>
                <a:gd name="T55" fmla="*/ 127 h 162"/>
                <a:gd name="T56" fmla="*/ 23 w 159"/>
                <a:gd name="T57" fmla="*/ 138 h 162"/>
                <a:gd name="T58" fmla="*/ 36 w 159"/>
                <a:gd name="T59" fmla="*/ 149 h 162"/>
                <a:gd name="T60" fmla="*/ 48 w 159"/>
                <a:gd name="T61" fmla="*/ 155 h 162"/>
                <a:gd name="T62" fmla="*/ 63 w 159"/>
                <a:gd name="T63" fmla="*/ 161 h 162"/>
                <a:gd name="T64" fmla="*/ 80 w 159"/>
                <a:gd name="T65" fmla="*/ 16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9" h="162">
                  <a:moveTo>
                    <a:pt x="80" y="162"/>
                  </a:moveTo>
                  <a:lnTo>
                    <a:pt x="96" y="161"/>
                  </a:lnTo>
                  <a:lnTo>
                    <a:pt x="111" y="155"/>
                  </a:lnTo>
                  <a:lnTo>
                    <a:pt x="125" y="149"/>
                  </a:lnTo>
                  <a:lnTo>
                    <a:pt x="136" y="138"/>
                  </a:lnTo>
                  <a:lnTo>
                    <a:pt x="145" y="127"/>
                  </a:lnTo>
                  <a:lnTo>
                    <a:pt x="154" y="113"/>
                  </a:lnTo>
                  <a:lnTo>
                    <a:pt x="158" y="98"/>
                  </a:lnTo>
                  <a:lnTo>
                    <a:pt x="159" y="81"/>
                  </a:lnTo>
                  <a:lnTo>
                    <a:pt x="158" y="65"/>
                  </a:lnTo>
                  <a:lnTo>
                    <a:pt x="154" y="50"/>
                  </a:lnTo>
                  <a:lnTo>
                    <a:pt x="145" y="36"/>
                  </a:lnTo>
                  <a:lnTo>
                    <a:pt x="136" y="24"/>
                  </a:lnTo>
                  <a:lnTo>
                    <a:pt x="125" y="14"/>
                  </a:lnTo>
                  <a:lnTo>
                    <a:pt x="111" y="7"/>
                  </a:lnTo>
                  <a:lnTo>
                    <a:pt x="96" y="2"/>
                  </a:lnTo>
                  <a:lnTo>
                    <a:pt x="80" y="0"/>
                  </a:lnTo>
                  <a:lnTo>
                    <a:pt x="63" y="2"/>
                  </a:lnTo>
                  <a:lnTo>
                    <a:pt x="48" y="7"/>
                  </a:lnTo>
                  <a:lnTo>
                    <a:pt x="36" y="14"/>
                  </a:lnTo>
                  <a:lnTo>
                    <a:pt x="23" y="24"/>
                  </a:lnTo>
                  <a:lnTo>
                    <a:pt x="14" y="36"/>
                  </a:lnTo>
                  <a:lnTo>
                    <a:pt x="7" y="50"/>
                  </a:lnTo>
                  <a:lnTo>
                    <a:pt x="1" y="65"/>
                  </a:lnTo>
                  <a:lnTo>
                    <a:pt x="0" y="81"/>
                  </a:lnTo>
                  <a:lnTo>
                    <a:pt x="1" y="98"/>
                  </a:lnTo>
                  <a:lnTo>
                    <a:pt x="7" y="113"/>
                  </a:lnTo>
                  <a:lnTo>
                    <a:pt x="14" y="127"/>
                  </a:lnTo>
                  <a:lnTo>
                    <a:pt x="23" y="138"/>
                  </a:lnTo>
                  <a:lnTo>
                    <a:pt x="36" y="149"/>
                  </a:lnTo>
                  <a:lnTo>
                    <a:pt x="48" y="155"/>
                  </a:lnTo>
                  <a:lnTo>
                    <a:pt x="63" y="161"/>
                  </a:lnTo>
                  <a:lnTo>
                    <a:pt x="80" y="162"/>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auto">
            <a:xfrm>
              <a:off x="3578262" y="1873270"/>
              <a:ext cx="100014" cy="103189"/>
            </a:xfrm>
            <a:custGeom>
              <a:avLst/>
              <a:gdLst>
                <a:gd name="T0" fmla="*/ 33 w 63"/>
                <a:gd name="T1" fmla="*/ 65 h 65"/>
                <a:gd name="T2" fmla="*/ 45 w 63"/>
                <a:gd name="T3" fmla="*/ 62 h 65"/>
                <a:gd name="T4" fmla="*/ 55 w 63"/>
                <a:gd name="T5" fmla="*/ 55 h 65"/>
                <a:gd name="T6" fmla="*/ 61 w 63"/>
                <a:gd name="T7" fmla="*/ 44 h 65"/>
                <a:gd name="T8" fmla="*/ 63 w 63"/>
                <a:gd name="T9" fmla="*/ 32 h 65"/>
                <a:gd name="T10" fmla="*/ 61 w 63"/>
                <a:gd name="T11" fmla="*/ 20 h 65"/>
                <a:gd name="T12" fmla="*/ 55 w 63"/>
                <a:gd name="T13" fmla="*/ 10 h 65"/>
                <a:gd name="T14" fmla="*/ 45 w 63"/>
                <a:gd name="T15" fmla="*/ 3 h 65"/>
                <a:gd name="T16" fmla="*/ 33 w 63"/>
                <a:gd name="T17" fmla="*/ 0 h 65"/>
                <a:gd name="T18" fmla="*/ 21 w 63"/>
                <a:gd name="T19" fmla="*/ 3 h 65"/>
                <a:gd name="T20" fmla="*/ 10 w 63"/>
                <a:gd name="T21" fmla="*/ 10 h 65"/>
                <a:gd name="T22" fmla="*/ 3 w 63"/>
                <a:gd name="T23" fmla="*/ 20 h 65"/>
                <a:gd name="T24" fmla="*/ 0 w 63"/>
                <a:gd name="T25" fmla="*/ 32 h 65"/>
                <a:gd name="T26" fmla="*/ 3 w 63"/>
                <a:gd name="T27" fmla="*/ 44 h 65"/>
                <a:gd name="T28" fmla="*/ 10 w 63"/>
                <a:gd name="T29" fmla="*/ 55 h 65"/>
                <a:gd name="T30" fmla="*/ 21 w 63"/>
                <a:gd name="T31" fmla="*/ 62 h 65"/>
                <a:gd name="T32" fmla="*/ 33 w 63"/>
                <a:gd name="T3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3" h="65">
                  <a:moveTo>
                    <a:pt x="33" y="65"/>
                  </a:moveTo>
                  <a:lnTo>
                    <a:pt x="45" y="62"/>
                  </a:lnTo>
                  <a:lnTo>
                    <a:pt x="55" y="55"/>
                  </a:lnTo>
                  <a:lnTo>
                    <a:pt x="61" y="44"/>
                  </a:lnTo>
                  <a:lnTo>
                    <a:pt x="63" y="32"/>
                  </a:lnTo>
                  <a:lnTo>
                    <a:pt x="61" y="20"/>
                  </a:lnTo>
                  <a:lnTo>
                    <a:pt x="55" y="10"/>
                  </a:lnTo>
                  <a:lnTo>
                    <a:pt x="45" y="3"/>
                  </a:lnTo>
                  <a:lnTo>
                    <a:pt x="33" y="0"/>
                  </a:lnTo>
                  <a:lnTo>
                    <a:pt x="21" y="3"/>
                  </a:lnTo>
                  <a:lnTo>
                    <a:pt x="10" y="10"/>
                  </a:lnTo>
                  <a:lnTo>
                    <a:pt x="3" y="20"/>
                  </a:lnTo>
                  <a:lnTo>
                    <a:pt x="0" y="32"/>
                  </a:lnTo>
                  <a:lnTo>
                    <a:pt x="3" y="44"/>
                  </a:lnTo>
                  <a:lnTo>
                    <a:pt x="10" y="55"/>
                  </a:lnTo>
                  <a:lnTo>
                    <a:pt x="21" y="62"/>
                  </a:lnTo>
                  <a:lnTo>
                    <a:pt x="33" y="65"/>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27"/>
            <p:cNvSpPr>
              <a:spLocks/>
            </p:cNvSpPr>
            <p:nvPr/>
          </p:nvSpPr>
          <p:spPr bwMode="auto">
            <a:xfrm>
              <a:off x="3270284" y="2368575"/>
              <a:ext cx="658820" cy="2422552"/>
            </a:xfrm>
            <a:custGeom>
              <a:avLst/>
              <a:gdLst>
                <a:gd name="T0" fmla="*/ 3 w 415"/>
                <a:gd name="T1" fmla="*/ 79 h 1526"/>
                <a:gd name="T2" fmla="*/ 9 w 415"/>
                <a:gd name="T3" fmla="*/ 98 h 1526"/>
                <a:gd name="T4" fmla="*/ 21 w 415"/>
                <a:gd name="T5" fmla="*/ 150 h 1526"/>
                <a:gd name="T6" fmla="*/ 40 w 415"/>
                <a:gd name="T7" fmla="*/ 227 h 1526"/>
                <a:gd name="T8" fmla="*/ 61 w 415"/>
                <a:gd name="T9" fmla="*/ 323 h 1526"/>
                <a:gd name="T10" fmla="*/ 83 w 415"/>
                <a:gd name="T11" fmla="*/ 430 h 1526"/>
                <a:gd name="T12" fmla="*/ 102 w 415"/>
                <a:gd name="T13" fmla="*/ 541 h 1526"/>
                <a:gd name="T14" fmla="*/ 116 w 415"/>
                <a:gd name="T15" fmla="*/ 649 h 1526"/>
                <a:gd name="T16" fmla="*/ 121 w 415"/>
                <a:gd name="T17" fmla="*/ 745 h 1526"/>
                <a:gd name="T18" fmla="*/ 117 w 415"/>
                <a:gd name="T19" fmla="*/ 835 h 1526"/>
                <a:gd name="T20" fmla="*/ 103 w 415"/>
                <a:gd name="T21" fmla="*/ 927 h 1526"/>
                <a:gd name="T22" fmla="*/ 84 w 415"/>
                <a:gd name="T23" fmla="*/ 1021 h 1526"/>
                <a:gd name="T24" fmla="*/ 62 w 415"/>
                <a:gd name="T25" fmla="*/ 1111 h 1526"/>
                <a:gd name="T26" fmla="*/ 39 w 415"/>
                <a:gd name="T27" fmla="*/ 1197 h 1526"/>
                <a:gd name="T28" fmla="*/ 20 w 415"/>
                <a:gd name="T29" fmla="*/ 1275 h 1526"/>
                <a:gd name="T30" fmla="*/ 6 w 415"/>
                <a:gd name="T31" fmla="*/ 1343 h 1526"/>
                <a:gd name="T32" fmla="*/ 0 w 415"/>
                <a:gd name="T33" fmla="*/ 1398 h 1526"/>
                <a:gd name="T34" fmla="*/ 6 w 415"/>
                <a:gd name="T35" fmla="*/ 1433 h 1526"/>
                <a:gd name="T36" fmla="*/ 21 w 415"/>
                <a:gd name="T37" fmla="*/ 1459 h 1526"/>
                <a:gd name="T38" fmla="*/ 43 w 415"/>
                <a:gd name="T39" fmla="*/ 1481 h 1526"/>
                <a:gd name="T40" fmla="*/ 69 w 415"/>
                <a:gd name="T41" fmla="*/ 1497 h 1526"/>
                <a:gd name="T42" fmla="*/ 99 w 415"/>
                <a:gd name="T43" fmla="*/ 1510 h 1526"/>
                <a:gd name="T44" fmla="*/ 128 w 415"/>
                <a:gd name="T45" fmla="*/ 1518 h 1526"/>
                <a:gd name="T46" fmla="*/ 157 w 415"/>
                <a:gd name="T47" fmla="*/ 1523 h 1526"/>
                <a:gd name="T48" fmla="*/ 180 w 415"/>
                <a:gd name="T49" fmla="*/ 1526 h 1526"/>
                <a:gd name="T50" fmla="*/ 253 w 415"/>
                <a:gd name="T51" fmla="*/ 1523 h 1526"/>
                <a:gd name="T52" fmla="*/ 278 w 415"/>
                <a:gd name="T53" fmla="*/ 1519 h 1526"/>
                <a:gd name="T54" fmla="*/ 304 w 415"/>
                <a:gd name="T55" fmla="*/ 1514 h 1526"/>
                <a:gd name="T56" fmla="*/ 331 w 415"/>
                <a:gd name="T57" fmla="*/ 1504 h 1526"/>
                <a:gd name="T58" fmla="*/ 358 w 415"/>
                <a:gd name="T59" fmla="*/ 1492 h 1526"/>
                <a:gd name="T60" fmla="*/ 380 w 415"/>
                <a:gd name="T61" fmla="*/ 1475 h 1526"/>
                <a:gd name="T62" fmla="*/ 399 w 415"/>
                <a:gd name="T63" fmla="*/ 1455 h 1526"/>
                <a:gd name="T64" fmla="*/ 411 w 415"/>
                <a:gd name="T65" fmla="*/ 1430 h 1526"/>
                <a:gd name="T66" fmla="*/ 415 w 415"/>
                <a:gd name="T67" fmla="*/ 1398 h 1526"/>
                <a:gd name="T68" fmla="*/ 410 w 415"/>
                <a:gd name="T69" fmla="*/ 1343 h 1526"/>
                <a:gd name="T70" fmla="*/ 396 w 415"/>
                <a:gd name="T71" fmla="*/ 1275 h 1526"/>
                <a:gd name="T72" fmla="*/ 377 w 415"/>
                <a:gd name="T73" fmla="*/ 1197 h 1526"/>
                <a:gd name="T74" fmla="*/ 353 w 415"/>
                <a:gd name="T75" fmla="*/ 1111 h 1526"/>
                <a:gd name="T76" fmla="*/ 331 w 415"/>
                <a:gd name="T77" fmla="*/ 1021 h 1526"/>
                <a:gd name="T78" fmla="*/ 312 w 415"/>
                <a:gd name="T79" fmla="*/ 927 h 1526"/>
                <a:gd name="T80" fmla="*/ 298 w 415"/>
                <a:gd name="T81" fmla="*/ 835 h 1526"/>
                <a:gd name="T82" fmla="*/ 294 w 415"/>
                <a:gd name="T83" fmla="*/ 745 h 1526"/>
                <a:gd name="T84" fmla="*/ 300 w 415"/>
                <a:gd name="T85" fmla="*/ 657 h 1526"/>
                <a:gd name="T86" fmla="*/ 311 w 415"/>
                <a:gd name="T87" fmla="*/ 559 h 1526"/>
                <a:gd name="T88" fmla="*/ 329 w 415"/>
                <a:gd name="T89" fmla="*/ 458 h 1526"/>
                <a:gd name="T90" fmla="*/ 348 w 415"/>
                <a:gd name="T91" fmla="*/ 359 h 1526"/>
                <a:gd name="T92" fmla="*/ 367 w 415"/>
                <a:gd name="T93" fmla="*/ 265 h 1526"/>
                <a:gd name="T94" fmla="*/ 386 w 415"/>
                <a:gd name="T95" fmla="*/ 186 h 1526"/>
                <a:gd name="T96" fmla="*/ 400 w 415"/>
                <a:gd name="T97" fmla="*/ 125 h 1526"/>
                <a:gd name="T98" fmla="*/ 410 w 415"/>
                <a:gd name="T99" fmla="*/ 88 h 1526"/>
                <a:gd name="T100" fmla="*/ 212 w 415"/>
                <a:gd name="T101" fmla="*/ 0 h 1526"/>
                <a:gd name="T102" fmla="*/ 3 w 415"/>
                <a:gd name="T103" fmla="*/ 79 h 15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15" h="1526">
                  <a:moveTo>
                    <a:pt x="3" y="79"/>
                  </a:moveTo>
                  <a:lnTo>
                    <a:pt x="9" y="98"/>
                  </a:lnTo>
                  <a:lnTo>
                    <a:pt x="21" y="150"/>
                  </a:lnTo>
                  <a:lnTo>
                    <a:pt x="40" y="227"/>
                  </a:lnTo>
                  <a:lnTo>
                    <a:pt x="61" y="323"/>
                  </a:lnTo>
                  <a:lnTo>
                    <a:pt x="83" y="430"/>
                  </a:lnTo>
                  <a:lnTo>
                    <a:pt x="102" y="541"/>
                  </a:lnTo>
                  <a:lnTo>
                    <a:pt x="116" y="649"/>
                  </a:lnTo>
                  <a:lnTo>
                    <a:pt x="121" y="745"/>
                  </a:lnTo>
                  <a:lnTo>
                    <a:pt x="117" y="835"/>
                  </a:lnTo>
                  <a:lnTo>
                    <a:pt x="103" y="927"/>
                  </a:lnTo>
                  <a:lnTo>
                    <a:pt x="84" y="1021"/>
                  </a:lnTo>
                  <a:lnTo>
                    <a:pt x="62" y="1111"/>
                  </a:lnTo>
                  <a:lnTo>
                    <a:pt x="39" y="1197"/>
                  </a:lnTo>
                  <a:lnTo>
                    <a:pt x="20" y="1275"/>
                  </a:lnTo>
                  <a:lnTo>
                    <a:pt x="6" y="1343"/>
                  </a:lnTo>
                  <a:lnTo>
                    <a:pt x="0" y="1398"/>
                  </a:lnTo>
                  <a:lnTo>
                    <a:pt x="6" y="1433"/>
                  </a:lnTo>
                  <a:lnTo>
                    <a:pt x="21" y="1459"/>
                  </a:lnTo>
                  <a:lnTo>
                    <a:pt x="43" y="1481"/>
                  </a:lnTo>
                  <a:lnTo>
                    <a:pt x="69" y="1497"/>
                  </a:lnTo>
                  <a:lnTo>
                    <a:pt x="99" y="1510"/>
                  </a:lnTo>
                  <a:lnTo>
                    <a:pt x="128" y="1518"/>
                  </a:lnTo>
                  <a:lnTo>
                    <a:pt x="157" y="1523"/>
                  </a:lnTo>
                  <a:lnTo>
                    <a:pt x="180" y="1526"/>
                  </a:lnTo>
                  <a:lnTo>
                    <a:pt x="253" y="1523"/>
                  </a:lnTo>
                  <a:lnTo>
                    <a:pt x="278" y="1519"/>
                  </a:lnTo>
                  <a:lnTo>
                    <a:pt x="304" y="1514"/>
                  </a:lnTo>
                  <a:lnTo>
                    <a:pt x="331" y="1504"/>
                  </a:lnTo>
                  <a:lnTo>
                    <a:pt x="358" y="1492"/>
                  </a:lnTo>
                  <a:lnTo>
                    <a:pt x="380" y="1475"/>
                  </a:lnTo>
                  <a:lnTo>
                    <a:pt x="399" y="1455"/>
                  </a:lnTo>
                  <a:lnTo>
                    <a:pt x="411" y="1430"/>
                  </a:lnTo>
                  <a:lnTo>
                    <a:pt x="415" y="1398"/>
                  </a:lnTo>
                  <a:lnTo>
                    <a:pt x="410" y="1343"/>
                  </a:lnTo>
                  <a:lnTo>
                    <a:pt x="396" y="1275"/>
                  </a:lnTo>
                  <a:lnTo>
                    <a:pt x="377" y="1197"/>
                  </a:lnTo>
                  <a:lnTo>
                    <a:pt x="353" y="1111"/>
                  </a:lnTo>
                  <a:lnTo>
                    <a:pt x="331" y="1021"/>
                  </a:lnTo>
                  <a:lnTo>
                    <a:pt x="312" y="927"/>
                  </a:lnTo>
                  <a:lnTo>
                    <a:pt x="298" y="835"/>
                  </a:lnTo>
                  <a:lnTo>
                    <a:pt x="294" y="745"/>
                  </a:lnTo>
                  <a:lnTo>
                    <a:pt x="300" y="657"/>
                  </a:lnTo>
                  <a:lnTo>
                    <a:pt x="311" y="559"/>
                  </a:lnTo>
                  <a:lnTo>
                    <a:pt x="329" y="458"/>
                  </a:lnTo>
                  <a:lnTo>
                    <a:pt x="348" y="359"/>
                  </a:lnTo>
                  <a:lnTo>
                    <a:pt x="367" y="265"/>
                  </a:lnTo>
                  <a:lnTo>
                    <a:pt x="386" y="186"/>
                  </a:lnTo>
                  <a:lnTo>
                    <a:pt x="400" y="125"/>
                  </a:lnTo>
                  <a:lnTo>
                    <a:pt x="410" y="88"/>
                  </a:lnTo>
                  <a:lnTo>
                    <a:pt x="212" y="0"/>
                  </a:lnTo>
                  <a:lnTo>
                    <a:pt x="3" y="79"/>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28"/>
            <p:cNvSpPr>
              <a:spLocks/>
            </p:cNvSpPr>
            <p:nvPr/>
          </p:nvSpPr>
          <p:spPr bwMode="auto">
            <a:xfrm>
              <a:off x="3192495" y="4765727"/>
              <a:ext cx="823922" cy="158752"/>
            </a:xfrm>
            <a:custGeom>
              <a:avLst/>
              <a:gdLst>
                <a:gd name="T0" fmla="*/ 287 w 519"/>
                <a:gd name="T1" fmla="*/ 100 h 100"/>
                <a:gd name="T2" fmla="*/ 338 w 519"/>
                <a:gd name="T3" fmla="*/ 97 h 100"/>
                <a:gd name="T4" fmla="*/ 383 w 519"/>
                <a:gd name="T5" fmla="*/ 94 h 100"/>
                <a:gd name="T6" fmla="*/ 424 w 519"/>
                <a:gd name="T7" fmla="*/ 89 h 100"/>
                <a:gd name="T8" fmla="*/ 460 w 519"/>
                <a:gd name="T9" fmla="*/ 82 h 100"/>
                <a:gd name="T10" fmla="*/ 488 w 519"/>
                <a:gd name="T11" fmla="*/ 74 h 100"/>
                <a:gd name="T12" fmla="*/ 507 w 519"/>
                <a:gd name="T13" fmla="*/ 66 h 100"/>
                <a:gd name="T14" fmla="*/ 518 w 519"/>
                <a:gd name="T15" fmla="*/ 56 h 100"/>
                <a:gd name="T16" fmla="*/ 518 w 519"/>
                <a:gd name="T17" fmla="*/ 45 h 100"/>
                <a:gd name="T18" fmla="*/ 507 w 519"/>
                <a:gd name="T19" fmla="*/ 35 h 100"/>
                <a:gd name="T20" fmla="*/ 488 w 519"/>
                <a:gd name="T21" fmla="*/ 27 h 100"/>
                <a:gd name="T22" fmla="*/ 460 w 519"/>
                <a:gd name="T23" fmla="*/ 19 h 100"/>
                <a:gd name="T24" fmla="*/ 424 w 519"/>
                <a:gd name="T25" fmla="*/ 12 h 100"/>
                <a:gd name="T26" fmla="*/ 383 w 519"/>
                <a:gd name="T27" fmla="*/ 7 h 100"/>
                <a:gd name="T28" fmla="*/ 338 w 519"/>
                <a:gd name="T29" fmla="*/ 2 h 100"/>
                <a:gd name="T30" fmla="*/ 287 w 519"/>
                <a:gd name="T31" fmla="*/ 0 h 100"/>
                <a:gd name="T32" fmla="*/ 235 w 519"/>
                <a:gd name="T33" fmla="*/ 0 h 100"/>
                <a:gd name="T34" fmla="*/ 183 w 519"/>
                <a:gd name="T35" fmla="*/ 2 h 100"/>
                <a:gd name="T36" fmla="*/ 136 w 519"/>
                <a:gd name="T37" fmla="*/ 7 h 100"/>
                <a:gd name="T38" fmla="*/ 95 w 519"/>
                <a:gd name="T39" fmla="*/ 12 h 100"/>
                <a:gd name="T40" fmla="*/ 59 w 519"/>
                <a:gd name="T41" fmla="*/ 19 h 100"/>
                <a:gd name="T42" fmla="*/ 32 w 519"/>
                <a:gd name="T43" fmla="*/ 27 h 100"/>
                <a:gd name="T44" fmla="*/ 12 w 519"/>
                <a:gd name="T45" fmla="*/ 35 h 100"/>
                <a:gd name="T46" fmla="*/ 1 w 519"/>
                <a:gd name="T47" fmla="*/ 45 h 100"/>
                <a:gd name="T48" fmla="*/ 1 w 519"/>
                <a:gd name="T49" fmla="*/ 56 h 100"/>
                <a:gd name="T50" fmla="*/ 12 w 519"/>
                <a:gd name="T51" fmla="*/ 66 h 100"/>
                <a:gd name="T52" fmla="*/ 32 w 519"/>
                <a:gd name="T53" fmla="*/ 74 h 100"/>
                <a:gd name="T54" fmla="*/ 59 w 519"/>
                <a:gd name="T55" fmla="*/ 82 h 100"/>
                <a:gd name="T56" fmla="*/ 95 w 519"/>
                <a:gd name="T57" fmla="*/ 89 h 100"/>
                <a:gd name="T58" fmla="*/ 136 w 519"/>
                <a:gd name="T59" fmla="*/ 94 h 100"/>
                <a:gd name="T60" fmla="*/ 183 w 519"/>
                <a:gd name="T61" fmla="*/ 97 h 100"/>
                <a:gd name="T62" fmla="*/ 235 w 519"/>
                <a:gd name="T6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9" h="100">
                  <a:moveTo>
                    <a:pt x="261" y="100"/>
                  </a:moveTo>
                  <a:lnTo>
                    <a:pt x="287" y="100"/>
                  </a:lnTo>
                  <a:lnTo>
                    <a:pt x="313" y="99"/>
                  </a:lnTo>
                  <a:lnTo>
                    <a:pt x="338" y="97"/>
                  </a:lnTo>
                  <a:lnTo>
                    <a:pt x="361" y="96"/>
                  </a:lnTo>
                  <a:lnTo>
                    <a:pt x="383" y="94"/>
                  </a:lnTo>
                  <a:lnTo>
                    <a:pt x="405" y="92"/>
                  </a:lnTo>
                  <a:lnTo>
                    <a:pt x="424" y="89"/>
                  </a:lnTo>
                  <a:lnTo>
                    <a:pt x="444" y="85"/>
                  </a:lnTo>
                  <a:lnTo>
                    <a:pt x="460" y="82"/>
                  </a:lnTo>
                  <a:lnTo>
                    <a:pt x="475" y="78"/>
                  </a:lnTo>
                  <a:lnTo>
                    <a:pt x="488" y="74"/>
                  </a:lnTo>
                  <a:lnTo>
                    <a:pt x="499" y="70"/>
                  </a:lnTo>
                  <a:lnTo>
                    <a:pt x="507" y="66"/>
                  </a:lnTo>
                  <a:lnTo>
                    <a:pt x="514" y="60"/>
                  </a:lnTo>
                  <a:lnTo>
                    <a:pt x="518" y="56"/>
                  </a:lnTo>
                  <a:lnTo>
                    <a:pt x="519" y="50"/>
                  </a:lnTo>
                  <a:lnTo>
                    <a:pt x="518" y="45"/>
                  </a:lnTo>
                  <a:lnTo>
                    <a:pt x="514" y="41"/>
                  </a:lnTo>
                  <a:lnTo>
                    <a:pt x="507" y="35"/>
                  </a:lnTo>
                  <a:lnTo>
                    <a:pt x="499" y="31"/>
                  </a:lnTo>
                  <a:lnTo>
                    <a:pt x="488" y="27"/>
                  </a:lnTo>
                  <a:lnTo>
                    <a:pt x="475" y="23"/>
                  </a:lnTo>
                  <a:lnTo>
                    <a:pt x="460" y="19"/>
                  </a:lnTo>
                  <a:lnTo>
                    <a:pt x="444" y="15"/>
                  </a:lnTo>
                  <a:lnTo>
                    <a:pt x="424" y="12"/>
                  </a:lnTo>
                  <a:lnTo>
                    <a:pt x="405" y="8"/>
                  </a:lnTo>
                  <a:lnTo>
                    <a:pt x="383" y="7"/>
                  </a:lnTo>
                  <a:lnTo>
                    <a:pt x="361" y="4"/>
                  </a:lnTo>
                  <a:lnTo>
                    <a:pt x="338" y="2"/>
                  </a:lnTo>
                  <a:lnTo>
                    <a:pt x="313" y="1"/>
                  </a:lnTo>
                  <a:lnTo>
                    <a:pt x="287" y="0"/>
                  </a:lnTo>
                  <a:lnTo>
                    <a:pt x="261" y="0"/>
                  </a:lnTo>
                  <a:lnTo>
                    <a:pt x="235" y="0"/>
                  </a:lnTo>
                  <a:lnTo>
                    <a:pt x="209" y="1"/>
                  </a:lnTo>
                  <a:lnTo>
                    <a:pt x="183" y="2"/>
                  </a:lnTo>
                  <a:lnTo>
                    <a:pt x="159" y="4"/>
                  </a:lnTo>
                  <a:lnTo>
                    <a:pt x="136" y="7"/>
                  </a:lnTo>
                  <a:lnTo>
                    <a:pt x="115" y="8"/>
                  </a:lnTo>
                  <a:lnTo>
                    <a:pt x="95" y="12"/>
                  </a:lnTo>
                  <a:lnTo>
                    <a:pt x="77" y="15"/>
                  </a:lnTo>
                  <a:lnTo>
                    <a:pt x="59" y="19"/>
                  </a:lnTo>
                  <a:lnTo>
                    <a:pt x="44" y="23"/>
                  </a:lnTo>
                  <a:lnTo>
                    <a:pt x="32" y="27"/>
                  </a:lnTo>
                  <a:lnTo>
                    <a:pt x="21" y="31"/>
                  </a:lnTo>
                  <a:lnTo>
                    <a:pt x="12" y="35"/>
                  </a:lnTo>
                  <a:lnTo>
                    <a:pt x="5" y="41"/>
                  </a:lnTo>
                  <a:lnTo>
                    <a:pt x="1" y="45"/>
                  </a:lnTo>
                  <a:lnTo>
                    <a:pt x="0" y="50"/>
                  </a:lnTo>
                  <a:lnTo>
                    <a:pt x="1" y="56"/>
                  </a:lnTo>
                  <a:lnTo>
                    <a:pt x="5" y="60"/>
                  </a:lnTo>
                  <a:lnTo>
                    <a:pt x="12" y="66"/>
                  </a:lnTo>
                  <a:lnTo>
                    <a:pt x="21" y="70"/>
                  </a:lnTo>
                  <a:lnTo>
                    <a:pt x="32" y="74"/>
                  </a:lnTo>
                  <a:lnTo>
                    <a:pt x="44" y="78"/>
                  </a:lnTo>
                  <a:lnTo>
                    <a:pt x="59" y="82"/>
                  </a:lnTo>
                  <a:lnTo>
                    <a:pt x="77" y="85"/>
                  </a:lnTo>
                  <a:lnTo>
                    <a:pt x="95" y="89"/>
                  </a:lnTo>
                  <a:lnTo>
                    <a:pt x="115" y="92"/>
                  </a:lnTo>
                  <a:lnTo>
                    <a:pt x="136" y="94"/>
                  </a:lnTo>
                  <a:lnTo>
                    <a:pt x="159" y="96"/>
                  </a:lnTo>
                  <a:lnTo>
                    <a:pt x="183" y="97"/>
                  </a:lnTo>
                  <a:lnTo>
                    <a:pt x="209" y="99"/>
                  </a:lnTo>
                  <a:lnTo>
                    <a:pt x="235" y="100"/>
                  </a:lnTo>
                  <a:lnTo>
                    <a:pt x="261" y="10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29"/>
            <p:cNvSpPr>
              <a:spLocks noChangeArrowheads="1"/>
            </p:cNvSpPr>
            <p:nvPr/>
          </p:nvSpPr>
          <p:spPr bwMode="auto">
            <a:xfrm>
              <a:off x="3556037" y="2120922"/>
              <a:ext cx="93664" cy="73026"/>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30"/>
            <p:cNvSpPr>
              <a:spLocks/>
            </p:cNvSpPr>
            <p:nvPr/>
          </p:nvSpPr>
          <p:spPr bwMode="auto">
            <a:xfrm>
              <a:off x="3346484" y="2432076"/>
              <a:ext cx="506418" cy="2293963"/>
            </a:xfrm>
            <a:custGeom>
              <a:avLst/>
              <a:gdLst>
                <a:gd name="T0" fmla="*/ 6 w 319"/>
                <a:gd name="T1" fmla="*/ 44 h 1445"/>
                <a:gd name="T2" fmla="*/ 10 w 319"/>
                <a:gd name="T3" fmla="*/ 62 h 1445"/>
                <a:gd name="T4" fmla="*/ 22 w 319"/>
                <a:gd name="T5" fmla="*/ 111 h 1445"/>
                <a:gd name="T6" fmla="*/ 40 w 319"/>
                <a:gd name="T7" fmla="*/ 185 h 1445"/>
                <a:gd name="T8" fmla="*/ 61 w 319"/>
                <a:gd name="T9" fmla="*/ 278 h 1445"/>
                <a:gd name="T10" fmla="*/ 80 w 319"/>
                <a:gd name="T11" fmla="*/ 382 h 1445"/>
                <a:gd name="T12" fmla="*/ 98 w 319"/>
                <a:gd name="T13" fmla="*/ 492 h 1445"/>
                <a:gd name="T14" fmla="*/ 109 w 319"/>
                <a:gd name="T15" fmla="*/ 600 h 1445"/>
                <a:gd name="T16" fmla="*/ 113 w 319"/>
                <a:gd name="T17" fmla="*/ 702 h 1445"/>
                <a:gd name="T18" fmla="*/ 108 w 319"/>
                <a:gd name="T19" fmla="*/ 801 h 1445"/>
                <a:gd name="T20" fmla="*/ 94 w 319"/>
                <a:gd name="T21" fmla="*/ 904 h 1445"/>
                <a:gd name="T22" fmla="*/ 76 w 319"/>
                <a:gd name="T23" fmla="*/ 1005 h 1445"/>
                <a:gd name="T24" fmla="*/ 55 w 319"/>
                <a:gd name="T25" fmla="*/ 1104 h 1445"/>
                <a:gd name="T26" fmla="*/ 35 w 319"/>
                <a:gd name="T27" fmla="*/ 1194 h 1445"/>
                <a:gd name="T28" fmla="*/ 18 w 319"/>
                <a:gd name="T29" fmla="*/ 1269 h 1445"/>
                <a:gd name="T30" fmla="*/ 5 w 319"/>
                <a:gd name="T31" fmla="*/ 1327 h 1445"/>
                <a:gd name="T32" fmla="*/ 0 w 319"/>
                <a:gd name="T33" fmla="*/ 1364 h 1445"/>
                <a:gd name="T34" fmla="*/ 5 w 319"/>
                <a:gd name="T35" fmla="*/ 1380 h 1445"/>
                <a:gd name="T36" fmla="*/ 14 w 319"/>
                <a:gd name="T37" fmla="*/ 1394 h 1445"/>
                <a:gd name="T38" fmla="*/ 29 w 319"/>
                <a:gd name="T39" fmla="*/ 1406 h 1445"/>
                <a:gd name="T40" fmla="*/ 47 w 319"/>
                <a:gd name="T41" fmla="*/ 1417 h 1445"/>
                <a:gd name="T42" fmla="*/ 68 w 319"/>
                <a:gd name="T43" fmla="*/ 1427 h 1445"/>
                <a:gd name="T44" fmla="*/ 90 w 319"/>
                <a:gd name="T45" fmla="*/ 1434 h 1445"/>
                <a:gd name="T46" fmla="*/ 110 w 319"/>
                <a:gd name="T47" fmla="*/ 1441 h 1445"/>
                <a:gd name="T48" fmla="*/ 130 w 319"/>
                <a:gd name="T49" fmla="*/ 1445 h 1445"/>
                <a:gd name="T50" fmla="*/ 205 w 319"/>
                <a:gd name="T51" fmla="*/ 1442 h 1445"/>
                <a:gd name="T52" fmla="*/ 223 w 319"/>
                <a:gd name="T53" fmla="*/ 1437 h 1445"/>
                <a:gd name="T54" fmla="*/ 242 w 319"/>
                <a:gd name="T55" fmla="*/ 1431 h 1445"/>
                <a:gd name="T56" fmla="*/ 261 w 319"/>
                <a:gd name="T57" fmla="*/ 1423 h 1445"/>
                <a:gd name="T58" fmla="*/ 279 w 319"/>
                <a:gd name="T59" fmla="*/ 1413 h 1445"/>
                <a:gd name="T60" fmla="*/ 296 w 319"/>
                <a:gd name="T61" fmla="*/ 1404 h 1445"/>
                <a:gd name="T62" fmla="*/ 308 w 319"/>
                <a:gd name="T63" fmla="*/ 1391 h 1445"/>
                <a:gd name="T64" fmla="*/ 316 w 319"/>
                <a:gd name="T65" fmla="*/ 1379 h 1445"/>
                <a:gd name="T66" fmla="*/ 319 w 319"/>
                <a:gd name="T67" fmla="*/ 1364 h 1445"/>
                <a:gd name="T68" fmla="*/ 315 w 319"/>
                <a:gd name="T69" fmla="*/ 1327 h 1445"/>
                <a:gd name="T70" fmla="*/ 303 w 319"/>
                <a:gd name="T71" fmla="*/ 1269 h 1445"/>
                <a:gd name="T72" fmla="*/ 285 w 319"/>
                <a:gd name="T73" fmla="*/ 1194 h 1445"/>
                <a:gd name="T74" fmla="*/ 264 w 319"/>
                <a:gd name="T75" fmla="*/ 1104 h 1445"/>
                <a:gd name="T76" fmla="*/ 245 w 319"/>
                <a:gd name="T77" fmla="*/ 1005 h 1445"/>
                <a:gd name="T78" fmla="*/ 227 w 319"/>
                <a:gd name="T79" fmla="*/ 904 h 1445"/>
                <a:gd name="T80" fmla="*/ 213 w 319"/>
                <a:gd name="T81" fmla="*/ 801 h 1445"/>
                <a:gd name="T82" fmla="*/ 208 w 319"/>
                <a:gd name="T83" fmla="*/ 702 h 1445"/>
                <a:gd name="T84" fmla="*/ 212 w 319"/>
                <a:gd name="T85" fmla="*/ 600 h 1445"/>
                <a:gd name="T86" fmla="*/ 224 w 319"/>
                <a:gd name="T87" fmla="*/ 492 h 1445"/>
                <a:gd name="T88" fmla="*/ 241 w 319"/>
                <a:gd name="T89" fmla="*/ 382 h 1445"/>
                <a:gd name="T90" fmla="*/ 260 w 319"/>
                <a:gd name="T91" fmla="*/ 278 h 1445"/>
                <a:gd name="T92" fmla="*/ 279 w 319"/>
                <a:gd name="T93" fmla="*/ 185 h 1445"/>
                <a:gd name="T94" fmla="*/ 297 w 319"/>
                <a:gd name="T95" fmla="*/ 111 h 1445"/>
                <a:gd name="T96" fmla="*/ 310 w 319"/>
                <a:gd name="T97" fmla="*/ 62 h 1445"/>
                <a:gd name="T98" fmla="*/ 314 w 319"/>
                <a:gd name="T99" fmla="*/ 44 h 1445"/>
                <a:gd name="T100" fmla="*/ 164 w 319"/>
                <a:gd name="T101" fmla="*/ 0 h 1445"/>
                <a:gd name="T102" fmla="*/ 6 w 319"/>
                <a:gd name="T103" fmla="*/ 44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9" h="1445">
                  <a:moveTo>
                    <a:pt x="6" y="44"/>
                  </a:moveTo>
                  <a:lnTo>
                    <a:pt x="10" y="62"/>
                  </a:lnTo>
                  <a:lnTo>
                    <a:pt x="22" y="111"/>
                  </a:lnTo>
                  <a:lnTo>
                    <a:pt x="40" y="185"/>
                  </a:lnTo>
                  <a:lnTo>
                    <a:pt x="61" y="278"/>
                  </a:lnTo>
                  <a:lnTo>
                    <a:pt x="80" y="382"/>
                  </a:lnTo>
                  <a:lnTo>
                    <a:pt x="98" y="492"/>
                  </a:lnTo>
                  <a:lnTo>
                    <a:pt x="109" y="600"/>
                  </a:lnTo>
                  <a:lnTo>
                    <a:pt x="113" y="702"/>
                  </a:lnTo>
                  <a:lnTo>
                    <a:pt x="108" y="801"/>
                  </a:lnTo>
                  <a:lnTo>
                    <a:pt x="94" y="904"/>
                  </a:lnTo>
                  <a:lnTo>
                    <a:pt x="76" y="1005"/>
                  </a:lnTo>
                  <a:lnTo>
                    <a:pt x="55" y="1104"/>
                  </a:lnTo>
                  <a:lnTo>
                    <a:pt x="35" y="1194"/>
                  </a:lnTo>
                  <a:lnTo>
                    <a:pt x="18" y="1269"/>
                  </a:lnTo>
                  <a:lnTo>
                    <a:pt x="5" y="1327"/>
                  </a:lnTo>
                  <a:lnTo>
                    <a:pt x="0" y="1364"/>
                  </a:lnTo>
                  <a:lnTo>
                    <a:pt x="5" y="1380"/>
                  </a:lnTo>
                  <a:lnTo>
                    <a:pt x="14" y="1394"/>
                  </a:lnTo>
                  <a:lnTo>
                    <a:pt x="29" y="1406"/>
                  </a:lnTo>
                  <a:lnTo>
                    <a:pt x="47" y="1417"/>
                  </a:lnTo>
                  <a:lnTo>
                    <a:pt x="68" y="1427"/>
                  </a:lnTo>
                  <a:lnTo>
                    <a:pt x="90" y="1434"/>
                  </a:lnTo>
                  <a:lnTo>
                    <a:pt x="110" y="1441"/>
                  </a:lnTo>
                  <a:lnTo>
                    <a:pt x="130" y="1445"/>
                  </a:lnTo>
                  <a:lnTo>
                    <a:pt x="205" y="1442"/>
                  </a:lnTo>
                  <a:lnTo>
                    <a:pt x="223" y="1437"/>
                  </a:lnTo>
                  <a:lnTo>
                    <a:pt x="242" y="1431"/>
                  </a:lnTo>
                  <a:lnTo>
                    <a:pt x="261" y="1423"/>
                  </a:lnTo>
                  <a:lnTo>
                    <a:pt x="279" y="1413"/>
                  </a:lnTo>
                  <a:lnTo>
                    <a:pt x="296" y="1404"/>
                  </a:lnTo>
                  <a:lnTo>
                    <a:pt x="308" y="1391"/>
                  </a:lnTo>
                  <a:lnTo>
                    <a:pt x="316" y="1379"/>
                  </a:lnTo>
                  <a:lnTo>
                    <a:pt x="319" y="1364"/>
                  </a:lnTo>
                  <a:lnTo>
                    <a:pt x="315" y="1327"/>
                  </a:lnTo>
                  <a:lnTo>
                    <a:pt x="303" y="1269"/>
                  </a:lnTo>
                  <a:lnTo>
                    <a:pt x="285" y="1194"/>
                  </a:lnTo>
                  <a:lnTo>
                    <a:pt x="264" y="1104"/>
                  </a:lnTo>
                  <a:lnTo>
                    <a:pt x="245" y="1005"/>
                  </a:lnTo>
                  <a:lnTo>
                    <a:pt x="227" y="904"/>
                  </a:lnTo>
                  <a:lnTo>
                    <a:pt x="213" y="801"/>
                  </a:lnTo>
                  <a:lnTo>
                    <a:pt x="208" y="702"/>
                  </a:lnTo>
                  <a:lnTo>
                    <a:pt x="212" y="600"/>
                  </a:lnTo>
                  <a:lnTo>
                    <a:pt x="224" y="492"/>
                  </a:lnTo>
                  <a:lnTo>
                    <a:pt x="241" y="382"/>
                  </a:lnTo>
                  <a:lnTo>
                    <a:pt x="260" y="278"/>
                  </a:lnTo>
                  <a:lnTo>
                    <a:pt x="279" y="185"/>
                  </a:lnTo>
                  <a:lnTo>
                    <a:pt x="297" y="111"/>
                  </a:lnTo>
                  <a:lnTo>
                    <a:pt x="310" y="62"/>
                  </a:lnTo>
                  <a:lnTo>
                    <a:pt x="314" y="44"/>
                  </a:lnTo>
                  <a:lnTo>
                    <a:pt x="164" y="0"/>
                  </a:lnTo>
                  <a:lnTo>
                    <a:pt x="6" y="44"/>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44"/>
            <p:cNvSpPr>
              <a:spLocks/>
            </p:cNvSpPr>
            <p:nvPr/>
          </p:nvSpPr>
          <p:spPr bwMode="auto">
            <a:xfrm>
              <a:off x="3378235" y="3603664"/>
              <a:ext cx="365129" cy="1074750"/>
            </a:xfrm>
            <a:custGeom>
              <a:avLst/>
              <a:gdLst>
                <a:gd name="T0" fmla="*/ 119 w 230"/>
                <a:gd name="T1" fmla="*/ 0 h 677"/>
                <a:gd name="T2" fmla="*/ 114 w 230"/>
                <a:gd name="T3" fmla="*/ 24 h 677"/>
                <a:gd name="T4" fmla="*/ 100 w 230"/>
                <a:gd name="T5" fmla="*/ 89 h 677"/>
                <a:gd name="T6" fmla="*/ 81 w 230"/>
                <a:gd name="T7" fmla="*/ 182 h 677"/>
                <a:gd name="T8" fmla="*/ 60 w 230"/>
                <a:gd name="T9" fmla="*/ 289 h 677"/>
                <a:gd name="T10" fmla="*/ 38 w 230"/>
                <a:gd name="T11" fmla="*/ 398 h 677"/>
                <a:gd name="T12" fmla="*/ 19 w 230"/>
                <a:gd name="T13" fmla="*/ 497 h 677"/>
                <a:gd name="T14" fmla="*/ 5 w 230"/>
                <a:gd name="T15" fmla="*/ 570 h 677"/>
                <a:gd name="T16" fmla="*/ 0 w 230"/>
                <a:gd name="T17" fmla="*/ 605 h 677"/>
                <a:gd name="T18" fmla="*/ 1 w 230"/>
                <a:gd name="T19" fmla="*/ 618 h 677"/>
                <a:gd name="T20" fmla="*/ 7 w 230"/>
                <a:gd name="T21" fmla="*/ 630 h 677"/>
                <a:gd name="T22" fmla="*/ 16 w 230"/>
                <a:gd name="T23" fmla="*/ 641 h 677"/>
                <a:gd name="T24" fmla="*/ 29 w 230"/>
                <a:gd name="T25" fmla="*/ 652 h 677"/>
                <a:gd name="T26" fmla="*/ 44 w 230"/>
                <a:gd name="T27" fmla="*/ 662 h 677"/>
                <a:gd name="T28" fmla="*/ 63 w 230"/>
                <a:gd name="T29" fmla="*/ 668 h 677"/>
                <a:gd name="T30" fmla="*/ 85 w 230"/>
                <a:gd name="T31" fmla="*/ 674 h 677"/>
                <a:gd name="T32" fmla="*/ 108 w 230"/>
                <a:gd name="T33" fmla="*/ 677 h 677"/>
                <a:gd name="T34" fmla="*/ 133 w 230"/>
                <a:gd name="T35" fmla="*/ 675 h 677"/>
                <a:gd name="T36" fmla="*/ 156 w 230"/>
                <a:gd name="T37" fmla="*/ 671 h 677"/>
                <a:gd name="T38" fmla="*/ 177 w 230"/>
                <a:gd name="T39" fmla="*/ 664 h 677"/>
                <a:gd name="T40" fmla="*/ 195 w 230"/>
                <a:gd name="T41" fmla="*/ 658 h 677"/>
                <a:gd name="T42" fmla="*/ 210 w 230"/>
                <a:gd name="T43" fmla="*/ 649 h 677"/>
                <a:gd name="T44" fmla="*/ 221 w 230"/>
                <a:gd name="T45" fmla="*/ 642 h 677"/>
                <a:gd name="T46" fmla="*/ 228 w 230"/>
                <a:gd name="T47" fmla="*/ 637 h 677"/>
                <a:gd name="T48" fmla="*/ 230 w 230"/>
                <a:gd name="T49" fmla="*/ 636 h 677"/>
                <a:gd name="T50" fmla="*/ 226 w 230"/>
                <a:gd name="T51" fmla="*/ 636 h 677"/>
                <a:gd name="T52" fmla="*/ 214 w 230"/>
                <a:gd name="T53" fmla="*/ 637 h 677"/>
                <a:gd name="T54" fmla="*/ 198 w 230"/>
                <a:gd name="T55" fmla="*/ 637 h 677"/>
                <a:gd name="T56" fmla="*/ 178 w 230"/>
                <a:gd name="T57" fmla="*/ 637 h 677"/>
                <a:gd name="T58" fmla="*/ 156 w 230"/>
                <a:gd name="T59" fmla="*/ 636 h 677"/>
                <a:gd name="T60" fmla="*/ 137 w 230"/>
                <a:gd name="T61" fmla="*/ 631 h 677"/>
                <a:gd name="T62" fmla="*/ 119 w 230"/>
                <a:gd name="T63" fmla="*/ 626 h 677"/>
                <a:gd name="T64" fmla="*/ 108 w 230"/>
                <a:gd name="T65" fmla="*/ 616 h 677"/>
                <a:gd name="T66" fmla="*/ 90 w 230"/>
                <a:gd name="T67" fmla="*/ 574 h 677"/>
                <a:gd name="T68" fmla="*/ 83 w 230"/>
                <a:gd name="T69" fmla="*/ 497 h 677"/>
                <a:gd name="T70" fmla="*/ 83 w 230"/>
                <a:gd name="T71" fmla="*/ 397 h 677"/>
                <a:gd name="T72" fmla="*/ 90 w 230"/>
                <a:gd name="T73" fmla="*/ 287 h 677"/>
                <a:gd name="T74" fmla="*/ 99 w 230"/>
                <a:gd name="T75" fmla="*/ 180 h 677"/>
                <a:gd name="T76" fmla="*/ 108 w 230"/>
                <a:gd name="T77" fmla="*/ 88 h 677"/>
                <a:gd name="T78" fmla="*/ 116 w 230"/>
                <a:gd name="T79" fmla="*/ 24 h 677"/>
                <a:gd name="T80" fmla="*/ 119 w 230"/>
                <a:gd name="T81" fmla="*/ 0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0" h="677">
                  <a:moveTo>
                    <a:pt x="119" y="0"/>
                  </a:moveTo>
                  <a:lnTo>
                    <a:pt x="114" y="24"/>
                  </a:lnTo>
                  <a:lnTo>
                    <a:pt x="100" y="89"/>
                  </a:lnTo>
                  <a:lnTo>
                    <a:pt x="81" y="182"/>
                  </a:lnTo>
                  <a:lnTo>
                    <a:pt x="60" y="289"/>
                  </a:lnTo>
                  <a:lnTo>
                    <a:pt x="38" y="398"/>
                  </a:lnTo>
                  <a:lnTo>
                    <a:pt x="19" y="497"/>
                  </a:lnTo>
                  <a:lnTo>
                    <a:pt x="5" y="570"/>
                  </a:lnTo>
                  <a:lnTo>
                    <a:pt x="0" y="605"/>
                  </a:lnTo>
                  <a:lnTo>
                    <a:pt x="1" y="618"/>
                  </a:lnTo>
                  <a:lnTo>
                    <a:pt x="7" y="630"/>
                  </a:lnTo>
                  <a:lnTo>
                    <a:pt x="16" y="641"/>
                  </a:lnTo>
                  <a:lnTo>
                    <a:pt x="29" y="652"/>
                  </a:lnTo>
                  <a:lnTo>
                    <a:pt x="44" y="662"/>
                  </a:lnTo>
                  <a:lnTo>
                    <a:pt x="63" y="668"/>
                  </a:lnTo>
                  <a:lnTo>
                    <a:pt x="85" y="674"/>
                  </a:lnTo>
                  <a:lnTo>
                    <a:pt x="108" y="677"/>
                  </a:lnTo>
                  <a:lnTo>
                    <a:pt x="133" y="675"/>
                  </a:lnTo>
                  <a:lnTo>
                    <a:pt x="156" y="671"/>
                  </a:lnTo>
                  <a:lnTo>
                    <a:pt x="177" y="664"/>
                  </a:lnTo>
                  <a:lnTo>
                    <a:pt x="195" y="658"/>
                  </a:lnTo>
                  <a:lnTo>
                    <a:pt x="210" y="649"/>
                  </a:lnTo>
                  <a:lnTo>
                    <a:pt x="221" y="642"/>
                  </a:lnTo>
                  <a:lnTo>
                    <a:pt x="228" y="637"/>
                  </a:lnTo>
                  <a:lnTo>
                    <a:pt x="230" y="636"/>
                  </a:lnTo>
                  <a:lnTo>
                    <a:pt x="226" y="636"/>
                  </a:lnTo>
                  <a:lnTo>
                    <a:pt x="214" y="637"/>
                  </a:lnTo>
                  <a:lnTo>
                    <a:pt x="198" y="637"/>
                  </a:lnTo>
                  <a:lnTo>
                    <a:pt x="178" y="637"/>
                  </a:lnTo>
                  <a:lnTo>
                    <a:pt x="156" y="636"/>
                  </a:lnTo>
                  <a:lnTo>
                    <a:pt x="137" y="631"/>
                  </a:lnTo>
                  <a:lnTo>
                    <a:pt x="119" y="626"/>
                  </a:lnTo>
                  <a:lnTo>
                    <a:pt x="108" y="616"/>
                  </a:lnTo>
                  <a:lnTo>
                    <a:pt x="90" y="574"/>
                  </a:lnTo>
                  <a:lnTo>
                    <a:pt x="83" y="497"/>
                  </a:lnTo>
                  <a:lnTo>
                    <a:pt x="83" y="397"/>
                  </a:lnTo>
                  <a:lnTo>
                    <a:pt x="90" y="287"/>
                  </a:lnTo>
                  <a:lnTo>
                    <a:pt x="99" y="180"/>
                  </a:lnTo>
                  <a:lnTo>
                    <a:pt x="108" y="88"/>
                  </a:lnTo>
                  <a:lnTo>
                    <a:pt x="116" y="24"/>
                  </a:lnTo>
                  <a:lnTo>
                    <a:pt x="119"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45"/>
            <p:cNvSpPr>
              <a:spLocks/>
            </p:cNvSpPr>
            <p:nvPr/>
          </p:nvSpPr>
          <p:spPr bwMode="auto">
            <a:xfrm>
              <a:off x="3402048" y="2501927"/>
              <a:ext cx="177802" cy="887423"/>
            </a:xfrm>
            <a:custGeom>
              <a:avLst/>
              <a:gdLst>
                <a:gd name="T0" fmla="*/ 0 w 112"/>
                <a:gd name="T1" fmla="*/ 0 h 559"/>
                <a:gd name="T2" fmla="*/ 100 w 112"/>
                <a:gd name="T3" fmla="*/ 559 h 559"/>
                <a:gd name="T4" fmla="*/ 112 w 112"/>
                <a:gd name="T5" fmla="*/ 158 h 559"/>
                <a:gd name="T6" fmla="*/ 78 w 112"/>
                <a:gd name="T7" fmla="*/ 4 h 559"/>
                <a:gd name="T8" fmla="*/ 0 w 112"/>
                <a:gd name="T9" fmla="*/ 0 h 559"/>
              </a:gdLst>
              <a:ahLst/>
              <a:cxnLst>
                <a:cxn ang="0">
                  <a:pos x="T0" y="T1"/>
                </a:cxn>
                <a:cxn ang="0">
                  <a:pos x="T2" y="T3"/>
                </a:cxn>
                <a:cxn ang="0">
                  <a:pos x="T4" y="T5"/>
                </a:cxn>
                <a:cxn ang="0">
                  <a:pos x="T6" y="T7"/>
                </a:cxn>
                <a:cxn ang="0">
                  <a:pos x="T8" y="T9"/>
                </a:cxn>
              </a:cxnLst>
              <a:rect l="0" t="0" r="r" b="b"/>
              <a:pathLst>
                <a:path w="112" h="559">
                  <a:moveTo>
                    <a:pt x="0" y="0"/>
                  </a:moveTo>
                  <a:lnTo>
                    <a:pt x="100" y="559"/>
                  </a:lnTo>
                  <a:lnTo>
                    <a:pt x="112" y="158"/>
                  </a:lnTo>
                  <a:lnTo>
                    <a:pt x="78" y="4"/>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46"/>
            <p:cNvSpPr>
              <a:spLocks/>
            </p:cNvSpPr>
            <p:nvPr/>
          </p:nvSpPr>
          <p:spPr bwMode="auto">
            <a:xfrm>
              <a:off x="3602075" y="2959132"/>
              <a:ext cx="176214" cy="1566880"/>
            </a:xfrm>
            <a:custGeom>
              <a:avLst/>
              <a:gdLst>
                <a:gd name="T0" fmla="*/ 39 w 111"/>
                <a:gd name="T1" fmla="*/ 0 h 987"/>
                <a:gd name="T2" fmla="*/ 33 w 111"/>
                <a:gd name="T3" fmla="*/ 40 h 987"/>
                <a:gd name="T4" fmla="*/ 19 w 111"/>
                <a:gd name="T5" fmla="*/ 135 h 987"/>
                <a:gd name="T6" fmla="*/ 6 w 111"/>
                <a:gd name="T7" fmla="*/ 248 h 987"/>
                <a:gd name="T8" fmla="*/ 0 w 111"/>
                <a:gd name="T9" fmla="*/ 338 h 987"/>
                <a:gd name="T10" fmla="*/ 4 w 111"/>
                <a:gd name="T11" fmla="*/ 467 h 987"/>
                <a:gd name="T12" fmla="*/ 14 w 111"/>
                <a:gd name="T13" fmla="*/ 665 h 987"/>
                <a:gd name="T14" fmla="*/ 24 w 111"/>
                <a:gd name="T15" fmla="*/ 845 h 987"/>
                <a:gd name="T16" fmla="*/ 28 w 111"/>
                <a:gd name="T17" fmla="*/ 925 h 987"/>
                <a:gd name="T18" fmla="*/ 28 w 111"/>
                <a:gd name="T19" fmla="*/ 933 h 987"/>
                <a:gd name="T20" fmla="*/ 29 w 111"/>
                <a:gd name="T21" fmla="*/ 951 h 987"/>
                <a:gd name="T22" fmla="*/ 36 w 111"/>
                <a:gd name="T23" fmla="*/ 970 h 987"/>
                <a:gd name="T24" fmla="*/ 52 w 111"/>
                <a:gd name="T25" fmla="*/ 985 h 987"/>
                <a:gd name="T26" fmla="*/ 63 w 111"/>
                <a:gd name="T27" fmla="*/ 987 h 987"/>
                <a:gd name="T28" fmla="*/ 74 w 111"/>
                <a:gd name="T29" fmla="*/ 985 h 987"/>
                <a:gd name="T30" fmla="*/ 84 w 111"/>
                <a:gd name="T31" fmla="*/ 982 h 987"/>
                <a:gd name="T32" fmla="*/ 92 w 111"/>
                <a:gd name="T33" fmla="*/ 976 h 987"/>
                <a:gd name="T34" fmla="*/ 100 w 111"/>
                <a:gd name="T35" fmla="*/ 970 h 987"/>
                <a:gd name="T36" fmla="*/ 106 w 111"/>
                <a:gd name="T37" fmla="*/ 965 h 987"/>
                <a:gd name="T38" fmla="*/ 110 w 111"/>
                <a:gd name="T39" fmla="*/ 960 h 987"/>
                <a:gd name="T40" fmla="*/ 111 w 111"/>
                <a:gd name="T41" fmla="*/ 959 h 987"/>
                <a:gd name="T42" fmla="*/ 107 w 111"/>
                <a:gd name="T43" fmla="*/ 936 h 987"/>
                <a:gd name="T44" fmla="*/ 98 w 111"/>
                <a:gd name="T45" fmla="*/ 871 h 987"/>
                <a:gd name="T46" fmla="*/ 83 w 111"/>
                <a:gd name="T47" fmla="*/ 781 h 987"/>
                <a:gd name="T48" fmla="*/ 66 w 111"/>
                <a:gd name="T49" fmla="*/ 673 h 987"/>
                <a:gd name="T50" fmla="*/ 50 w 111"/>
                <a:gd name="T51" fmla="*/ 562 h 987"/>
                <a:gd name="T52" fmla="*/ 36 w 111"/>
                <a:gd name="T53" fmla="*/ 461 h 987"/>
                <a:gd name="T54" fmla="*/ 26 w 111"/>
                <a:gd name="T55" fmla="*/ 378 h 987"/>
                <a:gd name="T56" fmla="*/ 24 w 111"/>
                <a:gd name="T57" fmla="*/ 330 h 987"/>
                <a:gd name="T58" fmla="*/ 28 w 111"/>
                <a:gd name="T59" fmla="*/ 248 h 987"/>
                <a:gd name="T60" fmla="*/ 33 w 111"/>
                <a:gd name="T61" fmla="*/ 138 h 987"/>
                <a:gd name="T62" fmla="*/ 37 w 111"/>
                <a:gd name="T63" fmla="*/ 42 h 987"/>
                <a:gd name="T64" fmla="*/ 39 w 111"/>
                <a:gd name="T65" fmla="*/ 0 h 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1" h="987">
                  <a:moveTo>
                    <a:pt x="39" y="0"/>
                  </a:moveTo>
                  <a:lnTo>
                    <a:pt x="33" y="40"/>
                  </a:lnTo>
                  <a:lnTo>
                    <a:pt x="19" y="135"/>
                  </a:lnTo>
                  <a:lnTo>
                    <a:pt x="6" y="248"/>
                  </a:lnTo>
                  <a:lnTo>
                    <a:pt x="0" y="338"/>
                  </a:lnTo>
                  <a:lnTo>
                    <a:pt x="4" y="467"/>
                  </a:lnTo>
                  <a:lnTo>
                    <a:pt x="14" y="665"/>
                  </a:lnTo>
                  <a:lnTo>
                    <a:pt x="24" y="845"/>
                  </a:lnTo>
                  <a:lnTo>
                    <a:pt x="28" y="925"/>
                  </a:lnTo>
                  <a:lnTo>
                    <a:pt x="28" y="933"/>
                  </a:lnTo>
                  <a:lnTo>
                    <a:pt x="29" y="951"/>
                  </a:lnTo>
                  <a:lnTo>
                    <a:pt x="36" y="970"/>
                  </a:lnTo>
                  <a:lnTo>
                    <a:pt x="52" y="985"/>
                  </a:lnTo>
                  <a:lnTo>
                    <a:pt x="63" y="987"/>
                  </a:lnTo>
                  <a:lnTo>
                    <a:pt x="74" y="985"/>
                  </a:lnTo>
                  <a:lnTo>
                    <a:pt x="84" y="982"/>
                  </a:lnTo>
                  <a:lnTo>
                    <a:pt x="92" y="976"/>
                  </a:lnTo>
                  <a:lnTo>
                    <a:pt x="100" y="970"/>
                  </a:lnTo>
                  <a:lnTo>
                    <a:pt x="106" y="965"/>
                  </a:lnTo>
                  <a:lnTo>
                    <a:pt x="110" y="960"/>
                  </a:lnTo>
                  <a:lnTo>
                    <a:pt x="111" y="959"/>
                  </a:lnTo>
                  <a:lnTo>
                    <a:pt x="107" y="936"/>
                  </a:lnTo>
                  <a:lnTo>
                    <a:pt x="98" y="871"/>
                  </a:lnTo>
                  <a:lnTo>
                    <a:pt x="83" y="781"/>
                  </a:lnTo>
                  <a:lnTo>
                    <a:pt x="66" y="673"/>
                  </a:lnTo>
                  <a:lnTo>
                    <a:pt x="50" y="562"/>
                  </a:lnTo>
                  <a:lnTo>
                    <a:pt x="36" y="461"/>
                  </a:lnTo>
                  <a:lnTo>
                    <a:pt x="26" y="378"/>
                  </a:lnTo>
                  <a:lnTo>
                    <a:pt x="24" y="330"/>
                  </a:lnTo>
                  <a:lnTo>
                    <a:pt x="28" y="248"/>
                  </a:lnTo>
                  <a:lnTo>
                    <a:pt x="33" y="138"/>
                  </a:lnTo>
                  <a:lnTo>
                    <a:pt x="37" y="42"/>
                  </a:lnTo>
                  <a:lnTo>
                    <a:pt x="39"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47"/>
            <p:cNvSpPr>
              <a:spLocks/>
            </p:cNvSpPr>
            <p:nvPr/>
          </p:nvSpPr>
          <p:spPr bwMode="auto">
            <a:xfrm>
              <a:off x="3443323" y="2181248"/>
              <a:ext cx="338141" cy="669933"/>
            </a:xfrm>
            <a:custGeom>
              <a:avLst/>
              <a:gdLst>
                <a:gd name="T0" fmla="*/ 0 w 213"/>
                <a:gd name="T1" fmla="*/ 0 h 422"/>
                <a:gd name="T2" fmla="*/ 100 w 213"/>
                <a:gd name="T3" fmla="*/ 422 h 422"/>
                <a:gd name="T4" fmla="*/ 213 w 213"/>
                <a:gd name="T5" fmla="*/ 0 h 422"/>
                <a:gd name="T6" fmla="*/ 0 w 213"/>
                <a:gd name="T7" fmla="*/ 0 h 422"/>
              </a:gdLst>
              <a:ahLst/>
              <a:cxnLst>
                <a:cxn ang="0">
                  <a:pos x="T0" y="T1"/>
                </a:cxn>
                <a:cxn ang="0">
                  <a:pos x="T2" y="T3"/>
                </a:cxn>
                <a:cxn ang="0">
                  <a:pos x="T4" y="T5"/>
                </a:cxn>
                <a:cxn ang="0">
                  <a:pos x="T6" y="T7"/>
                </a:cxn>
              </a:cxnLst>
              <a:rect l="0" t="0" r="r" b="b"/>
              <a:pathLst>
                <a:path w="213" h="422">
                  <a:moveTo>
                    <a:pt x="0" y="0"/>
                  </a:moveTo>
                  <a:lnTo>
                    <a:pt x="100" y="422"/>
                  </a:lnTo>
                  <a:lnTo>
                    <a:pt x="213"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48"/>
            <p:cNvSpPr>
              <a:spLocks/>
            </p:cNvSpPr>
            <p:nvPr/>
          </p:nvSpPr>
          <p:spPr bwMode="auto">
            <a:xfrm>
              <a:off x="3495711" y="2222524"/>
              <a:ext cx="233365" cy="461968"/>
            </a:xfrm>
            <a:custGeom>
              <a:avLst/>
              <a:gdLst>
                <a:gd name="T0" fmla="*/ 0 w 147"/>
                <a:gd name="T1" fmla="*/ 0 h 291"/>
                <a:gd name="T2" fmla="*/ 70 w 147"/>
                <a:gd name="T3" fmla="*/ 291 h 291"/>
                <a:gd name="T4" fmla="*/ 147 w 147"/>
                <a:gd name="T5" fmla="*/ 0 h 291"/>
                <a:gd name="T6" fmla="*/ 0 w 147"/>
                <a:gd name="T7" fmla="*/ 0 h 291"/>
              </a:gdLst>
              <a:ahLst/>
              <a:cxnLst>
                <a:cxn ang="0">
                  <a:pos x="T0" y="T1"/>
                </a:cxn>
                <a:cxn ang="0">
                  <a:pos x="T2" y="T3"/>
                </a:cxn>
                <a:cxn ang="0">
                  <a:pos x="T4" y="T5"/>
                </a:cxn>
                <a:cxn ang="0">
                  <a:pos x="T6" y="T7"/>
                </a:cxn>
              </a:cxnLst>
              <a:rect l="0" t="0" r="r" b="b"/>
              <a:pathLst>
                <a:path w="147" h="291">
                  <a:moveTo>
                    <a:pt x="0" y="0"/>
                  </a:moveTo>
                  <a:lnTo>
                    <a:pt x="70" y="291"/>
                  </a:lnTo>
                  <a:lnTo>
                    <a:pt x="147" y="0"/>
                  </a:lnTo>
                  <a:lnTo>
                    <a:pt x="0" y="0"/>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9"/>
            <p:cNvSpPr>
              <a:spLocks/>
            </p:cNvSpPr>
            <p:nvPr/>
          </p:nvSpPr>
          <p:spPr bwMode="auto">
            <a:xfrm>
              <a:off x="3525874" y="2238399"/>
              <a:ext cx="179390" cy="30163"/>
            </a:xfrm>
            <a:custGeom>
              <a:avLst/>
              <a:gdLst>
                <a:gd name="T0" fmla="*/ 0 w 113"/>
                <a:gd name="T1" fmla="*/ 0 h 19"/>
                <a:gd name="T2" fmla="*/ 113 w 113"/>
                <a:gd name="T3" fmla="*/ 0 h 19"/>
                <a:gd name="T4" fmla="*/ 107 w 113"/>
                <a:gd name="T5" fmla="*/ 19 h 19"/>
                <a:gd name="T6" fmla="*/ 6 w 113"/>
                <a:gd name="T7" fmla="*/ 19 h 19"/>
                <a:gd name="T8" fmla="*/ 0 w 113"/>
                <a:gd name="T9" fmla="*/ 0 h 19"/>
              </a:gdLst>
              <a:ahLst/>
              <a:cxnLst>
                <a:cxn ang="0">
                  <a:pos x="T0" y="T1"/>
                </a:cxn>
                <a:cxn ang="0">
                  <a:pos x="T2" y="T3"/>
                </a:cxn>
                <a:cxn ang="0">
                  <a:pos x="T4" y="T5"/>
                </a:cxn>
                <a:cxn ang="0">
                  <a:pos x="T6" y="T7"/>
                </a:cxn>
                <a:cxn ang="0">
                  <a:pos x="T8" y="T9"/>
                </a:cxn>
              </a:cxnLst>
              <a:rect l="0" t="0" r="r" b="b"/>
              <a:pathLst>
                <a:path w="113" h="19">
                  <a:moveTo>
                    <a:pt x="0" y="0"/>
                  </a:moveTo>
                  <a:lnTo>
                    <a:pt x="113" y="0"/>
                  </a:lnTo>
                  <a:lnTo>
                    <a:pt x="107" y="19"/>
                  </a:lnTo>
                  <a:lnTo>
                    <a:pt x="6" y="19"/>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50"/>
            <p:cNvSpPr>
              <a:spLocks/>
            </p:cNvSpPr>
            <p:nvPr/>
          </p:nvSpPr>
          <p:spPr bwMode="auto">
            <a:xfrm>
              <a:off x="3552862" y="2325712"/>
              <a:ext cx="66676" cy="234953"/>
            </a:xfrm>
            <a:custGeom>
              <a:avLst/>
              <a:gdLst>
                <a:gd name="T0" fmla="*/ 0 w 42"/>
                <a:gd name="T1" fmla="*/ 0 h 148"/>
                <a:gd name="T2" fmla="*/ 34 w 42"/>
                <a:gd name="T3" fmla="*/ 148 h 148"/>
                <a:gd name="T4" fmla="*/ 42 w 42"/>
                <a:gd name="T5" fmla="*/ 111 h 148"/>
                <a:gd name="T6" fmla="*/ 0 w 42"/>
                <a:gd name="T7" fmla="*/ 0 h 148"/>
              </a:gdLst>
              <a:ahLst/>
              <a:cxnLst>
                <a:cxn ang="0">
                  <a:pos x="T0" y="T1"/>
                </a:cxn>
                <a:cxn ang="0">
                  <a:pos x="T2" y="T3"/>
                </a:cxn>
                <a:cxn ang="0">
                  <a:pos x="T4" y="T5"/>
                </a:cxn>
                <a:cxn ang="0">
                  <a:pos x="T6" y="T7"/>
                </a:cxn>
              </a:cxnLst>
              <a:rect l="0" t="0" r="r" b="b"/>
              <a:pathLst>
                <a:path w="42" h="148">
                  <a:moveTo>
                    <a:pt x="0" y="0"/>
                  </a:moveTo>
                  <a:lnTo>
                    <a:pt x="34" y="148"/>
                  </a:lnTo>
                  <a:lnTo>
                    <a:pt x="42" y="111"/>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1" name="TextBox 70"/>
          <p:cNvSpPr txBox="1"/>
          <p:nvPr/>
        </p:nvSpPr>
        <p:spPr>
          <a:xfrm>
            <a:off x="3853311" y="3537281"/>
            <a:ext cx="2584543" cy="646331"/>
          </a:xfrm>
          <a:prstGeom prst="rect">
            <a:avLst/>
          </a:prstGeom>
          <a:noFill/>
        </p:spPr>
        <p:txBody>
          <a:bodyPr wrap="square" rtlCol="0">
            <a:spAutoFit/>
          </a:bodyPr>
          <a:lstStyle/>
          <a:p>
            <a:pPr algn="ctr"/>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Spirit</a:t>
            </a: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62" name="TextBox 61"/>
          <p:cNvSpPr txBox="1"/>
          <p:nvPr/>
        </p:nvSpPr>
        <p:spPr>
          <a:xfrm>
            <a:off x="1588158" y="3503191"/>
            <a:ext cx="1706753" cy="646331"/>
          </a:xfrm>
          <a:prstGeom prst="rect">
            <a:avLst/>
          </a:prstGeom>
          <a:noFill/>
        </p:spPr>
        <p:txBody>
          <a:bodyPr wrap="square" rtlCol="0">
            <a:spAutoFit/>
          </a:bodyPr>
          <a:lstStyle/>
          <a:p>
            <a:r>
              <a:rPr lang="en-US" sz="36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Money</a:t>
            </a:r>
            <a:endParaRPr lang="en-US" sz="36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grpSp>
        <p:nvGrpSpPr>
          <p:cNvPr id="59" name="Group 58"/>
          <p:cNvGrpSpPr/>
          <p:nvPr/>
        </p:nvGrpSpPr>
        <p:grpSpPr>
          <a:xfrm>
            <a:off x="4248715" y="2105530"/>
            <a:ext cx="1781861" cy="2187705"/>
            <a:chOff x="20345" y="4399170"/>
            <a:chExt cx="1598630" cy="1815895"/>
          </a:xfrm>
        </p:grpSpPr>
        <p:grpSp>
          <p:nvGrpSpPr>
            <p:cNvPr id="57" name="Group 56"/>
            <p:cNvGrpSpPr/>
            <p:nvPr/>
          </p:nvGrpSpPr>
          <p:grpSpPr>
            <a:xfrm>
              <a:off x="20345" y="6019800"/>
              <a:ext cx="1598630" cy="195265"/>
              <a:chOff x="4156119" y="6434135"/>
              <a:chExt cx="1598630" cy="195265"/>
            </a:xfrm>
          </p:grpSpPr>
          <p:sp>
            <p:nvSpPr>
              <p:cNvPr id="25" name="Freeform 31"/>
              <p:cNvSpPr>
                <a:spLocks/>
              </p:cNvSpPr>
              <p:nvPr/>
            </p:nvSpPr>
            <p:spPr bwMode="auto">
              <a:xfrm>
                <a:off x="4156119" y="6434135"/>
                <a:ext cx="1598630" cy="195265"/>
              </a:xfrm>
              <a:custGeom>
                <a:avLst/>
                <a:gdLst>
                  <a:gd name="T0" fmla="*/ 40 w 1007"/>
                  <a:gd name="T1" fmla="*/ 123 h 123"/>
                  <a:gd name="T2" fmla="*/ 0 w 1007"/>
                  <a:gd name="T3" fmla="*/ 0 h 123"/>
                  <a:gd name="T4" fmla="*/ 1007 w 1007"/>
                  <a:gd name="T5" fmla="*/ 0 h 123"/>
                  <a:gd name="T6" fmla="*/ 962 w 1007"/>
                  <a:gd name="T7" fmla="*/ 123 h 123"/>
                  <a:gd name="T8" fmla="*/ 40 w 1007"/>
                  <a:gd name="T9" fmla="*/ 123 h 123"/>
                </a:gdLst>
                <a:ahLst/>
                <a:cxnLst>
                  <a:cxn ang="0">
                    <a:pos x="T0" y="T1"/>
                  </a:cxn>
                  <a:cxn ang="0">
                    <a:pos x="T2" y="T3"/>
                  </a:cxn>
                  <a:cxn ang="0">
                    <a:pos x="T4" y="T5"/>
                  </a:cxn>
                  <a:cxn ang="0">
                    <a:pos x="T6" y="T7"/>
                  </a:cxn>
                  <a:cxn ang="0">
                    <a:pos x="T8" y="T9"/>
                  </a:cxn>
                </a:cxnLst>
                <a:rect l="0" t="0" r="r" b="b"/>
                <a:pathLst>
                  <a:path w="1007" h="123">
                    <a:moveTo>
                      <a:pt x="40" y="123"/>
                    </a:moveTo>
                    <a:lnTo>
                      <a:pt x="0" y="0"/>
                    </a:lnTo>
                    <a:lnTo>
                      <a:pt x="1007" y="0"/>
                    </a:lnTo>
                    <a:lnTo>
                      <a:pt x="962" y="123"/>
                    </a:lnTo>
                    <a:lnTo>
                      <a:pt x="40" y="1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32"/>
              <p:cNvSpPr>
                <a:spLocks/>
              </p:cNvSpPr>
              <p:nvPr/>
            </p:nvSpPr>
            <p:spPr bwMode="auto">
              <a:xfrm>
                <a:off x="4221207" y="6462711"/>
                <a:ext cx="1458929" cy="136527"/>
              </a:xfrm>
              <a:custGeom>
                <a:avLst/>
                <a:gdLst>
                  <a:gd name="T0" fmla="*/ 29 w 919"/>
                  <a:gd name="T1" fmla="*/ 86 h 86"/>
                  <a:gd name="T2" fmla="*/ 0 w 919"/>
                  <a:gd name="T3" fmla="*/ 0 h 86"/>
                  <a:gd name="T4" fmla="*/ 919 w 919"/>
                  <a:gd name="T5" fmla="*/ 0 h 86"/>
                  <a:gd name="T6" fmla="*/ 888 w 919"/>
                  <a:gd name="T7" fmla="*/ 86 h 86"/>
                  <a:gd name="T8" fmla="*/ 29 w 919"/>
                  <a:gd name="T9" fmla="*/ 86 h 86"/>
                </a:gdLst>
                <a:ahLst/>
                <a:cxnLst>
                  <a:cxn ang="0">
                    <a:pos x="T0" y="T1"/>
                  </a:cxn>
                  <a:cxn ang="0">
                    <a:pos x="T2" y="T3"/>
                  </a:cxn>
                  <a:cxn ang="0">
                    <a:pos x="T4" y="T5"/>
                  </a:cxn>
                  <a:cxn ang="0">
                    <a:pos x="T6" y="T7"/>
                  </a:cxn>
                  <a:cxn ang="0">
                    <a:pos x="T8" y="T9"/>
                  </a:cxn>
                </a:cxnLst>
                <a:rect l="0" t="0" r="r" b="b"/>
                <a:pathLst>
                  <a:path w="919" h="86">
                    <a:moveTo>
                      <a:pt x="29" y="86"/>
                    </a:moveTo>
                    <a:lnTo>
                      <a:pt x="0" y="0"/>
                    </a:lnTo>
                    <a:lnTo>
                      <a:pt x="919" y="0"/>
                    </a:lnTo>
                    <a:lnTo>
                      <a:pt x="888" y="86"/>
                    </a:lnTo>
                    <a:lnTo>
                      <a:pt x="29" y="86"/>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33"/>
              <p:cNvSpPr>
                <a:spLocks/>
              </p:cNvSpPr>
              <p:nvPr/>
            </p:nvSpPr>
            <p:spPr bwMode="auto">
              <a:xfrm>
                <a:off x="4406946" y="6457948"/>
                <a:ext cx="312741" cy="146052"/>
              </a:xfrm>
              <a:custGeom>
                <a:avLst/>
                <a:gdLst>
                  <a:gd name="T0" fmla="*/ 0 w 197"/>
                  <a:gd name="T1" fmla="*/ 0 h 92"/>
                  <a:gd name="T2" fmla="*/ 21 w 197"/>
                  <a:gd name="T3" fmla="*/ 92 h 92"/>
                  <a:gd name="T4" fmla="*/ 183 w 197"/>
                  <a:gd name="T5" fmla="*/ 92 h 92"/>
                  <a:gd name="T6" fmla="*/ 197 w 197"/>
                  <a:gd name="T7" fmla="*/ 0 h 92"/>
                  <a:gd name="T8" fmla="*/ 0 w 197"/>
                  <a:gd name="T9" fmla="*/ 0 h 92"/>
                </a:gdLst>
                <a:ahLst/>
                <a:cxnLst>
                  <a:cxn ang="0">
                    <a:pos x="T0" y="T1"/>
                  </a:cxn>
                  <a:cxn ang="0">
                    <a:pos x="T2" y="T3"/>
                  </a:cxn>
                  <a:cxn ang="0">
                    <a:pos x="T4" y="T5"/>
                  </a:cxn>
                  <a:cxn ang="0">
                    <a:pos x="T6" y="T7"/>
                  </a:cxn>
                  <a:cxn ang="0">
                    <a:pos x="T8" y="T9"/>
                  </a:cxn>
                </a:cxnLst>
                <a:rect l="0" t="0" r="r" b="b"/>
                <a:pathLst>
                  <a:path w="197" h="92">
                    <a:moveTo>
                      <a:pt x="0" y="0"/>
                    </a:moveTo>
                    <a:lnTo>
                      <a:pt x="21" y="92"/>
                    </a:lnTo>
                    <a:lnTo>
                      <a:pt x="183" y="92"/>
                    </a:lnTo>
                    <a:lnTo>
                      <a:pt x="197" y="0"/>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34"/>
              <p:cNvSpPr>
                <a:spLocks/>
              </p:cNvSpPr>
              <p:nvPr/>
            </p:nvSpPr>
            <p:spPr bwMode="auto">
              <a:xfrm>
                <a:off x="5234043" y="6457948"/>
                <a:ext cx="165102" cy="141289"/>
              </a:xfrm>
              <a:custGeom>
                <a:avLst/>
                <a:gdLst>
                  <a:gd name="T0" fmla="*/ 15 w 104"/>
                  <a:gd name="T1" fmla="*/ 0 h 89"/>
                  <a:gd name="T2" fmla="*/ 0 w 104"/>
                  <a:gd name="T3" fmla="*/ 89 h 89"/>
                  <a:gd name="T4" fmla="*/ 78 w 104"/>
                  <a:gd name="T5" fmla="*/ 89 h 89"/>
                  <a:gd name="T6" fmla="*/ 104 w 104"/>
                  <a:gd name="T7" fmla="*/ 0 h 89"/>
                  <a:gd name="T8" fmla="*/ 15 w 104"/>
                  <a:gd name="T9" fmla="*/ 0 h 89"/>
                </a:gdLst>
                <a:ahLst/>
                <a:cxnLst>
                  <a:cxn ang="0">
                    <a:pos x="T0" y="T1"/>
                  </a:cxn>
                  <a:cxn ang="0">
                    <a:pos x="T2" y="T3"/>
                  </a:cxn>
                  <a:cxn ang="0">
                    <a:pos x="T4" y="T5"/>
                  </a:cxn>
                  <a:cxn ang="0">
                    <a:pos x="T6" y="T7"/>
                  </a:cxn>
                  <a:cxn ang="0">
                    <a:pos x="T8" y="T9"/>
                  </a:cxn>
                </a:cxnLst>
                <a:rect l="0" t="0" r="r" b="b"/>
                <a:pathLst>
                  <a:path w="104" h="89">
                    <a:moveTo>
                      <a:pt x="15" y="0"/>
                    </a:moveTo>
                    <a:lnTo>
                      <a:pt x="0" y="89"/>
                    </a:lnTo>
                    <a:lnTo>
                      <a:pt x="78" y="89"/>
                    </a:lnTo>
                    <a:lnTo>
                      <a:pt x="104" y="0"/>
                    </a:lnTo>
                    <a:lnTo>
                      <a:pt x="15"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9" name="Rectangle 35"/>
            <p:cNvSpPr>
              <a:spLocks noChangeArrowheads="1"/>
            </p:cNvSpPr>
            <p:nvPr/>
          </p:nvSpPr>
          <p:spPr bwMode="auto">
            <a:xfrm>
              <a:off x="810525" y="4399170"/>
              <a:ext cx="23813" cy="161609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36"/>
            <p:cNvSpPr>
              <a:spLocks/>
            </p:cNvSpPr>
            <p:nvPr/>
          </p:nvSpPr>
          <p:spPr bwMode="auto">
            <a:xfrm>
              <a:off x="151705" y="4410283"/>
              <a:ext cx="674695" cy="1624031"/>
            </a:xfrm>
            <a:custGeom>
              <a:avLst/>
              <a:gdLst>
                <a:gd name="T0" fmla="*/ 425 w 425"/>
                <a:gd name="T1" fmla="*/ 3 h 1023"/>
                <a:gd name="T2" fmla="*/ 15 w 425"/>
                <a:gd name="T3" fmla="*/ 1023 h 1023"/>
                <a:gd name="T4" fmla="*/ 0 w 425"/>
                <a:gd name="T5" fmla="*/ 1023 h 1023"/>
                <a:gd name="T6" fmla="*/ 406 w 425"/>
                <a:gd name="T7" fmla="*/ 0 h 1023"/>
                <a:gd name="T8" fmla="*/ 425 w 425"/>
                <a:gd name="T9" fmla="*/ 3 h 1023"/>
              </a:gdLst>
              <a:ahLst/>
              <a:cxnLst>
                <a:cxn ang="0">
                  <a:pos x="T0" y="T1"/>
                </a:cxn>
                <a:cxn ang="0">
                  <a:pos x="T2" y="T3"/>
                </a:cxn>
                <a:cxn ang="0">
                  <a:pos x="T4" y="T5"/>
                </a:cxn>
                <a:cxn ang="0">
                  <a:pos x="T6" y="T7"/>
                </a:cxn>
                <a:cxn ang="0">
                  <a:pos x="T8" y="T9"/>
                </a:cxn>
              </a:cxnLst>
              <a:rect l="0" t="0" r="r" b="b"/>
              <a:pathLst>
                <a:path w="425" h="1023">
                  <a:moveTo>
                    <a:pt x="425" y="3"/>
                  </a:moveTo>
                  <a:lnTo>
                    <a:pt x="15" y="1023"/>
                  </a:lnTo>
                  <a:lnTo>
                    <a:pt x="0" y="1023"/>
                  </a:lnTo>
                  <a:lnTo>
                    <a:pt x="406" y="0"/>
                  </a:lnTo>
                  <a:lnTo>
                    <a:pt x="425"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37"/>
            <p:cNvSpPr>
              <a:spLocks/>
            </p:cNvSpPr>
            <p:nvPr/>
          </p:nvSpPr>
          <p:spPr bwMode="auto">
            <a:xfrm>
              <a:off x="810525" y="4399170"/>
              <a:ext cx="669933" cy="1630381"/>
            </a:xfrm>
            <a:custGeom>
              <a:avLst/>
              <a:gdLst>
                <a:gd name="T0" fmla="*/ 0 w 422"/>
                <a:gd name="T1" fmla="*/ 0 h 1027"/>
                <a:gd name="T2" fmla="*/ 407 w 422"/>
                <a:gd name="T3" fmla="*/ 1027 h 1027"/>
                <a:gd name="T4" fmla="*/ 422 w 422"/>
                <a:gd name="T5" fmla="*/ 1027 h 1027"/>
                <a:gd name="T6" fmla="*/ 23 w 422"/>
                <a:gd name="T7" fmla="*/ 5 h 1027"/>
                <a:gd name="T8" fmla="*/ 0 w 422"/>
                <a:gd name="T9" fmla="*/ 0 h 1027"/>
              </a:gdLst>
              <a:ahLst/>
              <a:cxnLst>
                <a:cxn ang="0">
                  <a:pos x="T0" y="T1"/>
                </a:cxn>
                <a:cxn ang="0">
                  <a:pos x="T2" y="T3"/>
                </a:cxn>
                <a:cxn ang="0">
                  <a:pos x="T4" y="T5"/>
                </a:cxn>
                <a:cxn ang="0">
                  <a:pos x="T6" y="T7"/>
                </a:cxn>
                <a:cxn ang="0">
                  <a:pos x="T8" y="T9"/>
                </a:cxn>
              </a:cxnLst>
              <a:rect l="0" t="0" r="r" b="b"/>
              <a:pathLst>
                <a:path w="422" h="1027">
                  <a:moveTo>
                    <a:pt x="0" y="0"/>
                  </a:moveTo>
                  <a:lnTo>
                    <a:pt x="407" y="1027"/>
                  </a:lnTo>
                  <a:lnTo>
                    <a:pt x="422" y="1027"/>
                  </a:lnTo>
                  <a:lnTo>
                    <a:pt x="23" y="5"/>
                  </a:lnTo>
                  <a:lnTo>
                    <a:pt x="0"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8" name="Group 57"/>
          <p:cNvGrpSpPr/>
          <p:nvPr/>
        </p:nvGrpSpPr>
        <p:grpSpPr>
          <a:xfrm>
            <a:off x="1463822" y="2090640"/>
            <a:ext cx="1780092" cy="2153610"/>
            <a:chOff x="-1600200" y="2860656"/>
            <a:chExt cx="1597043" cy="1787595"/>
          </a:xfrm>
        </p:grpSpPr>
        <p:grpSp>
          <p:nvGrpSpPr>
            <p:cNvPr id="56" name="Group 55"/>
            <p:cNvGrpSpPr/>
            <p:nvPr/>
          </p:nvGrpSpPr>
          <p:grpSpPr>
            <a:xfrm>
              <a:off x="-1600200" y="4452986"/>
              <a:ext cx="1597043" cy="195265"/>
              <a:chOff x="381001" y="4452986"/>
              <a:chExt cx="1597043" cy="195265"/>
            </a:xfrm>
          </p:grpSpPr>
          <p:sp>
            <p:nvSpPr>
              <p:cNvPr id="11" name="Freeform 17"/>
              <p:cNvSpPr>
                <a:spLocks/>
              </p:cNvSpPr>
              <p:nvPr/>
            </p:nvSpPr>
            <p:spPr bwMode="auto">
              <a:xfrm>
                <a:off x="381001" y="4452986"/>
                <a:ext cx="1597043" cy="195265"/>
              </a:xfrm>
              <a:custGeom>
                <a:avLst/>
                <a:gdLst>
                  <a:gd name="T0" fmla="*/ 966 w 1006"/>
                  <a:gd name="T1" fmla="*/ 123 h 123"/>
                  <a:gd name="T2" fmla="*/ 1006 w 1006"/>
                  <a:gd name="T3" fmla="*/ 0 h 123"/>
                  <a:gd name="T4" fmla="*/ 0 w 1006"/>
                  <a:gd name="T5" fmla="*/ 0 h 123"/>
                  <a:gd name="T6" fmla="*/ 45 w 1006"/>
                  <a:gd name="T7" fmla="*/ 123 h 123"/>
                  <a:gd name="T8" fmla="*/ 966 w 1006"/>
                  <a:gd name="T9" fmla="*/ 123 h 123"/>
                </a:gdLst>
                <a:ahLst/>
                <a:cxnLst>
                  <a:cxn ang="0">
                    <a:pos x="T0" y="T1"/>
                  </a:cxn>
                  <a:cxn ang="0">
                    <a:pos x="T2" y="T3"/>
                  </a:cxn>
                  <a:cxn ang="0">
                    <a:pos x="T4" y="T5"/>
                  </a:cxn>
                  <a:cxn ang="0">
                    <a:pos x="T6" y="T7"/>
                  </a:cxn>
                  <a:cxn ang="0">
                    <a:pos x="T8" y="T9"/>
                  </a:cxn>
                </a:cxnLst>
                <a:rect l="0" t="0" r="r" b="b"/>
                <a:pathLst>
                  <a:path w="1006" h="123">
                    <a:moveTo>
                      <a:pt x="966" y="123"/>
                    </a:moveTo>
                    <a:lnTo>
                      <a:pt x="1006" y="0"/>
                    </a:lnTo>
                    <a:lnTo>
                      <a:pt x="0" y="0"/>
                    </a:lnTo>
                    <a:lnTo>
                      <a:pt x="45" y="123"/>
                    </a:lnTo>
                    <a:lnTo>
                      <a:pt x="966" y="1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auto">
              <a:xfrm>
                <a:off x="446089" y="4481562"/>
                <a:ext cx="1458929" cy="136527"/>
              </a:xfrm>
              <a:custGeom>
                <a:avLst/>
                <a:gdLst>
                  <a:gd name="T0" fmla="*/ 892 w 919"/>
                  <a:gd name="T1" fmla="*/ 86 h 86"/>
                  <a:gd name="T2" fmla="*/ 919 w 919"/>
                  <a:gd name="T3" fmla="*/ 0 h 86"/>
                  <a:gd name="T4" fmla="*/ 0 w 919"/>
                  <a:gd name="T5" fmla="*/ 0 h 86"/>
                  <a:gd name="T6" fmla="*/ 32 w 919"/>
                  <a:gd name="T7" fmla="*/ 86 h 86"/>
                  <a:gd name="T8" fmla="*/ 892 w 919"/>
                  <a:gd name="T9" fmla="*/ 86 h 86"/>
                </a:gdLst>
                <a:ahLst/>
                <a:cxnLst>
                  <a:cxn ang="0">
                    <a:pos x="T0" y="T1"/>
                  </a:cxn>
                  <a:cxn ang="0">
                    <a:pos x="T2" y="T3"/>
                  </a:cxn>
                  <a:cxn ang="0">
                    <a:pos x="T4" y="T5"/>
                  </a:cxn>
                  <a:cxn ang="0">
                    <a:pos x="T6" y="T7"/>
                  </a:cxn>
                  <a:cxn ang="0">
                    <a:pos x="T8" y="T9"/>
                  </a:cxn>
                </a:cxnLst>
                <a:rect l="0" t="0" r="r" b="b"/>
                <a:pathLst>
                  <a:path w="919" h="86">
                    <a:moveTo>
                      <a:pt x="892" y="86"/>
                    </a:moveTo>
                    <a:lnTo>
                      <a:pt x="919" y="0"/>
                    </a:lnTo>
                    <a:lnTo>
                      <a:pt x="0" y="0"/>
                    </a:lnTo>
                    <a:lnTo>
                      <a:pt x="32" y="86"/>
                    </a:lnTo>
                    <a:lnTo>
                      <a:pt x="892" y="86"/>
                    </a:lnTo>
                    <a:close/>
                  </a:path>
                </a:pathLst>
              </a:custGeom>
              <a:solidFill>
                <a:srgbClr val="7FB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9"/>
              <p:cNvSpPr>
                <a:spLocks/>
              </p:cNvSpPr>
              <p:nvPr/>
            </p:nvSpPr>
            <p:spPr bwMode="auto">
              <a:xfrm>
                <a:off x="1416063" y="4476799"/>
                <a:ext cx="312741" cy="146052"/>
              </a:xfrm>
              <a:custGeom>
                <a:avLst/>
                <a:gdLst>
                  <a:gd name="T0" fmla="*/ 197 w 197"/>
                  <a:gd name="T1" fmla="*/ 0 h 92"/>
                  <a:gd name="T2" fmla="*/ 176 w 197"/>
                  <a:gd name="T3" fmla="*/ 92 h 92"/>
                  <a:gd name="T4" fmla="*/ 13 w 197"/>
                  <a:gd name="T5" fmla="*/ 92 h 92"/>
                  <a:gd name="T6" fmla="*/ 0 w 197"/>
                  <a:gd name="T7" fmla="*/ 0 h 92"/>
                  <a:gd name="T8" fmla="*/ 197 w 197"/>
                  <a:gd name="T9" fmla="*/ 0 h 92"/>
                </a:gdLst>
                <a:ahLst/>
                <a:cxnLst>
                  <a:cxn ang="0">
                    <a:pos x="T0" y="T1"/>
                  </a:cxn>
                  <a:cxn ang="0">
                    <a:pos x="T2" y="T3"/>
                  </a:cxn>
                  <a:cxn ang="0">
                    <a:pos x="T4" y="T5"/>
                  </a:cxn>
                  <a:cxn ang="0">
                    <a:pos x="T6" y="T7"/>
                  </a:cxn>
                  <a:cxn ang="0">
                    <a:pos x="T8" y="T9"/>
                  </a:cxn>
                </a:cxnLst>
                <a:rect l="0" t="0" r="r" b="b"/>
                <a:pathLst>
                  <a:path w="197" h="92">
                    <a:moveTo>
                      <a:pt x="197" y="0"/>
                    </a:moveTo>
                    <a:lnTo>
                      <a:pt x="176" y="92"/>
                    </a:lnTo>
                    <a:lnTo>
                      <a:pt x="13" y="92"/>
                    </a:lnTo>
                    <a:lnTo>
                      <a:pt x="0" y="0"/>
                    </a:lnTo>
                    <a:lnTo>
                      <a:pt x="197" y="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20"/>
              <p:cNvSpPr>
                <a:spLocks/>
              </p:cNvSpPr>
              <p:nvPr/>
            </p:nvSpPr>
            <p:spPr bwMode="auto">
              <a:xfrm>
                <a:off x="568328" y="4491087"/>
                <a:ext cx="155577" cy="142877"/>
              </a:xfrm>
              <a:custGeom>
                <a:avLst/>
                <a:gdLst>
                  <a:gd name="T0" fmla="*/ 72 w 98"/>
                  <a:gd name="T1" fmla="*/ 0 h 90"/>
                  <a:gd name="T2" fmla="*/ 72 w 98"/>
                  <a:gd name="T3" fmla="*/ 0 h 90"/>
                  <a:gd name="T4" fmla="*/ 98 w 98"/>
                  <a:gd name="T5" fmla="*/ 90 h 90"/>
                  <a:gd name="T6" fmla="*/ 36 w 98"/>
                  <a:gd name="T7" fmla="*/ 90 h 90"/>
                  <a:gd name="T8" fmla="*/ 0 w 98"/>
                  <a:gd name="T9" fmla="*/ 1 h 90"/>
                  <a:gd name="T10" fmla="*/ 72 w 98"/>
                  <a:gd name="T11" fmla="*/ 0 h 90"/>
                </a:gdLst>
                <a:ahLst/>
                <a:cxnLst>
                  <a:cxn ang="0">
                    <a:pos x="T0" y="T1"/>
                  </a:cxn>
                  <a:cxn ang="0">
                    <a:pos x="T2" y="T3"/>
                  </a:cxn>
                  <a:cxn ang="0">
                    <a:pos x="T4" y="T5"/>
                  </a:cxn>
                  <a:cxn ang="0">
                    <a:pos x="T6" y="T7"/>
                  </a:cxn>
                  <a:cxn ang="0">
                    <a:pos x="T8" y="T9"/>
                  </a:cxn>
                  <a:cxn ang="0">
                    <a:pos x="T10" y="T11"/>
                  </a:cxn>
                </a:cxnLst>
                <a:rect l="0" t="0" r="r" b="b"/>
                <a:pathLst>
                  <a:path w="98" h="90">
                    <a:moveTo>
                      <a:pt x="72" y="0"/>
                    </a:moveTo>
                    <a:lnTo>
                      <a:pt x="72" y="0"/>
                    </a:lnTo>
                    <a:lnTo>
                      <a:pt x="98" y="90"/>
                    </a:lnTo>
                    <a:lnTo>
                      <a:pt x="36" y="90"/>
                    </a:lnTo>
                    <a:lnTo>
                      <a:pt x="0" y="1"/>
                    </a:lnTo>
                    <a:lnTo>
                      <a:pt x="7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5" name="Rectangle 21"/>
            <p:cNvSpPr>
              <a:spLocks noChangeArrowheads="1"/>
            </p:cNvSpPr>
            <p:nvPr/>
          </p:nvSpPr>
          <p:spPr bwMode="auto">
            <a:xfrm>
              <a:off x="-803268" y="2860656"/>
              <a:ext cx="25400" cy="1616093"/>
            </a:xfrm>
            <a:prstGeom prst="rect">
              <a:avLst/>
            </a:prstGeom>
            <a:solidFill>
              <a:srgbClr val="0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16" name="Freeform 22"/>
            <p:cNvSpPr>
              <a:spLocks/>
            </p:cNvSpPr>
            <p:nvPr/>
          </p:nvSpPr>
          <p:spPr bwMode="auto">
            <a:xfrm>
              <a:off x="-793742" y="2871769"/>
              <a:ext cx="676283" cy="1624031"/>
            </a:xfrm>
            <a:custGeom>
              <a:avLst/>
              <a:gdLst>
                <a:gd name="T0" fmla="*/ 0 w 426"/>
                <a:gd name="T1" fmla="*/ 3 h 1023"/>
                <a:gd name="T2" fmla="*/ 411 w 426"/>
                <a:gd name="T3" fmla="*/ 1023 h 1023"/>
                <a:gd name="T4" fmla="*/ 426 w 426"/>
                <a:gd name="T5" fmla="*/ 1023 h 1023"/>
                <a:gd name="T6" fmla="*/ 19 w 426"/>
                <a:gd name="T7" fmla="*/ 0 h 1023"/>
                <a:gd name="T8" fmla="*/ 0 w 426"/>
                <a:gd name="T9" fmla="*/ 3 h 1023"/>
              </a:gdLst>
              <a:ahLst/>
              <a:cxnLst>
                <a:cxn ang="0">
                  <a:pos x="T0" y="T1"/>
                </a:cxn>
                <a:cxn ang="0">
                  <a:pos x="T2" y="T3"/>
                </a:cxn>
                <a:cxn ang="0">
                  <a:pos x="T4" y="T5"/>
                </a:cxn>
                <a:cxn ang="0">
                  <a:pos x="T6" y="T7"/>
                </a:cxn>
                <a:cxn ang="0">
                  <a:pos x="T8" y="T9"/>
                </a:cxn>
              </a:cxnLst>
              <a:rect l="0" t="0" r="r" b="b"/>
              <a:pathLst>
                <a:path w="426" h="1023">
                  <a:moveTo>
                    <a:pt x="0" y="3"/>
                  </a:moveTo>
                  <a:lnTo>
                    <a:pt x="411" y="1023"/>
                  </a:lnTo>
                  <a:lnTo>
                    <a:pt x="426" y="1023"/>
                  </a:lnTo>
                  <a:lnTo>
                    <a:pt x="19" y="0"/>
                  </a:lnTo>
                  <a:lnTo>
                    <a:pt x="0" y="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23"/>
            <p:cNvSpPr>
              <a:spLocks/>
            </p:cNvSpPr>
            <p:nvPr/>
          </p:nvSpPr>
          <p:spPr bwMode="auto">
            <a:xfrm>
              <a:off x="-1447800" y="2860656"/>
              <a:ext cx="669933" cy="1630381"/>
            </a:xfrm>
            <a:custGeom>
              <a:avLst/>
              <a:gdLst>
                <a:gd name="T0" fmla="*/ 422 w 422"/>
                <a:gd name="T1" fmla="*/ 0 h 1027"/>
                <a:gd name="T2" fmla="*/ 15 w 422"/>
                <a:gd name="T3" fmla="*/ 1027 h 1027"/>
                <a:gd name="T4" fmla="*/ 0 w 422"/>
                <a:gd name="T5" fmla="*/ 1027 h 1027"/>
                <a:gd name="T6" fmla="*/ 400 w 422"/>
                <a:gd name="T7" fmla="*/ 5 h 1027"/>
                <a:gd name="T8" fmla="*/ 422 w 422"/>
                <a:gd name="T9" fmla="*/ 0 h 1027"/>
              </a:gdLst>
              <a:ahLst/>
              <a:cxnLst>
                <a:cxn ang="0">
                  <a:pos x="T0" y="T1"/>
                </a:cxn>
                <a:cxn ang="0">
                  <a:pos x="T2" y="T3"/>
                </a:cxn>
                <a:cxn ang="0">
                  <a:pos x="T4" y="T5"/>
                </a:cxn>
                <a:cxn ang="0">
                  <a:pos x="T6" y="T7"/>
                </a:cxn>
                <a:cxn ang="0">
                  <a:pos x="T8" y="T9"/>
                </a:cxn>
              </a:cxnLst>
              <a:rect l="0" t="0" r="r" b="b"/>
              <a:pathLst>
                <a:path w="422" h="1027">
                  <a:moveTo>
                    <a:pt x="422" y="0"/>
                  </a:moveTo>
                  <a:lnTo>
                    <a:pt x="15" y="1027"/>
                  </a:lnTo>
                  <a:lnTo>
                    <a:pt x="0" y="1027"/>
                  </a:lnTo>
                  <a:lnTo>
                    <a:pt x="400" y="5"/>
                  </a:lnTo>
                  <a:lnTo>
                    <a:pt x="422" y="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xmlns="" val="3569879277"/>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900000">
                                      <p:cBhvr>
                                        <p:cTn id="6" dur="750" fill="hold"/>
                                        <p:tgtEl>
                                          <p:spTgt spid="60"/>
                                        </p:tgtEl>
                                        <p:attrNameLst>
                                          <p:attrName>r</p:attrName>
                                        </p:attrNameLst>
                                      </p:cBhvr>
                                    </p:animRot>
                                  </p:childTnLst>
                                </p:cTn>
                              </p:par>
                              <p:par>
                                <p:cTn id="7" presetID="42" presetClass="path" presetSubtype="0" accel="10000" decel="10000" fill="hold" nodeType="withEffect">
                                  <p:stCondLst>
                                    <p:cond delay="0"/>
                                  </p:stCondLst>
                                  <p:childTnLst>
                                    <p:animMotion origin="layout" path="M 1.11111E-6 1.51782E-6 L -0.00347 0.04627 " pathEditMode="relative" rAng="0" ptsTypes="AA">
                                      <p:cBhvr>
                                        <p:cTn id="8" dur="1000" fill="hold"/>
                                        <p:tgtEl>
                                          <p:spTgt spid="59"/>
                                        </p:tgtEl>
                                        <p:attrNameLst>
                                          <p:attrName>ppt_x</p:attrName>
                                          <p:attrName>ppt_y</p:attrName>
                                        </p:attrNameLst>
                                      </p:cBhvr>
                                      <p:rCtr x="-174" y="2314"/>
                                    </p:animMotion>
                                  </p:childTnLst>
                                </p:cTn>
                              </p:par>
                              <p:par>
                                <p:cTn id="9" presetID="42" presetClass="path" presetSubtype="0" accel="10000" decel="10000" fill="hold" grpId="0" nodeType="withEffect">
                                  <p:stCondLst>
                                    <p:cond delay="0"/>
                                  </p:stCondLst>
                                  <p:childTnLst>
                                    <p:animMotion origin="layout" path="M -5.55556E-7 -1.24971E-6 L -0.00729 0.04258 " pathEditMode="relative" rAng="0" ptsTypes="AA">
                                      <p:cBhvr>
                                        <p:cTn id="10" dur="1000" fill="hold"/>
                                        <p:tgtEl>
                                          <p:spTgt spid="71"/>
                                        </p:tgtEl>
                                        <p:attrNameLst>
                                          <p:attrName>ppt_x</p:attrName>
                                          <p:attrName>ppt_y</p:attrName>
                                        </p:attrNameLst>
                                      </p:cBhvr>
                                      <p:rCtr x="-365" y="2129"/>
                                    </p:animMotion>
                                  </p:childTnLst>
                                </p:cTn>
                              </p:par>
                              <p:par>
                                <p:cTn id="11" presetID="64" presetClass="path" presetSubtype="0" accel="13333" decel="13333" fill="hold" nodeType="withEffect">
                                  <p:stCondLst>
                                    <p:cond delay="0"/>
                                  </p:stCondLst>
                                  <p:childTnLst>
                                    <p:animMotion origin="layout" path="M 1.94444E-6 -1.7341E-6 L 1.94444E-6 -0.0511 " pathEditMode="relative" rAng="0" ptsTypes="AA">
                                      <p:cBhvr>
                                        <p:cTn id="12" dur="750" fill="hold"/>
                                        <p:tgtEl>
                                          <p:spTgt spid="58"/>
                                        </p:tgtEl>
                                        <p:attrNameLst>
                                          <p:attrName>ppt_x</p:attrName>
                                          <p:attrName>ppt_y</p:attrName>
                                        </p:attrNameLst>
                                      </p:cBhvr>
                                      <p:rCtr x="0" y="-2566"/>
                                    </p:animMotion>
                                  </p:childTnLst>
                                </p:cTn>
                              </p:par>
                              <p:par>
                                <p:cTn id="13" presetID="64" presetClass="path" presetSubtype="0" accel="5000" decel="5000" fill="hold" grpId="0" nodeType="withEffect">
                                  <p:stCondLst>
                                    <p:cond delay="0"/>
                                  </p:stCondLst>
                                  <p:childTnLst>
                                    <p:animMotion origin="layout" path="M -1.66667E-6 -3.7037E-7 L 0.00139 -0.0463 " pathEditMode="relative" rAng="0" ptsTypes="AA">
                                      <p:cBhvr>
                                        <p:cTn id="14" dur="750" fill="hold"/>
                                        <p:tgtEl>
                                          <p:spTgt spid="62"/>
                                        </p:tgtEl>
                                        <p:attrNameLst>
                                          <p:attrName>ppt_x</p:attrName>
                                          <p:attrName>ppt_y</p:attrName>
                                        </p:attrNameLst>
                                      </p:cBhvr>
                                      <p:rCtr x="69" y="-23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331520619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3794226990"/>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p:nvSpPr>
        <p:spPr>
          <a:xfrm>
            <a:off x="305125" y="5540578"/>
            <a:ext cx="4954245" cy="838200"/>
          </a:xfrm>
          <a:prstGeom prst="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538151" y="5033318"/>
            <a:ext cx="4555524" cy="838200"/>
          </a:xfrm>
          <a:prstGeom prst="rect">
            <a:avLst/>
          </a:prstGeom>
          <a:solidFill>
            <a:schemeClr val="accent2">
              <a:lumMod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sp>
        <p:nvSpPr>
          <p:cNvPr id="2" name="TextBox 1"/>
          <p:cNvSpPr txBox="1"/>
          <p:nvPr/>
        </p:nvSpPr>
        <p:spPr>
          <a:xfrm>
            <a:off x="457200" y="1143000"/>
            <a:ext cx="8229600" cy="5324535"/>
          </a:xfrm>
          <a:prstGeom prst="rect">
            <a:avLst/>
          </a:prstGeom>
          <a:noFill/>
        </p:spPr>
        <p:txBody>
          <a:bodyPr wrap="square" rtlCol="0">
            <a:spAutoFit/>
          </a:bodyPr>
          <a:lstStyle/>
          <a:p>
            <a:r>
              <a:rPr lang="en-US" sz="3300" dirty="0"/>
              <a:t>1 John 3:2-3 ~ </a:t>
            </a:r>
            <a:r>
              <a:rPr lang="en-US" sz="3300" baseline="30000" dirty="0"/>
              <a:t>2</a:t>
            </a:r>
            <a:r>
              <a:rPr lang="en-US" sz="3300" dirty="0"/>
              <a:t> </a:t>
            </a:r>
            <a:r>
              <a:rPr lang="en-US" sz="3300" dirty="0">
                <a:solidFill>
                  <a:srgbClr val="FFFF00"/>
                </a:solidFill>
              </a:rPr>
              <a:t>Beloved, now we are children of God; and it has not yet been revealed what we shall be, but we know that when He is revealed, we shall be like Him, for we shall see Him as He is. </a:t>
            </a:r>
            <a:r>
              <a:rPr lang="en-US" sz="3300" baseline="30000" dirty="0"/>
              <a:t>3</a:t>
            </a:r>
            <a:r>
              <a:rPr lang="en-US" sz="3300" dirty="0"/>
              <a:t> </a:t>
            </a:r>
            <a:r>
              <a:rPr lang="en-US" sz="3300" dirty="0">
                <a:solidFill>
                  <a:srgbClr val="FFFF00"/>
                </a:solidFill>
              </a:rPr>
              <a:t>And everyone who has this hope in Him purifies himself, just as He is pure.</a:t>
            </a:r>
            <a:endParaRPr lang="en-US" sz="3300" dirty="0">
              <a:solidFill>
                <a:srgbClr val="FFFF00"/>
              </a:solidFill>
              <a:latin typeface="Castellar" pitchFamily="18" charset="0"/>
            </a:endParaRPr>
          </a:p>
        </p:txBody>
      </p:sp>
    </p:spTree>
    <p:extLst>
      <p:ext uri="{BB962C8B-B14F-4D97-AF65-F5344CB8AC3E}">
        <p14:creationId xmlns:p14="http://schemas.microsoft.com/office/powerpoint/2010/main" xmlns="" val="2054354140"/>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311027574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1200329"/>
          </a:xfrm>
          <a:prstGeom prst="rect">
            <a:avLst/>
          </a:prstGeom>
          <a:noFill/>
        </p:spPr>
        <p:txBody>
          <a:bodyPr wrap="square" rtlCol="0">
            <a:spAutoFit/>
          </a:bodyPr>
          <a:lstStyle/>
          <a:p>
            <a:r>
              <a:rPr lang="en-US" sz="3600" dirty="0" smtClean="0">
                <a:solidFill>
                  <a:schemeClr val="bg1"/>
                </a:solidFill>
                <a:latin typeface="Castellar" pitchFamily="18" charset="0"/>
              </a:rPr>
              <a:t>3 Reasons for Marital intimacy</a:t>
            </a:r>
            <a:endParaRPr lang="en-US" sz="3600" dirty="0">
              <a:solidFill>
                <a:schemeClr val="bg1"/>
              </a:solidFill>
              <a:latin typeface="Castellar" pitchFamily="18" charset="0"/>
            </a:endParaRPr>
          </a:p>
        </p:txBody>
      </p:sp>
      <p:sp>
        <p:nvSpPr>
          <p:cNvPr id="3" name="TextBox 2"/>
          <p:cNvSpPr txBox="1"/>
          <p:nvPr/>
        </p:nvSpPr>
        <p:spPr>
          <a:xfrm>
            <a:off x="685800" y="2253527"/>
            <a:ext cx="8001000" cy="646331"/>
          </a:xfrm>
          <a:prstGeom prst="rect">
            <a:avLst/>
          </a:prstGeom>
          <a:noFill/>
        </p:spPr>
        <p:txBody>
          <a:bodyPr wrap="square" rtlCol="0">
            <a:spAutoFit/>
          </a:bodyPr>
          <a:lstStyle/>
          <a:p>
            <a:pPr marL="463550" indent="-463550">
              <a:buFont typeface="Arial" pitchFamily="34" charset="0"/>
              <a:buChar char="•"/>
            </a:pPr>
            <a:r>
              <a:rPr lang="en-US" sz="3600" dirty="0" smtClean="0">
                <a:solidFill>
                  <a:schemeClr val="bg1"/>
                </a:solidFill>
                <a:latin typeface="Castellar" pitchFamily="18" charset="0"/>
              </a:rPr>
              <a:t>Procreation</a:t>
            </a:r>
            <a:endParaRPr lang="en-US" sz="3600" dirty="0">
              <a:solidFill>
                <a:schemeClr val="bg1"/>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sp>
        <p:nvSpPr>
          <p:cNvPr id="5" name="TextBox 4"/>
          <p:cNvSpPr txBox="1"/>
          <p:nvPr/>
        </p:nvSpPr>
        <p:spPr>
          <a:xfrm>
            <a:off x="685800" y="2831275"/>
            <a:ext cx="8001000" cy="1200329"/>
          </a:xfrm>
          <a:prstGeom prst="rect">
            <a:avLst/>
          </a:prstGeom>
          <a:noFill/>
        </p:spPr>
        <p:txBody>
          <a:bodyPr wrap="square" rtlCol="0">
            <a:spAutoFit/>
          </a:bodyPr>
          <a:lstStyle/>
          <a:p>
            <a:pPr marL="463550" indent="-463550">
              <a:buFont typeface="Arial" pitchFamily="34" charset="0"/>
              <a:buChar char="•"/>
            </a:pPr>
            <a:r>
              <a:rPr lang="en-US" sz="3600" dirty="0" smtClean="0">
                <a:solidFill>
                  <a:schemeClr val="bg1"/>
                </a:solidFill>
                <a:latin typeface="Castellar" pitchFamily="18" charset="0"/>
              </a:rPr>
              <a:t>Type of Oneness of Jesus and His Bride</a:t>
            </a:r>
            <a:endParaRPr lang="en-US" sz="3600" dirty="0">
              <a:solidFill>
                <a:schemeClr val="bg1"/>
              </a:solidFill>
              <a:latin typeface="Castellar" pitchFamily="18" charset="0"/>
            </a:endParaRPr>
          </a:p>
        </p:txBody>
      </p:sp>
      <p:sp>
        <p:nvSpPr>
          <p:cNvPr id="6" name="TextBox 5"/>
          <p:cNvSpPr txBox="1"/>
          <p:nvPr/>
        </p:nvSpPr>
        <p:spPr>
          <a:xfrm>
            <a:off x="685800" y="3916946"/>
            <a:ext cx="8001000" cy="646331"/>
          </a:xfrm>
          <a:prstGeom prst="rect">
            <a:avLst/>
          </a:prstGeom>
          <a:noFill/>
        </p:spPr>
        <p:txBody>
          <a:bodyPr wrap="square" rtlCol="0">
            <a:spAutoFit/>
          </a:bodyPr>
          <a:lstStyle/>
          <a:p>
            <a:pPr marL="463550" indent="-463550">
              <a:buFont typeface="Arial" pitchFamily="34" charset="0"/>
              <a:buChar char="•"/>
            </a:pPr>
            <a:r>
              <a:rPr lang="en-US" sz="3600" dirty="0" smtClean="0">
                <a:solidFill>
                  <a:schemeClr val="bg1"/>
                </a:solidFill>
                <a:latin typeface="Castellar" pitchFamily="18" charset="0"/>
              </a:rPr>
              <a:t>Pleasure</a:t>
            </a:r>
            <a:endParaRPr lang="en-US" sz="3600" dirty="0">
              <a:solidFill>
                <a:schemeClr val="bg1"/>
              </a:solidFill>
              <a:latin typeface="Castellar" pitchFamily="18" charset="0"/>
            </a:endParaRPr>
          </a:p>
        </p:txBody>
      </p:sp>
    </p:spTree>
    <p:extLst>
      <p:ext uri="{BB962C8B-B14F-4D97-AF65-F5344CB8AC3E}">
        <p14:creationId xmlns:p14="http://schemas.microsoft.com/office/powerpoint/2010/main" xmlns="" val="1724489507"/>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par>
                          <p:cTn id="21" fill="hold">
                            <p:stCondLst>
                              <p:cond delay="500"/>
                            </p:stCondLst>
                            <p:childTnLst>
                              <p:par>
                                <p:cTn id="22" presetID="9" presetClass="emph" presetSubtype="0" grpId="1" nodeType="afterEffect">
                                  <p:stCondLst>
                                    <p:cond delay="0"/>
                                  </p:stCondLst>
                                  <p:childTnLst>
                                    <p:set>
                                      <p:cBhvr rctx="PPT">
                                        <p:cTn id="23" dur="indefinite"/>
                                        <p:tgtEl>
                                          <p:spTgt spid="3"/>
                                        </p:tgtEl>
                                        <p:attrNameLst>
                                          <p:attrName>style.opacity</p:attrName>
                                        </p:attrNameLst>
                                      </p:cBhvr>
                                      <p:to>
                                        <p:strVal val="0.5"/>
                                      </p:to>
                                    </p:set>
                                    <p:animEffect filter="image" prLst="opacity: 0.5">
                                      <p:cBhvr rctx="IE">
                                        <p:cTn id="24" dur="indefinite"/>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childTnLst>
                                </p:cTn>
                              </p:par>
                            </p:childTnLst>
                          </p:cTn>
                        </p:par>
                        <p:par>
                          <p:cTn id="31" fill="hold">
                            <p:stCondLst>
                              <p:cond delay="500"/>
                            </p:stCondLst>
                            <p:childTnLst>
                              <p:par>
                                <p:cTn id="32" presetID="9" presetClass="emph" presetSubtype="0" grpId="1" nodeType="afterEffect">
                                  <p:stCondLst>
                                    <p:cond delay="0"/>
                                  </p:stCondLst>
                                  <p:childTnLst>
                                    <p:set>
                                      <p:cBhvr rctx="PPT">
                                        <p:cTn id="33" dur="indefinite"/>
                                        <p:tgtEl>
                                          <p:spTgt spid="5"/>
                                        </p:tgtEl>
                                        <p:attrNameLst>
                                          <p:attrName>style.opacity</p:attrName>
                                        </p:attrNameLst>
                                      </p:cBhvr>
                                      <p:to>
                                        <p:strVal val="0.5"/>
                                      </p:to>
                                    </p:set>
                                    <p:animEffect filter="image" prLst="opacity: 0.5">
                                      <p:cBhvr rctx="IE">
                                        <p:cTn id="34"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5" grpId="0"/>
      <p:bldP spid="5" grpId="1"/>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2770469304"/>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57200" y="1143000"/>
            <a:ext cx="8229600" cy="646331"/>
          </a:xfrm>
          <a:prstGeom prst="rect">
            <a:avLst/>
          </a:prstGeom>
          <a:noFill/>
        </p:spPr>
        <p:txBody>
          <a:bodyPr wrap="square" rtlCol="0">
            <a:spAutoFit/>
          </a:bodyPr>
          <a:lstStyle/>
          <a:p>
            <a:pPr algn="ctr"/>
            <a:r>
              <a:rPr lang="en-US" sz="3600" dirty="0" smtClean="0">
                <a:solidFill>
                  <a:schemeClr val="bg1"/>
                </a:solidFill>
                <a:latin typeface="Castellar" pitchFamily="18" charset="0"/>
              </a:rPr>
              <a:t>613 Precepts</a:t>
            </a:r>
            <a:endParaRPr lang="en-US" sz="3600" dirty="0">
              <a:solidFill>
                <a:schemeClr val="bg1"/>
              </a:solidFill>
              <a:latin typeface="Castellar" pitchFamily="18" charset="0"/>
            </a:endParaRPr>
          </a:p>
        </p:txBody>
      </p:sp>
      <p:sp>
        <p:nvSpPr>
          <p:cNvPr id="3" name="TextBox 2"/>
          <p:cNvSpPr txBox="1"/>
          <p:nvPr/>
        </p:nvSpPr>
        <p:spPr>
          <a:xfrm>
            <a:off x="457200" y="2762071"/>
            <a:ext cx="3733800" cy="646331"/>
          </a:xfrm>
          <a:prstGeom prst="rect">
            <a:avLst/>
          </a:prstGeom>
          <a:noFill/>
        </p:spPr>
        <p:txBody>
          <a:bodyPr wrap="square" rtlCol="0">
            <a:spAutoFit/>
          </a:bodyPr>
          <a:lstStyle/>
          <a:p>
            <a:r>
              <a:rPr lang="en-US" sz="3600" dirty="0" smtClean="0">
                <a:solidFill>
                  <a:schemeClr val="bg1"/>
                </a:solidFill>
                <a:latin typeface="Castellar" pitchFamily="18" charset="0"/>
              </a:rPr>
              <a:t>365 Positive</a:t>
            </a:r>
            <a:endParaRPr lang="en-US" sz="3600" dirty="0">
              <a:solidFill>
                <a:schemeClr val="bg1"/>
              </a:solidFill>
              <a:latin typeface="Castellar" pitchFamily="18" charset="0"/>
            </a:endParaRPr>
          </a:p>
        </p:txBody>
      </p:sp>
      <p:sp>
        <p:nvSpPr>
          <p:cNvPr id="4" name="TextBox 3"/>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sp>
        <p:nvSpPr>
          <p:cNvPr id="5" name="TextBox 4"/>
          <p:cNvSpPr txBox="1"/>
          <p:nvPr/>
        </p:nvSpPr>
        <p:spPr>
          <a:xfrm>
            <a:off x="4572000" y="2782669"/>
            <a:ext cx="4114800" cy="646331"/>
          </a:xfrm>
          <a:prstGeom prst="rect">
            <a:avLst/>
          </a:prstGeom>
          <a:noFill/>
        </p:spPr>
        <p:txBody>
          <a:bodyPr wrap="square" rtlCol="0">
            <a:spAutoFit/>
          </a:bodyPr>
          <a:lstStyle/>
          <a:p>
            <a:pPr algn="r"/>
            <a:r>
              <a:rPr lang="en-US" sz="3600" dirty="0" smtClean="0">
                <a:solidFill>
                  <a:schemeClr val="bg1"/>
                </a:solidFill>
                <a:latin typeface="Castellar" pitchFamily="18" charset="0"/>
              </a:rPr>
              <a:t>248 Negative</a:t>
            </a:r>
            <a:endParaRPr lang="en-US" sz="3600" dirty="0">
              <a:solidFill>
                <a:schemeClr val="bg1"/>
              </a:solidFill>
              <a:latin typeface="Castellar" pitchFamily="18" charset="0"/>
            </a:endParaRPr>
          </a:p>
        </p:txBody>
      </p:sp>
      <p:cxnSp>
        <p:nvCxnSpPr>
          <p:cNvPr id="8" name="Straight Arrow Connector 7"/>
          <p:cNvCxnSpPr>
            <a:stCxn id="2" idx="2"/>
          </p:cNvCxnSpPr>
          <p:nvPr/>
        </p:nvCxnSpPr>
        <p:spPr>
          <a:xfrm flipH="1">
            <a:off x="2590800" y="1789331"/>
            <a:ext cx="1981200" cy="801469"/>
          </a:xfrm>
          <a:prstGeom prst="straightConnector1">
            <a:avLst/>
          </a:prstGeom>
          <a:ln w="28575">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4572000" y="1790761"/>
            <a:ext cx="1981200" cy="801469"/>
          </a:xfrm>
          <a:prstGeom prst="straightConnector1">
            <a:avLst/>
          </a:prstGeom>
          <a:ln w="28575">
            <a:solidFill>
              <a:schemeClr val="bg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74750108"/>
      </p:ext>
    </p:extLst>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par>
                          <p:cTn id="14" fill="hold">
                            <p:stCondLst>
                              <p:cond delay="500"/>
                            </p:stCondLst>
                            <p:childTnLst>
                              <p:par>
                                <p:cTn id="15" presetID="23" presetClass="entr" presetSubtype="16"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1500"/>
                            </p:stCondLst>
                            <p:childTnLst>
                              <p:par>
                                <p:cTn id="24" presetID="2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10000" y="123372"/>
            <a:ext cx="4876800" cy="1015663"/>
          </a:xfrm>
          <a:prstGeom prst="rect">
            <a:avLst/>
          </a:prstGeom>
          <a:noFill/>
        </p:spPr>
        <p:txBody>
          <a:bodyPr wrap="square" rtlCol="0">
            <a:spAutoFit/>
          </a:bodyPr>
          <a:lstStyle/>
          <a:p>
            <a:r>
              <a:rPr lang="en-US" sz="5800" dirty="0" smtClean="0">
                <a:solidFill>
                  <a:schemeClr val="bg1"/>
                </a:solidFill>
                <a:latin typeface="Castellar" pitchFamily="18" charset="0"/>
              </a:rPr>
              <a:t>12:18-44</a:t>
            </a:r>
            <a:endParaRPr lang="en-US" sz="5800" dirty="0">
              <a:solidFill>
                <a:schemeClr val="bg1"/>
              </a:solidFill>
              <a:latin typeface="Castellar" pitchFamily="18" charset="0"/>
            </a:endParaRPr>
          </a:p>
        </p:txBody>
      </p:sp>
    </p:spTree>
    <p:extLst>
      <p:ext uri="{BB962C8B-B14F-4D97-AF65-F5344CB8AC3E}">
        <p14:creationId xmlns:p14="http://schemas.microsoft.com/office/powerpoint/2010/main" xmlns="" val="600722033"/>
      </p:ext>
    </p:extLst>
  </p:cSld>
  <p:clrMapOvr>
    <a:masterClrMapping/>
  </p:clrMapOvr>
  <mc:AlternateContent xmlns:mc="http://schemas.openxmlformats.org/markup-compatibility/2006">
    <mc:Choice xmlns:p14="http://schemas.microsoft.com/office/powerpoint/2010/main" xmlns="" Requires="p14">
      <p:transition spd="slow" p14:dur="1100">
        <p14:switch dir="r"/>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ark">
  <a:themeElements>
    <a:clrScheme name="Mark">
      <a:dk1>
        <a:srgbClr val="FFFFF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ark">
      <a:majorFont>
        <a:latin typeface="Castellar"/>
        <a:ea typeface=""/>
        <a:cs typeface=""/>
      </a:majorFont>
      <a:minorFont>
        <a:latin typeface="Castellar"/>
        <a:ea typeface=""/>
        <a:cs typeface=""/>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3600" dirty="0">
            <a:solidFill>
              <a:srgbClr val="FFFF00"/>
            </a:solidFill>
            <a:latin typeface="Castellar" pitchFamily="18" charset="0"/>
          </a:defRPr>
        </a:defPPr>
      </a:lstStyle>
    </a:txDef>
  </a:objectDefaults>
  <a:extraClrSchemeLst/>
</a:theme>
</file>

<file path=docProps/app.xml><?xml version="1.0" encoding="utf-8"?>
<Properties xmlns="http://schemas.openxmlformats.org/officeDocument/2006/extended-properties" xmlns:vt="http://schemas.openxmlformats.org/officeDocument/2006/docPropsVTypes">
  <Template>Mark</Template>
  <TotalTime>2484</TotalTime>
  <Words>246</Words>
  <Application>Microsoft Office PowerPoint</Application>
  <PresentationFormat>On-screen Show (4:3)</PresentationFormat>
  <Paragraphs>74</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Castellar</vt:lpstr>
      <vt:lpstr>Times New Roman</vt:lpstr>
      <vt:lpstr>Mark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Ken</dc:creator>
  <cp:lastModifiedBy>Kathy</cp:lastModifiedBy>
  <cp:revision>17</cp:revision>
  <dcterms:created xsi:type="dcterms:W3CDTF">2012-07-19T12:30:10Z</dcterms:created>
  <dcterms:modified xsi:type="dcterms:W3CDTF">2012-07-23T14:49:22Z</dcterms:modified>
</cp:coreProperties>
</file>