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71" r:id="rId5"/>
    <p:sldId id="272" r:id="rId6"/>
    <p:sldId id="275" r:id="rId7"/>
    <p:sldId id="276" r:id="rId8"/>
    <p:sldId id="267" r:id="rId9"/>
    <p:sldId id="268" r:id="rId10"/>
    <p:sldId id="262" r:id="rId11"/>
    <p:sldId id="263" r:id="rId12"/>
    <p:sldId id="269" r:id="rId13"/>
    <p:sldId id="270" r:id="rId14"/>
    <p:sldId id="273" r:id="rId15"/>
    <p:sldId id="274" r:id="rId16"/>
    <p:sldId id="277" r:id="rId17"/>
    <p:sldId id="278" r:id="rId18"/>
    <p:sldId id="264" r:id="rId19"/>
    <p:sldId id="266" r:id="rId20"/>
    <p:sldId id="279" r:id="rId21"/>
    <p:sldId id="280" r:id="rId22"/>
    <p:sldId id="283" r:id="rId23"/>
    <p:sldId id="284" r:id="rId24"/>
    <p:sldId id="281" r:id="rId25"/>
    <p:sldId id="282" r:id="rId26"/>
  </p:sldIdLst>
  <p:sldSz cx="9144000" cy="6858000" type="screen4x3"/>
  <p:notesSz cx="6858000" cy="9144000"/>
  <p:embeddedFontLst>
    <p:embeddedFont>
      <p:font typeface="Castellar" pitchFamily="18" charset="0"/>
      <p:regular r:id="rId27"/>
    </p:embeddedFont>
    <p:embeddedFont>
      <p:font typeface="AR ESSENCE" pitchFamily="2" charset="0"/>
      <p:regular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EECE1"/>
    <a:srgbClr val="4F6228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66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4114800"/>
            <a:ext cx="4038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2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2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7178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Filled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chortazō</a:t>
            </a:r>
            <a:r>
              <a:rPr lang="en-US" sz="3600" dirty="0"/>
              <a:t> – literally, </a:t>
            </a:r>
            <a:r>
              <a:rPr lang="en-US" sz="3600" i="1" dirty="0"/>
              <a:t>glutted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9688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/>
              <a:t>TLB ~ </a:t>
            </a:r>
            <a:r>
              <a:rPr lang="en-US" sz="3600" dirty="0">
                <a:solidFill>
                  <a:srgbClr val="FFFF00"/>
                </a:solidFill>
              </a:rPr>
              <a:t>They ate till they could hold no more!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64220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576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93474" y="2331684"/>
            <a:ext cx="1588325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Ex. 4:1-5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68319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Phi. 4:19 ~ </a:t>
            </a:r>
            <a:r>
              <a:rPr lang="en-US" sz="3600" dirty="0">
                <a:solidFill>
                  <a:srgbClr val="FFFF00"/>
                </a:solidFill>
              </a:rPr>
              <a:t>And my God shall supply all your need according to His riches in glory by Christ Jesus.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1281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2" grpId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66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6:15 ~ </a:t>
            </a:r>
            <a:r>
              <a:rPr lang="en-US" sz="3600" dirty="0">
                <a:solidFill>
                  <a:srgbClr val="FFFF00"/>
                </a:solidFill>
              </a:rPr>
              <a:t>Therefore when Jesus perceived that they were about to come and take Him by force to make Him king,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55602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49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66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Deserted Place </a:t>
            </a:r>
            <a:r>
              <a:rPr lang="en-US" sz="3200" dirty="0" smtClean="0"/>
              <a:t>~ Matt. 14:13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8953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To Bethsaida </a:t>
            </a:r>
            <a:r>
              <a:rPr lang="en-US" sz="3200" dirty="0" smtClean="0"/>
              <a:t>~ Mark 6:45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107375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deserted place belonging to the city called </a:t>
            </a:r>
            <a:r>
              <a:rPr lang="en-US" sz="3200" dirty="0" smtClean="0">
                <a:solidFill>
                  <a:srgbClr val="FFFF00"/>
                </a:solidFill>
              </a:rPr>
              <a:t>Bethsaida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smtClean="0"/>
              <a:t>~ Luke </a:t>
            </a:r>
            <a:r>
              <a:rPr lang="en-US" sz="3200" dirty="0"/>
              <a:t>9:10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17713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Toward Capernaum </a:t>
            </a:r>
            <a:r>
              <a:rPr lang="en-US" sz="3200" dirty="0" smtClean="0"/>
              <a:t>~ John 6:17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12955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however, other boats came from Tiberias, near the place where they ate bread after the Lord had given </a:t>
            </a:r>
            <a:r>
              <a:rPr lang="en-US" sz="3200" dirty="0" smtClean="0">
                <a:solidFill>
                  <a:srgbClr val="FFFF00"/>
                </a:solidFill>
              </a:rPr>
              <a:t>thanks </a:t>
            </a:r>
            <a:r>
              <a:rPr lang="en-US" sz="3200" dirty="0" smtClean="0"/>
              <a:t>~ John </a:t>
            </a:r>
            <a:r>
              <a:rPr lang="en-US" sz="3200" dirty="0"/>
              <a:t>6:23)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14745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312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1546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2475" y="965352"/>
            <a:ext cx="3549725" cy="5342424"/>
          </a:xfrm>
          <a:prstGeom prst="rect">
            <a:avLst/>
          </a:prstGeom>
          <a:effectLst>
            <a:softEdge rad="127000"/>
          </a:effectLst>
        </p:spPr>
      </p:pic>
      <p:grpSp>
        <p:nvGrpSpPr>
          <p:cNvPr id="11" name="Group 41"/>
          <p:cNvGrpSpPr/>
          <p:nvPr/>
        </p:nvGrpSpPr>
        <p:grpSpPr>
          <a:xfrm>
            <a:off x="762000" y="5105400"/>
            <a:ext cx="1596570" cy="685797"/>
            <a:chOff x="751116" y="5490032"/>
            <a:chExt cx="1596570" cy="685797"/>
          </a:xfrm>
        </p:grpSpPr>
        <p:grpSp>
          <p:nvGrpSpPr>
            <p:cNvPr id="12" name="Group 33"/>
            <p:cNvGrpSpPr/>
            <p:nvPr/>
          </p:nvGrpSpPr>
          <p:grpSpPr>
            <a:xfrm>
              <a:off x="762000" y="5867400"/>
              <a:ext cx="1585686" cy="308429"/>
              <a:chOff x="762000" y="5867400"/>
              <a:chExt cx="1585686" cy="30842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62000" y="5867400"/>
                <a:ext cx="1585686" cy="30480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62000" y="5867400"/>
                <a:ext cx="319314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396998" y="5867400"/>
                <a:ext cx="315686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31999" y="5871029"/>
                <a:ext cx="315686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rot="16200000" flipH="1">
              <a:off x="595087" y="5664201"/>
              <a:ext cx="315685" cy="362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2180774" y="5660572"/>
              <a:ext cx="315685" cy="362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214004" y="5490032"/>
              <a:ext cx="7329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00"/>
                  </a:solidFill>
                  <a:latin typeface="AR ESSENCE" pitchFamily="2" charset="0"/>
                </a:rPr>
                <a:t>5 mi.</a:t>
              </a:r>
              <a:endParaRPr lang="en-US" sz="1600" dirty="0" err="1">
                <a:solidFill>
                  <a:srgbClr val="FFFF00"/>
                </a:solidFill>
                <a:latin typeface="AR ESSENCE" pitchFamily="2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781629" y="5675086"/>
              <a:ext cx="544285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765509" y="5675086"/>
              <a:ext cx="544285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53"/>
          <p:cNvGrpSpPr/>
          <p:nvPr/>
        </p:nvGrpSpPr>
        <p:grpSpPr>
          <a:xfrm>
            <a:off x="6789528" y="4027991"/>
            <a:ext cx="1817222" cy="400110"/>
            <a:chOff x="5625296" y="4027991"/>
            <a:chExt cx="1817222" cy="400110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5625296" y="4219621"/>
              <a:ext cx="494493" cy="5138"/>
            </a:xfrm>
            <a:prstGeom prst="line">
              <a:avLst/>
            </a:prstGeom>
            <a:ln w="285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134579" y="4027991"/>
              <a:ext cx="13079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Jesus</a:t>
              </a: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54"/>
          <p:cNvGrpSpPr/>
          <p:nvPr/>
        </p:nvGrpSpPr>
        <p:grpSpPr>
          <a:xfrm>
            <a:off x="6803028" y="4458191"/>
            <a:ext cx="1805647" cy="400110"/>
            <a:chOff x="5638796" y="4458191"/>
            <a:chExt cx="1805647" cy="400110"/>
          </a:xfrm>
        </p:grpSpPr>
        <p:cxnSp>
          <p:nvCxnSpPr>
            <p:cNvPr id="26" name="Straight Connector 25"/>
            <p:cNvCxnSpPr>
              <a:endCxn id="27" idx="1"/>
            </p:cNvCxnSpPr>
            <p:nvPr/>
          </p:nvCxnSpPr>
          <p:spPr>
            <a:xfrm>
              <a:off x="5638796" y="4654959"/>
              <a:ext cx="497708" cy="3287"/>
            </a:xfrm>
            <a:prstGeom prst="line">
              <a:avLst/>
            </a:prstGeom>
            <a:ln w="28575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136504" y="4458191"/>
              <a:ext cx="13079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Disciples</a:t>
              </a:r>
              <a:endPara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38400" y="2290489"/>
            <a:ext cx="1842093" cy="909911"/>
            <a:chOff x="2503721" y="1905000"/>
            <a:chExt cx="1842093" cy="909911"/>
          </a:xfrm>
        </p:grpSpPr>
        <p:sp>
          <p:nvSpPr>
            <p:cNvPr id="39" name="Oval 38"/>
            <p:cNvSpPr/>
            <p:nvPr/>
          </p:nvSpPr>
          <p:spPr>
            <a:xfrm>
              <a:off x="3890122" y="1905000"/>
              <a:ext cx="87951" cy="7891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503721" y="1983914"/>
              <a:ext cx="18420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Bethsaida</a:t>
              </a:r>
            </a:p>
            <a:p>
              <a:pPr algn="ctr"/>
              <a:r>
                <a:rPr lang="en-U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(Galilee)</a:t>
              </a:r>
              <a:endPara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569025" y="1550131"/>
            <a:ext cx="2096001" cy="615368"/>
            <a:chOff x="2569025" y="1550131"/>
            <a:chExt cx="2096001" cy="615368"/>
          </a:xfrm>
        </p:grpSpPr>
        <p:sp>
          <p:nvSpPr>
            <p:cNvPr id="44" name="Oval 43"/>
            <p:cNvSpPr/>
            <p:nvPr/>
          </p:nvSpPr>
          <p:spPr>
            <a:xfrm>
              <a:off x="4266009" y="2089299"/>
              <a:ext cx="85725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69025" y="1550131"/>
              <a:ext cx="2096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Capernaum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Freeform 50"/>
          <p:cNvSpPr/>
          <p:nvPr/>
        </p:nvSpPr>
        <p:spPr>
          <a:xfrm>
            <a:off x="3072809" y="3264195"/>
            <a:ext cx="606056" cy="744279"/>
          </a:xfrm>
          <a:custGeom>
            <a:avLst/>
            <a:gdLst>
              <a:gd name="connsiteX0" fmla="*/ 606056 w 606056"/>
              <a:gd name="connsiteY0" fmla="*/ 744279 h 744279"/>
              <a:gd name="connsiteX1" fmla="*/ 467833 w 606056"/>
              <a:gd name="connsiteY1" fmla="*/ 701749 h 744279"/>
              <a:gd name="connsiteX2" fmla="*/ 350875 w 606056"/>
              <a:gd name="connsiteY2" fmla="*/ 606056 h 744279"/>
              <a:gd name="connsiteX3" fmla="*/ 233917 w 606056"/>
              <a:gd name="connsiteY3" fmla="*/ 499731 h 744279"/>
              <a:gd name="connsiteX4" fmla="*/ 159489 w 606056"/>
              <a:gd name="connsiteY4" fmla="*/ 393405 h 744279"/>
              <a:gd name="connsiteX5" fmla="*/ 95693 w 606056"/>
              <a:gd name="connsiteY5" fmla="*/ 308345 h 744279"/>
              <a:gd name="connsiteX6" fmla="*/ 95693 w 606056"/>
              <a:gd name="connsiteY6" fmla="*/ 202019 h 744279"/>
              <a:gd name="connsiteX7" fmla="*/ 95693 w 606056"/>
              <a:gd name="connsiteY7" fmla="*/ 85061 h 744279"/>
              <a:gd name="connsiteX8" fmla="*/ 95693 w 606056"/>
              <a:gd name="connsiteY8" fmla="*/ 85061 h 744279"/>
              <a:gd name="connsiteX9" fmla="*/ 0 w 606056"/>
              <a:gd name="connsiteY9" fmla="*/ 0 h 744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6056" h="744279">
                <a:moveTo>
                  <a:pt x="606056" y="744279"/>
                </a:moveTo>
                <a:lnTo>
                  <a:pt x="467833" y="701749"/>
                </a:lnTo>
                <a:lnTo>
                  <a:pt x="350875" y="606056"/>
                </a:lnTo>
                <a:lnTo>
                  <a:pt x="233917" y="499731"/>
                </a:lnTo>
                <a:lnTo>
                  <a:pt x="159489" y="393405"/>
                </a:lnTo>
                <a:lnTo>
                  <a:pt x="95693" y="308345"/>
                </a:lnTo>
                <a:lnTo>
                  <a:pt x="95693" y="202019"/>
                </a:lnTo>
                <a:lnTo>
                  <a:pt x="95693" y="85061"/>
                </a:lnTo>
                <a:lnTo>
                  <a:pt x="95693" y="85061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668233" y="3211033"/>
            <a:ext cx="393404" cy="786809"/>
          </a:xfrm>
          <a:custGeom>
            <a:avLst/>
            <a:gdLst>
              <a:gd name="connsiteX0" fmla="*/ 53162 w 393404"/>
              <a:gd name="connsiteY0" fmla="*/ 786809 h 786809"/>
              <a:gd name="connsiteX1" fmla="*/ 10632 w 393404"/>
              <a:gd name="connsiteY1" fmla="*/ 606055 h 786809"/>
              <a:gd name="connsiteX2" fmla="*/ 0 w 393404"/>
              <a:gd name="connsiteY2" fmla="*/ 425302 h 786809"/>
              <a:gd name="connsiteX3" fmla="*/ 148855 w 393404"/>
              <a:gd name="connsiteY3" fmla="*/ 233916 h 786809"/>
              <a:gd name="connsiteX4" fmla="*/ 308344 w 393404"/>
              <a:gd name="connsiteY4" fmla="*/ 95693 h 786809"/>
              <a:gd name="connsiteX5" fmla="*/ 393404 w 393404"/>
              <a:gd name="connsiteY5" fmla="*/ 0 h 78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3404" h="786809">
                <a:moveTo>
                  <a:pt x="53162" y="786809"/>
                </a:moveTo>
                <a:lnTo>
                  <a:pt x="10632" y="606055"/>
                </a:lnTo>
                <a:lnTo>
                  <a:pt x="0" y="425302"/>
                </a:lnTo>
                <a:lnTo>
                  <a:pt x="148855" y="233916"/>
                </a:lnTo>
                <a:lnTo>
                  <a:pt x="308344" y="95693"/>
                </a:lnTo>
                <a:lnTo>
                  <a:pt x="393404" y="0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063922" y="3179928"/>
            <a:ext cx="996287" cy="102359"/>
          </a:xfrm>
          <a:custGeom>
            <a:avLst/>
            <a:gdLst>
              <a:gd name="connsiteX0" fmla="*/ 0 w 996287"/>
              <a:gd name="connsiteY0" fmla="*/ 75063 h 102359"/>
              <a:gd name="connsiteX1" fmla="*/ 320723 w 996287"/>
              <a:gd name="connsiteY1" fmla="*/ 102359 h 102359"/>
              <a:gd name="connsiteX2" fmla="*/ 600502 w 996287"/>
              <a:gd name="connsiteY2" fmla="*/ 75063 h 102359"/>
              <a:gd name="connsiteX3" fmla="*/ 743803 w 996287"/>
              <a:gd name="connsiteY3" fmla="*/ 47768 h 102359"/>
              <a:gd name="connsiteX4" fmla="*/ 859809 w 996287"/>
              <a:gd name="connsiteY4" fmla="*/ 27296 h 102359"/>
              <a:gd name="connsiteX5" fmla="*/ 996287 w 996287"/>
              <a:gd name="connsiteY5" fmla="*/ 0 h 102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6287" h="102359">
                <a:moveTo>
                  <a:pt x="0" y="75063"/>
                </a:moveTo>
                <a:lnTo>
                  <a:pt x="320723" y="102359"/>
                </a:lnTo>
                <a:lnTo>
                  <a:pt x="600502" y="75063"/>
                </a:lnTo>
                <a:lnTo>
                  <a:pt x="743803" y="47768"/>
                </a:lnTo>
                <a:lnTo>
                  <a:pt x="859809" y="27296"/>
                </a:lnTo>
                <a:lnTo>
                  <a:pt x="996287" y="0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17"/>
          <p:cNvGrpSpPr/>
          <p:nvPr/>
        </p:nvGrpSpPr>
        <p:grpSpPr>
          <a:xfrm>
            <a:off x="1676400" y="3222455"/>
            <a:ext cx="1600200" cy="582595"/>
            <a:chOff x="1524000" y="2760025"/>
            <a:chExt cx="1600200" cy="582595"/>
          </a:xfrm>
        </p:grpSpPr>
        <p:sp>
          <p:nvSpPr>
            <p:cNvPr id="36" name="TextBox 35"/>
            <p:cNvSpPr txBox="1"/>
            <p:nvPr/>
          </p:nvSpPr>
          <p:spPr>
            <a:xfrm>
              <a:off x="1524000" y="28194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Mt. </a:t>
              </a:r>
              <a:r>
                <a:rPr lang="en-US" sz="2800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Arbel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868304" y="2760025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18"/>
          <p:cNvGrpSpPr/>
          <p:nvPr/>
        </p:nvGrpSpPr>
        <p:grpSpPr>
          <a:xfrm>
            <a:off x="2569025" y="4014392"/>
            <a:ext cx="1447800" cy="605108"/>
            <a:chOff x="2381536" y="3575712"/>
            <a:chExt cx="1447800" cy="605108"/>
          </a:xfrm>
        </p:grpSpPr>
        <p:sp>
          <p:nvSpPr>
            <p:cNvPr id="33" name="TextBox 32"/>
            <p:cNvSpPr txBox="1"/>
            <p:nvPr/>
          </p:nvSpPr>
          <p:spPr>
            <a:xfrm>
              <a:off x="2381536" y="3657600"/>
              <a:ext cx="1447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Tiberius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513160" y="3575712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Freeform 54"/>
          <p:cNvSpPr/>
          <p:nvPr/>
        </p:nvSpPr>
        <p:spPr>
          <a:xfrm>
            <a:off x="4026090" y="2245057"/>
            <a:ext cx="109182" cy="941695"/>
          </a:xfrm>
          <a:custGeom>
            <a:avLst/>
            <a:gdLst>
              <a:gd name="connsiteX0" fmla="*/ 0 w 109182"/>
              <a:gd name="connsiteY0" fmla="*/ 941695 h 941695"/>
              <a:gd name="connsiteX1" fmla="*/ 34119 w 109182"/>
              <a:gd name="connsiteY1" fmla="*/ 743803 h 941695"/>
              <a:gd name="connsiteX2" fmla="*/ 95534 w 109182"/>
              <a:gd name="connsiteY2" fmla="*/ 580030 h 941695"/>
              <a:gd name="connsiteX3" fmla="*/ 109182 w 109182"/>
              <a:gd name="connsiteY3" fmla="*/ 423080 h 941695"/>
              <a:gd name="connsiteX4" fmla="*/ 95534 w 109182"/>
              <a:gd name="connsiteY4" fmla="*/ 266131 h 941695"/>
              <a:gd name="connsiteX5" fmla="*/ 75062 w 109182"/>
              <a:gd name="connsiteY5" fmla="*/ 150125 h 941695"/>
              <a:gd name="connsiteX6" fmla="*/ 40943 w 109182"/>
              <a:gd name="connsiteY6" fmla="*/ 20471 h 941695"/>
              <a:gd name="connsiteX7" fmla="*/ 34119 w 109182"/>
              <a:gd name="connsiteY7" fmla="*/ 0 h 94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182" h="941695">
                <a:moveTo>
                  <a:pt x="0" y="941695"/>
                </a:moveTo>
                <a:lnTo>
                  <a:pt x="34119" y="743803"/>
                </a:lnTo>
                <a:lnTo>
                  <a:pt x="95534" y="580030"/>
                </a:lnTo>
                <a:lnTo>
                  <a:pt x="109182" y="423080"/>
                </a:lnTo>
                <a:lnTo>
                  <a:pt x="95534" y="266131"/>
                </a:lnTo>
                <a:lnTo>
                  <a:pt x="75062" y="150125"/>
                </a:lnTo>
                <a:lnTo>
                  <a:pt x="40943" y="20471"/>
                </a:lnTo>
                <a:lnTo>
                  <a:pt x="34119" y="0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087505" y="2221228"/>
            <a:ext cx="143301" cy="1013292"/>
          </a:xfrm>
          <a:custGeom>
            <a:avLst/>
            <a:gdLst>
              <a:gd name="connsiteX0" fmla="*/ 0 w 109182"/>
              <a:gd name="connsiteY0" fmla="*/ 941695 h 941695"/>
              <a:gd name="connsiteX1" fmla="*/ 34119 w 109182"/>
              <a:gd name="connsiteY1" fmla="*/ 743803 h 941695"/>
              <a:gd name="connsiteX2" fmla="*/ 95534 w 109182"/>
              <a:gd name="connsiteY2" fmla="*/ 580030 h 941695"/>
              <a:gd name="connsiteX3" fmla="*/ 109182 w 109182"/>
              <a:gd name="connsiteY3" fmla="*/ 423080 h 941695"/>
              <a:gd name="connsiteX4" fmla="*/ 95534 w 109182"/>
              <a:gd name="connsiteY4" fmla="*/ 266131 h 941695"/>
              <a:gd name="connsiteX5" fmla="*/ 75062 w 109182"/>
              <a:gd name="connsiteY5" fmla="*/ 150125 h 941695"/>
              <a:gd name="connsiteX6" fmla="*/ 40943 w 109182"/>
              <a:gd name="connsiteY6" fmla="*/ 20471 h 941695"/>
              <a:gd name="connsiteX7" fmla="*/ 34119 w 109182"/>
              <a:gd name="connsiteY7" fmla="*/ 0 h 94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182" h="941695">
                <a:moveTo>
                  <a:pt x="0" y="941695"/>
                </a:moveTo>
                <a:lnTo>
                  <a:pt x="34119" y="743803"/>
                </a:lnTo>
                <a:lnTo>
                  <a:pt x="95534" y="580030"/>
                </a:lnTo>
                <a:lnTo>
                  <a:pt x="109182" y="423080"/>
                </a:lnTo>
                <a:lnTo>
                  <a:pt x="95534" y="266131"/>
                </a:lnTo>
                <a:lnTo>
                  <a:pt x="75062" y="150125"/>
                </a:lnTo>
                <a:lnTo>
                  <a:pt x="40943" y="20471"/>
                </a:lnTo>
                <a:lnTo>
                  <a:pt x="34119" y="0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6-Point Star 52"/>
          <p:cNvSpPr/>
          <p:nvPr/>
        </p:nvSpPr>
        <p:spPr>
          <a:xfrm>
            <a:off x="3947337" y="3070055"/>
            <a:ext cx="228600" cy="228600"/>
          </a:xfrm>
          <a:prstGeom prst="star6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85263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4" grpId="0" animBg="1"/>
      <p:bldP spid="55" grpId="0" animBg="1"/>
      <p:bldP spid="56" grpId="0" animBg="1"/>
      <p:bldP spid="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16775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2475" y="965352"/>
            <a:ext cx="3549725" cy="5342424"/>
          </a:xfrm>
          <a:prstGeom prst="rect">
            <a:avLst/>
          </a:prstGeom>
          <a:effectLst>
            <a:softEdge rad="127000"/>
          </a:effectLst>
        </p:spPr>
      </p:pic>
      <p:grpSp>
        <p:nvGrpSpPr>
          <p:cNvPr id="11" name="Group 41"/>
          <p:cNvGrpSpPr/>
          <p:nvPr/>
        </p:nvGrpSpPr>
        <p:grpSpPr>
          <a:xfrm>
            <a:off x="762000" y="5105400"/>
            <a:ext cx="1596570" cy="685797"/>
            <a:chOff x="751116" y="5490032"/>
            <a:chExt cx="1596570" cy="685797"/>
          </a:xfrm>
        </p:grpSpPr>
        <p:grpSp>
          <p:nvGrpSpPr>
            <p:cNvPr id="12" name="Group 33"/>
            <p:cNvGrpSpPr/>
            <p:nvPr/>
          </p:nvGrpSpPr>
          <p:grpSpPr>
            <a:xfrm>
              <a:off x="762000" y="5867400"/>
              <a:ext cx="1585686" cy="308429"/>
              <a:chOff x="762000" y="5867400"/>
              <a:chExt cx="1585686" cy="30842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62000" y="5867400"/>
                <a:ext cx="1585686" cy="30480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62000" y="5867400"/>
                <a:ext cx="319314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396998" y="5867400"/>
                <a:ext cx="315686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31999" y="5871029"/>
                <a:ext cx="315686" cy="3048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rot="16200000" flipH="1">
              <a:off x="595087" y="5664201"/>
              <a:ext cx="315685" cy="362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2180774" y="5660572"/>
              <a:ext cx="315685" cy="362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244590" y="5490032"/>
              <a:ext cx="6204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00"/>
                  </a:solidFill>
                  <a:latin typeface="AR ESSENCE" pitchFamily="2" charset="0"/>
                </a:rPr>
                <a:t>5 mi.</a:t>
              </a:r>
              <a:endParaRPr lang="en-US" sz="1600" dirty="0" err="1">
                <a:solidFill>
                  <a:srgbClr val="FFFF00"/>
                </a:solidFill>
                <a:latin typeface="AR ESSENCE" pitchFamily="2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781629" y="5675086"/>
              <a:ext cx="544285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765509" y="5675086"/>
              <a:ext cx="544285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53"/>
          <p:cNvGrpSpPr/>
          <p:nvPr/>
        </p:nvGrpSpPr>
        <p:grpSpPr>
          <a:xfrm>
            <a:off x="6789528" y="4027991"/>
            <a:ext cx="1817222" cy="400110"/>
            <a:chOff x="5625296" y="4027991"/>
            <a:chExt cx="1817222" cy="400110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5625296" y="4219621"/>
              <a:ext cx="494493" cy="5138"/>
            </a:xfrm>
            <a:prstGeom prst="line">
              <a:avLst/>
            </a:prstGeom>
            <a:ln w="285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134579" y="4027991"/>
              <a:ext cx="13079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Jesus</a:t>
              </a: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54"/>
          <p:cNvGrpSpPr/>
          <p:nvPr/>
        </p:nvGrpSpPr>
        <p:grpSpPr>
          <a:xfrm>
            <a:off x="6803028" y="4458191"/>
            <a:ext cx="1805647" cy="400110"/>
            <a:chOff x="5638796" y="4458191"/>
            <a:chExt cx="1805647" cy="400110"/>
          </a:xfrm>
        </p:grpSpPr>
        <p:cxnSp>
          <p:nvCxnSpPr>
            <p:cNvPr id="26" name="Straight Connector 25"/>
            <p:cNvCxnSpPr>
              <a:endCxn id="27" idx="1"/>
            </p:cNvCxnSpPr>
            <p:nvPr/>
          </p:nvCxnSpPr>
          <p:spPr>
            <a:xfrm>
              <a:off x="5638796" y="4654959"/>
              <a:ext cx="497708" cy="3287"/>
            </a:xfrm>
            <a:prstGeom prst="line">
              <a:avLst/>
            </a:prstGeom>
            <a:ln w="28575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136504" y="4458191"/>
              <a:ext cx="13079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Disciples</a:t>
              </a:r>
              <a:endPara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54"/>
          <p:cNvGrpSpPr/>
          <p:nvPr/>
        </p:nvGrpSpPr>
        <p:grpSpPr>
          <a:xfrm>
            <a:off x="6804953" y="4876816"/>
            <a:ext cx="1805647" cy="400110"/>
            <a:chOff x="5638796" y="4458191"/>
            <a:chExt cx="1805647" cy="400110"/>
          </a:xfrm>
        </p:grpSpPr>
        <p:cxnSp>
          <p:nvCxnSpPr>
            <p:cNvPr id="29" name="Straight Connector 28"/>
            <p:cNvCxnSpPr>
              <a:endCxn id="30" idx="1"/>
            </p:cNvCxnSpPr>
            <p:nvPr/>
          </p:nvCxnSpPr>
          <p:spPr>
            <a:xfrm>
              <a:off x="5638796" y="4654959"/>
              <a:ext cx="497708" cy="3287"/>
            </a:xfrm>
            <a:prstGeom prst="line">
              <a:avLst/>
            </a:prstGeom>
            <a:ln w="28575">
              <a:solidFill>
                <a:schemeClr val="accent3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36504" y="4458191"/>
              <a:ext cx="130793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Others</a:t>
              </a:r>
              <a:endPara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17"/>
          <p:cNvGrpSpPr/>
          <p:nvPr/>
        </p:nvGrpSpPr>
        <p:grpSpPr>
          <a:xfrm>
            <a:off x="1676400" y="3222455"/>
            <a:ext cx="1600200" cy="582595"/>
            <a:chOff x="1524000" y="2760025"/>
            <a:chExt cx="1600200" cy="582595"/>
          </a:xfrm>
        </p:grpSpPr>
        <p:sp>
          <p:nvSpPr>
            <p:cNvPr id="36" name="TextBox 35"/>
            <p:cNvSpPr txBox="1"/>
            <p:nvPr/>
          </p:nvSpPr>
          <p:spPr>
            <a:xfrm>
              <a:off x="1524000" y="28194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Mt. </a:t>
              </a:r>
              <a:r>
                <a:rPr lang="en-US" sz="2800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Arbel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868304" y="2760025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38400" y="2290489"/>
            <a:ext cx="1842093" cy="909911"/>
            <a:chOff x="2503721" y="1905000"/>
            <a:chExt cx="1842093" cy="909911"/>
          </a:xfrm>
        </p:grpSpPr>
        <p:sp>
          <p:nvSpPr>
            <p:cNvPr id="39" name="Oval 38"/>
            <p:cNvSpPr/>
            <p:nvPr/>
          </p:nvSpPr>
          <p:spPr>
            <a:xfrm>
              <a:off x="3890122" y="1905000"/>
              <a:ext cx="87951" cy="7891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503721" y="1983914"/>
              <a:ext cx="18420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Bethsaida</a:t>
              </a:r>
            </a:p>
            <a:p>
              <a:pPr algn="ctr"/>
              <a:r>
                <a:rPr lang="en-U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(Galilee)</a:t>
              </a:r>
              <a:endPara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569025" y="1550131"/>
            <a:ext cx="2096001" cy="615368"/>
            <a:chOff x="2569025" y="1550131"/>
            <a:chExt cx="2096001" cy="615368"/>
          </a:xfrm>
        </p:grpSpPr>
        <p:sp>
          <p:nvSpPr>
            <p:cNvPr id="44" name="Oval 43"/>
            <p:cNvSpPr/>
            <p:nvPr/>
          </p:nvSpPr>
          <p:spPr>
            <a:xfrm>
              <a:off x="4266009" y="2089299"/>
              <a:ext cx="85725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69025" y="1550131"/>
              <a:ext cx="2096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Capernaum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466460" y="1350076"/>
            <a:ext cx="1994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Golan Heights</a:t>
            </a:r>
            <a:endParaRPr lang="en-US" sz="1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783540" y="1900697"/>
            <a:ext cx="543027" cy="822031"/>
          </a:xfrm>
          <a:custGeom>
            <a:avLst/>
            <a:gdLst>
              <a:gd name="connsiteX0" fmla="*/ 429905 w 429905"/>
              <a:gd name="connsiteY0" fmla="*/ 0 h 600501"/>
              <a:gd name="connsiteX1" fmla="*/ 307075 w 429905"/>
              <a:gd name="connsiteY1" fmla="*/ 61415 h 600501"/>
              <a:gd name="connsiteX2" fmla="*/ 211541 w 429905"/>
              <a:gd name="connsiteY2" fmla="*/ 238836 h 600501"/>
              <a:gd name="connsiteX3" fmla="*/ 197893 w 429905"/>
              <a:gd name="connsiteY3" fmla="*/ 402609 h 600501"/>
              <a:gd name="connsiteX4" fmla="*/ 40944 w 429905"/>
              <a:gd name="connsiteY4" fmla="*/ 484495 h 600501"/>
              <a:gd name="connsiteX5" fmla="*/ 0 w 429905"/>
              <a:gd name="connsiteY5" fmla="*/ 600501 h 600501"/>
              <a:gd name="connsiteX0" fmla="*/ 543027 w 543027"/>
              <a:gd name="connsiteY0" fmla="*/ 0 h 822031"/>
              <a:gd name="connsiteX1" fmla="*/ 307075 w 543027"/>
              <a:gd name="connsiteY1" fmla="*/ 282945 h 822031"/>
              <a:gd name="connsiteX2" fmla="*/ 211541 w 543027"/>
              <a:gd name="connsiteY2" fmla="*/ 460366 h 822031"/>
              <a:gd name="connsiteX3" fmla="*/ 197893 w 543027"/>
              <a:gd name="connsiteY3" fmla="*/ 624139 h 822031"/>
              <a:gd name="connsiteX4" fmla="*/ 40944 w 543027"/>
              <a:gd name="connsiteY4" fmla="*/ 706025 h 822031"/>
              <a:gd name="connsiteX5" fmla="*/ 0 w 543027"/>
              <a:gd name="connsiteY5" fmla="*/ 822031 h 8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3027" h="822031">
                <a:moveTo>
                  <a:pt x="543027" y="0"/>
                </a:moveTo>
                <a:lnTo>
                  <a:pt x="307075" y="282945"/>
                </a:lnTo>
                <a:lnTo>
                  <a:pt x="211541" y="460366"/>
                </a:lnTo>
                <a:lnTo>
                  <a:pt x="197893" y="624139"/>
                </a:lnTo>
                <a:lnTo>
                  <a:pt x="40944" y="706025"/>
                </a:lnTo>
                <a:lnTo>
                  <a:pt x="0" y="822031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37610" y="1705969"/>
            <a:ext cx="728819" cy="195402"/>
          </a:xfrm>
          <a:custGeom>
            <a:avLst/>
            <a:gdLst>
              <a:gd name="connsiteX0" fmla="*/ 0 w 832514"/>
              <a:gd name="connsiteY0" fmla="*/ 388961 h 388961"/>
              <a:gd name="connsiteX1" fmla="*/ 163774 w 832514"/>
              <a:gd name="connsiteY1" fmla="*/ 354842 h 388961"/>
              <a:gd name="connsiteX2" fmla="*/ 348018 w 832514"/>
              <a:gd name="connsiteY2" fmla="*/ 293427 h 388961"/>
              <a:gd name="connsiteX3" fmla="*/ 402609 w 832514"/>
              <a:gd name="connsiteY3" fmla="*/ 272955 h 388961"/>
              <a:gd name="connsiteX4" fmla="*/ 586854 w 832514"/>
              <a:gd name="connsiteY4" fmla="*/ 184245 h 388961"/>
              <a:gd name="connsiteX5" fmla="*/ 723332 w 832514"/>
              <a:gd name="connsiteY5" fmla="*/ 109182 h 388961"/>
              <a:gd name="connsiteX6" fmla="*/ 832514 w 832514"/>
              <a:gd name="connsiteY6" fmla="*/ 0 h 388961"/>
              <a:gd name="connsiteX7" fmla="*/ 832514 w 832514"/>
              <a:gd name="connsiteY7" fmla="*/ 0 h 388961"/>
              <a:gd name="connsiteX0" fmla="*/ 0 w 705252"/>
              <a:gd name="connsiteY0" fmla="*/ 162718 h 354842"/>
              <a:gd name="connsiteX1" fmla="*/ 36512 w 705252"/>
              <a:gd name="connsiteY1" fmla="*/ 354842 h 354842"/>
              <a:gd name="connsiteX2" fmla="*/ 220756 w 705252"/>
              <a:gd name="connsiteY2" fmla="*/ 293427 h 354842"/>
              <a:gd name="connsiteX3" fmla="*/ 275347 w 705252"/>
              <a:gd name="connsiteY3" fmla="*/ 272955 h 354842"/>
              <a:gd name="connsiteX4" fmla="*/ 459592 w 705252"/>
              <a:gd name="connsiteY4" fmla="*/ 184245 h 354842"/>
              <a:gd name="connsiteX5" fmla="*/ 596070 w 705252"/>
              <a:gd name="connsiteY5" fmla="*/ 109182 h 354842"/>
              <a:gd name="connsiteX6" fmla="*/ 705252 w 705252"/>
              <a:gd name="connsiteY6" fmla="*/ 0 h 354842"/>
              <a:gd name="connsiteX7" fmla="*/ 705252 w 705252"/>
              <a:gd name="connsiteY7" fmla="*/ 0 h 354842"/>
              <a:gd name="connsiteX0" fmla="*/ 0 w 705252"/>
              <a:gd name="connsiteY0" fmla="*/ 162718 h 293427"/>
              <a:gd name="connsiteX1" fmla="*/ 111927 w 705252"/>
              <a:gd name="connsiteY1" fmla="*/ 194586 h 293427"/>
              <a:gd name="connsiteX2" fmla="*/ 220756 w 705252"/>
              <a:gd name="connsiteY2" fmla="*/ 293427 h 293427"/>
              <a:gd name="connsiteX3" fmla="*/ 275347 w 705252"/>
              <a:gd name="connsiteY3" fmla="*/ 272955 h 293427"/>
              <a:gd name="connsiteX4" fmla="*/ 459592 w 705252"/>
              <a:gd name="connsiteY4" fmla="*/ 184245 h 293427"/>
              <a:gd name="connsiteX5" fmla="*/ 596070 w 705252"/>
              <a:gd name="connsiteY5" fmla="*/ 109182 h 293427"/>
              <a:gd name="connsiteX6" fmla="*/ 705252 w 705252"/>
              <a:gd name="connsiteY6" fmla="*/ 0 h 293427"/>
              <a:gd name="connsiteX7" fmla="*/ 705252 w 705252"/>
              <a:gd name="connsiteY7" fmla="*/ 0 h 293427"/>
              <a:gd name="connsiteX0" fmla="*/ 0 w 705252"/>
              <a:gd name="connsiteY0" fmla="*/ 162718 h 272980"/>
              <a:gd name="connsiteX1" fmla="*/ 111927 w 705252"/>
              <a:gd name="connsiteY1" fmla="*/ 194586 h 272980"/>
              <a:gd name="connsiteX2" fmla="*/ 230183 w 705252"/>
              <a:gd name="connsiteY2" fmla="*/ 175592 h 272980"/>
              <a:gd name="connsiteX3" fmla="*/ 275347 w 705252"/>
              <a:gd name="connsiteY3" fmla="*/ 272955 h 272980"/>
              <a:gd name="connsiteX4" fmla="*/ 459592 w 705252"/>
              <a:gd name="connsiteY4" fmla="*/ 184245 h 272980"/>
              <a:gd name="connsiteX5" fmla="*/ 596070 w 705252"/>
              <a:gd name="connsiteY5" fmla="*/ 109182 h 272980"/>
              <a:gd name="connsiteX6" fmla="*/ 705252 w 705252"/>
              <a:gd name="connsiteY6" fmla="*/ 0 h 272980"/>
              <a:gd name="connsiteX7" fmla="*/ 705252 w 705252"/>
              <a:gd name="connsiteY7" fmla="*/ 0 h 272980"/>
              <a:gd name="connsiteX0" fmla="*/ 0 w 705252"/>
              <a:gd name="connsiteY0" fmla="*/ 162718 h 195402"/>
              <a:gd name="connsiteX1" fmla="*/ 111927 w 705252"/>
              <a:gd name="connsiteY1" fmla="*/ 194586 h 195402"/>
              <a:gd name="connsiteX2" fmla="*/ 230183 w 705252"/>
              <a:gd name="connsiteY2" fmla="*/ 175592 h 195402"/>
              <a:gd name="connsiteX3" fmla="*/ 313054 w 705252"/>
              <a:gd name="connsiteY3" fmla="*/ 173974 h 195402"/>
              <a:gd name="connsiteX4" fmla="*/ 459592 w 705252"/>
              <a:gd name="connsiteY4" fmla="*/ 184245 h 195402"/>
              <a:gd name="connsiteX5" fmla="*/ 596070 w 705252"/>
              <a:gd name="connsiteY5" fmla="*/ 109182 h 195402"/>
              <a:gd name="connsiteX6" fmla="*/ 705252 w 705252"/>
              <a:gd name="connsiteY6" fmla="*/ 0 h 195402"/>
              <a:gd name="connsiteX7" fmla="*/ 705252 w 705252"/>
              <a:gd name="connsiteY7" fmla="*/ 0 h 195402"/>
              <a:gd name="connsiteX0" fmla="*/ 0 w 728819"/>
              <a:gd name="connsiteY0" fmla="*/ 167431 h 195402"/>
              <a:gd name="connsiteX1" fmla="*/ 135494 w 728819"/>
              <a:gd name="connsiteY1" fmla="*/ 194586 h 195402"/>
              <a:gd name="connsiteX2" fmla="*/ 253750 w 728819"/>
              <a:gd name="connsiteY2" fmla="*/ 175592 h 195402"/>
              <a:gd name="connsiteX3" fmla="*/ 336621 w 728819"/>
              <a:gd name="connsiteY3" fmla="*/ 173974 h 195402"/>
              <a:gd name="connsiteX4" fmla="*/ 483159 w 728819"/>
              <a:gd name="connsiteY4" fmla="*/ 184245 h 195402"/>
              <a:gd name="connsiteX5" fmla="*/ 619637 w 728819"/>
              <a:gd name="connsiteY5" fmla="*/ 109182 h 195402"/>
              <a:gd name="connsiteX6" fmla="*/ 728819 w 728819"/>
              <a:gd name="connsiteY6" fmla="*/ 0 h 195402"/>
              <a:gd name="connsiteX7" fmla="*/ 728819 w 728819"/>
              <a:gd name="connsiteY7" fmla="*/ 0 h 195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8819" h="195402">
                <a:moveTo>
                  <a:pt x="0" y="167431"/>
                </a:moveTo>
                <a:lnTo>
                  <a:pt x="135494" y="194586"/>
                </a:lnTo>
                <a:lnTo>
                  <a:pt x="253750" y="175592"/>
                </a:lnTo>
                <a:cubicBezTo>
                  <a:pt x="268805" y="208046"/>
                  <a:pt x="298386" y="172532"/>
                  <a:pt x="336621" y="173974"/>
                </a:cubicBezTo>
                <a:cubicBezTo>
                  <a:pt x="374856" y="175416"/>
                  <a:pt x="421744" y="213815"/>
                  <a:pt x="483159" y="184245"/>
                </a:cubicBezTo>
                <a:lnTo>
                  <a:pt x="619637" y="109182"/>
                </a:lnTo>
                <a:lnTo>
                  <a:pt x="728819" y="0"/>
                </a:lnTo>
                <a:lnTo>
                  <a:pt x="728819" y="0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987207" y="1840675"/>
            <a:ext cx="1994493" cy="893134"/>
            <a:chOff x="4876800" y="2078666"/>
            <a:chExt cx="1994493" cy="893134"/>
          </a:xfrm>
        </p:grpSpPr>
        <p:sp>
          <p:nvSpPr>
            <p:cNvPr id="48" name="Oval 47"/>
            <p:cNvSpPr/>
            <p:nvPr/>
          </p:nvSpPr>
          <p:spPr>
            <a:xfrm>
              <a:off x="5182708" y="2078666"/>
              <a:ext cx="85725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76800" y="2140803"/>
              <a:ext cx="19944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Bethsaida</a:t>
              </a:r>
              <a:br>
                <a:rPr lang="en-US" sz="28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000" dirty="0" err="1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Julias</a:t>
              </a:r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Freeform 6"/>
          <p:cNvSpPr/>
          <p:nvPr/>
        </p:nvSpPr>
        <p:spPr>
          <a:xfrm>
            <a:off x="3751713" y="3224900"/>
            <a:ext cx="734716" cy="830930"/>
          </a:xfrm>
          <a:custGeom>
            <a:avLst/>
            <a:gdLst>
              <a:gd name="connsiteX0" fmla="*/ 0 w 798394"/>
              <a:gd name="connsiteY0" fmla="*/ 866633 h 866633"/>
              <a:gd name="connsiteX1" fmla="*/ 156949 w 798394"/>
              <a:gd name="connsiteY1" fmla="*/ 777923 h 866633"/>
              <a:gd name="connsiteX2" fmla="*/ 225188 w 798394"/>
              <a:gd name="connsiteY2" fmla="*/ 580030 h 866633"/>
              <a:gd name="connsiteX3" fmla="*/ 300250 w 798394"/>
              <a:gd name="connsiteY3" fmla="*/ 470848 h 866633"/>
              <a:gd name="connsiteX4" fmla="*/ 416256 w 798394"/>
              <a:gd name="connsiteY4" fmla="*/ 334370 h 866633"/>
              <a:gd name="connsiteX5" fmla="*/ 511791 w 798394"/>
              <a:gd name="connsiteY5" fmla="*/ 204717 h 866633"/>
              <a:gd name="connsiteX6" fmla="*/ 600501 w 798394"/>
              <a:gd name="connsiteY6" fmla="*/ 88711 h 866633"/>
              <a:gd name="connsiteX7" fmla="*/ 757450 w 798394"/>
              <a:gd name="connsiteY7" fmla="*/ 40944 h 866633"/>
              <a:gd name="connsiteX8" fmla="*/ 798394 w 798394"/>
              <a:gd name="connsiteY8" fmla="*/ 0 h 866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8394" h="866633">
                <a:moveTo>
                  <a:pt x="0" y="866633"/>
                </a:moveTo>
                <a:lnTo>
                  <a:pt x="156949" y="777923"/>
                </a:lnTo>
                <a:lnTo>
                  <a:pt x="225188" y="580030"/>
                </a:lnTo>
                <a:lnTo>
                  <a:pt x="300250" y="470848"/>
                </a:lnTo>
                <a:lnTo>
                  <a:pt x="416256" y="334370"/>
                </a:lnTo>
                <a:lnTo>
                  <a:pt x="511791" y="204717"/>
                </a:lnTo>
                <a:lnTo>
                  <a:pt x="600501" y="88711"/>
                </a:lnTo>
                <a:lnTo>
                  <a:pt x="757450" y="40944"/>
                </a:lnTo>
                <a:lnTo>
                  <a:pt x="798394" y="0"/>
                </a:lnTo>
              </a:path>
            </a:pathLst>
          </a:cu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4177286">
            <a:off x="3760302" y="2608123"/>
            <a:ext cx="1079868" cy="183938"/>
          </a:xfrm>
          <a:custGeom>
            <a:avLst/>
            <a:gdLst>
              <a:gd name="connsiteX0" fmla="*/ 0 w 1166884"/>
              <a:gd name="connsiteY0" fmla="*/ 47767 h 156949"/>
              <a:gd name="connsiteX1" fmla="*/ 163774 w 1166884"/>
              <a:gd name="connsiteY1" fmla="*/ 47767 h 156949"/>
              <a:gd name="connsiteX2" fmla="*/ 320723 w 1166884"/>
              <a:gd name="connsiteY2" fmla="*/ 75063 h 156949"/>
              <a:gd name="connsiteX3" fmla="*/ 498144 w 1166884"/>
              <a:gd name="connsiteY3" fmla="*/ 156949 h 156949"/>
              <a:gd name="connsiteX4" fmla="*/ 586854 w 1166884"/>
              <a:gd name="connsiteY4" fmla="*/ 156949 h 156949"/>
              <a:gd name="connsiteX5" fmla="*/ 716508 w 1166884"/>
              <a:gd name="connsiteY5" fmla="*/ 102358 h 156949"/>
              <a:gd name="connsiteX6" fmla="*/ 900753 w 1166884"/>
              <a:gd name="connsiteY6" fmla="*/ 116006 h 156949"/>
              <a:gd name="connsiteX7" fmla="*/ 1064526 w 1166884"/>
              <a:gd name="connsiteY7" fmla="*/ 81886 h 156949"/>
              <a:gd name="connsiteX8" fmla="*/ 1166884 w 1166884"/>
              <a:gd name="connsiteY8" fmla="*/ 0 h 156949"/>
              <a:gd name="connsiteX0" fmla="*/ 0 w 1064526"/>
              <a:gd name="connsiteY0" fmla="*/ 0 h 109182"/>
              <a:gd name="connsiteX1" fmla="*/ 163774 w 1064526"/>
              <a:gd name="connsiteY1" fmla="*/ 0 h 109182"/>
              <a:gd name="connsiteX2" fmla="*/ 320723 w 1064526"/>
              <a:gd name="connsiteY2" fmla="*/ 27296 h 109182"/>
              <a:gd name="connsiteX3" fmla="*/ 498144 w 1064526"/>
              <a:gd name="connsiteY3" fmla="*/ 109182 h 109182"/>
              <a:gd name="connsiteX4" fmla="*/ 586854 w 1064526"/>
              <a:gd name="connsiteY4" fmla="*/ 109182 h 109182"/>
              <a:gd name="connsiteX5" fmla="*/ 716508 w 1064526"/>
              <a:gd name="connsiteY5" fmla="*/ 54591 h 109182"/>
              <a:gd name="connsiteX6" fmla="*/ 900753 w 1064526"/>
              <a:gd name="connsiteY6" fmla="*/ 68239 h 109182"/>
              <a:gd name="connsiteX7" fmla="*/ 1064526 w 1064526"/>
              <a:gd name="connsiteY7" fmla="*/ 34119 h 109182"/>
              <a:gd name="connsiteX8" fmla="*/ 1060092 w 1064526"/>
              <a:gd name="connsiteY8" fmla="*/ 54328 h 109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4526" h="109182">
                <a:moveTo>
                  <a:pt x="0" y="0"/>
                </a:moveTo>
                <a:lnTo>
                  <a:pt x="163774" y="0"/>
                </a:lnTo>
                <a:lnTo>
                  <a:pt x="320723" y="27296"/>
                </a:lnTo>
                <a:lnTo>
                  <a:pt x="498144" y="109182"/>
                </a:lnTo>
                <a:lnTo>
                  <a:pt x="586854" y="109182"/>
                </a:lnTo>
                <a:lnTo>
                  <a:pt x="716508" y="54591"/>
                </a:lnTo>
                <a:lnTo>
                  <a:pt x="900753" y="68239"/>
                </a:lnTo>
                <a:lnTo>
                  <a:pt x="1064526" y="34119"/>
                </a:lnTo>
                <a:lnTo>
                  <a:pt x="1060092" y="54328"/>
                </a:lnTo>
              </a:path>
            </a:pathLst>
          </a:cu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18"/>
          <p:cNvGrpSpPr/>
          <p:nvPr/>
        </p:nvGrpSpPr>
        <p:grpSpPr>
          <a:xfrm>
            <a:off x="2569025" y="4014392"/>
            <a:ext cx="1447800" cy="605108"/>
            <a:chOff x="2381536" y="3575712"/>
            <a:chExt cx="1447800" cy="605108"/>
          </a:xfrm>
        </p:grpSpPr>
        <p:sp>
          <p:nvSpPr>
            <p:cNvPr id="33" name="TextBox 32"/>
            <p:cNvSpPr txBox="1"/>
            <p:nvPr/>
          </p:nvSpPr>
          <p:spPr>
            <a:xfrm>
              <a:off x="2381536" y="3657600"/>
              <a:ext cx="1447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Tiberias</a:t>
              </a:r>
              <a:endPara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513160" y="3575712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Freeform 8"/>
          <p:cNvSpPr/>
          <p:nvPr/>
        </p:nvSpPr>
        <p:spPr>
          <a:xfrm>
            <a:off x="4824248" y="1713186"/>
            <a:ext cx="1219200" cy="977462"/>
          </a:xfrm>
          <a:custGeom>
            <a:avLst/>
            <a:gdLst>
              <a:gd name="connsiteX0" fmla="*/ 1219200 w 1219200"/>
              <a:gd name="connsiteY0" fmla="*/ 0 h 977462"/>
              <a:gd name="connsiteX1" fmla="*/ 1114097 w 1219200"/>
              <a:gd name="connsiteY1" fmla="*/ 168166 h 977462"/>
              <a:gd name="connsiteX2" fmla="*/ 893380 w 1219200"/>
              <a:gd name="connsiteY2" fmla="*/ 283780 h 977462"/>
              <a:gd name="connsiteX3" fmla="*/ 725214 w 1219200"/>
              <a:gd name="connsiteY3" fmla="*/ 378373 h 977462"/>
              <a:gd name="connsiteX4" fmla="*/ 578069 w 1219200"/>
              <a:gd name="connsiteY4" fmla="*/ 483476 h 977462"/>
              <a:gd name="connsiteX5" fmla="*/ 451945 w 1219200"/>
              <a:gd name="connsiteY5" fmla="*/ 546538 h 977462"/>
              <a:gd name="connsiteX6" fmla="*/ 367862 w 1219200"/>
              <a:gd name="connsiteY6" fmla="*/ 693683 h 977462"/>
              <a:gd name="connsiteX7" fmla="*/ 294290 w 1219200"/>
              <a:gd name="connsiteY7" fmla="*/ 830317 h 977462"/>
              <a:gd name="connsiteX8" fmla="*/ 147145 w 1219200"/>
              <a:gd name="connsiteY8" fmla="*/ 893380 h 977462"/>
              <a:gd name="connsiteX9" fmla="*/ 31531 w 1219200"/>
              <a:gd name="connsiteY9" fmla="*/ 945931 h 977462"/>
              <a:gd name="connsiteX10" fmla="*/ 0 w 1219200"/>
              <a:gd name="connsiteY10" fmla="*/ 977462 h 97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" h="977462">
                <a:moveTo>
                  <a:pt x="1219200" y="0"/>
                </a:moveTo>
                <a:lnTo>
                  <a:pt x="1114097" y="168166"/>
                </a:lnTo>
                <a:lnTo>
                  <a:pt x="893380" y="283780"/>
                </a:lnTo>
                <a:lnTo>
                  <a:pt x="725214" y="378373"/>
                </a:lnTo>
                <a:lnTo>
                  <a:pt x="578069" y="483476"/>
                </a:lnTo>
                <a:lnTo>
                  <a:pt x="451945" y="546538"/>
                </a:lnTo>
                <a:lnTo>
                  <a:pt x="367862" y="693683"/>
                </a:lnTo>
                <a:lnTo>
                  <a:pt x="294290" y="830317"/>
                </a:lnTo>
                <a:lnTo>
                  <a:pt x="147145" y="893380"/>
                </a:lnTo>
                <a:lnTo>
                  <a:pt x="31531" y="945931"/>
                </a:lnTo>
                <a:lnTo>
                  <a:pt x="0" y="977462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67503" y="2238703"/>
            <a:ext cx="714704" cy="504497"/>
          </a:xfrm>
          <a:custGeom>
            <a:avLst/>
            <a:gdLst>
              <a:gd name="connsiteX0" fmla="*/ 714704 w 714704"/>
              <a:gd name="connsiteY0" fmla="*/ 504497 h 504497"/>
              <a:gd name="connsiteX1" fmla="*/ 451945 w 714704"/>
              <a:gd name="connsiteY1" fmla="*/ 388883 h 504497"/>
              <a:gd name="connsiteX2" fmla="*/ 231228 w 714704"/>
              <a:gd name="connsiteY2" fmla="*/ 273269 h 504497"/>
              <a:gd name="connsiteX3" fmla="*/ 157656 w 714704"/>
              <a:gd name="connsiteY3" fmla="*/ 189187 h 504497"/>
              <a:gd name="connsiteX4" fmla="*/ 10511 w 714704"/>
              <a:gd name="connsiteY4" fmla="*/ 10511 h 504497"/>
              <a:gd name="connsiteX5" fmla="*/ 0 w 714704"/>
              <a:gd name="connsiteY5" fmla="*/ 0 h 504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04" h="504497">
                <a:moveTo>
                  <a:pt x="714704" y="504497"/>
                </a:moveTo>
                <a:lnTo>
                  <a:pt x="451945" y="388883"/>
                </a:lnTo>
                <a:lnTo>
                  <a:pt x="231228" y="273269"/>
                </a:lnTo>
                <a:lnTo>
                  <a:pt x="157656" y="189187"/>
                </a:lnTo>
                <a:lnTo>
                  <a:pt x="10511" y="10511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bg1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104290" y="2188780"/>
            <a:ext cx="714704" cy="504497"/>
          </a:xfrm>
          <a:custGeom>
            <a:avLst/>
            <a:gdLst>
              <a:gd name="connsiteX0" fmla="*/ 714704 w 714704"/>
              <a:gd name="connsiteY0" fmla="*/ 504497 h 504497"/>
              <a:gd name="connsiteX1" fmla="*/ 451945 w 714704"/>
              <a:gd name="connsiteY1" fmla="*/ 388883 h 504497"/>
              <a:gd name="connsiteX2" fmla="*/ 231228 w 714704"/>
              <a:gd name="connsiteY2" fmla="*/ 273269 h 504497"/>
              <a:gd name="connsiteX3" fmla="*/ 157656 w 714704"/>
              <a:gd name="connsiteY3" fmla="*/ 189187 h 504497"/>
              <a:gd name="connsiteX4" fmla="*/ 10511 w 714704"/>
              <a:gd name="connsiteY4" fmla="*/ 10511 h 504497"/>
              <a:gd name="connsiteX5" fmla="*/ 0 w 714704"/>
              <a:gd name="connsiteY5" fmla="*/ 0 h 504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04" h="504497">
                <a:moveTo>
                  <a:pt x="714704" y="504497"/>
                </a:moveTo>
                <a:lnTo>
                  <a:pt x="451945" y="388883"/>
                </a:lnTo>
                <a:lnTo>
                  <a:pt x="231228" y="273269"/>
                </a:lnTo>
                <a:lnTo>
                  <a:pt x="157656" y="189187"/>
                </a:lnTo>
                <a:lnTo>
                  <a:pt x="10511" y="10511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FF00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6-Point Star 44"/>
          <p:cNvSpPr/>
          <p:nvPr/>
        </p:nvSpPr>
        <p:spPr>
          <a:xfrm>
            <a:off x="4682360" y="2622330"/>
            <a:ext cx="228600" cy="228600"/>
          </a:xfrm>
          <a:prstGeom prst="star6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85593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51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Arrived before them </a:t>
            </a:r>
            <a:r>
              <a:rPr lang="en-US" sz="3600" dirty="0"/>
              <a:t>~ KJV, </a:t>
            </a:r>
            <a:r>
              <a:rPr lang="en-US" sz="3600" dirty="0">
                <a:solidFill>
                  <a:srgbClr val="FFFF00"/>
                </a:solidFill>
              </a:rPr>
              <a:t>outwent them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16775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1132438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6:23 (ESV) ~ </a:t>
            </a:r>
            <a:r>
              <a:rPr lang="en-US" sz="3600" dirty="0">
                <a:solidFill>
                  <a:srgbClr val="FFFF00"/>
                </a:solidFill>
              </a:rPr>
              <a:t>Other boats from Tiberias came near the place where they had eaten the bread after the Lord had given thanks</a:t>
            </a:r>
            <a:r>
              <a:rPr lang="en-US" sz="3600" dirty="0" smtClean="0">
                <a:solidFill>
                  <a:srgbClr val="FFFF00"/>
                </a:solidFill>
              </a:rPr>
              <a:t>.	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5299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8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16775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113243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6:25–66 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68426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462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16775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1132438"/>
            <a:ext cx="8229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Himself</a:t>
            </a:r>
            <a:endParaRPr lang="en-US" sz="3600" dirty="0" smtClean="0">
              <a:solidFill>
                <a:srgbClr val="FFFF00"/>
              </a:solidFill>
            </a:endParaRPr>
          </a:p>
          <a:p>
            <a:pPr algn="r"/>
            <a:r>
              <a:rPr lang="en-US" sz="3600" dirty="0" smtClean="0">
                <a:solidFill>
                  <a:srgbClr val="FFFF00"/>
                </a:solidFill>
              </a:rPr>
              <a:t>– A. B. Simpson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271211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Once it was the blessing, Now it is the Lord;</a:t>
            </a:r>
            <a:br>
              <a:rPr lang="en-US" sz="3200" dirty="0"/>
            </a:br>
            <a:r>
              <a:rPr lang="en-US" sz="3200" dirty="0"/>
              <a:t>Once it was the feeling, Now it is His Word.</a:t>
            </a:r>
            <a:br>
              <a:rPr lang="en-US" sz="3200" dirty="0"/>
            </a:br>
            <a:r>
              <a:rPr lang="en-US" sz="3200" dirty="0"/>
              <a:t>Once His gifts I wanted, Now the Giver own;</a:t>
            </a:r>
            <a:br>
              <a:rPr lang="en-US" sz="3200" dirty="0"/>
            </a:br>
            <a:r>
              <a:rPr lang="en-US" sz="3200" dirty="0"/>
              <a:t>Once I sought for healing, Now Himself alone</a:t>
            </a:r>
            <a:r>
              <a:rPr lang="en-US" sz="3200" dirty="0" smtClean="0"/>
              <a:t>.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74125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Once ’twas painful trying, Now ’tis perfect trust;</a:t>
            </a:r>
            <a:br>
              <a:rPr lang="en-US" sz="3200" dirty="0" smtClean="0"/>
            </a:br>
            <a:r>
              <a:rPr lang="en-US" sz="3200" dirty="0" smtClean="0"/>
              <a:t>Once a half salvation, Now the uttermost.</a:t>
            </a:r>
            <a:br>
              <a:rPr lang="en-US" sz="3200" dirty="0" smtClean="0"/>
            </a:br>
            <a:r>
              <a:rPr lang="en-US" sz="3200" dirty="0" smtClean="0"/>
              <a:t>Once ’twas ceaseless holding, Now He holds me fast;</a:t>
            </a:r>
            <a:br>
              <a:rPr lang="en-US" sz="3200" dirty="0" smtClean="0"/>
            </a:br>
            <a:r>
              <a:rPr lang="en-US" sz="3200" dirty="0" smtClean="0"/>
              <a:t>Once ’twas constant drifting, Now my anchor’s cast.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274125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Once I hoped in Jesus, Now I know He’s mine;</a:t>
            </a:r>
            <a:br>
              <a:rPr lang="en-US" sz="3200" dirty="0"/>
            </a:br>
            <a:r>
              <a:rPr lang="en-US" sz="3200" dirty="0"/>
              <a:t>Once my lamps were dying, Now they brightly shine.</a:t>
            </a:r>
            <a:br>
              <a:rPr lang="en-US" sz="3200" dirty="0"/>
            </a:br>
            <a:r>
              <a:rPr lang="en-US" sz="3200" dirty="0"/>
              <a:t>Once for death I waited, Now His coming hail;</a:t>
            </a:r>
            <a:br>
              <a:rPr lang="en-US" sz="3200" dirty="0"/>
            </a:br>
            <a:r>
              <a:rPr lang="en-US" sz="3200" dirty="0"/>
              <a:t>And my hopes are anchored, Safe within the veil.</a:t>
            </a:r>
          </a:p>
        </p:txBody>
      </p:sp>
    </p:spTree>
    <p:extLst>
      <p:ext uri="{BB962C8B-B14F-4D97-AF65-F5344CB8AC3E}">
        <p14:creationId xmlns:p14="http://schemas.microsoft.com/office/powerpoint/2010/main" xmlns="" val="108903779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  <p:bldP spid="2" grpId="1"/>
      <p:bldP spid="5" grpId="0"/>
      <p:bldP spid="5" grpId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21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You</a:t>
            </a:r>
            <a:r>
              <a:rPr lang="en-US" sz="3600" dirty="0"/>
              <a:t> is </a:t>
            </a:r>
            <a:r>
              <a:rPr lang="en-US" sz="3600" dirty="0" smtClean="0"/>
              <a:t>emphatic ~ </a:t>
            </a:r>
            <a:r>
              <a:rPr lang="en-US" sz="3600" dirty="0" err="1" smtClean="0"/>
              <a:t>i</a:t>
            </a:r>
            <a:r>
              <a:rPr lang="en-US" sz="3600" dirty="0" smtClean="0"/>
              <a:t>. e. </a:t>
            </a:r>
            <a:r>
              <a:rPr lang="en-US" sz="3600" b="1" i="1" u="sng" dirty="0" smtClean="0">
                <a:solidFill>
                  <a:srgbClr val="FFFF00"/>
                </a:solidFill>
              </a:rPr>
              <a:t>You</a:t>
            </a:r>
            <a:r>
              <a:rPr lang="en-US" sz="3600" dirty="0" smtClean="0">
                <a:solidFill>
                  <a:srgbClr val="FFFF00"/>
                </a:solidFill>
              </a:rPr>
              <a:t> give them something to eat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68025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708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Groups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sumposion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(symposium)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459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585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Gave</a:t>
            </a:r>
            <a:r>
              <a:rPr lang="en-US" sz="3600" dirty="0"/>
              <a:t> ~ imperfect tense – </a:t>
            </a:r>
            <a:r>
              <a:rPr lang="en-US" sz="3600" i="1" dirty="0"/>
              <a:t>gave and kept on giving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12310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6:30-56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82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4383</TotalTime>
  <Words>312</Words>
  <Application>Microsoft Office PowerPoint</Application>
  <PresentationFormat>On-screen Show (4:3)</PresentationFormat>
  <Paragraphs>67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Castellar</vt:lpstr>
      <vt:lpstr>Times New Roman</vt:lpstr>
      <vt:lpstr>AR ESSENCE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26</cp:revision>
  <dcterms:created xsi:type="dcterms:W3CDTF">2012-04-19T11:29:11Z</dcterms:created>
  <dcterms:modified xsi:type="dcterms:W3CDTF">2012-04-23T22:31:38Z</dcterms:modified>
</cp:coreProperties>
</file>