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8" r:id="rId3"/>
    <p:sldId id="261" r:id="rId4"/>
    <p:sldId id="257" r:id="rId5"/>
    <p:sldId id="262" r:id="rId6"/>
    <p:sldId id="263" r:id="rId7"/>
    <p:sldId id="277" r:id="rId8"/>
    <p:sldId id="279" r:id="rId9"/>
    <p:sldId id="268" r:id="rId10"/>
    <p:sldId id="264" r:id="rId11"/>
    <p:sldId id="266" r:id="rId12"/>
    <p:sldId id="267" r:id="rId13"/>
    <p:sldId id="269" r:id="rId14"/>
    <p:sldId id="271" r:id="rId15"/>
    <p:sldId id="270" r:id="rId16"/>
    <p:sldId id="272" r:id="rId17"/>
    <p:sldId id="265" r:id="rId18"/>
    <p:sldId id="273" r:id="rId19"/>
    <p:sldId id="280" r:id="rId20"/>
    <p:sldId id="274" r:id="rId21"/>
    <p:sldId id="276" r:id="rId22"/>
    <p:sldId id="260" r:id="rId23"/>
    <p:sldId id="259" r:id="rId24"/>
    <p:sldId id="275" r:id="rId25"/>
    <p:sldId id="281" r:id="rId26"/>
    <p:sldId id="282" r:id="rId27"/>
  </p:sldIdLst>
  <p:sldSz cx="9144000" cy="6858000" type="screen4x3"/>
  <p:notesSz cx="6858000" cy="9144000"/>
  <p:embeddedFontLst>
    <p:embeddedFont>
      <p:font typeface="28 Days Later" panose="020B0603050302020204" pitchFamily="34" charset="0"/>
      <p:regular r:id="rId28"/>
    </p:embeddedFont>
    <p:embeddedFont>
      <p:font typeface="Calibri" panose="020F0502020204030204" pitchFamily="34" charset="0"/>
      <p:regular r:id="rId29"/>
      <p:bold r:id="rId30"/>
      <p:italic r:id="rId31"/>
      <p:boldItalic r:id="rId32"/>
    </p:embeddedFont>
    <p:embeddedFont>
      <p:font typeface="Calibri Light" panose="020F0302020204030204" pitchFamily="34" charset="0"/>
      <p:regular r:id="rId33"/>
      <p:italic r:id="rId34"/>
    </p:embeddedFont>
    <p:embeddedFont>
      <p:font typeface="Times and Times again" pitchFamily="2" charset="0"/>
      <p:regular r:id="rId3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0006"/>
    <a:srgbClr val="440028"/>
    <a:srgbClr val="500028"/>
    <a:srgbClr val="660033"/>
    <a:srgbClr val="410042"/>
    <a:srgbClr val="660066"/>
    <a:srgbClr val="99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380A02-6485-4E36-9D44-59B131BD058E}" v="266" dt="2020-03-15T12:49:44.1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095" autoAdjust="0"/>
    <p:restoredTop sz="94660"/>
  </p:normalViewPr>
  <p:slideViewPr>
    <p:cSldViewPr snapToGrid="0" showGuides="1">
      <p:cViewPr>
        <p:scale>
          <a:sx n="91" d="100"/>
          <a:sy n="91" d="100"/>
        </p:scale>
        <p:origin x="69"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3.fntdata"/><Relationship Id="rId35" Type="http://schemas.openxmlformats.org/officeDocument/2006/relationships/font" Target="fonts/font8.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Merrihew" userId="bcb7a1e886d99f07" providerId="LiveId" clId="{43380A02-6485-4E36-9D44-59B131BD058E}"/>
    <pc:docChg chg="undo custSel addSld delSld modSld sldOrd">
      <pc:chgData name="Ken Merrihew" userId="bcb7a1e886d99f07" providerId="LiveId" clId="{43380A02-6485-4E36-9D44-59B131BD058E}" dt="2020-03-15T12:49:44.134" v="1234"/>
      <pc:docMkLst>
        <pc:docMk/>
      </pc:docMkLst>
      <pc:sldChg chg="modTransition modAnim">
        <pc:chgData name="Ken Merrihew" userId="bcb7a1e886d99f07" providerId="LiveId" clId="{43380A02-6485-4E36-9D44-59B131BD058E}" dt="2020-03-14T21:25:38.841" v="743"/>
        <pc:sldMkLst>
          <pc:docMk/>
          <pc:sldMk cId="704829784" sldId="258"/>
        </pc:sldMkLst>
      </pc:sldChg>
      <pc:sldChg chg="addSp delSp modSp mod delAnim modAnim">
        <pc:chgData name="Ken Merrihew" userId="bcb7a1e886d99f07" providerId="LiveId" clId="{43380A02-6485-4E36-9D44-59B131BD058E}" dt="2020-03-14T02:31:44.349" v="539"/>
        <pc:sldMkLst>
          <pc:docMk/>
          <pc:sldMk cId="1646175174" sldId="259"/>
        </pc:sldMkLst>
        <pc:spChg chg="mod">
          <ac:chgData name="Ken Merrihew" userId="bcb7a1e886d99f07" providerId="LiveId" clId="{43380A02-6485-4E36-9D44-59B131BD058E}" dt="2020-03-14T02:29:47.830" v="443" actId="207"/>
          <ac:spMkLst>
            <pc:docMk/>
            <pc:sldMk cId="1646175174" sldId="259"/>
            <ac:spMk id="3" creationId="{E2263769-A21A-47C3-837A-2CF602A4A55D}"/>
          </ac:spMkLst>
        </pc:spChg>
        <pc:spChg chg="del">
          <ac:chgData name="Ken Merrihew" userId="bcb7a1e886d99f07" providerId="LiveId" clId="{43380A02-6485-4E36-9D44-59B131BD058E}" dt="2020-03-14T02:28:58.032" v="414" actId="478"/>
          <ac:spMkLst>
            <pc:docMk/>
            <pc:sldMk cId="1646175174" sldId="259"/>
            <ac:spMk id="6" creationId="{FB763895-0120-4BB5-82D5-4DB71DA85863}"/>
          </ac:spMkLst>
        </pc:spChg>
        <pc:spChg chg="del">
          <ac:chgData name="Ken Merrihew" userId="bcb7a1e886d99f07" providerId="LiveId" clId="{43380A02-6485-4E36-9D44-59B131BD058E}" dt="2020-03-14T02:28:59.106" v="415" actId="478"/>
          <ac:spMkLst>
            <pc:docMk/>
            <pc:sldMk cId="1646175174" sldId="259"/>
            <ac:spMk id="7" creationId="{7E662764-F9C2-4F84-81EC-1942AA7134DC}"/>
          </ac:spMkLst>
        </pc:spChg>
        <pc:spChg chg="add mod">
          <ac:chgData name="Ken Merrihew" userId="bcb7a1e886d99f07" providerId="LiveId" clId="{43380A02-6485-4E36-9D44-59B131BD058E}" dt="2020-03-14T02:30:25.041" v="536" actId="207"/>
          <ac:spMkLst>
            <pc:docMk/>
            <pc:sldMk cId="1646175174" sldId="259"/>
            <ac:spMk id="8" creationId="{A05BCFDB-1025-446D-9D80-99B7691456E1}"/>
          </ac:spMkLst>
        </pc:spChg>
      </pc:sldChg>
      <pc:sldChg chg="modSp">
        <pc:chgData name="Ken Merrihew" userId="bcb7a1e886d99f07" providerId="LiveId" clId="{43380A02-6485-4E36-9D44-59B131BD058E}" dt="2020-03-14T19:52:16.875" v="548" actId="6549"/>
        <pc:sldMkLst>
          <pc:docMk/>
          <pc:sldMk cId="1353246771" sldId="261"/>
        </pc:sldMkLst>
        <pc:spChg chg="mod">
          <ac:chgData name="Ken Merrihew" userId="bcb7a1e886d99f07" providerId="LiveId" clId="{43380A02-6485-4E36-9D44-59B131BD058E}" dt="2020-03-14T19:52:16.875" v="548" actId="6549"/>
          <ac:spMkLst>
            <pc:docMk/>
            <pc:sldMk cId="1353246771" sldId="261"/>
            <ac:spMk id="3" creationId="{E2263769-A21A-47C3-837A-2CF602A4A55D}"/>
          </ac:spMkLst>
        </pc:spChg>
      </pc:sldChg>
      <pc:sldChg chg="addSp modSp mod modAnim">
        <pc:chgData name="Ken Merrihew" userId="bcb7a1e886d99f07" providerId="LiveId" clId="{43380A02-6485-4E36-9D44-59B131BD058E}" dt="2020-03-14T20:46:03.880" v="612"/>
        <pc:sldMkLst>
          <pc:docMk/>
          <pc:sldMk cId="275629118" sldId="262"/>
        </pc:sldMkLst>
        <pc:spChg chg="add mod">
          <ac:chgData name="Ken Merrihew" userId="bcb7a1e886d99f07" providerId="LiveId" clId="{43380A02-6485-4E36-9D44-59B131BD058E}" dt="2020-03-14T20:45:09.899" v="609" actId="207"/>
          <ac:spMkLst>
            <pc:docMk/>
            <pc:sldMk cId="275629118" sldId="262"/>
            <ac:spMk id="4" creationId="{0CE45390-FE61-4AC3-960C-D8CB33E860AB}"/>
          </ac:spMkLst>
        </pc:spChg>
      </pc:sldChg>
      <pc:sldChg chg="ord">
        <pc:chgData name="Ken Merrihew" userId="bcb7a1e886d99f07" providerId="LiveId" clId="{43380A02-6485-4E36-9D44-59B131BD058E}" dt="2020-03-14T21:49:28.698" v="757"/>
        <pc:sldMkLst>
          <pc:docMk/>
          <pc:sldMk cId="1447706345" sldId="265"/>
        </pc:sldMkLst>
      </pc:sldChg>
      <pc:sldChg chg="ord">
        <pc:chgData name="Ken Merrihew" userId="bcb7a1e886d99f07" providerId="LiveId" clId="{43380A02-6485-4E36-9D44-59B131BD058E}" dt="2020-03-14T21:12:19.980" v="735"/>
        <pc:sldMkLst>
          <pc:docMk/>
          <pc:sldMk cId="1403031909" sldId="268"/>
        </pc:sldMkLst>
      </pc:sldChg>
      <pc:sldChg chg="modSp mod">
        <pc:chgData name="Ken Merrihew" userId="bcb7a1e886d99f07" providerId="LiveId" clId="{43380A02-6485-4E36-9D44-59B131BD058E}" dt="2020-03-14T21:45:49.736" v="754" actId="208"/>
        <pc:sldMkLst>
          <pc:docMk/>
          <pc:sldMk cId="1307379886" sldId="270"/>
        </pc:sldMkLst>
        <pc:spChg chg="mod">
          <ac:chgData name="Ken Merrihew" userId="bcb7a1e886d99f07" providerId="LiveId" clId="{43380A02-6485-4E36-9D44-59B131BD058E}" dt="2020-03-14T02:38:42.631" v="545" actId="207"/>
          <ac:spMkLst>
            <pc:docMk/>
            <pc:sldMk cId="1307379886" sldId="270"/>
            <ac:spMk id="28" creationId="{8DB25694-DA73-4832-8E95-F53E2CFD55B6}"/>
          </ac:spMkLst>
        </pc:spChg>
        <pc:spChg chg="mod">
          <ac:chgData name="Ken Merrihew" userId="bcb7a1e886d99f07" providerId="LiveId" clId="{43380A02-6485-4E36-9D44-59B131BD058E}" dt="2020-03-14T02:38:36.799" v="544" actId="207"/>
          <ac:spMkLst>
            <pc:docMk/>
            <pc:sldMk cId="1307379886" sldId="270"/>
            <ac:spMk id="30" creationId="{5DD9BAA8-424C-48B7-A15D-B54C3A4EBEAA}"/>
          </ac:spMkLst>
        </pc:spChg>
        <pc:spChg chg="mod">
          <ac:chgData name="Ken Merrihew" userId="bcb7a1e886d99f07" providerId="LiveId" clId="{43380A02-6485-4E36-9D44-59B131BD058E}" dt="2020-03-14T02:38:46.362" v="546" actId="207"/>
          <ac:spMkLst>
            <pc:docMk/>
            <pc:sldMk cId="1307379886" sldId="270"/>
            <ac:spMk id="33" creationId="{CE0A3996-B8E9-4CB1-958C-9A7BAACD54E5}"/>
          </ac:spMkLst>
        </pc:spChg>
        <pc:cxnChg chg="mod">
          <ac:chgData name="Ken Merrihew" userId="bcb7a1e886d99f07" providerId="LiveId" clId="{43380A02-6485-4E36-9D44-59B131BD058E}" dt="2020-03-14T21:45:49.736" v="754" actId="208"/>
          <ac:cxnSpMkLst>
            <pc:docMk/>
            <pc:sldMk cId="1307379886" sldId="270"/>
            <ac:cxnSpMk id="32" creationId="{E2D8F522-5CDA-4B67-89EB-7EA03C7CFA36}"/>
          </ac:cxnSpMkLst>
        </pc:cxnChg>
      </pc:sldChg>
      <pc:sldChg chg="modSp mod">
        <pc:chgData name="Ken Merrihew" userId="bcb7a1e886d99f07" providerId="LiveId" clId="{43380A02-6485-4E36-9D44-59B131BD058E}" dt="2020-03-14T02:35:44.145" v="543" actId="208"/>
        <pc:sldMkLst>
          <pc:docMk/>
          <pc:sldMk cId="2095010557" sldId="271"/>
        </pc:sldMkLst>
        <pc:cxnChg chg="mod">
          <ac:chgData name="Ken Merrihew" userId="bcb7a1e886d99f07" providerId="LiveId" clId="{43380A02-6485-4E36-9D44-59B131BD058E}" dt="2020-03-14T02:35:44.145" v="543" actId="208"/>
          <ac:cxnSpMkLst>
            <pc:docMk/>
            <pc:sldMk cId="2095010557" sldId="271"/>
            <ac:cxnSpMk id="16" creationId="{8180F8A1-1094-4015-BE58-A059C4191288}"/>
          </ac:cxnSpMkLst>
        </pc:cxnChg>
        <pc:cxnChg chg="mod">
          <ac:chgData name="Ken Merrihew" userId="bcb7a1e886d99f07" providerId="LiveId" clId="{43380A02-6485-4E36-9D44-59B131BD058E}" dt="2020-03-14T02:35:38.252" v="542" actId="208"/>
          <ac:cxnSpMkLst>
            <pc:docMk/>
            <pc:sldMk cId="2095010557" sldId="271"/>
            <ac:cxnSpMk id="22" creationId="{6365FF0E-0A86-4F98-87D4-FD45EE75A48A}"/>
          </ac:cxnSpMkLst>
        </pc:cxnChg>
      </pc:sldChg>
      <pc:sldChg chg="addSp modSp mod modAnim">
        <pc:chgData name="Ken Merrihew" userId="bcb7a1e886d99f07" providerId="LiveId" clId="{43380A02-6485-4E36-9D44-59B131BD058E}" dt="2020-03-14T02:45:29.155" v="547"/>
        <pc:sldMkLst>
          <pc:docMk/>
          <pc:sldMk cId="2844647864" sldId="274"/>
        </pc:sldMkLst>
        <pc:picChg chg="add mod">
          <ac:chgData name="Ken Merrihew" userId="bcb7a1e886d99f07" providerId="LiveId" clId="{43380A02-6485-4E36-9D44-59B131BD058E}" dt="2020-03-14T02:25:12.868" v="409" actId="14100"/>
          <ac:picMkLst>
            <pc:docMk/>
            <pc:sldMk cId="2844647864" sldId="274"/>
            <ac:picMk id="9" creationId="{353B0502-875C-497C-9821-74B166453F38}"/>
          </ac:picMkLst>
        </pc:picChg>
      </pc:sldChg>
      <pc:sldChg chg="addSp delSp modSp add mod delAnim modAnim">
        <pc:chgData name="Ken Merrihew" userId="bcb7a1e886d99f07" providerId="LiveId" clId="{43380A02-6485-4E36-9D44-59B131BD058E}" dt="2020-03-15T12:42:23.765" v="846" actId="1076"/>
        <pc:sldMkLst>
          <pc:docMk/>
          <pc:sldMk cId="4246233511" sldId="276"/>
        </pc:sldMkLst>
        <pc:spChg chg="mod ord">
          <ac:chgData name="Ken Merrihew" userId="bcb7a1e886d99f07" providerId="LiveId" clId="{43380A02-6485-4E36-9D44-59B131BD058E}" dt="2020-03-15T12:42:23.765" v="846" actId="1076"/>
          <ac:spMkLst>
            <pc:docMk/>
            <pc:sldMk cId="4246233511" sldId="276"/>
            <ac:spMk id="3" creationId="{E2263769-A21A-47C3-837A-2CF602A4A55D}"/>
          </ac:spMkLst>
        </pc:spChg>
        <pc:spChg chg="add mod">
          <ac:chgData name="Ken Merrihew" userId="bcb7a1e886d99f07" providerId="LiveId" clId="{43380A02-6485-4E36-9D44-59B131BD058E}" dt="2020-03-14T02:09:23.626" v="245" actId="20577"/>
          <ac:spMkLst>
            <pc:docMk/>
            <pc:sldMk cId="4246233511" sldId="276"/>
            <ac:spMk id="6" creationId="{92E94D1F-0042-4339-908A-2540C0B7EE5B}"/>
          </ac:spMkLst>
        </pc:spChg>
        <pc:spChg chg="add mod">
          <ac:chgData name="Ken Merrihew" userId="bcb7a1e886d99f07" providerId="LiveId" clId="{43380A02-6485-4E36-9D44-59B131BD058E}" dt="2020-03-14T02:10:44.181" v="369" actId="20577"/>
          <ac:spMkLst>
            <pc:docMk/>
            <pc:sldMk cId="4246233511" sldId="276"/>
            <ac:spMk id="7" creationId="{53C1625E-3BE8-40BF-B52A-B9520239EC71}"/>
          </ac:spMkLst>
        </pc:spChg>
        <pc:spChg chg="mod">
          <ac:chgData name="Ken Merrihew" userId="bcb7a1e886d99f07" providerId="LiveId" clId="{43380A02-6485-4E36-9D44-59B131BD058E}" dt="2020-03-14T02:08:33.998" v="149" actId="1035"/>
          <ac:spMkLst>
            <pc:docMk/>
            <pc:sldMk cId="4246233511" sldId="276"/>
            <ac:spMk id="8" creationId="{C79D70FF-18FD-406D-BC56-958A5211EECA}"/>
          </ac:spMkLst>
        </pc:spChg>
        <pc:spChg chg="add mod">
          <ac:chgData name="Ken Merrihew" userId="bcb7a1e886d99f07" providerId="LiveId" clId="{43380A02-6485-4E36-9D44-59B131BD058E}" dt="2020-03-14T02:19:55.832" v="403" actId="1035"/>
          <ac:spMkLst>
            <pc:docMk/>
            <pc:sldMk cId="4246233511" sldId="276"/>
            <ac:spMk id="10" creationId="{72AC4066-C33E-4B22-A6D7-018FDD8552EA}"/>
          </ac:spMkLst>
        </pc:spChg>
        <pc:spChg chg="add mod">
          <ac:chgData name="Ken Merrihew" userId="bcb7a1e886d99f07" providerId="LiveId" clId="{43380A02-6485-4E36-9D44-59B131BD058E}" dt="2020-03-14T02:18:17.628" v="389" actId="14100"/>
          <ac:spMkLst>
            <pc:docMk/>
            <pc:sldMk cId="4246233511" sldId="276"/>
            <ac:spMk id="11" creationId="{FA7CD38A-4B17-4FA5-A235-8715AD6F02CB}"/>
          </ac:spMkLst>
        </pc:spChg>
        <pc:spChg chg="add mod ord">
          <ac:chgData name="Ken Merrihew" userId="bcb7a1e886d99f07" providerId="LiveId" clId="{43380A02-6485-4E36-9D44-59B131BD058E}" dt="2020-03-14T02:18:28.703" v="396" actId="167"/>
          <ac:spMkLst>
            <pc:docMk/>
            <pc:sldMk cId="4246233511" sldId="276"/>
            <ac:spMk id="12" creationId="{2F5D3788-821C-4C50-9A26-87047F230FB6}"/>
          </ac:spMkLst>
        </pc:spChg>
        <pc:picChg chg="del">
          <ac:chgData name="Ken Merrihew" userId="bcb7a1e886d99f07" providerId="LiveId" clId="{43380A02-6485-4E36-9D44-59B131BD058E}" dt="2020-03-14T02:04:45.941" v="2" actId="478"/>
          <ac:picMkLst>
            <pc:docMk/>
            <pc:sldMk cId="4246233511" sldId="276"/>
            <ac:picMk id="9" creationId="{353B0502-875C-497C-9821-74B166453F38}"/>
          </ac:picMkLst>
        </pc:picChg>
      </pc:sldChg>
      <pc:sldChg chg="addSp delSp modSp add mod delAnim modAnim">
        <pc:chgData name="Ken Merrihew" userId="bcb7a1e886d99f07" providerId="LiveId" clId="{43380A02-6485-4E36-9D44-59B131BD058E}" dt="2020-03-14T21:32:22.341" v="749"/>
        <pc:sldMkLst>
          <pc:docMk/>
          <pc:sldMk cId="3466268125" sldId="277"/>
        </pc:sldMkLst>
        <pc:spChg chg="mod">
          <ac:chgData name="Ken Merrihew" userId="bcb7a1e886d99f07" providerId="LiveId" clId="{43380A02-6485-4E36-9D44-59B131BD058E}" dt="2020-03-14T20:54:00.399" v="641" actId="1076"/>
          <ac:spMkLst>
            <pc:docMk/>
            <pc:sldMk cId="3466268125" sldId="277"/>
            <ac:spMk id="2" creationId="{95F7A497-A0DD-422D-B0EB-E2B7C817C4DF}"/>
          </ac:spMkLst>
        </pc:spChg>
        <pc:spChg chg="del">
          <ac:chgData name="Ken Merrihew" userId="bcb7a1e886d99f07" providerId="LiveId" clId="{43380A02-6485-4E36-9D44-59B131BD058E}" dt="2020-03-14T20:50:40.833" v="614" actId="478"/>
          <ac:spMkLst>
            <pc:docMk/>
            <pc:sldMk cId="3466268125" sldId="277"/>
            <ac:spMk id="3" creationId="{E2263769-A21A-47C3-837A-2CF602A4A55D}"/>
          </ac:spMkLst>
        </pc:spChg>
        <pc:spChg chg="del">
          <ac:chgData name="Ken Merrihew" userId="bcb7a1e886d99f07" providerId="LiveId" clId="{43380A02-6485-4E36-9D44-59B131BD058E}" dt="2020-03-14T20:50:41.384" v="615" actId="478"/>
          <ac:spMkLst>
            <pc:docMk/>
            <pc:sldMk cId="3466268125" sldId="277"/>
            <ac:spMk id="4" creationId="{0CE45390-FE61-4AC3-960C-D8CB33E860AB}"/>
          </ac:spMkLst>
        </pc:spChg>
        <pc:spChg chg="add del mod">
          <ac:chgData name="Ken Merrihew" userId="bcb7a1e886d99f07" providerId="LiveId" clId="{43380A02-6485-4E36-9D44-59B131BD058E}" dt="2020-03-14T20:53:44.518" v="634" actId="478"/>
          <ac:spMkLst>
            <pc:docMk/>
            <pc:sldMk cId="3466268125" sldId="277"/>
            <ac:spMk id="7" creationId="{2C2846CB-0C78-471E-97B7-64A1848F51C3}"/>
          </ac:spMkLst>
        </pc:spChg>
        <pc:spChg chg="add del mod">
          <ac:chgData name="Ken Merrihew" userId="bcb7a1e886d99f07" providerId="LiveId" clId="{43380A02-6485-4E36-9D44-59B131BD058E}" dt="2020-03-14T20:53:43.702" v="633" actId="478"/>
          <ac:spMkLst>
            <pc:docMk/>
            <pc:sldMk cId="3466268125" sldId="277"/>
            <ac:spMk id="10" creationId="{6A722C5A-52C7-4714-8E4C-1627B5AF4863}"/>
          </ac:spMkLst>
        </pc:spChg>
        <pc:spChg chg="add del mod">
          <ac:chgData name="Ken Merrihew" userId="bcb7a1e886d99f07" providerId="LiveId" clId="{43380A02-6485-4E36-9D44-59B131BD058E}" dt="2020-03-14T20:53:53.330" v="639" actId="478"/>
          <ac:spMkLst>
            <pc:docMk/>
            <pc:sldMk cId="3466268125" sldId="277"/>
            <ac:spMk id="17" creationId="{94C6EE69-C79A-43CD-86C1-F65DC45C70E0}"/>
          </ac:spMkLst>
        </pc:spChg>
        <pc:spChg chg="add mod">
          <ac:chgData name="Ken Merrihew" userId="bcb7a1e886d99f07" providerId="LiveId" clId="{43380A02-6485-4E36-9D44-59B131BD058E}" dt="2020-03-14T21:29:49.267" v="744" actId="207"/>
          <ac:spMkLst>
            <pc:docMk/>
            <pc:sldMk cId="3466268125" sldId="277"/>
            <ac:spMk id="20" creationId="{2A16D6D8-1520-40EE-81DA-F24F58BDECEF}"/>
          </ac:spMkLst>
        </pc:spChg>
        <pc:spChg chg="add mod">
          <ac:chgData name="Ken Merrihew" userId="bcb7a1e886d99f07" providerId="LiveId" clId="{43380A02-6485-4E36-9D44-59B131BD058E}" dt="2020-03-14T21:29:49.267" v="744" actId="207"/>
          <ac:spMkLst>
            <pc:docMk/>
            <pc:sldMk cId="3466268125" sldId="277"/>
            <ac:spMk id="21" creationId="{0D7BA03E-6FD8-45A7-A62A-9E916B54289D}"/>
          </ac:spMkLst>
        </pc:spChg>
        <pc:spChg chg="add mod">
          <ac:chgData name="Ken Merrihew" userId="bcb7a1e886d99f07" providerId="LiveId" clId="{43380A02-6485-4E36-9D44-59B131BD058E}" dt="2020-03-14T21:29:49.267" v="744" actId="207"/>
          <ac:spMkLst>
            <pc:docMk/>
            <pc:sldMk cId="3466268125" sldId="277"/>
            <ac:spMk id="22" creationId="{797BEE2D-B710-4E88-AF54-D44EF1AB3196}"/>
          </ac:spMkLst>
        </pc:spChg>
        <pc:spChg chg="add mod">
          <ac:chgData name="Ken Merrihew" userId="bcb7a1e886d99f07" providerId="LiveId" clId="{43380A02-6485-4E36-9D44-59B131BD058E}" dt="2020-03-14T21:29:49.267" v="744" actId="207"/>
          <ac:spMkLst>
            <pc:docMk/>
            <pc:sldMk cId="3466268125" sldId="277"/>
            <ac:spMk id="23" creationId="{5C6FB531-9C8C-48AE-A401-1CAA4779C8CA}"/>
          </ac:spMkLst>
        </pc:spChg>
        <pc:grpChg chg="add del mod">
          <ac:chgData name="Ken Merrihew" userId="bcb7a1e886d99f07" providerId="LiveId" clId="{43380A02-6485-4E36-9D44-59B131BD058E}" dt="2020-03-14T20:58:12.761" v="715" actId="165"/>
          <ac:grpSpMkLst>
            <pc:docMk/>
            <pc:sldMk cId="3466268125" sldId="277"/>
            <ac:grpSpMk id="25" creationId="{325C4D24-1761-4B14-8518-9601668F39C4}"/>
          </ac:grpSpMkLst>
        </pc:grpChg>
        <pc:picChg chg="add del mod">
          <ac:chgData name="Ken Merrihew" userId="bcb7a1e886d99f07" providerId="LiveId" clId="{43380A02-6485-4E36-9D44-59B131BD058E}" dt="2020-03-14T20:53:44.518" v="634" actId="478"/>
          <ac:picMkLst>
            <pc:docMk/>
            <pc:sldMk cId="3466268125" sldId="277"/>
            <ac:picMk id="6" creationId="{0D8FD943-04F6-47BB-973C-0E57B8490489}"/>
          </ac:picMkLst>
        </pc:picChg>
        <pc:picChg chg="add del mod">
          <ac:chgData name="Ken Merrihew" userId="bcb7a1e886d99f07" providerId="LiveId" clId="{43380A02-6485-4E36-9D44-59B131BD058E}" dt="2020-03-14T20:53:43.702" v="633" actId="478"/>
          <ac:picMkLst>
            <pc:docMk/>
            <pc:sldMk cId="3466268125" sldId="277"/>
            <ac:picMk id="9" creationId="{45A121E6-3352-4F1B-9381-EC82DEE9AD63}"/>
          </ac:picMkLst>
        </pc:picChg>
        <pc:picChg chg="add del mod">
          <ac:chgData name="Ken Merrihew" userId="bcb7a1e886d99f07" providerId="LiveId" clId="{43380A02-6485-4E36-9D44-59B131BD058E}" dt="2020-03-14T20:53:42.377" v="632" actId="478"/>
          <ac:picMkLst>
            <pc:docMk/>
            <pc:sldMk cId="3466268125" sldId="277"/>
            <ac:picMk id="12" creationId="{C6C624AD-5D27-4007-B0DF-A749FA0141E6}"/>
          </ac:picMkLst>
        </pc:picChg>
        <pc:picChg chg="add mod topLvl modCrop">
          <ac:chgData name="Ken Merrihew" userId="bcb7a1e886d99f07" providerId="LiveId" clId="{43380A02-6485-4E36-9D44-59B131BD058E}" dt="2020-03-14T20:58:12.761" v="715" actId="165"/>
          <ac:picMkLst>
            <pc:docMk/>
            <pc:sldMk cId="3466268125" sldId="277"/>
            <ac:picMk id="14" creationId="{214C65D4-853F-4B59-9CA5-B5A47BC1788F}"/>
          </ac:picMkLst>
        </pc:picChg>
        <pc:picChg chg="add del mod">
          <ac:chgData name="Ken Merrihew" userId="bcb7a1e886d99f07" providerId="LiveId" clId="{43380A02-6485-4E36-9D44-59B131BD058E}" dt="2020-03-14T20:53:53.330" v="639" actId="478"/>
          <ac:picMkLst>
            <pc:docMk/>
            <pc:sldMk cId="3466268125" sldId="277"/>
            <ac:picMk id="16" creationId="{A800D06E-F664-4E0B-8694-40C29A9AB886}"/>
          </ac:picMkLst>
        </pc:picChg>
        <pc:picChg chg="add del mod">
          <ac:chgData name="Ken Merrihew" userId="bcb7a1e886d99f07" providerId="LiveId" clId="{43380A02-6485-4E36-9D44-59B131BD058E}" dt="2020-03-14T20:53:45.234" v="635" actId="478"/>
          <ac:picMkLst>
            <pc:docMk/>
            <pc:sldMk cId="3466268125" sldId="277"/>
            <ac:picMk id="19" creationId="{19F3682A-CD6F-45FC-8F32-2BF131B82493}"/>
          </ac:picMkLst>
        </pc:picChg>
        <pc:picChg chg="add mod topLvl modCrop">
          <ac:chgData name="Ken Merrihew" userId="bcb7a1e886d99f07" providerId="LiveId" clId="{43380A02-6485-4E36-9D44-59B131BD058E}" dt="2020-03-14T20:58:12.761" v="715" actId="165"/>
          <ac:picMkLst>
            <pc:docMk/>
            <pc:sldMk cId="3466268125" sldId="277"/>
            <ac:picMk id="24" creationId="{1884C2E2-D731-46BB-9706-7D676E7ADE09}"/>
          </ac:picMkLst>
        </pc:picChg>
      </pc:sldChg>
      <pc:sldChg chg="add del ord">
        <pc:chgData name="Ken Merrihew" userId="bcb7a1e886d99f07" providerId="LiveId" clId="{43380A02-6485-4E36-9D44-59B131BD058E}" dt="2020-03-14T21:12:35.246" v="741" actId="47"/>
        <pc:sldMkLst>
          <pc:docMk/>
          <pc:sldMk cId="750649145" sldId="278"/>
        </pc:sldMkLst>
      </pc:sldChg>
      <pc:sldChg chg="add ord">
        <pc:chgData name="Ken Merrihew" userId="bcb7a1e886d99f07" providerId="LiveId" clId="{43380A02-6485-4E36-9D44-59B131BD058E}" dt="2020-03-14T21:33:16.985" v="752"/>
        <pc:sldMkLst>
          <pc:docMk/>
          <pc:sldMk cId="63340221" sldId="279"/>
        </pc:sldMkLst>
      </pc:sldChg>
      <pc:sldChg chg="add">
        <pc:chgData name="Ken Merrihew" userId="bcb7a1e886d99f07" providerId="LiveId" clId="{43380A02-6485-4E36-9D44-59B131BD058E}" dt="2020-03-14T21:49:26.749" v="755"/>
        <pc:sldMkLst>
          <pc:docMk/>
          <pc:sldMk cId="2011117760" sldId="280"/>
        </pc:sldMkLst>
      </pc:sldChg>
      <pc:sldChg chg="add del">
        <pc:chgData name="Ken Merrihew" userId="bcb7a1e886d99f07" providerId="LiveId" clId="{43380A02-6485-4E36-9D44-59B131BD058E}" dt="2020-03-14T21:34:24.493" v="753" actId="47"/>
        <pc:sldMkLst>
          <pc:docMk/>
          <pc:sldMk cId="3057968156" sldId="280"/>
        </pc:sldMkLst>
      </pc:sldChg>
      <pc:sldChg chg="addSp delSp modSp add mod modAnim">
        <pc:chgData name="Ken Merrihew" userId="bcb7a1e886d99f07" providerId="LiveId" clId="{43380A02-6485-4E36-9D44-59B131BD058E}" dt="2020-03-15T12:49:44.134" v="1234"/>
        <pc:sldMkLst>
          <pc:docMk/>
          <pc:sldMk cId="580846468" sldId="281"/>
        </pc:sldMkLst>
        <pc:spChg chg="mod ord">
          <ac:chgData name="Ken Merrihew" userId="bcb7a1e886d99f07" providerId="LiveId" clId="{43380A02-6485-4E36-9D44-59B131BD058E}" dt="2020-03-15T12:43:56.915" v="1123" actId="166"/>
          <ac:spMkLst>
            <pc:docMk/>
            <pc:sldMk cId="580846468" sldId="281"/>
            <ac:spMk id="3" creationId="{E2263769-A21A-47C3-837A-2CF602A4A55D}"/>
          </ac:spMkLst>
        </pc:spChg>
        <pc:spChg chg="add mod">
          <ac:chgData name="Ken Merrihew" userId="bcb7a1e886d99f07" providerId="LiveId" clId="{43380A02-6485-4E36-9D44-59B131BD058E}" dt="2020-03-15T12:45:58.216" v="1197" actId="20577"/>
          <ac:spMkLst>
            <pc:docMk/>
            <pc:sldMk cId="580846468" sldId="281"/>
            <ac:spMk id="5" creationId="{61BDA820-78A5-4E9D-8D8D-41E6B3B8C682}"/>
          </ac:spMkLst>
        </pc:spChg>
        <pc:spChg chg="add mod">
          <ac:chgData name="Ken Merrihew" userId="bcb7a1e886d99f07" providerId="LiveId" clId="{43380A02-6485-4E36-9D44-59B131BD058E}" dt="2020-03-15T12:46:15.272" v="1216" actId="207"/>
          <ac:spMkLst>
            <pc:docMk/>
            <pc:sldMk cId="580846468" sldId="281"/>
            <ac:spMk id="6" creationId="{4403D67C-881E-4F18-9A2C-2361855C2FC8}"/>
          </ac:spMkLst>
        </pc:spChg>
        <pc:spChg chg="add mod">
          <ac:chgData name="Ken Merrihew" userId="bcb7a1e886d99f07" providerId="LiveId" clId="{43380A02-6485-4E36-9D44-59B131BD058E}" dt="2020-03-15T12:44:10.314" v="1129" actId="1037"/>
          <ac:spMkLst>
            <pc:docMk/>
            <pc:sldMk cId="580846468" sldId="281"/>
            <ac:spMk id="7" creationId="{B337201C-693E-42B8-A8CE-BB97C5B94274}"/>
          </ac:spMkLst>
        </pc:spChg>
        <pc:spChg chg="mod ord">
          <ac:chgData name="Ken Merrihew" userId="bcb7a1e886d99f07" providerId="LiveId" clId="{43380A02-6485-4E36-9D44-59B131BD058E}" dt="2020-03-15T12:45:39.023" v="1178" actId="166"/>
          <ac:spMkLst>
            <pc:docMk/>
            <pc:sldMk cId="580846468" sldId="281"/>
            <ac:spMk id="8" creationId="{A05BCFDB-1025-446D-9D80-99B7691456E1}"/>
          </ac:spMkLst>
        </pc:spChg>
        <pc:spChg chg="add mod">
          <ac:chgData name="Ken Merrihew" userId="bcb7a1e886d99f07" providerId="LiveId" clId="{43380A02-6485-4E36-9D44-59B131BD058E}" dt="2020-03-15T12:44:10.314" v="1129" actId="1037"/>
          <ac:spMkLst>
            <pc:docMk/>
            <pc:sldMk cId="580846468" sldId="281"/>
            <ac:spMk id="9" creationId="{4E68E634-F288-4B4C-9B34-4762650E67B1}"/>
          </ac:spMkLst>
        </pc:spChg>
        <pc:spChg chg="add mod">
          <ac:chgData name="Ken Merrihew" userId="bcb7a1e886d99f07" providerId="LiveId" clId="{43380A02-6485-4E36-9D44-59B131BD058E}" dt="2020-03-15T12:44:17.574" v="1138" actId="1038"/>
          <ac:spMkLst>
            <pc:docMk/>
            <pc:sldMk cId="580846468" sldId="281"/>
            <ac:spMk id="10" creationId="{9CC87620-30A7-4A5A-B6A5-71782217E97E}"/>
          </ac:spMkLst>
        </pc:spChg>
        <pc:spChg chg="add del">
          <ac:chgData name="Ken Merrihew" userId="bcb7a1e886d99f07" providerId="LiveId" clId="{43380A02-6485-4E36-9D44-59B131BD058E}" dt="2020-03-15T12:44:33.169" v="1141"/>
          <ac:spMkLst>
            <pc:docMk/>
            <pc:sldMk cId="580846468" sldId="281"/>
            <ac:spMk id="11" creationId="{31AC073F-1607-4B7B-8269-1793CBF8D290}"/>
          </ac:spMkLst>
        </pc:spChg>
        <pc:spChg chg="add mod">
          <ac:chgData name="Ken Merrihew" userId="bcb7a1e886d99f07" providerId="LiveId" clId="{43380A02-6485-4E36-9D44-59B131BD058E}" dt="2020-03-15T12:45:47.347" v="1183" actId="1036"/>
          <ac:spMkLst>
            <pc:docMk/>
            <pc:sldMk cId="580846468" sldId="281"/>
            <ac:spMk id="12" creationId="{BEAAE6F8-5F6B-4BEC-9A51-152FAD5A3EFB}"/>
          </ac:spMkLst>
        </pc:spChg>
        <pc:spChg chg="add mod">
          <ac:chgData name="Ken Merrihew" userId="bcb7a1e886d99f07" providerId="LiveId" clId="{43380A02-6485-4E36-9D44-59B131BD058E}" dt="2020-03-15T12:45:47.347" v="1183" actId="1036"/>
          <ac:spMkLst>
            <pc:docMk/>
            <pc:sldMk cId="580846468" sldId="281"/>
            <ac:spMk id="13" creationId="{62B69581-F43B-4CF7-AB8C-13F38D91317C}"/>
          </ac:spMkLst>
        </pc:spChg>
        <pc:spChg chg="add mod">
          <ac:chgData name="Ken Merrihew" userId="bcb7a1e886d99f07" providerId="LiveId" clId="{43380A02-6485-4E36-9D44-59B131BD058E}" dt="2020-03-15T12:45:04.509" v="1161" actId="1076"/>
          <ac:spMkLst>
            <pc:docMk/>
            <pc:sldMk cId="580846468" sldId="281"/>
            <ac:spMk id="14" creationId="{BD8FBAA1-0C6A-4952-9385-6F075D42F34E}"/>
          </ac:spMkLst>
        </pc:spChg>
        <pc:spChg chg="add mod">
          <ac:chgData name="Ken Merrihew" userId="bcb7a1e886d99f07" providerId="LiveId" clId="{43380A02-6485-4E36-9D44-59B131BD058E}" dt="2020-03-15T12:45:12.502" v="1163" actId="1076"/>
          <ac:spMkLst>
            <pc:docMk/>
            <pc:sldMk cId="580846468" sldId="281"/>
            <ac:spMk id="15" creationId="{8664F939-B6BD-4B8E-844C-4A20D537EF16}"/>
          </ac:spMkLst>
        </pc:spChg>
        <pc:spChg chg="add mod">
          <ac:chgData name="Ken Merrihew" userId="bcb7a1e886d99f07" providerId="LiveId" clId="{43380A02-6485-4E36-9D44-59B131BD058E}" dt="2020-03-15T12:45:23.591" v="1174" actId="1038"/>
          <ac:spMkLst>
            <pc:docMk/>
            <pc:sldMk cId="580846468" sldId="281"/>
            <ac:spMk id="16" creationId="{D5355A25-2247-4158-A418-9AF760673794}"/>
          </ac:spMkLst>
        </pc:spChg>
        <pc:spChg chg="add mod">
          <ac:chgData name="Ken Merrihew" userId="bcb7a1e886d99f07" providerId="LiveId" clId="{43380A02-6485-4E36-9D44-59B131BD058E}" dt="2020-03-15T12:45:31.263" v="1177" actId="14100"/>
          <ac:spMkLst>
            <pc:docMk/>
            <pc:sldMk cId="580846468" sldId="281"/>
            <ac:spMk id="17" creationId="{007C3F95-AE7A-4923-9D29-AF3E41CC962D}"/>
          </ac:spMkLst>
        </pc:spChg>
      </pc:sldChg>
      <pc:sldChg chg="add">
        <pc:chgData name="Ken Merrihew" userId="bcb7a1e886d99f07" providerId="LiveId" clId="{43380A02-6485-4E36-9D44-59B131BD058E}" dt="2020-03-15T12:41:27.545" v="758"/>
        <pc:sldMkLst>
          <pc:docMk/>
          <pc:sldMk cId="2249554708" sldId="282"/>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1FE400D-63A0-49FE-B118-9C6870007F82}" type="datetimeFigureOut">
              <a:rPr lang="en-US" smtClean="0"/>
              <a:t>3/15/2020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2665431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FE400D-63A0-49FE-B118-9C6870007F82}" type="datetimeFigureOut">
              <a:rPr lang="en-US" smtClean="0"/>
              <a:t>3/15/2020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3143398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FE400D-63A0-49FE-B118-9C6870007F82}" type="datetimeFigureOut">
              <a:rPr lang="en-US" smtClean="0"/>
              <a:t>3/15/2020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1561585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FE400D-63A0-49FE-B118-9C6870007F82}" type="datetimeFigureOut">
              <a:rPr lang="en-US" smtClean="0"/>
              <a:t>3/15/2020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423285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FE400D-63A0-49FE-B118-9C6870007F82}" type="datetimeFigureOut">
              <a:rPr lang="en-US" smtClean="0"/>
              <a:t>3/15/2020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3649616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1FE400D-63A0-49FE-B118-9C6870007F82}" type="datetimeFigureOut">
              <a:rPr lang="en-US" smtClean="0"/>
              <a:t>3/15/2020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3956246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1FE400D-63A0-49FE-B118-9C6870007F82}" type="datetimeFigureOut">
              <a:rPr lang="en-US" smtClean="0"/>
              <a:t>3/15/2020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3108518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1FE400D-63A0-49FE-B118-9C6870007F82}" type="datetimeFigureOut">
              <a:rPr lang="en-US" smtClean="0"/>
              <a:t>3/15/2020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3931196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FE400D-63A0-49FE-B118-9C6870007F82}" type="datetimeFigureOut">
              <a:rPr lang="en-US" smtClean="0"/>
              <a:t>3/15/2020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2431493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FE400D-63A0-49FE-B118-9C6870007F82}" type="datetimeFigureOut">
              <a:rPr lang="en-US" smtClean="0"/>
              <a:t>3/15/2020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369386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FE400D-63A0-49FE-B118-9C6870007F82}" type="datetimeFigureOut">
              <a:rPr lang="en-US" smtClean="0"/>
              <a:t>3/15/2020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3803623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FE400D-63A0-49FE-B118-9C6870007F82}" type="datetimeFigureOut">
              <a:rPr lang="en-US" smtClean="0"/>
              <a:t>3/15/2020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A9D739-BE63-443A-B536-A2FF783B289C}" type="slidenum">
              <a:rPr lang="en-US" smtClean="0"/>
              <a:t>‹#›</a:t>
            </a:fld>
            <a:endParaRPr lang="en-US"/>
          </a:p>
        </p:txBody>
      </p:sp>
    </p:spTree>
    <p:extLst>
      <p:ext uri="{BB962C8B-B14F-4D97-AF65-F5344CB8AC3E}">
        <p14:creationId xmlns:p14="http://schemas.microsoft.com/office/powerpoint/2010/main" val="1721905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s://pixabay.com/en/clock-hourglass-time-2029613/"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52FA73A-5146-4DBC-9BDB-23DF5E2AD698}"/>
              </a:ext>
            </a:extLst>
          </p:cNvPr>
          <p:cNvSpPr txBox="1"/>
          <p:nvPr/>
        </p:nvSpPr>
        <p:spPr>
          <a:xfrm>
            <a:off x="623889" y="2505670"/>
            <a:ext cx="4899242" cy="923330"/>
          </a:xfrm>
          <a:prstGeom prst="rect">
            <a:avLst/>
          </a:prstGeom>
          <a:noFill/>
        </p:spPr>
        <p:txBody>
          <a:bodyPr wrap="square" rtlCol="0">
            <a:spAutoFit/>
          </a:bodyPr>
          <a:lstStyle/>
          <a:p>
            <a:pPr algn="r"/>
            <a:r>
              <a:rPr lang="en-US" sz="5400" dirty="0">
                <a:solidFill>
                  <a:srgbClr val="660000"/>
                </a:solidFill>
                <a:latin typeface="Times and Times again" pitchFamily="2" charset="0"/>
                <a:ea typeface="Return To Sender" panose="02000000000000000000" pitchFamily="2" charset="0"/>
                <a:cs typeface="Times New Roman" panose="02020603050405020304" pitchFamily="18" charset="0"/>
              </a:rPr>
              <a:t>19</a:t>
            </a:r>
            <a:r>
              <a:rPr lang="en-US" sz="5400" dirty="0">
                <a:solidFill>
                  <a:srgbClr val="660000"/>
                </a:solidFill>
                <a:latin typeface="Times New Roman" panose="02020603050405020304" pitchFamily="18" charset="0"/>
                <a:ea typeface="Return To Sender" panose="02000000000000000000" pitchFamily="2" charset="0"/>
                <a:cs typeface="Times New Roman" panose="02020603050405020304" pitchFamily="18" charset="0"/>
              </a:rPr>
              <a:t>:</a:t>
            </a:r>
            <a:r>
              <a:rPr lang="en-US" sz="5400" dirty="0">
                <a:solidFill>
                  <a:srgbClr val="660000"/>
                </a:solidFill>
                <a:latin typeface="Times and Times again" pitchFamily="2" charset="0"/>
                <a:ea typeface="Return To Sender" panose="02000000000000000000" pitchFamily="2" charset="0"/>
                <a:cs typeface="Times New Roman" panose="02020603050405020304" pitchFamily="18" charset="0"/>
              </a:rPr>
              <a:t>28</a:t>
            </a:r>
            <a:r>
              <a:rPr lang="en-US" sz="5400" dirty="0">
                <a:solidFill>
                  <a:srgbClr val="660000"/>
                </a:solidFill>
                <a:latin typeface="Times New Roman" panose="02020603050405020304" pitchFamily="18" charset="0"/>
                <a:ea typeface="Return To Sender" panose="02000000000000000000" pitchFamily="2" charset="0"/>
                <a:cs typeface="Times New Roman" panose="02020603050405020304" pitchFamily="18" charset="0"/>
              </a:rPr>
              <a:t>-</a:t>
            </a:r>
            <a:r>
              <a:rPr lang="en-US" sz="5400" dirty="0">
                <a:solidFill>
                  <a:srgbClr val="660000"/>
                </a:solidFill>
                <a:latin typeface="Times and Times again" pitchFamily="2" charset="0"/>
                <a:ea typeface="Return To Sender" panose="02000000000000000000" pitchFamily="2" charset="0"/>
                <a:cs typeface="Times New Roman" panose="02020603050405020304" pitchFamily="18" charset="0"/>
              </a:rPr>
              <a:t>48</a:t>
            </a:r>
            <a:endParaRPr lang="en-US" sz="5400" dirty="0">
              <a:solidFill>
                <a:srgbClr val="660000"/>
              </a:solidFill>
              <a:latin typeface="Times and Times again" pitchFamily="2" charset="0"/>
              <a:ea typeface="Return To Sender" panose="02000000000000000000" pitchFamily="2" charset="0"/>
            </a:endParaRPr>
          </a:p>
        </p:txBody>
      </p:sp>
    </p:spTree>
    <p:extLst>
      <p:ext uri="{BB962C8B-B14F-4D97-AF65-F5344CB8AC3E}">
        <p14:creationId xmlns:p14="http://schemas.microsoft.com/office/powerpoint/2010/main" val="557253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19</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28</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48</a:t>
            </a:r>
            <a:endParaRPr lang="en-US" sz="5400" dirty="0">
              <a:solidFill>
                <a:srgbClr val="530006"/>
              </a:solidFill>
              <a:latin typeface="Times and Times again" pitchFamily="2" charset="0"/>
            </a:endParaRPr>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5293757"/>
          </a:xfrm>
          <a:prstGeom prst="rect">
            <a:avLst/>
          </a:prstGeom>
          <a:noFill/>
        </p:spPr>
        <p:txBody>
          <a:bodyPr wrap="square" rtlCol="0">
            <a:spAutoFit/>
          </a:bodyPr>
          <a:lstStyle/>
          <a:p>
            <a:r>
              <a:rPr lang="en-US" sz="2600" dirty="0">
                <a:effectLst>
                  <a:outerShdw blurRad="38100" dist="38100" dir="2700000" algn="tl">
                    <a:srgbClr val="000000">
                      <a:alpha val="43137"/>
                    </a:srgbClr>
                  </a:outerShdw>
                </a:effectLst>
              </a:rPr>
              <a:t>Dan. 9:24-27 ~ </a:t>
            </a:r>
            <a:r>
              <a:rPr lang="en-US" sz="2600" baseline="30000" dirty="0">
                <a:effectLst>
                  <a:outerShdw blurRad="38100" dist="38100" dir="2700000" algn="tl">
                    <a:srgbClr val="000000">
                      <a:alpha val="43137"/>
                    </a:srgbClr>
                  </a:outerShdw>
                </a:effectLst>
              </a:rPr>
              <a:t>24</a:t>
            </a:r>
            <a:r>
              <a:rPr lang="en-US" sz="2600" dirty="0">
                <a:effectLst>
                  <a:outerShdw blurRad="38100" dist="38100" dir="2700000" algn="tl">
                    <a:srgbClr val="000000">
                      <a:alpha val="43137"/>
                    </a:srgbClr>
                  </a:outerShdw>
                </a:effectLst>
              </a:rPr>
              <a:t> </a:t>
            </a:r>
            <a:r>
              <a:rPr lang="en-US" sz="2600" dirty="0">
                <a:solidFill>
                  <a:srgbClr val="FF0000"/>
                </a:solidFill>
                <a:effectLst>
                  <a:outerShdw blurRad="38100" dist="38100" dir="2700000" algn="tl">
                    <a:srgbClr val="000000">
                      <a:alpha val="43137"/>
                    </a:srgbClr>
                  </a:outerShdw>
                </a:effectLst>
              </a:rPr>
              <a:t>“Seventy weeks are determined </a:t>
            </a:r>
          </a:p>
          <a:p>
            <a:r>
              <a:rPr lang="en-US" sz="2600" dirty="0">
                <a:solidFill>
                  <a:srgbClr val="FF0000"/>
                </a:solidFill>
                <a:effectLst>
                  <a:outerShdw blurRad="38100" dist="38100" dir="2700000" algn="tl">
                    <a:srgbClr val="000000">
                      <a:alpha val="43137"/>
                    </a:srgbClr>
                  </a:outerShdw>
                </a:effectLst>
              </a:rPr>
              <a:t>For your people and for your holy city, </a:t>
            </a:r>
          </a:p>
          <a:p>
            <a:r>
              <a:rPr lang="en-US" sz="2600" dirty="0">
                <a:solidFill>
                  <a:srgbClr val="FF0000"/>
                </a:solidFill>
                <a:effectLst>
                  <a:outerShdw blurRad="38100" dist="38100" dir="2700000" algn="tl">
                    <a:srgbClr val="000000">
                      <a:alpha val="43137"/>
                    </a:srgbClr>
                  </a:outerShdw>
                </a:effectLst>
              </a:rPr>
              <a:t>To finish the transgression, </a:t>
            </a:r>
          </a:p>
          <a:p>
            <a:r>
              <a:rPr lang="en-US" sz="2600" dirty="0">
                <a:solidFill>
                  <a:srgbClr val="FF0000"/>
                </a:solidFill>
                <a:effectLst>
                  <a:outerShdw blurRad="38100" dist="38100" dir="2700000" algn="tl">
                    <a:srgbClr val="000000">
                      <a:alpha val="43137"/>
                    </a:srgbClr>
                  </a:outerShdw>
                </a:effectLst>
              </a:rPr>
              <a:t>To make an end of sins, </a:t>
            </a:r>
          </a:p>
          <a:p>
            <a:r>
              <a:rPr lang="en-US" sz="2600" dirty="0">
                <a:solidFill>
                  <a:srgbClr val="FF0000"/>
                </a:solidFill>
                <a:effectLst>
                  <a:outerShdw blurRad="38100" dist="38100" dir="2700000" algn="tl">
                    <a:srgbClr val="000000">
                      <a:alpha val="43137"/>
                    </a:srgbClr>
                  </a:outerShdw>
                </a:effectLst>
              </a:rPr>
              <a:t>To make reconciliation for iniquity, </a:t>
            </a:r>
          </a:p>
          <a:p>
            <a:r>
              <a:rPr lang="en-US" sz="2600" dirty="0">
                <a:solidFill>
                  <a:srgbClr val="FF0000"/>
                </a:solidFill>
                <a:effectLst>
                  <a:outerShdw blurRad="38100" dist="38100" dir="2700000" algn="tl">
                    <a:srgbClr val="000000">
                      <a:alpha val="43137"/>
                    </a:srgbClr>
                  </a:outerShdw>
                </a:effectLst>
              </a:rPr>
              <a:t>To bring in everlasting righteousness, </a:t>
            </a:r>
          </a:p>
          <a:p>
            <a:r>
              <a:rPr lang="en-US" sz="2600" dirty="0">
                <a:solidFill>
                  <a:srgbClr val="FF0000"/>
                </a:solidFill>
                <a:effectLst>
                  <a:outerShdw blurRad="38100" dist="38100" dir="2700000" algn="tl">
                    <a:srgbClr val="000000">
                      <a:alpha val="43137"/>
                    </a:srgbClr>
                  </a:outerShdw>
                </a:effectLst>
              </a:rPr>
              <a:t>To seal up vision and prophecy, </a:t>
            </a:r>
          </a:p>
          <a:p>
            <a:r>
              <a:rPr lang="en-US" sz="2600" dirty="0">
                <a:solidFill>
                  <a:srgbClr val="FF0000"/>
                </a:solidFill>
                <a:effectLst>
                  <a:outerShdw blurRad="38100" dist="38100" dir="2700000" algn="tl">
                    <a:srgbClr val="000000">
                      <a:alpha val="43137"/>
                    </a:srgbClr>
                  </a:outerShdw>
                </a:effectLst>
              </a:rPr>
              <a:t>And to anoint the Most Holy. </a:t>
            </a:r>
          </a:p>
          <a:p>
            <a:r>
              <a:rPr lang="en-US" sz="2600" baseline="30000" dirty="0">
                <a:effectLst>
                  <a:outerShdw blurRad="38100" dist="38100" dir="2700000" algn="tl">
                    <a:srgbClr val="000000">
                      <a:alpha val="43137"/>
                    </a:srgbClr>
                  </a:outerShdw>
                </a:effectLst>
              </a:rPr>
              <a:t>25</a:t>
            </a:r>
            <a:r>
              <a:rPr lang="en-US" sz="2600" dirty="0">
                <a:effectLst>
                  <a:outerShdw blurRad="38100" dist="38100" dir="2700000" algn="tl">
                    <a:srgbClr val="000000">
                      <a:alpha val="43137"/>
                    </a:srgbClr>
                  </a:outerShdw>
                </a:effectLst>
              </a:rPr>
              <a:t> “</a:t>
            </a:r>
            <a:r>
              <a:rPr lang="en-US" sz="2600" dirty="0">
                <a:solidFill>
                  <a:srgbClr val="FF0000"/>
                </a:solidFill>
                <a:effectLst>
                  <a:outerShdw blurRad="38100" dist="38100" dir="2700000" algn="tl">
                    <a:srgbClr val="000000">
                      <a:alpha val="43137"/>
                    </a:srgbClr>
                  </a:outerShdw>
                </a:effectLst>
              </a:rPr>
              <a:t>Know therefore and understand, </a:t>
            </a:r>
          </a:p>
          <a:p>
            <a:r>
              <a:rPr lang="en-US" sz="2600" i="1" dirty="0">
                <a:solidFill>
                  <a:srgbClr val="FF0000"/>
                </a:solidFill>
                <a:effectLst>
                  <a:outerShdw blurRad="38100" dist="38100" dir="2700000" algn="tl">
                    <a:srgbClr val="000000">
                      <a:alpha val="43137"/>
                    </a:srgbClr>
                  </a:outerShdw>
                </a:effectLst>
              </a:rPr>
              <a:t>That</a:t>
            </a:r>
            <a:r>
              <a:rPr lang="en-US" sz="2600" dirty="0">
                <a:solidFill>
                  <a:srgbClr val="FF0000"/>
                </a:solidFill>
                <a:effectLst>
                  <a:outerShdw blurRad="38100" dist="38100" dir="2700000" algn="tl">
                    <a:srgbClr val="000000">
                      <a:alpha val="43137"/>
                    </a:srgbClr>
                  </a:outerShdw>
                </a:effectLst>
              </a:rPr>
              <a:t> from the going forth of the command </a:t>
            </a:r>
          </a:p>
          <a:p>
            <a:r>
              <a:rPr lang="en-US" sz="2600" dirty="0">
                <a:solidFill>
                  <a:srgbClr val="FF0000"/>
                </a:solidFill>
                <a:effectLst>
                  <a:outerShdw blurRad="38100" dist="38100" dir="2700000" algn="tl">
                    <a:srgbClr val="000000">
                      <a:alpha val="43137"/>
                    </a:srgbClr>
                  </a:outerShdw>
                </a:effectLst>
              </a:rPr>
              <a:t>To restore and build Jerusalem </a:t>
            </a:r>
          </a:p>
          <a:p>
            <a:r>
              <a:rPr lang="en-US" sz="2600" dirty="0">
                <a:solidFill>
                  <a:srgbClr val="FF0000"/>
                </a:solidFill>
                <a:effectLst>
                  <a:outerShdw blurRad="38100" dist="38100" dir="2700000" algn="tl">
                    <a:srgbClr val="000000">
                      <a:alpha val="43137"/>
                    </a:srgbClr>
                  </a:outerShdw>
                </a:effectLst>
              </a:rPr>
              <a:t>Until Messiah the Prince, </a:t>
            </a:r>
          </a:p>
          <a:p>
            <a:endParaRPr lang="en-US" sz="26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43173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19</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28</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48</a:t>
            </a:r>
            <a:endParaRPr lang="en-US" sz="5400" dirty="0">
              <a:solidFill>
                <a:srgbClr val="530006"/>
              </a:solidFill>
              <a:latin typeface="Times and Times again" pitchFamily="2" charset="0"/>
            </a:endParaRPr>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4893647"/>
          </a:xfrm>
          <a:prstGeom prst="rect">
            <a:avLst/>
          </a:prstGeom>
          <a:noFill/>
        </p:spPr>
        <p:txBody>
          <a:bodyPr wrap="square" rtlCol="0">
            <a:spAutoFit/>
          </a:bodyPr>
          <a:lstStyle/>
          <a:p>
            <a:r>
              <a:rPr lang="en-US" sz="2600" dirty="0">
                <a:effectLst>
                  <a:outerShdw blurRad="38100" dist="38100" dir="2700000" algn="tl">
                    <a:srgbClr val="000000">
                      <a:alpha val="43137"/>
                    </a:srgbClr>
                  </a:outerShdw>
                </a:effectLst>
              </a:rPr>
              <a:t>Dan. 9:24-27 ~ </a:t>
            </a:r>
            <a:r>
              <a:rPr lang="en-US" sz="2600" i="1" dirty="0">
                <a:solidFill>
                  <a:srgbClr val="FF0000"/>
                </a:solidFill>
                <a:effectLst>
                  <a:outerShdw blurRad="38100" dist="38100" dir="2700000" algn="tl">
                    <a:srgbClr val="000000">
                      <a:alpha val="43137"/>
                    </a:srgbClr>
                  </a:outerShdw>
                </a:effectLst>
              </a:rPr>
              <a:t>There shall be</a:t>
            </a:r>
            <a:r>
              <a:rPr lang="en-US" sz="2600" dirty="0">
                <a:solidFill>
                  <a:srgbClr val="FF0000"/>
                </a:solidFill>
                <a:effectLst>
                  <a:outerShdw blurRad="38100" dist="38100" dir="2700000" algn="tl">
                    <a:srgbClr val="000000">
                      <a:alpha val="43137"/>
                    </a:srgbClr>
                  </a:outerShdw>
                </a:effectLst>
              </a:rPr>
              <a:t> seven weeks and sixty-two weeks; </a:t>
            </a:r>
          </a:p>
          <a:p>
            <a:r>
              <a:rPr lang="en-US" sz="2600" dirty="0">
                <a:solidFill>
                  <a:srgbClr val="FF0000"/>
                </a:solidFill>
                <a:effectLst>
                  <a:outerShdw blurRad="38100" dist="38100" dir="2700000" algn="tl">
                    <a:srgbClr val="000000">
                      <a:alpha val="43137"/>
                    </a:srgbClr>
                  </a:outerShdw>
                </a:effectLst>
              </a:rPr>
              <a:t>The street shall be built again, and the wall, </a:t>
            </a:r>
          </a:p>
          <a:p>
            <a:r>
              <a:rPr lang="en-US" sz="2600" dirty="0">
                <a:solidFill>
                  <a:srgbClr val="FF0000"/>
                </a:solidFill>
                <a:effectLst>
                  <a:outerShdw blurRad="38100" dist="38100" dir="2700000" algn="tl">
                    <a:srgbClr val="000000">
                      <a:alpha val="43137"/>
                    </a:srgbClr>
                  </a:outerShdw>
                </a:effectLst>
              </a:rPr>
              <a:t>Even in troublesome times. </a:t>
            </a:r>
          </a:p>
          <a:p>
            <a:r>
              <a:rPr lang="en-US" sz="2600" baseline="30000" dirty="0">
                <a:effectLst>
                  <a:outerShdw blurRad="38100" dist="38100" dir="2700000" algn="tl">
                    <a:srgbClr val="000000">
                      <a:alpha val="43137"/>
                    </a:srgbClr>
                  </a:outerShdw>
                </a:effectLst>
              </a:rPr>
              <a:t>26</a:t>
            </a:r>
            <a:r>
              <a:rPr lang="en-US" sz="2600" dirty="0">
                <a:effectLst>
                  <a:outerShdw blurRad="38100" dist="38100" dir="2700000" algn="tl">
                    <a:srgbClr val="000000">
                      <a:alpha val="43137"/>
                    </a:srgbClr>
                  </a:outerShdw>
                </a:effectLst>
              </a:rPr>
              <a:t> </a:t>
            </a:r>
            <a:r>
              <a:rPr lang="en-US" sz="2600" dirty="0">
                <a:solidFill>
                  <a:srgbClr val="FF0000"/>
                </a:solidFill>
                <a:effectLst>
                  <a:outerShdw blurRad="38100" dist="38100" dir="2700000" algn="tl">
                    <a:srgbClr val="000000">
                      <a:alpha val="43137"/>
                    </a:srgbClr>
                  </a:outerShdw>
                </a:effectLst>
              </a:rPr>
              <a:t>“And after the sixty-two weeks </a:t>
            </a:r>
          </a:p>
          <a:p>
            <a:r>
              <a:rPr lang="en-US" sz="2600" dirty="0">
                <a:solidFill>
                  <a:srgbClr val="FF0000"/>
                </a:solidFill>
                <a:effectLst>
                  <a:outerShdw blurRad="38100" dist="38100" dir="2700000" algn="tl">
                    <a:srgbClr val="000000">
                      <a:alpha val="43137"/>
                    </a:srgbClr>
                  </a:outerShdw>
                </a:effectLst>
              </a:rPr>
              <a:t>Messiah shall be cut off, but not for Himself; </a:t>
            </a:r>
          </a:p>
          <a:p>
            <a:r>
              <a:rPr lang="en-US" sz="2600" dirty="0">
                <a:solidFill>
                  <a:srgbClr val="FF0000"/>
                </a:solidFill>
                <a:effectLst>
                  <a:outerShdw blurRad="38100" dist="38100" dir="2700000" algn="tl">
                    <a:srgbClr val="000000">
                      <a:alpha val="43137"/>
                    </a:srgbClr>
                  </a:outerShdw>
                </a:effectLst>
              </a:rPr>
              <a:t>And the people of the prince who is to come </a:t>
            </a:r>
          </a:p>
          <a:p>
            <a:r>
              <a:rPr lang="en-US" sz="2600" dirty="0">
                <a:solidFill>
                  <a:srgbClr val="FF0000"/>
                </a:solidFill>
                <a:effectLst>
                  <a:outerShdw blurRad="38100" dist="38100" dir="2700000" algn="tl">
                    <a:srgbClr val="000000">
                      <a:alpha val="43137"/>
                    </a:srgbClr>
                  </a:outerShdw>
                </a:effectLst>
              </a:rPr>
              <a:t>Shall destroy the city and the sanctuary. </a:t>
            </a:r>
          </a:p>
          <a:p>
            <a:r>
              <a:rPr lang="en-US" sz="2600" dirty="0">
                <a:solidFill>
                  <a:srgbClr val="FF0000"/>
                </a:solidFill>
                <a:effectLst>
                  <a:outerShdw blurRad="38100" dist="38100" dir="2700000" algn="tl">
                    <a:srgbClr val="000000">
                      <a:alpha val="43137"/>
                    </a:srgbClr>
                  </a:outerShdw>
                </a:effectLst>
              </a:rPr>
              <a:t>The end of it </a:t>
            </a:r>
            <a:r>
              <a:rPr lang="en-US" sz="2600" i="1" dirty="0">
                <a:solidFill>
                  <a:srgbClr val="FF0000"/>
                </a:solidFill>
                <a:effectLst>
                  <a:outerShdw blurRad="38100" dist="38100" dir="2700000" algn="tl">
                    <a:srgbClr val="000000">
                      <a:alpha val="43137"/>
                    </a:srgbClr>
                  </a:outerShdw>
                </a:effectLst>
              </a:rPr>
              <a:t>shall be</a:t>
            </a:r>
            <a:r>
              <a:rPr lang="en-US" sz="2600" dirty="0">
                <a:solidFill>
                  <a:srgbClr val="FF0000"/>
                </a:solidFill>
                <a:effectLst>
                  <a:outerShdw blurRad="38100" dist="38100" dir="2700000" algn="tl">
                    <a:srgbClr val="000000">
                      <a:alpha val="43137"/>
                    </a:srgbClr>
                  </a:outerShdw>
                </a:effectLst>
              </a:rPr>
              <a:t> with a flood, </a:t>
            </a:r>
          </a:p>
          <a:p>
            <a:r>
              <a:rPr lang="en-US" sz="2600" dirty="0">
                <a:solidFill>
                  <a:srgbClr val="FF0000"/>
                </a:solidFill>
                <a:effectLst>
                  <a:outerShdw blurRad="38100" dist="38100" dir="2700000" algn="tl">
                    <a:srgbClr val="000000">
                      <a:alpha val="43137"/>
                    </a:srgbClr>
                  </a:outerShdw>
                </a:effectLst>
              </a:rPr>
              <a:t>And till the end of the war desolations are</a:t>
            </a:r>
          </a:p>
          <a:p>
            <a:r>
              <a:rPr lang="en-US" sz="2600" dirty="0">
                <a:solidFill>
                  <a:srgbClr val="FF0000"/>
                </a:solidFill>
                <a:effectLst>
                  <a:outerShdw blurRad="38100" dist="38100" dir="2700000" algn="tl">
                    <a:srgbClr val="000000">
                      <a:alpha val="43137"/>
                    </a:srgbClr>
                  </a:outerShdw>
                </a:effectLst>
              </a:rPr>
              <a:t>determined. </a:t>
            </a:r>
          </a:p>
          <a:p>
            <a:endParaRPr lang="en-US" sz="26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8978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19</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28</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48</a:t>
            </a:r>
            <a:endParaRPr lang="en-US" sz="5400" dirty="0">
              <a:solidFill>
                <a:srgbClr val="530006"/>
              </a:solidFill>
              <a:latin typeface="Times and Times again" pitchFamily="2" charset="0"/>
            </a:endParaRPr>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3293209"/>
          </a:xfrm>
          <a:prstGeom prst="rect">
            <a:avLst/>
          </a:prstGeom>
          <a:noFill/>
        </p:spPr>
        <p:txBody>
          <a:bodyPr wrap="square" rtlCol="0">
            <a:spAutoFit/>
          </a:bodyPr>
          <a:lstStyle/>
          <a:p>
            <a:r>
              <a:rPr lang="en-US" sz="2600" dirty="0">
                <a:effectLst>
                  <a:outerShdw blurRad="38100" dist="38100" dir="2700000" algn="tl">
                    <a:srgbClr val="000000">
                      <a:alpha val="43137"/>
                    </a:srgbClr>
                  </a:outerShdw>
                </a:effectLst>
              </a:rPr>
              <a:t>Dan. 9:24-27 ~ </a:t>
            </a:r>
            <a:r>
              <a:rPr lang="en-US" sz="2600" baseline="30000" dirty="0">
                <a:effectLst>
                  <a:outerShdw blurRad="38100" dist="38100" dir="2700000" algn="tl">
                    <a:srgbClr val="000000">
                      <a:alpha val="43137"/>
                    </a:srgbClr>
                  </a:outerShdw>
                </a:effectLst>
              </a:rPr>
              <a:t>27</a:t>
            </a:r>
            <a:r>
              <a:rPr lang="en-US" sz="2600" dirty="0">
                <a:effectLst>
                  <a:outerShdw blurRad="38100" dist="38100" dir="2700000" algn="tl">
                    <a:srgbClr val="000000">
                      <a:alpha val="43137"/>
                    </a:srgbClr>
                  </a:outerShdw>
                </a:effectLst>
              </a:rPr>
              <a:t> </a:t>
            </a:r>
            <a:r>
              <a:rPr lang="en-US" sz="2600" dirty="0">
                <a:solidFill>
                  <a:srgbClr val="FF0000"/>
                </a:solidFill>
                <a:effectLst>
                  <a:outerShdw blurRad="38100" dist="38100" dir="2700000" algn="tl">
                    <a:srgbClr val="000000">
                      <a:alpha val="43137"/>
                    </a:srgbClr>
                  </a:outerShdw>
                </a:effectLst>
              </a:rPr>
              <a:t>Then he shall confirm a covenant with many for one week; </a:t>
            </a:r>
          </a:p>
          <a:p>
            <a:r>
              <a:rPr lang="en-US" sz="2600" dirty="0">
                <a:solidFill>
                  <a:srgbClr val="FF0000"/>
                </a:solidFill>
                <a:effectLst>
                  <a:outerShdw blurRad="38100" dist="38100" dir="2700000" algn="tl">
                    <a:srgbClr val="000000">
                      <a:alpha val="43137"/>
                    </a:srgbClr>
                  </a:outerShdw>
                </a:effectLst>
              </a:rPr>
              <a:t>But in the middle of the week </a:t>
            </a:r>
          </a:p>
          <a:p>
            <a:r>
              <a:rPr lang="en-US" sz="2600" dirty="0">
                <a:solidFill>
                  <a:srgbClr val="FF0000"/>
                </a:solidFill>
                <a:effectLst>
                  <a:outerShdw blurRad="38100" dist="38100" dir="2700000" algn="tl">
                    <a:srgbClr val="000000">
                      <a:alpha val="43137"/>
                    </a:srgbClr>
                  </a:outerShdw>
                </a:effectLst>
              </a:rPr>
              <a:t>He shall bring an end to sacrifice and offering. </a:t>
            </a:r>
          </a:p>
          <a:p>
            <a:r>
              <a:rPr lang="en-US" sz="2600" dirty="0">
                <a:solidFill>
                  <a:srgbClr val="FF0000"/>
                </a:solidFill>
                <a:effectLst>
                  <a:outerShdw blurRad="38100" dist="38100" dir="2700000" algn="tl">
                    <a:srgbClr val="000000">
                      <a:alpha val="43137"/>
                    </a:srgbClr>
                  </a:outerShdw>
                </a:effectLst>
              </a:rPr>
              <a:t>And on the wing of abominations shall be one who makes desolate, </a:t>
            </a:r>
          </a:p>
          <a:p>
            <a:r>
              <a:rPr lang="en-US" sz="2600" dirty="0">
                <a:solidFill>
                  <a:srgbClr val="FF0000"/>
                </a:solidFill>
                <a:effectLst>
                  <a:outerShdw blurRad="38100" dist="38100" dir="2700000" algn="tl">
                    <a:srgbClr val="000000">
                      <a:alpha val="43137"/>
                    </a:srgbClr>
                  </a:outerShdw>
                </a:effectLst>
              </a:rPr>
              <a:t>Even until the consummation, which is determined, </a:t>
            </a:r>
          </a:p>
          <a:p>
            <a:r>
              <a:rPr lang="en-US" sz="2600" dirty="0">
                <a:solidFill>
                  <a:srgbClr val="FF0000"/>
                </a:solidFill>
                <a:effectLst>
                  <a:outerShdw blurRad="38100" dist="38100" dir="2700000" algn="tl">
                    <a:srgbClr val="000000">
                      <a:alpha val="43137"/>
                    </a:srgbClr>
                  </a:outerShdw>
                </a:effectLst>
              </a:rPr>
              <a:t>Is poured out on the desolate.” </a:t>
            </a:r>
          </a:p>
        </p:txBody>
      </p:sp>
    </p:spTree>
    <p:extLst>
      <p:ext uri="{BB962C8B-B14F-4D97-AF65-F5344CB8AC3E}">
        <p14:creationId xmlns:p14="http://schemas.microsoft.com/office/powerpoint/2010/main" val="581840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441FE01-3113-43E2-B1DF-5D7B9E46C97C}"/>
              </a:ext>
            </a:extLst>
          </p:cNvPr>
          <p:cNvSpPr txBox="1"/>
          <p:nvPr/>
        </p:nvSpPr>
        <p:spPr>
          <a:xfrm>
            <a:off x="457200" y="887367"/>
            <a:ext cx="8229600" cy="58477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1</a:t>
            </a:r>
            <a:r>
              <a:rPr lang="en-US" sz="3200" baseline="30000" dirty="0">
                <a:effectLst>
                  <a:outerShdw blurRad="38100" dist="38100" dir="2700000" algn="tl">
                    <a:srgbClr val="000000">
                      <a:alpha val="43137"/>
                    </a:srgbClr>
                  </a:outerShdw>
                </a:effectLst>
              </a:rPr>
              <a:t>st</a:t>
            </a:r>
            <a:r>
              <a:rPr lang="en-US" sz="3200" dirty="0">
                <a:effectLst>
                  <a:outerShdw blurRad="38100" dist="38100" dir="2700000" algn="tl">
                    <a:srgbClr val="000000">
                      <a:alpha val="43137"/>
                    </a:srgbClr>
                  </a:outerShdw>
                </a:effectLst>
              </a:rPr>
              <a:t> Division (7 seven-year periods): </a:t>
            </a:r>
            <a:endParaRPr lang="en-US" sz="7200" i="1" dirty="0">
              <a:effectLst>
                <a:outerShdw blurRad="38100" dist="38100" dir="2700000" algn="tl">
                  <a:srgbClr val="000000">
                    <a:alpha val="43137"/>
                  </a:srgbClr>
                </a:outerShdw>
              </a:effectLst>
            </a:endParaRPr>
          </a:p>
        </p:txBody>
      </p:sp>
      <p:sp>
        <p:nvSpPr>
          <p:cNvPr id="10" name="TextBox 9">
            <a:extLst>
              <a:ext uri="{FF2B5EF4-FFF2-40B4-BE49-F238E27FC236}">
                <a16:creationId xmlns:a16="http://schemas.microsoft.com/office/drawing/2014/main" id="{E717E3B3-A307-4214-9DEF-E3428871AAEF}"/>
              </a:ext>
            </a:extLst>
          </p:cNvPr>
          <p:cNvSpPr txBox="1"/>
          <p:nvPr/>
        </p:nvSpPr>
        <p:spPr>
          <a:xfrm>
            <a:off x="685800" y="1398888"/>
            <a:ext cx="8001000" cy="1077218"/>
          </a:xfrm>
          <a:prstGeom prst="rect">
            <a:avLst/>
          </a:prstGeom>
          <a:noFill/>
        </p:spPr>
        <p:txBody>
          <a:bodyPr wrap="square" rtlCol="0">
            <a:spAutoFit/>
          </a:bodyPr>
          <a:lstStyle/>
          <a:p>
            <a:pPr>
              <a:buFont typeface="Arial" pitchFamily="34" charset="0"/>
              <a:buChar char="•"/>
            </a:pPr>
            <a:r>
              <a:rPr lang="en-US" sz="3200" dirty="0">
                <a:effectLst>
                  <a:outerShdw blurRad="38100" dist="38100" dir="2700000" algn="tl">
                    <a:srgbClr val="000000">
                      <a:alpha val="43137"/>
                    </a:srgbClr>
                  </a:outerShdw>
                </a:effectLst>
              </a:rPr>
              <a:t> From the command to rebuild the city until its completion </a:t>
            </a:r>
          </a:p>
        </p:txBody>
      </p:sp>
      <p:sp>
        <p:nvSpPr>
          <p:cNvPr id="11" name="TextBox 10">
            <a:extLst>
              <a:ext uri="{FF2B5EF4-FFF2-40B4-BE49-F238E27FC236}">
                <a16:creationId xmlns:a16="http://schemas.microsoft.com/office/drawing/2014/main" id="{1E4B7C65-623E-449E-A1B6-58D5C025956A}"/>
              </a:ext>
            </a:extLst>
          </p:cNvPr>
          <p:cNvSpPr txBox="1"/>
          <p:nvPr/>
        </p:nvSpPr>
        <p:spPr>
          <a:xfrm>
            <a:off x="684520" y="2411615"/>
            <a:ext cx="8001000" cy="584775"/>
          </a:xfrm>
          <a:prstGeom prst="rect">
            <a:avLst/>
          </a:prstGeom>
          <a:noFill/>
        </p:spPr>
        <p:txBody>
          <a:bodyPr wrap="square" rtlCol="0">
            <a:spAutoFit/>
          </a:bodyPr>
          <a:lstStyle/>
          <a:p>
            <a:pPr>
              <a:buFont typeface="Arial" pitchFamily="34" charset="0"/>
              <a:buChar char="•"/>
            </a:pPr>
            <a:r>
              <a:rPr lang="en-US" sz="3200" dirty="0">
                <a:effectLst>
                  <a:outerShdw blurRad="38100" dist="38100" dir="2700000" algn="tl">
                    <a:srgbClr val="000000">
                      <a:alpha val="43137"/>
                    </a:srgbClr>
                  </a:outerShdw>
                </a:effectLst>
              </a:rPr>
              <a:t> 49 years ~ from 444 BC to 395 BC </a:t>
            </a:r>
          </a:p>
        </p:txBody>
      </p:sp>
      <p:sp>
        <p:nvSpPr>
          <p:cNvPr id="12" name="TextBox 11">
            <a:extLst>
              <a:ext uri="{FF2B5EF4-FFF2-40B4-BE49-F238E27FC236}">
                <a16:creationId xmlns:a16="http://schemas.microsoft.com/office/drawing/2014/main" id="{F4941F04-D301-40FD-8F43-17E9B214BA93}"/>
              </a:ext>
            </a:extLst>
          </p:cNvPr>
          <p:cNvSpPr txBox="1"/>
          <p:nvPr/>
        </p:nvSpPr>
        <p:spPr>
          <a:xfrm>
            <a:off x="462119" y="2961971"/>
            <a:ext cx="8229600" cy="58477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2</a:t>
            </a:r>
            <a:r>
              <a:rPr lang="en-US" sz="3200" baseline="30000" dirty="0">
                <a:effectLst>
                  <a:outerShdw blurRad="38100" dist="38100" dir="2700000" algn="tl">
                    <a:srgbClr val="000000">
                      <a:alpha val="43137"/>
                    </a:srgbClr>
                  </a:outerShdw>
                </a:effectLst>
              </a:rPr>
              <a:t>nd</a:t>
            </a:r>
            <a:r>
              <a:rPr lang="en-US" sz="3200" dirty="0">
                <a:effectLst>
                  <a:outerShdw blurRad="38100" dist="38100" dir="2700000" algn="tl">
                    <a:srgbClr val="000000">
                      <a:alpha val="43137"/>
                    </a:srgbClr>
                  </a:outerShdw>
                </a:effectLst>
              </a:rPr>
              <a:t> Division (62 seven-year periods): </a:t>
            </a:r>
            <a:endParaRPr lang="en-US" sz="3200" i="1" dirty="0">
              <a:effectLst>
                <a:outerShdw blurRad="38100" dist="38100" dir="2700000" algn="tl">
                  <a:srgbClr val="000000">
                    <a:alpha val="43137"/>
                  </a:srgbClr>
                </a:outerShdw>
              </a:effectLst>
            </a:endParaRPr>
          </a:p>
        </p:txBody>
      </p:sp>
      <p:sp>
        <p:nvSpPr>
          <p:cNvPr id="13" name="TextBox 12">
            <a:extLst>
              <a:ext uri="{FF2B5EF4-FFF2-40B4-BE49-F238E27FC236}">
                <a16:creationId xmlns:a16="http://schemas.microsoft.com/office/drawing/2014/main" id="{1F1A6F00-08D4-48AE-838A-E1EB45112122}"/>
              </a:ext>
            </a:extLst>
          </p:cNvPr>
          <p:cNvSpPr txBox="1"/>
          <p:nvPr/>
        </p:nvSpPr>
        <p:spPr>
          <a:xfrm>
            <a:off x="690719" y="3473492"/>
            <a:ext cx="8001000" cy="1077218"/>
          </a:xfrm>
          <a:prstGeom prst="rect">
            <a:avLst/>
          </a:prstGeom>
          <a:noFill/>
        </p:spPr>
        <p:txBody>
          <a:bodyPr wrap="square" rtlCol="0">
            <a:spAutoFit/>
          </a:bodyPr>
          <a:lstStyle/>
          <a:p>
            <a:pPr>
              <a:buFont typeface="Arial" pitchFamily="34" charset="0"/>
              <a:buChar char="•"/>
            </a:pPr>
            <a:r>
              <a:rPr lang="en-US" sz="3200" dirty="0">
                <a:effectLst>
                  <a:outerShdw blurRad="38100" dist="38100" dir="2700000" algn="tl">
                    <a:srgbClr val="000000">
                      <a:alpha val="43137"/>
                    </a:srgbClr>
                  </a:outerShdw>
                </a:effectLst>
              </a:rPr>
              <a:t> From the completion of the city to the coming of the Messiah </a:t>
            </a:r>
          </a:p>
        </p:txBody>
      </p:sp>
      <p:sp>
        <p:nvSpPr>
          <p:cNvPr id="14" name="TextBox 13">
            <a:extLst>
              <a:ext uri="{FF2B5EF4-FFF2-40B4-BE49-F238E27FC236}">
                <a16:creationId xmlns:a16="http://schemas.microsoft.com/office/drawing/2014/main" id="{0761770C-7897-4C3C-AE37-0505C5198EF4}"/>
              </a:ext>
            </a:extLst>
          </p:cNvPr>
          <p:cNvSpPr txBox="1"/>
          <p:nvPr/>
        </p:nvSpPr>
        <p:spPr>
          <a:xfrm>
            <a:off x="689439" y="4486219"/>
            <a:ext cx="8001000" cy="584775"/>
          </a:xfrm>
          <a:prstGeom prst="rect">
            <a:avLst/>
          </a:prstGeom>
          <a:noFill/>
        </p:spPr>
        <p:txBody>
          <a:bodyPr wrap="square" rtlCol="0">
            <a:spAutoFit/>
          </a:bodyPr>
          <a:lstStyle/>
          <a:p>
            <a:pPr>
              <a:buFont typeface="Arial" pitchFamily="34" charset="0"/>
              <a:buChar char="•"/>
            </a:pPr>
            <a:r>
              <a:rPr lang="en-US" sz="3200" dirty="0">
                <a:effectLst>
                  <a:outerShdw blurRad="38100" dist="38100" dir="2700000" algn="tl">
                    <a:srgbClr val="000000">
                      <a:alpha val="43137"/>
                    </a:srgbClr>
                  </a:outerShdw>
                </a:effectLst>
              </a:rPr>
              <a:t> 434 years </a:t>
            </a:r>
          </a:p>
        </p:txBody>
      </p:sp>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19</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28</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48</a:t>
            </a:r>
            <a:endParaRPr lang="en-US" sz="5400" dirty="0">
              <a:solidFill>
                <a:srgbClr val="530006"/>
              </a:solidFill>
              <a:latin typeface="Times and Times again" pitchFamily="2" charset="0"/>
            </a:endParaRPr>
          </a:p>
        </p:txBody>
      </p:sp>
      <p:sp>
        <p:nvSpPr>
          <p:cNvPr id="15" name="TextBox 14">
            <a:extLst>
              <a:ext uri="{FF2B5EF4-FFF2-40B4-BE49-F238E27FC236}">
                <a16:creationId xmlns:a16="http://schemas.microsoft.com/office/drawing/2014/main" id="{DD8DB648-B8CB-42A1-AFB7-482C4AEAC470}"/>
              </a:ext>
            </a:extLst>
          </p:cNvPr>
          <p:cNvSpPr txBox="1"/>
          <p:nvPr/>
        </p:nvSpPr>
        <p:spPr>
          <a:xfrm>
            <a:off x="462119" y="5007077"/>
            <a:ext cx="8229600" cy="58477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3</a:t>
            </a:r>
            <a:r>
              <a:rPr lang="en-US" sz="3200" baseline="30000" dirty="0">
                <a:effectLst>
                  <a:outerShdw blurRad="38100" dist="38100" dir="2700000" algn="tl">
                    <a:srgbClr val="000000">
                      <a:alpha val="43137"/>
                    </a:srgbClr>
                  </a:outerShdw>
                </a:effectLst>
              </a:rPr>
              <a:t>rd</a:t>
            </a:r>
            <a:r>
              <a:rPr lang="en-US" sz="3200" dirty="0">
                <a:effectLst>
                  <a:outerShdw blurRad="38100" dist="38100" dir="2700000" algn="tl">
                    <a:srgbClr val="000000">
                      <a:alpha val="43137"/>
                    </a:srgbClr>
                  </a:outerShdw>
                </a:effectLst>
              </a:rPr>
              <a:t> Division (1 seven-year period) </a:t>
            </a:r>
            <a:endParaRPr lang="en-US" sz="32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36739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3" presetClass="emph" presetSubtype="2" fill="hold" grpId="1" nodeType="withEffect">
                                  <p:stCondLst>
                                    <p:cond delay="0"/>
                                  </p:stCondLst>
                                  <p:childTnLst>
                                    <p:animClr clrSpc="rgb" dir="cw">
                                      <p:cBhvr override="childStyle">
                                        <p:cTn id="24" dur="500" fill="hold"/>
                                        <p:tgtEl>
                                          <p:spTgt spid="9"/>
                                        </p:tgtEl>
                                        <p:attrNameLst>
                                          <p:attrName>style.color</p:attrName>
                                        </p:attrNameLst>
                                      </p:cBhvr>
                                      <p:to>
                                        <a:schemeClr val="accent2"/>
                                      </p:to>
                                    </p:animClr>
                                  </p:childTnLst>
                                </p:cTn>
                              </p:par>
                              <p:par>
                                <p:cTn id="25" presetID="3" presetClass="emph" presetSubtype="2" fill="hold" grpId="1" nodeType="withEffect">
                                  <p:stCondLst>
                                    <p:cond delay="0"/>
                                  </p:stCondLst>
                                  <p:childTnLst>
                                    <p:animClr clrSpc="rgb" dir="cw">
                                      <p:cBhvr override="childStyle">
                                        <p:cTn id="26" dur="500" fill="hold"/>
                                        <p:tgtEl>
                                          <p:spTgt spid="10"/>
                                        </p:tgtEl>
                                        <p:attrNameLst>
                                          <p:attrName>style.color</p:attrName>
                                        </p:attrNameLst>
                                      </p:cBhvr>
                                      <p:to>
                                        <a:schemeClr val="accent2"/>
                                      </p:to>
                                    </p:animClr>
                                  </p:childTnLst>
                                </p:cTn>
                              </p:par>
                              <p:par>
                                <p:cTn id="27" presetID="3" presetClass="emph" presetSubtype="2" fill="hold" grpId="1" nodeType="withEffect">
                                  <p:stCondLst>
                                    <p:cond delay="0"/>
                                  </p:stCondLst>
                                  <p:childTnLst>
                                    <p:animClr clrSpc="rgb" dir="cw">
                                      <p:cBhvr override="childStyle">
                                        <p:cTn id="28" dur="500" fill="hold"/>
                                        <p:tgtEl>
                                          <p:spTgt spid="11"/>
                                        </p:tgtEl>
                                        <p:attrNameLst>
                                          <p:attrName>style.color</p:attrName>
                                        </p:attrNameLst>
                                      </p:cBhvr>
                                      <p:to>
                                        <a:schemeClr val="accent2"/>
                                      </p:to>
                                    </p:animClr>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par>
                                <p:cTn id="44" presetID="3" presetClass="emph" presetSubtype="2" fill="hold" grpId="1" nodeType="withEffect">
                                  <p:stCondLst>
                                    <p:cond delay="0"/>
                                  </p:stCondLst>
                                  <p:childTnLst>
                                    <p:animClr clrSpc="rgb" dir="cw">
                                      <p:cBhvr override="childStyle">
                                        <p:cTn id="45" dur="500" fill="hold"/>
                                        <p:tgtEl>
                                          <p:spTgt spid="12"/>
                                        </p:tgtEl>
                                        <p:attrNameLst>
                                          <p:attrName>style.color</p:attrName>
                                        </p:attrNameLst>
                                      </p:cBhvr>
                                      <p:to>
                                        <a:schemeClr val="accent2"/>
                                      </p:to>
                                    </p:animClr>
                                  </p:childTnLst>
                                </p:cTn>
                              </p:par>
                              <p:par>
                                <p:cTn id="46" presetID="3" presetClass="emph" presetSubtype="2" fill="hold" grpId="1" nodeType="withEffect">
                                  <p:stCondLst>
                                    <p:cond delay="0"/>
                                  </p:stCondLst>
                                  <p:childTnLst>
                                    <p:animClr clrSpc="rgb" dir="cw">
                                      <p:cBhvr override="childStyle">
                                        <p:cTn id="47" dur="500" fill="hold"/>
                                        <p:tgtEl>
                                          <p:spTgt spid="13"/>
                                        </p:tgtEl>
                                        <p:attrNameLst>
                                          <p:attrName>style.color</p:attrName>
                                        </p:attrNameLst>
                                      </p:cBhvr>
                                      <p:to>
                                        <a:schemeClr val="accent2"/>
                                      </p:to>
                                    </p:animClr>
                                  </p:childTnLst>
                                </p:cTn>
                              </p:par>
                              <p:par>
                                <p:cTn id="48" presetID="3" presetClass="emph" presetSubtype="2" fill="hold" grpId="1" nodeType="withEffect">
                                  <p:stCondLst>
                                    <p:cond delay="0"/>
                                  </p:stCondLst>
                                  <p:childTnLst>
                                    <p:animClr clrSpc="rgb" dir="cw">
                                      <p:cBhvr override="childStyle">
                                        <p:cTn id="49" dur="500" fill="hold"/>
                                        <p:tgtEl>
                                          <p:spTgt spid="14"/>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0" grpId="1"/>
      <p:bldP spid="11" grpId="0"/>
      <p:bldP spid="11" grpId="1"/>
      <p:bldP spid="12" grpId="0"/>
      <p:bldP spid="12" grpId="1"/>
      <p:bldP spid="13" grpId="0"/>
      <p:bldP spid="13" grpId="1"/>
      <p:bldP spid="14" grpId="0"/>
      <p:bldP spid="14" grpId="1"/>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8180F8A1-1094-4015-BE58-A059C4191288}"/>
              </a:ext>
            </a:extLst>
          </p:cNvPr>
          <p:cNvCxnSpPr/>
          <p:nvPr/>
        </p:nvCxnSpPr>
        <p:spPr>
          <a:xfrm>
            <a:off x="1558271" y="4704028"/>
            <a:ext cx="1897626" cy="0"/>
          </a:xfrm>
          <a:prstGeom prst="line">
            <a:avLst/>
          </a:prstGeom>
          <a:ln w="38100" cap="rnd">
            <a:solidFill>
              <a:srgbClr val="FF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1F34301-B8FC-4A12-A848-6931928611F9}"/>
              </a:ext>
            </a:extLst>
          </p:cNvPr>
          <p:cNvSpPr txBox="1"/>
          <p:nvPr/>
        </p:nvSpPr>
        <p:spPr>
          <a:xfrm>
            <a:off x="457200" y="902115"/>
            <a:ext cx="8229600" cy="58477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1</a:t>
            </a:r>
            <a:r>
              <a:rPr lang="en-US" sz="3200" baseline="30000" dirty="0">
                <a:effectLst>
                  <a:outerShdw blurRad="38100" dist="38100" dir="2700000" algn="tl">
                    <a:srgbClr val="000000">
                      <a:alpha val="43137"/>
                    </a:srgbClr>
                  </a:outerShdw>
                </a:effectLst>
              </a:rPr>
              <a:t>st</a:t>
            </a:r>
            <a:r>
              <a:rPr lang="en-US" sz="3200" dirty="0">
                <a:effectLst>
                  <a:outerShdw blurRad="38100" dist="38100" dir="2700000" algn="tl">
                    <a:srgbClr val="000000">
                      <a:alpha val="43137"/>
                    </a:srgbClr>
                  </a:outerShdw>
                </a:effectLst>
              </a:rPr>
              <a:t> div. (49 yr.) + 2</a:t>
            </a:r>
            <a:r>
              <a:rPr lang="en-US" sz="3200" baseline="30000" dirty="0">
                <a:effectLst>
                  <a:outerShdw blurRad="38100" dist="38100" dir="2700000" algn="tl">
                    <a:srgbClr val="000000">
                      <a:alpha val="43137"/>
                    </a:srgbClr>
                  </a:outerShdw>
                </a:effectLst>
              </a:rPr>
              <a:t>nd</a:t>
            </a:r>
            <a:r>
              <a:rPr lang="en-US" sz="3200" dirty="0">
                <a:effectLst>
                  <a:outerShdw blurRad="38100" dist="38100" dir="2700000" algn="tl">
                    <a:srgbClr val="000000">
                      <a:alpha val="43137"/>
                    </a:srgbClr>
                  </a:outerShdw>
                </a:effectLst>
              </a:rPr>
              <a:t> div. (434 yr.)</a:t>
            </a:r>
            <a:endParaRPr lang="en-US" sz="11500" i="1" dirty="0">
              <a:effectLst>
                <a:outerShdw blurRad="38100" dist="38100" dir="2700000" algn="tl">
                  <a:srgbClr val="000000">
                    <a:alpha val="43137"/>
                  </a:srgbClr>
                </a:outerShdw>
              </a:effectLst>
            </a:endParaRPr>
          </a:p>
        </p:txBody>
      </p:sp>
      <p:sp>
        <p:nvSpPr>
          <p:cNvPr id="18" name="TextBox 17">
            <a:extLst>
              <a:ext uri="{FF2B5EF4-FFF2-40B4-BE49-F238E27FC236}">
                <a16:creationId xmlns:a16="http://schemas.microsoft.com/office/drawing/2014/main" id="{4EBA2FEC-4767-488B-B55D-20592144B6E7}"/>
              </a:ext>
            </a:extLst>
          </p:cNvPr>
          <p:cNvSpPr txBox="1"/>
          <p:nvPr/>
        </p:nvSpPr>
        <p:spPr>
          <a:xfrm>
            <a:off x="1956758" y="1413636"/>
            <a:ext cx="4407310" cy="58477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49 years (1</a:t>
            </a:r>
            <a:r>
              <a:rPr lang="en-US" sz="3200" baseline="30000" dirty="0">
                <a:effectLst>
                  <a:outerShdw blurRad="38100" dist="38100" dir="2700000" algn="tl">
                    <a:srgbClr val="000000">
                      <a:alpha val="43137"/>
                    </a:srgbClr>
                  </a:outerShdw>
                </a:effectLst>
              </a:rPr>
              <a:t>st</a:t>
            </a:r>
            <a:r>
              <a:rPr lang="en-US" sz="3200" dirty="0">
                <a:effectLst>
                  <a:outerShdw blurRad="38100" dist="38100" dir="2700000" algn="tl">
                    <a:srgbClr val="000000">
                      <a:alpha val="43137"/>
                    </a:srgbClr>
                  </a:outerShdw>
                </a:effectLst>
              </a:rPr>
              <a:t> Division)</a:t>
            </a:r>
          </a:p>
        </p:txBody>
      </p:sp>
      <p:sp>
        <p:nvSpPr>
          <p:cNvPr id="19" name="TextBox 18">
            <a:extLst>
              <a:ext uri="{FF2B5EF4-FFF2-40B4-BE49-F238E27FC236}">
                <a16:creationId xmlns:a16="http://schemas.microsoft.com/office/drawing/2014/main" id="{E100E061-7AFC-46A4-854E-E0DF82C7CE78}"/>
              </a:ext>
            </a:extLst>
          </p:cNvPr>
          <p:cNvSpPr txBox="1"/>
          <p:nvPr/>
        </p:nvSpPr>
        <p:spPr>
          <a:xfrm>
            <a:off x="1458946" y="1939668"/>
            <a:ext cx="4836295" cy="58477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+ 434 years (2</a:t>
            </a:r>
            <a:r>
              <a:rPr lang="en-US" sz="3200" baseline="30000" dirty="0">
                <a:effectLst>
                  <a:outerShdw blurRad="38100" dist="38100" dir="2700000" algn="tl">
                    <a:srgbClr val="000000">
                      <a:alpha val="43137"/>
                    </a:srgbClr>
                  </a:outerShdw>
                </a:effectLst>
              </a:rPr>
              <a:t>nd</a:t>
            </a:r>
            <a:r>
              <a:rPr lang="en-US" sz="3200" dirty="0">
                <a:effectLst>
                  <a:outerShdw blurRad="38100" dist="38100" dir="2700000" algn="tl">
                    <a:srgbClr val="000000">
                      <a:alpha val="43137"/>
                    </a:srgbClr>
                  </a:outerShdw>
                </a:effectLst>
              </a:rPr>
              <a:t> Division)</a:t>
            </a:r>
          </a:p>
        </p:txBody>
      </p:sp>
      <p:sp>
        <p:nvSpPr>
          <p:cNvPr id="20" name="TextBox 19">
            <a:extLst>
              <a:ext uri="{FF2B5EF4-FFF2-40B4-BE49-F238E27FC236}">
                <a16:creationId xmlns:a16="http://schemas.microsoft.com/office/drawing/2014/main" id="{BC1236F7-B540-4493-BBF7-CEC1156E4806}"/>
              </a:ext>
            </a:extLst>
          </p:cNvPr>
          <p:cNvSpPr txBox="1"/>
          <p:nvPr/>
        </p:nvSpPr>
        <p:spPr>
          <a:xfrm>
            <a:off x="462119" y="3055375"/>
            <a:ext cx="8229600" cy="58477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Hebrew lunar year = 360 days</a:t>
            </a:r>
            <a:endParaRPr lang="en-US" sz="4800" i="1" dirty="0">
              <a:effectLst>
                <a:outerShdw blurRad="38100" dist="38100" dir="2700000" algn="tl">
                  <a:srgbClr val="000000">
                    <a:alpha val="43137"/>
                  </a:srgbClr>
                </a:outerShdw>
              </a:effectLst>
            </a:endParaRPr>
          </a:p>
        </p:txBody>
      </p:sp>
      <p:sp>
        <p:nvSpPr>
          <p:cNvPr id="21" name="TextBox 20">
            <a:extLst>
              <a:ext uri="{FF2B5EF4-FFF2-40B4-BE49-F238E27FC236}">
                <a16:creationId xmlns:a16="http://schemas.microsoft.com/office/drawing/2014/main" id="{48334AE7-7C13-4C55-B53C-666AF78B6DF1}"/>
              </a:ext>
            </a:extLst>
          </p:cNvPr>
          <p:cNvSpPr txBox="1"/>
          <p:nvPr/>
        </p:nvSpPr>
        <p:spPr>
          <a:xfrm>
            <a:off x="1735745" y="3606077"/>
            <a:ext cx="3927001" cy="58477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360 days</a:t>
            </a:r>
          </a:p>
        </p:txBody>
      </p:sp>
      <p:cxnSp>
        <p:nvCxnSpPr>
          <p:cNvPr id="22" name="Straight Connector 21">
            <a:extLst>
              <a:ext uri="{FF2B5EF4-FFF2-40B4-BE49-F238E27FC236}">
                <a16:creationId xmlns:a16="http://schemas.microsoft.com/office/drawing/2014/main" id="{6365FF0E-0A86-4F98-87D4-FD45EE75A48A}"/>
              </a:ext>
            </a:extLst>
          </p:cNvPr>
          <p:cNvCxnSpPr/>
          <p:nvPr/>
        </p:nvCxnSpPr>
        <p:spPr>
          <a:xfrm>
            <a:off x="1556092" y="2526891"/>
            <a:ext cx="1897626" cy="0"/>
          </a:xfrm>
          <a:prstGeom prst="line">
            <a:avLst/>
          </a:prstGeom>
          <a:ln w="38100" cap="rnd">
            <a:solidFill>
              <a:srgbClr val="FF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8A4E0A5B-1792-4548-847B-0415CBA23AE6}"/>
              </a:ext>
            </a:extLst>
          </p:cNvPr>
          <p:cNvSpPr txBox="1"/>
          <p:nvPr/>
        </p:nvSpPr>
        <p:spPr>
          <a:xfrm>
            <a:off x="1752737" y="2571135"/>
            <a:ext cx="2192594" cy="58477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483 years</a:t>
            </a:r>
          </a:p>
        </p:txBody>
      </p:sp>
      <p:sp>
        <p:nvSpPr>
          <p:cNvPr id="24" name="TextBox 23">
            <a:extLst>
              <a:ext uri="{FF2B5EF4-FFF2-40B4-BE49-F238E27FC236}">
                <a16:creationId xmlns:a16="http://schemas.microsoft.com/office/drawing/2014/main" id="{F4EB066B-59EB-4436-B74A-5EC1F7F15901}"/>
              </a:ext>
            </a:extLst>
          </p:cNvPr>
          <p:cNvSpPr txBox="1"/>
          <p:nvPr/>
        </p:nvSpPr>
        <p:spPr>
          <a:xfrm>
            <a:off x="1461125" y="4175588"/>
            <a:ext cx="4836295" cy="58477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x 483 years</a:t>
            </a:r>
          </a:p>
        </p:txBody>
      </p:sp>
      <p:sp>
        <p:nvSpPr>
          <p:cNvPr id="25" name="TextBox 24">
            <a:extLst>
              <a:ext uri="{FF2B5EF4-FFF2-40B4-BE49-F238E27FC236}">
                <a16:creationId xmlns:a16="http://schemas.microsoft.com/office/drawing/2014/main" id="{56C1DD3E-AF26-4FCC-B612-59BA4F4AB25C}"/>
              </a:ext>
            </a:extLst>
          </p:cNvPr>
          <p:cNvSpPr txBox="1"/>
          <p:nvPr/>
        </p:nvSpPr>
        <p:spPr>
          <a:xfrm>
            <a:off x="1029928" y="4767866"/>
            <a:ext cx="2790956" cy="58477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173,800 days</a:t>
            </a:r>
          </a:p>
        </p:txBody>
      </p:sp>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19</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28</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48</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2095010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par>
                                <p:cTn id="30" presetID="3" presetClass="emph" presetSubtype="2" fill="hold" grpId="1" nodeType="withEffect">
                                  <p:stCondLst>
                                    <p:cond delay="0"/>
                                  </p:stCondLst>
                                  <p:childTnLst>
                                    <p:animClr clrSpc="rgb" dir="cw">
                                      <p:cBhvr override="childStyle">
                                        <p:cTn id="31" dur="500" fill="hold"/>
                                        <p:tgtEl>
                                          <p:spTgt spid="17"/>
                                        </p:tgtEl>
                                        <p:attrNameLst>
                                          <p:attrName>style.color</p:attrName>
                                        </p:attrNameLst>
                                      </p:cBhvr>
                                      <p:to>
                                        <a:schemeClr val="accent2"/>
                                      </p:to>
                                    </p:animClr>
                                  </p:childTnLst>
                                </p:cTn>
                              </p:par>
                              <p:par>
                                <p:cTn id="32" presetID="3" presetClass="emph" presetSubtype="2" fill="hold" grpId="1" nodeType="withEffect">
                                  <p:stCondLst>
                                    <p:cond delay="0"/>
                                  </p:stCondLst>
                                  <p:childTnLst>
                                    <p:animClr clrSpc="rgb" dir="cw">
                                      <p:cBhvr override="childStyle">
                                        <p:cTn id="33" dur="500" fill="hold"/>
                                        <p:tgtEl>
                                          <p:spTgt spid="18"/>
                                        </p:tgtEl>
                                        <p:attrNameLst>
                                          <p:attrName>style.color</p:attrName>
                                        </p:attrNameLst>
                                      </p:cBhvr>
                                      <p:to>
                                        <a:schemeClr val="accent2"/>
                                      </p:to>
                                    </p:animClr>
                                  </p:childTnLst>
                                </p:cTn>
                              </p:par>
                              <p:par>
                                <p:cTn id="34" presetID="3" presetClass="emph" presetSubtype="2" fill="hold" grpId="1" nodeType="withEffect">
                                  <p:stCondLst>
                                    <p:cond delay="0"/>
                                  </p:stCondLst>
                                  <p:childTnLst>
                                    <p:animClr clrSpc="rgb" dir="cw">
                                      <p:cBhvr override="childStyle">
                                        <p:cTn id="35" dur="500" fill="hold"/>
                                        <p:tgtEl>
                                          <p:spTgt spid="19"/>
                                        </p:tgtEl>
                                        <p:attrNameLst>
                                          <p:attrName>style.color</p:attrName>
                                        </p:attrNameLst>
                                      </p:cBhvr>
                                      <p:to>
                                        <a:schemeClr val="accent2"/>
                                      </p:to>
                                    </p:animClr>
                                  </p:childTnLst>
                                </p:cTn>
                              </p:par>
                              <p:par>
                                <p:cTn id="36" presetID="7" presetClass="emph" presetSubtype="2" fill="hold" nodeType="withEffect">
                                  <p:stCondLst>
                                    <p:cond delay="0"/>
                                  </p:stCondLst>
                                  <p:childTnLst>
                                    <p:animClr clrSpc="rgb" dir="cw">
                                      <p:cBhvr>
                                        <p:cTn id="37" dur="500" fill="hold"/>
                                        <p:tgtEl>
                                          <p:spTgt spid="22"/>
                                        </p:tgtEl>
                                        <p:attrNameLst>
                                          <p:attrName>stroke.color</p:attrName>
                                        </p:attrNameLst>
                                      </p:cBhvr>
                                      <p:to>
                                        <a:schemeClr val="accent2"/>
                                      </p:to>
                                    </p:animClr>
                                    <p:set>
                                      <p:cBhvr>
                                        <p:cTn id="38" dur="500" fill="hold"/>
                                        <p:tgtEl>
                                          <p:spTgt spid="22"/>
                                        </p:tgtEl>
                                        <p:attrNameLst>
                                          <p:attrName>stroke.on</p:attrName>
                                        </p:attrNameLst>
                                      </p:cBhvr>
                                      <p:to>
                                        <p:strVal val="true"/>
                                      </p:to>
                                    </p:set>
                                  </p:childTnLst>
                                </p:cTn>
                              </p:par>
                              <p:par>
                                <p:cTn id="39" presetID="3" presetClass="emph" presetSubtype="2" fill="hold" grpId="1" nodeType="withEffect">
                                  <p:stCondLst>
                                    <p:cond delay="0"/>
                                  </p:stCondLst>
                                  <p:childTnLst>
                                    <p:animClr clrSpc="rgb" dir="cw">
                                      <p:cBhvr override="childStyle">
                                        <p:cTn id="40" dur="500" fill="hold"/>
                                        <p:tgtEl>
                                          <p:spTgt spid="23"/>
                                        </p:tgtEl>
                                        <p:attrNameLst>
                                          <p:attrName>style.color</p:attrName>
                                        </p:attrNameLst>
                                      </p:cBhvr>
                                      <p:to>
                                        <a:schemeClr val="accent2"/>
                                      </p:to>
                                    </p:animClr>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childTnLst>
                          </p:cTn>
                        </p:par>
                        <p:par>
                          <p:cTn id="50" fill="hold">
                            <p:stCondLst>
                              <p:cond delay="1000"/>
                            </p:stCondLst>
                            <p:childTnLst>
                              <p:par>
                                <p:cTn id="51" presetID="22" presetClass="entr" presetSubtype="8" fill="hold"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left)">
                                      <p:cBhvr>
                                        <p:cTn id="53" dur="500"/>
                                        <p:tgtEl>
                                          <p:spTgt spid="16"/>
                                        </p:tgtEl>
                                      </p:cBhvr>
                                    </p:animEffect>
                                  </p:childTnLst>
                                </p:cTn>
                              </p:par>
                            </p:childTnLst>
                          </p:cTn>
                        </p:par>
                        <p:par>
                          <p:cTn id="54" fill="hold">
                            <p:stCondLst>
                              <p:cond delay="1500"/>
                            </p:stCondLst>
                            <p:childTnLst>
                              <p:par>
                                <p:cTn id="55" presetID="10"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18" grpId="0"/>
      <p:bldP spid="18" grpId="1"/>
      <p:bldP spid="19" grpId="0"/>
      <p:bldP spid="19" grpId="1"/>
      <p:bldP spid="20" grpId="0"/>
      <p:bldP spid="21" grpId="0"/>
      <p:bldP spid="23" grpId="0"/>
      <p:bldP spid="23" grpId="1"/>
      <p:bldP spid="24" grpId="0"/>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EAF0A20D-2A54-4303-94A2-5DC60AB8B856}"/>
              </a:ext>
            </a:extLst>
          </p:cNvPr>
          <p:cNvSpPr txBox="1"/>
          <p:nvPr/>
        </p:nvSpPr>
        <p:spPr>
          <a:xfrm>
            <a:off x="457200" y="897971"/>
            <a:ext cx="8229600" cy="1077218"/>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Convert the Hebrew reckoning to our Gregorian calendar:</a:t>
            </a:r>
          </a:p>
        </p:txBody>
      </p:sp>
      <p:sp>
        <p:nvSpPr>
          <p:cNvPr id="26" name="TextBox 25">
            <a:extLst>
              <a:ext uri="{FF2B5EF4-FFF2-40B4-BE49-F238E27FC236}">
                <a16:creationId xmlns:a16="http://schemas.microsoft.com/office/drawing/2014/main" id="{385A6567-D22C-4E2B-BA72-05DD4C1E4217}"/>
              </a:ext>
            </a:extLst>
          </p:cNvPr>
          <p:cNvSpPr txBox="1"/>
          <p:nvPr/>
        </p:nvSpPr>
        <p:spPr>
          <a:xfrm>
            <a:off x="706581" y="1928751"/>
            <a:ext cx="7980219" cy="58477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173,880 days ÷ 365.25 = 476.06 years</a:t>
            </a:r>
          </a:p>
        </p:txBody>
      </p:sp>
      <p:sp>
        <p:nvSpPr>
          <p:cNvPr id="27" name="TextBox 26">
            <a:extLst>
              <a:ext uri="{FF2B5EF4-FFF2-40B4-BE49-F238E27FC236}">
                <a16:creationId xmlns:a16="http://schemas.microsoft.com/office/drawing/2014/main" id="{781E34FE-818F-4D88-9B27-55C322CD3105}"/>
              </a:ext>
            </a:extLst>
          </p:cNvPr>
          <p:cNvSpPr txBox="1"/>
          <p:nvPr/>
        </p:nvSpPr>
        <p:spPr>
          <a:xfrm>
            <a:off x="1314604" y="2439396"/>
            <a:ext cx="1962941" cy="58477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444 BC </a:t>
            </a:r>
          </a:p>
        </p:txBody>
      </p:sp>
      <p:sp>
        <p:nvSpPr>
          <p:cNvPr id="28" name="TextBox 27">
            <a:extLst>
              <a:ext uri="{FF2B5EF4-FFF2-40B4-BE49-F238E27FC236}">
                <a16:creationId xmlns:a16="http://schemas.microsoft.com/office/drawing/2014/main" id="{8DB25694-DA73-4832-8E95-F53E2CFD55B6}"/>
              </a:ext>
            </a:extLst>
          </p:cNvPr>
          <p:cNvSpPr txBox="1"/>
          <p:nvPr/>
        </p:nvSpPr>
        <p:spPr>
          <a:xfrm>
            <a:off x="3354775" y="2421228"/>
            <a:ext cx="5332024" cy="1077218"/>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Mar. 5 – </a:t>
            </a:r>
            <a:r>
              <a:rPr lang="en-US" sz="3200" dirty="0">
                <a:solidFill>
                  <a:srgbClr val="FF0000"/>
                </a:solidFill>
                <a:effectLst>
                  <a:outerShdw blurRad="38100" dist="38100" dir="2700000" algn="tl">
                    <a:srgbClr val="000000">
                      <a:alpha val="43137"/>
                    </a:srgbClr>
                  </a:outerShdw>
                </a:effectLst>
              </a:rPr>
              <a:t>when the command to rebuild was given</a:t>
            </a:r>
          </a:p>
        </p:txBody>
      </p:sp>
      <p:sp>
        <p:nvSpPr>
          <p:cNvPr id="29" name="TextBox 28">
            <a:extLst>
              <a:ext uri="{FF2B5EF4-FFF2-40B4-BE49-F238E27FC236}">
                <a16:creationId xmlns:a16="http://schemas.microsoft.com/office/drawing/2014/main" id="{BE3962D5-66D1-45E5-B8DF-5AB08820770C}"/>
              </a:ext>
            </a:extLst>
          </p:cNvPr>
          <p:cNvSpPr txBox="1"/>
          <p:nvPr/>
        </p:nvSpPr>
        <p:spPr>
          <a:xfrm>
            <a:off x="1010085" y="3438521"/>
            <a:ext cx="2241522" cy="58477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+ 476 years</a:t>
            </a:r>
          </a:p>
        </p:txBody>
      </p:sp>
      <p:sp>
        <p:nvSpPr>
          <p:cNvPr id="30" name="TextBox 29">
            <a:extLst>
              <a:ext uri="{FF2B5EF4-FFF2-40B4-BE49-F238E27FC236}">
                <a16:creationId xmlns:a16="http://schemas.microsoft.com/office/drawing/2014/main" id="{5DD9BAA8-424C-48B7-A15D-B54C3A4EBEAA}"/>
              </a:ext>
            </a:extLst>
          </p:cNvPr>
          <p:cNvSpPr txBox="1"/>
          <p:nvPr/>
        </p:nvSpPr>
        <p:spPr>
          <a:xfrm>
            <a:off x="3352800" y="3428402"/>
            <a:ext cx="5332024" cy="1077218"/>
          </a:xfrm>
          <a:prstGeom prst="rect">
            <a:avLst/>
          </a:prstGeom>
          <a:noFill/>
        </p:spPr>
        <p:txBody>
          <a:bodyPr wrap="square" rtlCol="0">
            <a:spAutoFit/>
          </a:bodyPr>
          <a:lstStyle/>
          <a:p>
            <a:r>
              <a:rPr lang="en-US" sz="3200" dirty="0">
                <a:solidFill>
                  <a:srgbClr val="FF0000"/>
                </a:solidFill>
                <a:effectLst>
                  <a:outerShdw blurRad="38100" dist="38100" dir="2700000" algn="tl">
                    <a:srgbClr val="000000">
                      <a:alpha val="43137"/>
                    </a:srgbClr>
                  </a:outerShdw>
                </a:effectLst>
              </a:rPr>
              <a:t>The length of the 7 weeks and the 62 weeks added together</a:t>
            </a:r>
          </a:p>
        </p:txBody>
      </p:sp>
      <p:sp>
        <p:nvSpPr>
          <p:cNvPr id="31" name="TextBox 30">
            <a:extLst>
              <a:ext uri="{FF2B5EF4-FFF2-40B4-BE49-F238E27FC236}">
                <a16:creationId xmlns:a16="http://schemas.microsoft.com/office/drawing/2014/main" id="{34753F08-EF1B-4DCC-ABE6-4003F5627494}"/>
              </a:ext>
            </a:extLst>
          </p:cNvPr>
          <p:cNvSpPr txBox="1"/>
          <p:nvPr/>
        </p:nvSpPr>
        <p:spPr>
          <a:xfrm>
            <a:off x="953586" y="4432980"/>
            <a:ext cx="1962941" cy="58477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AD 33</a:t>
            </a:r>
          </a:p>
        </p:txBody>
      </p:sp>
      <p:cxnSp>
        <p:nvCxnSpPr>
          <p:cNvPr id="32" name="Straight Connector 31">
            <a:extLst>
              <a:ext uri="{FF2B5EF4-FFF2-40B4-BE49-F238E27FC236}">
                <a16:creationId xmlns:a16="http://schemas.microsoft.com/office/drawing/2014/main" id="{E2D8F522-5CDA-4B67-89EB-7EA03C7CFA36}"/>
              </a:ext>
            </a:extLst>
          </p:cNvPr>
          <p:cNvCxnSpPr/>
          <p:nvPr/>
        </p:nvCxnSpPr>
        <p:spPr>
          <a:xfrm>
            <a:off x="987857" y="4154976"/>
            <a:ext cx="2133600" cy="0"/>
          </a:xfrm>
          <a:prstGeom prst="line">
            <a:avLst/>
          </a:prstGeom>
          <a:ln w="38100" cap="rnd">
            <a:solidFill>
              <a:srgbClr val="FF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CE0A3996-B8E9-4CB1-958C-9A7BAACD54E5}"/>
              </a:ext>
            </a:extLst>
          </p:cNvPr>
          <p:cNvSpPr txBox="1"/>
          <p:nvPr/>
        </p:nvSpPr>
        <p:spPr>
          <a:xfrm>
            <a:off x="3362700" y="4433894"/>
            <a:ext cx="5332024" cy="1569660"/>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Mar. 30 – </a:t>
            </a:r>
            <a:r>
              <a:rPr lang="en-US" sz="3200" dirty="0">
                <a:solidFill>
                  <a:srgbClr val="FF0000"/>
                </a:solidFill>
                <a:effectLst>
                  <a:outerShdw blurRad="38100" dist="38100" dir="2700000" algn="tl">
                    <a:srgbClr val="000000">
                      <a:alpha val="43137"/>
                    </a:srgbClr>
                  </a:outerShdw>
                </a:effectLst>
              </a:rPr>
              <a:t>the Sunday before Passover or the day of the Triumphal Entry</a:t>
            </a:r>
          </a:p>
        </p:txBody>
      </p:sp>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19</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28</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48</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1307379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500"/>
                                        <p:tgtEl>
                                          <p:spTgt spid="3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left)">
                                      <p:cBhvr>
                                        <p:cTn id="34" dur="500"/>
                                        <p:tgtEl>
                                          <p:spTgt spid="32"/>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fade">
                                      <p:cBhvr>
                                        <p:cTn id="38" dur="500"/>
                                        <p:tgtEl>
                                          <p:spTgt spid="31"/>
                                        </p:tgtEl>
                                      </p:cBhvr>
                                    </p:animEffect>
                                  </p:childTnLst>
                                </p:cTn>
                              </p:par>
                            </p:childTnLst>
                          </p:cTn>
                        </p:par>
                        <p:par>
                          <p:cTn id="39" fill="hold">
                            <p:stCondLst>
                              <p:cond delay="1000"/>
                            </p:stCondLst>
                            <p:childTnLst>
                              <p:par>
                                <p:cTn id="40" presetID="10" presetClass="entr" presetSubtype="0" fill="hold" grpId="0" nodeType="after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P spid="30" grpId="0"/>
      <p:bldP spid="31"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E3EF9DB-0428-45BC-9B6F-CB1A34F3EB3A}"/>
              </a:ext>
            </a:extLst>
          </p:cNvPr>
          <p:cNvGrpSpPr/>
          <p:nvPr/>
        </p:nvGrpSpPr>
        <p:grpSpPr>
          <a:xfrm>
            <a:off x="492158" y="3217332"/>
            <a:ext cx="8219223" cy="968452"/>
            <a:chOff x="492158" y="3246579"/>
            <a:chExt cx="9078507" cy="968452"/>
          </a:xfrm>
        </p:grpSpPr>
        <p:pic>
          <p:nvPicPr>
            <p:cNvPr id="12" name="Picture 11">
              <a:extLst>
                <a:ext uri="{FF2B5EF4-FFF2-40B4-BE49-F238E27FC236}">
                  <a16:creationId xmlns:a16="http://schemas.microsoft.com/office/drawing/2014/main" id="{73CA538E-F351-4B99-A011-95BD7DED7F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158" y="3246970"/>
              <a:ext cx="805018" cy="962336"/>
            </a:xfrm>
            <a:prstGeom prst="rect">
              <a:avLst/>
            </a:prstGeom>
            <a:ln w="28575">
              <a:solidFill>
                <a:schemeClr val="tx1">
                  <a:lumMod val="95000"/>
                  <a:lumOff val="5000"/>
                </a:schemeClr>
              </a:solidFill>
            </a:ln>
            <a:scene3d>
              <a:camera prst="orthographicFront"/>
              <a:lightRig rig="threePt" dir="t"/>
            </a:scene3d>
            <a:sp3d>
              <a:bevelT w="165100" h="152400"/>
            </a:sp3d>
          </p:spPr>
        </p:pic>
        <p:pic>
          <p:nvPicPr>
            <p:cNvPr id="13" name="Picture 12">
              <a:extLst>
                <a:ext uri="{FF2B5EF4-FFF2-40B4-BE49-F238E27FC236}">
                  <a16:creationId xmlns:a16="http://schemas.microsoft.com/office/drawing/2014/main" id="{FC0C3F0A-88CC-4FFA-8A4C-F8890827F2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1727" y="3246775"/>
              <a:ext cx="805018" cy="962336"/>
            </a:xfrm>
            <a:prstGeom prst="rect">
              <a:avLst/>
            </a:prstGeom>
            <a:ln w="28575">
              <a:solidFill>
                <a:schemeClr val="tx1">
                  <a:lumMod val="95000"/>
                  <a:lumOff val="5000"/>
                </a:schemeClr>
              </a:solidFill>
            </a:ln>
            <a:scene3d>
              <a:camera prst="orthographicFront"/>
              <a:lightRig rig="threePt" dir="t"/>
            </a:scene3d>
            <a:sp3d>
              <a:bevelT w="165100" h="152400"/>
            </a:sp3d>
          </p:spPr>
        </p:pic>
        <p:pic>
          <p:nvPicPr>
            <p:cNvPr id="14" name="Picture 13">
              <a:extLst>
                <a:ext uri="{FF2B5EF4-FFF2-40B4-BE49-F238E27FC236}">
                  <a16:creationId xmlns:a16="http://schemas.microsoft.com/office/drawing/2014/main" id="{C0649093-CFA4-4875-83C1-814684627D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1308" y="3246775"/>
              <a:ext cx="805018" cy="962336"/>
            </a:xfrm>
            <a:prstGeom prst="rect">
              <a:avLst/>
            </a:prstGeom>
            <a:ln w="28575">
              <a:solidFill>
                <a:schemeClr val="tx1">
                  <a:lumMod val="95000"/>
                  <a:lumOff val="5000"/>
                </a:schemeClr>
              </a:solidFill>
            </a:ln>
            <a:scene3d>
              <a:camera prst="orthographicFront"/>
              <a:lightRig rig="threePt" dir="t"/>
            </a:scene3d>
            <a:sp3d>
              <a:bevelT w="165100" h="152400"/>
            </a:sp3d>
          </p:spPr>
        </p:pic>
        <p:pic>
          <p:nvPicPr>
            <p:cNvPr id="15" name="Picture 14">
              <a:extLst>
                <a:ext uri="{FF2B5EF4-FFF2-40B4-BE49-F238E27FC236}">
                  <a16:creationId xmlns:a16="http://schemas.microsoft.com/office/drawing/2014/main" id="{C6878AD4-D856-4AF7-8F83-F920671C4B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5835" y="3246579"/>
              <a:ext cx="805018" cy="962336"/>
            </a:xfrm>
            <a:prstGeom prst="rect">
              <a:avLst/>
            </a:prstGeom>
            <a:ln w="28575">
              <a:solidFill>
                <a:schemeClr val="tx1">
                  <a:lumMod val="95000"/>
                  <a:lumOff val="5000"/>
                </a:schemeClr>
              </a:solidFill>
            </a:ln>
            <a:scene3d>
              <a:camera prst="orthographicFront"/>
              <a:lightRig rig="threePt" dir="t"/>
            </a:scene3d>
            <a:sp3d>
              <a:bevelT w="165100" h="152400"/>
            </a:sp3d>
          </p:spPr>
        </p:pic>
        <p:pic>
          <p:nvPicPr>
            <p:cNvPr id="16" name="Picture 15">
              <a:extLst>
                <a:ext uri="{FF2B5EF4-FFF2-40B4-BE49-F238E27FC236}">
                  <a16:creationId xmlns:a16="http://schemas.microsoft.com/office/drawing/2014/main" id="{F13328D5-B92C-4848-B992-1F47FC88B6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3479" y="3246775"/>
              <a:ext cx="805018" cy="962336"/>
            </a:xfrm>
            <a:prstGeom prst="rect">
              <a:avLst/>
            </a:prstGeom>
            <a:ln w="28575">
              <a:solidFill>
                <a:schemeClr val="tx1">
                  <a:lumMod val="95000"/>
                  <a:lumOff val="5000"/>
                </a:schemeClr>
              </a:solidFill>
            </a:ln>
            <a:scene3d>
              <a:camera prst="orthographicFront"/>
              <a:lightRig rig="threePt" dir="t"/>
            </a:scene3d>
            <a:sp3d>
              <a:bevelT w="165100" h="152400"/>
            </a:sp3d>
          </p:spPr>
        </p:pic>
        <p:pic>
          <p:nvPicPr>
            <p:cNvPr id="17" name="Picture 16">
              <a:extLst>
                <a:ext uri="{FF2B5EF4-FFF2-40B4-BE49-F238E27FC236}">
                  <a16:creationId xmlns:a16="http://schemas.microsoft.com/office/drawing/2014/main" id="{00F880C7-CBDC-44DD-BC42-C9478773F9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2271" y="3247337"/>
              <a:ext cx="805018" cy="962336"/>
            </a:xfrm>
            <a:prstGeom prst="rect">
              <a:avLst/>
            </a:prstGeom>
            <a:ln w="28575">
              <a:solidFill>
                <a:schemeClr val="tx1">
                  <a:lumMod val="95000"/>
                  <a:lumOff val="5000"/>
                </a:schemeClr>
              </a:solidFill>
            </a:ln>
            <a:scene3d>
              <a:camera prst="orthographicFront"/>
              <a:lightRig rig="threePt" dir="t"/>
            </a:scene3d>
            <a:sp3d>
              <a:bevelT w="165100" h="152400"/>
            </a:sp3d>
          </p:spPr>
        </p:pic>
        <p:pic>
          <p:nvPicPr>
            <p:cNvPr id="18" name="Picture 17">
              <a:extLst>
                <a:ext uri="{FF2B5EF4-FFF2-40B4-BE49-F238E27FC236}">
                  <a16:creationId xmlns:a16="http://schemas.microsoft.com/office/drawing/2014/main" id="{70923204-74A1-436F-9760-A80A4FA086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3182" y="3249015"/>
              <a:ext cx="805018" cy="962336"/>
            </a:xfrm>
            <a:prstGeom prst="rect">
              <a:avLst/>
            </a:prstGeom>
            <a:ln w="28575">
              <a:solidFill>
                <a:schemeClr val="tx1">
                  <a:lumMod val="95000"/>
                  <a:lumOff val="5000"/>
                </a:schemeClr>
              </a:solidFill>
            </a:ln>
            <a:scene3d>
              <a:camera prst="orthographicFront"/>
              <a:lightRig rig="threePt" dir="t"/>
            </a:scene3d>
            <a:sp3d>
              <a:bevelT w="165100" h="152400"/>
            </a:sp3d>
          </p:spPr>
        </p:pic>
        <p:pic>
          <p:nvPicPr>
            <p:cNvPr id="19" name="Picture 18">
              <a:extLst>
                <a:ext uri="{FF2B5EF4-FFF2-40B4-BE49-F238E27FC236}">
                  <a16:creationId xmlns:a16="http://schemas.microsoft.com/office/drawing/2014/main" id="{34CE1B1C-D753-467D-A23C-BA7838363F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9840" y="3249577"/>
              <a:ext cx="805018" cy="962336"/>
            </a:xfrm>
            <a:prstGeom prst="rect">
              <a:avLst/>
            </a:prstGeom>
            <a:ln w="28575">
              <a:solidFill>
                <a:schemeClr val="tx1">
                  <a:lumMod val="95000"/>
                  <a:lumOff val="5000"/>
                </a:schemeClr>
              </a:solidFill>
            </a:ln>
            <a:scene3d>
              <a:camera prst="orthographicFront"/>
              <a:lightRig rig="threePt" dir="t"/>
            </a:scene3d>
            <a:sp3d>
              <a:bevelT w="165100" h="152400"/>
            </a:sp3d>
          </p:spPr>
        </p:pic>
        <p:pic>
          <p:nvPicPr>
            <p:cNvPr id="20" name="Picture 19">
              <a:extLst>
                <a:ext uri="{FF2B5EF4-FFF2-40B4-BE49-F238E27FC236}">
                  <a16:creationId xmlns:a16="http://schemas.microsoft.com/office/drawing/2014/main" id="{649E89BE-3189-43B7-8014-29380B5B4C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9943" y="3249245"/>
              <a:ext cx="805018" cy="959103"/>
            </a:xfrm>
            <a:prstGeom prst="rect">
              <a:avLst/>
            </a:prstGeom>
            <a:ln w="28575">
              <a:solidFill>
                <a:schemeClr val="tx1">
                  <a:lumMod val="95000"/>
                  <a:lumOff val="5000"/>
                </a:schemeClr>
              </a:solidFill>
            </a:ln>
            <a:scene3d>
              <a:camera prst="orthographicFront"/>
              <a:lightRig rig="threePt" dir="t"/>
            </a:scene3d>
            <a:sp3d>
              <a:bevelT w="165100" h="152400"/>
            </a:sp3d>
          </p:spPr>
        </p:pic>
        <p:pic>
          <p:nvPicPr>
            <p:cNvPr id="21" name="Picture 20">
              <a:extLst>
                <a:ext uri="{FF2B5EF4-FFF2-40B4-BE49-F238E27FC236}">
                  <a16:creationId xmlns:a16="http://schemas.microsoft.com/office/drawing/2014/main" id="{835248F7-0BF6-49A2-8979-709B39DA5E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9737" y="3251012"/>
              <a:ext cx="805018" cy="959103"/>
            </a:xfrm>
            <a:prstGeom prst="rect">
              <a:avLst/>
            </a:prstGeom>
            <a:ln w="28575">
              <a:solidFill>
                <a:schemeClr val="tx1">
                  <a:lumMod val="95000"/>
                  <a:lumOff val="5000"/>
                </a:schemeClr>
              </a:solidFill>
            </a:ln>
            <a:scene3d>
              <a:camera prst="orthographicFront"/>
              <a:lightRig rig="threePt" dir="t"/>
            </a:scene3d>
            <a:sp3d>
              <a:bevelT w="165100" h="152400"/>
            </a:sp3d>
          </p:spPr>
        </p:pic>
        <p:pic>
          <p:nvPicPr>
            <p:cNvPr id="44" name="Picture 43">
              <a:extLst>
                <a:ext uri="{FF2B5EF4-FFF2-40B4-BE49-F238E27FC236}">
                  <a16:creationId xmlns:a16="http://schemas.microsoft.com/office/drawing/2014/main" id="{A18C8787-FEBE-40AB-9FC6-E827A2E677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5647" y="3255928"/>
              <a:ext cx="805018" cy="959103"/>
            </a:xfrm>
            <a:prstGeom prst="rect">
              <a:avLst/>
            </a:prstGeom>
            <a:ln w="28575">
              <a:solidFill>
                <a:schemeClr val="tx1">
                  <a:lumMod val="95000"/>
                  <a:lumOff val="5000"/>
                </a:schemeClr>
              </a:solidFill>
            </a:ln>
            <a:scene3d>
              <a:camera prst="orthographicFront"/>
              <a:lightRig rig="threePt" dir="t"/>
            </a:scene3d>
            <a:sp3d>
              <a:bevelT w="165100" h="152400"/>
            </a:sp3d>
          </p:spPr>
        </p:pic>
      </p:grpSp>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19</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28</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48</a:t>
            </a:r>
            <a:endParaRPr lang="en-US" sz="5400" dirty="0">
              <a:solidFill>
                <a:srgbClr val="530006"/>
              </a:solidFill>
              <a:latin typeface="Times and Times again" pitchFamily="2" charset="0"/>
            </a:endParaRPr>
          </a:p>
        </p:txBody>
      </p:sp>
      <p:sp>
        <p:nvSpPr>
          <p:cNvPr id="23" name="Rectangle 22">
            <a:extLst>
              <a:ext uri="{FF2B5EF4-FFF2-40B4-BE49-F238E27FC236}">
                <a16:creationId xmlns:a16="http://schemas.microsoft.com/office/drawing/2014/main" id="{36E31B64-860C-45C9-8DC8-6B8342CD0BED}"/>
              </a:ext>
            </a:extLst>
          </p:cNvPr>
          <p:cNvSpPr/>
          <p:nvPr/>
        </p:nvSpPr>
        <p:spPr>
          <a:xfrm>
            <a:off x="1381039" y="3196976"/>
            <a:ext cx="6263542" cy="983552"/>
          </a:xfrm>
          <a:prstGeom prst="rect">
            <a:avLst/>
          </a:prstGeom>
          <a:solidFill>
            <a:srgbClr val="FFFF00">
              <a:alpha val="60000"/>
            </a:srgbClr>
          </a:solidFill>
          <a:ln>
            <a:noFill/>
          </a:ln>
          <a:scene3d>
            <a:camera prst="orthographicFront"/>
            <a:lightRig rig="threePt" dir="t"/>
          </a:scene3d>
          <a:sp3d>
            <a:bevelT w="19050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ffectLst>
                <a:outerShdw blurRad="38100" dist="38100" dir="2700000" algn="tl">
                  <a:srgbClr val="000000">
                    <a:alpha val="43137"/>
                  </a:srgbClr>
                </a:outerShdw>
              </a:effectLst>
            </a:endParaRPr>
          </a:p>
        </p:txBody>
      </p:sp>
      <p:sp>
        <p:nvSpPr>
          <p:cNvPr id="24" name="Rectangle 23">
            <a:extLst>
              <a:ext uri="{FF2B5EF4-FFF2-40B4-BE49-F238E27FC236}">
                <a16:creationId xmlns:a16="http://schemas.microsoft.com/office/drawing/2014/main" id="{2BF432CB-7563-4C43-9B4C-BE01307294B2}"/>
              </a:ext>
            </a:extLst>
          </p:cNvPr>
          <p:cNvSpPr/>
          <p:nvPr/>
        </p:nvSpPr>
        <p:spPr>
          <a:xfrm>
            <a:off x="715197" y="3209699"/>
            <a:ext cx="666235" cy="987416"/>
          </a:xfrm>
          <a:prstGeom prst="rect">
            <a:avLst/>
          </a:prstGeom>
          <a:solidFill>
            <a:srgbClr val="FF0000">
              <a:alpha val="60000"/>
            </a:srgbClr>
          </a:solidFill>
          <a:ln>
            <a:noFill/>
          </a:ln>
          <a:scene3d>
            <a:camera prst="orthographicFront"/>
            <a:lightRig rig="threePt" dir="t"/>
          </a:scene3d>
          <a:sp3d>
            <a:bevelT w="19050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sp>
        <p:nvSpPr>
          <p:cNvPr id="34" name="TextBox 33">
            <a:extLst>
              <a:ext uri="{FF2B5EF4-FFF2-40B4-BE49-F238E27FC236}">
                <a16:creationId xmlns:a16="http://schemas.microsoft.com/office/drawing/2014/main" id="{C00D335C-7AB4-4910-A35D-C7E5842B108F}"/>
              </a:ext>
            </a:extLst>
          </p:cNvPr>
          <p:cNvSpPr txBox="1"/>
          <p:nvPr/>
        </p:nvSpPr>
        <p:spPr>
          <a:xfrm>
            <a:off x="776749" y="3521563"/>
            <a:ext cx="921584" cy="369332"/>
          </a:xfrm>
          <a:prstGeom prst="rect">
            <a:avLst/>
          </a:prstGeom>
          <a:solidFill>
            <a:schemeClr val="accent2">
              <a:lumMod val="50000"/>
            </a:schemeClr>
          </a:solidFill>
          <a:scene3d>
            <a:camera prst="orthographicFront"/>
            <a:lightRig rig="threePt" dir="t"/>
          </a:scene3d>
          <a:sp3d>
            <a:bevelT/>
          </a:sp3d>
        </p:spPr>
        <p:txBody>
          <a:bodyPr wrap="square" rtlCol="0">
            <a:spAutoFit/>
          </a:bodyPr>
          <a:lstStyle/>
          <a:p>
            <a:pPr algn="ctr"/>
            <a:r>
              <a:rPr lang="en-US" dirty="0">
                <a:solidFill>
                  <a:schemeClr val="bg1"/>
                </a:solidFill>
              </a:rPr>
              <a:t>400 BC</a:t>
            </a:r>
          </a:p>
        </p:txBody>
      </p:sp>
      <p:sp>
        <p:nvSpPr>
          <p:cNvPr id="45" name="TextBox 44">
            <a:extLst>
              <a:ext uri="{FF2B5EF4-FFF2-40B4-BE49-F238E27FC236}">
                <a16:creationId xmlns:a16="http://schemas.microsoft.com/office/drawing/2014/main" id="{DE778EBB-0B73-4541-ADCD-6F4CB2CB1CB9}"/>
              </a:ext>
            </a:extLst>
          </p:cNvPr>
          <p:cNvSpPr txBox="1"/>
          <p:nvPr/>
        </p:nvSpPr>
        <p:spPr>
          <a:xfrm>
            <a:off x="2271245" y="3521565"/>
            <a:ext cx="921584" cy="369332"/>
          </a:xfrm>
          <a:prstGeom prst="rect">
            <a:avLst/>
          </a:prstGeom>
          <a:solidFill>
            <a:schemeClr val="accent2">
              <a:lumMod val="50000"/>
            </a:schemeClr>
          </a:solidFill>
          <a:scene3d>
            <a:camera prst="orthographicFront"/>
            <a:lightRig rig="threePt" dir="t"/>
          </a:scene3d>
          <a:sp3d>
            <a:bevelT/>
          </a:sp3d>
        </p:spPr>
        <p:txBody>
          <a:bodyPr wrap="square" rtlCol="0">
            <a:spAutoFit/>
          </a:bodyPr>
          <a:lstStyle/>
          <a:p>
            <a:pPr algn="ctr"/>
            <a:r>
              <a:rPr lang="en-US" dirty="0">
                <a:solidFill>
                  <a:schemeClr val="bg1"/>
                </a:solidFill>
              </a:rPr>
              <a:t>300 BC</a:t>
            </a:r>
          </a:p>
        </p:txBody>
      </p:sp>
      <p:sp>
        <p:nvSpPr>
          <p:cNvPr id="46" name="TextBox 45">
            <a:extLst>
              <a:ext uri="{FF2B5EF4-FFF2-40B4-BE49-F238E27FC236}">
                <a16:creationId xmlns:a16="http://schemas.microsoft.com/office/drawing/2014/main" id="{E413AF0D-23B5-4B68-9F2E-A5FBF0414A97}"/>
              </a:ext>
            </a:extLst>
          </p:cNvPr>
          <p:cNvSpPr txBox="1"/>
          <p:nvPr/>
        </p:nvSpPr>
        <p:spPr>
          <a:xfrm>
            <a:off x="3780491" y="3516649"/>
            <a:ext cx="921584" cy="369332"/>
          </a:xfrm>
          <a:prstGeom prst="rect">
            <a:avLst/>
          </a:prstGeom>
          <a:solidFill>
            <a:schemeClr val="accent2">
              <a:lumMod val="50000"/>
            </a:schemeClr>
          </a:solidFill>
          <a:scene3d>
            <a:camera prst="orthographicFront"/>
            <a:lightRig rig="threePt" dir="t"/>
          </a:scene3d>
          <a:sp3d>
            <a:bevelT/>
          </a:sp3d>
        </p:spPr>
        <p:txBody>
          <a:bodyPr wrap="square" rtlCol="0">
            <a:spAutoFit/>
          </a:bodyPr>
          <a:lstStyle/>
          <a:p>
            <a:pPr algn="ctr"/>
            <a:r>
              <a:rPr lang="en-US" dirty="0">
                <a:solidFill>
                  <a:schemeClr val="bg1"/>
                </a:solidFill>
              </a:rPr>
              <a:t>200 BC</a:t>
            </a:r>
          </a:p>
        </p:txBody>
      </p:sp>
      <p:sp>
        <p:nvSpPr>
          <p:cNvPr id="47" name="TextBox 46">
            <a:extLst>
              <a:ext uri="{FF2B5EF4-FFF2-40B4-BE49-F238E27FC236}">
                <a16:creationId xmlns:a16="http://schemas.microsoft.com/office/drawing/2014/main" id="{4F39E547-DB9D-443C-9C4B-CD5911B89EDB}"/>
              </a:ext>
            </a:extLst>
          </p:cNvPr>
          <p:cNvSpPr txBox="1"/>
          <p:nvPr/>
        </p:nvSpPr>
        <p:spPr>
          <a:xfrm>
            <a:off x="5274987" y="3516651"/>
            <a:ext cx="921584" cy="369332"/>
          </a:xfrm>
          <a:prstGeom prst="rect">
            <a:avLst/>
          </a:prstGeom>
          <a:solidFill>
            <a:schemeClr val="accent2">
              <a:lumMod val="50000"/>
            </a:schemeClr>
          </a:solidFill>
          <a:scene3d>
            <a:camera prst="orthographicFront"/>
            <a:lightRig rig="threePt" dir="t"/>
          </a:scene3d>
          <a:sp3d>
            <a:bevelT/>
          </a:sp3d>
        </p:spPr>
        <p:txBody>
          <a:bodyPr wrap="square" rtlCol="0">
            <a:spAutoFit/>
          </a:bodyPr>
          <a:lstStyle/>
          <a:p>
            <a:pPr algn="ctr"/>
            <a:r>
              <a:rPr lang="en-US" dirty="0">
                <a:solidFill>
                  <a:schemeClr val="bg1"/>
                </a:solidFill>
              </a:rPr>
              <a:t>100 BC</a:t>
            </a:r>
          </a:p>
        </p:txBody>
      </p:sp>
      <p:sp>
        <p:nvSpPr>
          <p:cNvPr id="48" name="TextBox 47">
            <a:extLst>
              <a:ext uri="{FF2B5EF4-FFF2-40B4-BE49-F238E27FC236}">
                <a16:creationId xmlns:a16="http://schemas.microsoft.com/office/drawing/2014/main" id="{FFE3D284-EFEF-4834-B4B8-3424ABE3CD4C}"/>
              </a:ext>
            </a:extLst>
          </p:cNvPr>
          <p:cNvSpPr txBox="1"/>
          <p:nvPr/>
        </p:nvSpPr>
        <p:spPr>
          <a:xfrm>
            <a:off x="6764570" y="3516654"/>
            <a:ext cx="921584" cy="369332"/>
          </a:xfrm>
          <a:prstGeom prst="rect">
            <a:avLst/>
          </a:prstGeom>
          <a:solidFill>
            <a:schemeClr val="accent2">
              <a:lumMod val="50000"/>
            </a:schemeClr>
          </a:solidFill>
          <a:scene3d>
            <a:camera prst="orthographicFront"/>
            <a:lightRig rig="threePt" dir="t"/>
          </a:scene3d>
          <a:sp3d>
            <a:bevelT/>
          </a:sp3d>
        </p:spPr>
        <p:txBody>
          <a:bodyPr wrap="square" rtlCol="0">
            <a:spAutoFit/>
          </a:bodyPr>
          <a:lstStyle/>
          <a:p>
            <a:pPr algn="ctr"/>
            <a:r>
              <a:rPr lang="en-US" dirty="0">
                <a:solidFill>
                  <a:schemeClr val="bg1"/>
                </a:solidFill>
              </a:rPr>
              <a:t>BC/AD</a:t>
            </a:r>
          </a:p>
        </p:txBody>
      </p:sp>
      <p:cxnSp>
        <p:nvCxnSpPr>
          <p:cNvPr id="5" name="Straight Connector 4">
            <a:extLst>
              <a:ext uri="{FF2B5EF4-FFF2-40B4-BE49-F238E27FC236}">
                <a16:creationId xmlns:a16="http://schemas.microsoft.com/office/drawing/2014/main" id="{4D55DC31-A979-49D3-B7F0-CC1B7B722533}"/>
              </a:ext>
            </a:extLst>
          </p:cNvPr>
          <p:cNvCxnSpPr/>
          <p:nvPr/>
        </p:nvCxnSpPr>
        <p:spPr>
          <a:xfrm>
            <a:off x="712838" y="1960466"/>
            <a:ext cx="0" cy="1167035"/>
          </a:xfrm>
          <a:prstGeom prst="line">
            <a:avLst/>
          </a:prstGeom>
          <a:ln w="57150">
            <a:solidFill>
              <a:srgbClr val="FF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CE60FFB7-844F-46DF-AC66-8F3FD840C3C2}"/>
              </a:ext>
            </a:extLst>
          </p:cNvPr>
          <p:cNvCxnSpPr/>
          <p:nvPr/>
        </p:nvCxnSpPr>
        <p:spPr>
          <a:xfrm>
            <a:off x="7645830" y="1965152"/>
            <a:ext cx="0" cy="1167035"/>
          </a:xfrm>
          <a:prstGeom prst="line">
            <a:avLst/>
          </a:prstGeom>
          <a:ln w="57150">
            <a:solidFill>
              <a:srgbClr val="FF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DF29A01D-6581-4DE6-A1E1-70634535DC61}"/>
              </a:ext>
            </a:extLst>
          </p:cNvPr>
          <p:cNvCxnSpPr/>
          <p:nvPr/>
        </p:nvCxnSpPr>
        <p:spPr>
          <a:xfrm>
            <a:off x="1350580" y="2575687"/>
            <a:ext cx="0" cy="544431"/>
          </a:xfrm>
          <a:prstGeom prst="line">
            <a:avLst/>
          </a:prstGeom>
          <a:ln w="57150">
            <a:solidFill>
              <a:srgbClr val="FF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76E1D70A-D5E1-4D4F-8F3F-0C3D6B899217}"/>
              </a:ext>
            </a:extLst>
          </p:cNvPr>
          <p:cNvCxnSpPr>
            <a:cxnSpLocks/>
          </p:cNvCxnSpPr>
          <p:nvPr/>
        </p:nvCxnSpPr>
        <p:spPr>
          <a:xfrm>
            <a:off x="752622" y="2806746"/>
            <a:ext cx="557052" cy="0"/>
          </a:xfrm>
          <a:prstGeom prst="straightConnector1">
            <a:avLst/>
          </a:prstGeom>
          <a:ln w="57150">
            <a:solidFill>
              <a:srgbClr val="FF0000"/>
            </a:solidFill>
            <a:headEnd type="triangle"/>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9A93BE80-105D-4B3B-8F27-14C8892FB001}"/>
              </a:ext>
            </a:extLst>
          </p:cNvPr>
          <p:cNvCxnSpPr>
            <a:cxnSpLocks/>
          </p:cNvCxnSpPr>
          <p:nvPr/>
        </p:nvCxnSpPr>
        <p:spPr>
          <a:xfrm>
            <a:off x="1381041" y="2815714"/>
            <a:ext cx="6217380" cy="0"/>
          </a:xfrm>
          <a:prstGeom prst="straightConnector1">
            <a:avLst/>
          </a:prstGeom>
          <a:ln w="57150">
            <a:solidFill>
              <a:srgbClr val="FF0000"/>
            </a:solidFill>
            <a:headEnd type="triangle"/>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1F3609EC-DBF8-491A-ADBC-23D94DA5759C}"/>
              </a:ext>
            </a:extLst>
          </p:cNvPr>
          <p:cNvCxnSpPr>
            <a:cxnSpLocks/>
          </p:cNvCxnSpPr>
          <p:nvPr/>
        </p:nvCxnSpPr>
        <p:spPr>
          <a:xfrm>
            <a:off x="752656" y="2125435"/>
            <a:ext cx="6848559" cy="0"/>
          </a:xfrm>
          <a:prstGeom prst="straightConnector1">
            <a:avLst/>
          </a:prstGeom>
          <a:ln w="57150">
            <a:solidFill>
              <a:srgbClr val="FF0000"/>
            </a:solidFill>
            <a:headEnd type="triangle"/>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3E0770C1-444D-4955-BEA6-568FF936356B}"/>
              </a:ext>
            </a:extLst>
          </p:cNvPr>
          <p:cNvSpPr txBox="1"/>
          <p:nvPr/>
        </p:nvSpPr>
        <p:spPr>
          <a:xfrm>
            <a:off x="876299" y="2063628"/>
            <a:ext cx="892630" cy="461665"/>
          </a:xfrm>
          <a:prstGeom prst="rect">
            <a:avLst/>
          </a:prstGeom>
          <a:noFill/>
        </p:spPr>
        <p:txBody>
          <a:bodyPr wrap="square" rtlCol="0">
            <a:spAutoFit/>
          </a:bodyPr>
          <a:lstStyle/>
          <a:p>
            <a:pPr algn="ctr"/>
            <a:r>
              <a:rPr lang="en-US" sz="2400" dirty="0">
                <a:effectLst>
                  <a:outerShdw blurRad="38100" dist="38100" dir="2700000" algn="tl">
                    <a:srgbClr val="000000">
                      <a:alpha val="43137"/>
                    </a:srgbClr>
                  </a:outerShdw>
                </a:effectLst>
              </a:rPr>
              <a:t>49 yr.</a:t>
            </a:r>
          </a:p>
        </p:txBody>
      </p:sp>
      <p:cxnSp>
        <p:nvCxnSpPr>
          <p:cNvPr id="57" name="Straight Connector 56">
            <a:extLst>
              <a:ext uri="{FF2B5EF4-FFF2-40B4-BE49-F238E27FC236}">
                <a16:creationId xmlns:a16="http://schemas.microsoft.com/office/drawing/2014/main" id="{5EE2DA37-C652-450B-8DD0-8BD5F51284EC}"/>
              </a:ext>
            </a:extLst>
          </p:cNvPr>
          <p:cNvCxnSpPr>
            <a:cxnSpLocks/>
          </p:cNvCxnSpPr>
          <p:nvPr/>
        </p:nvCxnSpPr>
        <p:spPr>
          <a:xfrm flipH="1">
            <a:off x="1017814" y="2525293"/>
            <a:ext cx="217712" cy="202364"/>
          </a:xfrm>
          <a:prstGeom prst="line">
            <a:avLst/>
          </a:prstGeom>
          <a:ln w="38100" cap="rnd">
            <a:solidFill>
              <a:schemeClr val="tx1"/>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useBgFill="1">
        <p:nvSpPr>
          <p:cNvPr id="60" name="TextBox 59">
            <a:extLst>
              <a:ext uri="{FF2B5EF4-FFF2-40B4-BE49-F238E27FC236}">
                <a16:creationId xmlns:a16="http://schemas.microsoft.com/office/drawing/2014/main" id="{4AC2D8AB-C625-4534-94A8-2482DD336004}"/>
              </a:ext>
            </a:extLst>
          </p:cNvPr>
          <p:cNvSpPr txBox="1"/>
          <p:nvPr/>
        </p:nvSpPr>
        <p:spPr>
          <a:xfrm>
            <a:off x="3618301" y="1900342"/>
            <a:ext cx="1080082" cy="461665"/>
          </a:xfrm>
          <a:prstGeom prst="rect">
            <a:avLst/>
          </a:prstGeom>
        </p:spPr>
        <p:txBody>
          <a:bodyPr wrap="square" rtlCol="0">
            <a:spAutoFit/>
          </a:bodyPr>
          <a:lstStyle/>
          <a:p>
            <a:pPr algn="ctr"/>
            <a:r>
              <a:rPr lang="en-US" sz="2400" dirty="0">
                <a:effectLst>
                  <a:outerShdw blurRad="38100" dist="38100" dir="2700000" algn="tl">
                    <a:srgbClr val="000000">
                      <a:alpha val="43137"/>
                    </a:srgbClr>
                  </a:outerShdw>
                </a:effectLst>
              </a:rPr>
              <a:t>483 yr.</a:t>
            </a:r>
          </a:p>
        </p:txBody>
      </p:sp>
      <p:sp useBgFill="1">
        <p:nvSpPr>
          <p:cNvPr id="61" name="TextBox 60">
            <a:extLst>
              <a:ext uri="{FF2B5EF4-FFF2-40B4-BE49-F238E27FC236}">
                <a16:creationId xmlns:a16="http://schemas.microsoft.com/office/drawing/2014/main" id="{693C736D-997F-47C2-A03B-EEBC484462E9}"/>
              </a:ext>
            </a:extLst>
          </p:cNvPr>
          <p:cNvSpPr txBox="1"/>
          <p:nvPr/>
        </p:nvSpPr>
        <p:spPr>
          <a:xfrm>
            <a:off x="3972087" y="2579609"/>
            <a:ext cx="1080082" cy="461665"/>
          </a:xfrm>
          <a:prstGeom prst="rect">
            <a:avLst/>
          </a:prstGeom>
        </p:spPr>
        <p:txBody>
          <a:bodyPr wrap="square" rtlCol="0">
            <a:spAutoFit/>
          </a:bodyPr>
          <a:lstStyle/>
          <a:p>
            <a:pPr algn="ctr"/>
            <a:r>
              <a:rPr lang="en-US" sz="2400" dirty="0">
                <a:effectLst>
                  <a:outerShdw blurRad="38100" dist="38100" dir="2700000" algn="tl">
                    <a:srgbClr val="000000">
                      <a:alpha val="43137"/>
                    </a:srgbClr>
                  </a:outerShdw>
                </a:effectLst>
              </a:rPr>
              <a:t>434 yr.</a:t>
            </a:r>
          </a:p>
        </p:txBody>
      </p:sp>
      <p:sp>
        <p:nvSpPr>
          <p:cNvPr id="62" name="TextBox 61">
            <a:extLst>
              <a:ext uri="{FF2B5EF4-FFF2-40B4-BE49-F238E27FC236}">
                <a16:creationId xmlns:a16="http://schemas.microsoft.com/office/drawing/2014/main" id="{5088909F-F9B8-411C-997F-C0DF6A7C0006}"/>
              </a:ext>
            </a:extLst>
          </p:cNvPr>
          <p:cNvSpPr txBox="1"/>
          <p:nvPr/>
        </p:nvSpPr>
        <p:spPr>
          <a:xfrm>
            <a:off x="1030151" y="897971"/>
            <a:ext cx="3361451" cy="588707"/>
          </a:xfrm>
          <a:prstGeom prst="rect">
            <a:avLst/>
          </a:prstGeom>
          <a:noFill/>
        </p:spPr>
        <p:txBody>
          <a:bodyPr wrap="square" rtlCol="0">
            <a:spAutoFit/>
          </a:bodyPr>
          <a:lstStyle/>
          <a:p>
            <a:pPr algn="r"/>
            <a:r>
              <a:rPr lang="en-US" sz="3200" dirty="0">
                <a:effectLst>
                  <a:outerShdw blurRad="38100" dist="38100" dir="2700000" algn="tl">
                    <a:srgbClr val="000000">
                      <a:alpha val="43137"/>
                    </a:srgbClr>
                  </a:outerShdw>
                </a:effectLst>
              </a:rPr>
              <a:t>7 weeks = 49 years </a:t>
            </a:r>
          </a:p>
        </p:txBody>
      </p:sp>
      <p:sp>
        <p:nvSpPr>
          <p:cNvPr id="63" name="TextBox 62">
            <a:extLst>
              <a:ext uri="{FF2B5EF4-FFF2-40B4-BE49-F238E27FC236}">
                <a16:creationId xmlns:a16="http://schemas.microsoft.com/office/drawing/2014/main" id="{FAF2FA09-5500-4F56-A132-091E9AAF9679}"/>
              </a:ext>
            </a:extLst>
          </p:cNvPr>
          <p:cNvSpPr txBox="1"/>
          <p:nvPr/>
        </p:nvSpPr>
        <p:spPr>
          <a:xfrm>
            <a:off x="652213" y="1365744"/>
            <a:ext cx="3764276" cy="584775"/>
          </a:xfrm>
          <a:prstGeom prst="rect">
            <a:avLst/>
          </a:prstGeom>
          <a:noFill/>
        </p:spPr>
        <p:txBody>
          <a:bodyPr wrap="square" rtlCol="0">
            <a:spAutoFit/>
          </a:bodyPr>
          <a:lstStyle/>
          <a:p>
            <a:pPr algn="r"/>
            <a:r>
              <a:rPr lang="en-US" sz="3200" dirty="0">
                <a:effectLst>
                  <a:outerShdw blurRad="38100" dist="38100" dir="2700000" algn="tl">
                    <a:srgbClr val="000000">
                      <a:alpha val="43137"/>
                    </a:srgbClr>
                  </a:outerShdw>
                </a:effectLst>
              </a:rPr>
              <a:t>62 weeks = 434 years </a:t>
            </a:r>
          </a:p>
        </p:txBody>
      </p:sp>
      <p:sp>
        <p:nvSpPr>
          <p:cNvPr id="64" name="TextBox 63">
            <a:extLst>
              <a:ext uri="{FF2B5EF4-FFF2-40B4-BE49-F238E27FC236}">
                <a16:creationId xmlns:a16="http://schemas.microsoft.com/office/drawing/2014/main" id="{96F5F040-9A64-4978-A055-6EAE2BD18796}"/>
              </a:ext>
            </a:extLst>
          </p:cNvPr>
          <p:cNvSpPr txBox="1"/>
          <p:nvPr/>
        </p:nvSpPr>
        <p:spPr>
          <a:xfrm>
            <a:off x="4729865" y="895265"/>
            <a:ext cx="3728840" cy="1077218"/>
          </a:xfrm>
          <a:prstGeom prst="rect">
            <a:avLst/>
          </a:prstGeom>
          <a:noFill/>
        </p:spPr>
        <p:txBody>
          <a:bodyPr wrap="square" rtlCol="0">
            <a:spAutoFit/>
          </a:bodyPr>
          <a:lstStyle/>
          <a:p>
            <a:pPr>
              <a:tabLst>
                <a:tab pos="288925" algn="l"/>
              </a:tabLst>
            </a:pPr>
            <a:r>
              <a:rPr lang="en-US" sz="3200" dirty="0">
                <a:effectLst>
                  <a:outerShdw blurRad="38100" dist="38100" dir="2700000" algn="tl">
                    <a:srgbClr val="000000">
                      <a:alpha val="43137"/>
                    </a:srgbClr>
                  </a:outerShdw>
                </a:effectLst>
              </a:rPr>
              <a:t>69 weeks = 483 years</a:t>
            </a:r>
          </a:p>
          <a:p>
            <a:pPr>
              <a:tabLst>
                <a:tab pos="288925" algn="l"/>
              </a:tabLst>
            </a:pPr>
            <a:r>
              <a:rPr lang="en-US" sz="3200" dirty="0">
                <a:effectLst>
                  <a:outerShdw blurRad="38100" dist="38100" dir="2700000" algn="tl">
                    <a:srgbClr val="000000">
                      <a:alpha val="43137"/>
                    </a:srgbClr>
                  </a:outerShdw>
                </a:effectLst>
              </a:rPr>
              <a:t>173,880 days</a:t>
            </a:r>
          </a:p>
        </p:txBody>
      </p:sp>
      <p:cxnSp>
        <p:nvCxnSpPr>
          <p:cNvPr id="65" name="Straight Arrow Connector 64">
            <a:extLst>
              <a:ext uri="{FF2B5EF4-FFF2-40B4-BE49-F238E27FC236}">
                <a16:creationId xmlns:a16="http://schemas.microsoft.com/office/drawing/2014/main" id="{1058B84D-FED0-4314-B149-AF7E2E017B92}"/>
              </a:ext>
            </a:extLst>
          </p:cNvPr>
          <p:cNvCxnSpPr>
            <a:cxnSpLocks/>
          </p:cNvCxnSpPr>
          <p:nvPr/>
        </p:nvCxnSpPr>
        <p:spPr>
          <a:xfrm flipH="1" flipV="1">
            <a:off x="725905" y="4223084"/>
            <a:ext cx="542457" cy="511244"/>
          </a:xfrm>
          <a:prstGeom prst="straightConnector1">
            <a:avLst/>
          </a:prstGeom>
          <a:ln w="38100">
            <a:solidFill>
              <a:schemeClr val="bg1"/>
            </a:solidFill>
            <a:headEnd type="none" w="med" len="med"/>
            <a:tailEnd type="triangl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A5E47B0E-21CB-4368-9572-4070422D05B2}"/>
              </a:ext>
            </a:extLst>
          </p:cNvPr>
          <p:cNvCxnSpPr>
            <a:cxnSpLocks/>
            <a:stCxn id="68" idx="0"/>
          </p:cNvCxnSpPr>
          <p:nvPr/>
        </p:nvCxnSpPr>
        <p:spPr>
          <a:xfrm flipH="1" flipV="1">
            <a:off x="1419726" y="4235116"/>
            <a:ext cx="1401637" cy="1434072"/>
          </a:xfrm>
          <a:prstGeom prst="straightConnector1">
            <a:avLst/>
          </a:prstGeom>
          <a:ln w="38100">
            <a:solidFill>
              <a:schemeClr val="bg1"/>
            </a:solidFill>
            <a:headEnd type="none" w="med" len="med"/>
            <a:tailEnd type="triangl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FC7EB28C-B834-4745-B4D6-518ABC50D944}"/>
              </a:ext>
            </a:extLst>
          </p:cNvPr>
          <p:cNvSpPr txBox="1"/>
          <p:nvPr/>
        </p:nvSpPr>
        <p:spPr>
          <a:xfrm>
            <a:off x="530942" y="4748111"/>
            <a:ext cx="2139695" cy="707886"/>
          </a:xfrm>
          <a:prstGeom prst="rect">
            <a:avLst/>
          </a:prstGeom>
          <a:solidFill>
            <a:schemeClr val="bg1"/>
          </a:solidFill>
        </p:spPr>
        <p:txBody>
          <a:bodyPr wrap="square" rtlCol="0">
            <a:spAutoFit/>
          </a:bodyPr>
          <a:lstStyle/>
          <a:p>
            <a:pPr algn="ctr">
              <a:spcBef>
                <a:spcPct val="50000"/>
              </a:spcBef>
            </a:pPr>
            <a:r>
              <a:rPr lang="en-US" sz="2000" dirty="0">
                <a:effectLst>
                  <a:outerShdw blurRad="38100" dist="38100" dir="2700000" algn="tl">
                    <a:srgbClr val="000000">
                      <a:alpha val="43137"/>
                    </a:srgbClr>
                  </a:outerShdw>
                </a:effectLst>
              </a:rPr>
              <a:t>Artaxerxes' decree (Mar. 5, 444 BC) </a:t>
            </a:r>
          </a:p>
        </p:txBody>
      </p:sp>
      <p:sp>
        <p:nvSpPr>
          <p:cNvPr id="68" name="TextBox 67">
            <a:extLst>
              <a:ext uri="{FF2B5EF4-FFF2-40B4-BE49-F238E27FC236}">
                <a16:creationId xmlns:a16="http://schemas.microsoft.com/office/drawing/2014/main" id="{9892C29B-46D8-4916-B897-5D95E2B7DB0C}"/>
              </a:ext>
            </a:extLst>
          </p:cNvPr>
          <p:cNvSpPr txBox="1"/>
          <p:nvPr/>
        </p:nvSpPr>
        <p:spPr>
          <a:xfrm>
            <a:off x="1800070" y="5669188"/>
            <a:ext cx="2042585" cy="707886"/>
          </a:xfrm>
          <a:prstGeom prst="rect">
            <a:avLst/>
          </a:prstGeom>
          <a:solidFill>
            <a:schemeClr val="bg1"/>
          </a:solidFill>
        </p:spPr>
        <p:txBody>
          <a:bodyPr wrap="square" rtlCol="0">
            <a:spAutoFit/>
          </a:bodyPr>
          <a:lstStyle/>
          <a:p>
            <a:pPr algn="ctr"/>
            <a:r>
              <a:rPr lang="en-US" sz="2000" b="1" dirty="0"/>
              <a:t>Jerusalem rebuilt (395 BC)</a:t>
            </a:r>
          </a:p>
        </p:txBody>
      </p:sp>
      <p:cxnSp>
        <p:nvCxnSpPr>
          <p:cNvPr id="69" name="Straight Arrow Connector 68">
            <a:extLst>
              <a:ext uri="{FF2B5EF4-FFF2-40B4-BE49-F238E27FC236}">
                <a16:creationId xmlns:a16="http://schemas.microsoft.com/office/drawing/2014/main" id="{B74A6A6A-8362-40BB-9C67-FBA3FAE5EF2A}"/>
              </a:ext>
            </a:extLst>
          </p:cNvPr>
          <p:cNvCxnSpPr>
            <a:cxnSpLocks/>
            <a:stCxn id="70" idx="0"/>
          </p:cNvCxnSpPr>
          <p:nvPr/>
        </p:nvCxnSpPr>
        <p:spPr>
          <a:xfrm flipV="1">
            <a:off x="7303026" y="4222955"/>
            <a:ext cx="307142" cy="541261"/>
          </a:xfrm>
          <a:prstGeom prst="straightConnector1">
            <a:avLst/>
          </a:prstGeom>
          <a:ln w="38100">
            <a:solidFill>
              <a:schemeClr val="bg1"/>
            </a:solidFill>
            <a:headEnd type="none" w="med" len="med"/>
            <a:tailEnd type="triangl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FB38AF30-A2C0-4743-BF1A-E9E78111B2C0}"/>
              </a:ext>
            </a:extLst>
          </p:cNvPr>
          <p:cNvSpPr txBox="1"/>
          <p:nvPr/>
        </p:nvSpPr>
        <p:spPr>
          <a:xfrm>
            <a:off x="6344645" y="4764216"/>
            <a:ext cx="1916761" cy="707886"/>
          </a:xfrm>
          <a:prstGeom prst="rect">
            <a:avLst/>
          </a:prstGeom>
          <a:solidFill>
            <a:schemeClr val="bg1"/>
          </a:solidFill>
        </p:spPr>
        <p:txBody>
          <a:bodyPr wrap="square" rtlCol="0">
            <a:spAutoFit/>
          </a:bodyPr>
          <a:lstStyle/>
          <a:p>
            <a:pPr algn="ctr"/>
            <a:r>
              <a:rPr lang="en-US" sz="2000" b="1" dirty="0">
                <a:solidFill>
                  <a:schemeClr val="accent2">
                    <a:lumMod val="50000"/>
                  </a:schemeClr>
                </a:solidFill>
              </a:rPr>
              <a:t>Triumphal Entry (Mar. 30, AD 33)</a:t>
            </a:r>
          </a:p>
        </p:txBody>
      </p:sp>
      <p:sp>
        <p:nvSpPr>
          <p:cNvPr id="74" name="TextBox 73">
            <a:extLst>
              <a:ext uri="{FF2B5EF4-FFF2-40B4-BE49-F238E27FC236}">
                <a16:creationId xmlns:a16="http://schemas.microsoft.com/office/drawing/2014/main" id="{C536CE45-7977-4141-BDA6-C39023F86484}"/>
              </a:ext>
            </a:extLst>
          </p:cNvPr>
          <p:cNvSpPr txBox="1"/>
          <p:nvPr/>
        </p:nvSpPr>
        <p:spPr>
          <a:xfrm>
            <a:off x="4394261" y="1125794"/>
            <a:ext cx="355478" cy="584775"/>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1156010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500"/>
                                        <p:tgtEl>
                                          <p:spTgt spid="4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500"/>
                                        <p:tgtEl>
                                          <p:spTgt spid="4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500"/>
                                        <p:tgtEl>
                                          <p:spTgt spid="4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fade">
                                      <p:cBhvr>
                                        <p:cTn id="22" dur="500"/>
                                        <p:tgtEl>
                                          <p:spTgt spid="48"/>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67"/>
                                        </p:tgtEl>
                                        <p:attrNameLst>
                                          <p:attrName>style.visibility</p:attrName>
                                        </p:attrNameLst>
                                      </p:cBhvr>
                                      <p:to>
                                        <p:strVal val="visible"/>
                                      </p:to>
                                    </p:set>
                                    <p:animEffect transition="in" filter="fade">
                                      <p:cBhvr>
                                        <p:cTn id="26" dur="500"/>
                                        <p:tgtEl>
                                          <p:spTgt spid="67"/>
                                        </p:tgtEl>
                                      </p:cBhvr>
                                    </p:animEffect>
                                  </p:childTnLst>
                                </p:cTn>
                              </p:par>
                            </p:childTnLst>
                          </p:cTn>
                        </p:par>
                        <p:par>
                          <p:cTn id="27" fill="hold">
                            <p:stCondLst>
                              <p:cond delay="1000"/>
                            </p:stCondLst>
                            <p:childTnLst>
                              <p:par>
                                <p:cTn id="28" presetID="22" presetClass="entr" presetSubtype="4" fill="hold" nodeType="afterEffect">
                                  <p:stCondLst>
                                    <p:cond delay="0"/>
                                  </p:stCondLst>
                                  <p:childTnLst>
                                    <p:set>
                                      <p:cBhvr>
                                        <p:cTn id="29" dur="1" fill="hold">
                                          <p:stCondLst>
                                            <p:cond delay="0"/>
                                          </p:stCondLst>
                                        </p:cTn>
                                        <p:tgtEl>
                                          <p:spTgt spid="65"/>
                                        </p:tgtEl>
                                        <p:attrNameLst>
                                          <p:attrName>style.visibility</p:attrName>
                                        </p:attrNameLst>
                                      </p:cBhvr>
                                      <p:to>
                                        <p:strVal val="visible"/>
                                      </p:to>
                                    </p:set>
                                    <p:animEffect transition="in" filter="wipe(down)">
                                      <p:cBhvr>
                                        <p:cTn id="30" dur="500"/>
                                        <p:tgtEl>
                                          <p:spTgt spid="65"/>
                                        </p:tgtEl>
                                      </p:cBhvr>
                                    </p:animEffect>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down)">
                                      <p:cBhvr>
                                        <p:cTn id="38" dur="500"/>
                                        <p:tgtEl>
                                          <p:spTgt spid="5"/>
                                        </p:tgtEl>
                                      </p:cBhvr>
                                    </p:animEffect>
                                  </p:childTnLst>
                                </p:cTn>
                              </p:par>
                              <p:par>
                                <p:cTn id="39" presetID="22" presetClass="entr" presetSubtype="4" fill="hold" nodeType="with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down)">
                                      <p:cBhvr>
                                        <p:cTn id="41" dur="500"/>
                                        <p:tgtEl>
                                          <p:spTgt spid="50"/>
                                        </p:tgtEl>
                                      </p:cBhvr>
                                    </p:animEffect>
                                  </p:childTnLst>
                                </p:cTn>
                              </p:par>
                            </p:childTnLst>
                          </p:cTn>
                        </p:par>
                        <p:par>
                          <p:cTn id="42" fill="hold">
                            <p:stCondLst>
                              <p:cond delay="2500"/>
                            </p:stCondLst>
                            <p:childTnLst>
                              <p:par>
                                <p:cTn id="43" presetID="10" presetClass="entr" presetSubtype="0" fill="hold" grpId="0" nodeType="afterEffect">
                                  <p:stCondLst>
                                    <p:cond delay="0"/>
                                  </p:stCondLst>
                                  <p:childTnLst>
                                    <p:set>
                                      <p:cBhvr>
                                        <p:cTn id="44" dur="1" fill="hold">
                                          <p:stCondLst>
                                            <p:cond delay="0"/>
                                          </p:stCondLst>
                                        </p:cTn>
                                        <p:tgtEl>
                                          <p:spTgt spid="55"/>
                                        </p:tgtEl>
                                        <p:attrNameLst>
                                          <p:attrName>style.visibility</p:attrName>
                                        </p:attrNameLst>
                                      </p:cBhvr>
                                      <p:to>
                                        <p:strVal val="visible"/>
                                      </p:to>
                                    </p:set>
                                    <p:animEffect transition="in" filter="fade">
                                      <p:cBhvr>
                                        <p:cTn id="45" dur="500"/>
                                        <p:tgtEl>
                                          <p:spTgt spid="55"/>
                                        </p:tgtEl>
                                      </p:cBhvr>
                                    </p:animEffect>
                                  </p:childTnLst>
                                </p:cTn>
                              </p:par>
                            </p:childTnLst>
                          </p:cTn>
                        </p:par>
                        <p:par>
                          <p:cTn id="46" fill="hold">
                            <p:stCondLst>
                              <p:cond delay="3000"/>
                            </p:stCondLst>
                            <p:childTnLst>
                              <p:par>
                                <p:cTn id="47" presetID="22" presetClass="entr" presetSubtype="1" fill="hold" nodeType="afterEffect">
                                  <p:stCondLst>
                                    <p:cond delay="0"/>
                                  </p:stCondLst>
                                  <p:childTnLst>
                                    <p:set>
                                      <p:cBhvr>
                                        <p:cTn id="48" dur="1" fill="hold">
                                          <p:stCondLst>
                                            <p:cond delay="0"/>
                                          </p:stCondLst>
                                        </p:cTn>
                                        <p:tgtEl>
                                          <p:spTgt spid="57"/>
                                        </p:tgtEl>
                                        <p:attrNameLst>
                                          <p:attrName>style.visibility</p:attrName>
                                        </p:attrNameLst>
                                      </p:cBhvr>
                                      <p:to>
                                        <p:strVal val="visible"/>
                                      </p:to>
                                    </p:set>
                                    <p:animEffect transition="in" filter="wipe(up)">
                                      <p:cBhvr>
                                        <p:cTn id="49" dur="500"/>
                                        <p:tgtEl>
                                          <p:spTgt spid="57"/>
                                        </p:tgtEl>
                                      </p:cBhvr>
                                    </p:animEffect>
                                  </p:childTnLst>
                                </p:cTn>
                              </p:par>
                            </p:childTnLst>
                          </p:cTn>
                        </p:par>
                        <p:par>
                          <p:cTn id="50" fill="hold">
                            <p:stCondLst>
                              <p:cond delay="3500"/>
                            </p:stCondLst>
                            <p:childTnLst>
                              <p:par>
                                <p:cTn id="51" presetID="16" presetClass="entr" presetSubtype="37" fill="hold" nodeType="after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barn(outVertical)">
                                      <p:cBhvr>
                                        <p:cTn id="53" dur="500"/>
                                        <p:tgtEl>
                                          <p:spTgt spid="7"/>
                                        </p:tgtEl>
                                      </p:cBhvr>
                                    </p:animEffect>
                                  </p:childTnLst>
                                </p:cTn>
                              </p:par>
                            </p:childTnLst>
                          </p:cTn>
                        </p:par>
                        <p:par>
                          <p:cTn id="54" fill="hold">
                            <p:stCondLst>
                              <p:cond delay="4000"/>
                            </p:stCondLst>
                            <p:childTnLst>
                              <p:par>
                                <p:cTn id="55" presetID="1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500"/>
                                        <p:tgtEl>
                                          <p:spTgt spid="68"/>
                                        </p:tgtEl>
                                      </p:cBhvr>
                                    </p:animEffect>
                                  </p:childTnLst>
                                </p:cTn>
                              </p:par>
                            </p:childTnLst>
                          </p:cTn>
                        </p:par>
                        <p:par>
                          <p:cTn id="58" fill="hold">
                            <p:stCondLst>
                              <p:cond delay="4500"/>
                            </p:stCondLst>
                            <p:childTnLst>
                              <p:par>
                                <p:cTn id="59" presetID="22" presetClass="entr" presetSubtype="4"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down)">
                                      <p:cBhvr>
                                        <p:cTn id="61" dur="500"/>
                                        <p:tgtEl>
                                          <p:spTgt spid="66"/>
                                        </p:tgtEl>
                                      </p:cBhvr>
                                    </p:animEffect>
                                  </p:childTnLst>
                                </p:cTn>
                              </p:par>
                            </p:childTnLst>
                          </p:cTn>
                        </p:par>
                        <p:par>
                          <p:cTn id="62" fill="hold">
                            <p:stCondLst>
                              <p:cond delay="5000"/>
                            </p:stCondLst>
                            <p:childTnLst>
                              <p:par>
                                <p:cTn id="63" presetID="10" presetClass="entr" presetSubtype="0" fill="hold" grpId="0"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500"/>
                                        <p:tgtEl>
                                          <p:spTgt spid="62"/>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wipe(left)">
                                      <p:cBhvr>
                                        <p:cTn id="70" dur="500"/>
                                        <p:tgtEl>
                                          <p:spTgt spid="23"/>
                                        </p:tgtEl>
                                      </p:cBhvr>
                                    </p:animEffect>
                                  </p:childTnLst>
                                </p:cTn>
                              </p:par>
                            </p:childTnLst>
                          </p:cTn>
                        </p:par>
                        <p:par>
                          <p:cTn id="71" fill="hold">
                            <p:stCondLst>
                              <p:cond delay="500"/>
                            </p:stCondLst>
                            <p:childTnLst>
                              <p:par>
                                <p:cTn id="72" presetID="22" presetClass="entr" presetSubtype="4" fill="hold" nodeType="afterEffect">
                                  <p:stCondLst>
                                    <p:cond delay="0"/>
                                  </p:stCondLst>
                                  <p:childTnLst>
                                    <p:set>
                                      <p:cBhvr>
                                        <p:cTn id="73" dur="1" fill="hold">
                                          <p:stCondLst>
                                            <p:cond delay="0"/>
                                          </p:stCondLst>
                                        </p:cTn>
                                        <p:tgtEl>
                                          <p:spTgt spid="49"/>
                                        </p:tgtEl>
                                        <p:attrNameLst>
                                          <p:attrName>style.visibility</p:attrName>
                                        </p:attrNameLst>
                                      </p:cBhvr>
                                      <p:to>
                                        <p:strVal val="visible"/>
                                      </p:to>
                                    </p:set>
                                    <p:animEffect transition="in" filter="wipe(down)">
                                      <p:cBhvr>
                                        <p:cTn id="74" dur="500"/>
                                        <p:tgtEl>
                                          <p:spTgt spid="49"/>
                                        </p:tgtEl>
                                      </p:cBhvr>
                                    </p:animEffect>
                                  </p:childTnLst>
                                </p:cTn>
                              </p:par>
                            </p:childTnLst>
                          </p:cTn>
                        </p:par>
                        <p:par>
                          <p:cTn id="75" fill="hold">
                            <p:stCondLst>
                              <p:cond delay="1000"/>
                            </p:stCondLst>
                            <p:childTnLst>
                              <p:par>
                                <p:cTn id="76" presetID="10"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500"/>
                                        <p:tgtEl>
                                          <p:spTgt spid="61"/>
                                        </p:tgtEl>
                                      </p:cBhvr>
                                    </p:animEffect>
                                  </p:childTnLst>
                                </p:cTn>
                              </p:par>
                            </p:childTnLst>
                          </p:cTn>
                        </p:par>
                        <p:par>
                          <p:cTn id="79" fill="hold">
                            <p:stCondLst>
                              <p:cond delay="1500"/>
                            </p:stCondLst>
                            <p:childTnLst>
                              <p:par>
                                <p:cTn id="80" presetID="16" presetClass="entr" presetSubtype="37" fill="hold" nodeType="afterEffect">
                                  <p:stCondLst>
                                    <p:cond delay="0"/>
                                  </p:stCondLst>
                                  <p:childTnLst>
                                    <p:set>
                                      <p:cBhvr>
                                        <p:cTn id="81" dur="1" fill="hold">
                                          <p:stCondLst>
                                            <p:cond delay="0"/>
                                          </p:stCondLst>
                                        </p:cTn>
                                        <p:tgtEl>
                                          <p:spTgt spid="51"/>
                                        </p:tgtEl>
                                        <p:attrNameLst>
                                          <p:attrName>style.visibility</p:attrName>
                                        </p:attrNameLst>
                                      </p:cBhvr>
                                      <p:to>
                                        <p:strVal val="visible"/>
                                      </p:to>
                                    </p:set>
                                    <p:animEffect transition="in" filter="barn(outVertical)">
                                      <p:cBhvr>
                                        <p:cTn id="82" dur="500"/>
                                        <p:tgtEl>
                                          <p:spTgt spid="51"/>
                                        </p:tgtEl>
                                      </p:cBhvr>
                                    </p:animEffect>
                                  </p:childTnLst>
                                </p:cTn>
                              </p:par>
                            </p:childTnLst>
                          </p:cTn>
                        </p:par>
                        <p:par>
                          <p:cTn id="83" fill="hold">
                            <p:stCondLst>
                              <p:cond delay="2000"/>
                            </p:stCondLst>
                            <p:childTnLst>
                              <p:par>
                                <p:cTn id="84" presetID="10" presetClass="entr" presetSubtype="0" fill="hold" grpId="0" nodeType="afterEffect">
                                  <p:stCondLst>
                                    <p:cond delay="0"/>
                                  </p:stCondLst>
                                  <p:childTnLst>
                                    <p:set>
                                      <p:cBhvr>
                                        <p:cTn id="85" dur="1" fill="hold">
                                          <p:stCondLst>
                                            <p:cond delay="0"/>
                                          </p:stCondLst>
                                        </p:cTn>
                                        <p:tgtEl>
                                          <p:spTgt spid="70"/>
                                        </p:tgtEl>
                                        <p:attrNameLst>
                                          <p:attrName>style.visibility</p:attrName>
                                        </p:attrNameLst>
                                      </p:cBhvr>
                                      <p:to>
                                        <p:strVal val="visible"/>
                                      </p:to>
                                    </p:set>
                                    <p:animEffect transition="in" filter="fade">
                                      <p:cBhvr>
                                        <p:cTn id="86" dur="500"/>
                                        <p:tgtEl>
                                          <p:spTgt spid="70"/>
                                        </p:tgtEl>
                                      </p:cBhvr>
                                    </p:animEffect>
                                  </p:childTnLst>
                                </p:cTn>
                              </p:par>
                            </p:childTnLst>
                          </p:cTn>
                        </p:par>
                        <p:par>
                          <p:cTn id="87" fill="hold">
                            <p:stCondLst>
                              <p:cond delay="2500"/>
                            </p:stCondLst>
                            <p:childTnLst>
                              <p:par>
                                <p:cTn id="88" presetID="22" presetClass="entr" presetSubtype="4"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down)">
                                      <p:cBhvr>
                                        <p:cTn id="90" dur="500"/>
                                        <p:tgtEl>
                                          <p:spTgt spid="69"/>
                                        </p:tgtEl>
                                      </p:cBhvr>
                                    </p:animEffect>
                                  </p:childTnLst>
                                </p:cTn>
                              </p:par>
                            </p:childTnLst>
                          </p:cTn>
                        </p:par>
                        <p:par>
                          <p:cTn id="91" fill="hold">
                            <p:stCondLst>
                              <p:cond delay="3000"/>
                            </p:stCondLst>
                            <p:childTnLst>
                              <p:par>
                                <p:cTn id="92" presetID="10" presetClass="entr" presetSubtype="0" fill="hold" grpId="0" nodeType="afterEffect">
                                  <p:stCondLst>
                                    <p:cond delay="0"/>
                                  </p:stCondLst>
                                  <p:childTnLst>
                                    <p:set>
                                      <p:cBhvr>
                                        <p:cTn id="93" dur="1" fill="hold">
                                          <p:stCondLst>
                                            <p:cond delay="0"/>
                                          </p:stCondLst>
                                        </p:cTn>
                                        <p:tgtEl>
                                          <p:spTgt spid="63"/>
                                        </p:tgtEl>
                                        <p:attrNameLst>
                                          <p:attrName>style.visibility</p:attrName>
                                        </p:attrNameLst>
                                      </p:cBhvr>
                                      <p:to>
                                        <p:strVal val="visible"/>
                                      </p:to>
                                    </p:set>
                                    <p:animEffect transition="in" filter="fade">
                                      <p:cBhvr>
                                        <p:cTn id="94" dur="500"/>
                                        <p:tgtEl>
                                          <p:spTgt spid="63"/>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60"/>
                                        </p:tgtEl>
                                        <p:attrNameLst>
                                          <p:attrName>style.visibility</p:attrName>
                                        </p:attrNameLst>
                                      </p:cBhvr>
                                      <p:to>
                                        <p:strVal val="visible"/>
                                      </p:to>
                                    </p:set>
                                    <p:animEffect transition="in" filter="fade">
                                      <p:cBhvr>
                                        <p:cTn id="99" dur="500"/>
                                        <p:tgtEl>
                                          <p:spTgt spid="60"/>
                                        </p:tgtEl>
                                      </p:cBhvr>
                                    </p:animEffect>
                                  </p:childTnLst>
                                </p:cTn>
                              </p:par>
                            </p:childTnLst>
                          </p:cTn>
                        </p:par>
                        <p:par>
                          <p:cTn id="100" fill="hold">
                            <p:stCondLst>
                              <p:cond delay="500"/>
                            </p:stCondLst>
                            <p:childTnLst>
                              <p:par>
                                <p:cTn id="101" presetID="16" presetClass="entr" presetSubtype="37" fill="hold"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barn(outVertical)">
                                      <p:cBhvr>
                                        <p:cTn id="103" dur="500"/>
                                        <p:tgtEl>
                                          <p:spTgt spid="52"/>
                                        </p:tgtEl>
                                      </p:cBhvr>
                                    </p:animEffect>
                                  </p:childTnLst>
                                </p:cTn>
                              </p:par>
                            </p:childTnLst>
                          </p:cTn>
                        </p:par>
                        <p:par>
                          <p:cTn id="104" fill="hold">
                            <p:stCondLst>
                              <p:cond delay="1000"/>
                            </p:stCondLst>
                            <p:childTnLst>
                              <p:par>
                                <p:cTn id="105" presetID="10" presetClass="entr" presetSubtype="0" fill="hold" grpId="0" nodeType="afterEffect">
                                  <p:stCondLst>
                                    <p:cond delay="0"/>
                                  </p:stCondLst>
                                  <p:childTnLst>
                                    <p:set>
                                      <p:cBhvr>
                                        <p:cTn id="106" dur="1" fill="hold">
                                          <p:stCondLst>
                                            <p:cond delay="0"/>
                                          </p:stCondLst>
                                        </p:cTn>
                                        <p:tgtEl>
                                          <p:spTgt spid="74"/>
                                        </p:tgtEl>
                                        <p:attrNameLst>
                                          <p:attrName>style.visibility</p:attrName>
                                        </p:attrNameLst>
                                      </p:cBhvr>
                                      <p:to>
                                        <p:strVal val="visible"/>
                                      </p:to>
                                    </p:set>
                                    <p:animEffect transition="in" filter="fade">
                                      <p:cBhvr>
                                        <p:cTn id="107" dur="500"/>
                                        <p:tgtEl>
                                          <p:spTgt spid="74"/>
                                        </p:tgtEl>
                                      </p:cBhvr>
                                    </p:animEffect>
                                  </p:childTnLst>
                                </p:cTn>
                              </p:par>
                            </p:childTnLst>
                          </p:cTn>
                        </p:par>
                        <p:par>
                          <p:cTn id="108" fill="hold">
                            <p:stCondLst>
                              <p:cond delay="1500"/>
                            </p:stCondLst>
                            <p:childTnLst>
                              <p:par>
                                <p:cTn id="109" presetID="10" presetClass="entr" presetSubtype="0" fill="hold" grpId="0" nodeType="afterEffect">
                                  <p:stCondLst>
                                    <p:cond delay="0"/>
                                  </p:stCondLst>
                                  <p:childTnLst>
                                    <p:set>
                                      <p:cBhvr>
                                        <p:cTn id="110" dur="1" fill="hold">
                                          <p:stCondLst>
                                            <p:cond delay="0"/>
                                          </p:stCondLst>
                                        </p:cTn>
                                        <p:tgtEl>
                                          <p:spTgt spid="64"/>
                                        </p:tgtEl>
                                        <p:attrNameLst>
                                          <p:attrName>style.visibility</p:attrName>
                                        </p:attrNameLst>
                                      </p:cBhvr>
                                      <p:to>
                                        <p:strVal val="visible"/>
                                      </p:to>
                                    </p:set>
                                    <p:animEffect transition="in" filter="fade">
                                      <p:cBhvr>
                                        <p:cTn id="111"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34" grpId="0" animBg="1"/>
      <p:bldP spid="45" grpId="0" animBg="1"/>
      <p:bldP spid="46" grpId="0" animBg="1"/>
      <p:bldP spid="47" grpId="0" animBg="1"/>
      <p:bldP spid="48" grpId="0" animBg="1"/>
      <p:bldP spid="55" grpId="0"/>
      <p:bldP spid="60" grpId="0" animBg="1"/>
      <p:bldP spid="61" grpId="0" animBg="1"/>
      <p:bldP spid="62" grpId="0"/>
      <p:bldP spid="63" grpId="0"/>
      <p:bldP spid="64" grpId="0"/>
      <p:bldP spid="67" grpId="0" animBg="1"/>
      <p:bldP spid="68" grpId="0" animBg="1"/>
      <p:bldP spid="70" grpId="0" animBg="1"/>
      <p:bldP spid="7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125206F-0445-4201-8D38-FFC558C3D04E}"/>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19</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28</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48</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1447706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EAF0A20D-2A54-4303-94A2-5DC60AB8B856}"/>
              </a:ext>
            </a:extLst>
          </p:cNvPr>
          <p:cNvSpPr txBox="1"/>
          <p:nvPr/>
        </p:nvSpPr>
        <p:spPr>
          <a:xfrm>
            <a:off x="457200" y="897971"/>
            <a:ext cx="8229600" cy="58477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3 incontrovertible facts:</a:t>
            </a:r>
          </a:p>
        </p:txBody>
      </p:sp>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19</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28</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48</a:t>
            </a:r>
            <a:endParaRPr lang="en-US" sz="5400" dirty="0">
              <a:solidFill>
                <a:srgbClr val="530006"/>
              </a:solidFill>
              <a:latin typeface="Times and Times again" pitchFamily="2" charset="0"/>
            </a:endParaRPr>
          </a:p>
        </p:txBody>
      </p:sp>
      <p:sp>
        <p:nvSpPr>
          <p:cNvPr id="12" name="Rectangle 11">
            <a:extLst>
              <a:ext uri="{FF2B5EF4-FFF2-40B4-BE49-F238E27FC236}">
                <a16:creationId xmlns:a16="http://schemas.microsoft.com/office/drawing/2014/main" id="{9738E6D9-2864-4124-B38C-6D464F07D03D}"/>
              </a:ext>
            </a:extLst>
          </p:cNvPr>
          <p:cNvSpPr/>
          <p:nvPr/>
        </p:nvSpPr>
        <p:spPr>
          <a:xfrm>
            <a:off x="710552" y="1413160"/>
            <a:ext cx="7973335" cy="1569660"/>
          </a:xfrm>
          <a:prstGeom prst="rect">
            <a:avLst/>
          </a:prstGeom>
        </p:spPr>
        <p:txBody>
          <a:bodyPr wrap="square">
            <a:spAutoFit/>
          </a:bodyPr>
          <a:lstStyle/>
          <a:p>
            <a:r>
              <a:rPr lang="en-US" sz="3200" dirty="0">
                <a:solidFill>
                  <a:schemeClr val="tx1">
                    <a:lumMod val="95000"/>
                    <a:lumOff val="5000"/>
                  </a:schemeClr>
                </a:solidFill>
                <a:effectLst>
                  <a:outerShdw blurRad="38100" dist="38100" dir="2700000" algn="tl">
                    <a:srgbClr val="000000">
                      <a:alpha val="43137"/>
                    </a:srgbClr>
                  </a:outerShdw>
                </a:effectLst>
                <a:ea typeface="Times New Roman" panose="02020603050405020304" pitchFamily="18" charset="0"/>
              </a:rPr>
              <a:t>1. </a:t>
            </a:r>
            <a:r>
              <a:rPr lang="en-US" sz="3200" dirty="0">
                <a:effectLst>
                  <a:outerShdw blurRad="38100" dist="38100" dir="2700000" algn="tl">
                    <a:srgbClr val="000000">
                      <a:alpha val="43137"/>
                    </a:srgbClr>
                  </a:outerShdw>
                </a:effectLst>
              </a:rPr>
              <a:t>The 69 weeks of Daniel began with Artaxerxes’ command to rebuild the city walls of Jerusalem</a:t>
            </a:r>
          </a:p>
        </p:txBody>
      </p:sp>
      <p:sp>
        <p:nvSpPr>
          <p:cNvPr id="14" name="Rectangle 13">
            <a:extLst>
              <a:ext uri="{FF2B5EF4-FFF2-40B4-BE49-F238E27FC236}">
                <a16:creationId xmlns:a16="http://schemas.microsoft.com/office/drawing/2014/main" id="{D2715754-B557-40F3-9845-192D2041EBFD}"/>
              </a:ext>
            </a:extLst>
          </p:cNvPr>
          <p:cNvSpPr/>
          <p:nvPr/>
        </p:nvSpPr>
        <p:spPr>
          <a:xfrm>
            <a:off x="715470" y="2887997"/>
            <a:ext cx="7973335" cy="1569660"/>
          </a:xfrm>
          <a:prstGeom prst="rect">
            <a:avLst/>
          </a:prstGeom>
        </p:spPr>
        <p:txBody>
          <a:bodyPr wrap="square">
            <a:spAutoFit/>
          </a:bodyPr>
          <a:lstStyle/>
          <a:p>
            <a:r>
              <a:rPr lang="en-US" sz="3200" dirty="0">
                <a:solidFill>
                  <a:schemeClr val="tx1">
                    <a:lumMod val="95000"/>
                    <a:lumOff val="5000"/>
                  </a:schemeClr>
                </a:solidFill>
                <a:effectLst>
                  <a:outerShdw blurRad="38100" dist="38100" dir="2700000" algn="tl">
                    <a:srgbClr val="000000">
                      <a:alpha val="43137"/>
                    </a:srgbClr>
                  </a:outerShdw>
                </a:effectLst>
                <a:ea typeface="Times New Roman" panose="02020603050405020304" pitchFamily="18" charset="0"/>
              </a:rPr>
              <a:t>2. </a:t>
            </a:r>
            <a:r>
              <a:rPr lang="en-US" sz="3200" dirty="0">
                <a:effectLst>
                  <a:outerShdw blurRad="38100" dist="38100" dir="2700000" algn="tl">
                    <a:srgbClr val="000000">
                      <a:alpha val="43137"/>
                    </a:srgbClr>
                  </a:outerShdw>
                </a:effectLst>
              </a:rPr>
              <a:t>They culminated with the Triumphal Entry when Jesus publicly received worship as the promised Messiah</a:t>
            </a:r>
          </a:p>
        </p:txBody>
      </p:sp>
      <p:sp>
        <p:nvSpPr>
          <p:cNvPr id="15" name="Rectangle 14">
            <a:extLst>
              <a:ext uri="{FF2B5EF4-FFF2-40B4-BE49-F238E27FC236}">
                <a16:creationId xmlns:a16="http://schemas.microsoft.com/office/drawing/2014/main" id="{AFD88E39-723D-40D3-9A56-2AA7EF1811C1}"/>
              </a:ext>
            </a:extLst>
          </p:cNvPr>
          <p:cNvSpPr/>
          <p:nvPr/>
        </p:nvSpPr>
        <p:spPr>
          <a:xfrm>
            <a:off x="725305" y="4392332"/>
            <a:ext cx="7973335" cy="1569660"/>
          </a:xfrm>
          <a:prstGeom prst="rect">
            <a:avLst/>
          </a:prstGeom>
        </p:spPr>
        <p:txBody>
          <a:bodyPr wrap="square">
            <a:spAutoFit/>
          </a:bodyPr>
          <a:lstStyle/>
          <a:p>
            <a:r>
              <a:rPr lang="en-US" sz="3200" dirty="0">
                <a:solidFill>
                  <a:schemeClr val="tx1">
                    <a:lumMod val="95000"/>
                    <a:lumOff val="5000"/>
                  </a:schemeClr>
                </a:solidFill>
                <a:effectLst>
                  <a:outerShdw blurRad="38100" dist="38100" dir="2700000" algn="tl">
                    <a:srgbClr val="000000">
                      <a:alpha val="43137"/>
                    </a:srgbClr>
                  </a:outerShdw>
                </a:effectLst>
                <a:ea typeface="Times New Roman" panose="02020603050405020304" pitchFamily="18" charset="0"/>
              </a:rPr>
              <a:t>3. </a:t>
            </a:r>
            <a:r>
              <a:rPr lang="en-US" sz="3200" dirty="0">
                <a:effectLst>
                  <a:outerShdw blurRad="38100" dist="38100" dir="2700000" algn="tl">
                    <a:srgbClr val="000000">
                      <a:alpha val="43137"/>
                    </a:srgbClr>
                  </a:outerShdw>
                </a:effectLst>
              </a:rPr>
              <a:t>The unfulfilled prophecies concerning Daniel’s 70</a:t>
            </a:r>
            <a:r>
              <a:rPr lang="en-US" sz="3200" baseline="30000" dirty="0">
                <a:effectLst>
                  <a:outerShdw blurRad="38100" dist="38100" dir="2700000" algn="tl">
                    <a:srgbClr val="000000">
                      <a:alpha val="43137"/>
                    </a:srgbClr>
                  </a:outerShdw>
                </a:effectLst>
              </a:rPr>
              <a:t>th</a:t>
            </a:r>
            <a:r>
              <a:rPr lang="en-US" sz="3200" dirty="0">
                <a:effectLst>
                  <a:outerShdw blurRad="38100" dist="38100" dir="2700000" algn="tl">
                    <a:srgbClr val="000000">
                      <a:alpha val="43137"/>
                    </a:srgbClr>
                  </a:outerShdw>
                </a:effectLst>
              </a:rPr>
              <a:t> week will be just </a:t>
            </a:r>
          </a:p>
          <a:p>
            <a:r>
              <a:rPr lang="en-US" sz="3200" dirty="0">
                <a:effectLst>
                  <a:outerShdw blurRad="38100" dist="38100" dir="2700000" algn="tl">
                    <a:srgbClr val="000000">
                      <a:alpha val="43137"/>
                    </a:srgbClr>
                  </a:outerShdw>
                </a:effectLst>
              </a:rPr>
              <a:t>as precise</a:t>
            </a:r>
          </a:p>
        </p:txBody>
      </p:sp>
    </p:spTree>
    <p:extLst>
      <p:ext uri="{BB962C8B-B14F-4D97-AF65-F5344CB8AC3E}">
        <p14:creationId xmlns:p14="http://schemas.microsoft.com/office/powerpoint/2010/main" val="3937038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3" presetClass="emph" presetSubtype="2" fill="hold" grpId="1" nodeType="withEffect">
                                  <p:stCondLst>
                                    <p:cond delay="0"/>
                                  </p:stCondLst>
                                  <p:childTnLst>
                                    <p:animClr clrSpc="rgb" dir="cw">
                                      <p:cBhvr override="childStyle">
                                        <p:cTn id="19" dur="500" fill="hold"/>
                                        <p:tgtEl>
                                          <p:spTgt spid="12"/>
                                        </p:tgtEl>
                                        <p:attrNameLst>
                                          <p:attrName>style.color</p:attrName>
                                        </p:attrNameLst>
                                      </p:cBhvr>
                                      <p:to>
                                        <a:schemeClr val="accent2"/>
                                      </p:to>
                                    </p:animClr>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3" presetClass="emph" presetSubtype="2" fill="hold" grpId="1" nodeType="withEffect">
                                  <p:stCondLst>
                                    <p:cond delay="0"/>
                                  </p:stCondLst>
                                  <p:childTnLst>
                                    <p:animClr clrSpc="rgb" dir="cw">
                                      <p:cBhvr override="childStyle">
                                        <p:cTn id="26" dur="500" fill="hold"/>
                                        <p:tgtEl>
                                          <p:spTgt spid="14"/>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2" grpId="0"/>
      <p:bldP spid="12" grpId="1"/>
      <p:bldP spid="14" grpId="0"/>
      <p:bldP spid="14" grpId="1"/>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125206F-0445-4201-8D38-FFC558C3D04E}"/>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19</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28</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48</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2011117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19</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28</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48</a:t>
            </a:r>
            <a:endParaRPr lang="en-US" sz="5400" dirty="0">
              <a:solidFill>
                <a:srgbClr val="530006"/>
              </a:solidFill>
              <a:latin typeface="Times and Times again" pitchFamily="2" charset="0"/>
            </a:endParaRPr>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3046988"/>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Zech. 9:9 ~ </a:t>
            </a:r>
            <a:r>
              <a:rPr lang="en-US" sz="3200" dirty="0">
                <a:solidFill>
                  <a:srgbClr val="FF0000"/>
                </a:solidFill>
                <a:effectLst>
                  <a:outerShdw blurRad="38100" dist="38100" dir="2700000" algn="tl">
                    <a:srgbClr val="000000">
                      <a:alpha val="43137"/>
                    </a:srgbClr>
                  </a:outerShdw>
                </a:effectLst>
              </a:rPr>
              <a:t>Rejoice greatly, O daughter of Zion! </a:t>
            </a:r>
          </a:p>
          <a:p>
            <a:r>
              <a:rPr lang="en-US" sz="3200" dirty="0">
                <a:solidFill>
                  <a:srgbClr val="FF0000"/>
                </a:solidFill>
                <a:effectLst>
                  <a:outerShdw blurRad="38100" dist="38100" dir="2700000" algn="tl">
                    <a:srgbClr val="000000">
                      <a:alpha val="43137"/>
                    </a:srgbClr>
                  </a:outerShdw>
                </a:effectLst>
              </a:rPr>
              <a:t>Shout, O daughter of Jerusalem! </a:t>
            </a:r>
          </a:p>
          <a:p>
            <a:r>
              <a:rPr lang="en-US" sz="3200" dirty="0">
                <a:solidFill>
                  <a:srgbClr val="FF0000"/>
                </a:solidFill>
                <a:effectLst>
                  <a:outerShdw blurRad="38100" dist="38100" dir="2700000" algn="tl">
                    <a:srgbClr val="000000">
                      <a:alpha val="43137"/>
                    </a:srgbClr>
                  </a:outerShdw>
                </a:effectLst>
              </a:rPr>
              <a:t>Behold, your King is coming to you; </a:t>
            </a:r>
          </a:p>
          <a:p>
            <a:r>
              <a:rPr lang="en-US" sz="3200" dirty="0">
                <a:solidFill>
                  <a:srgbClr val="FF0000"/>
                </a:solidFill>
                <a:effectLst>
                  <a:outerShdw blurRad="38100" dist="38100" dir="2700000" algn="tl">
                    <a:srgbClr val="000000">
                      <a:alpha val="43137"/>
                    </a:srgbClr>
                  </a:outerShdw>
                </a:effectLst>
              </a:rPr>
              <a:t>He </a:t>
            </a:r>
            <a:r>
              <a:rPr lang="en-US" sz="3200" i="1" dirty="0">
                <a:solidFill>
                  <a:srgbClr val="FF0000"/>
                </a:solidFill>
                <a:effectLst>
                  <a:outerShdw blurRad="38100" dist="38100" dir="2700000" algn="tl">
                    <a:srgbClr val="000000">
                      <a:alpha val="43137"/>
                    </a:srgbClr>
                  </a:outerShdw>
                </a:effectLst>
              </a:rPr>
              <a:t>is</a:t>
            </a:r>
            <a:r>
              <a:rPr lang="en-US" sz="3200" dirty="0">
                <a:solidFill>
                  <a:srgbClr val="FF0000"/>
                </a:solidFill>
                <a:effectLst>
                  <a:outerShdw blurRad="38100" dist="38100" dir="2700000" algn="tl">
                    <a:srgbClr val="000000">
                      <a:alpha val="43137"/>
                    </a:srgbClr>
                  </a:outerShdw>
                </a:effectLst>
              </a:rPr>
              <a:t> just and having salvation, </a:t>
            </a:r>
          </a:p>
          <a:p>
            <a:r>
              <a:rPr lang="en-US" sz="3200" dirty="0">
                <a:solidFill>
                  <a:srgbClr val="FF0000"/>
                </a:solidFill>
                <a:effectLst>
                  <a:outerShdw blurRad="38100" dist="38100" dir="2700000" algn="tl">
                    <a:srgbClr val="000000">
                      <a:alpha val="43137"/>
                    </a:srgbClr>
                  </a:outerShdw>
                </a:effectLst>
              </a:rPr>
              <a:t>Lowly and riding on a donkey, </a:t>
            </a:r>
          </a:p>
          <a:p>
            <a:r>
              <a:rPr lang="en-US" sz="3200" dirty="0">
                <a:solidFill>
                  <a:srgbClr val="FF0000"/>
                </a:solidFill>
                <a:effectLst>
                  <a:outerShdw blurRad="38100" dist="38100" dir="2700000" algn="tl">
                    <a:srgbClr val="000000">
                      <a:alpha val="43137"/>
                    </a:srgbClr>
                  </a:outerShdw>
                </a:effectLst>
              </a:rPr>
              <a:t>A colt, the foal of a donkey. </a:t>
            </a:r>
          </a:p>
        </p:txBody>
      </p:sp>
    </p:spTree>
    <p:extLst>
      <p:ext uri="{BB962C8B-B14F-4D97-AF65-F5344CB8AC3E}">
        <p14:creationId xmlns:p14="http://schemas.microsoft.com/office/powerpoint/2010/main" val="7048297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19</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28</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48</a:t>
            </a:r>
            <a:endParaRPr lang="en-US" sz="5400" dirty="0">
              <a:solidFill>
                <a:srgbClr val="530006"/>
              </a:solidFill>
              <a:latin typeface="Times and Times again" pitchFamily="2" charset="0"/>
            </a:endParaRPr>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1077218"/>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Phillips ~ </a:t>
            </a:r>
            <a:r>
              <a:rPr lang="en-US" sz="3200" dirty="0">
                <a:solidFill>
                  <a:srgbClr val="FF0000"/>
                </a:solidFill>
                <a:effectLst>
                  <a:outerShdw blurRad="38100" dist="38100" dir="2700000" algn="tl">
                    <a:srgbClr val="000000">
                      <a:alpha val="43137"/>
                    </a:srgbClr>
                  </a:outerShdw>
                </a:effectLst>
              </a:rPr>
              <a:t>all because you did not know when God Himself was visiting you!</a:t>
            </a:r>
            <a:endParaRPr lang="en-US" sz="4800" dirty="0">
              <a:solidFill>
                <a:srgbClr val="FF0000"/>
              </a:solidFill>
              <a:effectLst>
                <a:outerShdw blurRad="38100" dist="38100" dir="2700000" algn="tl">
                  <a:srgbClr val="000000">
                    <a:alpha val="43137"/>
                  </a:srgbClr>
                </a:outerShdw>
              </a:effectLst>
            </a:endParaRPr>
          </a:p>
        </p:txBody>
      </p:sp>
      <p:sp>
        <p:nvSpPr>
          <p:cNvPr id="8" name="TextBox 7">
            <a:extLst>
              <a:ext uri="{FF2B5EF4-FFF2-40B4-BE49-F238E27FC236}">
                <a16:creationId xmlns:a16="http://schemas.microsoft.com/office/drawing/2014/main" id="{C79D70FF-18FD-406D-BC56-958A5211EECA}"/>
              </a:ext>
            </a:extLst>
          </p:cNvPr>
          <p:cNvSpPr txBox="1"/>
          <p:nvPr/>
        </p:nvSpPr>
        <p:spPr>
          <a:xfrm>
            <a:off x="466982" y="1892972"/>
            <a:ext cx="8239297" cy="1077218"/>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NLT ~ </a:t>
            </a:r>
            <a:r>
              <a:rPr lang="en-US" sz="3200" dirty="0">
                <a:solidFill>
                  <a:srgbClr val="FF0000"/>
                </a:solidFill>
                <a:effectLst>
                  <a:outerShdw blurRad="38100" dist="38100" dir="2700000" algn="tl">
                    <a:srgbClr val="000000">
                      <a:alpha val="43137"/>
                    </a:srgbClr>
                  </a:outerShdw>
                </a:effectLst>
              </a:rPr>
              <a:t>because you did not accept your opportunity for salvation.</a:t>
            </a:r>
          </a:p>
        </p:txBody>
      </p:sp>
      <p:pic>
        <p:nvPicPr>
          <p:cNvPr id="9" name="Picture 2">
            <a:extLst>
              <a:ext uri="{FF2B5EF4-FFF2-40B4-BE49-F238E27FC236}">
                <a16:creationId xmlns:a16="http://schemas.microsoft.com/office/drawing/2014/main" id="{353B0502-875C-497C-9821-74B166453F3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937" b="89852" l="9293" r="89875">
                        <a14:foregroundMark x1="9293" y1="23890" x2="9293" y2="23890"/>
                      </a14:backgroundRemoval>
                    </a14:imgEffect>
                  </a14:imgLayer>
                </a14:imgProps>
              </a:ext>
            </a:extLst>
          </a:blip>
          <a:srcRect/>
          <a:stretch>
            <a:fillRect/>
          </a:stretch>
        </p:blipFill>
        <p:spPr bwMode="auto">
          <a:xfrm rot="21400229">
            <a:off x="1412417" y="2417408"/>
            <a:ext cx="4887482" cy="3206350"/>
          </a:xfrm>
          <a:prstGeom prst="rect">
            <a:avLst/>
          </a:prstGeom>
          <a:noFill/>
          <a:ln w="9525">
            <a:noFill/>
            <a:miter lim="800000"/>
            <a:headEnd/>
            <a:tailEnd/>
          </a:ln>
          <a:effectLst/>
        </p:spPr>
      </p:pic>
    </p:spTree>
    <p:extLst>
      <p:ext uri="{BB962C8B-B14F-4D97-AF65-F5344CB8AC3E}">
        <p14:creationId xmlns:p14="http://schemas.microsoft.com/office/powerpoint/2010/main" val="2844647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3" presetClass="emph" presetSubtype="2" fill="hold" grpId="1" nodeType="withEffect">
                                  <p:stCondLst>
                                    <p:cond delay="0"/>
                                  </p:stCondLst>
                                  <p:childTnLst>
                                    <p:animClr clrSpc="rgb" dir="cw">
                                      <p:cBhvr override="childStyle">
                                        <p:cTn id="14" dur="500" fill="hold"/>
                                        <p:tgtEl>
                                          <p:spTgt spid="3"/>
                                        </p:tgtEl>
                                        <p:attrNameLst>
                                          <p:attrName>style.color</p:attrName>
                                        </p:attrNameLst>
                                      </p:cBhvr>
                                      <p:to>
                                        <a:schemeClr val="accent2"/>
                                      </p:to>
                                    </p:animClr>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3" presetClass="emph" presetSubtype="2" fill="hold" grpId="1" nodeType="withEffect">
                                  <p:stCondLst>
                                    <p:cond delay="0"/>
                                  </p:stCondLst>
                                  <p:childTnLst>
                                    <p:animClr clrSpc="rgb" dir="cw">
                                      <p:cBhvr override="childStyle">
                                        <p:cTn id="21" dur="500" fill="hold"/>
                                        <p:tgtEl>
                                          <p:spTgt spid="8"/>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8" grpId="0"/>
      <p:bldP spid="8" grpId="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F5D3788-821C-4C50-9A26-87047F230FB6}"/>
              </a:ext>
            </a:extLst>
          </p:cNvPr>
          <p:cNvSpPr/>
          <p:nvPr/>
        </p:nvSpPr>
        <p:spPr>
          <a:xfrm>
            <a:off x="3182531" y="4318960"/>
            <a:ext cx="4953662" cy="638964"/>
          </a:xfrm>
          <a:prstGeom prst="rect">
            <a:avLst/>
          </a:prstGeom>
          <a:solidFill>
            <a:schemeClr val="accent2">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19</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28</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48</a:t>
            </a:r>
            <a:endParaRPr lang="en-US" sz="5400" dirty="0">
              <a:solidFill>
                <a:srgbClr val="530006"/>
              </a:solidFill>
              <a:latin typeface="Times and Times again" pitchFamily="2" charset="0"/>
            </a:endParaRPr>
          </a:p>
        </p:txBody>
      </p:sp>
      <p:sp>
        <p:nvSpPr>
          <p:cNvPr id="8" name="TextBox 7">
            <a:extLst>
              <a:ext uri="{FF2B5EF4-FFF2-40B4-BE49-F238E27FC236}">
                <a16:creationId xmlns:a16="http://schemas.microsoft.com/office/drawing/2014/main" id="{C79D70FF-18FD-406D-BC56-958A5211EECA}"/>
              </a:ext>
            </a:extLst>
          </p:cNvPr>
          <p:cNvSpPr txBox="1"/>
          <p:nvPr/>
        </p:nvSpPr>
        <p:spPr>
          <a:xfrm>
            <a:off x="466982" y="3082675"/>
            <a:ext cx="8239297" cy="2246769"/>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rPr>
              <a:t>Rom. 11:25 ~ </a:t>
            </a:r>
            <a:r>
              <a:rPr lang="en-US" sz="2800" dirty="0">
                <a:solidFill>
                  <a:srgbClr val="FF0000"/>
                </a:solidFill>
                <a:effectLst>
                  <a:outerShdw blurRad="38100" dist="38100" dir="2700000" algn="tl">
                    <a:srgbClr val="000000">
                      <a:alpha val="43137"/>
                    </a:srgbClr>
                  </a:outerShdw>
                </a:effectLst>
              </a:rPr>
              <a:t>For I do not desire, brethren, that you should be ignorant of this mystery, lest you should be wise in your own opinion, that blindness in part has happened to Israel until the fullness of the Gentiles has come in. </a:t>
            </a:r>
            <a:endParaRPr lang="en-US" sz="4400" dirty="0">
              <a:solidFill>
                <a:srgbClr val="FF0000"/>
              </a:solidFill>
              <a:effectLst>
                <a:outerShdw blurRad="38100" dist="38100" dir="2700000" algn="tl">
                  <a:srgbClr val="000000">
                    <a:alpha val="43137"/>
                  </a:srgbClr>
                </a:outerShdw>
              </a:effectLst>
            </a:endParaRPr>
          </a:p>
        </p:txBody>
      </p:sp>
      <p:sp>
        <p:nvSpPr>
          <p:cNvPr id="6" name="Rectangle 5">
            <a:extLst>
              <a:ext uri="{FF2B5EF4-FFF2-40B4-BE49-F238E27FC236}">
                <a16:creationId xmlns:a16="http://schemas.microsoft.com/office/drawing/2014/main" id="{92E94D1F-0042-4339-908A-2540C0B7EE5B}"/>
              </a:ext>
            </a:extLst>
          </p:cNvPr>
          <p:cNvSpPr/>
          <p:nvPr/>
        </p:nvSpPr>
        <p:spPr>
          <a:xfrm>
            <a:off x="710552" y="2617607"/>
            <a:ext cx="7973335" cy="523220"/>
          </a:xfrm>
          <a:prstGeom prst="rect">
            <a:avLst/>
          </a:prstGeom>
        </p:spPr>
        <p:txBody>
          <a:bodyPr wrap="square">
            <a:spAutoFit/>
          </a:bodyPr>
          <a:lstStyle/>
          <a:p>
            <a:pPr marL="168275" indent="-168275">
              <a:buFont typeface="Arial" panose="020B0604020202020204" pitchFamily="34" charset="0"/>
              <a:buChar char="•"/>
            </a:pPr>
            <a:r>
              <a:rPr lang="en-US" sz="2800"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2800" dirty="0">
                <a:effectLst>
                  <a:outerShdw blurRad="38100" dist="38100" dir="2700000" algn="tl">
                    <a:srgbClr val="000000">
                      <a:alpha val="43137"/>
                    </a:srgbClr>
                  </a:outerShdw>
                </a:effectLst>
              </a:rPr>
              <a:t>Was fulfilled on June 7, 1967</a:t>
            </a:r>
            <a:endParaRPr lang="en-US" sz="2800" dirty="0">
              <a:solidFill>
                <a:schemeClr val="tx1">
                  <a:lumMod val="95000"/>
                  <a:lumOff val="5000"/>
                </a:schemeClr>
              </a:solidFill>
              <a:effectLst>
                <a:outerShdw blurRad="38100" dist="38100" dir="2700000" algn="tl">
                  <a:srgbClr val="000000">
                    <a:alpha val="43137"/>
                  </a:srgbClr>
                </a:outerShdw>
              </a:effectLst>
            </a:endParaRPr>
          </a:p>
        </p:txBody>
      </p:sp>
      <p:sp>
        <p:nvSpPr>
          <p:cNvPr id="7" name="Rectangle 6">
            <a:extLst>
              <a:ext uri="{FF2B5EF4-FFF2-40B4-BE49-F238E27FC236}">
                <a16:creationId xmlns:a16="http://schemas.microsoft.com/office/drawing/2014/main" id="{53C1625E-3BE8-40BF-B52A-B9520239EC71}"/>
              </a:ext>
            </a:extLst>
          </p:cNvPr>
          <p:cNvSpPr/>
          <p:nvPr/>
        </p:nvSpPr>
        <p:spPr>
          <a:xfrm>
            <a:off x="710554" y="5237893"/>
            <a:ext cx="7973335" cy="523220"/>
          </a:xfrm>
          <a:prstGeom prst="rect">
            <a:avLst/>
          </a:prstGeom>
        </p:spPr>
        <p:txBody>
          <a:bodyPr wrap="square">
            <a:spAutoFit/>
          </a:bodyPr>
          <a:lstStyle/>
          <a:p>
            <a:pPr marL="168275" indent="-168275">
              <a:buFont typeface="Arial" panose="020B0604020202020204" pitchFamily="34" charset="0"/>
              <a:buChar char="•"/>
            </a:pPr>
            <a:r>
              <a:rPr lang="en-US" sz="2800"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2800" dirty="0">
                <a:effectLst>
                  <a:outerShdw blurRad="38100" dist="38100" dir="2700000" algn="tl">
                    <a:srgbClr val="000000">
                      <a:alpha val="43137"/>
                    </a:srgbClr>
                  </a:outerShdw>
                </a:effectLst>
              </a:rPr>
              <a:t>Will be fulfilled on at the Rapture</a:t>
            </a:r>
            <a:endParaRPr lang="en-US" sz="2800" dirty="0">
              <a:solidFill>
                <a:schemeClr val="tx1">
                  <a:lumMod val="95000"/>
                  <a:lumOff val="5000"/>
                </a:schemeClr>
              </a:solidFill>
              <a:effectLst>
                <a:outerShdw blurRad="38100" dist="38100" dir="2700000" algn="tl">
                  <a:srgbClr val="000000">
                    <a:alpha val="43137"/>
                  </a:srgbClr>
                </a:outerShdw>
              </a:effectLst>
            </a:endParaRPr>
          </a:p>
        </p:txBody>
      </p:sp>
      <p:sp>
        <p:nvSpPr>
          <p:cNvPr id="10" name="Rectangle 9">
            <a:extLst>
              <a:ext uri="{FF2B5EF4-FFF2-40B4-BE49-F238E27FC236}">
                <a16:creationId xmlns:a16="http://schemas.microsoft.com/office/drawing/2014/main" id="{72AC4066-C33E-4B22-A6D7-018FDD8552EA}"/>
              </a:ext>
            </a:extLst>
          </p:cNvPr>
          <p:cNvSpPr/>
          <p:nvPr/>
        </p:nvSpPr>
        <p:spPr>
          <a:xfrm>
            <a:off x="6048635" y="1708496"/>
            <a:ext cx="2416939" cy="638964"/>
          </a:xfrm>
          <a:prstGeom prst="rect">
            <a:avLst/>
          </a:prstGeom>
          <a:solidFill>
            <a:schemeClr val="accent2">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A7CD38A-4B17-4FA5-A235-8715AD6F02CB}"/>
              </a:ext>
            </a:extLst>
          </p:cNvPr>
          <p:cNvSpPr/>
          <p:nvPr/>
        </p:nvSpPr>
        <p:spPr>
          <a:xfrm>
            <a:off x="409835" y="2116534"/>
            <a:ext cx="2475933" cy="638964"/>
          </a:xfrm>
          <a:prstGeom prst="rect">
            <a:avLst/>
          </a:prstGeom>
          <a:solidFill>
            <a:schemeClr val="accent2">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1815882"/>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rPr>
              <a:t>Luke 21:24 ~ </a:t>
            </a:r>
            <a:r>
              <a:rPr lang="en-US" sz="2800" dirty="0">
                <a:solidFill>
                  <a:srgbClr val="FF0000"/>
                </a:solidFill>
                <a:effectLst>
                  <a:outerShdw blurRad="38100" dist="38100" dir="2700000" algn="tl">
                    <a:srgbClr val="000000">
                      <a:alpha val="43137"/>
                    </a:srgbClr>
                  </a:outerShdw>
                </a:effectLst>
              </a:rPr>
              <a:t>And they will fall by the edge of the sword, and be led away captive into all nations. And Jerusalem will be trampled by Gentiles until the times of the Gentiles are fulfilled. </a:t>
            </a:r>
          </a:p>
        </p:txBody>
      </p:sp>
    </p:spTree>
    <p:extLst>
      <p:ext uri="{BB962C8B-B14F-4D97-AF65-F5344CB8AC3E}">
        <p14:creationId xmlns:p14="http://schemas.microsoft.com/office/powerpoint/2010/main" val="424623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par>
                                <p:cTn id="37" presetID="3" presetClass="emph" presetSubtype="2" fill="hold" grpId="1" nodeType="withEffect">
                                  <p:stCondLst>
                                    <p:cond delay="0"/>
                                  </p:stCondLst>
                                  <p:childTnLst>
                                    <p:animClr clrSpc="rgb" dir="cw">
                                      <p:cBhvr override="childStyle">
                                        <p:cTn id="38" dur="500" fill="hold"/>
                                        <p:tgtEl>
                                          <p:spTgt spid="6"/>
                                        </p:tgtEl>
                                        <p:attrNameLst>
                                          <p:attrName>style.color</p:attrName>
                                        </p:attrNameLst>
                                      </p:cBhvr>
                                      <p:to>
                                        <a:schemeClr val="accent2"/>
                                      </p:to>
                                    </p:animClr>
                                  </p:childTnLst>
                                </p:cTn>
                              </p:par>
                              <p:par>
                                <p:cTn id="39" presetID="3" presetClass="emph" presetSubtype="2" fill="hold" grpId="1" nodeType="withEffect">
                                  <p:stCondLst>
                                    <p:cond delay="0"/>
                                  </p:stCondLst>
                                  <p:childTnLst>
                                    <p:animClr clrSpc="rgb" dir="cw">
                                      <p:cBhvr override="childStyle">
                                        <p:cTn id="40" dur="500" fill="hold"/>
                                        <p:tgtEl>
                                          <p:spTgt spid="3"/>
                                        </p:tgtEl>
                                        <p:attrNameLst>
                                          <p:attrName>style.color</p:attrName>
                                        </p:attrNameLst>
                                      </p:cBhvr>
                                      <p:to>
                                        <a:schemeClr val="accent2"/>
                                      </p:to>
                                    </p:animClr>
                                  </p:childTnLst>
                                </p:cTn>
                              </p:par>
                              <p:par>
                                <p:cTn id="41" presetID="1" presetClass="emph" presetSubtype="2" fill="hold" nodeType="withEffect">
                                  <p:stCondLst>
                                    <p:cond delay="0"/>
                                  </p:stCondLst>
                                  <p:childTnLst>
                                    <p:animClr clrSpc="rgb" dir="cw">
                                      <p:cBhvr>
                                        <p:cTn id="42" dur="500" fill="hold"/>
                                        <p:tgtEl>
                                          <p:spTgt spid="10"/>
                                        </p:tgtEl>
                                        <p:attrNameLst>
                                          <p:attrName>fillcolor</p:attrName>
                                        </p:attrNameLst>
                                      </p:cBhvr>
                                      <p:to>
                                        <a:schemeClr val="accent2"/>
                                      </p:to>
                                    </p:animClr>
                                    <p:set>
                                      <p:cBhvr>
                                        <p:cTn id="43" dur="500" fill="hold"/>
                                        <p:tgtEl>
                                          <p:spTgt spid="10"/>
                                        </p:tgtEl>
                                        <p:attrNameLst>
                                          <p:attrName>fill.type</p:attrName>
                                        </p:attrNameLst>
                                      </p:cBhvr>
                                      <p:to>
                                        <p:strVal val="solid"/>
                                      </p:to>
                                    </p:set>
                                    <p:set>
                                      <p:cBhvr>
                                        <p:cTn id="44" dur="500" fill="hold"/>
                                        <p:tgtEl>
                                          <p:spTgt spid="10"/>
                                        </p:tgtEl>
                                        <p:attrNameLst>
                                          <p:attrName>fill.on</p:attrName>
                                        </p:attrNameLst>
                                      </p:cBhvr>
                                      <p:to>
                                        <p:strVal val="true"/>
                                      </p:to>
                                    </p:set>
                                  </p:childTnLst>
                                </p:cTn>
                              </p:par>
                              <p:par>
                                <p:cTn id="45" presetID="1" presetClass="emph" presetSubtype="2" fill="hold" nodeType="withEffect">
                                  <p:stCondLst>
                                    <p:cond delay="0"/>
                                  </p:stCondLst>
                                  <p:childTnLst>
                                    <p:animClr clrSpc="rgb" dir="cw">
                                      <p:cBhvr>
                                        <p:cTn id="46" dur="500" fill="hold"/>
                                        <p:tgtEl>
                                          <p:spTgt spid="11"/>
                                        </p:tgtEl>
                                        <p:attrNameLst>
                                          <p:attrName>fillcolor</p:attrName>
                                        </p:attrNameLst>
                                      </p:cBhvr>
                                      <p:to>
                                        <a:schemeClr val="accent2"/>
                                      </p:to>
                                    </p:animClr>
                                    <p:set>
                                      <p:cBhvr>
                                        <p:cTn id="47" dur="500" fill="hold"/>
                                        <p:tgtEl>
                                          <p:spTgt spid="11"/>
                                        </p:tgtEl>
                                        <p:attrNameLst>
                                          <p:attrName>fill.type</p:attrName>
                                        </p:attrNameLst>
                                      </p:cBhvr>
                                      <p:to>
                                        <p:strVal val="solid"/>
                                      </p:to>
                                    </p:set>
                                    <p:set>
                                      <p:cBhvr>
                                        <p:cTn id="48" dur="500" fill="hold"/>
                                        <p:tgtEl>
                                          <p:spTgt spid="1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6" grpId="0"/>
      <p:bldP spid="6" grpId="1"/>
      <p:bldP spid="7" grpId="0"/>
      <p:bldP spid="10" grpId="0" animBg="1"/>
      <p:bldP spid="11" grpId="0" animBg="1"/>
      <p:bldP spid="3" grpId="0"/>
      <p:bldP spid="3" grpId="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125206F-0445-4201-8D38-FFC558C3D04E}"/>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19</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28</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48</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1137644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19</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28</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48</a:t>
            </a:r>
            <a:endParaRPr lang="en-US" sz="5400" dirty="0">
              <a:solidFill>
                <a:srgbClr val="530006"/>
              </a:solidFill>
              <a:latin typeface="Times and Times again" pitchFamily="2" charset="0"/>
            </a:endParaRPr>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2677656"/>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rPr>
              <a:t>Is. 56:7 ~ </a:t>
            </a:r>
            <a:r>
              <a:rPr lang="en-US" sz="2800" dirty="0">
                <a:solidFill>
                  <a:srgbClr val="FF0000"/>
                </a:solidFill>
                <a:effectLst>
                  <a:outerShdw blurRad="38100" dist="38100" dir="2700000" algn="tl">
                    <a:srgbClr val="000000">
                      <a:alpha val="43137"/>
                    </a:srgbClr>
                  </a:outerShdw>
                </a:effectLst>
              </a:rPr>
              <a:t>Even them I will bring to My holy mountain, </a:t>
            </a:r>
          </a:p>
          <a:p>
            <a:r>
              <a:rPr lang="en-US" sz="2800" dirty="0">
                <a:solidFill>
                  <a:srgbClr val="FF0000"/>
                </a:solidFill>
                <a:effectLst>
                  <a:outerShdw blurRad="38100" dist="38100" dir="2700000" algn="tl">
                    <a:srgbClr val="000000">
                      <a:alpha val="43137"/>
                    </a:srgbClr>
                  </a:outerShdw>
                </a:effectLst>
              </a:rPr>
              <a:t>And make them joyful in My house of prayer. </a:t>
            </a:r>
          </a:p>
          <a:p>
            <a:r>
              <a:rPr lang="en-US" sz="2800" dirty="0">
                <a:solidFill>
                  <a:srgbClr val="FF0000"/>
                </a:solidFill>
                <a:effectLst>
                  <a:outerShdw blurRad="38100" dist="38100" dir="2700000" algn="tl">
                    <a:srgbClr val="000000">
                      <a:alpha val="43137"/>
                    </a:srgbClr>
                  </a:outerShdw>
                </a:effectLst>
              </a:rPr>
              <a:t>Their burnt offerings and their sacrifices </a:t>
            </a:r>
          </a:p>
          <a:p>
            <a:r>
              <a:rPr lang="en-US" sz="2800" dirty="0">
                <a:solidFill>
                  <a:srgbClr val="FF0000"/>
                </a:solidFill>
                <a:effectLst>
                  <a:outerShdw blurRad="38100" dist="38100" dir="2700000" algn="tl">
                    <a:srgbClr val="000000">
                      <a:alpha val="43137"/>
                    </a:srgbClr>
                  </a:outerShdw>
                </a:effectLst>
              </a:rPr>
              <a:t>Will be accepted on My altar; </a:t>
            </a:r>
          </a:p>
          <a:p>
            <a:r>
              <a:rPr lang="en-US" sz="2800" dirty="0">
                <a:solidFill>
                  <a:srgbClr val="FF0000"/>
                </a:solidFill>
                <a:effectLst>
                  <a:outerShdw blurRad="38100" dist="38100" dir="2700000" algn="tl">
                    <a:srgbClr val="000000">
                      <a:alpha val="43137"/>
                    </a:srgbClr>
                  </a:outerShdw>
                </a:effectLst>
              </a:rPr>
              <a:t>For My house shall be called a house of prayer for all nations.</a:t>
            </a:r>
          </a:p>
        </p:txBody>
      </p:sp>
      <p:sp>
        <p:nvSpPr>
          <p:cNvPr id="8" name="TextBox 7">
            <a:extLst>
              <a:ext uri="{FF2B5EF4-FFF2-40B4-BE49-F238E27FC236}">
                <a16:creationId xmlns:a16="http://schemas.microsoft.com/office/drawing/2014/main" id="{A05BCFDB-1025-446D-9D80-99B7691456E1}"/>
              </a:ext>
            </a:extLst>
          </p:cNvPr>
          <p:cNvSpPr txBox="1"/>
          <p:nvPr/>
        </p:nvSpPr>
        <p:spPr>
          <a:xfrm>
            <a:off x="462068" y="3485787"/>
            <a:ext cx="8239297" cy="1384995"/>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rPr>
              <a:t>Jer. 7:11 ~ </a:t>
            </a:r>
            <a:r>
              <a:rPr lang="en-US" sz="2800" dirty="0">
                <a:solidFill>
                  <a:srgbClr val="FF0000"/>
                </a:solidFill>
                <a:effectLst>
                  <a:outerShdw blurRad="38100" dist="38100" dir="2700000" algn="tl">
                    <a:srgbClr val="000000">
                      <a:alpha val="43137"/>
                    </a:srgbClr>
                  </a:outerShdw>
                </a:effectLst>
              </a:rPr>
              <a:t>Has this house, which is called by My name, become a den of thieves in your eyes? Behold, I, even I, have seen it,” says the </a:t>
            </a:r>
            <a:r>
              <a:rPr lang="en-US" sz="2800" cap="small" dirty="0">
                <a:solidFill>
                  <a:srgbClr val="FF0000"/>
                </a:solidFill>
                <a:effectLst>
                  <a:outerShdw blurRad="38100" dist="38100" dir="2700000" algn="tl">
                    <a:srgbClr val="000000">
                      <a:alpha val="43137"/>
                    </a:srgbClr>
                  </a:outerShdw>
                </a:effectLst>
              </a:rPr>
              <a:t>Lord</a:t>
            </a:r>
            <a:r>
              <a:rPr lang="en-US" sz="2800" dirty="0">
                <a:solidFill>
                  <a:srgbClr val="FF0000"/>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1646175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3" presetClass="emph" presetSubtype="2" fill="hold" grpId="1" nodeType="withEffect">
                                  <p:stCondLst>
                                    <p:cond delay="0"/>
                                  </p:stCondLst>
                                  <p:childTnLst>
                                    <p:animClr clrSpc="rgb" dir="cw">
                                      <p:cBhvr override="childStyle">
                                        <p:cTn id="14" dur="500" fill="hold"/>
                                        <p:tgtEl>
                                          <p:spTgt spid="3"/>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125206F-0445-4201-8D38-FFC558C3D04E}"/>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19</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28</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48</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2220684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19</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28</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48</a:t>
            </a:r>
            <a:endParaRPr lang="en-US" sz="5400" dirty="0">
              <a:solidFill>
                <a:srgbClr val="530006"/>
              </a:solidFill>
              <a:latin typeface="Times and Times again" pitchFamily="2" charset="0"/>
            </a:endParaRPr>
          </a:p>
        </p:txBody>
      </p:sp>
      <p:sp>
        <p:nvSpPr>
          <p:cNvPr id="5" name="Rectangle 4">
            <a:extLst>
              <a:ext uri="{FF2B5EF4-FFF2-40B4-BE49-F238E27FC236}">
                <a16:creationId xmlns:a16="http://schemas.microsoft.com/office/drawing/2014/main" id="{61BDA820-78A5-4E9D-8D8D-41E6B3B8C682}"/>
              </a:ext>
            </a:extLst>
          </p:cNvPr>
          <p:cNvSpPr/>
          <p:nvPr/>
        </p:nvSpPr>
        <p:spPr>
          <a:xfrm>
            <a:off x="710552" y="2406428"/>
            <a:ext cx="7973335" cy="523220"/>
          </a:xfrm>
          <a:prstGeom prst="rect">
            <a:avLst/>
          </a:prstGeom>
        </p:spPr>
        <p:txBody>
          <a:bodyPr wrap="square">
            <a:spAutoFit/>
          </a:bodyPr>
          <a:lstStyle/>
          <a:p>
            <a:pPr marL="168275" indent="-168275">
              <a:buFont typeface="Arial" panose="020B0604020202020204" pitchFamily="34" charset="0"/>
              <a:buChar char="•"/>
            </a:pPr>
            <a:r>
              <a:rPr lang="en-US" sz="2800"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2800" dirty="0">
                <a:solidFill>
                  <a:srgbClr val="FF0000"/>
                </a:solidFill>
                <a:effectLst>
                  <a:outerShdw blurRad="38100" dist="38100" dir="2700000" algn="tl">
                    <a:srgbClr val="000000">
                      <a:alpha val="43137"/>
                    </a:srgbClr>
                  </a:outerShdw>
                </a:effectLst>
              </a:rPr>
              <a:t>you</a:t>
            </a:r>
            <a:r>
              <a:rPr lang="en-US" sz="2800" dirty="0">
                <a:effectLst>
                  <a:outerShdw blurRad="38100" dist="38100" dir="2700000" algn="tl">
                    <a:srgbClr val="000000">
                      <a:alpha val="43137"/>
                    </a:srgbClr>
                  </a:outerShdw>
                </a:effectLst>
              </a:rPr>
              <a:t> ~ singular</a:t>
            </a:r>
            <a:endParaRPr lang="en-US" sz="2800" dirty="0">
              <a:solidFill>
                <a:schemeClr val="tx1">
                  <a:lumMod val="95000"/>
                  <a:lumOff val="5000"/>
                </a:schemeClr>
              </a:solidFill>
              <a:effectLst>
                <a:outerShdw blurRad="38100" dist="38100" dir="2700000" algn="tl">
                  <a:srgbClr val="000000">
                    <a:alpha val="43137"/>
                  </a:srgbClr>
                </a:outerShdw>
              </a:effectLst>
            </a:endParaRPr>
          </a:p>
        </p:txBody>
      </p:sp>
      <p:sp>
        <p:nvSpPr>
          <p:cNvPr id="6" name="Rectangle 5">
            <a:extLst>
              <a:ext uri="{FF2B5EF4-FFF2-40B4-BE49-F238E27FC236}">
                <a16:creationId xmlns:a16="http://schemas.microsoft.com/office/drawing/2014/main" id="{4403D67C-881E-4F18-9A2C-2361855C2FC8}"/>
              </a:ext>
            </a:extLst>
          </p:cNvPr>
          <p:cNvSpPr/>
          <p:nvPr/>
        </p:nvSpPr>
        <p:spPr>
          <a:xfrm>
            <a:off x="710552" y="4893500"/>
            <a:ext cx="7973335" cy="523220"/>
          </a:xfrm>
          <a:prstGeom prst="rect">
            <a:avLst/>
          </a:prstGeom>
        </p:spPr>
        <p:txBody>
          <a:bodyPr wrap="square">
            <a:spAutoFit/>
          </a:bodyPr>
          <a:lstStyle/>
          <a:p>
            <a:pPr marL="168275" indent="-168275">
              <a:buFont typeface="Arial" panose="020B0604020202020204" pitchFamily="34" charset="0"/>
              <a:buChar char="•"/>
            </a:pPr>
            <a:r>
              <a:rPr lang="en-US" sz="2800"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2800" dirty="0">
                <a:solidFill>
                  <a:srgbClr val="FF0000"/>
                </a:solidFill>
                <a:effectLst>
                  <a:outerShdw blurRad="38100" dist="38100" dir="2700000" algn="tl">
                    <a:srgbClr val="000000">
                      <a:alpha val="43137"/>
                    </a:srgbClr>
                  </a:outerShdw>
                </a:effectLst>
              </a:rPr>
              <a:t>you</a:t>
            </a:r>
            <a:r>
              <a:rPr lang="en-US" sz="2800" dirty="0">
                <a:effectLst>
                  <a:outerShdw blurRad="38100" dist="38100" dir="2700000" algn="tl">
                    <a:srgbClr val="000000">
                      <a:alpha val="43137"/>
                    </a:srgbClr>
                  </a:outerShdw>
                </a:effectLst>
              </a:rPr>
              <a:t>, </a:t>
            </a:r>
            <a:r>
              <a:rPr lang="en-US" sz="2800" dirty="0">
                <a:solidFill>
                  <a:srgbClr val="FF0000"/>
                </a:solidFill>
                <a:effectLst>
                  <a:outerShdw blurRad="38100" dist="38100" dir="2700000" algn="tl">
                    <a:srgbClr val="000000">
                      <a:alpha val="43137"/>
                    </a:srgbClr>
                  </a:outerShdw>
                </a:effectLst>
              </a:rPr>
              <a:t>your</a:t>
            </a:r>
            <a:r>
              <a:rPr lang="en-US" sz="2800" dirty="0">
                <a:effectLst>
                  <a:outerShdw blurRad="38100" dist="38100" dir="2700000" algn="tl">
                    <a:srgbClr val="000000">
                      <a:alpha val="43137"/>
                    </a:srgbClr>
                  </a:outerShdw>
                </a:effectLst>
              </a:rPr>
              <a:t> ~ plural</a:t>
            </a:r>
            <a:endParaRPr lang="en-US" sz="2800" dirty="0">
              <a:solidFill>
                <a:schemeClr val="tx1">
                  <a:lumMod val="95000"/>
                  <a:lumOff val="5000"/>
                </a:schemeClr>
              </a:solidFill>
              <a:effectLst>
                <a:outerShdw blurRad="38100" dist="38100" dir="2700000" algn="tl">
                  <a:srgbClr val="000000">
                    <a:alpha val="43137"/>
                  </a:srgbClr>
                </a:outerShdw>
              </a:effectLst>
            </a:endParaRPr>
          </a:p>
        </p:txBody>
      </p:sp>
      <p:sp>
        <p:nvSpPr>
          <p:cNvPr id="7" name="Rectangle 6">
            <a:extLst>
              <a:ext uri="{FF2B5EF4-FFF2-40B4-BE49-F238E27FC236}">
                <a16:creationId xmlns:a16="http://schemas.microsoft.com/office/drawing/2014/main" id="{B337201C-693E-42B8-A8CE-BB97C5B94274}"/>
              </a:ext>
            </a:extLst>
          </p:cNvPr>
          <p:cNvSpPr/>
          <p:nvPr/>
        </p:nvSpPr>
        <p:spPr>
          <a:xfrm>
            <a:off x="3092480" y="893037"/>
            <a:ext cx="929945" cy="638964"/>
          </a:xfrm>
          <a:prstGeom prst="rect">
            <a:avLst/>
          </a:prstGeom>
          <a:solidFill>
            <a:schemeClr val="accent2">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E68E634-F288-4B4C-9B34-4762650E67B1}"/>
              </a:ext>
            </a:extLst>
          </p:cNvPr>
          <p:cNvSpPr/>
          <p:nvPr/>
        </p:nvSpPr>
        <p:spPr>
          <a:xfrm>
            <a:off x="6235625" y="895608"/>
            <a:ext cx="929945" cy="638964"/>
          </a:xfrm>
          <a:prstGeom prst="rect">
            <a:avLst/>
          </a:prstGeom>
          <a:solidFill>
            <a:schemeClr val="accent2">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CC87620-30A7-4A5A-B6A5-71782217E97E}"/>
              </a:ext>
            </a:extLst>
          </p:cNvPr>
          <p:cNvSpPr/>
          <p:nvPr/>
        </p:nvSpPr>
        <p:spPr>
          <a:xfrm>
            <a:off x="799552" y="1860335"/>
            <a:ext cx="929945" cy="638964"/>
          </a:xfrm>
          <a:prstGeom prst="rect">
            <a:avLst/>
          </a:prstGeom>
          <a:solidFill>
            <a:schemeClr val="accent2">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1569660"/>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1 Cor. 3:16 ~ </a:t>
            </a:r>
            <a:r>
              <a:rPr lang="en-US" sz="3200" dirty="0">
                <a:solidFill>
                  <a:srgbClr val="FF0000"/>
                </a:solidFill>
                <a:effectLst>
                  <a:outerShdw blurRad="38100" dist="38100" dir="2700000" algn="tl">
                    <a:srgbClr val="000000">
                      <a:alpha val="43137"/>
                    </a:srgbClr>
                  </a:outerShdw>
                </a:effectLst>
              </a:rPr>
              <a:t>Do you not know that you are the temple of God and that the Spirit of God dwells in you? </a:t>
            </a:r>
          </a:p>
        </p:txBody>
      </p:sp>
      <p:sp>
        <p:nvSpPr>
          <p:cNvPr id="12" name="Rectangle 11">
            <a:extLst>
              <a:ext uri="{FF2B5EF4-FFF2-40B4-BE49-F238E27FC236}">
                <a16:creationId xmlns:a16="http://schemas.microsoft.com/office/drawing/2014/main" id="{BEAAE6F8-5F6B-4BEC-9A51-152FAD5A3EFB}"/>
              </a:ext>
            </a:extLst>
          </p:cNvPr>
          <p:cNvSpPr/>
          <p:nvPr/>
        </p:nvSpPr>
        <p:spPr>
          <a:xfrm>
            <a:off x="3555512" y="2902326"/>
            <a:ext cx="929945" cy="638964"/>
          </a:xfrm>
          <a:prstGeom prst="rect">
            <a:avLst/>
          </a:prstGeom>
          <a:solidFill>
            <a:schemeClr val="accent2">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B69581-F43B-4CF7-AB8C-13F38D91317C}"/>
              </a:ext>
            </a:extLst>
          </p:cNvPr>
          <p:cNvSpPr/>
          <p:nvPr/>
        </p:nvSpPr>
        <p:spPr>
          <a:xfrm>
            <a:off x="6715508" y="2906579"/>
            <a:ext cx="1071777" cy="638964"/>
          </a:xfrm>
          <a:prstGeom prst="rect">
            <a:avLst/>
          </a:prstGeom>
          <a:solidFill>
            <a:schemeClr val="accent2">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D8FBAA1-0C6A-4952-9385-6F075D42F34E}"/>
              </a:ext>
            </a:extLst>
          </p:cNvPr>
          <p:cNvSpPr/>
          <p:nvPr/>
        </p:nvSpPr>
        <p:spPr>
          <a:xfrm>
            <a:off x="7094027" y="3395677"/>
            <a:ext cx="929945" cy="638964"/>
          </a:xfrm>
          <a:prstGeom prst="rect">
            <a:avLst/>
          </a:prstGeom>
          <a:solidFill>
            <a:schemeClr val="accent2">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664F939-B6BD-4B8E-844C-4A20D537EF16}"/>
              </a:ext>
            </a:extLst>
          </p:cNvPr>
          <p:cNvSpPr/>
          <p:nvPr/>
        </p:nvSpPr>
        <p:spPr>
          <a:xfrm>
            <a:off x="1547376" y="3871307"/>
            <a:ext cx="929945" cy="638964"/>
          </a:xfrm>
          <a:prstGeom prst="rect">
            <a:avLst/>
          </a:prstGeom>
          <a:solidFill>
            <a:schemeClr val="accent2">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5355A25-2247-4158-A418-9AF760673794}"/>
              </a:ext>
            </a:extLst>
          </p:cNvPr>
          <p:cNvSpPr/>
          <p:nvPr/>
        </p:nvSpPr>
        <p:spPr>
          <a:xfrm>
            <a:off x="5579242" y="3892572"/>
            <a:ext cx="966161" cy="638964"/>
          </a:xfrm>
          <a:prstGeom prst="rect">
            <a:avLst/>
          </a:prstGeom>
          <a:solidFill>
            <a:schemeClr val="accent2">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07C3F95-AE7A-4923-9D29-AF3E41CC962D}"/>
              </a:ext>
            </a:extLst>
          </p:cNvPr>
          <p:cNvSpPr/>
          <p:nvPr/>
        </p:nvSpPr>
        <p:spPr>
          <a:xfrm>
            <a:off x="7556898" y="3888319"/>
            <a:ext cx="1063980" cy="638964"/>
          </a:xfrm>
          <a:prstGeom prst="rect">
            <a:avLst/>
          </a:prstGeom>
          <a:solidFill>
            <a:schemeClr val="accent2">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05BCFDB-1025-446D-9D80-99B7691456E1}"/>
              </a:ext>
            </a:extLst>
          </p:cNvPr>
          <p:cNvSpPr txBox="1"/>
          <p:nvPr/>
        </p:nvSpPr>
        <p:spPr>
          <a:xfrm>
            <a:off x="462068" y="2887909"/>
            <a:ext cx="8239297" cy="2062103"/>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1 Cor. 6:19 ~ </a:t>
            </a:r>
            <a:r>
              <a:rPr lang="en-US" sz="3200" dirty="0">
                <a:solidFill>
                  <a:srgbClr val="FF0000"/>
                </a:solidFill>
                <a:effectLst>
                  <a:outerShdw blurRad="38100" dist="38100" dir="2700000" algn="tl">
                    <a:srgbClr val="000000">
                      <a:alpha val="43137"/>
                    </a:srgbClr>
                  </a:outerShdw>
                </a:effectLst>
              </a:rPr>
              <a:t>Or do you not know that your body is the temple of the Holy Spirit who is in you, whom you have from God, and you are not your own? </a:t>
            </a:r>
            <a:endParaRPr lang="en-US" sz="44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80846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par>
                                <p:cTn id="30" presetID="3" presetClass="emph" presetSubtype="2" fill="hold" grpId="1" nodeType="withEffect">
                                  <p:stCondLst>
                                    <p:cond delay="0"/>
                                  </p:stCondLst>
                                  <p:childTnLst>
                                    <p:animClr clrSpc="rgb" dir="cw">
                                      <p:cBhvr override="childStyle">
                                        <p:cTn id="31" dur="500" fill="hold"/>
                                        <p:tgtEl>
                                          <p:spTgt spid="3"/>
                                        </p:tgtEl>
                                        <p:attrNameLst>
                                          <p:attrName>style.color</p:attrName>
                                        </p:attrNameLst>
                                      </p:cBhvr>
                                      <p:to>
                                        <a:schemeClr val="accent2"/>
                                      </p:to>
                                    </p:animClr>
                                  </p:childTnLst>
                                </p:cTn>
                              </p:par>
                              <p:par>
                                <p:cTn id="32" presetID="3" presetClass="emph" presetSubtype="2" fill="hold" grpId="1" nodeType="withEffect">
                                  <p:stCondLst>
                                    <p:cond delay="0"/>
                                  </p:stCondLst>
                                  <p:childTnLst>
                                    <p:animClr clrSpc="rgb" dir="cw">
                                      <p:cBhvr override="childStyle">
                                        <p:cTn id="33" dur="500" fill="hold"/>
                                        <p:tgtEl>
                                          <p:spTgt spid="5"/>
                                        </p:tgtEl>
                                        <p:attrNameLst>
                                          <p:attrName>style.color</p:attrName>
                                        </p:attrNameLst>
                                      </p:cBhvr>
                                      <p:to>
                                        <a:schemeClr val="accent2"/>
                                      </p:to>
                                    </p:animClr>
                                  </p:childTnLst>
                                </p:cTn>
                              </p:par>
                              <p:par>
                                <p:cTn id="34" presetID="1" presetClass="emph" presetSubtype="2" fill="hold" nodeType="withEffect">
                                  <p:stCondLst>
                                    <p:cond delay="0"/>
                                  </p:stCondLst>
                                  <p:childTnLst>
                                    <p:animClr clrSpc="rgb" dir="cw">
                                      <p:cBhvr>
                                        <p:cTn id="35" dur="500" fill="hold"/>
                                        <p:tgtEl>
                                          <p:spTgt spid="7"/>
                                        </p:tgtEl>
                                        <p:attrNameLst>
                                          <p:attrName>fillcolor</p:attrName>
                                        </p:attrNameLst>
                                      </p:cBhvr>
                                      <p:to>
                                        <a:schemeClr val="accent2"/>
                                      </p:to>
                                    </p:animClr>
                                    <p:set>
                                      <p:cBhvr>
                                        <p:cTn id="36" dur="500" fill="hold"/>
                                        <p:tgtEl>
                                          <p:spTgt spid="7"/>
                                        </p:tgtEl>
                                        <p:attrNameLst>
                                          <p:attrName>fill.type</p:attrName>
                                        </p:attrNameLst>
                                      </p:cBhvr>
                                      <p:to>
                                        <p:strVal val="solid"/>
                                      </p:to>
                                    </p:set>
                                    <p:set>
                                      <p:cBhvr>
                                        <p:cTn id="37" dur="500" fill="hold"/>
                                        <p:tgtEl>
                                          <p:spTgt spid="7"/>
                                        </p:tgtEl>
                                        <p:attrNameLst>
                                          <p:attrName>fill.on</p:attrName>
                                        </p:attrNameLst>
                                      </p:cBhvr>
                                      <p:to>
                                        <p:strVal val="true"/>
                                      </p:to>
                                    </p:set>
                                  </p:childTnLst>
                                </p:cTn>
                              </p:par>
                              <p:par>
                                <p:cTn id="38" presetID="1" presetClass="emph" presetSubtype="2" fill="hold" nodeType="withEffect">
                                  <p:stCondLst>
                                    <p:cond delay="0"/>
                                  </p:stCondLst>
                                  <p:childTnLst>
                                    <p:animClr clrSpc="rgb" dir="cw">
                                      <p:cBhvr>
                                        <p:cTn id="39" dur="500" fill="hold"/>
                                        <p:tgtEl>
                                          <p:spTgt spid="9"/>
                                        </p:tgtEl>
                                        <p:attrNameLst>
                                          <p:attrName>fillcolor</p:attrName>
                                        </p:attrNameLst>
                                      </p:cBhvr>
                                      <p:to>
                                        <a:schemeClr val="accent2"/>
                                      </p:to>
                                    </p:animClr>
                                    <p:set>
                                      <p:cBhvr>
                                        <p:cTn id="40" dur="500" fill="hold"/>
                                        <p:tgtEl>
                                          <p:spTgt spid="9"/>
                                        </p:tgtEl>
                                        <p:attrNameLst>
                                          <p:attrName>fill.type</p:attrName>
                                        </p:attrNameLst>
                                      </p:cBhvr>
                                      <p:to>
                                        <p:strVal val="solid"/>
                                      </p:to>
                                    </p:set>
                                    <p:set>
                                      <p:cBhvr>
                                        <p:cTn id="41" dur="500" fill="hold"/>
                                        <p:tgtEl>
                                          <p:spTgt spid="9"/>
                                        </p:tgtEl>
                                        <p:attrNameLst>
                                          <p:attrName>fill.on</p:attrName>
                                        </p:attrNameLst>
                                      </p:cBhvr>
                                      <p:to>
                                        <p:strVal val="true"/>
                                      </p:to>
                                    </p:set>
                                  </p:childTnLst>
                                </p:cTn>
                              </p:par>
                              <p:par>
                                <p:cTn id="42" presetID="1" presetClass="emph" presetSubtype="2" fill="hold" nodeType="withEffect">
                                  <p:stCondLst>
                                    <p:cond delay="0"/>
                                  </p:stCondLst>
                                  <p:childTnLst>
                                    <p:animClr clrSpc="rgb" dir="cw">
                                      <p:cBhvr>
                                        <p:cTn id="43" dur="500" fill="hold"/>
                                        <p:tgtEl>
                                          <p:spTgt spid="10"/>
                                        </p:tgtEl>
                                        <p:attrNameLst>
                                          <p:attrName>fillcolor</p:attrName>
                                        </p:attrNameLst>
                                      </p:cBhvr>
                                      <p:to>
                                        <a:schemeClr val="accent2"/>
                                      </p:to>
                                    </p:animClr>
                                    <p:set>
                                      <p:cBhvr>
                                        <p:cTn id="44" dur="500" fill="hold"/>
                                        <p:tgtEl>
                                          <p:spTgt spid="10"/>
                                        </p:tgtEl>
                                        <p:attrNameLst>
                                          <p:attrName>fill.type</p:attrName>
                                        </p:attrNameLst>
                                      </p:cBhvr>
                                      <p:to>
                                        <p:strVal val="solid"/>
                                      </p:to>
                                    </p:set>
                                    <p:set>
                                      <p:cBhvr>
                                        <p:cTn id="45" dur="500" fill="hold"/>
                                        <p:tgtEl>
                                          <p:spTgt spid="10"/>
                                        </p:tgtEl>
                                        <p:attrNameLst>
                                          <p:attrName>fill.on</p:attrName>
                                        </p:attrNameLst>
                                      </p:cBhvr>
                                      <p:to>
                                        <p:strVal val="true"/>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left)">
                                      <p:cBhvr>
                                        <p:cTn id="50" dur="500"/>
                                        <p:tgtEl>
                                          <p:spTgt spid="12"/>
                                        </p:tgtEl>
                                      </p:cBhvr>
                                    </p:animEffec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left)">
                                      <p:cBhvr>
                                        <p:cTn id="54" dur="500"/>
                                        <p:tgtEl>
                                          <p:spTgt spid="13"/>
                                        </p:tgtEl>
                                      </p:cBhvr>
                                    </p:animEffect>
                                  </p:childTnLst>
                                </p:cTn>
                              </p:par>
                            </p:childTnLst>
                          </p:cTn>
                        </p:par>
                        <p:par>
                          <p:cTn id="55" fill="hold">
                            <p:stCondLst>
                              <p:cond delay="1000"/>
                            </p:stCondLst>
                            <p:childTnLst>
                              <p:par>
                                <p:cTn id="56" presetID="2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wipe(left)">
                                      <p:cBhvr>
                                        <p:cTn id="58" dur="500"/>
                                        <p:tgtEl>
                                          <p:spTgt spid="14"/>
                                        </p:tgtEl>
                                      </p:cBhvr>
                                    </p:animEffect>
                                  </p:childTnLst>
                                </p:cTn>
                              </p:par>
                            </p:childTnLst>
                          </p:cTn>
                        </p:par>
                        <p:par>
                          <p:cTn id="59" fill="hold">
                            <p:stCondLst>
                              <p:cond delay="1500"/>
                            </p:stCondLst>
                            <p:childTnLst>
                              <p:par>
                                <p:cTn id="60" presetID="22" presetClass="entr" presetSubtype="8"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ipe(left)">
                                      <p:cBhvr>
                                        <p:cTn id="62" dur="500"/>
                                        <p:tgtEl>
                                          <p:spTgt spid="15"/>
                                        </p:tgtEl>
                                      </p:cBhvr>
                                    </p:animEffect>
                                  </p:childTnLst>
                                </p:cTn>
                              </p:par>
                            </p:childTnLst>
                          </p:cTn>
                        </p:par>
                        <p:par>
                          <p:cTn id="63" fill="hold">
                            <p:stCondLst>
                              <p:cond delay="2000"/>
                            </p:stCondLst>
                            <p:childTnLst>
                              <p:par>
                                <p:cTn id="64" presetID="22" presetClass="entr" presetSubtype="8"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left)">
                                      <p:cBhvr>
                                        <p:cTn id="66" dur="500"/>
                                        <p:tgtEl>
                                          <p:spTgt spid="16"/>
                                        </p:tgtEl>
                                      </p:cBhvr>
                                    </p:animEffect>
                                  </p:childTnLst>
                                </p:cTn>
                              </p:par>
                            </p:childTnLst>
                          </p:cTn>
                        </p:par>
                        <p:par>
                          <p:cTn id="67" fill="hold">
                            <p:stCondLst>
                              <p:cond delay="2500"/>
                            </p:stCondLst>
                            <p:childTnLst>
                              <p:par>
                                <p:cTn id="68" presetID="22" presetClass="entr" presetSubtype="8"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wipe(left)">
                                      <p:cBhvr>
                                        <p:cTn id="70" dur="500"/>
                                        <p:tgtEl>
                                          <p:spTgt spid="17"/>
                                        </p:tgtEl>
                                      </p:cBhvr>
                                    </p:animEffect>
                                  </p:childTnLst>
                                </p:cTn>
                              </p:par>
                            </p:childTnLst>
                          </p:cTn>
                        </p:par>
                        <p:par>
                          <p:cTn id="71" fill="hold">
                            <p:stCondLst>
                              <p:cond delay="3000"/>
                            </p:stCondLst>
                            <p:childTnLst>
                              <p:par>
                                <p:cTn id="72" presetID="10" presetClass="entr" presetSubtype="0" fill="hold" grpId="0" nodeType="afterEffect">
                                  <p:stCondLst>
                                    <p:cond delay="0"/>
                                  </p:stCondLst>
                                  <p:childTnLst>
                                    <p:set>
                                      <p:cBhvr>
                                        <p:cTn id="73" dur="1" fill="hold">
                                          <p:stCondLst>
                                            <p:cond delay="0"/>
                                          </p:stCondLst>
                                        </p:cTn>
                                        <p:tgtEl>
                                          <p:spTgt spid="6"/>
                                        </p:tgtEl>
                                        <p:attrNameLst>
                                          <p:attrName>style.visibility</p:attrName>
                                        </p:attrNameLst>
                                      </p:cBhvr>
                                      <p:to>
                                        <p:strVal val="visible"/>
                                      </p:to>
                                    </p:set>
                                    <p:animEffect transition="in" filter="fade">
                                      <p:cBhvr>
                                        <p:cTn id="7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7" grpId="0" animBg="1"/>
      <p:bldP spid="9" grpId="0" animBg="1"/>
      <p:bldP spid="10" grpId="0" animBg="1"/>
      <p:bldP spid="3" grpId="0"/>
      <p:bldP spid="3" grpId="1"/>
      <p:bldP spid="12" grpId="0" animBg="1"/>
      <p:bldP spid="13" grpId="0" animBg="1"/>
      <p:bldP spid="14" grpId="0" animBg="1"/>
      <p:bldP spid="15" grpId="0" animBg="1"/>
      <p:bldP spid="16" grpId="0" animBg="1"/>
      <p:bldP spid="17" grpId="0" animBg="1"/>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125206F-0445-4201-8D38-FFC558C3D04E}"/>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19</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28</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48</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2249554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19</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28</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48</a:t>
            </a:r>
            <a:endParaRPr lang="en-US" sz="5400" dirty="0">
              <a:solidFill>
                <a:srgbClr val="530006"/>
              </a:solidFill>
              <a:latin typeface="Times and Times again" pitchFamily="2" charset="0"/>
            </a:endParaRPr>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3046988"/>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Ps. 118:25-26 ~ </a:t>
            </a:r>
            <a:r>
              <a:rPr lang="en-US" sz="3200" baseline="30000" dirty="0">
                <a:effectLst>
                  <a:outerShdw blurRad="38100" dist="38100" dir="2700000" algn="tl">
                    <a:srgbClr val="000000">
                      <a:alpha val="43137"/>
                    </a:srgbClr>
                  </a:outerShdw>
                </a:effectLst>
              </a:rPr>
              <a:t>25</a:t>
            </a:r>
            <a:r>
              <a:rPr lang="en-US" sz="3200" dirty="0">
                <a:effectLst>
                  <a:outerShdw blurRad="38100" dist="38100" dir="2700000" algn="tl">
                    <a:srgbClr val="000000">
                      <a:alpha val="43137"/>
                    </a:srgbClr>
                  </a:outerShdw>
                </a:effectLst>
              </a:rPr>
              <a:t> </a:t>
            </a:r>
            <a:r>
              <a:rPr lang="en-US" sz="3200" dirty="0">
                <a:solidFill>
                  <a:srgbClr val="FF0000"/>
                </a:solidFill>
                <a:effectLst>
                  <a:outerShdw blurRad="38100" dist="38100" dir="2700000" algn="tl">
                    <a:srgbClr val="000000">
                      <a:alpha val="43137"/>
                    </a:srgbClr>
                  </a:outerShdw>
                </a:effectLst>
              </a:rPr>
              <a:t>Save now, I pray, O </a:t>
            </a:r>
            <a:r>
              <a:rPr lang="en-US" sz="3200" cap="small" dirty="0">
                <a:solidFill>
                  <a:srgbClr val="FF0000"/>
                </a:solidFill>
                <a:effectLst>
                  <a:outerShdw blurRad="38100" dist="38100" dir="2700000" algn="tl">
                    <a:srgbClr val="000000">
                      <a:alpha val="43137"/>
                    </a:srgbClr>
                  </a:outerShdw>
                </a:effectLst>
              </a:rPr>
              <a:t>Lord</a:t>
            </a:r>
            <a:r>
              <a:rPr lang="en-US" sz="3200" dirty="0">
                <a:solidFill>
                  <a:srgbClr val="FF0000"/>
                </a:solidFill>
                <a:effectLst>
                  <a:outerShdw blurRad="38100" dist="38100" dir="2700000" algn="tl">
                    <a:srgbClr val="000000">
                      <a:alpha val="43137"/>
                    </a:srgbClr>
                  </a:outerShdw>
                </a:effectLst>
              </a:rPr>
              <a:t>; </a:t>
            </a:r>
          </a:p>
          <a:p>
            <a:r>
              <a:rPr lang="en-US" sz="3200" dirty="0">
                <a:solidFill>
                  <a:srgbClr val="FF0000"/>
                </a:solidFill>
                <a:effectLst>
                  <a:outerShdw blurRad="38100" dist="38100" dir="2700000" algn="tl">
                    <a:srgbClr val="000000">
                      <a:alpha val="43137"/>
                    </a:srgbClr>
                  </a:outerShdw>
                </a:effectLst>
              </a:rPr>
              <a:t>O </a:t>
            </a:r>
            <a:r>
              <a:rPr lang="en-US" sz="3200" cap="small" dirty="0">
                <a:solidFill>
                  <a:srgbClr val="FF0000"/>
                </a:solidFill>
                <a:effectLst>
                  <a:outerShdw blurRad="38100" dist="38100" dir="2700000" algn="tl">
                    <a:srgbClr val="000000">
                      <a:alpha val="43137"/>
                    </a:srgbClr>
                  </a:outerShdw>
                </a:effectLst>
              </a:rPr>
              <a:t>Lord</a:t>
            </a:r>
            <a:r>
              <a:rPr lang="en-US" sz="3200" dirty="0">
                <a:solidFill>
                  <a:srgbClr val="FF0000"/>
                </a:solidFill>
                <a:effectLst>
                  <a:outerShdw blurRad="38100" dist="38100" dir="2700000" algn="tl">
                    <a:srgbClr val="000000">
                      <a:alpha val="43137"/>
                    </a:srgbClr>
                  </a:outerShdw>
                </a:effectLst>
              </a:rPr>
              <a:t>, I pray, send now prosperity. </a:t>
            </a:r>
          </a:p>
          <a:p>
            <a:r>
              <a:rPr lang="en-US" sz="3200" baseline="30000" dirty="0">
                <a:effectLst>
                  <a:outerShdw blurRad="38100" dist="38100" dir="2700000" algn="tl">
                    <a:srgbClr val="000000">
                      <a:alpha val="43137"/>
                    </a:srgbClr>
                  </a:outerShdw>
                </a:effectLst>
              </a:rPr>
              <a:t>26</a:t>
            </a:r>
            <a:r>
              <a:rPr lang="en-US" sz="3200" dirty="0">
                <a:effectLst>
                  <a:outerShdw blurRad="38100" dist="38100" dir="2700000" algn="tl">
                    <a:srgbClr val="000000">
                      <a:alpha val="43137"/>
                    </a:srgbClr>
                  </a:outerShdw>
                </a:effectLst>
              </a:rPr>
              <a:t> </a:t>
            </a:r>
            <a:r>
              <a:rPr lang="en-US" sz="3200" dirty="0">
                <a:solidFill>
                  <a:srgbClr val="FF0000"/>
                </a:solidFill>
                <a:effectLst>
                  <a:outerShdw blurRad="38100" dist="38100" dir="2700000" algn="tl">
                    <a:srgbClr val="000000">
                      <a:alpha val="43137"/>
                    </a:srgbClr>
                  </a:outerShdw>
                </a:effectLst>
              </a:rPr>
              <a:t>Blessed </a:t>
            </a:r>
            <a:r>
              <a:rPr lang="en-US" sz="3200" i="1" dirty="0">
                <a:solidFill>
                  <a:srgbClr val="FF0000"/>
                </a:solidFill>
                <a:effectLst>
                  <a:outerShdw blurRad="38100" dist="38100" dir="2700000" algn="tl">
                    <a:srgbClr val="000000">
                      <a:alpha val="43137"/>
                    </a:srgbClr>
                  </a:outerShdw>
                </a:effectLst>
              </a:rPr>
              <a:t>is</a:t>
            </a:r>
            <a:r>
              <a:rPr lang="en-US" sz="3200" dirty="0">
                <a:solidFill>
                  <a:srgbClr val="FF0000"/>
                </a:solidFill>
                <a:effectLst>
                  <a:outerShdw blurRad="38100" dist="38100" dir="2700000" algn="tl">
                    <a:srgbClr val="000000">
                      <a:alpha val="43137"/>
                    </a:srgbClr>
                  </a:outerShdw>
                </a:effectLst>
              </a:rPr>
              <a:t> he who comes in the name of the </a:t>
            </a:r>
            <a:r>
              <a:rPr lang="en-US" sz="3200" cap="small" dirty="0">
                <a:solidFill>
                  <a:srgbClr val="FF0000"/>
                </a:solidFill>
                <a:effectLst>
                  <a:outerShdw blurRad="38100" dist="38100" dir="2700000" algn="tl">
                    <a:srgbClr val="000000">
                      <a:alpha val="43137"/>
                    </a:srgbClr>
                  </a:outerShdw>
                </a:effectLst>
              </a:rPr>
              <a:t>Lord</a:t>
            </a:r>
            <a:r>
              <a:rPr lang="en-US" sz="3200" dirty="0">
                <a:solidFill>
                  <a:srgbClr val="FF0000"/>
                </a:solidFill>
                <a:effectLst>
                  <a:outerShdw blurRad="38100" dist="38100" dir="2700000" algn="tl">
                    <a:srgbClr val="000000">
                      <a:alpha val="43137"/>
                    </a:srgbClr>
                  </a:outerShdw>
                </a:effectLst>
              </a:rPr>
              <a:t>! </a:t>
            </a:r>
          </a:p>
          <a:p>
            <a:r>
              <a:rPr lang="en-US" sz="3200" dirty="0">
                <a:solidFill>
                  <a:srgbClr val="FF0000"/>
                </a:solidFill>
                <a:effectLst>
                  <a:outerShdw blurRad="38100" dist="38100" dir="2700000" algn="tl">
                    <a:srgbClr val="000000">
                      <a:alpha val="43137"/>
                    </a:srgbClr>
                  </a:outerShdw>
                </a:effectLst>
              </a:rPr>
              <a:t>We have blessed you from the house of the </a:t>
            </a:r>
            <a:r>
              <a:rPr lang="en-US" sz="3200" cap="small" dirty="0">
                <a:solidFill>
                  <a:srgbClr val="FF0000"/>
                </a:solidFill>
                <a:effectLst>
                  <a:outerShdw blurRad="38100" dist="38100" dir="2700000" algn="tl">
                    <a:srgbClr val="000000">
                      <a:alpha val="43137"/>
                    </a:srgbClr>
                  </a:outerShdw>
                </a:effectLst>
              </a:rPr>
              <a:t>Lord</a:t>
            </a:r>
            <a:r>
              <a:rPr lang="en-US" sz="3200" dirty="0">
                <a:solidFill>
                  <a:srgbClr val="FF0000"/>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1353246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125206F-0445-4201-8D38-FFC558C3D04E}"/>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19</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28</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48</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3293684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19</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28</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48</a:t>
            </a:r>
            <a:endParaRPr lang="en-US" sz="5400" dirty="0">
              <a:solidFill>
                <a:srgbClr val="530006"/>
              </a:solidFill>
              <a:latin typeface="Times and Times again" pitchFamily="2" charset="0"/>
            </a:endParaRPr>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584775"/>
          </a:xfrm>
          <a:prstGeom prst="rect">
            <a:avLst/>
          </a:prstGeom>
          <a:noFill/>
        </p:spPr>
        <p:txBody>
          <a:bodyPr wrap="square" rtlCol="0">
            <a:spAutoFit/>
          </a:bodyPr>
          <a:lstStyle/>
          <a:p>
            <a:r>
              <a:rPr lang="en-US" sz="3200" dirty="0">
                <a:solidFill>
                  <a:srgbClr val="FF0000"/>
                </a:solidFill>
                <a:effectLst>
                  <a:outerShdw blurRad="38100" dist="38100" dir="2700000" algn="tl">
                    <a:srgbClr val="000000">
                      <a:alpha val="43137"/>
                    </a:srgbClr>
                  </a:outerShdw>
                </a:effectLst>
              </a:rPr>
              <a:t>Teacher</a:t>
            </a:r>
            <a:r>
              <a:rPr lang="en-US" sz="3200" dirty="0">
                <a:effectLst>
                  <a:outerShdw blurRad="38100" dist="38100" dir="2700000" algn="tl">
                    <a:srgbClr val="000000">
                      <a:alpha val="43137"/>
                    </a:srgbClr>
                  </a:outerShdw>
                </a:effectLst>
              </a:rPr>
              <a:t> ~ </a:t>
            </a:r>
            <a:r>
              <a:rPr lang="en-US" sz="3200"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didaskolos</a:t>
            </a:r>
            <a:r>
              <a:rPr lang="en-US" sz="3200" dirty="0">
                <a:effectLst>
                  <a:outerShdw blurRad="38100" dist="38100" dir="2700000" algn="tl">
                    <a:srgbClr val="000000">
                      <a:alpha val="43137"/>
                    </a:srgbClr>
                  </a:outerShdw>
                </a:effectLst>
              </a:rPr>
              <a:t> – KVJ, </a:t>
            </a:r>
            <a:r>
              <a:rPr lang="en-US" sz="3200" dirty="0">
                <a:solidFill>
                  <a:srgbClr val="FF0000"/>
                </a:solidFill>
                <a:effectLst>
                  <a:outerShdw blurRad="38100" dist="38100" dir="2700000" algn="tl">
                    <a:srgbClr val="000000">
                      <a:alpha val="43137"/>
                    </a:srgbClr>
                  </a:outerShdw>
                </a:effectLst>
              </a:rPr>
              <a:t>master</a:t>
            </a:r>
            <a:r>
              <a:rPr lang="en-US" sz="3200" i="1" dirty="0">
                <a:effectLst>
                  <a:outerShdw blurRad="38100" dist="38100" dir="2700000" algn="tl">
                    <a:srgbClr val="000000">
                      <a:alpha val="43137"/>
                    </a:srgbClr>
                  </a:outerShdw>
                </a:effectLst>
              </a:rPr>
              <a:t> </a:t>
            </a:r>
            <a:endParaRPr lang="en-US" sz="4800" dirty="0">
              <a:solidFill>
                <a:srgbClr val="FF0000"/>
              </a:solidFill>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0CE45390-FE61-4AC3-960C-D8CB33E860AB}"/>
              </a:ext>
            </a:extLst>
          </p:cNvPr>
          <p:cNvSpPr txBox="1"/>
          <p:nvPr/>
        </p:nvSpPr>
        <p:spPr>
          <a:xfrm>
            <a:off x="466983" y="1386607"/>
            <a:ext cx="8239297" cy="1569660"/>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John 2:4 ~ </a:t>
            </a:r>
            <a:r>
              <a:rPr lang="en-US" sz="3200" dirty="0">
                <a:solidFill>
                  <a:srgbClr val="FF0000"/>
                </a:solidFill>
                <a:effectLst>
                  <a:outerShdw blurRad="38100" dist="38100" dir="2700000" algn="tl">
                    <a:srgbClr val="000000">
                      <a:alpha val="43137"/>
                    </a:srgbClr>
                  </a:outerShdw>
                </a:effectLst>
              </a:rPr>
              <a:t>Jesus said to her, “Woman, what does your concern have to do with Me? My hour has not yet come.”</a:t>
            </a:r>
            <a:endParaRPr lang="en-US" sz="72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5629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3" presetClass="emph" presetSubtype="2" fill="hold" grpId="1" nodeType="withEffect">
                                  <p:stCondLst>
                                    <p:cond delay="0"/>
                                  </p:stCondLst>
                                  <p:childTnLst>
                                    <p:animClr clrSpc="rgb" dir="cw">
                                      <p:cBhvr override="childStyle">
                                        <p:cTn id="14" dur="500" fill="hold"/>
                                        <p:tgtEl>
                                          <p:spTgt spid="3"/>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125206F-0445-4201-8D38-FFC558C3D04E}"/>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19</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28</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48</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473088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19</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28</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48</a:t>
            </a:r>
            <a:endParaRPr lang="en-US" sz="5400" dirty="0">
              <a:solidFill>
                <a:srgbClr val="530006"/>
              </a:solidFill>
              <a:latin typeface="Times and Times again" pitchFamily="2" charset="0"/>
            </a:endParaRPr>
          </a:p>
        </p:txBody>
      </p:sp>
      <p:sp>
        <p:nvSpPr>
          <p:cNvPr id="20" name="TextBox 19">
            <a:extLst>
              <a:ext uri="{FF2B5EF4-FFF2-40B4-BE49-F238E27FC236}">
                <a16:creationId xmlns:a16="http://schemas.microsoft.com/office/drawing/2014/main" id="{2A16D6D8-1520-40EE-81DA-F24F58BDECEF}"/>
              </a:ext>
            </a:extLst>
          </p:cNvPr>
          <p:cNvSpPr txBox="1"/>
          <p:nvPr/>
        </p:nvSpPr>
        <p:spPr>
          <a:xfrm>
            <a:off x="614515" y="1735394"/>
            <a:ext cx="3613355" cy="707886"/>
          </a:xfrm>
          <a:prstGeom prst="rect">
            <a:avLst/>
          </a:prstGeom>
          <a:noFill/>
        </p:spPr>
        <p:txBody>
          <a:bodyPr wrap="square" rtlCol="0">
            <a:spAutoFit/>
          </a:bodyPr>
          <a:lstStyle/>
          <a:p>
            <a:r>
              <a:rPr lang="en-US" sz="4000" dirty="0">
                <a:solidFill>
                  <a:srgbClr val="530006"/>
                </a:solidFill>
                <a:latin typeface="28 Days Later" panose="020B0603050302020204" pitchFamily="34" charset="0"/>
              </a:rPr>
              <a:t>Understanding</a:t>
            </a:r>
          </a:p>
        </p:txBody>
      </p:sp>
      <p:sp>
        <p:nvSpPr>
          <p:cNvPr id="21" name="TextBox 20">
            <a:extLst>
              <a:ext uri="{FF2B5EF4-FFF2-40B4-BE49-F238E27FC236}">
                <a16:creationId xmlns:a16="http://schemas.microsoft.com/office/drawing/2014/main" id="{0D7BA03E-6FD8-45A7-A62A-9E916B54289D}"/>
              </a:ext>
            </a:extLst>
          </p:cNvPr>
          <p:cNvSpPr txBox="1"/>
          <p:nvPr/>
        </p:nvSpPr>
        <p:spPr>
          <a:xfrm>
            <a:off x="6007509" y="2576052"/>
            <a:ext cx="1978900" cy="707886"/>
          </a:xfrm>
          <a:prstGeom prst="rect">
            <a:avLst/>
          </a:prstGeom>
          <a:noFill/>
        </p:spPr>
        <p:txBody>
          <a:bodyPr wrap="square" rtlCol="0">
            <a:spAutoFit/>
          </a:bodyPr>
          <a:lstStyle/>
          <a:p>
            <a:r>
              <a:rPr lang="en-US" sz="4000" dirty="0">
                <a:solidFill>
                  <a:srgbClr val="530006"/>
                </a:solidFill>
                <a:latin typeface="28 Days Later" panose="020B0603050302020204" pitchFamily="34" charset="0"/>
              </a:rPr>
              <a:t>Daniel’s</a:t>
            </a:r>
          </a:p>
        </p:txBody>
      </p:sp>
      <p:sp>
        <p:nvSpPr>
          <p:cNvPr id="22" name="TextBox 21">
            <a:extLst>
              <a:ext uri="{FF2B5EF4-FFF2-40B4-BE49-F238E27FC236}">
                <a16:creationId xmlns:a16="http://schemas.microsoft.com/office/drawing/2014/main" id="{797BEE2D-B710-4E88-AF54-D44EF1AB3196}"/>
              </a:ext>
            </a:extLst>
          </p:cNvPr>
          <p:cNvSpPr txBox="1"/>
          <p:nvPr/>
        </p:nvSpPr>
        <p:spPr>
          <a:xfrm>
            <a:off x="1946787" y="3195484"/>
            <a:ext cx="2087682" cy="707886"/>
          </a:xfrm>
          <a:prstGeom prst="rect">
            <a:avLst/>
          </a:prstGeom>
          <a:noFill/>
        </p:spPr>
        <p:txBody>
          <a:bodyPr wrap="square" rtlCol="0">
            <a:spAutoFit/>
          </a:bodyPr>
          <a:lstStyle/>
          <a:p>
            <a:r>
              <a:rPr lang="en-US" sz="4000" dirty="0">
                <a:solidFill>
                  <a:srgbClr val="530006"/>
                </a:solidFill>
                <a:latin typeface="28 Days Later" panose="020B0603050302020204" pitchFamily="34" charset="0"/>
              </a:rPr>
              <a:t>Seventy</a:t>
            </a:r>
          </a:p>
        </p:txBody>
      </p:sp>
      <p:sp>
        <p:nvSpPr>
          <p:cNvPr id="23" name="TextBox 22">
            <a:extLst>
              <a:ext uri="{FF2B5EF4-FFF2-40B4-BE49-F238E27FC236}">
                <a16:creationId xmlns:a16="http://schemas.microsoft.com/office/drawing/2014/main" id="{5C6FB531-9C8C-48AE-A401-1CAA4779C8CA}"/>
              </a:ext>
            </a:extLst>
          </p:cNvPr>
          <p:cNvSpPr txBox="1"/>
          <p:nvPr/>
        </p:nvSpPr>
        <p:spPr>
          <a:xfrm>
            <a:off x="5840361" y="3765755"/>
            <a:ext cx="1786124" cy="707886"/>
          </a:xfrm>
          <a:prstGeom prst="rect">
            <a:avLst/>
          </a:prstGeom>
          <a:noFill/>
        </p:spPr>
        <p:txBody>
          <a:bodyPr wrap="square" rtlCol="0">
            <a:spAutoFit/>
          </a:bodyPr>
          <a:lstStyle/>
          <a:p>
            <a:r>
              <a:rPr lang="en-US" sz="4000" dirty="0">
                <a:solidFill>
                  <a:srgbClr val="530006"/>
                </a:solidFill>
                <a:latin typeface="28 Days Later" panose="020B0603050302020204" pitchFamily="34" charset="0"/>
              </a:rPr>
              <a:t>sevens</a:t>
            </a:r>
          </a:p>
        </p:txBody>
      </p:sp>
      <p:pic>
        <p:nvPicPr>
          <p:cNvPr id="14" name="Picture 13" descr="A picture containing timepiece, object, indoor, table&#10;&#10;Description automatically generated">
            <a:extLst>
              <a:ext uri="{FF2B5EF4-FFF2-40B4-BE49-F238E27FC236}">
                <a16:creationId xmlns:a16="http://schemas.microsoft.com/office/drawing/2014/main" id="{214C65D4-853F-4B59-9CA5-B5A47BC1788F}"/>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48634"/>
          <a:stretch/>
        </p:blipFill>
        <p:spPr>
          <a:xfrm rot="225933">
            <a:off x="3656801" y="1051831"/>
            <a:ext cx="1293918" cy="5038016"/>
          </a:xfrm>
          <a:prstGeom prst="rect">
            <a:avLst/>
          </a:prstGeom>
        </p:spPr>
      </p:pic>
      <p:pic>
        <p:nvPicPr>
          <p:cNvPr id="24" name="Picture 23" descr="A picture containing timepiece, object, indoor, table&#10;&#10;Description automatically generated">
            <a:extLst>
              <a:ext uri="{FF2B5EF4-FFF2-40B4-BE49-F238E27FC236}">
                <a16:creationId xmlns:a16="http://schemas.microsoft.com/office/drawing/2014/main" id="{1884C2E2-D731-46BB-9706-7D676E7ADE09}"/>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50781"/>
          <a:stretch/>
        </p:blipFill>
        <p:spPr>
          <a:xfrm rot="225933">
            <a:off x="4938174" y="1134386"/>
            <a:ext cx="1239838" cy="5038016"/>
          </a:xfrm>
          <a:prstGeom prst="rect">
            <a:avLst/>
          </a:prstGeom>
        </p:spPr>
      </p:pic>
    </p:spTree>
    <p:extLst>
      <p:ext uri="{BB962C8B-B14F-4D97-AF65-F5344CB8AC3E}">
        <p14:creationId xmlns:p14="http://schemas.microsoft.com/office/powerpoint/2010/main" val="3466268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par>
                          <p:cTn id="12" fill="hold">
                            <p:stCondLst>
                              <p:cond delay="1000"/>
                            </p:stCondLst>
                            <p:childTnLst>
                              <p:par>
                                <p:cTn id="13" presetID="10" presetClass="entr" presetSubtype="0" fill="hold" grpId="0" nodeType="afterEffect">
                                  <p:stCondLst>
                                    <p:cond delay="0"/>
                                  </p:stCondLst>
                                  <p:iterate type="lt">
                                    <p:tmPct val="10000"/>
                                  </p:iterate>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par>
                          <p:cTn id="16" fill="hold">
                            <p:stCondLst>
                              <p:cond delay="1800"/>
                            </p:stCondLst>
                            <p:childTnLst>
                              <p:par>
                                <p:cTn id="17" presetID="10" presetClass="entr" presetSubtype="0" fill="hold" grpId="0" nodeType="afterEffect">
                                  <p:stCondLst>
                                    <p:cond delay="0"/>
                                  </p:stCondLst>
                                  <p:iterate type="lt">
                                    <p:tmPct val="10000"/>
                                  </p:iterate>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2" presetClass="entr" presetSubtype="1"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0-#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additive="base">
                                        <p:cTn id="26" dur="500" fill="hold"/>
                                        <p:tgtEl>
                                          <p:spTgt spid="24"/>
                                        </p:tgtEl>
                                        <p:attrNameLst>
                                          <p:attrName>ppt_x</p:attrName>
                                        </p:attrNameLst>
                                      </p:cBhvr>
                                      <p:tavLst>
                                        <p:tav tm="0">
                                          <p:val>
                                            <p:strVal val="#ppt_x"/>
                                          </p:val>
                                        </p:tav>
                                        <p:tav tm="100000">
                                          <p:val>
                                            <p:strVal val="#ppt_x"/>
                                          </p:val>
                                        </p:tav>
                                      </p:tavLst>
                                    </p:anim>
                                    <p:anim calcmode="lin" valueType="num">
                                      <p:cBhvr additive="base">
                                        <p:cTn id="27"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125206F-0445-4201-8D38-FFC558C3D04E}"/>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19</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28</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48</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63340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19</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28</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48</a:t>
            </a:r>
            <a:endParaRPr lang="en-US" sz="5400" dirty="0">
              <a:solidFill>
                <a:srgbClr val="530006"/>
              </a:solidFill>
              <a:latin typeface="Times and Times again" pitchFamily="2" charset="0"/>
            </a:endParaRPr>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584775"/>
          </a:xfrm>
          <a:prstGeom prst="rect">
            <a:avLst/>
          </a:prstGeom>
          <a:noFill/>
        </p:spPr>
        <p:txBody>
          <a:bodyPr wrap="square" rtlCol="0">
            <a:spAutoFit/>
          </a:bodyPr>
          <a:lstStyle/>
          <a:p>
            <a:r>
              <a:rPr lang="en-US" sz="3200" dirty="0">
                <a:solidFill>
                  <a:srgbClr val="FF0000"/>
                </a:solidFill>
                <a:effectLst>
                  <a:outerShdw blurRad="38100" dist="38100" dir="2700000" algn="tl">
                    <a:srgbClr val="000000">
                      <a:alpha val="43137"/>
                    </a:srgbClr>
                  </a:outerShdw>
                </a:effectLst>
              </a:rPr>
              <a:t>weeks</a:t>
            </a:r>
            <a:r>
              <a:rPr lang="en-US" sz="3200" dirty="0">
                <a:effectLst>
                  <a:outerShdw blurRad="38100" dist="38100" dir="2700000" algn="tl">
                    <a:srgbClr val="000000">
                      <a:alpha val="43137"/>
                    </a:srgbClr>
                  </a:outerShdw>
                </a:effectLst>
              </a:rPr>
              <a:t> ~ </a:t>
            </a:r>
            <a:r>
              <a:rPr lang="en-US" sz="3200"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shavuwa</a:t>
            </a:r>
            <a:r>
              <a:rPr lang="en-US" sz="3200"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3200" dirty="0">
                <a:effectLst>
                  <a:outerShdw blurRad="38100" dist="38100" dir="2700000" algn="tl">
                    <a:srgbClr val="000000">
                      <a:alpha val="43137"/>
                    </a:srgbClr>
                  </a:outerShdw>
                </a:effectLst>
              </a:rPr>
              <a:t> - </a:t>
            </a:r>
            <a:r>
              <a:rPr lang="en-US" sz="3200" i="1" dirty="0">
                <a:effectLst>
                  <a:outerShdw blurRad="38100" dist="38100" dir="2700000" algn="tl">
                    <a:srgbClr val="000000">
                      <a:alpha val="43137"/>
                    </a:srgbClr>
                  </a:outerShdw>
                </a:effectLst>
              </a:rPr>
              <a:t>group of seven</a:t>
            </a:r>
            <a:r>
              <a:rPr lang="en-US" sz="3200" dirty="0">
                <a:effectLst>
                  <a:outerShdw blurRad="38100" dist="38100" dir="2700000" algn="tl">
                    <a:srgbClr val="000000">
                      <a:alpha val="43137"/>
                    </a:srgbClr>
                  </a:outerShdw>
                </a:effectLst>
              </a:rPr>
              <a:t> </a:t>
            </a:r>
            <a:endParaRPr lang="en-US" sz="4000" dirty="0">
              <a:solidFill>
                <a:srgbClr val="FF0000"/>
              </a:solidFill>
              <a:effectLst>
                <a:outerShdw blurRad="38100" dist="38100" dir="2700000" algn="tl">
                  <a:srgbClr val="000000">
                    <a:alpha val="43137"/>
                  </a:srgbClr>
                </a:outerShdw>
              </a:effectLst>
            </a:endParaRPr>
          </a:p>
        </p:txBody>
      </p:sp>
      <p:sp>
        <p:nvSpPr>
          <p:cNvPr id="4" name="Rectangle 3">
            <a:extLst>
              <a:ext uri="{FF2B5EF4-FFF2-40B4-BE49-F238E27FC236}">
                <a16:creationId xmlns:a16="http://schemas.microsoft.com/office/drawing/2014/main" id="{F3B5DC63-26AA-4FDE-9BBB-F5EF430E499D}"/>
              </a:ext>
            </a:extLst>
          </p:cNvPr>
          <p:cNvSpPr/>
          <p:nvPr/>
        </p:nvSpPr>
        <p:spPr>
          <a:xfrm>
            <a:off x="710552" y="1403323"/>
            <a:ext cx="7973335" cy="584775"/>
          </a:xfrm>
          <a:prstGeom prst="rect">
            <a:avLst/>
          </a:prstGeom>
        </p:spPr>
        <p:txBody>
          <a:bodyPr wrap="square">
            <a:spAutoFit/>
          </a:bodyPr>
          <a:lstStyle/>
          <a:p>
            <a:pPr marL="168275" indent="-168275">
              <a:buFont typeface="Arial" panose="020B0604020202020204" pitchFamily="34" charset="0"/>
              <a:buChar char="•"/>
            </a:pPr>
            <a:r>
              <a:rPr lang="en-US" sz="3200"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3200" dirty="0">
                <a:effectLst>
                  <a:outerShdw blurRad="38100" dist="38100" dir="2700000" algn="tl">
                    <a:srgbClr val="000000">
                      <a:alpha val="43137"/>
                    </a:srgbClr>
                  </a:outerShdw>
                </a:effectLst>
              </a:rPr>
              <a:t>Seventy “weeks” of years</a:t>
            </a:r>
            <a:endParaRPr lang="en-US" sz="3200" dirty="0">
              <a:solidFill>
                <a:schemeClr val="tx1">
                  <a:lumMod val="95000"/>
                  <a:lumOff val="5000"/>
                </a:schemeClr>
              </a:solidFill>
              <a:effectLst>
                <a:outerShdw blurRad="38100" dist="38100" dir="2700000" algn="tl">
                  <a:srgbClr val="000000">
                    <a:alpha val="43137"/>
                  </a:srgbClr>
                </a:outerShdw>
              </a:effectLst>
            </a:endParaRPr>
          </a:p>
        </p:txBody>
      </p:sp>
      <p:sp>
        <p:nvSpPr>
          <p:cNvPr id="5" name="Rectangle 4">
            <a:extLst>
              <a:ext uri="{FF2B5EF4-FFF2-40B4-BE49-F238E27FC236}">
                <a16:creationId xmlns:a16="http://schemas.microsoft.com/office/drawing/2014/main" id="{36A9A80A-E880-478A-9F44-AE0605517742}"/>
              </a:ext>
            </a:extLst>
          </p:cNvPr>
          <p:cNvSpPr/>
          <p:nvPr/>
        </p:nvSpPr>
        <p:spPr>
          <a:xfrm>
            <a:off x="710554" y="1929345"/>
            <a:ext cx="7973335" cy="584775"/>
          </a:xfrm>
          <a:prstGeom prst="rect">
            <a:avLst/>
          </a:prstGeom>
        </p:spPr>
        <p:txBody>
          <a:bodyPr wrap="square">
            <a:spAutoFit/>
          </a:bodyPr>
          <a:lstStyle/>
          <a:p>
            <a:pPr marL="168275" indent="-168275">
              <a:buFont typeface="Arial" panose="020B0604020202020204" pitchFamily="34" charset="0"/>
              <a:buChar char="•"/>
            </a:pPr>
            <a:r>
              <a:rPr lang="en-US" sz="3200"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3200" dirty="0">
                <a:effectLst>
                  <a:outerShdw blurRad="38100" dist="38100" dir="2700000" algn="tl">
                    <a:srgbClr val="000000">
                      <a:alpha val="43137"/>
                    </a:srgbClr>
                  </a:outerShdw>
                </a:effectLst>
              </a:rPr>
              <a:t>70 x 7 years = 490 years</a:t>
            </a:r>
            <a:endParaRPr lang="en-US" sz="3200" dirty="0">
              <a:solidFill>
                <a:schemeClr val="tx1">
                  <a:lumMod val="95000"/>
                  <a:lumOff val="5000"/>
                </a:schemeClr>
              </a:solidFill>
              <a:effectLst>
                <a:outerShdw blurRad="38100" dist="38100" dir="2700000" algn="tl">
                  <a:srgbClr val="000000">
                    <a:alpha val="43137"/>
                  </a:srgbClr>
                </a:outerShdw>
              </a:effectLst>
            </a:endParaRPr>
          </a:p>
        </p:txBody>
      </p:sp>
      <p:sp>
        <p:nvSpPr>
          <p:cNvPr id="6" name="TextBox 5">
            <a:extLst>
              <a:ext uri="{FF2B5EF4-FFF2-40B4-BE49-F238E27FC236}">
                <a16:creationId xmlns:a16="http://schemas.microsoft.com/office/drawing/2014/main" id="{27F2BE31-A2D3-43B5-B103-B5E0000C16BB}"/>
              </a:ext>
            </a:extLst>
          </p:cNvPr>
          <p:cNvSpPr txBox="1"/>
          <p:nvPr/>
        </p:nvSpPr>
        <p:spPr>
          <a:xfrm>
            <a:off x="457151" y="2453405"/>
            <a:ext cx="8239297" cy="58477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7 weeks (49 years)</a:t>
            </a:r>
            <a:endParaRPr lang="en-US" sz="3200" dirty="0">
              <a:solidFill>
                <a:srgbClr val="FF0000"/>
              </a:solidFill>
              <a:effectLst>
                <a:outerShdw blurRad="38100" dist="38100" dir="2700000" algn="tl">
                  <a:srgbClr val="000000">
                    <a:alpha val="43137"/>
                  </a:srgbClr>
                </a:outerShdw>
              </a:effectLst>
            </a:endParaRPr>
          </a:p>
        </p:txBody>
      </p:sp>
      <p:sp>
        <p:nvSpPr>
          <p:cNvPr id="7" name="TextBox 6">
            <a:extLst>
              <a:ext uri="{FF2B5EF4-FFF2-40B4-BE49-F238E27FC236}">
                <a16:creationId xmlns:a16="http://schemas.microsoft.com/office/drawing/2014/main" id="{F4C52DE1-3508-4A1B-99DD-2CFA711A50DF}"/>
              </a:ext>
            </a:extLst>
          </p:cNvPr>
          <p:cNvSpPr txBox="1"/>
          <p:nvPr/>
        </p:nvSpPr>
        <p:spPr>
          <a:xfrm>
            <a:off x="462567" y="2961405"/>
            <a:ext cx="8239297" cy="58477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62 weeks (434 years)</a:t>
            </a:r>
            <a:endParaRPr lang="en-US" sz="3200" dirty="0">
              <a:solidFill>
                <a:srgbClr val="FF0000"/>
              </a:solidFill>
              <a:effectLst>
                <a:outerShdw blurRad="38100" dist="38100" dir="2700000" algn="tl">
                  <a:srgbClr val="000000">
                    <a:alpha val="43137"/>
                  </a:srgbClr>
                </a:outerShdw>
              </a:effectLst>
            </a:endParaRPr>
          </a:p>
        </p:txBody>
      </p:sp>
      <p:sp>
        <p:nvSpPr>
          <p:cNvPr id="8" name="TextBox 7">
            <a:extLst>
              <a:ext uri="{FF2B5EF4-FFF2-40B4-BE49-F238E27FC236}">
                <a16:creationId xmlns:a16="http://schemas.microsoft.com/office/drawing/2014/main" id="{14631C4D-FBD2-468F-B521-7A531933181E}"/>
              </a:ext>
            </a:extLst>
          </p:cNvPr>
          <p:cNvSpPr txBox="1"/>
          <p:nvPr/>
        </p:nvSpPr>
        <p:spPr>
          <a:xfrm>
            <a:off x="467983" y="3464987"/>
            <a:ext cx="8239297" cy="58477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1 week (7 years)</a:t>
            </a:r>
            <a:endParaRPr lang="en-US" sz="32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03031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3" presetClass="emph" presetSubtype="2" fill="hold" grpId="1" nodeType="withEffect">
                                  <p:stCondLst>
                                    <p:cond delay="0"/>
                                  </p:stCondLst>
                                  <p:childTnLst>
                                    <p:animClr clrSpc="rgb" dir="cw">
                                      <p:cBhvr override="childStyle">
                                        <p:cTn id="24" dur="500" fill="hold"/>
                                        <p:tgtEl>
                                          <p:spTgt spid="4"/>
                                        </p:tgtEl>
                                        <p:attrNameLst>
                                          <p:attrName>style.color</p:attrName>
                                        </p:attrNameLst>
                                      </p:cBhvr>
                                      <p:to>
                                        <a:schemeClr val="accent2"/>
                                      </p:to>
                                    </p:animClr>
                                  </p:childTnLst>
                                </p:cTn>
                              </p:par>
                              <p:par>
                                <p:cTn id="25" presetID="3" presetClass="emph" presetSubtype="2" fill="hold" grpId="1" nodeType="withEffect">
                                  <p:stCondLst>
                                    <p:cond delay="0"/>
                                  </p:stCondLst>
                                  <p:childTnLst>
                                    <p:animClr clrSpc="rgb" dir="cw">
                                      <p:cBhvr override="childStyle">
                                        <p:cTn id="26" dur="500" fill="hold"/>
                                        <p:tgtEl>
                                          <p:spTgt spid="3"/>
                                        </p:tgtEl>
                                        <p:attrNameLst>
                                          <p:attrName>style.color</p:attrName>
                                        </p:attrNameLst>
                                      </p:cBhvr>
                                      <p:to>
                                        <a:schemeClr val="accent2"/>
                                      </p:to>
                                    </p:animClr>
                                  </p:childTnLst>
                                </p:cTn>
                              </p:par>
                              <p:par>
                                <p:cTn id="27" presetID="3" presetClass="emph" presetSubtype="2" fill="hold" grpId="1" nodeType="withEffect">
                                  <p:stCondLst>
                                    <p:cond delay="0"/>
                                  </p:stCondLst>
                                  <p:childTnLst>
                                    <p:animClr clrSpc="rgb" dir="cw">
                                      <p:cBhvr override="childStyle">
                                        <p:cTn id="28" dur="500" fill="hold"/>
                                        <p:tgtEl>
                                          <p:spTgt spid="5"/>
                                        </p:tgtEl>
                                        <p:attrNameLst>
                                          <p:attrName>style.color</p:attrName>
                                        </p:attrNameLst>
                                      </p:cBhvr>
                                      <p:to>
                                        <a:schemeClr val="accent2"/>
                                      </p:to>
                                    </p:animClr>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P spid="5" grpId="1"/>
      <p:bldP spid="6" grpId="0"/>
      <p:bldP spid="7" grpId="0"/>
      <p:bldP spid="8"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F8AE46C-D1B2-494A-B7CF-986C3E388574}" vid="{F4976BE7-E753-4755-B762-BFB8B279BA9A}"/>
    </a:ext>
  </a:extLst>
</a:theme>
</file>

<file path=docProps/app.xml><?xml version="1.0" encoding="utf-8"?>
<Properties xmlns="http://schemas.openxmlformats.org/officeDocument/2006/extended-properties" xmlns:vt="http://schemas.openxmlformats.org/officeDocument/2006/docPropsVTypes">
  <Template>Luke</Template>
  <TotalTime>1868</TotalTime>
  <Words>1012</Words>
  <Application>Microsoft Office PowerPoint</Application>
  <PresentationFormat>On-screen Show (4:3)</PresentationFormat>
  <Paragraphs>136</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Times New Roman</vt:lpstr>
      <vt:lpstr>Arial</vt:lpstr>
      <vt:lpstr>Times and Times again</vt:lpstr>
      <vt:lpstr>Calibri Light</vt:lpstr>
      <vt:lpstr>Calibri</vt:lpstr>
      <vt:lpstr>28 Days Later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15</cp:revision>
  <dcterms:created xsi:type="dcterms:W3CDTF">2020-03-13T15:42:49Z</dcterms:created>
  <dcterms:modified xsi:type="dcterms:W3CDTF">2020-03-15T12:49:50Z</dcterms:modified>
</cp:coreProperties>
</file>