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84" r:id="rId5"/>
    <p:sldId id="285" r:id="rId6"/>
    <p:sldId id="261" r:id="rId7"/>
    <p:sldId id="262" r:id="rId8"/>
    <p:sldId id="259" r:id="rId9"/>
    <p:sldId id="265" r:id="rId10"/>
    <p:sldId id="260" r:id="rId11"/>
    <p:sldId id="263" r:id="rId12"/>
    <p:sldId id="286" r:id="rId13"/>
    <p:sldId id="266" r:id="rId14"/>
    <p:sldId id="268" r:id="rId15"/>
    <p:sldId id="269" r:id="rId16"/>
    <p:sldId id="270" r:id="rId17"/>
    <p:sldId id="267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Times and Times again" pitchFamily="2" charset="0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530006"/>
    <a:srgbClr val="410042"/>
    <a:srgbClr val="66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5E324-7750-4CDB-AEE0-E9C503465957}" v="184" dt="2020-02-16T13:31:55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2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16C5E324-7750-4CDB-AEE0-E9C503465957}"/>
    <pc:docChg chg="undo custSel addSld delSld modSld">
      <pc:chgData name="Ken Merrihew" userId="bcb7a1e886d99f07" providerId="LiveId" clId="{16C5E324-7750-4CDB-AEE0-E9C503465957}" dt="2020-02-16T13:31:55.193" v="756" actId="313"/>
      <pc:docMkLst>
        <pc:docMk/>
      </pc:docMkLst>
      <pc:sldChg chg="modSp mod">
        <pc:chgData name="Ken Merrihew" userId="bcb7a1e886d99f07" providerId="LiveId" clId="{16C5E324-7750-4CDB-AEE0-E9C503465957}" dt="2020-02-15T21:23:55.928" v="3" actId="1036"/>
        <pc:sldMkLst>
          <pc:docMk/>
          <pc:sldMk cId="704829784" sldId="258"/>
        </pc:sldMkLst>
        <pc:spChg chg="mod">
          <ac:chgData name="Ken Merrihew" userId="bcb7a1e886d99f07" providerId="LiveId" clId="{16C5E324-7750-4CDB-AEE0-E9C503465957}" dt="2020-02-15T21:23:55.928" v="3" actId="1036"/>
          <ac:spMkLst>
            <pc:docMk/>
            <pc:sldMk cId="704829784" sldId="258"/>
            <ac:spMk id="15" creationId="{4A4B9A04-6B79-4FE8-8F74-7E79C3B417AE}"/>
          </ac:spMkLst>
        </pc:spChg>
      </pc:sldChg>
      <pc:sldChg chg="delSp mod">
        <pc:chgData name="Ken Merrihew" userId="bcb7a1e886d99f07" providerId="LiveId" clId="{16C5E324-7750-4CDB-AEE0-E9C503465957}" dt="2020-02-15T21:29:54.731" v="5" actId="478"/>
        <pc:sldMkLst>
          <pc:docMk/>
          <pc:sldMk cId="543660945" sldId="259"/>
        </pc:sldMkLst>
        <pc:spChg chg="del">
          <ac:chgData name="Ken Merrihew" userId="bcb7a1e886d99f07" providerId="LiveId" clId="{16C5E324-7750-4CDB-AEE0-E9C503465957}" dt="2020-02-15T21:29:53.458" v="4" actId="478"/>
          <ac:spMkLst>
            <pc:docMk/>
            <pc:sldMk cId="543660945" sldId="259"/>
            <ac:spMk id="4" creationId="{780E9042-0A10-48C7-92B3-1125369A437F}"/>
          </ac:spMkLst>
        </pc:spChg>
        <pc:spChg chg="del">
          <ac:chgData name="Ken Merrihew" userId="bcb7a1e886d99f07" providerId="LiveId" clId="{16C5E324-7750-4CDB-AEE0-E9C503465957}" dt="2020-02-15T21:29:54.731" v="5" actId="478"/>
          <ac:spMkLst>
            <pc:docMk/>
            <pc:sldMk cId="543660945" sldId="259"/>
            <ac:spMk id="9" creationId="{24E41695-6A9C-4D01-966C-5EFE525C8566}"/>
          </ac:spMkLst>
        </pc:spChg>
      </pc:sldChg>
      <pc:sldChg chg="addSp delSp modSp mod">
        <pc:chgData name="Ken Merrihew" userId="bcb7a1e886d99f07" providerId="LiveId" clId="{16C5E324-7750-4CDB-AEE0-E9C503465957}" dt="2020-02-15T22:46:36.817" v="406" actId="478"/>
        <pc:sldMkLst>
          <pc:docMk/>
          <pc:sldMk cId="1742019061" sldId="263"/>
        </pc:sldMkLst>
        <pc:spChg chg="add del mod">
          <ac:chgData name="Ken Merrihew" userId="bcb7a1e886d99f07" providerId="LiveId" clId="{16C5E324-7750-4CDB-AEE0-E9C503465957}" dt="2020-02-15T22:46:36.817" v="406" actId="478"/>
          <ac:spMkLst>
            <pc:docMk/>
            <pc:sldMk cId="1742019061" sldId="263"/>
            <ac:spMk id="9" creationId="{3E4B6BEA-9418-4667-8035-0BC43CB32982}"/>
          </ac:spMkLst>
        </pc:spChg>
        <pc:picChg chg="add del mod">
          <ac:chgData name="Ken Merrihew" userId="bcb7a1e886d99f07" providerId="LiveId" clId="{16C5E324-7750-4CDB-AEE0-E9C503465957}" dt="2020-02-15T22:46:36.817" v="406" actId="478"/>
          <ac:picMkLst>
            <pc:docMk/>
            <pc:sldMk cId="1742019061" sldId="263"/>
            <ac:picMk id="5" creationId="{D1989693-2139-480A-9897-454D9B11F042}"/>
          </ac:picMkLst>
        </pc:picChg>
      </pc:sldChg>
      <pc:sldChg chg="del">
        <pc:chgData name="Ken Merrihew" userId="bcb7a1e886d99f07" providerId="LiveId" clId="{16C5E324-7750-4CDB-AEE0-E9C503465957}" dt="2020-02-15T21:32:30.386" v="6" actId="47"/>
        <pc:sldMkLst>
          <pc:docMk/>
          <pc:sldMk cId="2415707981" sldId="264"/>
        </pc:sldMkLst>
      </pc:sldChg>
      <pc:sldChg chg="addSp modSp mod modAnim">
        <pc:chgData name="Ken Merrihew" userId="bcb7a1e886d99f07" providerId="LiveId" clId="{16C5E324-7750-4CDB-AEE0-E9C503465957}" dt="2020-02-16T13:31:55.193" v="756" actId="313"/>
        <pc:sldMkLst>
          <pc:docMk/>
          <pc:sldMk cId="142504313" sldId="265"/>
        </pc:sldMkLst>
        <pc:spChg chg="mod">
          <ac:chgData name="Ken Merrihew" userId="bcb7a1e886d99f07" providerId="LiveId" clId="{16C5E324-7750-4CDB-AEE0-E9C503465957}" dt="2020-02-16T12:52:40.823" v="657" actId="1036"/>
          <ac:spMkLst>
            <pc:docMk/>
            <pc:sldMk cId="142504313" sldId="265"/>
            <ac:spMk id="4" creationId="{780E9042-0A10-48C7-92B3-1125369A437F}"/>
          </ac:spMkLst>
        </pc:spChg>
        <pc:spChg chg="mod">
          <ac:chgData name="Ken Merrihew" userId="bcb7a1e886d99f07" providerId="LiveId" clId="{16C5E324-7750-4CDB-AEE0-E9C503465957}" dt="2020-02-16T12:52:40.823" v="657" actId="1036"/>
          <ac:spMkLst>
            <pc:docMk/>
            <pc:sldMk cId="142504313" sldId="265"/>
            <ac:spMk id="8" creationId="{943D8BB9-AF2D-40DC-AD7E-7DD1588D01C6}"/>
          </ac:spMkLst>
        </pc:spChg>
        <pc:spChg chg="mod">
          <ac:chgData name="Ken Merrihew" userId="bcb7a1e886d99f07" providerId="LiveId" clId="{16C5E324-7750-4CDB-AEE0-E9C503465957}" dt="2020-02-16T12:52:40.823" v="657" actId="1036"/>
          <ac:spMkLst>
            <pc:docMk/>
            <pc:sldMk cId="142504313" sldId="265"/>
            <ac:spMk id="9" creationId="{24E41695-6A9C-4D01-966C-5EFE525C8566}"/>
          </ac:spMkLst>
        </pc:spChg>
        <pc:spChg chg="mod">
          <ac:chgData name="Ken Merrihew" userId="bcb7a1e886d99f07" providerId="LiveId" clId="{16C5E324-7750-4CDB-AEE0-E9C503465957}" dt="2020-02-16T12:52:40.823" v="657" actId="1036"/>
          <ac:spMkLst>
            <pc:docMk/>
            <pc:sldMk cId="142504313" sldId="265"/>
            <ac:spMk id="10" creationId="{47A164D2-2FF4-42D7-9078-7A0AD80FC17B}"/>
          </ac:spMkLst>
        </pc:spChg>
        <pc:spChg chg="mod">
          <ac:chgData name="Ken Merrihew" userId="bcb7a1e886d99f07" providerId="LiveId" clId="{16C5E324-7750-4CDB-AEE0-E9C503465957}" dt="2020-02-16T13:31:55.193" v="756" actId="313"/>
          <ac:spMkLst>
            <pc:docMk/>
            <pc:sldMk cId="142504313" sldId="265"/>
            <ac:spMk id="11" creationId="{5DFEE872-31F2-4B3D-8CB2-CD8A192EC9F9}"/>
          </ac:spMkLst>
        </pc:spChg>
        <pc:spChg chg="add mod ord">
          <ac:chgData name="Ken Merrihew" userId="bcb7a1e886d99f07" providerId="LiveId" clId="{16C5E324-7750-4CDB-AEE0-E9C503465957}" dt="2020-02-16T13:30:38.613" v="749" actId="20577"/>
          <ac:spMkLst>
            <pc:docMk/>
            <pc:sldMk cId="142504313" sldId="265"/>
            <ac:spMk id="12" creationId="{D662C00D-3D12-4D78-8FF2-168F8189D072}"/>
          </ac:spMkLst>
        </pc:spChg>
      </pc:sldChg>
      <pc:sldChg chg="addSp modSp mod modAnim">
        <pc:chgData name="Ken Merrihew" userId="bcb7a1e886d99f07" providerId="LiveId" clId="{16C5E324-7750-4CDB-AEE0-E9C503465957}" dt="2020-02-15T22:53:40.792" v="566"/>
        <pc:sldMkLst>
          <pc:docMk/>
          <pc:sldMk cId="3553543800" sldId="270"/>
        </pc:sldMkLst>
        <pc:spChg chg="mod">
          <ac:chgData name="Ken Merrihew" userId="bcb7a1e886d99f07" providerId="LiveId" clId="{16C5E324-7750-4CDB-AEE0-E9C503465957}" dt="2020-02-15T21:34:46.112" v="9" actId="1076"/>
          <ac:spMkLst>
            <pc:docMk/>
            <pc:sldMk cId="3553543800" sldId="270"/>
            <ac:spMk id="19" creationId="{C1570BF1-E14C-482A-95B5-25C5E9F4C906}"/>
          </ac:spMkLst>
        </pc:spChg>
        <pc:spChg chg="mod">
          <ac:chgData name="Ken Merrihew" userId="bcb7a1e886d99f07" providerId="LiveId" clId="{16C5E324-7750-4CDB-AEE0-E9C503465957}" dt="2020-02-15T21:34:46.834" v="10" actId="1076"/>
          <ac:spMkLst>
            <pc:docMk/>
            <pc:sldMk cId="3553543800" sldId="270"/>
            <ac:spMk id="46" creationId="{91D9E4A1-1F03-4A7A-AB8E-D996AECECA33}"/>
          </ac:spMkLst>
        </pc:spChg>
        <pc:spChg chg="add mod">
          <ac:chgData name="Ken Merrihew" userId="bcb7a1e886d99f07" providerId="LiveId" clId="{16C5E324-7750-4CDB-AEE0-E9C503465957}" dt="2020-02-15T21:43:58.729" v="285" actId="1036"/>
          <ac:spMkLst>
            <pc:docMk/>
            <pc:sldMk cId="3553543800" sldId="270"/>
            <ac:spMk id="52" creationId="{B3DE8D13-5063-4163-B990-7FCDB9A9E4DD}"/>
          </ac:spMkLst>
        </pc:spChg>
        <pc:spChg chg="add mod">
          <ac:chgData name="Ken Merrihew" userId="bcb7a1e886d99f07" providerId="LiveId" clId="{16C5E324-7750-4CDB-AEE0-E9C503465957}" dt="2020-02-15T22:11:51.865" v="381" actId="207"/>
          <ac:spMkLst>
            <pc:docMk/>
            <pc:sldMk cId="3553543800" sldId="270"/>
            <ac:spMk id="53" creationId="{B8237FD9-AD45-4CFE-9CEB-B2CEF05CEDC5}"/>
          </ac:spMkLst>
        </pc:spChg>
        <pc:cxnChg chg="add mod">
          <ac:chgData name="Ken Merrihew" userId="bcb7a1e886d99f07" providerId="LiveId" clId="{16C5E324-7750-4CDB-AEE0-E9C503465957}" dt="2020-02-15T21:39:22.817" v="24" actId="1038"/>
          <ac:cxnSpMkLst>
            <pc:docMk/>
            <pc:sldMk cId="3553543800" sldId="270"/>
            <ac:cxnSpMk id="48" creationId="{75930D74-FD27-4B8B-9BFE-DC0E3873BEE4}"/>
          </ac:cxnSpMkLst>
        </pc:cxnChg>
        <pc:cxnChg chg="add mod">
          <ac:chgData name="Ken Merrihew" userId="bcb7a1e886d99f07" providerId="LiveId" clId="{16C5E324-7750-4CDB-AEE0-E9C503465957}" dt="2020-02-15T21:41:36.033" v="234" actId="1037"/>
          <ac:cxnSpMkLst>
            <pc:docMk/>
            <pc:sldMk cId="3553543800" sldId="270"/>
            <ac:cxnSpMk id="49" creationId="{2D0A1419-354C-4129-B9BD-3835D5386BC2}"/>
          </ac:cxnSpMkLst>
        </pc:cxnChg>
        <pc:cxnChg chg="add mod">
          <ac:chgData name="Ken Merrihew" userId="bcb7a1e886d99f07" providerId="LiveId" clId="{16C5E324-7750-4CDB-AEE0-E9C503465957}" dt="2020-02-15T21:42:10.394" v="238" actId="339"/>
          <ac:cxnSpMkLst>
            <pc:docMk/>
            <pc:sldMk cId="3553543800" sldId="270"/>
            <ac:cxnSpMk id="51" creationId="{7998C565-9260-4EE0-BC19-6A8B43B7A260}"/>
          </ac:cxnSpMkLst>
        </pc:cxnChg>
      </pc:sldChg>
      <pc:sldChg chg="modSp mod modAnim">
        <pc:chgData name="Ken Merrihew" userId="bcb7a1e886d99f07" providerId="LiveId" clId="{16C5E324-7750-4CDB-AEE0-E9C503465957}" dt="2020-02-15T22:57:03.368" v="615" actId="404"/>
        <pc:sldMkLst>
          <pc:docMk/>
          <pc:sldMk cId="657813894" sldId="275"/>
        </pc:sldMkLst>
        <pc:spChg chg="mod">
          <ac:chgData name="Ken Merrihew" userId="bcb7a1e886d99f07" providerId="LiveId" clId="{16C5E324-7750-4CDB-AEE0-E9C503465957}" dt="2020-02-15T22:57:03.368" v="615" actId="404"/>
          <ac:spMkLst>
            <pc:docMk/>
            <pc:sldMk cId="657813894" sldId="275"/>
            <ac:spMk id="5" creationId="{E87A30BF-6853-453C-B93E-A5F031B61347}"/>
          </ac:spMkLst>
        </pc:spChg>
        <pc:spChg chg="mod">
          <ac:chgData name="Ken Merrihew" userId="bcb7a1e886d99f07" providerId="LiveId" clId="{16C5E324-7750-4CDB-AEE0-E9C503465957}" dt="2020-02-15T22:57:03.368" v="615" actId="404"/>
          <ac:spMkLst>
            <pc:docMk/>
            <pc:sldMk cId="657813894" sldId="275"/>
            <ac:spMk id="7" creationId="{F9059BC8-F699-47F5-82FA-C342865AA271}"/>
          </ac:spMkLst>
        </pc:spChg>
        <pc:spChg chg="mod">
          <ac:chgData name="Ken Merrihew" userId="bcb7a1e886d99f07" providerId="LiveId" clId="{16C5E324-7750-4CDB-AEE0-E9C503465957}" dt="2020-02-15T22:57:03.368" v="615" actId="404"/>
          <ac:spMkLst>
            <pc:docMk/>
            <pc:sldMk cId="657813894" sldId="275"/>
            <ac:spMk id="9" creationId="{8A67BF17-648E-47A6-922F-A0FDF9D451CE}"/>
          </ac:spMkLst>
        </pc:spChg>
        <pc:spChg chg="mod">
          <ac:chgData name="Ken Merrihew" userId="bcb7a1e886d99f07" providerId="LiveId" clId="{16C5E324-7750-4CDB-AEE0-E9C503465957}" dt="2020-02-15T22:57:03.368" v="615" actId="404"/>
          <ac:spMkLst>
            <pc:docMk/>
            <pc:sldMk cId="657813894" sldId="275"/>
            <ac:spMk id="10" creationId="{6B74EAB0-7564-4BDD-8A9D-154FF676698E}"/>
          </ac:spMkLst>
        </pc:spChg>
        <pc:spChg chg="mod">
          <ac:chgData name="Ken Merrihew" userId="bcb7a1e886d99f07" providerId="LiveId" clId="{16C5E324-7750-4CDB-AEE0-E9C503465957}" dt="2020-02-15T22:57:03.368" v="615" actId="404"/>
          <ac:spMkLst>
            <pc:docMk/>
            <pc:sldMk cId="657813894" sldId="275"/>
            <ac:spMk id="11" creationId="{AF85B26A-E89A-421E-B38D-FF0254383D4B}"/>
          </ac:spMkLst>
        </pc:spChg>
        <pc:spChg chg="mod">
          <ac:chgData name="Ken Merrihew" userId="bcb7a1e886d99f07" providerId="LiveId" clId="{16C5E324-7750-4CDB-AEE0-E9C503465957}" dt="2020-02-15T22:57:03.368" v="615" actId="404"/>
          <ac:spMkLst>
            <pc:docMk/>
            <pc:sldMk cId="657813894" sldId="275"/>
            <ac:spMk id="12" creationId="{24FF0323-13F7-494C-B38D-722C5E54D4DD}"/>
          </ac:spMkLst>
        </pc:spChg>
        <pc:graphicFrameChg chg="mod modGraphic">
          <ac:chgData name="Ken Merrihew" userId="bcb7a1e886d99f07" providerId="LiveId" clId="{16C5E324-7750-4CDB-AEE0-E9C503465957}" dt="2020-02-15T22:57:03.368" v="615" actId="404"/>
          <ac:graphicFrameMkLst>
            <pc:docMk/>
            <pc:sldMk cId="657813894" sldId="275"/>
            <ac:graphicFrameMk id="3" creationId="{9D832107-C4BD-421E-89CD-B1C64C37B058}"/>
          </ac:graphicFrameMkLst>
        </pc:graphicFrameChg>
      </pc:sldChg>
      <pc:sldChg chg="del">
        <pc:chgData name="Ken Merrihew" userId="bcb7a1e886d99f07" providerId="LiveId" clId="{16C5E324-7750-4CDB-AEE0-E9C503465957}" dt="2020-02-15T22:16:43.695" v="388" actId="47"/>
        <pc:sldMkLst>
          <pc:docMk/>
          <pc:sldMk cId="2852824880" sldId="277"/>
        </pc:sldMkLst>
      </pc:sldChg>
      <pc:sldChg chg="del">
        <pc:chgData name="Ken Merrihew" userId="bcb7a1e886d99f07" providerId="LiveId" clId="{16C5E324-7750-4CDB-AEE0-E9C503465957}" dt="2020-02-15T22:16:46.214" v="389" actId="47"/>
        <pc:sldMkLst>
          <pc:docMk/>
          <pc:sldMk cId="236731597" sldId="278"/>
        </pc:sldMkLst>
      </pc:sldChg>
      <pc:sldChg chg="modAnim">
        <pc:chgData name="Ken Merrihew" userId="bcb7a1e886d99f07" providerId="LiveId" clId="{16C5E324-7750-4CDB-AEE0-E9C503465957}" dt="2020-02-15T22:57:44.117" v="616"/>
        <pc:sldMkLst>
          <pc:docMk/>
          <pc:sldMk cId="3943649108" sldId="279"/>
        </pc:sldMkLst>
      </pc:sldChg>
      <pc:sldChg chg="del">
        <pc:chgData name="Ken Merrihew" userId="bcb7a1e886d99f07" providerId="LiveId" clId="{16C5E324-7750-4CDB-AEE0-E9C503465957}" dt="2020-02-15T22:17:47.721" v="390" actId="47"/>
        <pc:sldMkLst>
          <pc:docMk/>
          <pc:sldMk cId="22188536" sldId="283"/>
        </pc:sldMkLst>
      </pc:sldChg>
      <pc:sldChg chg="addSp delSp modSp add mod delAnim modAnim">
        <pc:chgData name="Ken Merrihew" userId="bcb7a1e886d99f07" providerId="LiveId" clId="{16C5E324-7750-4CDB-AEE0-E9C503465957}" dt="2020-02-15T22:51:08.252" v="562" actId="20577"/>
        <pc:sldMkLst>
          <pc:docMk/>
          <pc:sldMk cId="3637760383" sldId="286"/>
        </pc:sldMkLst>
        <pc:spChg chg="del">
          <ac:chgData name="Ken Merrihew" userId="bcb7a1e886d99f07" providerId="LiveId" clId="{16C5E324-7750-4CDB-AEE0-E9C503465957}" dt="2020-02-15T22:46:44.162" v="410" actId="478"/>
          <ac:spMkLst>
            <pc:docMk/>
            <pc:sldMk cId="3637760383" sldId="286"/>
            <ac:spMk id="3" creationId="{E2263769-A21A-47C3-837A-2CF602A4A55D}"/>
          </ac:spMkLst>
        </pc:spChg>
        <pc:spChg chg="add mod">
          <ac:chgData name="Ken Merrihew" userId="bcb7a1e886d99f07" providerId="LiveId" clId="{16C5E324-7750-4CDB-AEE0-E9C503465957}" dt="2020-02-15T22:49:47.385" v="539" actId="14100"/>
          <ac:spMkLst>
            <pc:docMk/>
            <pc:sldMk cId="3637760383" sldId="286"/>
            <ac:spMk id="4" creationId="{2E8AFCB4-6462-446A-960F-A7A09F6BAF3A}"/>
          </ac:spMkLst>
        </pc:spChg>
        <pc:spChg chg="del">
          <ac:chgData name="Ken Merrihew" userId="bcb7a1e886d99f07" providerId="LiveId" clId="{16C5E324-7750-4CDB-AEE0-E9C503465957}" dt="2020-02-15T22:46:45.219" v="411" actId="478"/>
          <ac:spMkLst>
            <pc:docMk/>
            <pc:sldMk cId="3637760383" sldId="286"/>
            <ac:spMk id="6" creationId="{FB763895-0120-4BB5-82D5-4DB71DA85863}"/>
          </ac:spMkLst>
        </pc:spChg>
        <pc:spChg chg="add mod">
          <ac:chgData name="Ken Merrihew" userId="bcb7a1e886d99f07" providerId="LiveId" clId="{16C5E324-7750-4CDB-AEE0-E9C503465957}" dt="2020-02-15T22:50:59.238" v="553" actId="20577"/>
          <ac:spMkLst>
            <pc:docMk/>
            <pc:sldMk cId="3637760383" sldId="286"/>
            <ac:spMk id="7" creationId="{AC384B6F-E01A-40EF-8F9E-D021F2928ADC}"/>
          </ac:spMkLst>
        </pc:spChg>
        <pc:spChg chg="del">
          <ac:chgData name="Ken Merrihew" userId="bcb7a1e886d99f07" providerId="LiveId" clId="{16C5E324-7750-4CDB-AEE0-E9C503465957}" dt="2020-02-15T22:46:39.888" v="407" actId="478"/>
          <ac:spMkLst>
            <pc:docMk/>
            <pc:sldMk cId="3637760383" sldId="286"/>
            <ac:spMk id="8" creationId="{ED310E9D-C65E-4BF4-90CC-962EA16CB368}"/>
          </ac:spMkLst>
        </pc:spChg>
        <pc:spChg chg="add del">
          <ac:chgData name="Ken Merrihew" userId="bcb7a1e886d99f07" providerId="LiveId" clId="{16C5E324-7750-4CDB-AEE0-E9C503465957}" dt="2020-02-15T22:46:42.596" v="409" actId="478"/>
          <ac:spMkLst>
            <pc:docMk/>
            <pc:sldMk cId="3637760383" sldId="286"/>
            <ac:spMk id="9" creationId="{3E4B6BEA-9418-4667-8035-0BC43CB32982}"/>
          </ac:spMkLst>
        </pc:spChg>
        <pc:spChg chg="add mod">
          <ac:chgData name="Ken Merrihew" userId="bcb7a1e886d99f07" providerId="LiveId" clId="{16C5E324-7750-4CDB-AEE0-E9C503465957}" dt="2020-02-15T22:49:54.294" v="541" actId="14100"/>
          <ac:spMkLst>
            <pc:docMk/>
            <pc:sldMk cId="3637760383" sldId="286"/>
            <ac:spMk id="10" creationId="{05045944-E969-428D-8D48-C16AA5436FD1}"/>
          </ac:spMkLst>
        </pc:spChg>
        <pc:spChg chg="add mod">
          <ac:chgData name="Ken Merrihew" userId="bcb7a1e886d99f07" providerId="LiveId" clId="{16C5E324-7750-4CDB-AEE0-E9C503465957}" dt="2020-02-15T22:51:08.252" v="562" actId="20577"/>
          <ac:spMkLst>
            <pc:docMk/>
            <pc:sldMk cId="3637760383" sldId="286"/>
            <ac:spMk id="11" creationId="{FAC3A393-BC16-4C48-90B1-A85FEB95F306}"/>
          </ac:spMkLst>
        </pc:spChg>
        <pc:spChg chg="add mod">
          <ac:chgData name="Ken Merrihew" userId="bcb7a1e886d99f07" providerId="LiveId" clId="{16C5E324-7750-4CDB-AEE0-E9C503465957}" dt="2020-02-15T22:49:50.350" v="540" actId="14100"/>
          <ac:spMkLst>
            <pc:docMk/>
            <pc:sldMk cId="3637760383" sldId="286"/>
            <ac:spMk id="12" creationId="{3BBEA7A0-C248-413E-9011-B4B744090643}"/>
          </ac:spMkLst>
        </pc:spChg>
        <pc:spChg chg="add mod">
          <ac:chgData name="Ken Merrihew" userId="bcb7a1e886d99f07" providerId="LiveId" clId="{16C5E324-7750-4CDB-AEE0-E9C503465957}" dt="2020-02-15T22:49:40.070" v="538" actId="1036"/>
          <ac:spMkLst>
            <pc:docMk/>
            <pc:sldMk cId="3637760383" sldId="286"/>
            <ac:spMk id="13" creationId="{10ACCD22-8F96-4889-BB0B-F5F3D51C09D9}"/>
          </ac:spMkLst>
        </pc:spChg>
        <pc:picChg chg="add del mod modCrop">
          <ac:chgData name="Ken Merrihew" userId="bcb7a1e886d99f07" providerId="LiveId" clId="{16C5E324-7750-4CDB-AEE0-E9C503465957}" dt="2020-02-15T22:47:55.956" v="425" actId="1076"/>
          <ac:picMkLst>
            <pc:docMk/>
            <pc:sldMk cId="3637760383" sldId="286"/>
            <ac:picMk id="5" creationId="{D1989693-2139-480A-9897-454D9B11F0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400D-63A0-49FE-B118-9C6870007F82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span3853.julieannward.com/lib/exe/detail.php?id=inicio_del_grupo_cuatro&amp;media=btyooebtl.jpg" TargetMode="Externa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clipart.org/detail/285009/business-man-thinkin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FA73A-5146-4DBC-9BDB-23DF5E2AD698}"/>
              </a:ext>
            </a:extLst>
          </p:cNvPr>
          <p:cNvSpPr txBox="1"/>
          <p:nvPr/>
        </p:nvSpPr>
        <p:spPr>
          <a:xfrm>
            <a:off x="623889" y="2505670"/>
            <a:ext cx="489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17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11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5572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A81E76-B39C-4F57-AC48-B58997BBB959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6751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2025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day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410025"/>
            <a:ext cx="7973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of the Lord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9 of the Old Testament prophets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10E9D-C65E-4BF4-90CC-962EA16CB368}"/>
              </a:ext>
            </a:extLst>
          </p:cNvPr>
          <p:cNvSpPr txBox="1"/>
          <p:nvPr/>
        </p:nvSpPr>
        <p:spPr>
          <a:xfrm>
            <a:off x="462064" y="894696"/>
            <a:ext cx="2025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Day 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0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17119 -0.0002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1989693-2139-480A-9897-454D9B11F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6" b="93037" l="10000" r="90000">
                        <a14:foregroundMark x1="25778" y1="41481" x2="25778" y2="41481"/>
                        <a14:foregroundMark x1="21778" y1="33926" x2="21778" y2="33926"/>
                        <a14:foregroundMark x1="24222" y1="52148" x2="24222" y2="52148"/>
                        <a14:foregroundMark x1="27333" y1="34370" x2="27333" y2="34370"/>
                        <a14:foregroundMark x1="49444" y1="41926" x2="49444" y2="41926"/>
                        <a14:foregroundMark x1="47222" y1="40444" x2="48444" y2="48296"/>
                        <a14:foregroundMark x1="48444" y1="48296" x2="51111" y2="45778"/>
                        <a14:foregroundMark x1="48333" y1="37778" x2="48333" y2="37778"/>
                        <a14:foregroundMark x1="68556" y1="93037" x2="68556" y2="93037"/>
                        <a14:foregroundMark x1="28444" y1="60889" x2="28444" y2="6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642" t="26986" r="18596"/>
          <a:stretch/>
        </p:blipFill>
        <p:spPr>
          <a:xfrm>
            <a:off x="2058955" y="2058955"/>
            <a:ext cx="5436636" cy="42676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4B6BEA-9418-4667-8035-0BC43CB32982}"/>
              </a:ext>
            </a:extLst>
          </p:cNvPr>
          <p:cNvSpPr txBox="1"/>
          <p:nvPr/>
        </p:nvSpPr>
        <p:spPr>
          <a:xfrm>
            <a:off x="285750" y="6643687"/>
            <a:ext cx="857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span3853.julieannward.com/lib/exe/detail.php?id=inicio_del_grupo_cuatro&amp;media=btyooebtl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E8AFCB4-6462-446A-960F-A7A09F6BAF3A}"/>
              </a:ext>
            </a:extLst>
          </p:cNvPr>
          <p:cNvSpPr/>
          <p:nvPr/>
        </p:nvSpPr>
        <p:spPr>
          <a:xfrm>
            <a:off x="435429" y="1399591"/>
            <a:ext cx="2009191" cy="1334509"/>
          </a:xfrm>
          <a:prstGeom prst="wedgeEllipseCallout">
            <a:avLst>
              <a:gd name="adj1" fmla="val 59588"/>
              <a:gd name="adj2" fmla="val 447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84B6F-E01A-40EF-8F9E-D021F2928ADC}"/>
              </a:ext>
            </a:extLst>
          </p:cNvPr>
          <p:cNvSpPr txBox="1"/>
          <p:nvPr/>
        </p:nvSpPr>
        <p:spPr>
          <a:xfrm>
            <a:off x="622038" y="1629744"/>
            <a:ext cx="164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End Times stuff. Boo!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5045944-E969-428D-8D48-C16AA5436FD1}"/>
              </a:ext>
            </a:extLst>
          </p:cNvPr>
          <p:cNvSpPr/>
          <p:nvPr/>
        </p:nvSpPr>
        <p:spPr>
          <a:xfrm>
            <a:off x="6615405" y="926841"/>
            <a:ext cx="2009191" cy="1406044"/>
          </a:xfrm>
          <a:prstGeom prst="wedgeEllipseCallout">
            <a:avLst>
              <a:gd name="adj1" fmla="val -35768"/>
              <a:gd name="adj2" fmla="val 659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C3A393-BC16-4C48-90B1-A85FEB95F306}"/>
              </a:ext>
            </a:extLst>
          </p:cNvPr>
          <p:cNvSpPr txBox="1"/>
          <p:nvPr/>
        </p:nvSpPr>
        <p:spPr>
          <a:xfrm>
            <a:off x="6802014" y="1228528"/>
            <a:ext cx="164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End Times stuff. Yay!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3BBEA7A0-C248-413E-9011-B4B744090643}"/>
              </a:ext>
            </a:extLst>
          </p:cNvPr>
          <p:cNvSpPr/>
          <p:nvPr/>
        </p:nvSpPr>
        <p:spPr>
          <a:xfrm>
            <a:off x="3284376" y="1076130"/>
            <a:ext cx="2009191" cy="1315845"/>
          </a:xfrm>
          <a:prstGeom prst="wedgeEllipseCallout">
            <a:avLst>
              <a:gd name="adj1" fmla="val 27700"/>
              <a:gd name="adj2" fmla="val 742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ACCD22-8F96-4889-BB0B-F5F3D51C09D9}"/>
              </a:ext>
            </a:extLst>
          </p:cNvPr>
          <p:cNvSpPr txBox="1"/>
          <p:nvPr/>
        </p:nvSpPr>
        <p:spPr>
          <a:xfrm>
            <a:off x="3470985" y="1287619"/>
            <a:ext cx="164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End Times stuff. Huh?</a:t>
            </a:r>
          </a:p>
        </p:txBody>
      </p:sp>
    </p:spTree>
    <p:extLst>
      <p:ext uri="{BB962C8B-B14F-4D97-AF65-F5344CB8AC3E}">
        <p14:creationId xmlns:p14="http://schemas.microsoft.com/office/powerpoint/2010/main" val="36377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 animBg="1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310E9D-C65E-4BF4-90CC-962EA16CB368}"/>
              </a:ext>
            </a:extLst>
          </p:cNvPr>
          <p:cNvSpPr txBox="1"/>
          <p:nvPr/>
        </p:nvSpPr>
        <p:spPr>
          <a:xfrm>
            <a:off x="462064" y="894696"/>
            <a:ext cx="82181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Thess. 4:15-18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this we say to you by the word of the Lord, that we who are alive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remain until the coming of the Lord will by no means precede those who are asleep.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Lord Himself will descend from heaven with a shout, with the voice of an archangel, and with the trumpet of God. And the dead in Christ will rise first.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we who are alive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remain shall be caught up together with them in the clouds to meet the Lord in the air. And thus we shall always be with the Lord.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comfort one another with these words. 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7402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310E9D-C65E-4BF4-90CC-962EA16CB368}"/>
              </a:ext>
            </a:extLst>
          </p:cNvPr>
          <p:cNvSpPr txBox="1"/>
          <p:nvPr/>
        </p:nvSpPr>
        <p:spPr>
          <a:xfrm>
            <a:off x="462064" y="894696"/>
            <a:ext cx="8218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Dan. 9:27 ~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Antichrist)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confirm a covenant with many for one week;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(one 7-year period)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in the middle of the week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shall bring an end to sacrifice and offering. </a:t>
            </a:r>
          </a:p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on the wing of abominations shall be one who makes desolate,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9764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310E9D-C65E-4BF4-90CC-962EA16CB368}"/>
              </a:ext>
            </a:extLst>
          </p:cNvPr>
          <p:cNvSpPr txBox="1"/>
          <p:nvPr/>
        </p:nvSpPr>
        <p:spPr>
          <a:xfrm>
            <a:off x="462064" y="894696"/>
            <a:ext cx="82181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20:1-3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I saw an angel coming down from heaven, having the key to the bottomless pit and a great chain in his hand.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laid hold of the dragon, that serpent of old, who is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Devil and Satan, and bound him for a thousand years;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cast him into the bottomless pit, and shut him up, and set a seal on him, so that he should deceive the nations no more till the thousand years were finished. But after these things he must be released for a little while.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2900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51D77D9-0F9A-4F90-8D55-4DFE2B808899}"/>
              </a:ext>
            </a:extLst>
          </p:cNvPr>
          <p:cNvGrpSpPr/>
          <p:nvPr/>
        </p:nvGrpSpPr>
        <p:grpSpPr>
          <a:xfrm>
            <a:off x="439360" y="2248243"/>
            <a:ext cx="8167347" cy="966462"/>
            <a:chOff x="-255467" y="3246579"/>
            <a:chExt cx="8915183" cy="9664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9BEA95-CA12-4EA9-99E4-53787148A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84" y="3246970"/>
              <a:ext cx="725339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FC8A15-41E6-4BA4-A1B6-7925B6C96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744" y="3246775"/>
              <a:ext cx="725339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2A6488-865B-42A1-8963-8E5DFE6B2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215" y="3246775"/>
              <a:ext cx="725339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E7B4CD-1424-4826-8458-E5BEBAD92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133" y="3246579"/>
              <a:ext cx="725339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D18473-AFC4-462E-A842-462580DF5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858" y="3246775"/>
              <a:ext cx="725339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AEE38B-E456-4058-9107-EDB456791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9" y="3247337"/>
              <a:ext cx="725339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F66CC39-9611-41D2-A491-9949B412F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288" y="3249015"/>
              <a:ext cx="725339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11205D-9B31-4AF8-A7E6-0F01DE568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126" y="3249577"/>
              <a:ext cx="725339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7A0893-BFA4-4B46-ABE5-2E0236EBF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058" y="3249245"/>
              <a:ext cx="725339" cy="959103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0DB8B5-2CA2-4C85-8A58-7E2A559D9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718" y="3251012"/>
              <a:ext cx="725339" cy="959103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7E6E9D4-677A-4E9F-AD94-D47F2E13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377" y="3251664"/>
              <a:ext cx="725339" cy="959103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08239AB-A0F9-42AA-85F3-81E313601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5467" y="3250705"/>
              <a:ext cx="725339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91D9E4A1-1F03-4A7A-AB8E-D996AECECA33}"/>
              </a:ext>
            </a:extLst>
          </p:cNvPr>
          <p:cNvSpPr/>
          <p:nvPr/>
        </p:nvSpPr>
        <p:spPr>
          <a:xfrm>
            <a:off x="2456329" y="2235200"/>
            <a:ext cx="6155765" cy="974165"/>
          </a:xfrm>
          <a:prstGeom prst="rect">
            <a:avLst/>
          </a:prstGeom>
          <a:solidFill>
            <a:srgbClr val="D9D9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1F0FD0-5AF7-4956-8C6D-FEEDB73ACDFB}"/>
              </a:ext>
            </a:extLst>
          </p:cNvPr>
          <p:cNvSpPr txBox="1"/>
          <p:nvPr/>
        </p:nvSpPr>
        <p:spPr>
          <a:xfrm>
            <a:off x="2913527" y="2522976"/>
            <a:ext cx="46584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570BF1-E14C-482A-95B5-25C5E9F4C906}"/>
              </a:ext>
            </a:extLst>
          </p:cNvPr>
          <p:cNvSpPr txBox="1"/>
          <p:nvPr/>
        </p:nvSpPr>
        <p:spPr>
          <a:xfrm>
            <a:off x="3593949" y="2522976"/>
            <a:ext cx="46584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2A437B-57EA-40D7-9CBB-E327CBEB9857}"/>
              </a:ext>
            </a:extLst>
          </p:cNvPr>
          <p:cNvSpPr txBox="1"/>
          <p:nvPr/>
        </p:nvSpPr>
        <p:spPr>
          <a:xfrm>
            <a:off x="4268814" y="2531242"/>
            <a:ext cx="46584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FF4837-0257-486F-AEEF-C6A42D8F04C8}"/>
              </a:ext>
            </a:extLst>
          </p:cNvPr>
          <p:cNvSpPr txBox="1"/>
          <p:nvPr/>
        </p:nvSpPr>
        <p:spPr>
          <a:xfrm>
            <a:off x="4967668" y="2539508"/>
            <a:ext cx="46584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D01708-2DC3-4F12-9E79-4ABDF794B2EC}"/>
              </a:ext>
            </a:extLst>
          </p:cNvPr>
          <p:cNvSpPr txBox="1"/>
          <p:nvPr/>
        </p:nvSpPr>
        <p:spPr>
          <a:xfrm>
            <a:off x="5645579" y="2547774"/>
            <a:ext cx="46584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6F5955-BCEC-46DD-8733-27A0F4A77C56}"/>
              </a:ext>
            </a:extLst>
          </p:cNvPr>
          <p:cNvSpPr txBox="1"/>
          <p:nvPr/>
        </p:nvSpPr>
        <p:spPr>
          <a:xfrm>
            <a:off x="6386523" y="2556040"/>
            <a:ext cx="46584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3297A-97AC-4710-856A-CE27122DA686}"/>
              </a:ext>
            </a:extLst>
          </p:cNvPr>
          <p:cNvSpPr txBox="1"/>
          <p:nvPr/>
        </p:nvSpPr>
        <p:spPr>
          <a:xfrm>
            <a:off x="2218123" y="2533714"/>
            <a:ext cx="46584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158BDA-ECAF-478B-AF1F-575DD5D6D798}"/>
              </a:ext>
            </a:extLst>
          </p:cNvPr>
          <p:cNvCxnSpPr>
            <a:stCxn id="5" idx="0"/>
            <a:endCxn id="5" idx="0"/>
          </p:cNvCxnSpPr>
          <p:nvPr/>
        </p:nvCxnSpPr>
        <p:spPr>
          <a:xfrm>
            <a:off x="1449306" y="22486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35">
            <a:extLst>
              <a:ext uri="{FF2B5EF4-FFF2-40B4-BE49-F238E27FC236}">
                <a16:creationId xmlns:a16="http://schemas.microsoft.com/office/drawing/2014/main" id="{F414F953-CC71-4A81-9F5F-B7807641F66E}"/>
              </a:ext>
            </a:extLst>
          </p:cNvPr>
          <p:cNvSpPr/>
          <p:nvPr/>
        </p:nvSpPr>
        <p:spPr>
          <a:xfrm>
            <a:off x="1685896" y="2233452"/>
            <a:ext cx="175658" cy="997527"/>
          </a:xfrm>
          <a:custGeom>
            <a:avLst/>
            <a:gdLst>
              <a:gd name="connsiteX0" fmla="*/ 0 w 84483"/>
              <a:gd name="connsiteY0" fmla="*/ 0 h 974035"/>
              <a:gd name="connsiteX1" fmla="*/ 84483 w 84483"/>
              <a:gd name="connsiteY1" fmla="*/ 0 h 974035"/>
              <a:gd name="connsiteX2" fmla="*/ 84483 w 84483"/>
              <a:gd name="connsiteY2" fmla="*/ 974035 h 974035"/>
              <a:gd name="connsiteX3" fmla="*/ 0 w 84483"/>
              <a:gd name="connsiteY3" fmla="*/ 974035 h 974035"/>
              <a:gd name="connsiteX4" fmla="*/ 0 w 84483"/>
              <a:gd name="connsiteY4" fmla="*/ 0 h 974035"/>
              <a:gd name="connsiteX0" fmla="*/ 0 w 84483"/>
              <a:gd name="connsiteY0" fmla="*/ 0 h 974035"/>
              <a:gd name="connsiteX1" fmla="*/ 84483 w 84483"/>
              <a:gd name="connsiteY1" fmla="*/ 0 h 974035"/>
              <a:gd name="connsiteX2" fmla="*/ 81998 w 84483"/>
              <a:gd name="connsiteY2" fmla="*/ 171450 h 974035"/>
              <a:gd name="connsiteX3" fmla="*/ 84483 w 84483"/>
              <a:gd name="connsiteY3" fmla="*/ 974035 h 974035"/>
              <a:gd name="connsiteX4" fmla="*/ 0 w 84483"/>
              <a:gd name="connsiteY4" fmla="*/ 974035 h 974035"/>
              <a:gd name="connsiteX5" fmla="*/ 0 w 84483"/>
              <a:gd name="connsiteY5" fmla="*/ 0 h 974035"/>
              <a:gd name="connsiteX0" fmla="*/ 2484 w 86967"/>
              <a:gd name="connsiteY0" fmla="*/ 0 h 974035"/>
              <a:gd name="connsiteX1" fmla="*/ 86967 w 86967"/>
              <a:gd name="connsiteY1" fmla="*/ 0 h 974035"/>
              <a:gd name="connsiteX2" fmla="*/ 84482 w 86967"/>
              <a:gd name="connsiteY2" fmla="*/ 171450 h 974035"/>
              <a:gd name="connsiteX3" fmla="*/ 86967 w 86967"/>
              <a:gd name="connsiteY3" fmla="*/ 974035 h 974035"/>
              <a:gd name="connsiteX4" fmla="*/ 2484 w 86967"/>
              <a:gd name="connsiteY4" fmla="*/ 974035 h 974035"/>
              <a:gd name="connsiteX5" fmla="*/ 0 w 86967"/>
              <a:gd name="connsiteY5" fmla="*/ 176419 h 974035"/>
              <a:gd name="connsiteX6" fmla="*/ 2484 w 86967"/>
              <a:gd name="connsiteY6" fmla="*/ 0 h 974035"/>
              <a:gd name="connsiteX0" fmla="*/ 2484 w 93317"/>
              <a:gd name="connsiteY0" fmla="*/ 0 h 974035"/>
              <a:gd name="connsiteX1" fmla="*/ 86967 w 93317"/>
              <a:gd name="connsiteY1" fmla="*/ 0 h 974035"/>
              <a:gd name="connsiteX2" fmla="*/ 84482 w 93317"/>
              <a:gd name="connsiteY2" fmla="*/ 171450 h 974035"/>
              <a:gd name="connsiteX3" fmla="*/ 86967 w 93317"/>
              <a:gd name="connsiteY3" fmla="*/ 484532 h 974035"/>
              <a:gd name="connsiteX4" fmla="*/ 86967 w 93317"/>
              <a:gd name="connsiteY4" fmla="*/ 974035 h 974035"/>
              <a:gd name="connsiteX5" fmla="*/ 2484 w 93317"/>
              <a:gd name="connsiteY5" fmla="*/ 974035 h 974035"/>
              <a:gd name="connsiteX6" fmla="*/ 0 w 93317"/>
              <a:gd name="connsiteY6" fmla="*/ 176419 h 974035"/>
              <a:gd name="connsiteX7" fmla="*/ 2484 w 93317"/>
              <a:gd name="connsiteY7" fmla="*/ 0 h 974035"/>
              <a:gd name="connsiteX0" fmla="*/ 4969 w 95802"/>
              <a:gd name="connsiteY0" fmla="*/ 0 h 974035"/>
              <a:gd name="connsiteX1" fmla="*/ 89452 w 95802"/>
              <a:gd name="connsiteY1" fmla="*/ 0 h 974035"/>
              <a:gd name="connsiteX2" fmla="*/ 86967 w 95802"/>
              <a:gd name="connsiteY2" fmla="*/ 171450 h 974035"/>
              <a:gd name="connsiteX3" fmla="*/ 89452 w 95802"/>
              <a:gd name="connsiteY3" fmla="*/ 484532 h 974035"/>
              <a:gd name="connsiteX4" fmla="*/ 89452 w 95802"/>
              <a:gd name="connsiteY4" fmla="*/ 974035 h 974035"/>
              <a:gd name="connsiteX5" fmla="*/ 4969 w 95802"/>
              <a:gd name="connsiteY5" fmla="*/ 974035 h 974035"/>
              <a:gd name="connsiteX6" fmla="*/ 0 w 95802"/>
              <a:gd name="connsiteY6" fmla="*/ 487017 h 974035"/>
              <a:gd name="connsiteX7" fmla="*/ 2485 w 95802"/>
              <a:gd name="connsiteY7" fmla="*/ 176419 h 974035"/>
              <a:gd name="connsiteX8" fmla="*/ 4969 w 95802"/>
              <a:gd name="connsiteY8" fmla="*/ 0 h 974035"/>
              <a:gd name="connsiteX0" fmla="*/ 4969 w 96608"/>
              <a:gd name="connsiteY0" fmla="*/ 0 h 974035"/>
              <a:gd name="connsiteX1" fmla="*/ 89452 w 96608"/>
              <a:gd name="connsiteY1" fmla="*/ 0 h 974035"/>
              <a:gd name="connsiteX2" fmla="*/ 86967 w 96608"/>
              <a:gd name="connsiteY2" fmla="*/ 171450 h 974035"/>
              <a:gd name="connsiteX3" fmla="*/ 89452 w 96608"/>
              <a:gd name="connsiteY3" fmla="*/ 484532 h 974035"/>
              <a:gd name="connsiteX4" fmla="*/ 91937 w 96608"/>
              <a:gd name="connsiteY4" fmla="*/ 837371 h 974035"/>
              <a:gd name="connsiteX5" fmla="*/ 89452 w 96608"/>
              <a:gd name="connsiteY5" fmla="*/ 974035 h 974035"/>
              <a:gd name="connsiteX6" fmla="*/ 4969 w 96608"/>
              <a:gd name="connsiteY6" fmla="*/ 974035 h 974035"/>
              <a:gd name="connsiteX7" fmla="*/ 0 w 96608"/>
              <a:gd name="connsiteY7" fmla="*/ 487017 h 974035"/>
              <a:gd name="connsiteX8" fmla="*/ 2485 w 96608"/>
              <a:gd name="connsiteY8" fmla="*/ 176419 h 974035"/>
              <a:gd name="connsiteX9" fmla="*/ 4969 w 96608"/>
              <a:gd name="connsiteY9" fmla="*/ 0 h 974035"/>
              <a:gd name="connsiteX0" fmla="*/ 6940 w 98579"/>
              <a:gd name="connsiteY0" fmla="*/ 0 h 974035"/>
              <a:gd name="connsiteX1" fmla="*/ 91423 w 98579"/>
              <a:gd name="connsiteY1" fmla="*/ 0 h 974035"/>
              <a:gd name="connsiteX2" fmla="*/ 88938 w 98579"/>
              <a:gd name="connsiteY2" fmla="*/ 171450 h 974035"/>
              <a:gd name="connsiteX3" fmla="*/ 91423 w 98579"/>
              <a:gd name="connsiteY3" fmla="*/ 484532 h 974035"/>
              <a:gd name="connsiteX4" fmla="*/ 93908 w 98579"/>
              <a:gd name="connsiteY4" fmla="*/ 837371 h 974035"/>
              <a:gd name="connsiteX5" fmla="*/ 91423 w 98579"/>
              <a:gd name="connsiteY5" fmla="*/ 974035 h 974035"/>
              <a:gd name="connsiteX6" fmla="*/ 6940 w 98579"/>
              <a:gd name="connsiteY6" fmla="*/ 974035 h 974035"/>
              <a:gd name="connsiteX7" fmla="*/ 4456 w 98579"/>
              <a:gd name="connsiteY7" fmla="*/ 832402 h 974035"/>
              <a:gd name="connsiteX8" fmla="*/ 1971 w 98579"/>
              <a:gd name="connsiteY8" fmla="*/ 487017 h 974035"/>
              <a:gd name="connsiteX9" fmla="*/ 4456 w 98579"/>
              <a:gd name="connsiteY9" fmla="*/ 176419 h 974035"/>
              <a:gd name="connsiteX10" fmla="*/ 6940 w 98579"/>
              <a:gd name="connsiteY10" fmla="*/ 0 h 974035"/>
              <a:gd name="connsiteX0" fmla="*/ 32319 w 123958"/>
              <a:gd name="connsiteY0" fmla="*/ 0 h 974035"/>
              <a:gd name="connsiteX1" fmla="*/ 116802 w 123958"/>
              <a:gd name="connsiteY1" fmla="*/ 0 h 974035"/>
              <a:gd name="connsiteX2" fmla="*/ 114317 w 123958"/>
              <a:gd name="connsiteY2" fmla="*/ 171450 h 974035"/>
              <a:gd name="connsiteX3" fmla="*/ 116802 w 123958"/>
              <a:gd name="connsiteY3" fmla="*/ 484532 h 974035"/>
              <a:gd name="connsiteX4" fmla="*/ 119287 w 123958"/>
              <a:gd name="connsiteY4" fmla="*/ 837371 h 974035"/>
              <a:gd name="connsiteX5" fmla="*/ 116802 w 123958"/>
              <a:gd name="connsiteY5" fmla="*/ 974035 h 974035"/>
              <a:gd name="connsiteX6" fmla="*/ 32319 w 123958"/>
              <a:gd name="connsiteY6" fmla="*/ 974035 h 974035"/>
              <a:gd name="connsiteX7" fmla="*/ 29835 w 123958"/>
              <a:gd name="connsiteY7" fmla="*/ 832402 h 974035"/>
              <a:gd name="connsiteX8" fmla="*/ 27350 w 123958"/>
              <a:gd name="connsiteY8" fmla="*/ 487017 h 974035"/>
              <a:gd name="connsiteX9" fmla="*/ 17 w 123958"/>
              <a:gd name="connsiteY9" fmla="*/ 163995 h 974035"/>
              <a:gd name="connsiteX10" fmla="*/ 32319 w 123958"/>
              <a:gd name="connsiteY10" fmla="*/ 0 h 974035"/>
              <a:gd name="connsiteX0" fmla="*/ 59644 w 151283"/>
              <a:gd name="connsiteY0" fmla="*/ 0 h 974035"/>
              <a:gd name="connsiteX1" fmla="*/ 144127 w 151283"/>
              <a:gd name="connsiteY1" fmla="*/ 0 h 974035"/>
              <a:gd name="connsiteX2" fmla="*/ 141642 w 151283"/>
              <a:gd name="connsiteY2" fmla="*/ 171450 h 974035"/>
              <a:gd name="connsiteX3" fmla="*/ 144127 w 151283"/>
              <a:gd name="connsiteY3" fmla="*/ 484532 h 974035"/>
              <a:gd name="connsiteX4" fmla="*/ 146612 w 151283"/>
              <a:gd name="connsiteY4" fmla="*/ 837371 h 974035"/>
              <a:gd name="connsiteX5" fmla="*/ 144127 w 151283"/>
              <a:gd name="connsiteY5" fmla="*/ 974035 h 974035"/>
              <a:gd name="connsiteX6" fmla="*/ 59644 w 151283"/>
              <a:gd name="connsiteY6" fmla="*/ 974035 h 974035"/>
              <a:gd name="connsiteX7" fmla="*/ 57160 w 151283"/>
              <a:gd name="connsiteY7" fmla="*/ 832402 h 974035"/>
              <a:gd name="connsiteX8" fmla="*/ 54675 w 151283"/>
              <a:gd name="connsiteY8" fmla="*/ 487017 h 974035"/>
              <a:gd name="connsiteX9" fmla="*/ 9 w 151283"/>
              <a:gd name="connsiteY9" fmla="*/ 161510 h 974035"/>
              <a:gd name="connsiteX10" fmla="*/ 59644 w 151283"/>
              <a:gd name="connsiteY10" fmla="*/ 0 h 974035"/>
              <a:gd name="connsiteX0" fmla="*/ 59644 w 151283"/>
              <a:gd name="connsiteY0" fmla="*/ 0 h 974035"/>
              <a:gd name="connsiteX1" fmla="*/ 144127 w 151283"/>
              <a:gd name="connsiteY1" fmla="*/ 0 h 974035"/>
              <a:gd name="connsiteX2" fmla="*/ 111824 w 151283"/>
              <a:gd name="connsiteY2" fmla="*/ 163996 h 974035"/>
              <a:gd name="connsiteX3" fmla="*/ 144127 w 151283"/>
              <a:gd name="connsiteY3" fmla="*/ 484532 h 974035"/>
              <a:gd name="connsiteX4" fmla="*/ 146612 w 151283"/>
              <a:gd name="connsiteY4" fmla="*/ 837371 h 974035"/>
              <a:gd name="connsiteX5" fmla="*/ 144127 w 151283"/>
              <a:gd name="connsiteY5" fmla="*/ 974035 h 974035"/>
              <a:gd name="connsiteX6" fmla="*/ 59644 w 151283"/>
              <a:gd name="connsiteY6" fmla="*/ 974035 h 974035"/>
              <a:gd name="connsiteX7" fmla="*/ 57160 w 151283"/>
              <a:gd name="connsiteY7" fmla="*/ 832402 h 974035"/>
              <a:gd name="connsiteX8" fmla="*/ 54675 w 151283"/>
              <a:gd name="connsiteY8" fmla="*/ 487017 h 974035"/>
              <a:gd name="connsiteX9" fmla="*/ 9 w 151283"/>
              <a:gd name="connsiteY9" fmla="*/ 161510 h 974035"/>
              <a:gd name="connsiteX10" fmla="*/ 59644 w 151283"/>
              <a:gd name="connsiteY10" fmla="*/ 0 h 974035"/>
              <a:gd name="connsiteX0" fmla="*/ 59644 w 164032"/>
              <a:gd name="connsiteY0" fmla="*/ 0 h 974035"/>
              <a:gd name="connsiteX1" fmla="*/ 144127 w 164032"/>
              <a:gd name="connsiteY1" fmla="*/ 0 h 974035"/>
              <a:gd name="connsiteX2" fmla="*/ 111824 w 164032"/>
              <a:gd name="connsiteY2" fmla="*/ 163996 h 974035"/>
              <a:gd name="connsiteX3" fmla="*/ 164005 w 164032"/>
              <a:gd name="connsiteY3" fmla="*/ 484532 h 974035"/>
              <a:gd name="connsiteX4" fmla="*/ 146612 w 164032"/>
              <a:gd name="connsiteY4" fmla="*/ 837371 h 974035"/>
              <a:gd name="connsiteX5" fmla="*/ 144127 w 164032"/>
              <a:gd name="connsiteY5" fmla="*/ 974035 h 974035"/>
              <a:gd name="connsiteX6" fmla="*/ 59644 w 164032"/>
              <a:gd name="connsiteY6" fmla="*/ 974035 h 974035"/>
              <a:gd name="connsiteX7" fmla="*/ 57160 w 164032"/>
              <a:gd name="connsiteY7" fmla="*/ 832402 h 974035"/>
              <a:gd name="connsiteX8" fmla="*/ 54675 w 164032"/>
              <a:gd name="connsiteY8" fmla="*/ 487017 h 974035"/>
              <a:gd name="connsiteX9" fmla="*/ 9 w 164032"/>
              <a:gd name="connsiteY9" fmla="*/ 161510 h 974035"/>
              <a:gd name="connsiteX10" fmla="*/ 59644 w 164032"/>
              <a:gd name="connsiteY10" fmla="*/ 0 h 974035"/>
              <a:gd name="connsiteX0" fmla="*/ 59642 w 164030"/>
              <a:gd name="connsiteY0" fmla="*/ 0 h 974035"/>
              <a:gd name="connsiteX1" fmla="*/ 144125 w 164030"/>
              <a:gd name="connsiteY1" fmla="*/ 0 h 974035"/>
              <a:gd name="connsiteX2" fmla="*/ 111822 w 164030"/>
              <a:gd name="connsiteY2" fmla="*/ 163996 h 974035"/>
              <a:gd name="connsiteX3" fmla="*/ 164003 w 164030"/>
              <a:gd name="connsiteY3" fmla="*/ 484532 h 974035"/>
              <a:gd name="connsiteX4" fmla="*/ 146610 w 164030"/>
              <a:gd name="connsiteY4" fmla="*/ 837371 h 974035"/>
              <a:gd name="connsiteX5" fmla="*/ 144125 w 164030"/>
              <a:gd name="connsiteY5" fmla="*/ 974035 h 974035"/>
              <a:gd name="connsiteX6" fmla="*/ 59642 w 164030"/>
              <a:gd name="connsiteY6" fmla="*/ 974035 h 974035"/>
              <a:gd name="connsiteX7" fmla="*/ 57158 w 164030"/>
              <a:gd name="connsiteY7" fmla="*/ 832402 h 974035"/>
              <a:gd name="connsiteX8" fmla="*/ 72066 w 164030"/>
              <a:gd name="connsiteY8" fmla="*/ 487017 h 974035"/>
              <a:gd name="connsiteX9" fmla="*/ 7 w 164030"/>
              <a:gd name="connsiteY9" fmla="*/ 161510 h 974035"/>
              <a:gd name="connsiteX10" fmla="*/ 59642 w 164030"/>
              <a:gd name="connsiteY10" fmla="*/ 0 h 974035"/>
              <a:gd name="connsiteX0" fmla="*/ 59642 w 164030"/>
              <a:gd name="connsiteY0" fmla="*/ 0 h 974035"/>
              <a:gd name="connsiteX1" fmla="*/ 144125 w 164030"/>
              <a:gd name="connsiteY1" fmla="*/ 0 h 974035"/>
              <a:gd name="connsiteX2" fmla="*/ 111822 w 164030"/>
              <a:gd name="connsiteY2" fmla="*/ 163996 h 974035"/>
              <a:gd name="connsiteX3" fmla="*/ 164003 w 164030"/>
              <a:gd name="connsiteY3" fmla="*/ 484532 h 974035"/>
              <a:gd name="connsiteX4" fmla="*/ 146610 w 164030"/>
              <a:gd name="connsiteY4" fmla="*/ 837371 h 974035"/>
              <a:gd name="connsiteX5" fmla="*/ 144125 w 164030"/>
              <a:gd name="connsiteY5" fmla="*/ 974035 h 974035"/>
              <a:gd name="connsiteX6" fmla="*/ 59642 w 164030"/>
              <a:gd name="connsiteY6" fmla="*/ 974035 h 974035"/>
              <a:gd name="connsiteX7" fmla="*/ 42249 w 164030"/>
              <a:gd name="connsiteY7" fmla="*/ 827432 h 974035"/>
              <a:gd name="connsiteX8" fmla="*/ 72066 w 164030"/>
              <a:gd name="connsiteY8" fmla="*/ 487017 h 974035"/>
              <a:gd name="connsiteX9" fmla="*/ 7 w 164030"/>
              <a:gd name="connsiteY9" fmla="*/ 161510 h 974035"/>
              <a:gd name="connsiteX10" fmla="*/ 59642 w 164030"/>
              <a:gd name="connsiteY10" fmla="*/ 0 h 974035"/>
              <a:gd name="connsiteX0" fmla="*/ 59642 w 164030"/>
              <a:gd name="connsiteY0" fmla="*/ 0 h 974035"/>
              <a:gd name="connsiteX1" fmla="*/ 144125 w 164030"/>
              <a:gd name="connsiteY1" fmla="*/ 0 h 974035"/>
              <a:gd name="connsiteX2" fmla="*/ 111822 w 164030"/>
              <a:gd name="connsiteY2" fmla="*/ 163996 h 974035"/>
              <a:gd name="connsiteX3" fmla="*/ 164003 w 164030"/>
              <a:gd name="connsiteY3" fmla="*/ 484532 h 974035"/>
              <a:gd name="connsiteX4" fmla="*/ 146610 w 164030"/>
              <a:gd name="connsiteY4" fmla="*/ 834886 h 974035"/>
              <a:gd name="connsiteX5" fmla="*/ 144125 w 164030"/>
              <a:gd name="connsiteY5" fmla="*/ 974035 h 974035"/>
              <a:gd name="connsiteX6" fmla="*/ 59642 w 164030"/>
              <a:gd name="connsiteY6" fmla="*/ 974035 h 974035"/>
              <a:gd name="connsiteX7" fmla="*/ 42249 w 164030"/>
              <a:gd name="connsiteY7" fmla="*/ 827432 h 974035"/>
              <a:gd name="connsiteX8" fmla="*/ 72066 w 164030"/>
              <a:gd name="connsiteY8" fmla="*/ 487017 h 974035"/>
              <a:gd name="connsiteX9" fmla="*/ 7 w 164030"/>
              <a:gd name="connsiteY9" fmla="*/ 161510 h 974035"/>
              <a:gd name="connsiteX10" fmla="*/ 59642 w 164030"/>
              <a:gd name="connsiteY10" fmla="*/ 0 h 974035"/>
              <a:gd name="connsiteX0" fmla="*/ 59642 w 164030"/>
              <a:gd name="connsiteY0" fmla="*/ 0 h 974035"/>
              <a:gd name="connsiteX1" fmla="*/ 144125 w 164030"/>
              <a:gd name="connsiteY1" fmla="*/ 0 h 974035"/>
              <a:gd name="connsiteX2" fmla="*/ 111822 w 164030"/>
              <a:gd name="connsiteY2" fmla="*/ 163996 h 974035"/>
              <a:gd name="connsiteX3" fmla="*/ 164003 w 164030"/>
              <a:gd name="connsiteY3" fmla="*/ 484532 h 974035"/>
              <a:gd name="connsiteX4" fmla="*/ 146610 w 164030"/>
              <a:gd name="connsiteY4" fmla="*/ 834886 h 974035"/>
              <a:gd name="connsiteX5" fmla="*/ 144125 w 164030"/>
              <a:gd name="connsiteY5" fmla="*/ 974035 h 974035"/>
              <a:gd name="connsiteX6" fmla="*/ 59642 w 164030"/>
              <a:gd name="connsiteY6" fmla="*/ 974035 h 974035"/>
              <a:gd name="connsiteX7" fmla="*/ 32310 w 164030"/>
              <a:gd name="connsiteY7" fmla="*/ 829916 h 974035"/>
              <a:gd name="connsiteX8" fmla="*/ 72066 w 164030"/>
              <a:gd name="connsiteY8" fmla="*/ 487017 h 974035"/>
              <a:gd name="connsiteX9" fmla="*/ 7 w 164030"/>
              <a:gd name="connsiteY9" fmla="*/ 161510 h 974035"/>
              <a:gd name="connsiteX10" fmla="*/ 59642 w 164030"/>
              <a:gd name="connsiteY10" fmla="*/ 0 h 974035"/>
              <a:gd name="connsiteX0" fmla="*/ 59642 w 164020"/>
              <a:gd name="connsiteY0" fmla="*/ 0 h 974035"/>
              <a:gd name="connsiteX1" fmla="*/ 144125 w 164020"/>
              <a:gd name="connsiteY1" fmla="*/ 0 h 974035"/>
              <a:gd name="connsiteX2" fmla="*/ 111822 w 164020"/>
              <a:gd name="connsiteY2" fmla="*/ 163996 h 974035"/>
              <a:gd name="connsiteX3" fmla="*/ 164003 w 164020"/>
              <a:gd name="connsiteY3" fmla="*/ 484532 h 974035"/>
              <a:gd name="connsiteX4" fmla="*/ 136670 w 164020"/>
              <a:gd name="connsiteY4" fmla="*/ 834886 h 974035"/>
              <a:gd name="connsiteX5" fmla="*/ 144125 w 164020"/>
              <a:gd name="connsiteY5" fmla="*/ 974035 h 974035"/>
              <a:gd name="connsiteX6" fmla="*/ 59642 w 164020"/>
              <a:gd name="connsiteY6" fmla="*/ 974035 h 974035"/>
              <a:gd name="connsiteX7" fmla="*/ 32310 w 164020"/>
              <a:gd name="connsiteY7" fmla="*/ 829916 h 974035"/>
              <a:gd name="connsiteX8" fmla="*/ 72066 w 164020"/>
              <a:gd name="connsiteY8" fmla="*/ 487017 h 974035"/>
              <a:gd name="connsiteX9" fmla="*/ 7 w 164020"/>
              <a:gd name="connsiteY9" fmla="*/ 161510 h 974035"/>
              <a:gd name="connsiteX10" fmla="*/ 59642 w 164020"/>
              <a:gd name="connsiteY10" fmla="*/ 0 h 97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020" h="974035">
                <a:moveTo>
                  <a:pt x="59642" y="0"/>
                </a:moveTo>
                <a:lnTo>
                  <a:pt x="144125" y="0"/>
                </a:lnTo>
                <a:cubicBezTo>
                  <a:pt x="143297" y="57150"/>
                  <a:pt x="112650" y="106846"/>
                  <a:pt x="111822" y="163996"/>
                </a:cubicBezTo>
                <a:cubicBezTo>
                  <a:pt x="111822" y="244751"/>
                  <a:pt x="163589" y="350768"/>
                  <a:pt x="164003" y="484532"/>
                </a:cubicBezTo>
                <a:cubicBezTo>
                  <a:pt x="164831" y="595519"/>
                  <a:pt x="136670" y="753302"/>
                  <a:pt x="136670" y="834886"/>
                </a:cubicBezTo>
                <a:cubicBezTo>
                  <a:pt x="136670" y="916470"/>
                  <a:pt x="158620" y="951258"/>
                  <a:pt x="144125" y="974035"/>
                </a:cubicBezTo>
                <a:lnTo>
                  <a:pt x="59642" y="974035"/>
                </a:lnTo>
                <a:cubicBezTo>
                  <a:pt x="45148" y="950430"/>
                  <a:pt x="33138" y="911086"/>
                  <a:pt x="32310" y="829916"/>
                </a:cubicBezTo>
                <a:cubicBezTo>
                  <a:pt x="31482" y="748746"/>
                  <a:pt x="72066" y="596347"/>
                  <a:pt x="72066" y="487017"/>
                </a:cubicBezTo>
                <a:cubicBezTo>
                  <a:pt x="72894" y="383484"/>
                  <a:pt x="-821" y="265043"/>
                  <a:pt x="7" y="161510"/>
                </a:cubicBezTo>
                <a:lnTo>
                  <a:pt x="596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35">
            <a:extLst>
              <a:ext uri="{FF2B5EF4-FFF2-40B4-BE49-F238E27FC236}">
                <a16:creationId xmlns:a16="http://schemas.microsoft.com/office/drawing/2014/main" id="{72624F1A-CC6A-4833-B6A4-25BECF66F0F7}"/>
              </a:ext>
            </a:extLst>
          </p:cNvPr>
          <p:cNvSpPr/>
          <p:nvPr/>
        </p:nvSpPr>
        <p:spPr>
          <a:xfrm>
            <a:off x="7155689" y="2234446"/>
            <a:ext cx="175658" cy="997527"/>
          </a:xfrm>
          <a:custGeom>
            <a:avLst/>
            <a:gdLst>
              <a:gd name="connsiteX0" fmla="*/ 0 w 84483"/>
              <a:gd name="connsiteY0" fmla="*/ 0 h 974035"/>
              <a:gd name="connsiteX1" fmla="*/ 84483 w 84483"/>
              <a:gd name="connsiteY1" fmla="*/ 0 h 974035"/>
              <a:gd name="connsiteX2" fmla="*/ 84483 w 84483"/>
              <a:gd name="connsiteY2" fmla="*/ 974035 h 974035"/>
              <a:gd name="connsiteX3" fmla="*/ 0 w 84483"/>
              <a:gd name="connsiteY3" fmla="*/ 974035 h 974035"/>
              <a:gd name="connsiteX4" fmla="*/ 0 w 84483"/>
              <a:gd name="connsiteY4" fmla="*/ 0 h 974035"/>
              <a:gd name="connsiteX0" fmla="*/ 0 w 84483"/>
              <a:gd name="connsiteY0" fmla="*/ 0 h 974035"/>
              <a:gd name="connsiteX1" fmla="*/ 84483 w 84483"/>
              <a:gd name="connsiteY1" fmla="*/ 0 h 974035"/>
              <a:gd name="connsiteX2" fmla="*/ 81998 w 84483"/>
              <a:gd name="connsiteY2" fmla="*/ 171450 h 974035"/>
              <a:gd name="connsiteX3" fmla="*/ 84483 w 84483"/>
              <a:gd name="connsiteY3" fmla="*/ 974035 h 974035"/>
              <a:gd name="connsiteX4" fmla="*/ 0 w 84483"/>
              <a:gd name="connsiteY4" fmla="*/ 974035 h 974035"/>
              <a:gd name="connsiteX5" fmla="*/ 0 w 84483"/>
              <a:gd name="connsiteY5" fmla="*/ 0 h 974035"/>
              <a:gd name="connsiteX0" fmla="*/ 2484 w 86967"/>
              <a:gd name="connsiteY0" fmla="*/ 0 h 974035"/>
              <a:gd name="connsiteX1" fmla="*/ 86967 w 86967"/>
              <a:gd name="connsiteY1" fmla="*/ 0 h 974035"/>
              <a:gd name="connsiteX2" fmla="*/ 84482 w 86967"/>
              <a:gd name="connsiteY2" fmla="*/ 171450 h 974035"/>
              <a:gd name="connsiteX3" fmla="*/ 86967 w 86967"/>
              <a:gd name="connsiteY3" fmla="*/ 974035 h 974035"/>
              <a:gd name="connsiteX4" fmla="*/ 2484 w 86967"/>
              <a:gd name="connsiteY4" fmla="*/ 974035 h 974035"/>
              <a:gd name="connsiteX5" fmla="*/ 0 w 86967"/>
              <a:gd name="connsiteY5" fmla="*/ 176419 h 974035"/>
              <a:gd name="connsiteX6" fmla="*/ 2484 w 86967"/>
              <a:gd name="connsiteY6" fmla="*/ 0 h 974035"/>
              <a:gd name="connsiteX0" fmla="*/ 2484 w 93317"/>
              <a:gd name="connsiteY0" fmla="*/ 0 h 974035"/>
              <a:gd name="connsiteX1" fmla="*/ 86967 w 93317"/>
              <a:gd name="connsiteY1" fmla="*/ 0 h 974035"/>
              <a:gd name="connsiteX2" fmla="*/ 84482 w 93317"/>
              <a:gd name="connsiteY2" fmla="*/ 171450 h 974035"/>
              <a:gd name="connsiteX3" fmla="*/ 86967 w 93317"/>
              <a:gd name="connsiteY3" fmla="*/ 484532 h 974035"/>
              <a:gd name="connsiteX4" fmla="*/ 86967 w 93317"/>
              <a:gd name="connsiteY4" fmla="*/ 974035 h 974035"/>
              <a:gd name="connsiteX5" fmla="*/ 2484 w 93317"/>
              <a:gd name="connsiteY5" fmla="*/ 974035 h 974035"/>
              <a:gd name="connsiteX6" fmla="*/ 0 w 93317"/>
              <a:gd name="connsiteY6" fmla="*/ 176419 h 974035"/>
              <a:gd name="connsiteX7" fmla="*/ 2484 w 93317"/>
              <a:gd name="connsiteY7" fmla="*/ 0 h 974035"/>
              <a:gd name="connsiteX0" fmla="*/ 4969 w 95802"/>
              <a:gd name="connsiteY0" fmla="*/ 0 h 974035"/>
              <a:gd name="connsiteX1" fmla="*/ 89452 w 95802"/>
              <a:gd name="connsiteY1" fmla="*/ 0 h 974035"/>
              <a:gd name="connsiteX2" fmla="*/ 86967 w 95802"/>
              <a:gd name="connsiteY2" fmla="*/ 171450 h 974035"/>
              <a:gd name="connsiteX3" fmla="*/ 89452 w 95802"/>
              <a:gd name="connsiteY3" fmla="*/ 484532 h 974035"/>
              <a:gd name="connsiteX4" fmla="*/ 89452 w 95802"/>
              <a:gd name="connsiteY4" fmla="*/ 974035 h 974035"/>
              <a:gd name="connsiteX5" fmla="*/ 4969 w 95802"/>
              <a:gd name="connsiteY5" fmla="*/ 974035 h 974035"/>
              <a:gd name="connsiteX6" fmla="*/ 0 w 95802"/>
              <a:gd name="connsiteY6" fmla="*/ 487017 h 974035"/>
              <a:gd name="connsiteX7" fmla="*/ 2485 w 95802"/>
              <a:gd name="connsiteY7" fmla="*/ 176419 h 974035"/>
              <a:gd name="connsiteX8" fmla="*/ 4969 w 95802"/>
              <a:gd name="connsiteY8" fmla="*/ 0 h 974035"/>
              <a:gd name="connsiteX0" fmla="*/ 4969 w 96608"/>
              <a:gd name="connsiteY0" fmla="*/ 0 h 974035"/>
              <a:gd name="connsiteX1" fmla="*/ 89452 w 96608"/>
              <a:gd name="connsiteY1" fmla="*/ 0 h 974035"/>
              <a:gd name="connsiteX2" fmla="*/ 86967 w 96608"/>
              <a:gd name="connsiteY2" fmla="*/ 171450 h 974035"/>
              <a:gd name="connsiteX3" fmla="*/ 89452 w 96608"/>
              <a:gd name="connsiteY3" fmla="*/ 484532 h 974035"/>
              <a:gd name="connsiteX4" fmla="*/ 91937 w 96608"/>
              <a:gd name="connsiteY4" fmla="*/ 837371 h 974035"/>
              <a:gd name="connsiteX5" fmla="*/ 89452 w 96608"/>
              <a:gd name="connsiteY5" fmla="*/ 974035 h 974035"/>
              <a:gd name="connsiteX6" fmla="*/ 4969 w 96608"/>
              <a:gd name="connsiteY6" fmla="*/ 974035 h 974035"/>
              <a:gd name="connsiteX7" fmla="*/ 0 w 96608"/>
              <a:gd name="connsiteY7" fmla="*/ 487017 h 974035"/>
              <a:gd name="connsiteX8" fmla="*/ 2485 w 96608"/>
              <a:gd name="connsiteY8" fmla="*/ 176419 h 974035"/>
              <a:gd name="connsiteX9" fmla="*/ 4969 w 96608"/>
              <a:gd name="connsiteY9" fmla="*/ 0 h 974035"/>
              <a:gd name="connsiteX0" fmla="*/ 6940 w 98579"/>
              <a:gd name="connsiteY0" fmla="*/ 0 h 974035"/>
              <a:gd name="connsiteX1" fmla="*/ 91423 w 98579"/>
              <a:gd name="connsiteY1" fmla="*/ 0 h 974035"/>
              <a:gd name="connsiteX2" fmla="*/ 88938 w 98579"/>
              <a:gd name="connsiteY2" fmla="*/ 171450 h 974035"/>
              <a:gd name="connsiteX3" fmla="*/ 91423 w 98579"/>
              <a:gd name="connsiteY3" fmla="*/ 484532 h 974035"/>
              <a:gd name="connsiteX4" fmla="*/ 93908 w 98579"/>
              <a:gd name="connsiteY4" fmla="*/ 837371 h 974035"/>
              <a:gd name="connsiteX5" fmla="*/ 91423 w 98579"/>
              <a:gd name="connsiteY5" fmla="*/ 974035 h 974035"/>
              <a:gd name="connsiteX6" fmla="*/ 6940 w 98579"/>
              <a:gd name="connsiteY6" fmla="*/ 974035 h 974035"/>
              <a:gd name="connsiteX7" fmla="*/ 4456 w 98579"/>
              <a:gd name="connsiteY7" fmla="*/ 832402 h 974035"/>
              <a:gd name="connsiteX8" fmla="*/ 1971 w 98579"/>
              <a:gd name="connsiteY8" fmla="*/ 487017 h 974035"/>
              <a:gd name="connsiteX9" fmla="*/ 4456 w 98579"/>
              <a:gd name="connsiteY9" fmla="*/ 176419 h 974035"/>
              <a:gd name="connsiteX10" fmla="*/ 6940 w 98579"/>
              <a:gd name="connsiteY10" fmla="*/ 0 h 974035"/>
              <a:gd name="connsiteX0" fmla="*/ 32319 w 123958"/>
              <a:gd name="connsiteY0" fmla="*/ 0 h 974035"/>
              <a:gd name="connsiteX1" fmla="*/ 116802 w 123958"/>
              <a:gd name="connsiteY1" fmla="*/ 0 h 974035"/>
              <a:gd name="connsiteX2" fmla="*/ 114317 w 123958"/>
              <a:gd name="connsiteY2" fmla="*/ 171450 h 974035"/>
              <a:gd name="connsiteX3" fmla="*/ 116802 w 123958"/>
              <a:gd name="connsiteY3" fmla="*/ 484532 h 974035"/>
              <a:gd name="connsiteX4" fmla="*/ 119287 w 123958"/>
              <a:gd name="connsiteY4" fmla="*/ 837371 h 974035"/>
              <a:gd name="connsiteX5" fmla="*/ 116802 w 123958"/>
              <a:gd name="connsiteY5" fmla="*/ 974035 h 974035"/>
              <a:gd name="connsiteX6" fmla="*/ 32319 w 123958"/>
              <a:gd name="connsiteY6" fmla="*/ 974035 h 974035"/>
              <a:gd name="connsiteX7" fmla="*/ 29835 w 123958"/>
              <a:gd name="connsiteY7" fmla="*/ 832402 h 974035"/>
              <a:gd name="connsiteX8" fmla="*/ 27350 w 123958"/>
              <a:gd name="connsiteY8" fmla="*/ 487017 h 974035"/>
              <a:gd name="connsiteX9" fmla="*/ 17 w 123958"/>
              <a:gd name="connsiteY9" fmla="*/ 163995 h 974035"/>
              <a:gd name="connsiteX10" fmla="*/ 32319 w 123958"/>
              <a:gd name="connsiteY10" fmla="*/ 0 h 974035"/>
              <a:gd name="connsiteX0" fmla="*/ 59644 w 151283"/>
              <a:gd name="connsiteY0" fmla="*/ 0 h 974035"/>
              <a:gd name="connsiteX1" fmla="*/ 144127 w 151283"/>
              <a:gd name="connsiteY1" fmla="*/ 0 h 974035"/>
              <a:gd name="connsiteX2" fmla="*/ 141642 w 151283"/>
              <a:gd name="connsiteY2" fmla="*/ 171450 h 974035"/>
              <a:gd name="connsiteX3" fmla="*/ 144127 w 151283"/>
              <a:gd name="connsiteY3" fmla="*/ 484532 h 974035"/>
              <a:gd name="connsiteX4" fmla="*/ 146612 w 151283"/>
              <a:gd name="connsiteY4" fmla="*/ 837371 h 974035"/>
              <a:gd name="connsiteX5" fmla="*/ 144127 w 151283"/>
              <a:gd name="connsiteY5" fmla="*/ 974035 h 974035"/>
              <a:gd name="connsiteX6" fmla="*/ 59644 w 151283"/>
              <a:gd name="connsiteY6" fmla="*/ 974035 h 974035"/>
              <a:gd name="connsiteX7" fmla="*/ 57160 w 151283"/>
              <a:gd name="connsiteY7" fmla="*/ 832402 h 974035"/>
              <a:gd name="connsiteX8" fmla="*/ 54675 w 151283"/>
              <a:gd name="connsiteY8" fmla="*/ 487017 h 974035"/>
              <a:gd name="connsiteX9" fmla="*/ 9 w 151283"/>
              <a:gd name="connsiteY9" fmla="*/ 161510 h 974035"/>
              <a:gd name="connsiteX10" fmla="*/ 59644 w 151283"/>
              <a:gd name="connsiteY10" fmla="*/ 0 h 974035"/>
              <a:gd name="connsiteX0" fmla="*/ 59644 w 151283"/>
              <a:gd name="connsiteY0" fmla="*/ 0 h 974035"/>
              <a:gd name="connsiteX1" fmla="*/ 144127 w 151283"/>
              <a:gd name="connsiteY1" fmla="*/ 0 h 974035"/>
              <a:gd name="connsiteX2" fmla="*/ 111824 w 151283"/>
              <a:gd name="connsiteY2" fmla="*/ 163996 h 974035"/>
              <a:gd name="connsiteX3" fmla="*/ 144127 w 151283"/>
              <a:gd name="connsiteY3" fmla="*/ 484532 h 974035"/>
              <a:gd name="connsiteX4" fmla="*/ 146612 w 151283"/>
              <a:gd name="connsiteY4" fmla="*/ 837371 h 974035"/>
              <a:gd name="connsiteX5" fmla="*/ 144127 w 151283"/>
              <a:gd name="connsiteY5" fmla="*/ 974035 h 974035"/>
              <a:gd name="connsiteX6" fmla="*/ 59644 w 151283"/>
              <a:gd name="connsiteY6" fmla="*/ 974035 h 974035"/>
              <a:gd name="connsiteX7" fmla="*/ 57160 w 151283"/>
              <a:gd name="connsiteY7" fmla="*/ 832402 h 974035"/>
              <a:gd name="connsiteX8" fmla="*/ 54675 w 151283"/>
              <a:gd name="connsiteY8" fmla="*/ 487017 h 974035"/>
              <a:gd name="connsiteX9" fmla="*/ 9 w 151283"/>
              <a:gd name="connsiteY9" fmla="*/ 161510 h 974035"/>
              <a:gd name="connsiteX10" fmla="*/ 59644 w 151283"/>
              <a:gd name="connsiteY10" fmla="*/ 0 h 974035"/>
              <a:gd name="connsiteX0" fmla="*/ 59644 w 164032"/>
              <a:gd name="connsiteY0" fmla="*/ 0 h 974035"/>
              <a:gd name="connsiteX1" fmla="*/ 144127 w 164032"/>
              <a:gd name="connsiteY1" fmla="*/ 0 h 974035"/>
              <a:gd name="connsiteX2" fmla="*/ 111824 w 164032"/>
              <a:gd name="connsiteY2" fmla="*/ 163996 h 974035"/>
              <a:gd name="connsiteX3" fmla="*/ 164005 w 164032"/>
              <a:gd name="connsiteY3" fmla="*/ 484532 h 974035"/>
              <a:gd name="connsiteX4" fmla="*/ 146612 w 164032"/>
              <a:gd name="connsiteY4" fmla="*/ 837371 h 974035"/>
              <a:gd name="connsiteX5" fmla="*/ 144127 w 164032"/>
              <a:gd name="connsiteY5" fmla="*/ 974035 h 974035"/>
              <a:gd name="connsiteX6" fmla="*/ 59644 w 164032"/>
              <a:gd name="connsiteY6" fmla="*/ 974035 h 974035"/>
              <a:gd name="connsiteX7" fmla="*/ 57160 w 164032"/>
              <a:gd name="connsiteY7" fmla="*/ 832402 h 974035"/>
              <a:gd name="connsiteX8" fmla="*/ 54675 w 164032"/>
              <a:gd name="connsiteY8" fmla="*/ 487017 h 974035"/>
              <a:gd name="connsiteX9" fmla="*/ 9 w 164032"/>
              <a:gd name="connsiteY9" fmla="*/ 161510 h 974035"/>
              <a:gd name="connsiteX10" fmla="*/ 59644 w 164032"/>
              <a:gd name="connsiteY10" fmla="*/ 0 h 974035"/>
              <a:gd name="connsiteX0" fmla="*/ 59642 w 164030"/>
              <a:gd name="connsiteY0" fmla="*/ 0 h 974035"/>
              <a:gd name="connsiteX1" fmla="*/ 144125 w 164030"/>
              <a:gd name="connsiteY1" fmla="*/ 0 h 974035"/>
              <a:gd name="connsiteX2" fmla="*/ 111822 w 164030"/>
              <a:gd name="connsiteY2" fmla="*/ 163996 h 974035"/>
              <a:gd name="connsiteX3" fmla="*/ 164003 w 164030"/>
              <a:gd name="connsiteY3" fmla="*/ 484532 h 974035"/>
              <a:gd name="connsiteX4" fmla="*/ 146610 w 164030"/>
              <a:gd name="connsiteY4" fmla="*/ 837371 h 974035"/>
              <a:gd name="connsiteX5" fmla="*/ 144125 w 164030"/>
              <a:gd name="connsiteY5" fmla="*/ 974035 h 974035"/>
              <a:gd name="connsiteX6" fmla="*/ 59642 w 164030"/>
              <a:gd name="connsiteY6" fmla="*/ 974035 h 974035"/>
              <a:gd name="connsiteX7" fmla="*/ 57158 w 164030"/>
              <a:gd name="connsiteY7" fmla="*/ 832402 h 974035"/>
              <a:gd name="connsiteX8" fmla="*/ 72066 w 164030"/>
              <a:gd name="connsiteY8" fmla="*/ 487017 h 974035"/>
              <a:gd name="connsiteX9" fmla="*/ 7 w 164030"/>
              <a:gd name="connsiteY9" fmla="*/ 161510 h 974035"/>
              <a:gd name="connsiteX10" fmla="*/ 59642 w 164030"/>
              <a:gd name="connsiteY10" fmla="*/ 0 h 974035"/>
              <a:gd name="connsiteX0" fmla="*/ 59642 w 164030"/>
              <a:gd name="connsiteY0" fmla="*/ 0 h 974035"/>
              <a:gd name="connsiteX1" fmla="*/ 144125 w 164030"/>
              <a:gd name="connsiteY1" fmla="*/ 0 h 974035"/>
              <a:gd name="connsiteX2" fmla="*/ 111822 w 164030"/>
              <a:gd name="connsiteY2" fmla="*/ 163996 h 974035"/>
              <a:gd name="connsiteX3" fmla="*/ 164003 w 164030"/>
              <a:gd name="connsiteY3" fmla="*/ 484532 h 974035"/>
              <a:gd name="connsiteX4" fmla="*/ 146610 w 164030"/>
              <a:gd name="connsiteY4" fmla="*/ 837371 h 974035"/>
              <a:gd name="connsiteX5" fmla="*/ 144125 w 164030"/>
              <a:gd name="connsiteY5" fmla="*/ 974035 h 974035"/>
              <a:gd name="connsiteX6" fmla="*/ 59642 w 164030"/>
              <a:gd name="connsiteY6" fmla="*/ 974035 h 974035"/>
              <a:gd name="connsiteX7" fmla="*/ 42249 w 164030"/>
              <a:gd name="connsiteY7" fmla="*/ 827432 h 974035"/>
              <a:gd name="connsiteX8" fmla="*/ 72066 w 164030"/>
              <a:gd name="connsiteY8" fmla="*/ 487017 h 974035"/>
              <a:gd name="connsiteX9" fmla="*/ 7 w 164030"/>
              <a:gd name="connsiteY9" fmla="*/ 161510 h 974035"/>
              <a:gd name="connsiteX10" fmla="*/ 59642 w 164030"/>
              <a:gd name="connsiteY10" fmla="*/ 0 h 974035"/>
              <a:gd name="connsiteX0" fmla="*/ 59642 w 164030"/>
              <a:gd name="connsiteY0" fmla="*/ 0 h 974035"/>
              <a:gd name="connsiteX1" fmla="*/ 144125 w 164030"/>
              <a:gd name="connsiteY1" fmla="*/ 0 h 974035"/>
              <a:gd name="connsiteX2" fmla="*/ 111822 w 164030"/>
              <a:gd name="connsiteY2" fmla="*/ 163996 h 974035"/>
              <a:gd name="connsiteX3" fmla="*/ 164003 w 164030"/>
              <a:gd name="connsiteY3" fmla="*/ 484532 h 974035"/>
              <a:gd name="connsiteX4" fmla="*/ 146610 w 164030"/>
              <a:gd name="connsiteY4" fmla="*/ 834886 h 974035"/>
              <a:gd name="connsiteX5" fmla="*/ 144125 w 164030"/>
              <a:gd name="connsiteY5" fmla="*/ 974035 h 974035"/>
              <a:gd name="connsiteX6" fmla="*/ 59642 w 164030"/>
              <a:gd name="connsiteY6" fmla="*/ 974035 h 974035"/>
              <a:gd name="connsiteX7" fmla="*/ 42249 w 164030"/>
              <a:gd name="connsiteY7" fmla="*/ 827432 h 974035"/>
              <a:gd name="connsiteX8" fmla="*/ 72066 w 164030"/>
              <a:gd name="connsiteY8" fmla="*/ 487017 h 974035"/>
              <a:gd name="connsiteX9" fmla="*/ 7 w 164030"/>
              <a:gd name="connsiteY9" fmla="*/ 161510 h 974035"/>
              <a:gd name="connsiteX10" fmla="*/ 59642 w 164030"/>
              <a:gd name="connsiteY10" fmla="*/ 0 h 974035"/>
              <a:gd name="connsiteX0" fmla="*/ 59642 w 164030"/>
              <a:gd name="connsiteY0" fmla="*/ 0 h 974035"/>
              <a:gd name="connsiteX1" fmla="*/ 144125 w 164030"/>
              <a:gd name="connsiteY1" fmla="*/ 0 h 974035"/>
              <a:gd name="connsiteX2" fmla="*/ 111822 w 164030"/>
              <a:gd name="connsiteY2" fmla="*/ 163996 h 974035"/>
              <a:gd name="connsiteX3" fmla="*/ 164003 w 164030"/>
              <a:gd name="connsiteY3" fmla="*/ 484532 h 974035"/>
              <a:gd name="connsiteX4" fmla="*/ 146610 w 164030"/>
              <a:gd name="connsiteY4" fmla="*/ 834886 h 974035"/>
              <a:gd name="connsiteX5" fmla="*/ 144125 w 164030"/>
              <a:gd name="connsiteY5" fmla="*/ 974035 h 974035"/>
              <a:gd name="connsiteX6" fmla="*/ 59642 w 164030"/>
              <a:gd name="connsiteY6" fmla="*/ 974035 h 974035"/>
              <a:gd name="connsiteX7" fmla="*/ 32310 w 164030"/>
              <a:gd name="connsiteY7" fmla="*/ 829916 h 974035"/>
              <a:gd name="connsiteX8" fmla="*/ 72066 w 164030"/>
              <a:gd name="connsiteY8" fmla="*/ 487017 h 974035"/>
              <a:gd name="connsiteX9" fmla="*/ 7 w 164030"/>
              <a:gd name="connsiteY9" fmla="*/ 161510 h 974035"/>
              <a:gd name="connsiteX10" fmla="*/ 59642 w 164030"/>
              <a:gd name="connsiteY10" fmla="*/ 0 h 974035"/>
              <a:gd name="connsiteX0" fmla="*/ 59642 w 164020"/>
              <a:gd name="connsiteY0" fmla="*/ 0 h 974035"/>
              <a:gd name="connsiteX1" fmla="*/ 144125 w 164020"/>
              <a:gd name="connsiteY1" fmla="*/ 0 h 974035"/>
              <a:gd name="connsiteX2" fmla="*/ 111822 w 164020"/>
              <a:gd name="connsiteY2" fmla="*/ 163996 h 974035"/>
              <a:gd name="connsiteX3" fmla="*/ 164003 w 164020"/>
              <a:gd name="connsiteY3" fmla="*/ 484532 h 974035"/>
              <a:gd name="connsiteX4" fmla="*/ 136670 w 164020"/>
              <a:gd name="connsiteY4" fmla="*/ 834886 h 974035"/>
              <a:gd name="connsiteX5" fmla="*/ 144125 w 164020"/>
              <a:gd name="connsiteY5" fmla="*/ 974035 h 974035"/>
              <a:gd name="connsiteX6" fmla="*/ 59642 w 164020"/>
              <a:gd name="connsiteY6" fmla="*/ 974035 h 974035"/>
              <a:gd name="connsiteX7" fmla="*/ 32310 w 164020"/>
              <a:gd name="connsiteY7" fmla="*/ 829916 h 974035"/>
              <a:gd name="connsiteX8" fmla="*/ 72066 w 164020"/>
              <a:gd name="connsiteY8" fmla="*/ 487017 h 974035"/>
              <a:gd name="connsiteX9" fmla="*/ 7 w 164020"/>
              <a:gd name="connsiteY9" fmla="*/ 161510 h 974035"/>
              <a:gd name="connsiteX10" fmla="*/ 59642 w 164020"/>
              <a:gd name="connsiteY10" fmla="*/ 0 h 97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020" h="974035">
                <a:moveTo>
                  <a:pt x="59642" y="0"/>
                </a:moveTo>
                <a:lnTo>
                  <a:pt x="144125" y="0"/>
                </a:lnTo>
                <a:cubicBezTo>
                  <a:pt x="143297" y="57150"/>
                  <a:pt x="112650" y="106846"/>
                  <a:pt x="111822" y="163996"/>
                </a:cubicBezTo>
                <a:cubicBezTo>
                  <a:pt x="111822" y="244751"/>
                  <a:pt x="163589" y="350768"/>
                  <a:pt x="164003" y="484532"/>
                </a:cubicBezTo>
                <a:cubicBezTo>
                  <a:pt x="164831" y="595519"/>
                  <a:pt x="136670" y="753302"/>
                  <a:pt x="136670" y="834886"/>
                </a:cubicBezTo>
                <a:cubicBezTo>
                  <a:pt x="136670" y="916470"/>
                  <a:pt x="158620" y="951258"/>
                  <a:pt x="144125" y="974035"/>
                </a:cubicBezTo>
                <a:lnTo>
                  <a:pt x="59642" y="974035"/>
                </a:lnTo>
                <a:cubicBezTo>
                  <a:pt x="45148" y="950430"/>
                  <a:pt x="33138" y="911086"/>
                  <a:pt x="32310" y="829916"/>
                </a:cubicBezTo>
                <a:cubicBezTo>
                  <a:pt x="31482" y="748746"/>
                  <a:pt x="72066" y="596347"/>
                  <a:pt x="72066" y="487017"/>
                </a:cubicBezTo>
                <a:cubicBezTo>
                  <a:pt x="72894" y="383484"/>
                  <a:pt x="-821" y="265043"/>
                  <a:pt x="7" y="161510"/>
                </a:cubicBezTo>
                <a:lnTo>
                  <a:pt x="5964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C94A9C9F-1CB2-4418-BE6C-DAFBD10F4B06}"/>
              </a:ext>
            </a:extLst>
          </p:cNvPr>
          <p:cNvSpPr/>
          <p:nvPr/>
        </p:nvSpPr>
        <p:spPr>
          <a:xfrm rot="5400000">
            <a:off x="1243825" y="2508951"/>
            <a:ext cx="386862" cy="1995794"/>
          </a:xfrm>
          <a:prstGeom prst="rightBrace">
            <a:avLst/>
          </a:prstGeom>
          <a:ln w="57150" cap="rnd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C432F222-6C12-40C1-A644-A0D0D861D7DA}"/>
              </a:ext>
            </a:extLst>
          </p:cNvPr>
          <p:cNvSpPr/>
          <p:nvPr/>
        </p:nvSpPr>
        <p:spPr>
          <a:xfrm rot="5400000">
            <a:off x="7406918" y="2494536"/>
            <a:ext cx="386862" cy="2019924"/>
          </a:xfrm>
          <a:prstGeom prst="rightBrace">
            <a:avLst/>
          </a:prstGeom>
          <a:ln w="57150" cap="rnd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CA59B27-B423-4F52-A370-750FFD70BB47}"/>
              </a:ext>
            </a:extLst>
          </p:cNvPr>
          <p:cNvSpPr/>
          <p:nvPr/>
        </p:nvSpPr>
        <p:spPr>
          <a:xfrm rot="5400000">
            <a:off x="4321702" y="1455021"/>
            <a:ext cx="388355" cy="4111691"/>
          </a:xfrm>
          <a:prstGeom prst="rightBrace">
            <a:avLst/>
          </a:prstGeom>
          <a:ln w="57150" cap="rnd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601868-B6E9-4E39-B7D6-ED03F470C9D0}"/>
              </a:ext>
            </a:extLst>
          </p:cNvPr>
          <p:cNvSpPr txBox="1"/>
          <p:nvPr/>
        </p:nvSpPr>
        <p:spPr>
          <a:xfrm>
            <a:off x="582869" y="3938184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8A3F9B-18E2-45AA-9BF4-E478DC1FEDBE}"/>
              </a:ext>
            </a:extLst>
          </p:cNvPr>
          <p:cNvSpPr txBox="1"/>
          <p:nvPr/>
        </p:nvSpPr>
        <p:spPr>
          <a:xfrm>
            <a:off x="3666951" y="3945804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D8E16D-FC02-4CCE-9F6F-2D48EC8CCED3}"/>
              </a:ext>
            </a:extLst>
          </p:cNvPr>
          <p:cNvSpPr txBox="1"/>
          <p:nvPr/>
        </p:nvSpPr>
        <p:spPr>
          <a:xfrm>
            <a:off x="6804985" y="3945804"/>
            <a:ext cx="170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 yr. Millennium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D982C-BB3B-4C4B-8643-01E3011BCB8A}"/>
              </a:ext>
            </a:extLst>
          </p:cNvPr>
          <p:cNvSpPr txBox="1"/>
          <p:nvPr/>
        </p:nvSpPr>
        <p:spPr>
          <a:xfrm>
            <a:off x="2318417" y="776552"/>
            <a:ext cx="154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Rapture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780E958-13D6-4810-BEB9-70A622B13A31}"/>
              </a:ext>
            </a:extLst>
          </p:cNvPr>
          <p:cNvCxnSpPr>
            <a:cxnSpLocks/>
          </p:cNvCxnSpPr>
          <p:nvPr/>
        </p:nvCxnSpPr>
        <p:spPr>
          <a:xfrm flipH="1">
            <a:off x="2490956" y="1359583"/>
            <a:ext cx="572285" cy="839558"/>
          </a:xfrm>
          <a:prstGeom prst="straightConnector1">
            <a:avLst/>
          </a:prstGeom>
          <a:ln w="57150" cap="rnd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34EB8C0-A839-4FD2-B3A1-79F6711BFB76}"/>
              </a:ext>
            </a:extLst>
          </p:cNvPr>
          <p:cNvSpPr txBox="1"/>
          <p:nvPr/>
        </p:nvSpPr>
        <p:spPr>
          <a:xfrm>
            <a:off x="5054117" y="817615"/>
            <a:ext cx="1813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Coming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C77A27F-E506-4310-BCAD-4A1048F8BE94}"/>
              </a:ext>
            </a:extLst>
          </p:cNvPr>
          <p:cNvCxnSpPr>
            <a:cxnSpLocks/>
          </p:cNvCxnSpPr>
          <p:nvPr/>
        </p:nvCxnSpPr>
        <p:spPr>
          <a:xfrm>
            <a:off x="5982262" y="1378560"/>
            <a:ext cx="572285" cy="839558"/>
          </a:xfrm>
          <a:prstGeom prst="straightConnector1">
            <a:avLst/>
          </a:prstGeom>
          <a:ln w="57150" cap="rnd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64E5233D-E298-4C21-858F-96517AE03384}"/>
              </a:ext>
            </a:extLst>
          </p:cNvPr>
          <p:cNvSpPr txBox="1"/>
          <p:nvPr/>
        </p:nvSpPr>
        <p:spPr>
          <a:xfrm>
            <a:off x="750959" y="2544420"/>
            <a:ext cx="127662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yr.?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5930D74-FD27-4B8B-9BFE-DC0E3873BEE4}"/>
              </a:ext>
            </a:extLst>
          </p:cNvPr>
          <p:cNvCxnSpPr/>
          <p:nvPr/>
        </p:nvCxnSpPr>
        <p:spPr>
          <a:xfrm>
            <a:off x="8608141" y="1877961"/>
            <a:ext cx="0" cy="285136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D0A1419-354C-4129-B9BD-3835D5386BC2}"/>
              </a:ext>
            </a:extLst>
          </p:cNvPr>
          <p:cNvCxnSpPr/>
          <p:nvPr/>
        </p:nvCxnSpPr>
        <p:spPr>
          <a:xfrm>
            <a:off x="2433518" y="1877965"/>
            <a:ext cx="0" cy="285136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998C565-9260-4EE0-BC19-6A8B43B7A260}"/>
              </a:ext>
            </a:extLst>
          </p:cNvPr>
          <p:cNvCxnSpPr/>
          <p:nvPr/>
        </p:nvCxnSpPr>
        <p:spPr>
          <a:xfrm>
            <a:off x="2512142" y="2000865"/>
            <a:ext cx="603209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2" name="TextBox 51">
            <a:extLst>
              <a:ext uri="{FF2B5EF4-FFF2-40B4-BE49-F238E27FC236}">
                <a16:creationId xmlns:a16="http://schemas.microsoft.com/office/drawing/2014/main" id="{B3DE8D13-5063-4163-B990-7FCDB9A9E4DD}"/>
              </a:ext>
            </a:extLst>
          </p:cNvPr>
          <p:cNvSpPr txBox="1"/>
          <p:nvPr/>
        </p:nvSpPr>
        <p:spPr>
          <a:xfrm>
            <a:off x="4965288" y="1750143"/>
            <a:ext cx="121920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1007 yr.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237FD9-AD45-4CFE-9CEB-B2CEF05CEDC5}"/>
              </a:ext>
            </a:extLst>
          </p:cNvPr>
          <p:cNvSpPr txBox="1"/>
          <p:nvPr/>
        </p:nvSpPr>
        <p:spPr>
          <a:xfrm>
            <a:off x="3775590" y="1229035"/>
            <a:ext cx="357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sz="36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endParaRPr lang="en-US" sz="2800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5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/>
      <p:bldP spid="33" grpId="0"/>
      <p:bldP spid="34" grpId="0"/>
      <p:bldP spid="34" grpId="1"/>
      <p:bldP spid="36" grpId="0"/>
      <p:bldP spid="36" grpId="1"/>
      <p:bldP spid="3" grpId="0" animBg="1"/>
      <p:bldP spid="52" grpId="0" animBg="1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A81E76-B39C-4F57-AC48-B58997BBB959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5384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310E9D-C65E-4BF4-90CC-962EA16CB368}"/>
              </a:ext>
            </a:extLst>
          </p:cNvPr>
          <p:cNvSpPr txBox="1"/>
          <p:nvPr/>
        </p:nvSpPr>
        <p:spPr>
          <a:xfrm>
            <a:off x="462064" y="894696"/>
            <a:ext cx="821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0975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A81E76-B39C-4F57-AC48-B58997BBB959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5336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D044B2-440C-4FA2-9B1F-FC45DAE28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96928" y="2203775"/>
            <a:ext cx="2457205" cy="4684105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43027C7F-97A3-4D51-8C75-063DB4BFC899}"/>
              </a:ext>
            </a:extLst>
          </p:cNvPr>
          <p:cNvSpPr/>
          <p:nvPr/>
        </p:nvSpPr>
        <p:spPr>
          <a:xfrm>
            <a:off x="4984376" y="788895"/>
            <a:ext cx="3083859" cy="1936376"/>
          </a:xfrm>
          <a:prstGeom prst="wedgeEllipseCallout">
            <a:avLst>
              <a:gd name="adj1" fmla="val -54382"/>
              <a:gd name="adj2" fmla="val 435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4B9A04-6B79-4FE8-8F74-7E79C3B417AE}"/>
              </a:ext>
            </a:extLst>
          </p:cNvPr>
          <p:cNvSpPr txBox="1"/>
          <p:nvPr/>
        </p:nvSpPr>
        <p:spPr>
          <a:xfrm>
            <a:off x="4988181" y="944285"/>
            <a:ext cx="306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‘Close’</a:t>
            </a:r>
          </a:p>
          <a:p>
            <a:pPr algn="ctr"/>
            <a:r>
              <a:rPr lang="en-US" sz="2400" b="1" dirty="0"/>
              <a:t>only counts in horseshoes and hand</a:t>
            </a:r>
          </a:p>
          <a:p>
            <a:pPr algn="ctr"/>
            <a:r>
              <a:rPr lang="en-US" sz="2400" b="1" dirty="0"/>
              <a:t>grenades </a:t>
            </a:r>
          </a:p>
        </p:txBody>
      </p:sp>
    </p:spTree>
    <p:extLst>
      <p:ext uri="{BB962C8B-B14F-4D97-AF65-F5344CB8AC3E}">
        <p14:creationId xmlns:p14="http://schemas.microsoft.com/office/powerpoint/2010/main" val="7048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310E9D-C65E-4BF4-90CC-962EA16CB368}"/>
              </a:ext>
            </a:extLst>
          </p:cNvPr>
          <p:cNvSpPr txBox="1"/>
          <p:nvPr/>
        </p:nvSpPr>
        <p:spPr>
          <a:xfrm>
            <a:off x="462064" y="894696"/>
            <a:ext cx="82181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6:5, 11-13 ~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</a:t>
            </a:r>
            <a:r>
              <a:rPr lang="en-US" sz="28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saw that the wickedness of man was great in the earth, and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every intent of the thoughts of his heart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only evil continually.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earth also was corrupt before God, and the earth was filled with violence.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God looked upon the earth, and indeed it was corrupt; for all flesh had corrupted their way on the earth. </a:t>
            </a:r>
          </a:p>
          <a:p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God said to Noah, “the end of all flesh has come before Me, for the earth is filled with violence through them; and behold, I will destroy them with the earth.”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3388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A81E76-B39C-4F57-AC48-B58997BBB959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1261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D832107-C4BD-421E-89CD-B1C64C37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487238"/>
              </p:ext>
            </p:extLst>
          </p:nvPr>
        </p:nvGraphicFramePr>
        <p:xfrm>
          <a:off x="410428" y="998070"/>
          <a:ext cx="8304367" cy="356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006">
                  <a:extLst>
                    <a:ext uri="{9D8B030D-6E8A-4147-A177-3AD203B41FA5}">
                      <a16:colId xmlns:a16="http://schemas.microsoft.com/office/drawing/2014/main" val="740024478"/>
                    </a:ext>
                  </a:extLst>
                </a:gridCol>
                <a:gridCol w="4179361">
                  <a:extLst>
                    <a:ext uri="{9D8B030D-6E8A-4147-A177-3AD203B41FA5}">
                      <a16:colId xmlns:a16="http://schemas.microsoft.com/office/drawing/2014/main" val="2290920980"/>
                    </a:ext>
                  </a:extLst>
                </a:gridCol>
              </a:tblGrid>
              <a:tr h="12371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504752"/>
                  </a:ext>
                </a:extLst>
              </a:tr>
              <a:tr h="1153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663172"/>
                  </a:ext>
                </a:extLst>
              </a:tr>
              <a:tr h="11773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1230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87A30BF-6853-453C-B93E-A5F031B61347}"/>
              </a:ext>
            </a:extLst>
          </p:cNvPr>
          <p:cNvSpPr txBox="1"/>
          <p:nvPr/>
        </p:nvSpPr>
        <p:spPr>
          <a:xfrm>
            <a:off x="328713" y="1308847"/>
            <a:ext cx="42851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 as a type of Israel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59BC8-F699-47F5-82FA-C342865AA271}"/>
              </a:ext>
            </a:extLst>
          </p:cNvPr>
          <p:cNvSpPr txBox="1"/>
          <p:nvPr/>
        </p:nvSpPr>
        <p:spPr>
          <a:xfrm>
            <a:off x="4479373" y="1302936"/>
            <a:ext cx="42851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as a type of the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7BF17-648E-47A6-922F-A0FDF9D451CE}"/>
              </a:ext>
            </a:extLst>
          </p:cNvPr>
          <p:cNvSpPr txBox="1"/>
          <p:nvPr/>
        </p:nvSpPr>
        <p:spPr>
          <a:xfrm>
            <a:off x="331708" y="2256133"/>
            <a:ext cx="42851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preserved him through the flood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4EAB0-7564-4BDD-8A9D-154FF676698E}"/>
              </a:ext>
            </a:extLst>
          </p:cNvPr>
          <p:cNvSpPr txBox="1"/>
          <p:nvPr/>
        </p:nvSpPr>
        <p:spPr>
          <a:xfrm>
            <a:off x="4482368" y="2265099"/>
            <a:ext cx="42851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delivered him from the judgment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B26A-E89A-421E-B38D-FF0254383D4B}"/>
              </a:ext>
            </a:extLst>
          </p:cNvPr>
          <p:cNvSpPr txBox="1"/>
          <p:nvPr/>
        </p:nvSpPr>
        <p:spPr>
          <a:xfrm>
            <a:off x="535455" y="3442461"/>
            <a:ext cx="38955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will go through the Tribulation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F0323-13F7-494C-B38D-722C5E54D4DD}"/>
              </a:ext>
            </a:extLst>
          </p:cNvPr>
          <p:cNvSpPr txBox="1"/>
          <p:nvPr/>
        </p:nvSpPr>
        <p:spPr>
          <a:xfrm>
            <a:off x="4472676" y="3439474"/>
            <a:ext cx="4285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will be delivered from the Tribulation</a:t>
            </a:r>
          </a:p>
        </p:txBody>
      </p:sp>
    </p:spTree>
    <p:extLst>
      <p:ext uri="{BB962C8B-B14F-4D97-AF65-F5344CB8AC3E}">
        <p14:creationId xmlns:p14="http://schemas.microsoft.com/office/powerpoint/2010/main" val="6578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A81E76-B39C-4F57-AC48-B58997BBB959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7639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13C2AFE9-1368-445D-A60A-71F1CEAB2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6"/>
          <a:stretch/>
        </p:blipFill>
        <p:spPr bwMode="auto">
          <a:xfrm>
            <a:off x="4572000" y="966961"/>
            <a:ext cx="3772030" cy="42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FD2420B7-EE72-4800-B15C-A04EEB743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77"/>
          <a:stretch/>
        </p:blipFill>
        <p:spPr bwMode="auto">
          <a:xfrm>
            <a:off x="795412" y="981405"/>
            <a:ext cx="3870929" cy="42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73A0A-EF51-4CC1-8754-27CC010FB6CE}"/>
              </a:ext>
            </a:extLst>
          </p:cNvPr>
          <p:cNvSpPr txBox="1"/>
          <p:nvPr/>
        </p:nvSpPr>
        <p:spPr>
          <a:xfrm>
            <a:off x="3593475" y="5100986"/>
            <a:ext cx="2252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Lot’s</a:t>
            </a:r>
            <a:r>
              <a:rPr lang="en-US" sz="3200" b="1" dirty="0"/>
              <a:t> wife”</a:t>
            </a:r>
          </a:p>
        </p:txBody>
      </p:sp>
    </p:spTree>
    <p:extLst>
      <p:ext uri="{BB962C8B-B14F-4D97-AF65-F5344CB8AC3E}">
        <p14:creationId xmlns:p14="http://schemas.microsoft.com/office/powerpoint/2010/main" val="39436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A81E76-B39C-4F57-AC48-B58997BBB959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589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eagles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better, NIV, NASB – vultures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410025"/>
            <a:ext cx="7973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21:24b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 will be trampled until the times of the Gentiles be fulfilled.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D986A-75F7-4DC2-B2E2-AAC9CAA29F39}"/>
              </a:ext>
            </a:extLst>
          </p:cNvPr>
          <p:cNvSpPr/>
          <p:nvPr/>
        </p:nvSpPr>
        <p:spPr>
          <a:xfrm>
            <a:off x="713546" y="2429002"/>
            <a:ext cx="7973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11:25b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blindness in part has happened to Israel until the fullness of the Gentiles has come in.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77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A81E76-B39C-4F57-AC48-B58997BBB959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28260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A81E76-B39C-4F57-AC48-B58997BBB959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2936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actually NIV,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border between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7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A81E76-B39C-4F57-AC48-B58997BBB959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8898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sōzō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93 of 110x in KJV, translated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4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A81E76-B39C-4F57-AC48-B58997BBB959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3513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only here in New Testament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403329"/>
            <a:ext cx="7973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classical Greek: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observe the future by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3D8BB9-AF2D-40DC-AD7E-7DD1588D01C6}"/>
              </a:ext>
            </a:extLst>
          </p:cNvPr>
          <p:cNvSpPr/>
          <p:nvPr/>
        </p:nvSpPr>
        <p:spPr>
          <a:xfrm>
            <a:off x="710556" y="2425885"/>
            <a:ext cx="7973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New Testament times: the idea of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scrutiny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empiricism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6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62C00D-3D12-4D78-8FF2-168F8189D072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you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entos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2x in the New Testament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E41695-6A9C-4D01-966C-5EFE525C8566}"/>
              </a:ext>
            </a:extLst>
          </p:cNvPr>
          <p:cNvSpPr/>
          <p:nvPr/>
        </p:nvSpPr>
        <p:spPr>
          <a:xfrm>
            <a:off x="1029269" y="1883032"/>
            <a:ext cx="1345222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E9042-0A10-48C7-92B3-1125369A437F}"/>
              </a:ext>
            </a:extLst>
          </p:cNvPr>
          <p:cNvSpPr txBox="1"/>
          <p:nvPr/>
        </p:nvSpPr>
        <p:spPr>
          <a:xfrm>
            <a:off x="462116" y="1415853"/>
            <a:ext cx="8205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23:26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blind Pharisee, first cleanse the inside of the cup and dish, that the outside of them may be clean also.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37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3D8BB9-AF2D-40DC-AD7E-7DD1588D01C6}"/>
              </a:ext>
            </a:extLst>
          </p:cNvPr>
          <p:cNvSpPr/>
          <p:nvPr/>
        </p:nvSpPr>
        <p:spPr>
          <a:xfrm>
            <a:off x="710556" y="2942077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 ~ better,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your midst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A164D2-2FF4-42D7-9078-7A0AD80FC17B}"/>
              </a:ext>
            </a:extLst>
          </p:cNvPr>
          <p:cNvSpPr txBox="1"/>
          <p:nvPr/>
        </p:nvSpPr>
        <p:spPr>
          <a:xfrm>
            <a:off x="462119" y="3460960"/>
            <a:ext cx="8205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King’s Domain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FEE872-31F2-4B3D-8CB2-CD8A192EC9F9}"/>
              </a:ext>
            </a:extLst>
          </p:cNvPr>
          <p:cNvSpPr/>
          <p:nvPr/>
        </p:nvSpPr>
        <p:spPr>
          <a:xfrm>
            <a:off x="710559" y="3984298"/>
            <a:ext cx="7973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“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 of the rule of God in the hearts 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men”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9" grpId="0" animBg="1"/>
      <p:bldP spid="4" grpId="0"/>
      <p:bldP spid="4" grpId="1"/>
      <p:bldP spid="8" grpId="0"/>
      <p:bldP spid="8" grpId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8AE46C-D1B2-494A-B7CF-986C3E388574}" vid="{F4976BE7-E753-4755-B762-BFB8B279BA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</Template>
  <TotalTime>1922</TotalTime>
  <Words>730</Words>
  <Application>Microsoft Office PowerPoint</Application>
  <PresentationFormat>On-screen Show (4:3)</PresentationFormat>
  <Paragraphs>82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Times and Times again</vt:lpstr>
      <vt:lpstr>Times New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14</cp:revision>
  <dcterms:created xsi:type="dcterms:W3CDTF">2020-02-14T15:35:26Z</dcterms:created>
  <dcterms:modified xsi:type="dcterms:W3CDTF">2020-02-16T13:32:02Z</dcterms:modified>
</cp:coreProperties>
</file>