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61" r:id="rId4"/>
    <p:sldId id="257" r:id="rId5"/>
    <p:sldId id="259" r:id="rId6"/>
    <p:sldId id="260" r:id="rId7"/>
    <p:sldId id="266" r:id="rId8"/>
    <p:sldId id="267" r:id="rId9"/>
    <p:sldId id="264" r:id="rId10"/>
    <p:sldId id="265" r:id="rId11"/>
    <p:sldId id="279" r:id="rId12"/>
    <p:sldId id="278" r:id="rId13"/>
    <p:sldId id="268" r:id="rId14"/>
    <p:sldId id="269" r:id="rId15"/>
    <p:sldId id="270" r:id="rId16"/>
    <p:sldId id="271" r:id="rId17"/>
    <p:sldId id="272" r:id="rId18"/>
    <p:sldId id="273" r:id="rId19"/>
    <p:sldId id="262" r:id="rId20"/>
    <p:sldId id="281" r:id="rId21"/>
    <p:sldId id="280" r:id="rId22"/>
    <p:sldId id="276" r:id="rId23"/>
    <p:sldId id="263" r:id="rId24"/>
    <p:sldId id="277" r:id="rId25"/>
    <p:sldId id="274" r:id="rId26"/>
    <p:sldId id="275" r:id="rId27"/>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Hebrew" panose="00000400000000000000" pitchFamily="2" charset="0"/>
      <p:regular r:id="rId34"/>
    </p:embeddedFont>
    <p:embeddedFont>
      <p:font typeface="OLB Hebrew" panose="020B0500000000000000" pitchFamily="34" charset="0"/>
      <p:regular r:id="rId35"/>
    </p:embeddedFont>
    <p:embeddedFont>
      <p:font typeface="Times and Times again" pitchFamily="2" charset="0"/>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A3A3"/>
    <a:srgbClr val="3B3838"/>
    <a:srgbClr val="530006"/>
    <a:srgbClr val="410042"/>
    <a:srgbClr val="66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3CD8EE-82B8-4ADE-9F30-7927675473FE}" v="207" dt="2020-02-01T00:31:54.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p:scale>
          <a:sx n="88" d="100"/>
          <a:sy n="88" d="100"/>
        </p:scale>
        <p:origin x="546" y="261"/>
      </p:cViewPr>
      <p:guideLst>
        <p:guide orient="horz" pos="2160"/>
        <p:guide pos="2880"/>
      </p:guideLst>
    </p:cSldViewPr>
  </p:slideViewPr>
  <p:notesTextViewPr>
    <p:cViewPr>
      <p:scale>
        <a:sx n="1" d="1"/>
        <a:sy n="1" d="1"/>
      </p:scale>
      <p:origin x="0" y="0"/>
    </p:cViewPr>
  </p:notesTextViewPr>
  <p:sorterViewPr>
    <p:cViewPr>
      <p:scale>
        <a:sx n="100" d="100"/>
        <a:sy n="100" d="100"/>
      </p:scale>
      <p:origin x="0" y="-24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4E3CD8EE-82B8-4ADE-9F30-7927675473FE}"/>
    <pc:docChg chg="undo custSel modSld">
      <pc:chgData name="Ken Merrihew" userId="bcb7a1e886d99f07" providerId="LiveId" clId="{4E3CD8EE-82B8-4ADE-9F30-7927675473FE}" dt="2020-02-02T02:34:33.215" v="1044" actId="167"/>
      <pc:docMkLst>
        <pc:docMk/>
      </pc:docMkLst>
      <pc:sldChg chg="addSp delSp modSp delAnim modAnim">
        <pc:chgData name="Ken Merrihew" userId="bcb7a1e886d99f07" providerId="LiveId" clId="{4E3CD8EE-82B8-4ADE-9F30-7927675473FE}" dt="2020-02-01T00:03:13.483" v="810"/>
        <pc:sldMkLst>
          <pc:docMk/>
          <pc:sldMk cId="704829784" sldId="258"/>
        </pc:sldMkLst>
        <pc:spChg chg="del">
          <ac:chgData name="Ken Merrihew" userId="bcb7a1e886d99f07" providerId="LiveId" clId="{4E3CD8EE-82B8-4ADE-9F30-7927675473FE}" dt="2020-02-01T00:00:51.589" v="623" actId="478"/>
          <ac:spMkLst>
            <pc:docMk/>
            <pc:sldMk cId="704829784" sldId="258"/>
            <ac:spMk id="9" creationId="{62AA2A52-FF0A-4592-8903-2E3863B59C86}"/>
          </ac:spMkLst>
        </pc:spChg>
        <pc:spChg chg="mod">
          <ac:chgData name="Ken Merrihew" userId="bcb7a1e886d99f07" providerId="LiveId" clId="{4E3CD8EE-82B8-4ADE-9F30-7927675473FE}" dt="2020-02-01T00:00:57.942" v="664" actId="1036"/>
          <ac:spMkLst>
            <pc:docMk/>
            <pc:sldMk cId="704829784" sldId="258"/>
            <ac:spMk id="10" creationId="{827CEB63-9524-473C-985D-2BE3980B16BE}"/>
          </ac:spMkLst>
        </pc:spChg>
        <pc:spChg chg="mod">
          <ac:chgData name="Ken Merrihew" userId="bcb7a1e886d99f07" providerId="LiveId" clId="{4E3CD8EE-82B8-4ADE-9F30-7927675473FE}" dt="2020-02-01T00:01:31.854" v="764" actId="1035"/>
          <ac:spMkLst>
            <pc:docMk/>
            <pc:sldMk cId="704829784" sldId="258"/>
            <ac:spMk id="11" creationId="{06A4269D-CCE9-47FC-AB6C-916AB4C77343}"/>
          </ac:spMkLst>
        </pc:spChg>
        <pc:spChg chg="add mod">
          <ac:chgData name="Ken Merrihew" userId="bcb7a1e886d99f07" providerId="LiveId" clId="{4E3CD8EE-82B8-4ADE-9F30-7927675473FE}" dt="2020-02-01T00:01:29.017" v="757" actId="1036"/>
          <ac:spMkLst>
            <pc:docMk/>
            <pc:sldMk cId="704829784" sldId="258"/>
            <ac:spMk id="12" creationId="{0548491B-C93B-47A0-BAE3-CE505D912311}"/>
          </ac:spMkLst>
        </pc:spChg>
      </pc:sldChg>
      <pc:sldChg chg="addSp delSp modSp addAnim delAnim modAnim">
        <pc:chgData name="Ken Merrihew" userId="bcb7a1e886d99f07" providerId="LiveId" clId="{4E3CD8EE-82B8-4ADE-9F30-7927675473FE}" dt="2020-02-01T00:03:58.652" v="816"/>
        <pc:sldMkLst>
          <pc:docMk/>
          <pc:sldMk cId="2425561987" sldId="261"/>
        </pc:sldMkLst>
        <pc:spChg chg="del">
          <ac:chgData name="Ken Merrihew" userId="bcb7a1e886d99f07" providerId="LiveId" clId="{4E3CD8EE-82B8-4ADE-9F30-7927675473FE}" dt="2020-02-01T00:01:10.953" v="665"/>
          <ac:spMkLst>
            <pc:docMk/>
            <pc:sldMk cId="2425561987" sldId="261"/>
            <ac:spMk id="6" creationId="{FB763895-0120-4BB5-82D5-4DB71DA85863}"/>
          </ac:spMkLst>
        </pc:spChg>
        <pc:spChg chg="add del mod">
          <ac:chgData name="Ken Merrihew" userId="bcb7a1e886d99f07" providerId="LiveId" clId="{4E3CD8EE-82B8-4ADE-9F30-7927675473FE}" dt="2020-02-01T00:03:28.340" v="812" actId="478"/>
          <ac:spMkLst>
            <pc:docMk/>
            <pc:sldMk cId="2425561987" sldId="261"/>
            <ac:spMk id="8" creationId="{DC05B833-982E-417D-A16F-B04039CE3B6F}"/>
          </ac:spMkLst>
        </pc:spChg>
        <pc:spChg chg="mod">
          <ac:chgData name="Ken Merrihew" userId="bcb7a1e886d99f07" providerId="LiveId" clId="{4E3CD8EE-82B8-4ADE-9F30-7927675473FE}" dt="2020-02-01T00:01:40.430" v="800" actId="1035"/>
          <ac:spMkLst>
            <pc:docMk/>
            <pc:sldMk cId="2425561987" sldId="261"/>
            <ac:spMk id="9" creationId="{62AA2A52-FF0A-4592-8903-2E3863B59C86}"/>
          </ac:spMkLst>
        </pc:spChg>
        <pc:spChg chg="mod">
          <ac:chgData name="Ken Merrihew" userId="bcb7a1e886d99f07" providerId="LiveId" clId="{4E3CD8EE-82B8-4ADE-9F30-7927675473FE}" dt="2020-02-01T00:01:47.816" v="803" actId="20577"/>
          <ac:spMkLst>
            <pc:docMk/>
            <pc:sldMk cId="2425561987" sldId="261"/>
            <ac:spMk id="10" creationId="{827CEB63-9524-473C-985D-2BE3980B16BE}"/>
          </ac:spMkLst>
        </pc:spChg>
      </pc:sldChg>
      <pc:sldChg chg="addSp delSp modSp modAnim">
        <pc:chgData name="Ken Merrihew" userId="bcb7a1e886d99f07" providerId="LiveId" clId="{4E3CD8EE-82B8-4ADE-9F30-7927675473FE}" dt="2020-02-02T02:34:33.215" v="1044" actId="167"/>
        <pc:sldMkLst>
          <pc:docMk/>
          <pc:sldMk cId="3525114884" sldId="264"/>
        </pc:sldMkLst>
        <pc:spChg chg="add mod">
          <ac:chgData name="Ken Merrihew" userId="bcb7a1e886d99f07" providerId="LiveId" clId="{4E3CD8EE-82B8-4ADE-9F30-7927675473FE}" dt="2020-02-02T02:34:15.964" v="1043" actId="339"/>
          <ac:spMkLst>
            <pc:docMk/>
            <pc:sldMk cId="3525114884" sldId="264"/>
            <ac:spMk id="2" creationId="{09979F7C-A629-410C-A586-82E42B16B744}"/>
          </ac:spMkLst>
        </pc:spChg>
        <pc:spChg chg="mod">
          <ac:chgData name="Ken Merrihew" userId="bcb7a1e886d99f07" providerId="LiveId" clId="{4E3CD8EE-82B8-4ADE-9F30-7927675473FE}" dt="2020-01-31T19:47:30.566" v="31" actId="14100"/>
          <ac:spMkLst>
            <pc:docMk/>
            <pc:sldMk cId="3525114884" sldId="264"/>
            <ac:spMk id="3" creationId="{E2263769-A21A-47C3-837A-2CF602A4A55D}"/>
          </ac:spMkLst>
        </pc:spChg>
        <pc:spChg chg="mod">
          <ac:chgData name="Ken Merrihew" userId="bcb7a1e886d99f07" providerId="LiveId" clId="{4E3CD8EE-82B8-4ADE-9F30-7927675473FE}" dt="2020-01-31T19:47:36.663" v="61" actId="1036"/>
          <ac:spMkLst>
            <pc:docMk/>
            <pc:sldMk cId="3525114884" sldId="264"/>
            <ac:spMk id="4" creationId="{FD6360A0-8AC7-4E48-9003-08C511456268}"/>
          </ac:spMkLst>
        </pc:spChg>
        <pc:spChg chg="add mod">
          <ac:chgData name="Ken Merrihew" userId="bcb7a1e886d99f07" providerId="LiveId" clId="{4E3CD8EE-82B8-4ADE-9F30-7927675473FE}" dt="2020-01-31T20:13:45.616" v="234" actId="1037"/>
          <ac:spMkLst>
            <pc:docMk/>
            <pc:sldMk cId="3525114884" sldId="264"/>
            <ac:spMk id="5" creationId="{56D17814-B560-42F8-922D-71F80DD870D2}"/>
          </ac:spMkLst>
        </pc:spChg>
        <pc:spChg chg="add mod">
          <ac:chgData name="Ken Merrihew" userId="bcb7a1e886d99f07" providerId="LiveId" clId="{4E3CD8EE-82B8-4ADE-9F30-7927675473FE}" dt="2020-02-02T02:31:47.881" v="914" actId="164"/>
          <ac:spMkLst>
            <pc:docMk/>
            <pc:sldMk cId="3525114884" sldId="264"/>
            <ac:spMk id="6" creationId="{97F1FCB1-82C7-454D-8912-F1B18D64E141}"/>
          </ac:spMkLst>
        </pc:spChg>
        <pc:spChg chg="add mod">
          <ac:chgData name="Ken Merrihew" userId="bcb7a1e886d99f07" providerId="LiveId" clId="{4E3CD8EE-82B8-4ADE-9F30-7927675473FE}" dt="2020-02-02T02:31:47.881" v="914" actId="164"/>
          <ac:spMkLst>
            <pc:docMk/>
            <pc:sldMk cId="3525114884" sldId="264"/>
            <ac:spMk id="8" creationId="{9DAEF84E-374F-4820-8137-F5363803741E}"/>
          </ac:spMkLst>
        </pc:spChg>
        <pc:spChg chg="add del mod">
          <ac:chgData name="Ken Merrihew" userId="bcb7a1e886d99f07" providerId="LiveId" clId="{4E3CD8EE-82B8-4ADE-9F30-7927675473FE}" dt="2020-01-31T19:58:16.019" v="84" actId="478"/>
          <ac:spMkLst>
            <pc:docMk/>
            <pc:sldMk cId="3525114884" sldId="264"/>
            <ac:spMk id="10" creationId="{3E1309F5-A6B2-4527-B129-43B4E330229D}"/>
          </ac:spMkLst>
        </pc:spChg>
        <pc:spChg chg="add del mod">
          <ac:chgData name="Ken Merrihew" userId="bcb7a1e886d99f07" providerId="LiveId" clId="{4E3CD8EE-82B8-4ADE-9F30-7927675473FE}" dt="2020-01-31T20:04:49.678" v="113" actId="478"/>
          <ac:spMkLst>
            <pc:docMk/>
            <pc:sldMk cId="3525114884" sldId="264"/>
            <ac:spMk id="13" creationId="{7E595A1B-A125-4752-BB69-0EEFA4794393}"/>
          </ac:spMkLst>
        </pc:spChg>
        <pc:spChg chg="add del mod">
          <ac:chgData name="Ken Merrihew" userId="bcb7a1e886d99f07" providerId="LiveId" clId="{4E3CD8EE-82B8-4ADE-9F30-7927675473FE}" dt="2020-01-31T19:52:21.115" v="73" actId="478"/>
          <ac:spMkLst>
            <pc:docMk/>
            <pc:sldMk cId="3525114884" sldId="264"/>
            <ac:spMk id="16" creationId="{3C94557E-2BCB-4A38-8996-1DE37254F000}"/>
          </ac:spMkLst>
        </pc:spChg>
        <pc:spChg chg="add mod ord">
          <ac:chgData name="Ken Merrihew" userId="bcb7a1e886d99f07" providerId="LiveId" clId="{4E3CD8EE-82B8-4ADE-9F30-7927675473FE}" dt="2020-01-31T20:25:49.862" v="532" actId="164"/>
          <ac:spMkLst>
            <pc:docMk/>
            <pc:sldMk cId="3525114884" sldId="264"/>
            <ac:spMk id="17" creationId="{2DC23B55-75EB-439D-A54D-4C2D35186351}"/>
          </ac:spMkLst>
        </pc:spChg>
        <pc:spChg chg="add mod">
          <ac:chgData name="Ken Merrihew" userId="bcb7a1e886d99f07" providerId="LiveId" clId="{4E3CD8EE-82B8-4ADE-9F30-7927675473FE}" dt="2020-02-01T00:29:12.720" v="840" actId="339"/>
          <ac:spMkLst>
            <pc:docMk/>
            <pc:sldMk cId="3525114884" sldId="264"/>
            <ac:spMk id="18" creationId="{923BB50E-0157-4E71-A15C-537F253EA4E9}"/>
          </ac:spMkLst>
        </pc:spChg>
        <pc:spChg chg="add mod">
          <ac:chgData name="Ken Merrihew" userId="bcb7a1e886d99f07" providerId="LiveId" clId="{4E3CD8EE-82B8-4ADE-9F30-7927675473FE}" dt="2020-01-31T20:25:49.862" v="532" actId="164"/>
          <ac:spMkLst>
            <pc:docMk/>
            <pc:sldMk cId="3525114884" sldId="264"/>
            <ac:spMk id="19" creationId="{9F2E92F1-5E38-4937-8DFE-DF872C9DA3FB}"/>
          </ac:spMkLst>
        </pc:spChg>
        <pc:spChg chg="add mod">
          <ac:chgData name="Ken Merrihew" userId="bcb7a1e886d99f07" providerId="LiveId" clId="{4E3CD8EE-82B8-4ADE-9F30-7927675473FE}" dt="2020-01-31T20:30:07.151" v="581" actId="1035"/>
          <ac:spMkLst>
            <pc:docMk/>
            <pc:sldMk cId="3525114884" sldId="264"/>
            <ac:spMk id="20" creationId="{60A6DA2A-6A6B-4C24-80BE-A9B1CFB79092}"/>
          </ac:spMkLst>
        </pc:spChg>
        <pc:spChg chg="add mod">
          <ac:chgData name="Ken Merrihew" userId="bcb7a1e886d99f07" providerId="LiveId" clId="{4E3CD8EE-82B8-4ADE-9F30-7927675473FE}" dt="2020-02-01T00:29:12.720" v="840" actId="339"/>
          <ac:spMkLst>
            <pc:docMk/>
            <pc:sldMk cId="3525114884" sldId="264"/>
            <ac:spMk id="21" creationId="{F99C44DC-C814-4EBB-AA12-F289E6801970}"/>
          </ac:spMkLst>
        </pc:spChg>
        <pc:spChg chg="add mod">
          <ac:chgData name="Ken Merrihew" userId="bcb7a1e886d99f07" providerId="LiveId" clId="{4E3CD8EE-82B8-4ADE-9F30-7927675473FE}" dt="2020-01-31T20:31:49.690" v="622" actId="1037"/>
          <ac:spMkLst>
            <pc:docMk/>
            <pc:sldMk cId="3525114884" sldId="264"/>
            <ac:spMk id="25" creationId="{36BA4A43-8ABC-4DFD-8480-6200019FDCE2}"/>
          </ac:spMkLst>
        </pc:spChg>
        <pc:grpChg chg="add mod ord">
          <ac:chgData name="Ken Merrihew" userId="bcb7a1e886d99f07" providerId="LiveId" clId="{4E3CD8EE-82B8-4ADE-9F30-7927675473FE}" dt="2020-02-02T02:34:33.215" v="1044" actId="167"/>
          <ac:grpSpMkLst>
            <pc:docMk/>
            <pc:sldMk cId="3525114884" sldId="264"/>
            <ac:grpSpMk id="9" creationId="{EE1EE864-5AB1-4DF6-B7D4-BC29E413A170}"/>
          </ac:grpSpMkLst>
        </pc:grpChg>
        <pc:grpChg chg="add mod">
          <ac:chgData name="Ken Merrihew" userId="bcb7a1e886d99f07" providerId="LiveId" clId="{4E3CD8EE-82B8-4ADE-9F30-7927675473FE}" dt="2020-02-02T02:31:47.881" v="914" actId="164"/>
          <ac:grpSpMkLst>
            <pc:docMk/>
            <pc:sldMk cId="3525114884" sldId="264"/>
            <ac:grpSpMk id="26" creationId="{8D575853-F7E1-4B76-89F6-D321221CDFA9}"/>
          </ac:grpSpMkLst>
        </pc:grpChg>
        <pc:picChg chg="add del mod">
          <ac:chgData name="Ken Merrihew" userId="bcb7a1e886d99f07" providerId="LiveId" clId="{4E3CD8EE-82B8-4ADE-9F30-7927675473FE}" dt="2020-01-31T20:04:47.924" v="112" actId="478"/>
          <ac:picMkLst>
            <pc:docMk/>
            <pc:sldMk cId="3525114884" sldId="264"/>
            <ac:picMk id="9" creationId="{9A7D2B9B-5872-4062-A01E-D449AA1E083C}"/>
          </ac:picMkLst>
        </pc:picChg>
        <pc:picChg chg="add del mod">
          <ac:chgData name="Ken Merrihew" userId="bcb7a1e886d99f07" providerId="LiveId" clId="{4E3CD8EE-82B8-4ADE-9F30-7927675473FE}" dt="2020-01-31T20:04:49.678" v="113" actId="478"/>
          <ac:picMkLst>
            <pc:docMk/>
            <pc:sldMk cId="3525114884" sldId="264"/>
            <ac:picMk id="12" creationId="{A597F178-5765-47E6-BCC5-C9820DD91888}"/>
          </ac:picMkLst>
        </pc:picChg>
        <pc:picChg chg="add del mod">
          <ac:chgData name="Ken Merrihew" userId="bcb7a1e886d99f07" providerId="LiveId" clId="{4E3CD8EE-82B8-4ADE-9F30-7927675473FE}" dt="2020-01-31T20:04:51.597" v="114" actId="478"/>
          <ac:picMkLst>
            <pc:docMk/>
            <pc:sldMk cId="3525114884" sldId="264"/>
            <ac:picMk id="15" creationId="{E743B444-64BA-447C-9E55-6441F724586A}"/>
          </ac:picMkLst>
        </pc:picChg>
        <pc:picChg chg="add del mod">
          <ac:chgData name="Ken Merrihew" userId="bcb7a1e886d99f07" providerId="LiveId" clId="{4E3CD8EE-82B8-4ADE-9F30-7927675473FE}" dt="2020-01-31T20:04:45.874" v="111" actId="478"/>
          <ac:picMkLst>
            <pc:docMk/>
            <pc:sldMk cId="3525114884" sldId="264"/>
            <ac:picMk id="2050" creationId="{5918C14B-0C93-4BFB-BB09-2040BA68CA1C}"/>
          </ac:picMkLst>
        </pc:picChg>
        <pc:cxnChg chg="add mod">
          <ac:chgData name="Ken Merrihew" userId="bcb7a1e886d99f07" providerId="LiveId" clId="{4E3CD8EE-82B8-4ADE-9F30-7927675473FE}" dt="2020-01-31T20:30:17.874" v="582" actId="14100"/>
          <ac:cxnSpMkLst>
            <pc:docMk/>
            <pc:sldMk cId="3525114884" sldId="264"/>
            <ac:cxnSpMk id="23" creationId="{70BA1295-6ACD-4F3B-93BA-8F53D26C0654}"/>
          </ac:cxnSpMkLst>
        </pc:cxnChg>
      </pc:sldChg>
      <pc:sldChg chg="addSp delSp modSp modAnim">
        <pc:chgData name="Ken Merrihew" userId="bcb7a1e886d99f07" providerId="LiveId" clId="{4E3CD8EE-82B8-4ADE-9F30-7927675473FE}" dt="2020-02-01T00:31:54.318" v="855"/>
        <pc:sldMkLst>
          <pc:docMk/>
          <pc:sldMk cId="3212553894" sldId="272"/>
        </pc:sldMkLst>
        <pc:spChg chg="mod ord topLvl">
          <ac:chgData name="Ken Merrihew" userId="bcb7a1e886d99f07" providerId="LiveId" clId="{4E3CD8EE-82B8-4ADE-9F30-7927675473FE}" dt="2020-02-01T00:31:36.674" v="852" actId="164"/>
          <ac:spMkLst>
            <pc:docMk/>
            <pc:sldMk cId="3212553894" sldId="272"/>
            <ac:spMk id="23" creationId="{B41DC508-74A5-4926-8EF0-173AFF206D68}"/>
          </ac:spMkLst>
        </pc:spChg>
        <pc:grpChg chg="del">
          <ac:chgData name="Ken Merrihew" userId="bcb7a1e886d99f07" providerId="LiveId" clId="{4E3CD8EE-82B8-4ADE-9F30-7927675473FE}" dt="2020-02-01T00:31:23.063" v="850" actId="165"/>
          <ac:grpSpMkLst>
            <pc:docMk/>
            <pc:sldMk cId="3212553894" sldId="272"/>
            <ac:grpSpMk id="22" creationId="{5B8F0926-705C-4F0D-9034-C2D2F18D0EAD}"/>
          </ac:grpSpMkLst>
        </pc:grpChg>
        <pc:grpChg chg="add mod">
          <ac:chgData name="Ken Merrihew" userId="bcb7a1e886d99f07" providerId="LiveId" clId="{4E3CD8EE-82B8-4ADE-9F30-7927675473FE}" dt="2020-02-01T00:31:36.674" v="852" actId="164"/>
          <ac:grpSpMkLst>
            <pc:docMk/>
            <pc:sldMk cId="3212553894" sldId="272"/>
            <ac:grpSpMk id="26" creationId="{7692B036-9CF0-4CD0-A8D4-4D4E4C69F5A0}"/>
          </ac:grpSpMkLst>
        </pc:grpChg>
        <pc:cxnChg chg="mod topLvl">
          <ac:chgData name="Ken Merrihew" userId="bcb7a1e886d99f07" providerId="LiveId" clId="{4E3CD8EE-82B8-4ADE-9F30-7927675473FE}" dt="2020-02-01T00:31:36.674" v="852" actId="164"/>
          <ac:cxnSpMkLst>
            <pc:docMk/>
            <pc:sldMk cId="3212553894" sldId="272"/>
            <ac:cxnSpMk id="24" creationId="{18BB7768-26F5-4302-B7AF-53D7DA404417}"/>
          </ac:cxnSpMkLst>
        </pc:cxnChg>
      </pc:sldChg>
      <pc:sldChg chg="modSp">
        <pc:chgData name="Ken Merrihew" userId="bcb7a1e886d99f07" providerId="LiveId" clId="{4E3CD8EE-82B8-4ADE-9F30-7927675473FE}" dt="2020-02-01T21:12:02.949" v="867" actId="1038"/>
        <pc:sldMkLst>
          <pc:docMk/>
          <pc:sldMk cId="784737092" sldId="279"/>
        </pc:sldMkLst>
        <pc:spChg chg="mod ord">
          <ac:chgData name="Ken Merrihew" userId="bcb7a1e886d99f07" providerId="LiveId" clId="{4E3CD8EE-82B8-4ADE-9F30-7927675473FE}" dt="2020-02-01T21:11:55.526" v="857" actId="20577"/>
          <ac:spMkLst>
            <pc:docMk/>
            <pc:sldMk cId="784737092" sldId="279"/>
            <ac:spMk id="3" creationId="{E2263769-A21A-47C3-837A-2CF602A4A55D}"/>
          </ac:spMkLst>
        </pc:spChg>
        <pc:picChg chg="mod">
          <ac:chgData name="Ken Merrihew" userId="bcb7a1e886d99f07" providerId="LiveId" clId="{4E3CD8EE-82B8-4ADE-9F30-7927675473FE}" dt="2020-02-01T21:12:02.949" v="867" actId="1038"/>
          <ac:picMkLst>
            <pc:docMk/>
            <pc:sldMk cId="784737092" sldId="279"/>
            <ac:picMk id="5" creationId="{EC3E440D-F3EB-40BE-BC2E-436BF43463A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6654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433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15615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4232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E400D-63A0-49FE-B118-9C6870007F82}" type="datetimeFigureOut">
              <a:rPr lang="en-US" smtClean="0"/>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496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E400D-63A0-49FE-B118-9C6870007F82}" type="datetimeFigureOut">
              <a:rPr lang="en-US" smtClean="0"/>
              <a:t>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562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E400D-63A0-49FE-B118-9C6870007F82}" type="datetimeFigureOut">
              <a:rPr lang="en-US" smtClean="0"/>
              <a:t>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085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E400D-63A0-49FE-B118-9C6870007F82}" type="datetimeFigureOut">
              <a:rPr lang="en-US" smtClean="0"/>
              <a:t>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311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E400D-63A0-49FE-B118-9C6870007F82}" type="datetimeFigureOut">
              <a:rPr lang="en-US" smtClean="0"/>
              <a:t>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4314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938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8036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E400D-63A0-49FE-B118-9C6870007F82}" type="datetimeFigureOut">
              <a:rPr lang="en-US" smtClean="0"/>
              <a:t>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9D739-BE63-443A-B536-A2FF783B289C}" type="slidenum">
              <a:rPr lang="en-US" smtClean="0"/>
              <a:t>‹#›</a:t>
            </a:fld>
            <a:endParaRPr lang="en-US"/>
          </a:p>
        </p:txBody>
      </p:sp>
    </p:spTree>
    <p:extLst>
      <p:ext uri="{BB962C8B-B14F-4D97-AF65-F5344CB8AC3E}">
        <p14:creationId xmlns:p14="http://schemas.microsoft.com/office/powerpoint/2010/main" val="17219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2FA73A-5146-4DBC-9BDB-23DF5E2AD698}"/>
              </a:ext>
            </a:extLst>
          </p:cNvPr>
          <p:cNvSpPr txBox="1"/>
          <p:nvPr/>
        </p:nvSpPr>
        <p:spPr>
          <a:xfrm>
            <a:off x="623889" y="2505670"/>
            <a:ext cx="4899242" cy="923330"/>
          </a:xfrm>
          <a:prstGeom prst="rect">
            <a:avLst/>
          </a:prstGeom>
          <a:noFill/>
        </p:spPr>
        <p:txBody>
          <a:bodyPr wrap="square" rtlCol="0">
            <a:spAutoFit/>
          </a:bodyPr>
          <a:lstStyle/>
          <a:p>
            <a:pPr algn="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17</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rPr>
              <a:t>1</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10</a:t>
            </a:r>
            <a:endParaRPr lang="en-US" sz="5400" dirty="0">
              <a:solidFill>
                <a:srgbClr val="660000"/>
              </a:solidFill>
              <a:latin typeface="Times and Times again" pitchFamily="2" charset="0"/>
              <a:ea typeface="Return To Sender" panose="02000000000000000000" pitchFamily="2" charset="0"/>
            </a:endParaRPr>
          </a:p>
        </p:txBody>
      </p:sp>
    </p:spTree>
    <p:extLst>
      <p:ext uri="{BB962C8B-B14F-4D97-AF65-F5344CB8AC3E}">
        <p14:creationId xmlns:p14="http://schemas.microsoft.com/office/powerpoint/2010/main" val="5572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3A9D5F-6236-4BB5-BC0F-7CA37E7D03C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90931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F8C4AE-0238-4485-8106-E7C414FC4FD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pic>
        <p:nvPicPr>
          <p:cNvPr id="5" name="Picture 2" descr="Image result for sandy adams">
            <a:extLst>
              <a:ext uri="{FF2B5EF4-FFF2-40B4-BE49-F238E27FC236}">
                <a16:creationId xmlns:a16="http://schemas.microsoft.com/office/drawing/2014/main" id="{EC3E440D-F3EB-40BE-BC2E-436BF43463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3022"/>
          <a:stretch/>
        </p:blipFill>
        <p:spPr bwMode="auto">
          <a:xfrm rot="21253674">
            <a:off x="6115507" y="1198223"/>
            <a:ext cx="2940949" cy="2902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263769-A21A-47C3-837A-2CF602A4A55D}"/>
              </a:ext>
            </a:extLst>
          </p:cNvPr>
          <p:cNvSpPr txBox="1"/>
          <p:nvPr/>
        </p:nvSpPr>
        <p:spPr>
          <a:xfrm>
            <a:off x="462064" y="890081"/>
            <a:ext cx="6138433" cy="2062103"/>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Sandy Adams (CC Stone Mountain, GA) ~ </a:t>
            </a:r>
            <a:r>
              <a:rPr lang="en-US" sz="3200" dirty="0">
                <a:effectLst>
                  <a:outerShdw blurRad="38100" dist="38100" dir="2700000" algn="tl">
                    <a:srgbClr val="000000">
                      <a:alpha val="43137"/>
                    </a:srgbClr>
                  </a:outerShdw>
                </a:effectLst>
              </a:rPr>
              <a:t>“It is easier to act your way into a feeling that it is to feel your way into an act.”</a:t>
            </a:r>
          </a:p>
        </p:txBody>
      </p:sp>
    </p:spTree>
    <p:extLst>
      <p:ext uri="{BB962C8B-B14F-4D97-AF65-F5344CB8AC3E}">
        <p14:creationId xmlns:p14="http://schemas.microsoft.com/office/powerpoint/2010/main" val="784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2248B2-92DA-4A1A-B119-25A2EA7EB749}"/>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55070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mulberry tree </a:t>
            </a:r>
            <a:r>
              <a:rPr lang="en-US" sz="3200" dirty="0">
                <a:effectLst>
                  <a:outerShdw blurRad="38100" dist="38100" dir="2700000" algn="tl">
                    <a:srgbClr val="000000">
                      <a:alpha val="43137"/>
                    </a:srgbClr>
                  </a:outerShdw>
                </a:effectLst>
              </a:rPr>
              <a:t>~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sukaminos</a:t>
            </a:r>
            <a:r>
              <a:rPr lang="en-US" sz="3200" dirty="0">
                <a:effectLst>
                  <a:outerShdw blurRad="38100" dist="38100" dir="2700000" algn="tl">
                    <a:srgbClr val="000000">
                      <a:alpha val="43137"/>
                    </a:srgbClr>
                  </a:outerShdw>
                </a:effectLst>
              </a:rPr>
              <a:t> – KJV, </a:t>
            </a:r>
            <a:r>
              <a:rPr lang="en-US" sz="3200" dirty="0">
                <a:solidFill>
                  <a:srgbClr val="FF0000"/>
                </a:solidFill>
                <a:effectLst>
                  <a:outerShdw blurRad="38100" dist="38100" dir="2700000" algn="tl">
                    <a:srgbClr val="000000">
                      <a:alpha val="43137"/>
                    </a:srgbClr>
                  </a:outerShdw>
                </a:effectLst>
              </a:rPr>
              <a:t>sycamine</a:t>
            </a:r>
            <a:endParaRPr lang="en-US" sz="7200" dirty="0">
              <a:solidFill>
                <a:srgbClr val="FF00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CFF040F4-4E45-4982-BC6B-67BA64505F18}"/>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36589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0B3A82-6C97-4E12-BDF3-195F8CF53A0B}"/>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425619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2 Pet. 1:3 ~ </a:t>
            </a:r>
            <a:r>
              <a:rPr lang="en-US" sz="3200" dirty="0">
                <a:solidFill>
                  <a:srgbClr val="FF0000"/>
                </a:solidFill>
                <a:effectLst>
                  <a:outerShdw blurRad="38100" dist="38100" dir="2700000" algn="tl">
                    <a:srgbClr val="000000">
                      <a:alpha val="43137"/>
                    </a:srgbClr>
                  </a:outerShdw>
                </a:effectLst>
              </a:rPr>
              <a:t>as His divine power has given to us all things that </a:t>
            </a:r>
            <a:r>
              <a:rPr lang="en-US" sz="3200" i="1" dirty="0">
                <a:solidFill>
                  <a:srgbClr val="FF0000"/>
                </a:solidFill>
                <a:effectLst>
                  <a:outerShdw blurRad="38100" dist="38100" dir="2700000" algn="tl">
                    <a:srgbClr val="000000">
                      <a:alpha val="43137"/>
                    </a:srgbClr>
                  </a:outerShdw>
                </a:effectLst>
              </a:rPr>
              <a:t>pertain</a:t>
            </a:r>
            <a:r>
              <a:rPr lang="en-US" sz="3200" dirty="0">
                <a:solidFill>
                  <a:srgbClr val="FF0000"/>
                </a:solidFill>
                <a:effectLst>
                  <a:outerShdw blurRad="38100" dist="38100" dir="2700000" algn="tl">
                    <a:srgbClr val="000000">
                      <a:alpha val="43137"/>
                    </a:srgbClr>
                  </a:outerShdw>
                </a:effectLst>
              </a:rPr>
              <a:t> to life and godliness, through the knowledge of Him who called us by glory and virtue,</a:t>
            </a:r>
            <a:endParaRPr lang="en-US" sz="11500" dirty="0">
              <a:solidFill>
                <a:srgbClr val="FF0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ECE8A06F-466D-4E6A-AEAB-44AC1B2766D8}"/>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7556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BAFC24-6AD5-4BAC-A3F6-7D954ADF2D87}"/>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49315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think</a:t>
            </a:r>
            <a:r>
              <a:rPr lang="en-US" sz="3200" dirty="0">
                <a:effectLst>
                  <a:outerShdw blurRad="38100" dist="38100" dir="2700000" algn="tl">
                    <a:srgbClr val="000000">
                      <a:alpha val="43137"/>
                    </a:srgbClr>
                  </a:outerShdw>
                </a:effectLst>
              </a:rPr>
              <a:t> ~ KJV, </a:t>
            </a:r>
            <a:r>
              <a:rPr lang="en-US" sz="3200" dirty="0">
                <a:solidFill>
                  <a:srgbClr val="FF0000"/>
                </a:solidFill>
                <a:effectLst>
                  <a:outerShdw blurRad="38100" dist="38100" dir="2700000" algn="tl">
                    <a:srgbClr val="000000">
                      <a:alpha val="43137"/>
                    </a:srgbClr>
                  </a:outerShdw>
                </a:effectLst>
              </a:rPr>
              <a:t>I </a:t>
            </a:r>
            <a:r>
              <a:rPr lang="en-US" sz="3200" dirty="0" err="1">
                <a:solidFill>
                  <a:srgbClr val="FF0000"/>
                </a:solidFill>
                <a:effectLst>
                  <a:outerShdw blurRad="38100" dist="38100" dir="2700000" algn="tl">
                    <a:srgbClr val="000000">
                      <a:alpha val="43137"/>
                    </a:srgbClr>
                  </a:outerShdw>
                </a:effectLst>
              </a:rPr>
              <a:t>trow</a:t>
            </a:r>
            <a:r>
              <a:rPr lang="en-US" sz="3200" dirty="0">
                <a:solidFill>
                  <a:srgbClr val="FF0000"/>
                </a:solidFill>
                <a:effectLst>
                  <a:outerShdw blurRad="38100" dist="38100" dir="2700000" algn="tl">
                    <a:srgbClr val="000000">
                      <a:alpha val="43137"/>
                    </a:srgbClr>
                  </a:outerShdw>
                </a:effectLst>
              </a:rPr>
              <a:t> not </a:t>
            </a:r>
            <a:endParaRPr lang="en-US" sz="23900" dirty="0">
              <a:solidFill>
                <a:srgbClr val="FF0000"/>
              </a:solidFill>
              <a:effectLst>
                <a:outerShdw blurRad="38100" dist="38100" dir="2700000" algn="tl">
                  <a:srgbClr val="000000">
                    <a:alpha val="43137"/>
                  </a:srgbClr>
                </a:outerShdw>
              </a:effectLst>
            </a:endParaRPr>
          </a:p>
        </p:txBody>
      </p:sp>
      <p:grpSp>
        <p:nvGrpSpPr>
          <p:cNvPr id="5" name="Group 4">
            <a:extLst>
              <a:ext uri="{FF2B5EF4-FFF2-40B4-BE49-F238E27FC236}">
                <a16:creationId xmlns:a16="http://schemas.microsoft.com/office/drawing/2014/main" id="{11AB13AB-8FE7-4D89-A002-D6B154635998}"/>
              </a:ext>
            </a:extLst>
          </p:cNvPr>
          <p:cNvGrpSpPr/>
          <p:nvPr/>
        </p:nvGrpSpPr>
        <p:grpSpPr>
          <a:xfrm>
            <a:off x="1551642" y="1768672"/>
            <a:ext cx="5427024" cy="4263242"/>
            <a:chOff x="926276" y="1900052"/>
            <a:chExt cx="5427024" cy="4263242"/>
          </a:xfrm>
        </p:grpSpPr>
        <p:grpSp>
          <p:nvGrpSpPr>
            <p:cNvPr id="6" name="Group 22">
              <a:extLst>
                <a:ext uri="{FF2B5EF4-FFF2-40B4-BE49-F238E27FC236}">
                  <a16:creationId xmlns:a16="http://schemas.microsoft.com/office/drawing/2014/main" id="{A6A6CBB1-06CA-4CDD-AB37-9D7AB1F53301}"/>
                </a:ext>
              </a:extLst>
            </p:cNvPr>
            <p:cNvGrpSpPr>
              <a:grpSpLocks noChangeAspect="1"/>
            </p:cNvGrpSpPr>
            <p:nvPr/>
          </p:nvGrpSpPr>
          <p:grpSpPr bwMode="auto">
            <a:xfrm rot="21288411">
              <a:off x="926276" y="1900052"/>
              <a:ext cx="5427024" cy="4263242"/>
              <a:chOff x="641" y="1065"/>
              <a:chExt cx="3679" cy="3115"/>
            </a:xfrm>
          </p:grpSpPr>
          <p:sp>
            <p:nvSpPr>
              <p:cNvPr id="8" name="AutoShape 21">
                <a:extLst>
                  <a:ext uri="{FF2B5EF4-FFF2-40B4-BE49-F238E27FC236}">
                    <a16:creationId xmlns:a16="http://schemas.microsoft.com/office/drawing/2014/main" id="{6FC8A709-251E-4FC3-92BE-70CFAF1A5CE4}"/>
                  </a:ext>
                </a:extLst>
              </p:cNvPr>
              <p:cNvSpPr>
                <a:spLocks noChangeAspect="1" noChangeArrowheads="1" noTextEdit="1"/>
              </p:cNvSpPr>
              <p:nvPr/>
            </p:nvSpPr>
            <p:spPr bwMode="auto">
              <a:xfrm>
                <a:off x="641" y="1065"/>
                <a:ext cx="3679" cy="31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3">
                <a:extLst>
                  <a:ext uri="{FF2B5EF4-FFF2-40B4-BE49-F238E27FC236}">
                    <a16:creationId xmlns:a16="http://schemas.microsoft.com/office/drawing/2014/main" id="{761ECFD1-4D49-415E-9FE8-A265834B2CF9}"/>
                  </a:ext>
                </a:extLst>
              </p:cNvPr>
              <p:cNvSpPr>
                <a:spLocks/>
              </p:cNvSpPr>
              <p:nvPr/>
            </p:nvSpPr>
            <p:spPr bwMode="auto">
              <a:xfrm>
                <a:off x="653" y="1077"/>
                <a:ext cx="3655" cy="3091"/>
              </a:xfrm>
              <a:custGeom>
                <a:avLst/>
                <a:gdLst/>
                <a:ahLst/>
                <a:cxnLst>
                  <a:cxn ang="0">
                    <a:pos x="3643" y="695"/>
                  </a:cxn>
                  <a:cxn ang="0">
                    <a:pos x="3655" y="659"/>
                  </a:cxn>
                  <a:cxn ang="0">
                    <a:pos x="3655" y="611"/>
                  </a:cxn>
                  <a:cxn ang="0">
                    <a:pos x="3649" y="581"/>
                  </a:cxn>
                  <a:cxn ang="0">
                    <a:pos x="3619" y="563"/>
                  </a:cxn>
                  <a:cxn ang="0">
                    <a:pos x="1971" y="42"/>
                  </a:cxn>
                  <a:cxn ang="0">
                    <a:pos x="1935" y="42"/>
                  </a:cxn>
                  <a:cxn ang="0">
                    <a:pos x="1923" y="54"/>
                  </a:cxn>
                  <a:cxn ang="0">
                    <a:pos x="1923" y="48"/>
                  </a:cxn>
                  <a:cxn ang="0">
                    <a:pos x="1899" y="54"/>
                  </a:cxn>
                  <a:cxn ang="0">
                    <a:pos x="1875" y="42"/>
                  </a:cxn>
                  <a:cxn ang="0">
                    <a:pos x="1857" y="18"/>
                  </a:cxn>
                  <a:cxn ang="0">
                    <a:pos x="1822" y="0"/>
                  </a:cxn>
                  <a:cxn ang="0">
                    <a:pos x="1798" y="0"/>
                  </a:cxn>
                  <a:cxn ang="0">
                    <a:pos x="180" y="1617"/>
                  </a:cxn>
                  <a:cxn ang="0">
                    <a:pos x="162" y="1635"/>
                  </a:cxn>
                  <a:cxn ang="0">
                    <a:pos x="138" y="1659"/>
                  </a:cxn>
                  <a:cxn ang="0">
                    <a:pos x="114" y="1671"/>
                  </a:cxn>
                  <a:cxn ang="0">
                    <a:pos x="66" y="1713"/>
                  </a:cxn>
                  <a:cxn ang="0">
                    <a:pos x="24" y="1803"/>
                  </a:cxn>
                  <a:cxn ang="0">
                    <a:pos x="6" y="1893"/>
                  </a:cxn>
                  <a:cxn ang="0">
                    <a:pos x="0" y="1959"/>
                  </a:cxn>
                  <a:cxn ang="0">
                    <a:pos x="6" y="2139"/>
                  </a:cxn>
                  <a:cxn ang="0">
                    <a:pos x="30" y="2282"/>
                  </a:cxn>
                  <a:cxn ang="0">
                    <a:pos x="78" y="2432"/>
                  </a:cxn>
                  <a:cxn ang="0">
                    <a:pos x="120" y="2498"/>
                  </a:cxn>
                  <a:cxn ang="0">
                    <a:pos x="150" y="2522"/>
                  </a:cxn>
                  <a:cxn ang="0">
                    <a:pos x="174" y="2522"/>
                  </a:cxn>
                  <a:cxn ang="0">
                    <a:pos x="192" y="2510"/>
                  </a:cxn>
                  <a:cxn ang="0">
                    <a:pos x="210" y="2510"/>
                  </a:cxn>
                  <a:cxn ang="0">
                    <a:pos x="234" y="2522"/>
                  </a:cxn>
                  <a:cxn ang="0">
                    <a:pos x="240" y="2528"/>
                  </a:cxn>
                  <a:cxn ang="0">
                    <a:pos x="270" y="2558"/>
                  </a:cxn>
                  <a:cxn ang="0">
                    <a:pos x="282" y="2564"/>
                  </a:cxn>
                  <a:cxn ang="0">
                    <a:pos x="1905" y="3073"/>
                  </a:cxn>
                  <a:cxn ang="0">
                    <a:pos x="1917" y="3091"/>
                  </a:cxn>
                  <a:cxn ang="0">
                    <a:pos x="1965" y="3085"/>
                  </a:cxn>
                  <a:cxn ang="0">
                    <a:pos x="1983" y="3073"/>
                  </a:cxn>
                  <a:cxn ang="0">
                    <a:pos x="3643" y="1414"/>
                  </a:cxn>
                  <a:cxn ang="0">
                    <a:pos x="3655" y="1378"/>
                  </a:cxn>
                  <a:cxn ang="0">
                    <a:pos x="3655" y="1330"/>
                  </a:cxn>
                  <a:cxn ang="0">
                    <a:pos x="3649" y="1300"/>
                  </a:cxn>
                  <a:cxn ang="0">
                    <a:pos x="3619" y="1288"/>
                  </a:cxn>
                  <a:cxn ang="0">
                    <a:pos x="3475" y="1240"/>
                  </a:cxn>
                  <a:cxn ang="0">
                    <a:pos x="3457" y="1132"/>
                  </a:cxn>
                  <a:cxn ang="0">
                    <a:pos x="3451" y="1024"/>
                  </a:cxn>
                  <a:cxn ang="0">
                    <a:pos x="3463" y="869"/>
                  </a:cxn>
                  <a:cxn ang="0">
                    <a:pos x="3643" y="695"/>
                  </a:cxn>
                </a:cxnLst>
                <a:rect l="0" t="0" r="r" b="b"/>
                <a:pathLst>
                  <a:path w="3655" h="3091">
                    <a:moveTo>
                      <a:pt x="3643" y="695"/>
                    </a:moveTo>
                    <a:lnTo>
                      <a:pt x="3643" y="695"/>
                    </a:lnTo>
                    <a:lnTo>
                      <a:pt x="3649" y="677"/>
                    </a:lnTo>
                    <a:lnTo>
                      <a:pt x="3655" y="659"/>
                    </a:lnTo>
                    <a:lnTo>
                      <a:pt x="3655" y="611"/>
                    </a:lnTo>
                    <a:lnTo>
                      <a:pt x="3655" y="611"/>
                    </a:lnTo>
                    <a:lnTo>
                      <a:pt x="3655" y="593"/>
                    </a:lnTo>
                    <a:lnTo>
                      <a:pt x="3649" y="581"/>
                    </a:lnTo>
                    <a:lnTo>
                      <a:pt x="3637" y="569"/>
                    </a:lnTo>
                    <a:lnTo>
                      <a:pt x="3619" y="563"/>
                    </a:lnTo>
                    <a:lnTo>
                      <a:pt x="1971" y="42"/>
                    </a:lnTo>
                    <a:lnTo>
                      <a:pt x="1971" y="42"/>
                    </a:lnTo>
                    <a:lnTo>
                      <a:pt x="1947" y="42"/>
                    </a:lnTo>
                    <a:lnTo>
                      <a:pt x="1935" y="42"/>
                    </a:lnTo>
                    <a:lnTo>
                      <a:pt x="1923" y="54"/>
                    </a:lnTo>
                    <a:lnTo>
                      <a:pt x="1923" y="54"/>
                    </a:lnTo>
                    <a:lnTo>
                      <a:pt x="1923" y="48"/>
                    </a:lnTo>
                    <a:lnTo>
                      <a:pt x="1923" y="48"/>
                    </a:lnTo>
                    <a:lnTo>
                      <a:pt x="1911" y="54"/>
                    </a:lnTo>
                    <a:lnTo>
                      <a:pt x="1899" y="54"/>
                    </a:lnTo>
                    <a:lnTo>
                      <a:pt x="1899" y="54"/>
                    </a:lnTo>
                    <a:lnTo>
                      <a:pt x="1875" y="42"/>
                    </a:lnTo>
                    <a:lnTo>
                      <a:pt x="1857" y="18"/>
                    </a:lnTo>
                    <a:lnTo>
                      <a:pt x="1857" y="18"/>
                    </a:lnTo>
                    <a:lnTo>
                      <a:pt x="1839" y="6"/>
                    </a:lnTo>
                    <a:lnTo>
                      <a:pt x="1822" y="0"/>
                    </a:lnTo>
                    <a:lnTo>
                      <a:pt x="1822" y="0"/>
                    </a:lnTo>
                    <a:lnTo>
                      <a:pt x="1798" y="0"/>
                    </a:lnTo>
                    <a:lnTo>
                      <a:pt x="1786" y="12"/>
                    </a:lnTo>
                    <a:lnTo>
                      <a:pt x="180" y="1617"/>
                    </a:lnTo>
                    <a:lnTo>
                      <a:pt x="180" y="1617"/>
                    </a:lnTo>
                    <a:lnTo>
                      <a:pt x="162" y="1635"/>
                    </a:lnTo>
                    <a:lnTo>
                      <a:pt x="162" y="1635"/>
                    </a:lnTo>
                    <a:lnTo>
                      <a:pt x="138" y="1659"/>
                    </a:lnTo>
                    <a:lnTo>
                      <a:pt x="138" y="1659"/>
                    </a:lnTo>
                    <a:lnTo>
                      <a:pt x="114" y="1671"/>
                    </a:lnTo>
                    <a:lnTo>
                      <a:pt x="96" y="1683"/>
                    </a:lnTo>
                    <a:lnTo>
                      <a:pt x="66" y="1713"/>
                    </a:lnTo>
                    <a:lnTo>
                      <a:pt x="42" y="1755"/>
                    </a:lnTo>
                    <a:lnTo>
                      <a:pt x="24" y="1803"/>
                    </a:lnTo>
                    <a:lnTo>
                      <a:pt x="12" y="1845"/>
                    </a:lnTo>
                    <a:lnTo>
                      <a:pt x="6" y="1893"/>
                    </a:lnTo>
                    <a:lnTo>
                      <a:pt x="0" y="1959"/>
                    </a:lnTo>
                    <a:lnTo>
                      <a:pt x="0" y="1959"/>
                    </a:lnTo>
                    <a:lnTo>
                      <a:pt x="0" y="2073"/>
                    </a:lnTo>
                    <a:lnTo>
                      <a:pt x="6" y="2139"/>
                    </a:lnTo>
                    <a:lnTo>
                      <a:pt x="18" y="2210"/>
                    </a:lnTo>
                    <a:lnTo>
                      <a:pt x="30" y="2282"/>
                    </a:lnTo>
                    <a:lnTo>
                      <a:pt x="54" y="2354"/>
                    </a:lnTo>
                    <a:lnTo>
                      <a:pt x="78" y="2432"/>
                    </a:lnTo>
                    <a:lnTo>
                      <a:pt x="120" y="2498"/>
                    </a:lnTo>
                    <a:lnTo>
                      <a:pt x="120" y="2498"/>
                    </a:lnTo>
                    <a:lnTo>
                      <a:pt x="132" y="2516"/>
                    </a:lnTo>
                    <a:lnTo>
                      <a:pt x="150" y="2522"/>
                    </a:lnTo>
                    <a:lnTo>
                      <a:pt x="150" y="2522"/>
                    </a:lnTo>
                    <a:lnTo>
                      <a:pt x="174" y="2522"/>
                    </a:lnTo>
                    <a:lnTo>
                      <a:pt x="192" y="2510"/>
                    </a:lnTo>
                    <a:lnTo>
                      <a:pt x="192" y="2510"/>
                    </a:lnTo>
                    <a:lnTo>
                      <a:pt x="198" y="2510"/>
                    </a:lnTo>
                    <a:lnTo>
                      <a:pt x="210" y="2510"/>
                    </a:lnTo>
                    <a:lnTo>
                      <a:pt x="234" y="2522"/>
                    </a:lnTo>
                    <a:lnTo>
                      <a:pt x="234" y="2522"/>
                    </a:lnTo>
                    <a:lnTo>
                      <a:pt x="240" y="2528"/>
                    </a:lnTo>
                    <a:lnTo>
                      <a:pt x="240" y="2528"/>
                    </a:lnTo>
                    <a:lnTo>
                      <a:pt x="258" y="2552"/>
                    </a:lnTo>
                    <a:lnTo>
                      <a:pt x="270" y="2558"/>
                    </a:lnTo>
                    <a:lnTo>
                      <a:pt x="282" y="2564"/>
                    </a:lnTo>
                    <a:lnTo>
                      <a:pt x="282" y="2564"/>
                    </a:lnTo>
                    <a:lnTo>
                      <a:pt x="1905" y="3073"/>
                    </a:lnTo>
                    <a:lnTo>
                      <a:pt x="1905" y="3073"/>
                    </a:lnTo>
                    <a:lnTo>
                      <a:pt x="1917" y="3091"/>
                    </a:lnTo>
                    <a:lnTo>
                      <a:pt x="1917" y="3091"/>
                    </a:lnTo>
                    <a:lnTo>
                      <a:pt x="1941" y="3091"/>
                    </a:lnTo>
                    <a:lnTo>
                      <a:pt x="1965" y="3085"/>
                    </a:lnTo>
                    <a:lnTo>
                      <a:pt x="1965" y="3085"/>
                    </a:lnTo>
                    <a:lnTo>
                      <a:pt x="1983" y="3073"/>
                    </a:lnTo>
                    <a:lnTo>
                      <a:pt x="3643" y="1414"/>
                    </a:lnTo>
                    <a:lnTo>
                      <a:pt x="3643" y="1414"/>
                    </a:lnTo>
                    <a:lnTo>
                      <a:pt x="3649" y="1396"/>
                    </a:lnTo>
                    <a:lnTo>
                      <a:pt x="3655" y="1378"/>
                    </a:lnTo>
                    <a:lnTo>
                      <a:pt x="3655" y="1330"/>
                    </a:lnTo>
                    <a:lnTo>
                      <a:pt x="3655" y="1330"/>
                    </a:lnTo>
                    <a:lnTo>
                      <a:pt x="3655" y="1318"/>
                    </a:lnTo>
                    <a:lnTo>
                      <a:pt x="3649" y="1300"/>
                    </a:lnTo>
                    <a:lnTo>
                      <a:pt x="3637" y="1294"/>
                    </a:lnTo>
                    <a:lnTo>
                      <a:pt x="3619" y="1288"/>
                    </a:lnTo>
                    <a:lnTo>
                      <a:pt x="3619" y="1288"/>
                    </a:lnTo>
                    <a:lnTo>
                      <a:pt x="3475" y="1240"/>
                    </a:lnTo>
                    <a:lnTo>
                      <a:pt x="3475" y="1240"/>
                    </a:lnTo>
                    <a:lnTo>
                      <a:pt x="3457" y="1132"/>
                    </a:lnTo>
                    <a:lnTo>
                      <a:pt x="3451" y="1024"/>
                    </a:lnTo>
                    <a:lnTo>
                      <a:pt x="3451" y="1024"/>
                    </a:lnTo>
                    <a:lnTo>
                      <a:pt x="3451" y="946"/>
                    </a:lnTo>
                    <a:lnTo>
                      <a:pt x="3463" y="869"/>
                    </a:lnTo>
                    <a:lnTo>
                      <a:pt x="3463" y="869"/>
                    </a:lnTo>
                    <a:lnTo>
                      <a:pt x="3643" y="695"/>
                    </a:lnTo>
                    <a:lnTo>
                      <a:pt x="3643" y="6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4">
                <a:extLst>
                  <a:ext uri="{FF2B5EF4-FFF2-40B4-BE49-F238E27FC236}">
                    <a16:creationId xmlns:a16="http://schemas.microsoft.com/office/drawing/2014/main" id="{507704B2-5BC9-4E41-9A16-ED4396795B3A}"/>
                  </a:ext>
                </a:extLst>
              </p:cNvPr>
              <p:cNvSpPr>
                <a:spLocks/>
              </p:cNvSpPr>
              <p:nvPr/>
            </p:nvSpPr>
            <p:spPr bwMode="auto">
              <a:xfrm>
                <a:off x="713" y="2796"/>
                <a:ext cx="198" cy="731"/>
              </a:xfrm>
              <a:custGeom>
                <a:avLst/>
                <a:gdLst/>
                <a:ahLst/>
                <a:cxnLst>
                  <a:cxn ang="0">
                    <a:pos x="114" y="0"/>
                  </a:cxn>
                  <a:cxn ang="0">
                    <a:pos x="114" y="0"/>
                  </a:cxn>
                  <a:cxn ang="0">
                    <a:pos x="96" y="6"/>
                  </a:cxn>
                  <a:cxn ang="0">
                    <a:pos x="78" y="18"/>
                  </a:cxn>
                  <a:cxn ang="0">
                    <a:pos x="60" y="42"/>
                  </a:cxn>
                  <a:cxn ang="0">
                    <a:pos x="36" y="84"/>
                  </a:cxn>
                  <a:cxn ang="0">
                    <a:pos x="18" y="144"/>
                  </a:cxn>
                  <a:cxn ang="0">
                    <a:pos x="6" y="228"/>
                  </a:cxn>
                  <a:cxn ang="0">
                    <a:pos x="0" y="336"/>
                  </a:cxn>
                  <a:cxn ang="0">
                    <a:pos x="0" y="336"/>
                  </a:cxn>
                  <a:cxn ang="0">
                    <a:pos x="6" y="450"/>
                  </a:cxn>
                  <a:cxn ang="0">
                    <a:pos x="18" y="533"/>
                  </a:cxn>
                  <a:cxn ang="0">
                    <a:pos x="36" y="605"/>
                  </a:cxn>
                  <a:cxn ang="0">
                    <a:pos x="54" y="653"/>
                  </a:cxn>
                  <a:cxn ang="0">
                    <a:pos x="72" y="689"/>
                  </a:cxn>
                  <a:cxn ang="0">
                    <a:pos x="84" y="713"/>
                  </a:cxn>
                  <a:cxn ang="0">
                    <a:pos x="102" y="731"/>
                  </a:cxn>
                  <a:cxn ang="0">
                    <a:pos x="198" y="611"/>
                  </a:cxn>
                  <a:cxn ang="0">
                    <a:pos x="198" y="60"/>
                  </a:cxn>
                  <a:cxn ang="0">
                    <a:pos x="114" y="0"/>
                  </a:cxn>
                </a:cxnLst>
                <a:rect l="0" t="0" r="r" b="b"/>
                <a:pathLst>
                  <a:path w="198" h="731">
                    <a:moveTo>
                      <a:pt x="114" y="0"/>
                    </a:moveTo>
                    <a:lnTo>
                      <a:pt x="114" y="0"/>
                    </a:lnTo>
                    <a:lnTo>
                      <a:pt x="96" y="6"/>
                    </a:lnTo>
                    <a:lnTo>
                      <a:pt x="78" y="18"/>
                    </a:lnTo>
                    <a:lnTo>
                      <a:pt x="60" y="42"/>
                    </a:lnTo>
                    <a:lnTo>
                      <a:pt x="36" y="84"/>
                    </a:lnTo>
                    <a:lnTo>
                      <a:pt x="18" y="144"/>
                    </a:lnTo>
                    <a:lnTo>
                      <a:pt x="6" y="228"/>
                    </a:lnTo>
                    <a:lnTo>
                      <a:pt x="0" y="336"/>
                    </a:lnTo>
                    <a:lnTo>
                      <a:pt x="0" y="336"/>
                    </a:lnTo>
                    <a:lnTo>
                      <a:pt x="6" y="450"/>
                    </a:lnTo>
                    <a:lnTo>
                      <a:pt x="18" y="533"/>
                    </a:lnTo>
                    <a:lnTo>
                      <a:pt x="36" y="605"/>
                    </a:lnTo>
                    <a:lnTo>
                      <a:pt x="54" y="653"/>
                    </a:lnTo>
                    <a:lnTo>
                      <a:pt x="72" y="689"/>
                    </a:lnTo>
                    <a:lnTo>
                      <a:pt x="84" y="713"/>
                    </a:lnTo>
                    <a:lnTo>
                      <a:pt x="102" y="731"/>
                    </a:lnTo>
                    <a:lnTo>
                      <a:pt x="198" y="611"/>
                    </a:lnTo>
                    <a:lnTo>
                      <a:pt x="198" y="60"/>
                    </a:lnTo>
                    <a:lnTo>
                      <a:pt x="114" y="0"/>
                    </a:lnTo>
                    <a:close/>
                  </a:path>
                </a:pathLst>
              </a:custGeom>
              <a:solidFill>
                <a:srgbClr val="3C00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5">
                <a:extLst>
                  <a:ext uri="{FF2B5EF4-FFF2-40B4-BE49-F238E27FC236}">
                    <a16:creationId xmlns:a16="http://schemas.microsoft.com/office/drawing/2014/main" id="{78A0BA68-4156-4CD9-91F4-856D92E255DE}"/>
                  </a:ext>
                </a:extLst>
              </p:cNvPr>
              <p:cNvSpPr>
                <a:spLocks/>
              </p:cNvSpPr>
              <p:nvPr/>
            </p:nvSpPr>
            <p:spPr bwMode="auto">
              <a:xfrm>
                <a:off x="815" y="1844"/>
                <a:ext cx="3445" cy="2270"/>
              </a:xfrm>
              <a:custGeom>
                <a:avLst/>
                <a:gdLst/>
                <a:ahLst/>
                <a:cxnLst>
                  <a:cxn ang="0">
                    <a:pos x="3445" y="563"/>
                  </a:cxn>
                  <a:cxn ang="0">
                    <a:pos x="1791" y="42"/>
                  </a:cxn>
                  <a:cxn ang="0">
                    <a:pos x="1791" y="42"/>
                  </a:cxn>
                  <a:cxn ang="0">
                    <a:pos x="1773" y="54"/>
                  </a:cxn>
                  <a:cxn ang="0">
                    <a:pos x="1749" y="60"/>
                  </a:cxn>
                  <a:cxn ang="0">
                    <a:pos x="1719" y="54"/>
                  </a:cxn>
                  <a:cxn ang="0">
                    <a:pos x="1719" y="54"/>
                  </a:cxn>
                  <a:cxn ang="0">
                    <a:pos x="1689" y="36"/>
                  </a:cxn>
                  <a:cxn ang="0">
                    <a:pos x="1671" y="18"/>
                  </a:cxn>
                  <a:cxn ang="0">
                    <a:pos x="1654" y="0"/>
                  </a:cxn>
                  <a:cxn ang="0">
                    <a:pos x="0" y="1659"/>
                  </a:cxn>
                  <a:cxn ang="0">
                    <a:pos x="0" y="1707"/>
                  </a:cxn>
                  <a:cxn ang="0">
                    <a:pos x="0" y="1707"/>
                  </a:cxn>
                  <a:cxn ang="0">
                    <a:pos x="18" y="1701"/>
                  </a:cxn>
                  <a:cxn ang="0">
                    <a:pos x="36" y="1695"/>
                  </a:cxn>
                  <a:cxn ang="0">
                    <a:pos x="72" y="1701"/>
                  </a:cxn>
                  <a:cxn ang="0">
                    <a:pos x="72" y="1701"/>
                  </a:cxn>
                  <a:cxn ang="0">
                    <a:pos x="102" y="1713"/>
                  </a:cxn>
                  <a:cxn ang="0">
                    <a:pos x="120" y="1731"/>
                  </a:cxn>
                  <a:cxn ang="0">
                    <a:pos x="132" y="1749"/>
                  </a:cxn>
                  <a:cxn ang="0">
                    <a:pos x="1785" y="2270"/>
                  </a:cxn>
                  <a:cxn ang="0">
                    <a:pos x="3445" y="611"/>
                  </a:cxn>
                  <a:cxn ang="0">
                    <a:pos x="3445" y="563"/>
                  </a:cxn>
                </a:cxnLst>
                <a:rect l="0" t="0" r="r" b="b"/>
                <a:pathLst>
                  <a:path w="3445" h="2270">
                    <a:moveTo>
                      <a:pt x="3445" y="563"/>
                    </a:moveTo>
                    <a:lnTo>
                      <a:pt x="1791" y="42"/>
                    </a:lnTo>
                    <a:lnTo>
                      <a:pt x="1791" y="42"/>
                    </a:lnTo>
                    <a:lnTo>
                      <a:pt x="1773" y="54"/>
                    </a:lnTo>
                    <a:lnTo>
                      <a:pt x="1749" y="60"/>
                    </a:lnTo>
                    <a:lnTo>
                      <a:pt x="1719" y="54"/>
                    </a:lnTo>
                    <a:lnTo>
                      <a:pt x="1719" y="54"/>
                    </a:lnTo>
                    <a:lnTo>
                      <a:pt x="1689" y="36"/>
                    </a:lnTo>
                    <a:lnTo>
                      <a:pt x="1671" y="18"/>
                    </a:lnTo>
                    <a:lnTo>
                      <a:pt x="1654" y="0"/>
                    </a:lnTo>
                    <a:lnTo>
                      <a:pt x="0" y="1659"/>
                    </a:lnTo>
                    <a:lnTo>
                      <a:pt x="0" y="1707"/>
                    </a:lnTo>
                    <a:lnTo>
                      <a:pt x="0" y="1707"/>
                    </a:lnTo>
                    <a:lnTo>
                      <a:pt x="18" y="1701"/>
                    </a:lnTo>
                    <a:lnTo>
                      <a:pt x="36" y="1695"/>
                    </a:lnTo>
                    <a:lnTo>
                      <a:pt x="72" y="1701"/>
                    </a:lnTo>
                    <a:lnTo>
                      <a:pt x="72" y="1701"/>
                    </a:lnTo>
                    <a:lnTo>
                      <a:pt x="102" y="1713"/>
                    </a:lnTo>
                    <a:lnTo>
                      <a:pt x="120" y="1731"/>
                    </a:lnTo>
                    <a:lnTo>
                      <a:pt x="132" y="1749"/>
                    </a:lnTo>
                    <a:lnTo>
                      <a:pt x="1785" y="2270"/>
                    </a:lnTo>
                    <a:lnTo>
                      <a:pt x="3445" y="611"/>
                    </a:lnTo>
                    <a:lnTo>
                      <a:pt x="3445" y="563"/>
                    </a:lnTo>
                    <a:close/>
                  </a:path>
                </a:pathLst>
              </a:custGeom>
              <a:solidFill>
                <a:srgbClr val="DD18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a:extLst>
                  <a:ext uri="{FF2B5EF4-FFF2-40B4-BE49-F238E27FC236}">
                    <a16:creationId xmlns:a16="http://schemas.microsoft.com/office/drawing/2014/main" id="{64F04CEC-E65D-4FF5-BBCC-C019E16AE37F}"/>
                  </a:ext>
                </a:extLst>
              </p:cNvPr>
              <p:cNvSpPr>
                <a:spLocks/>
              </p:cNvSpPr>
              <p:nvPr/>
            </p:nvSpPr>
            <p:spPr bwMode="auto">
              <a:xfrm>
                <a:off x="815" y="1844"/>
                <a:ext cx="3445" cy="2222"/>
              </a:xfrm>
              <a:custGeom>
                <a:avLst/>
                <a:gdLst/>
                <a:ahLst/>
                <a:cxnLst>
                  <a:cxn ang="0">
                    <a:pos x="1785" y="2222"/>
                  </a:cxn>
                  <a:cxn ang="0">
                    <a:pos x="132" y="1701"/>
                  </a:cxn>
                  <a:cxn ang="0">
                    <a:pos x="132" y="1701"/>
                  </a:cxn>
                  <a:cxn ang="0">
                    <a:pos x="120" y="1683"/>
                  </a:cxn>
                  <a:cxn ang="0">
                    <a:pos x="102" y="1665"/>
                  </a:cxn>
                  <a:cxn ang="0">
                    <a:pos x="72" y="1653"/>
                  </a:cxn>
                  <a:cxn ang="0">
                    <a:pos x="72" y="1653"/>
                  </a:cxn>
                  <a:cxn ang="0">
                    <a:pos x="36" y="1647"/>
                  </a:cxn>
                  <a:cxn ang="0">
                    <a:pos x="18" y="1653"/>
                  </a:cxn>
                  <a:cxn ang="0">
                    <a:pos x="0" y="1659"/>
                  </a:cxn>
                  <a:cxn ang="0">
                    <a:pos x="1654" y="0"/>
                  </a:cxn>
                  <a:cxn ang="0">
                    <a:pos x="1654" y="0"/>
                  </a:cxn>
                  <a:cxn ang="0">
                    <a:pos x="1671" y="18"/>
                  </a:cxn>
                  <a:cxn ang="0">
                    <a:pos x="1689" y="36"/>
                  </a:cxn>
                  <a:cxn ang="0">
                    <a:pos x="1719" y="54"/>
                  </a:cxn>
                  <a:cxn ang="0">
                    <a:pos x="1719" y="54"/>
                  </a:cxn>
                  <a:cxn ang="0">
                    <a:pos x="1749" y="60"/>
                  </a:cxn>
                  <a:cxn ang="0">
                    <a:pos x="1773" y="54"/>
                  </a:cxn>
                  <a:cxn ang="0">
                    <a:pos x="1791" y="42"/>
                  </a:cxn>
                  <a:cxn ang="0">
                    <a:pos x="3445" y="563"/>
                  </a:cxn>
                  <a:cxn ang="0">
                    <a:pos x="1785" y="2222"/>
                  </a:cxn>
                </a:cxnLst>
                <a:rect l="0" t="0" r="r" b="b"/>
                <a:pathLst>
                  <a:path w="3445" h="2222">
                    <a:moveTo>
                      <a:pt x="1785" y="2222"/>
                    </a:moveTo>
                    <a:lnTo>
                      <a:pt x="132" y="1701"/>
                    </a:lnTo>
                    <a:lnTo>
                      <a:pt x="132" y="1701"/>
                    </a:lnTo>
                    <a:lnTo>
                      <a:pt x="120" y="1683"/>
                    </a:lnTo>
                    <a:lnTo>
                      <a:pt x="102" y="1665"/>
                    </a:lnTo>
                    <a:lnTo>
                      <a:pt x="72" y="1653"/>
                    </a:lnTo>
                    <a:lnTo>
                      <a:pt x="72" y="1653"/>
                    </a:lnTo>
                    <a:lnTo>
                      <a:pt x="36" y="1647"/>
                    </a:lnTo>
                    <a:lnTo>
                      <a:pt x="18" y="1653"/>
                    </a:lnTo>
                    <a:lnTo>
                      <a:pt x="0" y="1659"/>
                    </a:lnTo>
                    <a:lnTo>
                      <a:pt x="1654" y="0"/>
                    </a:lnTo>
                    <a:lnTo>
                      <a:pt x="1654" y="0"/>
                    </a:lnTo>
                    <a:lnTo>
                      <a:pt x="1671" y="18"/>
                    </a:lnTo>
                    <a:lnTo>
                      <a:pt x="1689" y="36"/>
                    </a:lnTo>
                    <a:lnTo>
                      <a:pt x="1719" y="54"/>
                    </a:lnTo>
                    <a:lnTo>
                      <a:pt x="1719" y="54"/>
                    </a:lnTo>
                    <a:lnTo>
                      <a:pt x="1749" y="60"/>
                    </a:lnTo>
                    <a:lnTo>
                      <a:pt x="1773" y="54"/>
                    </a:lnTo>
                    <a:lnTo>
                      <a:pt x="1791" y="42"/>
                    </a:lnTo>
                    <a:lnTo>
                      <a:pt x="3445" y="563"/>
                    </a:lnTo>
                    <a:lnTo>
                      <a:pt x="1785" y="2222"/>
                    </a:lnTo>
                    <a:close/>
                  </a:path>
                </a:pathLst>
              </a:custGeom>
              <a:solidFill>
                <a:srgbClr val="9500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7">
                <a:extLst>
                  <a:ext uri="{FF2B5EF4-FFF2-40B4-BE49-F238E27FC236}">
                    <a16:creationId xmlns:a16="http://schemas.microsoft.com/office/drawing/2014/main" id="{1FC31129-B99C-4E26-B2A4-79DFA0908AB0}"/>
                  </a:ext>
                </a:extLst>
              </p:cNvPr>
              <p:cNvSpPr>
                <a:spLocks/>
              </p:cNvSpPr>
              <p:nvPr/>
            </p:nvSpPr>
            <p:spPr bwMode="auto">
              <a:xfrm>
                <a:off x="833" y="1257"/>
                <a:ext cx="3283" cy="2701"/>
              </a:xfrm>
              <a:custGeom>
                <a:avLst/>
                <a:gdLst/>
                <a:ahLst/>
                <a:cxnLst>
                  <a:cxn ang="0">
                    <a:pos x="3223" y="844"/>
                  </a:cxn>
                  <a:cxn ang="0">
                    <a:pos x="3223" y="844"/>
                  </a:cxn>
                  <a:cxn ang="0">
                    <a:pos x="3223" y="772"/>
                  </a:cxn>
                  <a:cxn ang="0">
                    <a:pos x="3229" y="707"/>
                  </a:cxn>
                  <a:cxn ang="0">
                    <a:pos x="3241" y="647"/>
                  </a:cxn>
                  <a:cxn ang="0">
                    <a:pos x="3253" y="599"/>
                  </a:cxn>
                  <a:cxn ang="0">
                    <a:pos x="3277" y="533"/>
                  </a:cxn>
                  <a:cxn ang="0">
                    <a:pos x="3283" y="509"/>
                  </a:cxn>
                  <a:cxn ang="0">
                    <a:pos x="1659" y="0"/>
                  </a:cxn>
                  <a:cxn ang="0">
                    <a:pos x="18" y="1515"/>
                  </a:cxn>
                  <a:cxn ang="0">
                    <a:pos x="18" y="1515"/>
                  </a:cxn>
                  <a:cxn ang="0">
                    <a:pos x="24" y="1593"/>
                  </a:cxn>
                  <a:cxn ang="0">
                    <a:pos x="30" y="1695"/>
                  </a:cxn>
                  <a:cxn ang="0">
                    <a:pos x="30" y="1845"/>
                  </a:cxn>
                  <a:cxn ang="0">
                    <a:pos x="30" y="1845"/>
                  </a:cxn>
                  <a:cxn ang="0">
                    <a:pos x="30" y="1989"/>
                  </a:cxn>
                  <a:cxn ang="0">
                    <a:pos x="18" y="2084"/>
                  </a:cxn>
                  <a:cxn ang="0">
                    <a:pos x="6" y="2132"/>
                  </a:cxn>
                  <a:cxn ang="0">
                    <a:pos x="0" y="2150"/>
                  </a:cxn>
                  <a:cxn ang="0">
                    <a:pos x="1761" y="2701"/>
                  </a:cxn>
                  <a:cxn ang="0">
                    <a:pos x="3283" y="1180"/>
                  </a:cxn>
                  <a:cxn ang="0">
                    <a:pos x="3283" y="1180"/>
                  </a:cxn>
                  <a:cxn ang="0">
                    <a:pos x="3277" y="1156"/>
                  </a:cxn>
                  <a:cxn ang="0">
                    <a:pos x="3253" y="1090"/>
                  </a:cxn>
                  <a:cxn ang="0">
                    <a:pos x="3241" y="1042"/>
                  </a:cxn>
                  <a:cxn ang="0">
                    <a:pos x="3229" y="982"/>
                  </a:cxn>
                  <a:cxn ang="0">
                    <a:pos x="3223" y="916"/>
                  </a:cxn>
                  <a:cxn ang="0">
                    <a:pos x="3223" y="844"/>
                  </a:cxn>
                  <a:cxn ang="0">
                    <a:pos x="3223" y="844"/>
                  </a:cxn>
                </a:cxnLst>
                <a:rect l="0" t="0" r="r" b="b"/>
                <a:pathLst>
                  <a:path w="3283" h="2701">
                    <a:moveTo>
                      <a:pt x="3223" y="844"/>
                    </a:moveTo>
                    <a:lnTo>
                      <a:pt x="3223" y="844"/>
                    </a:lnTo>
                    <a:lnTo>
                      <a:pt x="3223" y="772"/>
                    </a:lnTo>
                    <a:lnTo>
                      <a:pt x="3229" y="707"/>
                    </a:lnTo>
                    <a:lnTo>
                      <a:pt x="3241" y="647"/>
                    </a:lnTo>
                    <a:lnTo>
                      <a:pt x="3253" y="599"/>
                    </a:lnTo>
                    <a:lnTo>
                      <a:pt x="3277" y="533"/>
                    </a:lnTo>
                    <a:lnTo>
                      <a:pt x="3283" y="509"/>
                    </a:lnTo>
                    <a:lnTo>
                      <a:pt x="1659" y="0"/>
                    </a:lnTo>
                    <a:lnTo>
                      <a:pt x="18" y="1515"/>
                    </a:lnTo>
                    <a:lnTo>
                      <a:pt x="18" y="1515"/>
                    </a:lnTo>
                    <a:lnTo>
                      <a:pt x="24" y="1593"/>
                    </a:lnTo>
                    <a:lnTo>
                      <a:pt x="30" y="1695"/>
                    </a:lnTo>
                    <a:lnTo>
                      <a:pt x="30" y="1845"/>
                    </a:lnTo>
                    <a:lnTo>
                      <a:pt x="30" y="1845"/>
                    </a:lnTo>
                    <a:lnTo>
                      <a:pt x="30" y="1989"/>
                    </a:lnTo>
                    <a:lnTo>
                      <a:pt x="18" y="2084"/>
                    </a:lnTo>
                    <a:lnTo>
                      <a:pt x="6" y="2132"/>
                    </a:lnTo>
                    <a:lnTo>
                      <a:pt x="0" y="2150"/>
                    </a:lnTo>
                    <a:lnTo>
                      <a:pt x="1761" y="2701"/>
                    </a:lnTo>
                    <a:lnTo>
                      <a:pt x="3283" y="1180"/>
                    </a:lnTo>
                    <a:lnTo>
                      <a:pt x="3283" y="1180"/>
                    </a:lnTo>
                    <a:lnTo>
                      <a:pt x="3277" y="1156"/>
                    </a:lnTo>
                    <a:lnTo>
                      <a:pt x="3253" y="1090"/>
                    </a:lnTo>
                    <a:lnTo>
                      <a:pt x="3241" y="1042"/>
                    </a:lnTo>
                    <a:lnTo>
                      <a:pt x="3229" y="982"/>
                    </a:lnTo>
                    <a:lnTo>
                      <a:pt x="3223" y="916"/>
                    </a:lnTo>
                    <a:lnTo>
                      <a:pt x="3223" y="844"/>
                    </a:lnTo>
                    <a:lnTo>
                      <a:pt x="3223" y="844"/>
                    </a:lnTo>
                    <a:close/>
                  </a:path>
                </a:pathLst>
              </a:custGeom>
              <a:solidFill>
                <a:srgbClr val="F9E6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8">
                <a:extLst>
                  <a:ext uri="{FF2B5EF4-FFF2-40B4-BE49-F238E27FC236}">
                    <a16:creationId xmlns:a16="http://schemas.microsoft.com/office/drawing/2014/main" id="{D9FEB4F4-717E-4C86-B971-1EB724682CEE}"/>
                  </a:ext>
                </a:extLst>
              </p:cNvPr>
              <p:cNvSpPr>
                <a:spLocks/>
              </p:cNvSpPr>
              <p:nvPr/>
            </p:nvSpPr>
            <p:spPr bwMode="auto">
              <a:xfrm>
                <a:off x="2528" y="1766"/>
                <a:ext cx="1588" cy="2192"/>
              </a:xfrm>
              <a:custGeom>
                <a:avLst/>
                <a:gdLst/>
                <a:ahLst/>
                <a:cxnLst>
                  <a:cxn ang="0">
                    <a:pos x="1588" y="671"/>
                  </a:cxn>
                  <a:cxn ang="0">
                    <a:pos x="1588" y="671"/>
                  </a:cxn>
                  <a:cxn ang="0">
                    <a:pos x="1582" y="647"/>
                  </a:cxn>
                  <a:cxn ang="0">
                    <a:pos x="1558" y="581"/>
                  </a:cxn>
                  <a:cxn ang="0">
                    <a:pos x="1546" y="533"/>
                  </a:cxn>
                  <a:cxn ang="0">
                    <a:pos x="1534" y="473"/>
                  </a:cxn>
                  <a:cxn ang="0">
                    <a:pos x="1528" y="407"/>
                  </a:cxn>
                  <a:cxn ang="0">
                    <a:pos x="1528" y="335"/>
                  </a:cxn>
                  <a:cxn ang="0">
                    <a:pos x="1528" y="335"/>
                  </a:cxn>
                  <a:cxn ang="0">
                    <a:pos x="1528" y="263"/>
                  </a:cxn>
                  <a:cxn ang="0">
                    <a:pos x="1534" y="198"/>
                  </a:cxn>
                  <a:cxn ang="0">
                    <a:pos x="1546" y="138"/>
                  </a:cxn>
                  <a:cxn ang="0">
                    <a:pos x="1558" y="90"/>
                  </a:cxn>
                  <a:cxn ang="0">
                    <a:pos x="1582" y="24"/>
                  </a:cxn>
                  <a:cxn ang="0">
                    <a:pos x="1588" y="0"/>
                  </a:cxn>
                  <a:cxn ang="0">
                    <a:pos x="66" y="1527"/>
                  </a:cxn>
                  <a:cxn ang="0">
                    <a:pos x="66" y="1527"/>
                  </a:cxn>
                  <a:cxn ang="0">
                    <a:pos x="54" y="1551"/>
                  </a:cxn>
                  <a:cxn ang="0">
                    <a:pos x="30" y="1617"/>
                  </a:cxn>
                  <a:cxn ang="0">
                    <a:pos x="18" y="1665"/>
                  </a:cxn>
                  <a:cxn ang="0">
                    <a:pos x="12" y="1725"/>
                  </a:cxn>
                  <a:cxn ang="0">
                    <a:pos x="0" y="1791"/>
                  </a:cxn>
                  <a:cxn ang="0">
                    <a:pos x="0" y="1863"/>
                  </a:cxn>
                  <a:cxn ang="0">
                    <a:pos x="0" y="1863"/>
                  </a:cxn>
                  <a:cxn ang="0">
                    <a:pos x="0" y="1935"/>
                  </a:cxn>
                  <a:cxn ang="0">
                    <a:pos x="12" y="2001"/>
                  </a:cxn>
                  <a:cxn ang="0">
                    <a:pos x="18" y="2055"/>
                  </a:cxn>
                  <a:cxn ang="0">
                    <a:pos x="30" y="2103"/>
                  </a:cxn>
                  <a:cxn ang="0">
                    <a:pos x="54" y="2168"/>
                  </a:cxn>
                  <a:cxn ang="0">
                    <a:pos x="66" y="2192"/>
                  </a:cxn>
                  <a:cxn ang="0">
                    <a:pos x="1588" y="671"/>
                  </a:cxn>
                </a:cxnLst>
                <a:rect l="0" t="0" r="r" b="b"/>
                <a:pathLst>
                  <a:path w="1588" h="2192">
                    <a:moveTo>
                      <a:pt x="1588" y="671"/>
                    </a:moveTo>
                    <a:lnTo>
                      <a:pt x="1588" y="671"/>
                    </a:lnTo>
                    <a:lnTo>
                      <a:pt x="1582" y="647"/>
                    </a:lnTo>
                    <a:lnTo>
                      <a:pt x="1558" y="581"/>
                    </a:lnTo>
                    <a:lnTo>
                      <a:pt x="1546" y="533"/>
                    </a:lnTo>
                    <a:lnTo>
                      <a:pt x="1534" y="473"/>
                    </a:lnTo>
                    <a:lnTo>
                      <a:pt x="1528" y="407"/>
                    </a:lnTo>
                    <a:lnTo>
                      <a:pt x="1528" y="335"/>
                    </a:lnTo>
                    <a:lnTo>
                      <a:pt x="1528" y="335"/>
                    </a:lnTo>
                    <a:lnTo>
                      <a:pt x="1528" y="263"/>
                    </a:lnTo>
                    <a:lnTo>
                      <a:pt x="1534" y="198"/>
                    </a:lnTo>
                    <a:lnTo>
                      <a:pt x="1546" y="138"/>
                    </a:lnTo>
                    <a:lnTo>
                      <a:pt x="1558" y="90"/>
                    </a:lnTo>
                    <a:lnTo>
                      <a:pt x="1582" y="24"/>
                    </a:lnTo>
                    <a:lnTo>
                      <a:pt x="1588" y="0"/>
                    </a:lnTo>
                    <a:lnTo>
                      <a:pt x="66" y="1527"/>
                    </a:lnTo>
                    <a:lnTo>
                      <a:pt x="66" y="1527"/>
                    </a:lnTo>
                    <a:lnTo>
                      <a:pt x="54" y="1551"/>
                    </a:lnTo>
                    <a:lnTo>
                      <a:pt x="30" y="1617"/>
                    </a:lnTo>
                    <a:lnTo>
                      <a:pt x="18" y="1665"/>
                    </a:lnTo>
                    <a:lnTo>
                      <a:pt x="12" y="1725"/>
                    </a:lnTo>
                    <a:lnTo>
                      <a:pt x="0" y="1791"/>
                    </a:lnTo>
                    <a:lnTo>
                      <a:pt x="0" y="1863"/>
                    </a:lnTo>
                    <a:lnTo>
                      <a:pt x="0" y="1863"/>
                    </a:lnTo>
                    <a:lnTo>
                      <a:pt x="0" y="1935"/>
                    </a:lnTo>
                    <a:lnTo>
                      <a:pt x="12" y="2001"/>
                    </a:lnTo>
                    <a:lnTo>
                      <a:pt x="18" y="2055"/>
                    </a:lnTo>
                    <a:lnTo>
                      <a:pt x="30" y="2103"/>
                    </a:lnTo>
                    <a:lnTo>
                      <a:pt x="54" y="2168"/>
                    </a:lnTo>
                    <a:lnTo>
                      <a:pt x="66" y="2192"/>
                    </a:lnTo>
                    <a:lnTo>
                      <a:pt x="1588" y="671"/>
                    </a:lnTo>
                    <a:close/>
                  </a:path>
                </a:pathLst>
              </a:custGeom>
              <a:solidFill>
                <a:srgbClr val="D4C4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9">
                <a:extLst>
                  <a:ext uri="{FF2B5EF4-FFF2-40B4-BE49-F238E27FC236}">
                    <a16:creationId xmlns:a16="http://schemas.microsoft.com/office/drawing/2014/main" id="{FE4B373B-C6AF-4E9C-83DB-4F172DCB7323}"/>
                  </a:ext>
                </a:extLst>
              </p:cNvPr>
              <p:cNvSpPr>
                <a:spLocks/>
              </p:cNvSpPr>
              <p:nvPr/>
            </p:nvSpPr>
            <p:spPr bwMode="auto">
              <a:xfrm>
                <a:off x="815" y="1125"/>
                <a:ext cx="3445" cy="2270"/>
              </a:xfrm>
              <a:custGeom>
                <a:avLst/>
                <a:gdLst/>
                <a:ahLst/>
                <a:cxnLst>
                  <a:cxn ang="0">
                    <a:pos x="3445" y="563"/>
                  </a:cxn>
                  <a:cxn ang="0">
                    <a:pos x="1791" y="42"/>
                  </a:cxn>
                  <a:cxn ang="0">
                    <a:pos x="1791" y="42"/>
                  </a:cxn>
                  <a:cxn ang="0">
                    <a:pos x="1773" y="54"/>
                  </a:cxn>
                  <a:cxn ang="0">
                    <a:pos x="1749" y="54"/>
                  </a:cxn>
                  <a:cxn ang="0">
                    <a:pos x="1719" y="48"/>
                  </a:cxn>
                  <a:cxn ang="0">
                    <a:pos x="1719" y="48"/>
                  </a:cxn>
                  <a:cxn ang="0">
                    <a:pos x="1689" y="36"/>
                  </a:cxn>
                  <a:cxn ang="0">
                    <a:pos x="1671" y="18"/>
                  </a:cxn>
                  <a:cxn ang="0">
                    <a:pos x="1671" y="18"/>
                  </a:cxn>
                  <a:cxn ang="0">
                    <a:pos x="1671" y="18"/>
                  </a:cxn>
                  <a:cxn ang="0">
                    <a:pos x="1671" y="18"/>
                  </a:cxn>
                  <a:cxn ang="0">
                    <a:pos x="1660" y="6"/>
                  </a:cxn>
                  <a:cxn ang="0">
                    <a:pos x="1660" y="6"/>
                  </a:cxn>
                  <a:cxn ang="0">
                    <a:pos x="1660" y="0"/>
                  </a:cxn>
                  <a:cxn ang="0">
                    <a:pos x="1660" y="0"/>
                  </a:cxn>
                  <a:cxn ang="0">
                    <a:pos x="1654" y="0"/>
                  </a:cxn>
                  <a:cxn ang="0">
                    <a:pos x="1654" y="0"/>
                  </a:cxn>
                  <a:cxn ang="0">
                    <a:pos x="0" y="1659"/>
                  </a:cxn>
                  <a:cxn ang="0">
                    <a:pos x="0" y="1707"/>
                  </a:cxn>
                  <a:cxn ang="0">
                    <a:pos x="0" y="1707"/>
                  </a:cxn>
                  <a:cxn ang="0">
                    <a:pos x="18" y="1725"/>
                  </a:cxn>
                  <a:cxn ang="0">
                    <a:pos x="36" y="1749"/>
                  </a:cxn>
                  <a:cxn ang="0">
                    <a:pos x="72" y="1761"/>
                  </a:cxn>
                  <a:cxn ang="0">
                    <a:pos x="72" y="1761"/>
                  </a:cxn>
                  <a:cxn ang="0">
                    <a:pos x="102" y="1767"/>
                  </a:cxn>
                  <a:cxn ang="0">
                    <a:pos x="120" y="1761"/>
                  </a:cxn>
                  <a:cxn ang="0">
                    <a:pos x="132" y="1755"/>
                  </a:cxn>
                  <a:cxn ang="0">
                    <a:pos x="132" y="1749"/>
                  </a:cxn>
                  <a:cxn ang="0">
                    <a:pos x="1785" y="2270"/>
                  </a:cxn>
                  <a:cxn ang="0">
                    <a:pos x="3445" y="611"/>
                  </a:cxn>
                  <a:cxn ang="0">
                    <a:pos x="3445" y="563"/>
                  </a:cxn>
                </a:cxnLst>
                <a:rect l="0" t="0" r="r" b="b"/>
                <a:pathLst>
                  <a:path w="3445" h="2270">
                    <a:moveTo>
                      <a:pt x="3445" y="563"/>
                    </a:moveTo>
                    <a:lnTo>
                      <a:pt x="1791" y="42"/>
                    </a:lnTo>
                    <a:lnTo>
                      <a:pt x="1791" y="42"/>
                    </a:lnTo>
                    <a:lnTo>
                      <a:pt x="1773" y="54"/>
                    </a:lnTo>
                    <a:lnTo>
                      <a:pt x="1749" y="54"/>
                    </a:lnTo>
                    <a:lnTo>
                      <a:pt x="1719" y="48"/>
                    </a:lnTo>
                    <a:lnTo>
                      <a:pt x="1719" y="48"/>
                    </a:lnTo>
                    <a:lnTo>
                      <a:pt x="1689" y="36"/>
                    </a:lnTo>
                    <a:lnTo>
                      <a:pt x="1671" y="18"/>
                    </a:lnTo>
                    <a:lnTo>
                      <a:pt x="1671" y="18"/>
                    </a:lnTo>
                    <a:lnTo>
                      <a:pt x="1671" y="18"/>
                    </a:lnTo>
                    <a:lnTo>
                      <a:pt x="1671" y="18"/>
                    </a:lnTo>
                    <a:lnTo>
                      <a:pt x="1660" y="6"/>
                    </a:lnTo>
                    <a:lnTo>
                      <a:pt x="1660" y="6"/>
                    </a:lnTo>
                    <a:lnTo>
                      <a:pt x="1660" y="0"/>
                    </a:lnTo>
                    <a:lnTo>
                      <a:pt x="1660" y="0"/>
                    </a:lnTo>
                    <a:lnTo>
                      <a:pt x="1654" y="0"/>
                    </a:lnTo>
                    <a:lnTo>
                      <a:pt x="1654" y="0"/>
                    </a:lnTo>
                    <a:lnTo>
                      <a:pt x="0" y="1659"/>
                    </a:lnTo>
                    <a:lnTo>
                      <a:pt x="0" y="1707"/>
                    </a:lnTo>
                    <a:lnTo>
                      <a:pt x="0" y="1707"/>
                    </a:lnTo>
                    <a:lnTo>
                      <a:pt x="18" y="1725"/>
                    </a:lnTo>
                    <a:lnTo>
                      <a:pt x="36" y="1749"/>
                    </a:lnTo>
                    <a:lnTo>
                      <a:pt x="72" y="1761"/>
                    </a:lnTo>
                    <a:lnTo>
                      <a:pt x="72" y="1761"/>
                    </a:lnTo>
                    <a:lnTo>
                      <a:pt x="102" y="1767"/>
                    </a:lnTo>
                    <a:lnTo>
                      <a:pt x="120" y="1761"/>
                    </a:lnTo>
                    <a:lnTo>
                      <a:pt x="132" y="1755"/>
                    </a:lnTo>
                    <a:lnTo>
                      <a:pt x="132" y="1749"/>
                    </a:lnTo>
                    <a:lnTo>
                      <a:pt x="1785" y="2270"/>
                    </a:lnTo>
                    <a:lnTo>
                      <a:pt x="3445" y="611"/>
                    </a:lnTo>
                    <a:lnTo>
                      <a:pt x="3445" y="563"/>
                    </a:lnTo>
                    <a:close/>
                  </a:path>
                </a:pathLst>
              </a:custGeom>
              <a:solidFill>
                <a:srgbClr val="9500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0">
                <a:extLst>
                  <a:ext uri="{FF2B5EF4-FFF2-40B4-BE49-F238E27FC236}">
                    <a16:creationId xmlns:a16="http://schemas.microsoft.com/office/drawing/2014/main" id="{E72F4D14-D040-4EE4-829C-ED7EFADCDEE8}"/>
                  </a:ext>
                </a:extLst>
              </p:cNvPr>
              <p:cNvSpPr>
                <a:spLocks/>
              </p:cNvSpPr>
              <p:nvPr/>
            </p:nvSpPr>
            <p:spPr bwMode="auto">
              <a:xfrm>
                <a:off x="815" y="1125"/>
                <a:ext cx="3445" cy="2222"/>
              </a:xfrm>
              <a:custGeom>
                <a:avLst/>
                <a:gdLst/>
                <a:ahLst/>
                <a:cxnLst>
                  <a:cxn ang="0">
                    <a:pos x="1785" y="2222"/>
                  </a:cxn>
                  <a:cxn ang="0">
                    <a:pos x="132" y="1701"/>
                  </a:cxn>
                  <a:cxn ang="0">
                    <a:pos x="132" y="1701"/>
                  </a:cxn>
                  <a:cxn ang="0">
                    <a:pos x="132" y="1707"/>
                  </a:cxn>
                  <a:cxn ang="0">
                    <a:pos x="120" y="1713"/>
                  </a:cxn>
                  <a:cxn ang="0">
                    <a:pos x="102" y="1719"/>
                  </a:cxn>
                  <a:cxn ang="0">
                    <a:pos x="72" y="1713"/>
                  </a:cxn>
                  <a:cxn ang="0">
                    <a:pos x="72" y="1713"/>
                  </a:cxn>
                  <a:cxn ang="0">
                    <a:pos x="36" y="1695"/>
                  </a:cxn>
                  <a:cxn ang="0">
                    <a:pos x="18" y="1677"/>
                  </a:cxn>
                  <a:cxn ang="0">
                    <a:pos x="0" y="1659"/>
                  </a:cxn>
                  <a:cxn ang="0">
                    <a:pos x="1654" y="0"/>
                  </a:cxn>
                  <a:cxn ang="0">
                    <a:pos x="1654" y="0"/>
                  </a:cxn>
                  <a:cxn ang="0">
                    <a:pos x="1671" y="18"/>
                  </a:cxn>
                  <a:cxn ang="0">
                    <a:pos x="1689" y="36"/>
                  </a:cxn>
                  <a:cxn ang="0">
                    <a:pos x="1719" y="48"/>
                  </a:cxn>
                  <a:cxn ang="0">
                    <a:pos x="1719" y="48"/>
                  </a:cxn>
                  <a:cxn ang="0">
                    <a:pos x="1749" y="54"/>
                  </a:cxn>
                  <a:cxn ang="0">
                    <a:pos x="1773" y="54"/>
                  </a:cxn>
                  <a:cxn ang="0">
                    <a:pos x="1791" y="42"/>
                  </a:cxn>
                  <a:cxn ang="0">
                    <a:pos x="3445" y="563"/>
                  </a:cxn>
                  <a:cxn ang="0">
                    <a:pos x="1785" y="2222"/>
                  </a:cxn>
                </a:cxnLst>
                <a:rect l="0" t="0" r="r" b="b"/>
                <a:pathLst>
                  <a:path w="3445" h="2222">
                    <a:moveTo>
                      <a:pt x="1785" y="2222"/>
                    </a:moveTo>
                    <a:lnTo>
                      <a:pt x="132" y="1701"/>
                    </a:lnTo>
                    <a:lnTo>
                      <a:pt x="132" y="1701"/>
                    </a:lnTo>
                    <a:lnTo>
                      <a:pt x="132" y="1707"/>
                    </a:lnTo>
                    <a:lnTo>
                      <a:pt x="120" y="1713"/>
                    </a:lnTo>
                    <a:lnTo>
                      <a:pt x="102" y="1719"/>
                    </a:lnTo>
                    <a:lnTo>
                      <a:pt x="72" y="1713"/>
                    </a:lnTo>
                    <a:lnTo>
                      <a:pt x="72" y="1713"/>
                    </a:lnTo>
                    <a:lnTo>
                      <a:pt x="36" y="1695"/>
                    </a:lnTo>
                    <a:lnTo>
                      <a:pt x="18" y="1677"/>
                    </a:lnTo>
                    <a:lnTo>
                      <a:pt x="0" y="1659"/>
                    </a:lnTo>
                    <a:lnTo>
                      <a:pt x="1654" y="0"/>
                    </a:lnTo>
                    <a:lnTo>
                      <a:pt x="1654" y="0"/>
                    </a:lnTo>
                    <a:lnTo>
                      <a:pt x="1671" y="18"/>
                    </a:lnTo>
                    <a:lnTo>
                      <a:pt x="1689" y="36"/>
                    </a:lnTo>
                    <a:lnTo>
                      <a:pt x="1719" y="48"/>
                    </a:lnTo>
                    <a:lnTo>
                      <a:pt x="1719" y="48"/>
                    </a:lnTo>
                    <a:lnTo>
                      <a:pt x="1749" y="54"/>
                    </a:lnTo>
                    <a:lnTo>
                      <a:pt x="1773" y="54"/>
                    </a:lnTo>
                    <a:lnTo>
                      <a:pt x="1791" y="42"/>
                    </a:lnTo>
                    <a:lnTo>
                      <a:pt x="3445" y="563"/>
                    </a:lnTo>
                    <a:lnTo>
                      <a:pt x="1785" y="2222"/>
                    </a:lnTo>
                    <a:close/>
                  </a:path>
                </a:pathLst>
              </a:custGeom>
              <a:solidFill>
                <a:srgbClr val="DD181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1">
                <a:extLst>
                  <a:ext uri="{FF2B5EF4-FFF2-40B4-BE49-F238E27FC236}">
                    <a16:creationId xmlns:a16="http://schemas.microsoft.com/office/drawing/2014/main" id="{5F283265-E766-4757-B138-1C67661DDE1B}"/>
                  </a:ext>
                </a:extLst>
              </p:cNvPr>
              <p:cNvSpPr>
                <a:spLocks/>
              </p:cNvSpPr>
              <p:nvPr/>
            </p:nvSpPr>
            <p:spPr bwMode="auto">
              <a:xfrm>
                <a:off x="815" y="1125"/>
                <a:ext cx="1791" cy="1719"/>
              </a:xfrm>
              <a:custGeom>
                <a:avLst/>
                <a:gdLst/>
                <a:ahLst/>
                <a:cxnLst>
                  <a:cxn ang="0">
                    <a:pos x="1719" y="48"/>
                  </a:cxn>
                  <a:cxn ang="0">
                    <a:pos x="1719" y="48"/>
                  </a:cxn>
                  <a:cxn ang="0">
                    <a:pos x="1689" y="36"/>
                  </a:cxn>
                  <a:cxn ang="0">
                    <a:pos x="1671" y="18"/>
                  </a:cxn>
                  <a:cxn ang="0">
                    <a:pos x="1654" y="0"/>
                  </a:cxn>
                  <a:cxn ang="0">
                    <a:pos x="0" y="1659"/>
                  </a:cxn>
                  <a:cxn ang="0">
                    <a:pos x="0" y="1659"/>
                  </a:cxn>
                  <a:cxn ang="0">
                    <a:pos x="18" y="1677"/>
                  </a:cxn>
                  <a:cxn ang="0">
                    <a:pos x="36" y="1695"/>
                  </a:cxn>
                  <a:cxn ang="0">
                    <a:pos x="72" y="1713"/>
                  </a:cxn>
                  <a:cxn ang="0">
                    <a:pos x="72" y="1713"/>
                  </a:cxn>
                  <a:cxn ang="0">
                    <a:pos x="102" y="1719"/>
                  </a:cxn>
                  <a:cxn ang="0">
                    <a:pos x="120" y="1713"/>
                  </a:cxn>
                  <a:cxn ang="0">
                    <a:pos x="132" y="1707"/>
                  </a:cxn>
                  <a:cxn ang="0">
                    <a:pos x="132" y="1701"/>
                  </a:cxn>
                  <a:cxn ang="0">
                    <a:pos x="1791" y="42"/>
                  </a:cxn>
                  <a:cxn ang="0">
                    <a:pos x="1791" y="42"/>
                  </a:cxn>
                  <a:cxn ang="0">
                    <a:pos x="1773" y="54"/>
                  </a:cxn>
                  <a:cxn ang="0">
                    <a:pos x="1749" y="54"/>
                  </a:cxn>
                  <a:cxn ang="0">
                    <a:pos x="1719" y="48"/>
                  </a:cxn>
                  <a:cxn ang="0">
                    <a:pos x="1719" y="48"/>
                  </a:cxn>
                </a:cxnLst>
                <a:rect l="0" t="0" r="r" b="b"/>
                <a:pathLst>
                  <a:path w="1791" h="1719">
                    <a:moveTo>
                      <a:pt x="1719" y="48"/>
                    </a:moveTo>
                    <a:lnTo>
                      <a:pt x="1719" y="48"/>
                    </a:lnTo>
                    <a:lnTo>
                      <a:pt x="1689" y="36"/>
                    </a:lnTo>
                    <a:lnTo>
                      <a:pt x="1671" y="18"/>
                    </a:lnTo>
                    <a:lnTo>
                      <a:pt x="1654" y="0"/>
                    </a:lnTo>
                    <a:lnTo>
                      <a:pt x="0" y="1659"/>
                    </a:lnTo>
                    <a:lnTo>
                      <a:pt x="0" y="1659"/>
                    </a:lnTo>
                    <a:lnTo>
                      <a:pt x="18" y="1677"/>
                    </a:lnTo>
                    <a:lnTo>
                      <a:pt x="36" y="1695"/>
                    </a:lnTo>
                    <a:lnTo>
                      <a:pt x="72" y="1713"/>
                    </a:lnTo>
                    <a:lnTo>
                      <a:pt x="72" y="1713"/>
                    </a:lnTo>
                    <a:lnTo>
                      <a:pt x="102" y="1719"/>
                    </a:lnTo>
                    <a:lnTo>
                      <a:pt x="120" y="1713"/>
                    </a:lnTo>
                    <a:lnTo>
                      <a:pt x="132" y="1707"/>
                    </a:lnTo>
                    <a:lnTo>
                      <a:pt x="132" y="1701"/>
                    </a:lnTo>
                    <a:lnTo>
                      <a:pt x="1791" y="42"/>
                    </a:lnTo>
                    <a:lnTo>
                      <a:pt x="1791" y="42"/>
                    </a:lnTo>
                    <a:lnTo>
                      <a:pt x="1773" y="54"/>
                    </a:lnTo>
                    <a:lnTo>
                      <a:pt x="1749" y="54"/>
                    </a:lnTo>
                    <a:lnTo>
                      <a:pt x="1719" y="48"/>
                    </a:lnTo>
                    <a:lnTo>
                      <a:pt x="1719" y="48"/>
                    </a:lnTo>
                    <a:close/>
                  </a:path>
                </a:pathLst>
              </a:custGeom>
              <a:solidFill>
                <a:srgbClr val="B714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2">
                <a:extLst>
                  <a:ext uri="{FF2B5EF4-FFF2-40B4-BE49-F238E27FC236}">
                    <a16:creationId xmlns:a16="http://schemas.microsoft.com/office/drawing/2014/main" id="{4AA06686-65C5-4546-9D2C-230B542307FC}"/>
                  </a:ext>
                </a:extLst>
              </p:cNvPr>
              <p:cNvSpPr>
                <a:spLocks/>
              </p:cNvSpPr>
              <p:nvPr/>
            </p:nvSpPr>
            <p:spPr bwMode="auto">
              <a:xfrm>
                <a:off x="815" y="1125"/>
                <a:ext cx="1707" cy="1719"/>
              </a:xfrm>
              <a:custGeom>
                <a:avLst/>
                <a:gdLst/>
                <a:ahLst/>
                <a:cxnLst>
                  <a:cxn ang="0">
                    <a:pos x="1654" y="0"/>
                  </a:cxn>
                  <a:cxn ang="0">
                    <a:pos x="0" y="1659"/>
                  </a:cxn>
                  <a:cxn ang="0">
                    <a:pos x="0" y="1659"/>
                  </a:cxn>
                  <a:cxn ang="0">
                    <a:pos x="18" y="1677"/>
                  </a:cxn>
                  <a:cxn ang="0">
                    <a:pos x="36" y="1695"/>
                  </a:cxn>
                  <a:cxn ang="0">
                    <a:pos x="72" y="1713"/>
                  </a:cxn>
                  <a:cxn ang="0">
                    <a:pos x="72" y="1713"/>
                  </a:cxn>
                  <a:cxn ang="0">
                    <a:pos x="96" y="1719"/>
                  </a:cxn>
                  <a:cxn ang="0">
                    <a:pos x="120" y="1713"/>
                  </a:cxn>
                  <a:cxn ang="0">
                    <a:pos x="120" y="1713"/>
                  </a:cxn>
                  <a:cxn ang="0">
                    <a:pos x="90" y="1689"/>
                  </a:cxn>
                  <a:cxn ang="0">
                    <a:pos x="78" y="1671"/>
                  </a:cxn>
                  <a:cxn ang="0">
                    <a:pos x="1707" y="42"/>
                  </a:cxn>
                  <a:cxn ang="0">
                    <a:pos x="1707" y="42"/>
                  </a:cxn>
                  <a:cxn ang="0">
                    <a:pos x="1683" y="30"/>
                  </a:cxn>
                  <a:cxn ang="0">
                    <a:pos x="1666" y="12"/>
                  </a:cxn>
                  <a:cxn ang="0">
                    <a:pos x="1654" y="0"/>
                  </a:cxn>
                  <a:cxn ang="0">
                    <a:pos x="1654" y="0"/>
                  </a:cxn>
                </a:cxnLst>
                <a:rect l="0" t="0" r="r" b="b"/>
                <a:pathLst>
                  <a:path w="1707" h="1719">
                    <a:moveTo>
                      <a:pt x="1654" y="0"/>
                    </a:moveTo>
                    <a:lnTo>
                      <a:pt x="0" y="1659"/>
                    </a:lnTo>
                    <a:lnTo>
                      <a:pt x="0" y="1659"/>
                    </a:lnTo>
                    <a:lnTo>
                      <a:pt x="18" y="1677"/>
                    </a:lnTo>
                    <a:lnTo>
                      <a:pt x="36" y="1695"/>
                    </a:lnTo>
                    <a:lnTo>
                      <a:pt x="72" y="1713"/>
                    </a:lnTo>
                    <a:lnTo>
                      <a:pt x="72" y="1713"/>
                    </a:lnTo>
                    <a:lnTo>
                      <a:pt x="96" y="1719"/>
                    </a:lnTo>
                    <a:lnTo>
                      <a:pt x="120" y="1713"/>
                    </a:lnTo>
                    <a:lnTo>
                      <a:pt x="120" y="1713"/>
                    </a:lnTo>
                    <a:lnTo>
                      <a:pt x="90" y="1689"/>
                    </a:lnTo>
                    <a:lnTo>
                      <a:pt x="78" y="1671"/>
                    </a:lnTo>
                    <a:lnTo>
                      <a:pt x="1707" y="42"/>
                    </a:lnTo>
                    <a:lnTo>
                      <a:pt x="1707" y="42"/>
                    </a:lnTo>
                    <a:lnTo>
                      <a:pt x="1683" y="30"/>
                    </a:lnTo>
                    <a:lnTo>
                      <a:pt x="1666" y="12"/>
                    </a:lnTo>
                    <a:lnTo>
                      <a:pt x="1654" y="0"/>
                    </a:lnTo>
                    <a:lnTo>
                      <a:pt x="1654" y="0"/>
                    </a:lnTo>
                    <a:close/>
                  </a:path>
                </a:pathLst>
              </a:custGeom>
              <a:solidFill>
                <a:srgbClr val="DD18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33">
                <a:extLst>
                  <a:ext uri="{FF2B5EF4-FFF2-40B4-BE49-F238E27FC236}">
                    <a16:creationId xmlns:a16="http://schemas.microsoft.com/office/drawing/2014/main" id="{352DFB3D-B115-47E7-B7AA-310C4D6437FB}"/>
                  </a:ext>
                </a:extLst>
              </p:cNvPr>
              <p:cNvSpPr>
                <a:spLocks/>
              </p:cNvSpPr>
              <p:nvPr/>
            </p:nvSpPr>
            <p:spPr bwMode="auto">
              <a:xfrm>
                <a:off x="701" y="2784"/>
                <a:ext cx="132" cy="767"/>
              </a:xfrm>
              <a:custGeom>
                <a:avLst/>
                <a:gdLst/>
                <a:ahLst/>
                <a:cxnLst>
                  <a:cxn ang="0">
                    <a:pos x="114" y="0"/>
                  </a:cxn>
                  <a:cxn ang="0">
                    <a:pos x="114" y="0"/>
                  </a:cxn>
                  <a:cxn ang="0">
                    <a:pos x="96" y="6"/>
                  </a:cxn>
                  <a:cxn ang="0">
                    <a:pos x="78" y="18"/>
                  </a:cxn>
                  <a:cxn ang="0">
                    <a:pos x="54" y="42"/>
                  </a:cxn>
                  <a:cxn ang="0">
                    <a:pos x="36" y="78"/>
                  </a:cxn>
                  <a:cxn ang="0">
                    <a:pos x="18" y="132"/>
                  </a:cxn>
                  <a:cxn ang="0">
                    <a:pos x="6" y="204"/>
                  </a:cxn>
                  <a:cxn ang="0">
                    <a:pos x="0" y="306"/>
                  </a:cxn>
                  <a:cxn ang="0">
                    <a:pos x="0" y="306"/>
                  </a:cxn>
                  <a:cxn ang="0">
                    <a:pos x="6" y="408"/>
                  </a:cxn>
                  <a:cxn ang="0">
                    <a:pos x="18" y="503"/>
                  </a:cxn>
                  <a:cxn ang="0">
                    <a:pos x="36" y="581"/>
                  </a:cxn>
                  <a:cxn ang="0">
                    <a:pos x="54" y="647"/>
                  </a:cxn>
                  <a:cxn ang="0">
                    <a:pos x="78" y="701"/>
                  </a:cxn>
                  <a:cxn ang="0">
                    <a:pos x="96" y="737"/>
                  </a:cxn>
                  <a:cxn ang="0">
                    <a:pos x="114" y="767"/>
                  </a:cxn>
                  <a:cxn ang="0">
                    <a:pos x="114" y="719"/>
                  </a:cxn>
                  <a:cxn ang="0">
                    <a:pos x="114" y="719"/>
                  </a:cxn>
                  <a:cxn ang="0">
                    <a:pos x="72" y="587"/>
                  </a:cxn>
                  <a:cxn ang="0">
                    <a:pos x="42" y="473"/>
                  </a:cxn>
                  <a:cxn ang="0">
                    <a:pos x="36" y="414"/>
                  </a:cxn>
                  <a:cxn ang="0">
                    <a:pos x="30" y="366"/>
                  </a:cxn>
                  <a:cxn ang="0">
                    <a:pos x="30" y="366"/>
                  </a:cxn>
                  <a:cxn ang="0">
                    <a:pos x="30" y="294"/>
                  </a:cxn>
                  <a:cxn ang="0">
                    <a:pos x="36" y="234"/>
                  </a:cxn>
                  <a:cxn ang="0">
                    <a:pos x="42" y="180"/>
                  </a:cxn>
                  <a:cxn ang="0">
                    <a:pos x="54" y="132"/>
                  </a:cxn>
                  <a:cxn ang="0">
                    <a:pos x="66" y="96"/>
                  </a:cxn>
                  <a:cxn ang="0">
                    <a:pos x="78" y="72"/>
                  </a:cxn>
                  <a:cxn ang="0">
                    <a:pos x="96" y="54"/>
                  </a:cxn>
                  <a:cxn ang="0">
                    <a:pos x="114" y="48"/>
                  </a:cxn>
                  <a:cxn ang="0">
                    <a:pos x="114" y="48"/>
                  </a:cxn>
                  <a:cxn ang="0">
                    <a:pos x="126" y="42"/>
                  </a:cxn>
                  <a:cxn ang="0">
                    <a:pos x="132" y="42"/>
                  </a:cxn>
                  <a:cxn ang="0">
                    <a:pos x="132" y="30"/>
                  </a:cxn>
                  <a:cxn ang="0">
                    <a:pos x="126" y="24"/>
                  </a:cxn>
                  <a:cxn ang="0">
                    <a:pos x="114" y="0"/>
                  </a:cxn>
                  <a:cxn ang="0">
                    <a:pos x="114" y="0"/>
                  </a:cxn>
                </a:cxnLst>
                <a:rect l="0" t="0" r="r" b="b"/>
                <a:pathLst>
                  <a:path w="132" h="767">
                    <a:moveTo>
                      <a:pt x="114" y="0"/>
                    </a:moveTo>
                    <a:lnTo>
                      <a:pt x="114" y="0"/>
                    </a:lnTo>
                    <a:lnTo>
                      <a:pt x="96" y="6"/>
                    </a:lnTo>
                    <a:lnTo>
                      <a:pt x="78" y="18"/>
                    </a:lnTo>
                    <a:lnTo>
                      <a:pt x="54" y="42"/>
                    </a:lnTo>
                    <a:lnTo>
                      <a:pt x="36" y="78"/>
                    </a:lnTo>
                    <a:lnTo>
                      <a:pt x="18" y="132"/>
                    </a:lnTo>
                    <a:lnTo>
                      <a:pt x="6" y="204"/>
                    </a:lnTo>
                    <a:lnTo>
                      <a:pt x="0" y="306"/>
                    </a:lnTo>
                    <a:lnTo>
                      <a:pt x="0" y="306"/>
                    </a:lnTo>
                    <a:lnTo>
                      <a:pt x="6" y="408"/>
                    </a:lnTo>
                    <a:lnTo>
                      <a:pt x="18" y="503"/>
                    </a:lnTo>
                    <a:lnTo>
                      <a:pt x="36" y="581"/>
                    </a:lnTo>
                    <a:lnTo>
                      <a:pt x="54" y="647"/>
                    </a:lnTo>
                    <a:lnTo>
                      <a:pt x="78" y="701"/>
                    </a:lnTo>
                    <a:lnTo>
                      <a:pt x="96" y="737"/>
                    </a:lnTo>
                    <a:lnTo>
                      <a:pt x="114" y="767"/>
                    </a:lnTo>
                    <a:lnTo>
                      <a:pt x="114" y="719"/>
                    </a:lnTo>
                    <a:lnTo>
                      <a:pt x="114" y="719"/>
                    </a:lnTo>
                    <a:lnTo>
                      <a:pt x="72" y="587"/>
                    </a:lnTo>
                    <a:lnTo>
                      <a:pt x="42" y="473"/>
                    </a:lnTo>
                    <a:lnTo>
                      <a:pt x="36" y="414"/>
                    </a:lnTo>
                    <a:lnTo>
                      <a:pt x="30" y="366"/>
                    </a:lnTo>
                    <a:lnTo>
                      <a:pt x="30" y="366"/>
                    </a:lnTo>
                    <a:lnTo>
                      <a:pt x="30" y="294"/>
                    </a:lnTo>
                    <a:lnTo>
                      <a:pt x="36" y="234"/>
                    </a:lnTo>
                    <a:lnTo>
                      <a:pt x="42" y="180"/>
                    </a:lnTo>
                    <a:lnTo>
                      <a:pt x="54" y="132"/>
                    </a:lnTo>
                    <a:lnTo>
                      <a:pt x="66" y="96"/>
                    </a:lnTo>
                    <a:lnTo>
                      <a:pt x="78" y="72"/>
                    </a:lnTo>
                    <a:lnTo>
                      <a:pt x="96" y="54"/>
                    </a:lnTo>
                    <a:lnTo>
                      <a:pt x="114" y="48"/>
                    </a:lnTo>
                    <a:lnTo>
                      <a:pt x="114" y="48"/>
                    </a:lnTo>
                    <a:lnTo>
                      <a:pt x="126" y="42"/>
                    </a:lnTo>
                    <a:lnTo>
                      <a:pt x="132" y="42"/>
                    </a:lnTo>
                    <a:lnTo>
                      <a:pt x="132" y="30"/>
                    </a:lnTo>
                    <a:lnTo>
                      <a:pt x="126" y="24"/>
                    </a:lnTo>
                    <a:lnTo>
                      <a:pt x="114" y="0"/>
                    </a:lnTo>
                    <a:lnTo>
                      <a:pt x="114" y="0"/>
                    </a:lnTo>
                    <a:close/>
                  </a:path>
                </a:pathLst>
              </a:custGeom>
              <a:solidFill>
                <a:srgbClr val="9500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34">
                <a:extLst>
                  <a:ext uri="{FF2B5EF4-FFF2-40B4-BE49-F238E27FC236}">
                    <a16:creationId xmlns:a16="http://schemas.microsoft.com/office/drawing/2014/main" id="{E5FB147E-8C53-4F8A-88B9-5D0893BCB839}"/>
                  </a:ext>
                </a:extLst>
              </p:cNvPr>
              <p:cNvSpPr>
                <a:spLocks/>
              </p:cNvSpPr>
              <p:nvPr/>
            </p:nvSpPr>
            <p:spPr bwMode="auto">
              <a:xfrm>
                <a:off x="2594" y="2407"/>
                <a:ext cx="1666" cy="1713"/>
              </a:xfrm>
              <a:custGeom>
                <a:avLst/>
                <a:gdLst/>
                <a:ahLst/>
                <a:cxnLst>
                  <a:cxn ang="0">
                    <a:pos x="0" y="1653"/>
                  </a:cxn>
                  <a:cxn ang="0">
                    <a:pos x="0" y="1713"/>
                  </a:cxn>
                  <a:cxn ang="0">
                    <a:pos x="1666" y="48"/>
                  </a:cxn>
                  <a:cxn ang="0">
                    <a:pos x="1666" y="0"/>
                  </a:cxn>
                  <a:cxn ang="0">
                    <a:pos x="0" y="1653"/>
                  </a:cxn>
                </a:cxnLst>
                <a:rect l="0" t="0" r="r" b="b"/>
                <a:pathLst>
                  <a:path w="1666" h="1713">
                    <a:moveTo>
                      <a:pt x="0" y="1653"/>
                    </a:moveTo>
                    <a:lnTo>
                      <a:pt x="0" y="1713"/>
                    </a:lnTo>
                    <a:lnTo>
                      <a:pt x="1666" y="48"/>
                    </a:lnTo>
                    <a:lnTo>
                      <a:pt x="1666" y="0"/>
                    </a:lnTo>
                    <a:lnTo>
                      <a:pt x="0" y="1653"/>
                    </a:lnTo>
                    <a:close/>
                  </a:path>
                </a:pathLst>
              </a:custGeom>
              <a:solidFill>
                <a:srgbClr val="3C00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35">
                <a:extLst>
                  <a:ext uri="{FF2B5EF4-FFF2-40B4-BE49-F238E27FC236}">
                    <a16:creationId xmlns:a16="http://schemas.microsoft.com/office/drawing/2014/main" id="{7E7D4D9C-4BCE-485F-9D4F-3CFCEAE7C7E4}"/>
                  </a:ext>
                </a:extLst>
              </p:cNvPr>
              <p:cNvSpPr>
                <a:spLocks/>
              </p:cNvSpPr>
              <p:nvPr/>
            </p:nvSpPr>
            <p:spPr bwMode="auto">
              <a:xfrm>
                <a:off x="2600" y="1688"/>
                <a:ext cx="1660" cy="1707"/>
              </a:xfrm>
              <a:custGeom>
                <a:avLst/>
                <a:gdLst/>
                <a:ahLst/>
                <a:cxnLst>
                  <a:cxn ang="0">
                    <a:pos x="0" y="1707"/>
                  </a:cxn>
                  <a:cxn ang="0">
                    <a:pos x="0" y="1659"/>
                  </a:cxn>
                  <a:cxn ang="0">
                    <a:pos x="1660" y="0"/>
                  </a:cxn>
                  <a:cxn ang="0">
                    <a:pos x="1660" y="48"/>
                  </a:cxn>
                  <a:cxn ang="0">
                    <a:pos x="0" y="1707"/>
                  </a:cxn>
                </a:cxnLst>
                <a:rect l="0" t="0" r="r" b="b"/>
                <a:pathLst>
                  <a:path w="1660" h="1707">
                    <a:moveTo>
                      <a:pt x="0" y="1707"/>
                    </a:moveTo>
                    <a:lnTo>
                      <a:pt x="0" y="1659"/>
                    </a:lnTo>
                    <a:lnTo>
                      <a:pt x="1660" y="0"/>
                    </a:lnTo>
                    <a:lnTo>
                      <a:pt x="1660" y="48"/>
                    </a:lnTo>
                    <a:lnTo>
                      <a:pt x="0" y="1707"/>
                    </a:lnTo>
                    <a:close/>
                  </a:path>
                </a:pathLst>
              </a:custGeom>
              <a:solidFill>
                <a:srgbClr val="3C000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Trapezoid 6">
              <a:extLst>
                <a:ext uri="{FF2B5EF4-FFF2-40B4-BE49-F238E27FC236}">
                  <a16:creationId xmlns:a16="http://schemas.microsoft.com/office/drawing/2014/main" id="{65EC6CFC-1B32-4EA9-B461-065F842ADDE9}"/>
                </a:ext>
              </a:extLst>
            </p:cNvPr>
            <p:cNvSpPr/>
            <p:nvPr/>
          </p:nvSpPr>
          <p:spPr>
            <a:xfrm rot="1340625">
              <a:off x="2220562" y="2340351"/>
              <a:ext cx="3244308" cy="1660743"/>
            </a:xfrm>
            <a:prstGeom prst="trapezoid">
              <a:avLst>
                <a:gd name="adj" fmla="val 18625"/>
              </a:avLst>
            </a:prstGeom>
            <a:noFill/>
          </p:spPr>
          <p:txBody>
            <a:bodyPr wrap="square" lIns="91440" tIns="45720" rIns="91440" bIns="45720">
              <a:spAutoFit/>
              <a:scene3d>
                <a:camera prst="isometricOffAxis1Right"/>
                <a:lightRig rig="threePt" dir="t"/>
              </a:scene3d>
            </a:bodyPr>
            <a:lstStyle/>
            <a:p>
              <a:pPr algn="ctr"/>
              <a:r>
                <a:rPr lang="en-US" sz="2400" b="1" cap="none" spc="0" dirty="0">
                  <a:ln w="1905"/>
                  <a:solidFill>
                    <a:srgbClr val="000000"/>
                  </a:solidFill>
                  <a:effectLst>
                    <a:innerShdw blurRad="69850" dist="43180" dir="5400000">
                      <a:srgbClr val="000000">
                        <a:alpha val="65000"/>
                      </a:srgbClr>
                    </a:innerShdw>
                  </a:effectLst>
                </a:rPr>
                <a:t>     </a:t>
              </a:r>
              <a:r>
                <a:rPr lang="en-US" sz="2400" b="1" i="1" cap="none" spc="0" dirty="0">
                  <a:ln w="1905"/>
                  <a:solidFill>
                    <a:srgbClr val="000000"/>
                  </a:solidFill>
                  <a:effectLst>
                    <a:innerShdw blurRad="69850" dist="43180" dir="5400000">
                      <a:srgbClr val="000000">
                        <a:alpha val="65000"/>
                      </a:srgbClr>
                    </a:innerShdw>
                  </a:effectLst>
                </a:rPr>
                <a:t>The           Master’s Guide</a:t>
              </a:r>
            </a:p>
            <a:p>
              <a:pPr algn="ctr"/>
              <a:r>
                <a:rPr lang="en-US" sz="2400" b="1" i="1" cap="none" spc="0" dirty="0">
                  <a:ln w="1905"/>
                  <a:solidFill>
                    <a:srgbClr val="000000"/>
                  </a:solidFill>
                  <a:effectLst>
                    <a:innerShdw blurRad="69850" dist="43180" dir="5400000">
                      <a:srgbClr val="000000">
                        <a:alpha val="65000"/>
                      </a:srgbClr>
                    </a:innerShdw>
                  </a:effectLst>
                </a:rPr>
                <a:t>t</a:t>
              </a:r>
              <a:r>
                <a:rPr lang="en-US" sz="2400" b="1" i="1" dirty="0">
                  <a:ln w="1905"/>
                  <a:solidFill>
                    <a:srgbClr val="000000"/>
                  </a:solidFill>
                  <a:effectLst>
                    <a:innerShdw blurRad="69850" dist="43180" dir="5400000">
                      <a:srgbClr val="000000">
                        <a:alpha val="65000"/>
                      </a:srgbClr>
                    </a:innerShdw>
                  </a:effectLst>
                </a:rPr>
                <a:t>o Lording It </a:t>
              </a:r>
            </a:p>
            <a:p>
              <a:pPr algn="ctr"/>
              <a:r>
                <a:rPr lang="en-US" sz="2400" b="1" i="1" dirty="0">
                  <a:ln w="1905"/>
                  <a:solidFill>
                    <a:srgbClr val="000000"/>
                  </a:solidFill>
                  <a:effectLst>
                    <a:innerShdw blurRad="69850" dist="43180" dir="5400000">
                      <a:srgbClr val="000000">
                        <a:alpha val="65000"/>
                      </a:srgbClr>
                    </a:innerShdw>
                  </a:effectLst>
                </a:rPr>
                <a:t>over Your Servants        </a:t>
              </a:r>
              <a:endParaRPr lang="en-US" sz="2400" b="1" i="1" cap="none" spc="0" dirty="0">
                <a:ln w="1905"/>
                <a:solidFill>
                  <a:srgbClr val="000000"/>
                </a:solidFill>
                <a:effectLst>
                  <a:innerShdw blurRad="69850" dist="43180" dir="5400000">
                    <a:srgbClr val="000000">
                      <a:alpha val="65000"/>
                    </a:srgbClr>
                  </a:innerShdw>
                </a:effectLst>
              </a:endParaRPr>
            </a:p>
          </p:txBody>
        </p:sp>
      </p:grpSp>
      <p:sp>
        <p:nvSpPr>
          <p:cNvPr id="25" name="TextBox 24">
            <a:extLst>
              <a:ext uri="{FF2B5EF4-FFF2-40B4-BE49-F238E27FC236}">
                <a16:creationId xmlns:a16="http://schemas.microsoft.com/office/drawing/2014/main" id="{0EA60EAB-51BA-4446-A854-805A4D271ED5}"/>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grpSp>
        <p:nvGrpSpPr>
          <p:cNvPr id="26" name="Group 25">
            <a:extLst>
              <a:ext uri="{FF2B5EF4-FFF2-40B4-BE49-F238E27FC236}">
                <a16:creationId xmlns:a16="http://schemas.microsoft.com/office/drawing/2014/main" id="{7692B036-9CF0-4CD0-A8D4-4D4E4C69F5A0}"/>
              </a:ext>
            </a:extLst>
          </p:cNvPr>
          <p:cNvGrpSpPr/>
          <p:nvPr/>
        </p:nvGrpSpPr>
        <p:grpSpPr>
          <a:xfrm>
            <a:off x="1771276" y="1236835"/>
            <a:ext cx="5047013" cy="5047013"/>
            <a:chOff x="1771276" y="1236835"/>
            <a:chExt cx="5047013" cy="5047013"/>
          </a:xfrm>
        </p:grpSpPr>
        <p:cxnSp>
          <p:nvCxnSpPr>
            <p:cNvPr id="24" name="Straight Connector 23">
              <a:extLst>
                <a:ext uri="{FF2B5EF4-FFF2-40B4-BE49-F238E27FC236}">
                  <a16:creationId xmlns:a16="http://schemas.microsoft.com/office/drawing/2014/main" id="{18BB7768-26F5-4302-B7AF-53D7DA404417}"/>
                </a:ext>
              </a:extLst>
            </p:cNvPr>
            <p:cNvCxnSpPr/>
            <p:nvPr/>
          </p:nvCxnSpPr>
          <p:spPr>
            <a:xfrm>
              <a:off x="2258171" y="2246244"/>
              <a:ext cx="4168239" cy="2802576"/>
            </a:xfrm>
            <a:prstGeom prst="line">
              <a:avLst/>
            </a:prstGeom>
            <a:ln w="1143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41DC508-74A5-4926-8EF0-173AFF206D68}"/>
                </a:ext>
              </a:extLst>
            </p:cNvPr>
            <p:cNvSpPr/>
            <p:nvPr/>
          </p:nvSpPr>
          <p:spPr>
            <a:xfrm>
              <a:off x="1771276" y="1236835"/>
              <a:ext cx="5047013" cy="5047013"/>
            </a:xfrm>
            <a:prstGeom prst="ellipse">
              <a:avLst/>
            </a:prstGeom>
            <a:noFill/>
            <a:ln w="1143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255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1" presetClass="entr" presetSubtype="1" fill="hold" nodeType="afterEffect">
                                  <p:stCondLst>
                                    <p:cond delay="1000"/>
                                  </p:stCondLst>
                                  <p:childTnLst>
                                    <p:set>
                                      <p:cBhvr>
                                        <p:cTn id="15" dur="1" fill="hold">
                                          <p:stCondLst>
                                            <p:cond delay="0"/>
                                          </p:stCondLst>
                                        </p:cTn>
                                        <p:tgtEl>
                                          <p:spTgt spid="26"/>
                                        </p:tgtEl>
                                        <p:attrNameLst>
                                          <p:attrName>style.visibility</p:attrName>
                                        </p:attrNameLst>
                                      </p:cBhvr>
                                      <p:to>
                                        <p:strVal val="visible"/>
                                      </p:to>
                                    </p:set>
                                    <p:animEffect transition="in" filter="wheel(1)">
                                      <p:cBhvr>
                                        <p:cTn id="1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9BADB8-AB2B-4B1C-A1F2-B6E9929D47A3}"/>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82285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unprofitable</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achreios</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without need</a:t>
            </a:r>
            <a:r>
              <a:rPr lang="en-US" sz="3200" dirty="0">
                <a:effectLst>
                  <a:outerShdw blurRad="38100" dist="38100" dir="2700000" algn="tl">
                    <a:srgbClr val="000000">
                      <a:alpha val="43137"/>
                    </a:srgbClr>
                  </a:outerShdw>
                </a:effectLst>
              </a:rPr>
              <a:t> or </a:t>
            </a:r>
            <a:r>
              <a:rPr lang="en-US" sz="3200" i="1" dirty="0">
                <a:effectLst>
                  <a:outerShdw blurRad="38100" dist="38100" dir="2700000" algn="tl">
                    <a:srgbClr val="000000">
                      <a:alpha val="43137"/>
                    </a:srgbClr>
                  </a:outerShdw>
                </a:effectLst>
              </a:rPr>
              <a:t>necessity</a:t>
            </a:r>
            <a:r>
              <a:rPr lang="en-US" sz="3200" dirty="0">
                <a:effectLst>
                  <a:outerShdw blurRad="38100" dist="38100" dir="2700000" algn="tl">
                    <a:srgbClr val="000000">
                      <a:alpha val="43137"/>
                    </a:srgbClr>
                  </a:outerShdw>
                </a:effectLst>
              </a:rPr>
              <a:t> </a:t>
            </a:r>
            <a:endParaRPr lang="en-US" sz="4400" dirty="0">
              <a:solidFill>
                <a:srgbClr val="FF0000"/>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A64187DE-60C5-4EF0-9404-AA27AAB2812B}"/>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04663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“Dear God …</a:t>
            </a:r>
            <a:endParaRPr lang="en-US" sz="44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467032" y="1344336"/>
            <a:ext cx="8216855" cy="954107"/>
          </a:xfrm>
          <a:prstGeom prst="rect">
            <a:avLst/>
          </a:prstGeom>
        </p:spPr>
        <p:txBody>
          <a:bodyPr wrap="square">
            <a:spAutoFit/>
          </a:bodyPr>
          <a:lstStyle/>
          <a:p>
            <a:r>
              <a:rPr lang="en-US" sz="2800" dirty="0">
                <a:solidFill>
                  <a:srgbClr val="FF0000"/>
                </a:solidFill>
                <a:effectLst>
                  <a:outerShdw blurRad="38100" dist="38100" dir="2700000" algn="tl">
                    <a:srgbClr val="000000">
                      <a:alpha val="43137"/>
                    </a:srgbClr>
                  </a:outerShdw>
                </a:effectLst>
              </a:rPr>
              <a:t>Jane ~ </a:t>
            </a:r>
            <a:r>
              <a:rPr lang="en-US" sz="2800" dirty="0">
                <a:effectLst>
                  <a:outerShdw blurRad="38100" dist="38100" dir="2700000" algn="tl">
                    <a:srgbClr val="000000">
                      <a:alpha val="43137"/>
                    </a:srgbClr>
                  </a:outerShdw>
                </a:effectLst>
              </a:rPr>
              <a:t>“Instead of letting people die and having to make new why don’t you keep the ones you got now?” </a:t>
            </a:r>
            <a:endParaRPr lang="en-US" sz="4400" dirty="0">
              <a:solidFill>
                <a:schemeClr val="tx1">
                  <a:lumMod val="95000"/>
                  <a:lumOff val="5000"/>
                </a:schemeClr>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DC05B833-982E-417D-A16F-B04039CE3B6F}"/>
              </a:ext>
            </a:extLst>
          </p:cNvPr>
          <p:cNvSpPr/>
          <p:nvPr/>
        </p:nvSpPr>
        <p:spPr>
          <a:xfrm>
            <a:off x="467036" y="2239071"/>
            <a:ext cx="8216855" cy="954107"/>
          </a:xfrm>
          <a:prstGeom prst="rect">
            <a:avLst/>
          </a:prstGeom>
        </p:spPr>
        <p:txBody>
          <a:bodyPr wrap="square">
            <a:spAutoFit/>
          </a:bodyPr>
          <a:lstStyle/>
          <a:p>
            <a:r>
              <a:rPr lang="en-US" sz="2800" dirty="0">
                <a:solidFill>
                  <a:srgbClr val="FF0000"/>
                </a:solidFill>
                <a:effectLst>
                  <a:outerShdw blurRad="38100" dist="38100" dir="2700000" algn="tl">
                    <a:srgbClr val="000000">
                      <a:alpha val="43137"/>
                    </a:srgbClr>
                  </a:outerShdw>
                </a:effectLst>
              </a:rPr>
              <a:t>Neil ~ </a:t>
            </a:r>
            <a:r>
              <a:rPr lang="en-US" sz="2800" dirty="0">
                <a:effectLst>
                  <a:outerShdw blurRad="38100" dist="38100" dir="2700000" algn="tl">
                    <a:srgbClr val="000000">
                      <a:alpha val="43137"/>
                    </a:srgbClr>
                  </a:outerShdw>
                </a:effectLst>
              </a:rPr>
              <a:t>“I went to this wedding and they kissed right in church. Is that OK?”</a:t>
            </a:r>
            <a:endParaRPr lang="en-US" sz="6000" dirty="0">
              <a:solidFill>
                <a:schemeClr val="tx1">
                  <a:lumMod val="95000"/>
                  <a:lumOff val="5000"/>
                </a:schemeClr>
              </a:solidFill>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827CEB63-9524-473C-985D-2BE3980B16BE}"/>
              </a:ext>
            </a:extLst>
          </p:cNvPr>
          <p:cNvSpPr/>
          <p:nvPr/>
        </p:nvSpPr>
        <p:spPr>
          <a:xfrm>
            <a:off x="467044" y="3108082"/>
            <a:ext cx="8216855" cy="954107"/>
          </a:xfrm>
          <a:prstGeom prst="rect">
            <a:avLst/>
          </a:prstGeom>
        </p:spPr>
        <p:txBody>
          <a:bodyPr wrap="square">
            <a:spAutoFit/>
          </a:bodyPr>
          <a:lstStyle/>
          <a:p>
            <a:r>
              <a:rPr lang="en-US" sz="2800" dirty="0">
                <a:solidFill>
                  <a:srgbClr val="FF0000"/>
                </a:solidFill>
                <a:effectLst>
                  <a:outerShdw blurRad="38100" dist="38100" dir="2700000" algn="tl">
                    <a:srgbClr val="000000">
                      <a:alpha val="43137"/>
                    </a:srgbClr>
                  </a:outerShdw>
                </a:effectLst>
              </a:rPr>
              <a:t>Jennifer ~ </a:t>
            </a:r>
            <a:r>
              <a:rPr lang="en-US" sz="2800" dirty="0">
                <a:effectLst>
                  <a:outerShdw blurRad="38100" dist="38100" dir="2700000" algn="tl">
                    <a:srgbClr val="000000">
                      <a:alpha val="43137"/>
                    </a:srgbClr>
                  </a:outerShdw>
                </a:effectLst>
              </a:rPr>
              <a:t>“In Bible times did they really talk that fancy?”</a:t>
            </a:r>
            <a:endParaRPr lang="en-US" sz="4000" dirty="0">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06A4269D-CCE9-47FC-AB6C-916AB4C77343}"/>
              </a:ext>
            </a:extLst>
          </p:cNvPr>
          <p:cNvSpPr/>
          <p:nvPr/>
        </p:nvSpPr>
        <p:spPr>
          <a:xfrm>
            <a:off x="467048" y="4880884"/>
            <a:ext cx="8216855" cy="954107"/>
          </a:xfrm>
          <a:prstGeom prst="rect">
            <a:avLst/>
          </a:prstGeom>
        </p:spPr>
        <p:txBody>
          <a:bodyPr wrap="square">
            <a:spAutoFit/>
          </a:bodyPr>
          <a:lstStyle/>
          <a:p>
            <a:r>
              <a:rPr lang="en-US" sz="2800" dirty="0">
                <a:solidFill>
                  <a:srgbClr val="FF0000"/>
                </a:solidFill>
                <a:effectLst>
                  <a:outerShdw blurRad="38100" dist="38100" dir="2700000" algn="tl">
                    <a:srgbClr val="000000">
                      <a:alpha val="43137"/>
                    </a:srgbClr>
                  </a:outerShdw>
                </a:effectLst>
              </a:rPr>
              <a:t>Robert ~ </a:t>
            </a:r>
            <a:r>
              <a:rPr lang="en-US" sz="2800" dirty="0">
                <a:effectLst>
                  <a:outerShdw blurRad="38100" dist="38100" dir="2700000" algn="tl">
                    <a:srgbClr val="000000">
                      <a:alpha val="43137"/>
                    </a:srgbClr>
                  </a:outerShdw>
                </a:effectLst>
              </a:rPr>
              <a:t>“I am American.  What are</a:t>
            </a:r>
          </a:p>
          <a:p>
            <a:r>
              <a:rPr lang="en-US" sz="2800" dirty="0">
                <a:effectLst>
                  <a:outerShdw blurRad="38100" dist="38100" dir="2700000" algn="tl">
                    <a:srgbClr val="000000">
                      <a:alpha val="43137"/>
                    </a:srgbClr>
                  </a:outerShdw>
                </a:effectLst>
              </a:rPr>
              <a:t>you?”</a:t>
            </a:r>
            <a:endParaRPr lang="en-US" sz="5400" dirty="0">
              <a:effectLst>
                <a:outerShdw blurRad="38100" dist="38100" dir="2700000" algn="tl">
                  <a:srgbClr val="000000">
                    <a:alpha val="43137"/>
                  </a:srgbClr>
                </a:outerShdw>
              </a:effectLst>
            </a:endParaRPr>
          </a:p>
        </p:txBody>
      </p:sp>
      <p:sp>
        <p:nvSpPr>
          <p:cNvPr id="12" name="Rectangle 11">
            <a:extLst>
              <a:ext uri="{FF2B5EF4-FFF2-40B4-BE49-F238E27FC236}">
                <a16:creationId xmlns:a16="http://schemas.microsoft.com/office/drawing/2014/main" id="{0548491B-C93B-47A0-BAE3-CE505D912311}"/>
              </a:ext>
            </a:extLst>
          </p:cNvPr>
          <p:cNvSpPr/>
          <p:nvPr/>
        </p:nvSpPr>
        <p:spPr>
          <a:xfrm>
            <a:off x="461985" y="3985599"/>
            <a:ext cx="8216855" cy="954107"/>
          </a:xfrm>
          <a:prstGeom prst="rect">
            <a:avLst/>
          </a:prstGeom>
        </p:spPr>
        <p:txBody>
          <a:bodyPr wrap="square">
            <a:spAutoFit/>
          </a:bodyPr>
          <a:lstStyle/>
          <a:p>
            <a:r>
              <a:rPr lang="en-US" sz="2800" dirty="0">
                <a:solidFill>
                  <a:srgbClr val="FF0000"/>
                </a:solidFill>
                <a:effectLst>
                  <a:outerShdw blurRad="38100" dist="38100" dir="2700000" algn="tl">
                    <a:srgbClr val="000000">
                      <a:alpha val="43137"/>
                    </a:srgbClr>
                  </a:outerShdw>
                </a:effectLst>
              </a:rPr>
              <a:t>Joyce ~ </a:t>
            </a:r>
            <a:r>
              <a:rPr lang="en-US" sz="2800" dirty="0">
                <a:effectLst>
                  <a:outerShdw blurRad="38100" dist="38100" dir="2700000" algn="tl">
                    <a:srgbClr val="000000">
                      <a:alpha val="43137"/>
                    </a:srgbClr>
                  </a:outerShdw>
                </a:effectLst>
              </a:rPr>
              <a:t>“Thank you for the baby brother but what I prayed for was a puppy.”</a:t>
            </a:r>
            <a:endParaRPr lang="en-US" sz="6000"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482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6"/>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8"/>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10"/>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3" presetClass="emph" presetSubtype="2" fill="hold" grpId="0" nodeType="withEffect">
                                  <p:stCondLst>
                                    <p:cond delay="0"/>
                                  </p:stCondLst>
                                  <p:childTnLst>
                                    <p:animClr clrSpc="rgb" dir="cw">
                                      <p:cBhvr override="childStyle">
                                        <p:cTn id="40" dur="5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8" grpId="0"/>
      <p:bldP spid="8" grpId="1"/>
      <p:bldP spid="10" grpId="0"/>
      <p:bldP spid="10" grpId="1"/>
      <p:bldP spid="11" grpId="0"/>
      <p:bldP spid="12" grpId="0"/>
      <p:bldP spid="1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9BADB8-AB2B-4B1C-A1F2-B6E9929D47A3}"/>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615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262979"/>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Rom. 12:1-3 ~ </a:t>
            </a:r>
            <a:r>
              <a:rPr lang="en-US" sz="2800" baseline="30000" dirty="0">
                <a:effectLst>
                  <a:outerShdw blurRad="38100" dist="38100" dir="2700000" algn="tl">
                    <a:srgbClr val="000000">
                      <a:alpha val="43137"/>
                    </a:srgbClr>
                  </a:outerShdw>
                </a:effectLst>
              </a:rPr>
              <a:t>1</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I beseech you therefore, brethren, by the mercies of God, that you present your bodies a living sacrifice, holy, acceptable to God, which is your reasonable service. </a:t>
            </a:r>
            <a:r>
              <a:rPr lang="en-US" sz="2800" baseline="30000" dirty="0">
                <a:effectLst>
                  <a:outerShdw blurRad="38100" dist="38100" dir="2700000" algn="tl">
                    <a:srgbClr val="000000">
                      <a:alpha val="43137"/>
                    </a:srgbClr>
                  </a:outerShdw>
                </a:effectLst>
              </a:rPr>
              <a:t>2</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And do not be conformed to this world, but be transformed by the renewing of your mind, that you may prove what is that good and acceptable and perfect will of God.</a:t>
            </a:r>
          </a:p>
          <a:p>
            <a:r>
              <a:rPr lang="en-US" sz="2800" baseline="30000" dirty="0">
                <a:effectLst>
                  <a:outerShdw blurRad="38100" dist="38100" dir="2700000" algn="tl">
                    <a:srgbClr val="000000">
                      <a:alpha val="43137"/>
                    </a:srgbClr>
                  </a:outerShdw>
                </a:effectLst>
              </a:rPr>
              <a:t>3</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For I say, through the grace given to me, to everyone who is among you, not to think of himself more highly than he ought to think, but to think soberly,</a:t>
            </a:r>
          </a:p>
          <a:p>
            <a:r>
              <a:rPr lang="en-US" sz="2800" dirty="0">
                <a:solidFill>
                  <a:srgbClr val="FF0000"/>
                </a:solidFill>
                <a:effectLst>
                  <a:outerShdw blurRad="38100" dist="38100" dir="2700000" algn="tl">
                    <a:srgbClr val="000000">
                      <a:alpha val="43137"/>
                    </a:srgbClr>
                  </a:outerShdw>
                </a:effectLst>
              </a:rPr>
              <a:t>as God has dealt to each one a</a:t>
            </a:r>
          </a:p>
          <a:p>
            <a:r>
              <a:rPr lang="en-US" sz="2800" dirty="0">
                <a:solidFill>
                  <a:srgbClr val="FF0000"/>
                </a:solidFill>
                <a:effectLst>
                  <a:outerShdw blurRad="38100" dist="38100" dir="2700000" algn="tl">
                    <a:srgbClr val="000000">
                      <a:alpha val="43137"/>
                    </a:srgbClr>
                  </a:outerShdw>
                </a:effectLst>
              </a:rPr>
              <a:t>measure of faith. </a:t>
            </a:r>
          </a:p>
        </p:txBody>
      </p:sp>
      <p:sp>
        <p:nvSpPr>
          <p:cNvPr id="8" name="TextBox 7">
            <a:extLst>
              <a:ext uri="{FF2B5EF4-FFF2-40B4-BE49-F238E27FC236}">
                <a16:creationId xmlns:a16="http://schemas.microsoft.com/office/drawing/2014/main" id="{A64187DE-60C5-4EF0-9404-AA27AAB2812B}"/>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11739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815882"/>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Heb. 13:17 ~ </a:t>
            </a:r>
            <a:r>
              <a:rPr lang="en-US" sz="2800" dirty="0">
                <a:solidFill>
                  <a:srgbClr val="FF0000"/>
                </a:solidFill>
                <a:effectLst>
                  <a:outerShdw blurRad="38100" dist="38100" dir="2700000" algn="tl">
                    <a:srgbClr val="000000">
                      <a:alpha val="43137"/>
                    </a:srgbClr>
                  </a:outerShdw>
                </a:effectLst>
              </a:rPr>
              <a:t>Obey those who rule over you, and be submissive, for they watch out for your souls, as those who must give account. Let them do so with joy and not with grief, for that would be unprofitable for you. </a:t>
            </a:r>
          </a:p>
        </p:txBody>
      </p:sp>
      <p:sp>
        <p:nvSpPr>
          <p:cNvPr id="4" name="TextBox 3">
            <a:extLst>
              <a:ext uri="{FF2B5EF4-FFF2-40B4-BE49-F238E27FC236}">
                <a16:creationId xmlns:a16="http://schemas.microsoft.com/office/drawing/2014/main" id="{F1398FC3-3132-46DC-A9BC-C0E69083F78A}"/>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87436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1640E8-08D0-40EF-9863-1858CD96D6CD}"/>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57393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3785652"/>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Phil. 2:5-8 ~ </a:t>
            </a:r>
            <a:r>
              <a:rPr lang="en-US" sz="3000" baseline="30000" dirty="0">
                <a:effectLst>
                  <a:outerShdw blurRad="38100" dist="38100" dir="2700000" algn="tl">
                    <a:srgbClr val="000000">
                      <a:alpha val="43137"/>
                    </a:srgbClr>
                  </a:outerShdw>
                </a:effectLst>
              </a:rPr>
              <a:t>5</a:t>
            </a:r>
            <a:r>
              <a:rPr lang="en-US" sz="3000" dirty="0">
                <a:effectLst>
                  <a:outerShdw blurRad="38100" dist="38100" dir="2700000" algn="tl">
                    <a:srgbClr val="000000">
                      <a:alpha val="43137"/>
                    </a:srgbClr>
                  </a:outerShdw>
                </a:effectLst>
              </a:rPr>
              <a:t> </a:t>
            </a:r>
            <a:r>
              <a:rPr lang="en-US" sz="3000" dirty="0">
                <a:solidFill>
                  <a:srgbClr val="FF0000"/>
                </a:solidFill>
                <a:effectLst>
                  <a:outerShdw blurRad="38100" dist="38100" dir="2700000" algn="tl">
                    <a:srgbClr val="000000">
                      <a:alpha val="43137"/>
                    </a:srgbClr>
                  </a:outerShdw>
                </a:effectLst>
              </a:rPr>
              <a:t>Let this mind be in you which was also in Christ Jesus,</a:t>
            </a:r>
            <a:r>
              <a:rPr lang="en-US" sz="3000" dirty="0">
                <a:effectLst>
                  <a:outerShdw blurRad="38100" dist="38100" dir="2700000" algn="tl">
                    <a:srgbClr val="000000">
                      <a:alpha val="43137"/>
                    </a:srgbClr>
                  </a:outerShdw>
                </a:effectLst>
              </a:rPr>
              <a:t> </a:t>
            </a:r>
            <a:r>
              <a:rPr lang="en-US" sz="3000" baseline="30000" dirty="0">
                <a:effectLst>
                  <a:outerShdw blurRad="38100" dist="38100" dir="2700000" algn="tl">
                    <a:srgbClr val="000000">
                      <a:alpha val="43137"/>
                    </a:srgbClr>
                  </a:outerShdw>
                </a:effectLst>
              </a:rPr>
              <a:t>6</a:t>
            </a:r>
            <a:r>
              <a:rPr lang="en-US" sz="3000" dirty="0">
                <a:effectLst>
                  <a:outerShdw blurRad="38100" dist="38100" dir="2700000" algn="tl">
                    <a:srgbClr val="000000">
                      <a:alpha val="43137"/>
                    </a:srgbClr>
                  </a:outerShdw>
                </a:effectLst>
              </a:rPr>
              <a:t> </a:t>
            </a:r>
            <a:r>
              <a:rPr lang="en-US" sz="3000" dirty="0">
                <a:solidFill>
                  <a:srgbClr val="FF0000"/>
                </a:solidFill>
                <a:effectLst>
                  <a:outerShdw blurRad="38100" dist="38100" dir="2700000" algn="tl">
                    <a:srgbClr val="000000">
                      <a:alpha val="43137"/>
                    </a:srgbClr>
                  </a:outerShdw>
                </a:effectLst>
              </a:rPr>
              <a:t>who, being in the form of God, did not consider it robbery to be equal with God, </a:t>
            </a:r>
            <a:r>
              <a:rPr lang="en-US" sz="3000" baseline="30000" dirty="0">
                <a:effectLst>
                  <a:outerShdw blurRad="38100" dist="38100" dir="2700000" algn="tl">
                    <a:srgbClr val="000000">
                      <a:alpha val="43137"/>
                    </a:srgbClr>
                  </a:outerShdw>
                </a:effectLst>
              </a:rPr>
              <a:t>7</a:t>
            </a:r>
            <a:r>
              <a:rPr lang="en-US" sz="3000" dirty="0">
                <a:effectLst>
                  <a:outerShdw blurRad="38100" dist="38100" dir="2700000" algn="tl">
                    <a:srgbClr val="000000">
                      <a:alpha val="43137"/>
                    </a:srgbClr>
                  </a:outerShdw>
                </a:effectLst>
              </a:rPr>
              <a:t> </a:t>
            </a:r>
            <a:r>
              <a:rPr lang="en-US" sz="3000" dirty="0">
                <a:solidFill>
                  <a:srgbClr val="FF0000"/>
                </a:solidFill>
                <a:effectLst>
                  <a:outerShdw blurRad="38100" dist="38100" dir="2700000" algn="tl">
                    <a:srgbClr val="000000">
                      <a:alpha val="43137"/>
                    </a:srgbClr>
                  </a:outerShdw>
                </a:effectLst>
              </a:rPr>
              <a:t>but made Himself of no reputation, taking the form of a bondservant, and coming in the likeness of men. </a:t>
            </a:r>
            <a:r>
              <a:rPr lang="en-US" sz="3000" baseline="30000" dirty="0">
                <a:effectLst>
                  <a:outerShdw blurRad="38100" dist="38100" dir="2700000" algn="tl">
                    <a:srgbClr val="000000">
                      <a:alpha val="43137"/>
                    </a:srgbClr>
                  </a:outerShdw>
                </a:effectLst>
              </a:rPr>
              <a:t>8</a:t>
            </a:r>
            <a:r>
              <a:rPr lang="en-US" sz="3000" dirty="0">
                <a:effectLst>
                  <a:outerShdw blurRad="38100" dist="38100" dir="2700000" algn="tl">
                    <a:srgbClr val="000000">
                      <a:alpha val="43137"/>
                    </a:srgbClr>
                  </a:outerShdw>
                </a:effectLst>
              </a:rPr>
              <a:t> </a:t>
            </a:r>
            <a:r>
              <a:rPr lang="en-US" sz="3000" dirty="0">
                <a:solidFill>
                  <a:srgbClr val="FF0000"/>
                </a:solidFill>
                <a:effectLst>
                  <a:outerShdw blurRad="38100" dist="38100" dir="2700000" algn="tl">
                    <a:srgbClr val="000000">
                      <a:alpha val="43137"/>
                    </a:srgbClr>
                  </a:outerShdw>
                </a:effectLst>
              </a:rPr>
              <a:t>And being found in appearance as a man, He humbled Himself and became obedient to the point of death, even the death of the cross. </a:t>
            </a:r>
          </a:p>
        </p:txBody>
      </p:sp>
      <p:sp>
        <p:nvSpPr>
          <p:cNvPr id="4" name="TextBox 3">
            <a:extLst>
              <a:ext uri="{FF2B5EF4-FFF2-40B4-BE49-F238E27FC236}">
                <a16:creationId xmlns:a16="http://schemas.microsoft.com/office/drawing/2014/main" id="{E7F8C4AE-0238-4485-8106-E7C414FC4FD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71350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62764-F9C2-4F84-81EC-1942AA7134DC}"/>
              </a:ext>
            </a:extLst>
          </p:cNvPr>
          <p:cNvSpPr/>
          <p:nvPr/>
        </p:nvSpPr>
        <p:spPr>
          <a:xfrm>
            <a:off x="3620068" y="2040340"/>
            <a:ext cx="1903863"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Mal. 3:1a ~ </a:t>
            </a:r>
            <a:r>
              <a:rPr lang="en-US" sz="3200" dirty="0">
                <a:solidFill>
                  <a:srgbClr val="FF0000"/>
                </a:solidFill>
                <a:effectLst>
                  <a:outerShdw blurRad="38100" dist="38100" dir="2700000" algn="tl">
                    <a:srgbClr val="000000">
                      <a:alpha val="43137"/>
                    </a:srgbClr>
                  </a:outerShdw>
                </a:effectLst>
              </a:rPr>
              <a:t>“Behold, I send My messenger, and he will prepare the way before Me.”</a:t>
            </a:r>
          </a:p>
        </p:txBody>
      </p:sp>
      <p:sp>
        <p:nvSpPr>
          <p:cNvPr id="6" name="Rectangle 5">
            <a:extLst>
              <a:ext uri="{FF2B5EF4-FFF2-40B4-BE49-F238E27FC236}">
                <a16:creationId xmlns:a16="http://schemas.microsoft.com/office/drawing/2014/main" id="{FB763895-0120-4BB5-82D5-4DB71DA85863}"/>
              </a:ext>
            </a:extLst>
          </p:cNvPr>
          <p:cNvSpPr/>
          <p:nvPr/>
        </p:nvSpPr>
        <p:spPr>
          <a:xfrm>
            <a:off x="710552" y="1904771"/>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eyewitnesses</a:t>
            </a: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autoptēs</a:t>
            </a: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endParaRPr lang="en-US" sz="3200" dirty="0">
              <a:solidFill>
                <a:schemeClr val="tx1">
                  <a:lumMod val="95000"/>
                  <a:lumOff val="5000"/>
                </a:schemeClr>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C73A3ACF-18E4-4783-9E85-8A2F0FD57E05}"/>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91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B1036C-72DD-4EE9-9862-1F5D276C6C01}"/>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24128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“Dear God …</a:t>
            </a:r>
            <a:endParaRPr lang="en-US" sz="4400" dirty="0">
              <a:solidFill>
                <a:srgbClr val="FF0000"/>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DC05B833-982E-417D-A16F-B04039CE3B6F}"/>
              </a:ext>
            </a:extLst>
          </p:cNvPr>
          <p:cNvSpPr/>
          <p:nvPr/>
        </p:nvSpPr>
        <p:spPr>
          <a:xfrm>
            <a:off x="467036" y="1361000"/>
            <a:ext cx="8216855" cy="1384995"/>
          </a:xfrm>
          <a:prstGeom prst="rect">
            <a:avLst/>
          </a:prstGeom>
        </p:spPr>
        <p:txBody>
          <a:bodyPr wrap="square">
            <a:spAutoFit/>
          </a:bodyPr>
          <a:lstStyle/>
          <a:p>
            <a:r>
              <a:rPr lang="en-US" sz="2800" dirty="0">
                <a:solidFill>
                  <a:srgbClr val="FF0000"/>
                </a:solidFill>
                <a:effectLst>
                  <a:outerShdw blurRad="38100" dist="38100" dir="2700000" algn="tl">
                    <a:srgbClr val="000000">
                      <a:alpha val="43137"/>
                    </a:srgbClr>
                  </a:outerShdw>
                </a:effectLst>
              </a:rPr>
              <a:t>Nan ~ </a:t>
            </a:r>
            <a:r>
              <a:rPr lang="en-US" sz="2800" dirty="0">
                <a:effectLst>
                  <a:outerShdw blurRad="38100" dist="38100" dir="2700000" algn="tl">
                    <a:srgbClr val="000000">
                      <a:alpha val="43137"/>
                    </a:srgbClr>
                  </a:outerShdw>
                </a:effectLst>
              </a:rPr>
              <a:t>“I bet it is very hard to love everybody in the whole world.  There are only 4 in my family and I can never do it.” </a:t>
            </a:r>
            <a:endParaRPr lang="en-US" sz="8000" dirty="0">
              <a:solidFill>
                <a:schemeClr val="tx1">
                  <a:lumMod val="95000"/>
                  <a:lumOff val="5000"/>
                </a:schemeClr>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62AA2A52-FF0A-4592-8903-2E3863B59C86}"/>
              </a:ext>
            </a:extLst>
          </p:cNvPr>
          <p:cNvSpPr/>
          <p:nvPr/>
        </p:nvSpPr>
        <p:spPr>
          <a:xfrm>
            <a:off x="467040" y="2673606"/>
            <a:ext cx="8216855" cy="1384995"/>
          </a:xfrm>
          <a:prstGeom prst="rect">
            <a:avLst/>
          </a:prstGeom>
        </p:spPr>
        <p:txBody>
          <a:bodyPr wrap="square">
            <a:spAutoFit/>
          </a:bodyPr>
          <a:lstStyle/>
          <a:p>
            <a:r>
              <a:rPr lang="en-US" sz="2800" dirty="0">
                <a:solidFill>
                  <a:srgbClr val="FF0000"/>
                </a:solidFill>
                <a:effectLst>
                  <a:outerShdw blurRad="38100" dist="38100" dir="2700000" algn="tl">
                    <a:srgbClr val="000000">
                      <a:alpha val="43137"/>
                    </a:srgbClr>
                  </a:outerShdw>
                </a:effectLst>
              </a:rPr>
              <a:t>Raphael ~ </a:t>
            </a:r>
            <a:r>
              <a:rPr lang="en-US" sz="2800" dirty="0">
                <a:effectLst>
                  <a:outerShdw blurRad="38100" dist="38100" dir="2700000" algn="tl">
                    <a:srgbClr val="000000">
                      <a:alpha val="43137"/>
                    </a:srgbClr>
                  </a:outerShdw>
                </a:effectLst>
              </a:rPr>
              <a:t>“If you give me a genie lamp like Aladdin I will give you anything you want except my money or my chess set.”</a:t>
            </a:r>
            <a:endParaRPr lang="en-US" sz="4000"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827CEB63-9524-473C-985D-2BE3980B16BE}"/>
              </a:ext>
            </a:extLst>
          </p:cNvPr>
          <p:cNvSpPr/>
          <p:nvPr/>
        </p:nvSpPr>
        <p:spPr>
          <a:xfrm>
            <a:off x="467044" y="3981297"/>
            <a:ext cx="8216855" cy="1384995"/>
          </a:xfrm>
          <a:prstGeom prst="rect">
            <a:avLst/>
          </a:prstGeom>
        </p:spPr>
        <p:txBody>
          <a:bodyPr wrap="square">
            <a:spAutoFit/>
          </a:bodyPr>
          <a:lstStyle/>
          <a:p>
            <a:r>
              <a:rPr lang="en-US" sz="2800" dirty="0">
                <a:solidFill>
                  <a:srgbClr val="FF0000"/>
                </a:solidFill>
                <a:effectLst>
                  <a:outerShdw blurRad="38100" dist="38100" dir="2700000" algn="tl">
                    <a:srgbClr val="000000">
                      <a:alpha val="43137"/>
                    </a:srgbClr>
                  </a:outerShdw>
                </a:effectLst>
              </a:rPr>
              <a:t>Larry ~ </a:t>
            </a:r>
            <a:r>
              <a:rPr lang="en-US" sz="2800" dirty="0">
                <a:effectLst>
                  <a:outerShdw blurRad="38100" dist="38100" dir="2700000" algn="tl">
                    <a:srgbClr val="000000">
                      <a:alpha val="43137"/>
                    </a:srgbClr>
                  </a:outerShdw>
                </a:effectLst>
              </a:rPr>
              <a:t>“Maybe Cain and Abel would</a:t>
            </a:r>
          </a:p>
          <a:p>
            <a:r>
              <a:rPr lang="en-US" sz="2800" dirty="0">
                <a:effectLst>
                  <a:outerShdw blurRad="38100" dist="38100" dir="2700000" algn="tl">
                    <a:srgbClr val="000000">
                      <a:alpha val="43137"/>
                    </a:srgbClr>
                  </a:outerShdw>
                </a:effectLst>
              </a:rPr>
              <a:t>not kill each so much if they had their own </a:t>
            </a:r>
          </a:p>
          <a:p>
            <a:r>
              <a:rPr lang="en-US" sz="2800" dirty="0">
                <a:effectLst>
                  <a:outerShdw blurRad="38100" dist="38100" dir="2700000" algn="tl">
                    <a:srgbClr val="000000">
                      <a:alpha val="43137"/>
                    </a:srgbClr>
                  </a:outerShdw>
                </a:effectLst>
              </a:rPr>
              <a:t>rooms.  It works with my brother.” </a:t>
            </a:r>
            <a:endParaRPr lang="en-US" sz="5400" dirty="0">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79360E41-0249-425F-934F-5C664A2AB7F4}"/>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42556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3" presetClass="emph" presetSubtype="2" fill="hold" grpId="1" nodeType="withEffect">
                                  <p:stCondLst>
                                    <p:cond delay="0"/>
                                  </p:stCondLst>
                                  <p:childTnLst>
                                    <p:animClr clrSpc="rgb" dir="cw">
                                      <p:cBhvr override="childStyle">
                                        <p:cTn id="9" dur="500" fill="hold"/>
                                        <p:tgtEl>
                                          <p:spTgt spid="9"/>
                                        </p:tgtEl>
                                        <p:attrNameLst>
                                          <p:attrName>style.color</p:attrName>
                                        </p:attrNameLst>
                                      </p:cBhvr>
                                      <p:to>
                                        <a:schemeClr val="accent2"/>
                                      </p:to>
                                    </p:animClr>
                                  </p:childTnLst>
                                </p:cTn>
                              </p:par>
                              <p:par>
                                <p:cTn id="10" presetID="3" presetClass="emph" presetSubtype="2" fill="hold" grpId="0" nodeType="withEffect">
                                  <p:stCondLst>
                                    <p:cond delay="0"/>
                                  </p:stCondLst>
                                  <p:childTnLst>
                                    <p:animClr clrSpc="rgb" dir="cw">
                                      <p:cBhvr override="childStyle">
                                        <p:cTn id="11" dur="500" fill="hold"/>
                                        <p:tgtEl>
                                          <p:spTgt spid="8"/>
                                        </p:tgtEl>
                                        <p:attrNameLst>
                                          <p:attrName>style.color</p:attrName>
                                        </p:attrNameLst>
                                      </p:cBhvr>
                                      <p:to>
                                        <a:schemeClr val="accent2"/>
                                      </p:to>
                                    </p:animClr>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DDB830-5210-43E5-BEEB-5FDD1D9C30C2}"/>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2936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millstone</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mulos</a:t>
            </a:r>
            <a:r>
              <a:rPr lang="en-US" sz="3200" dirty="0">
                <a:effectLst>
                  <a:outerShdw blurRad="38100" dist="38100" dir="2700000" algn="tl">
                    <a:srgbClr val="000000">
                      <a:alpha val="43137"/>
                    </a:srgbClr>
                  </a:outerShdw>
                </a:effectLst>
              </a:rPr>
              <a:t> (millstone)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onikos</a:t>
            </a:r>
            <a:r>
              <a:rPr lang="en-US" sz="3200" dirty="0">
                <a:effectLst>
                  <a:outerShdw blurRad="38100" dist="38100" dir="2700000" algn="tl">
                    <a:srgbClr val="000000">
                      <a:alpha val="43137"/>
                    </a:srgbClr>
                  </a:outerShdw>
                </a:effectLst>
              </a:rPr>
              <a:t> (by a donkey)</a:t>
            </a:r>
            <a:endParaRPr lang="en-US" sz="4800" dirty="0">
              <a:solidFill>
                <a:srgbClr val="FF0000"/>
              </a:solidFill>
              <a:effectLst>
                <a:outerShdw blurRad="38100" dist="38100" dir="2700000" algn="tl">
                  <a:srgbClr val="000000">
                    <a:alpha val="43137"/>
                  </a:srgbClr>
                </a:outerShdw>
              </a:effectLst>
            </a:endParaRPr>
          </a:p>
        </p:txBody>
      </p:sp>
      <p:pic>
        <p:nvPicPr>
          <p:cNvPr id="1026" name="Picture 2" descr="NAZARETH, ISRAEL - OCT 15 : Millstone &amp; donkey used for pressing olives to make olive oil in October 15 2012 at Nazareth Village, a historical re-creation of Nazareth as it was at the time of Christ Stock Photo - 16768322">
            <a:extLst>
              <a:ext uri="{FF2B5EF4-FFF2-40B4-BE49-F238E27FC236}">
                <a16:creationId xmlns:a16="http://schemas.microsoft.com/office/drawing/2014/main" id="{71D72CCE-AAD2-43F2-BFA0-95CAA86A9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07167">
            <a:off x="1936531" y="1851958"/>
            <a:ext cx="5294340" cy="356485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CF2463C7-D594-4C0B-A4DB-00C0C679C984}"/>
              </a:ext>
            </a:extLst>
          </p:cNvPr>
          <p:cNvSpPr/>
          <p:nvPr/>
        </p:nvSpPr>
        <p:spPr>
          <a:xfrm rot="21407167">
            <a:off x="1957552" y="1844565"/>
            <a:ext cx="5302469" cy="3636579"/>
          </a:xfrm>
          <a:custGeom>
            <a:avLst/>
            <a:gdLst>
              <a:gd name="connsiteX0" fmla="*/ 4104290 w 5302469"/>
              <a:gd name="connsiteY0" fmla="*/ 709448 h 3636579"/>
              <a:gd name="connsiteX1" fmla="*/ 3205655 w 5302469"/>
              <a:gd name="connsiteY1" fmla="*/ 1731579 h 3636579"/>
              <a:gd name="connsiteX2" fmla="*/ 4104290 w 5302469"/>
              <a:gd name="connsiteY2" fmla="*/ 2753710 h 3636579"/>
              <a:gd name="connsiteX3" fmla="*/ 5002925 w 5302469"/>
              <a:gd name="connsiteY3" fmla="*/ 1731579 h 3636579"/>
              <a:gd name="connsiteX4" fmla="*/ 4104290 w 5302469"/>
              <a:gd name="connsiteY4" fmla="*/ 709448 h 3636579"/>
              <a:gd name="connsiteX5" fmla="*/ 0 w 5302469"/>
              <a:gd name="connsiteY5" fmla="*/ 0 h 3636579"/>
              <a:gd name="connsiteX6" fmla="*/ 5302469 w 5302469"/>
              <a:gd name="connsiteY6" fmla="*/ 0 h 3636579"/>
              <a:gd name="connsiteX7" fmla="*/ 5302469 w 5302469"/>
              <a:gd name="connsiteY7" fmla="*/ 3636579 h 3636579"/>
              <a:gd name="connsiteX8" fmla="*/ 0 w 5302469"/>
              <a:gd name="connsiteY8" fmla="*/ 3636579 h 363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469" h="3636579">
                <a:moveTo>
                  <a:pt x="4104290" y="709448"/>
                </a:moveTo>
                <a:cubicBezTo>
                  <a:pt x="3607988" y="709448"/>
                  <a:pt x="3205655" y="1167072"/>
                  <a:pt x="3205655" y="1731579"/>
                </a:cubicBezTo>
                <a:cubicBezTo>
                  <a:pt x="3205655" y="2296086"/>
                  <a:pt x="3607988" y="2753710"/>
                  <a:pt x="4104290" y="2753710"/>
                </a:cubicBezTo>
                <a:cubicBezTo>
                  <a:pt x="4600592" y="2753710"/>
                  <a:pt x="5002925" y="2296086"/>
                  <a:pt x="5002925" y="1731579"/>
                </a:cubicBezTo>
                <a:cubicBezTo>
                  <a:pt x="5002925" y="1167072"/>
                  <a:pt x="4600592" y="709448"/>
                  <a:pt x="4104290" y="709448"/>
                </a:cubicBezTo>
                <a:close/>
                <a:moveTo>
                  <a:pt x="0" y="0"/>
                </a:moveTo>
                <a:lnTo>
                  <a:pt x="5302469" y="0"/>
                </a:lnTo>
                <a:lnTo>
                  <a:pt x="5302469" y="3636579"/>
                </a:lnTo>
                <a:lnTo>
                  <a:pt x="0" y="3636579"/>
                </a:lnTo>
                <a:close/>
              </a:path>
            </a:pathLst>
          </a:custGeom>
          <a:solidFill>
            <a:srgbClr val="3B383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9F5FC7B-C909-45E4-B758-3E61D2EAB873}"/>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37620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 presetClass="emph" presetSubtype="2" fill="hold" grpId="1" nodeType="withEffect">
                                  <p:stCondLst>
                                    <p:cond delay="0"/>
                                  </p:stCondLst>
                                  <p:childTnLst>
                                    <p:animClr clrSpc="rgb" dir="cw">
                                      <p:cBhvr override="childStyle">
                                        <p:cTn id="9" dur="500" fill="hold"/>
                                        <p:tgtEl>
                                          <p:spTgt spid="3"/>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B30065-DD9E-4E16-8F5C-1FBB5F092698}"/>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429307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offenses</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skandalon</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scandal</a:t>
            </a:r>
            <a:r>
              <a:rPr lang="en-US" sz="3200" dirty="0">
                <a:effectLst>
                  <a:outerShdw blurRad="38100" dist="38100" dir="2700000" algn="tl">
                    <a:srgbClr val="000000">
                      <a:alpha val="43137"/>
                    </a:srgbClr>
                  </a:outerShdw>
                </a:effectLst>
              </a:rPr>
              <a:t> </a:t>
            </a:r>
            <a:endParaRPr lang="en-US" sz="32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1431807"/>
            <a:ext cx="7973335" cy="1077218"/>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In New Testament: anything that hinders someone from doing what is right</a:t>
            </a:r>
          </a:p>
        </p:txBody>
      </p:sp>
      <p:sp>
        <p:nvSpPr>
          <p:cNvPr id="4" name="TextBox 3">
            <a:extLst>
              <a:ext uri="{FF2B5EF4-FFF2-40B4-BE49-F238E27FC236}">
                <a16:creationId xmlns:a16="http://schemas.microsoft.com/office/drawing/2014/main" id="{FD6360A0-8AC7-4E48-9003-08C511456268}"/>
              </a:ext>
            </a:extLst>
          </p:cNvPr>
          <p:cNvSpPr txBox="1"/>
          <p:nvPr/>
        </p:nvSpPr>
        <p:spPr>
          <a:xfrm>
            <a:off x="457200" y="2438402"/>
            <a:ext cx="8240110" cy="353943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Phillips ~ </a:t>
            </a:r>
            <a:r>
              <a:rPr lang="en-US" sz="3200" baseline="30000" dirty="0">
                <a:effectLst>
                  <a:outerShdw blurRad="38100" dist="38100" dir="2700000" algn="tl">
                    <a:srgbClr val="000000">
                      <a:alpha val="43137"/>
                    </a:srgbClr>
                  </a:outerShdw>
                </a:effectLst>
              </a:rPr>
              <a:t>1</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Then Jesus said to his disciples, “It is inevitable that there should be pitfalls, but alas for the man who is responsible for them! </a:t>
            </a:r>
            <a:r>
              <a:rPr lang="en-US" sz="3200" baseline="30000" dirty="0">
                <a:effectLst>
                  <a:outerShdw blurRad="38100" dist="38100" dir="2700000" algn="tl">
                    <a:srgbClr val="000000">
                      <a:alpha val="43137"/>
                    </a:srgbClr>
                  </a:outerShdw>
                </a:effectLst>
              </a:rPr>
              <a:t>2 </a:t>
            </a:r>
            <a:r>
              <a:rPr lang="en-US" sz="3200" dirty="0">
                <a:solidFill>
                  <a:srgbClr val="FF0000"/>
                </a:solidFill>
                <a:effectLst>
                  <a:outerShdw blurRad="38100" dist="38100" dir="2700000" algn="tl">
                    <a:srgbClr val="000000">
                      <a:alpha val="43137"/>
                    </a:srgbClr>
                  </a:outerShdw>
                </a:effectLst>
              </a:rPr>
              <a:t>It would be better for that man to have a mill-stone hung round his neck and be thrown into the sea, than that he should trip up one of these little ones. </a:t>
            </a:r>
            <a:r>
              <a:rPr lang="en-US" sz="3200" baseline="30000" dirty="0">
                <a:effectLst>
                  <a:outerShdw blurRad="38100" dist="38100" dir="2700000" algn="tl">
                    <a:srgbClr val="000000">
                      <a:alpha val="43137"/>
                    </a:srgbClr>
                  </a:outerShdw>
                </a:effectLst>
              </a:rPr>
              <a:t>3a</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So be careful how you live.”</a:t>
            </a:r>
          </a:p>
        </p:txBody>
      </p:sp>
      <p:sp>
        <p:nvSpPr>
          <p:cNvPr id="7" name="TextBox 6">
            <a:extLst>
              <a:ext uri="{FF2B5EF4-FFF2-40B4-BE49-F238E27FC236}">
                <a16:creationId xmlns:a16="http://schemas.microsoft.com/office/drawing/2014/main" id="{BDB2CF96-1BB6-408F-9C26-7E1A38D40D9B}"/>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19400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3"/>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907BCE-AA17-452D-B8A6-E31C6DC9370B}"/>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71712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E1EE864-5AB1-4DF6-B7D4-BC29E413A170}"/>
              </a:ext>
            </a:extLst>
          </p:cNvPr>
          <p:cNvGrpSpPr/>
          <p:nvPr/>
        </p:nvGrpSpPr>
        <p:grpSpPr>
          <a:xfrm>
            <a:off x="5935072" y="1332768"/>
            <a:ext cx="2856106" cy="2535323"/>
            <a:chOff x="5935072" y="1332768"/>
            <a:chExt cx="2856106" cy="2535323"/>
          </a:xfrm>
        </p:grpSpPr>
        <p:grpSp>
          <p:nvGrpSpPr>
            <p:cNvPr id="26" name="Group 25">
              <a:extLst>
                <a:ext uri="{FF2B5EF4-FFF2-40B4-BE49-F238E27FC236}">
                  <a16:creationId xmlns:a16="http://schemas.microsoft.com/office/drawing/2014/main" id="{8D575853-F7E1-4B76-89F6-D321221CDFA9}"/>
                </a:ext>
              </a:extLst>
            </p:cNvPr>
            <p:cNvGrpSpPr/>
            <p:nvPr/>
          </p:nvGrpSpPr>
          <p:grpSpPr>
            <a:xfrm>
              <a:off x="5935072" y="1332768"/>
              <a:ext cx="2856106" cy="2535323"/>
              <a:chOff x="5775681" y="1735440"/>
              <a:chExt cx="2856106" cy="2535323"/>
            </a:xfrm>
          </p:grpSpPr>
          <p:sp>
            <p:nvSpPr>
              <p:cNvPr id="19" name="Freeform: Shape 18">
                <a:extLst>
                  <a:ext uri="{FF2B5EF4-FFF2-40B4-BE49-F238E27FC236}">
                    <a16:creationId xmlns:a16="http://schemas.microsoft.com/office/drawing/2014/main" id="{9F2E92F1-5E38-4937-8DFE-DF872C9DA3FB}"/>
                  </a:ext>
                </a:extLst>
              </p:cNvPr>
              <p:cNvSpPr/>
              <p:nvPr/>
            </p:nvSpPr>
            <p:spPr>
              <a:xfrm>
                <a:off x="7200235" y="1735440"/>
                <a:ext cx="1387665" cy="2314288"/>
              </a:xfrm>
              <a:custGeom>
                <a:avLst/>
                <a:gdLst>
                  <a:gd name="connsiteX0" fmla="*/ 258180 w 3746220"/>
                  <a:gd name="connsiteY0" fmla="*/ 4944412 h 5400413"/>
                  <a:gd name="connsiteX1" fmla="*/ 273945 w 3746220"/>
                  <a:gd name="connsiteY1" fmla="*/ 1402426 h 5400413"/>
                  <a:gd name="connsiteX2" fmla="*/ 878290 w 3746220"/>
                  <a:gd name="connsiteY2" fmla="*/ 382922 h 5400413"/>
                  <a:gd name="connsiteX3" fmla="*/ 1892538 w 3746220"/>
                  <a:gd name="connsiteY3" fmla="*/ 4550 h 5400413"/>
                  <a:gd name="connsiteX4" fmla="*/ 3174800 w 3746220"/>
                  <a:gd name="connsiteY4" fmla="*/ 598384 h 5400413"/>
                  <a:gd name="connsiteX5" fmla="*/ 3495366 w 3746220"/>
                  <a:gd name="connsiteY5" fmla="*/ 1318343 h 5400413"/>
                  <a:gd name="connsiteX6" fmla="*/ 3490111 w 3746220"/>
                  <a:gd name="connsiteY6" fmla="*/ 4954922 h 5400413"/>
                  <a:gd name="connsiteX7" fmla="*/ 258180 w 3746220"/>
                  <a:gd name="connsiteY7" fmla="*/ 4944412 h 5400413"/>
                  <a:gd name="connsiteX0" fmla="*/ 0 w 3488040"/>
                  <a:gd name="connsiteY0" fmla="*/ 4944412 h 5400413"/>
                  <a:gd name="connsiteX1" fmla="*/ 15765 w 3488040"/>
                  <a:gd name="connsiteY1" fmla="*/ 1402426 h 5400413"/>
                  <a:gd name="connsiteX2" fmla="*/ 620110 w 3488040"/>
                  <a:gd name="connsiteY2" fmla="*/ 382922 h 5400413"/>
                  <a:gd name="connsiteX3" fmla="*/ 1634358 w 3488040"/>
                  <a:gd name="connsiteY3" fmla="*/ 4550 h 5400413"/>
                  <a:gd name="connsiteX4" fmla="*/ 2916620 w 3488040"/>
                  <a:gd name="connsiteY4" fmla="*/ 598384 h 5400413"/>
                  <a:gd name="connsiteX5" fmla="*/ 3237186 w 3488040"/>
                  <a:gd name="connsiteY5" fmla="*/ 1318343 h 5400413"/>
                  <a:gd name="connsiteX6" fmla="*/ 3231931 w 3488040"/>
                  <a:gd name="connsiteY6" fmla="*/ 4954922 h 5400413"/>
                  <a:gd name="connsiteX7" fmla="*/ 0 w 3488040"/>
                  <a:gd name="connsiteY7" fmla="*/ 4944412 h 5400413"/>
                  <a:gd name="connsiteX0" fmla="*/ 0 w 3488040"/>
                  <a:gd name="connsiteY0" fmla="*/ 4944412 h 4954922"/>
                  <a:gd name="connsiteX1" fmla="*/ 15765 w 3488040"/>
                  <a:gd name="connsiteY1" fmla="*/ 1402426 h 4954922"/>
                  <a:gd name="connsiteX2" fmla="*/ 620110 w 3488040"/>
                  <a:gd name="connsiteY2" fmla="*/ 382922 h 4954922"/>
                  <a:gd name="connsiteX3" fmla="*/ 1634358 w 3488040"/>
                  <a:gd name="connsiteY3" fmla="*/ 4550 h 4954922"/>
                  <a:gd name="connsiteX4" fmla="*/ 2916620 w 3488040"/>
                  <a:gd name="connsiteY4" fmla="*/ 598384 h 4954922"/>
                  <a:gd name="connsiteX5" fmla="*/ 3237186 w 3488040"/>
                  <a:gd name="connsiteY5" fmla="*/ 1318343 h 4954922"/>
                  <a:gd name="connsiteX6" fmla="*/ 3231931 w 3488040"/>
                  <a:gd name="connsiteY6" fmla="*/ 4954922 h 4954922"/>
                  <a:gd name="connsiteX7" fmla="*/ 0 w 3488040"/>
                  <a:gd name="connsiteY7" fmla="*/ 4944412 h 4954922"/>
                  <a:gd name="connsiteX0" fmla="*/ 0 w 3237186"/>
                  <a:gd name="connsiteY0" fmla="*/ 4944412 h 4954922"/>
                  <a:gd name="connsiteX1" fmla="*/ 15765 w 3237186"/>
                  <a:gd name="connsiteY1" fmla="*/ 1402426 h 4954922"/>
                  <a:gd name="connsiteX2" fmla="*/ 620110 w 3237186"/>
                  <a:gd name="connsiteY2" fmla="*/ 382922 h 4954922"/>
                  <a:gd name="connsiteX3" fmla="*/ 1634358 w 3237186"/>
                  <a:gd name="connsiteY3" fmla="*/ 4550 h 4954922"/>
                  <a:gd name="connsiteX4" fmla="*/ 2916620 w 3237186"/>
                  <a:gd name="connsiteY4" fmla="*/ 598384 h 4954922"/>
                  <a:gd name="connsiteX5" fmla="*/ 3237186 w 3237186"/>
                  <a:gd name="connsiteY5" fmla="*/ 1318343 h 4954922"/>
                  <a:gd name="connsiteX6" fmla="*/ 3231931 w 3237186"/>
                  <a:gd name="connsiteY6" fmla="*/ 4954922 h 4954922"/>
                  <a:gd name="connsiteX7" fmla="*/ 0 w 3237186"/>
                  <a:gd name="connsiteY7" fmla="*/ 4944412 h 4954922"/>
                  <a:gd name="connsiteX0" fmla="*/ 0 w 3237186"/>
                  <a:gd name="connsiteY0" fmla="*/ 4939897 h 4950407"/>
                  <a:gd name="connsiteX1" fmla="*/ 15765 w 3237186"/>
                  <a:gd name="connsiteY1" fmla="*/ 1397911 h 4950407"/>
                  <a:gd name="connsiteX2" fmla="*/ 620110 w 3237186"/>
                  <a:gd name="connsiteY2" fmla="*/ 378407 h 4950407"/>
                  <a:gd name="connsiteX3" fmla="*/ 1634358 w 3237186"/>
                  <a:gd name="connsiteY3" fmla="*/ 35 h 4950407"/>
                  <a:gd name="connsiteX4" fmla="*/ 2727433 w 3237186"/>
                  <a:gd name="connsiteY4" fmla="*/ 394173 h 4950407"/>
                  <a:gd name="connsiteX5" fmla="*/ 3237186 w 3237186"/>
                  <a:gd name="connsiteY5" fmla="*/ 1313828 h 4950407"/>
                  <a:gd name="connsiteX6" fmla="*/ 3231931 w 3237186"/>
                  <a:gd name="connsiteY6" fmla="*/ 4950407 h 4950407"/>
                  <a:gd name="connsiteX7" fmla="*/ 0 w 3237186"/>
                  <a:gd name="connsiteY7" fmla="*/ 4939897 h 4950407"/>
                  <a:gd name="connsiteX0" fmla="*/ 0 w 3237186"/>
                  <a:gd name="connsiteY0" fmla="*/ 4940568 h 4951078"/>
                  <a:gd name="connsiteX1" fmla="*/ 15765 w 3237186"/>
                  <a:gd name="connsiteY1" fmla="*/ 1398582 h 4951078"/>
                  <a:gd name="connsiteX2" fmla="*/ 620110 w 3237186"/>
                  <a:gd name="connsiteY2" fmla="*/ 379078 h 4951078"/>
                  <a:gd name="connsiteX3" fmla="*/ 1634358 w 3237186"/>
                  <a:gd name="connsiteY3" fmla="*/ 706 h 4951078"/>
                  <a:gd name="connsiteX4" fmla="*/ 2653861 w 3237186"/>
                  <a:gd name="connsiteY4" fmla="*/ 316016 h 4951078"/>
                  <a:gd name="connsiteX5" fmla="*/ 3237186 w 3237186"/>
                  <a:gd name="connsiteY5" fmla="*/ 1314499 h 4951078"/>
                  <a:gd name="connsiteX6" fmla="*/ 3231931 w 3237186"/>
                  <a:gd name="connsiteY6" fmla="*/ 4951078 h 4951078"/>
                  <a:gd name="connsiteX7" fmla="*/ 0 w 3237186"/>
                  <a:gd name="connsiteY7" fmla="*/ 4940568 h 4951078"/>
                  <a:gd name="connsiteX0" fmla="*/ 40281 w 3277467"/>
                  <a:gd name="connsiteY0" fmla="*/ 4939913 h 4950423"/>
                  <a:gd name="connsiteX1" fmla="*/ 56046 w 3277467"/>
                  <a:gd name="connsiteY1" fmla="*/ 1397927 h 4950423"/>
                  <a:gd name="connsiteX2" fmla="*/ 754984 w 3277467"/>
                  <a:gd name="connsiteY2" fmla="*/ 331127 h 4950423"/>
                  <a:gd name="connsiteX3" fmla="*/ 1674639 w 3277467"/>
                  <a:gd name="connsiteY3" fmla="*/ 51 h 4950423"/>
                  <a:gd name="connsiteX4" fmla="*/ 2694142 w 3277467"/>
                  <a:gd name="connsiteY4" fmla="*/ 315361 h 4950423"/>
                  <a:gd name="connsiteX5" fmla="*/ 3277467 w 3277467"/>
                  <a:gd name="connsiteY5" fmla="*/ 1313844 h 4950423"/>
                  <a:gd name="connsiteX6" fmla="*/ 3272212 w 3277467"/>
                  <a:gd name="connsiteY6" fmla="*/ 4950423 h 4950423"/>
                  <a:gd name="connsiteX7" fmla="*/ 40281 w 3277467"/>
                  <a:gd name="connsiteY7" fmla="*/ 4939913 h 4950423"/>
                  <a:gd name="connsiteX0" fmla="*/ 39119 w 3276305"/>
                  <a:gd name="connsiteY0" fmla="*/ 4939913 h 4950423"/>
                  <a:gd name="connsiteX1" fmla="*/ 54884 w 3276305"/>
                  <a:gd name="connsiteY1" fmla="*/ 1397927 h 4950423"/>
                  <a:gd name="connsiteX2" fmla="*/ 738057 w 3276305"/>
                  <a:gd name="connsiteY2" fmla="*/ 331127 h 4950423"/>
                  <a:gd name="connsiteX3" fmla="*/ 1673477 w 3276305"/>
                  <a:gd name="connsiteY3" fmla="*/ 51 h 4950423"/>
                  <a:gd name="connsiteX4" fmla="*/ 2692980 w 3276305"/>
                  <a:gd name="connsiteY4" fmla="*/ 315361 h 4950423"/>
                  <a:gd name="connsiteX5" fmla="*/ 3276305 w 3276305"/>
                  <a:gd name="connsiteY5" fmla="*/ 1313844 h 4950423"/>
                  <a:gd name="connsiteX6" fmla="*/ 3271050 w 3276305"/>
                  <a:gd name="connsiteY6" fmla="*/ 4950423 h 4950423"/>
                  <a:gd name="connsiteX7" fmla="*/ 39119 w 3276305"/>
                  <a:gd name="connsiteY7" fmla="*/ 4939913 h 4950423"/>
                  <a:gd name="connsiteX0" fmla="*/ 39119 w 3276305"/>
                  <a:gd name="connsiteY0" fmla="*/ 4939913 h 4950423"/>
                  <a:gd name="connsiteX1" fmla="*/ 54884 w 3276305"/>
                  <a:gd name="connsiteY1" fmla="*/ 1397927 h 4950423"/>
                  <a:gd name="connsiteX2" fmla="*/ 738057 w 3276305"/>
                  <a:gd name="connsiteY2" fmla="*/ 331127 h 4950423"/>
                  <a:gd name="connsiteX3" fmla="*/ 1673477 w 3276305"/>
                  <a:gd name="connsiteY3" fmla="*/ 51 h 4950423"/>
                  <a:gd name="connsiteX4" fmla="*/ 2692980 w 3276305"/>
                  <a:gd name="connsiteY4" fmla="*/ 315361 h 4950423"/>
                  <a:gd name="connsiteX5" fmla="*/ 3276305 w 3276305"/>
                  <a:gd name="connsiteY5" fmla="*/ 1313844 h 4950423"/>
                  <a:gd name="connsiteX6" fmla="*/ 3271050 w 3276305"/>
                  <a:gd name="connsiteY6" fmla="*/ 4950423 h 4950423"/>
                  <a:gd name="connsiteX7" fmla="*/ 39119 w 3276305"/>
                  <a:gd name="connsiteY7" fmla="*/ 4939913 h 4950423"/>
                  <a:gd name="connsiteX0" fmla="*/ 37568 w 3274754"/>
                  <a:gd name="connsiteY0" fmla="*/ 4939862 h 4950372"/>
                  <a:gd name="connsiteX1" fmla="*/ 53333 w 3274754"/>
                  <a:gd name="connsiteY1" fmla="*/ 1397876 h 4950372"/>
                  <a:gd name="connsiteX2" fmla="*/ 715485 w 3274754"/>
                  <a:gd name="connsiteY2" fmla="*/ 315311 h 4950372"/>
                  <a:gd name="connsiteX3" fmla="*/ 1671926 w 3274754"/>
                  <a:gd name="connsiteY3" fmla="*/ 0 h 4950372"/>
                  <a:gd name="connsiteX4" fmla="*/ 2691429 w 3274754"/>
                  <a:gd name="connsiteY4" fmla="*/ 315310 h 4950372"/>
                  <a:gd name="connsiteX5" fmla="*/ 3274754 w 3274754"/>
                  <a:gd name="connsiteY5" fmla="*/ 1313793 h 4950372"/>
                  <a:gd name="connsiteX6" fmla="*/ 3269499 w 3274754"/>
                  <a:gd name="connsiteY6" fmla="*/ 4950372 h 4950372"/>
                  <a:gd name="connsiteX7" fmla="*/ 37568 w 3274754"/>
                  <a:gd name="connsiteY7" fmla="*/ 4939862 h 4950372"/>
                  <a:gd name="connsiteX0" fmla="*/ 37568 w 3274754"/>
                  <a:gd name="connsiteY0" fmla="*/ 4950372 h 4960882"/>
                  <a:gd name="connsiteX1" fmla="*/ 53333 w 3274754"/>
                  <a:gd name="connsiteY1" fmla="*/ 1408386 h 4960882"/>
                  <a:gd name="connsiteX2" fmla="*/ 715485 w 3274754"/>
                  <a:gd name="connsiteY2" fmla="*/ 325821 h 4960882"/>
                  <a:gd name="connsiteX3" fmla="*/ 1635140 w 3274754"/>
                  <a:gd name="connsiteY3" fmla="*/ 0 h 4960882"/>
                  <a:gd name="connsiteX4" fmla="*/ 2691429 w 3274754"/>
                  <a:gd name="connsiteY4" fmla="*/ 325820 h 4960882"/>
                  <a:gd name="connsiteX5" fmla="*/ 3274754 w 3274754"/>
                  <a:gd name="connsiteY5" fmla="*/ 1324303 h 4960882"/>
                  <a:gd name="connsiteX6" fmla="*/ 3269499 w 3274754"/>
                  <a:gd name="connsiteY6" fmla="*/ 4960882 h 4960882"/>
                  <a:gd name="connsiteX7" fmla="*/ 37568 w 3274754"/>
                  <a:gd name="connsiteY7" fmla="*/ 4950372 h 4960882"/>
                  <a:gd name="connsiteX0" fmla="*/ 34856 w 3272042"/>
                  <a:gd name="connsiteY0" fmla="*/ 4950372 h 4960882"/>
                  <a:gd name="connsiteX1" fmla="*/ 50621 w 3272042"/>
                  <a:gd name="connsiteY1" fmla="*/ 1408386 h 4960882"/>
                  <a:gd name="connsiteX2" fmla="*/ 675987 w 3272042"/>
                  <a:gd name="connsiteY2" fmla="*/ 325821 h 4960882"/>
                  <a:gd name="connsiteX3" fmla="*/ 1632428 w 3272042"/>
                  <a:gd name="connsiteY3" fmla="*/ 0 h 4960882"/>
                  <a:gd name="connsiteX4" fmla="*/ 2688717 w 3272042"/>
                  <a:gd name="connsiteY4" fmla="*/ 325820 h 4960882"/>
                  <a:gd name="connsiteX5" fmla="*/ 3272042 w 3272042"/>
                  <a:gd name="connsiteY5" fmla="*/ 1324303 h 4960882"/>
                  <a:gd name="connsiteX6" fmla="*/ 3266787 w 3272042"/>
                  <a:gd name="connsiteY6" fmla="*/ 4960882 h 4960882"/>
                  <a:gd name="connsiteX7" fmla="*/ 34856 w 3272042"/>
                  <a:gd name="connsiteY7" fmla="*/ 4950372 h 4960882"/>
                  <a:gd name="connsiteX0" fmla="*/ 34856 w 3272042"/>
                  <a:gd name="connsiteY0" fmla="*/ 4950372 h 4960882"/>
                  <a:gd name="connsiteX1" fmla="*/ 50621 w 3272042"/>
                  <a:gd name="connsiteY1" fmla="*/ 1408386 h 4960882"/>
                  <a:gd name="connsiteX2" fmla="*/ 675987 w 3272042"/>
                  <a:gd name="connsiteY2" fmla="*/ 325821 h 4960882"/>
                  <a:gd name="connsiteX3" fmla="*/ 1632428 w 3272042"/>
                  <a:gd name="connsiteY3" fmla="*/ 0 h 4960882"/>
                  <a:gd name="connsiteX4" fmla="*/ 2688717 w 3272042"/>
                  <a:gd name="connsiteY4" fmla="*/ 325820 h 4960882"/>
                  <a:gd name="connsiteX5" fmla="*/ 3272042 w 3272042"/>
                  <a:gd name="connsiteY5" fmla="*/ 1324303 h 4960882"/>
                  <a:gd name="connsiteX6" fmla="*/ 3266787 w 3272042"/>
                  <a:gd name="connsiteY6" fmla="*/ 4960882 h 4960882"/>
                  <a:gd name="connsiteX7" fmla="*/ 34856 w 3272042"/>
                  <a:gd name="connsiteY7" fmla="*/ 4950372 h 4960882"/>
                  <a:gd name="connsiteX0" fmla="*/ 34856 w 3272042"/>
                  <a:gd name="connsiteY0" fmla="*/ 4950372 h 4960882"/>
                  <a:gd name="connsiteX1" fmla="*/ 50621 w 3272042"/>
                  <a:gd name="connsiteY1" fmla="*/ 1408386 h 4960882"/>
                  <a:gd name="connsiteX2" fmla="*/ 675987 w 3272042"/>
                  <a:gd name="connsiteY2" fmla="*/ 325821 h 4960882"/>
                  <a:gd name="connsiteX3" fmla="*/ 1632428 w 3272042"/>
                  <a:gd name="connsiteY3" fmla="*/ 0 h 4960882"/>
                  <a:gd name="connsiteX4" fmla="*/ 2688717 w 3272042"/>
                  <a:gd name="connsiteY4" fmla="*/ 325820 h 4960882"/>
                  <a:gd name="connsiteX5" fmla="*/ 3272042 w 3272042"/>
                  <a:gd name="connsiteY5" fmla="*/ 1324303 h 4960882"/>
                  <a:gd name="connsiteX6" fmla="*/ 3266787 w 3272042"/>
                  <a:gd name="connsiteY6" fmla="*/ 4960882 h 4960882"/>
                  <a:gd name="connsiteX7" fmla="*/ 34856 w 3272042"/>
                  <a:gd name="connsiteY7" fmla="*/ 4950372 h 4960882"/>
                  <a:gd name="connsiteX0" fmla="*/ 34856 w 3272042"/>
                  <a:gd name="connsiteY0" fmla="*/ 4950372 h 4960882"/>
                  <a:gd name="connsiteX1" fmla="*/ 50621 w 3272042"/>
                  <a:gd name="connsiteY1" fmla="*/ 1408386 h 4960882"/>
                  <a:gd name="connsiteX2" fmla="*/ 675987 w 3272042"/>
                  <a:gd name="connsiteY2" fmla="*/ 325821 h 4960882"/>
                  <a:gd name="connsiteX3" fmla="*/ 1632428 w 3272042"/>
                  <a:gd name="connsiteY3" fmla="*/ 0 h 4960882"/>
                  <a:gd name="connsiteX4" fmla="*/ 2688717 w 3272042"/>
                  <a:gd name="connsiteY4" fmla="*/ 325820 h 4960882"/>
                  <a:gd name="connsiteX5" fmla="*/ 3272042 w 3272042"/>
                  <a:gd name="connsiteY5" fmla="*/ 1324303 h 4960882"/>
                  <a:gd name="connsiteX6" fmla="*/ 3266787 w 3272042"/>
                  <a:gd name="connsiteY6" fmla="*/ 4960882 h 4960882"/>
                  <a:gd name="connsiteX7" fmla="*/ 34856 w 3272042"/>
                  <a:gd name="connsiteY7" fmla="*/ 4950372 h 496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2042" h="4960882">
                    <a:moveTo>
                      <a:pt x="34856" y="4950372"/>
                    </a:moveTo>
                    <a:cubicBezTo>
                      <a:pt x="40111" y="3769710"/>
                      <a:pt x="-56234" y="2179144"/>
                      <a:pt x="50621" y="1408386"/>
                    </a:cubicBezTo>
                    <a:cubicBezTo>
                      <a:pt x="157476" y="637628"/>
                      <a:pt x="380821" y="539531"/>
                      <a:pt x="675987" y="325821"/>
                    </a:cubicBezTo>
                    <a:cubicBezTo>
                      <a:pt x="971153" y="112111"/>
                      <a:pt x="1296973" y="0"/>
                      <a:pt x="1632428" y="0"/>
                    </a:cubicBezTo>
                    <a:cubicBezTo>
                      <a:pt x="1967883" y="0"/>
                      <a:pt x="2399683" y="115613"/>
                      <a:pt x="2688717" y="325820"/>
                    </a:cubicBezTo>
                    <a:cubicBezTo>
                      <a:pt x="2977751" y="536027"/>
                      <a:pt x="3219490" y="598213"/>
                      <a:pt x="3272042" y="1324303"/>
                    </a:cubicBezTo>
                    <a:cubicBezTo>
                      <a:pt x="3270290" y="2536496"/>
                      <a:pt x="3268539" y="3748689"/>
                      <a:pt x="3266787" y="4960882"/>
                    </a:cubicBezTo>
                    <a:lnTo>
                      <a:pt x="34856" y="4950372"/>
                    </a:lnTo>
                    <a:close/>
                  </a:path>
                </a:pathLst>
              </a:custGeom>
              <a:blipFill>
                <a:blip r:embed="rId3">
                  <a:duotone>
                    <a:prstClr val="black"/>
                    <a:srgbClr val="D9C3A5">
                      <a:tint val="50000"/>
                      <a:satMod val="180000"/>
                    </a:srgbClr>
                  </a:duotone>
                </a:blip>
                <a:tile tx="0" ty="0" sx="100000" sy="100000" flip="none" algn="tl"/>
              </a:blipFill>
              <a:ln>
                <a:solidFill>
                  <a:schemeClr val="bg1">
                    <a:lumMod val="85000"/>
                  </a:schemeClr>
                </a:solidFill>
              </a:ln>
              <a:scene3d>
                <a:camera prst="isometricOffAxis1Right"/>
                <a:lightRig rig="threePt" dir="t"/>
              </a:scene3d>
              <a:sp3d extrusionH="381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DC23B55-75EB-439D-A54D-4C2D35186351}"/>
                  </a:ext>
                </a:extLst>
              </p:cNvPr>
              <p:cNvSpPr/>
              <p:nvPr/>
            </p:nvSpPr>
            <p:spPr>
              <a:xfrm>
                <a:off x="5775681" y="1956475"/>
                <a:ext cx="1526432" cy="2314288"/>
              </a:xfrm>
              <a:custGeom>
                <a:avLst/>
                <a:gdLst>
                  <a:gd name="connsiteX0" fmla="*/ 258180 w 3746220"/>
                  <a:gd name="connsiteY0" fmla="*/ 4944412 h 5400413"/>
                  <a:gd name="connsiteX1" fmla="*/ 273945 w 3746220"/>
                  <a:gd name="connsiteY1" fmla="*/ 1402426 h 5400413"/>
                  <a:gd name="connsiteX2" fmla="*/ 878290 w 3746220"/>
                  <a:gd name="connsiteY2" fmla="*/ 382922 h 5400413"/>
                  <a:gd name="connsiteX3" fmla="*/ 1892538 w 3746220"/>
                  <a:gd name="connsiteY3" fmla="*/ 4550 h 5400413"/>
                  <a:gd name="connsiteX4" fmla="*/ 3174800 w 3746220"/>
                  <a:gd name="connsiteY4" fmla="*/ 598384 h 5400413"/>
                  <a:gd name="connsiteX5" fmla="*/ 3495366 w 3746220"/>
                  <a:gd name="connsiteY5" fmla="*/ 1318343 h 5400413"/>
                  <a:gd name="connsiteX6" fmla="*/ 3490111 w 3746220"/>
                  <a:gd name="connsiteY6" fmla="*/ 4954922 h 5400413"/>
                  <a:gd name="connsiteX7" fmla="*/ 258180 w 3746220"/>
                  <a:gd name="connsiteY7" fmla="*/ 4944412 h 5400413"/>
                  <a:gd name="connsiteX0" fmla="*/ 0 w 3488040"/>
                  <a:gd name="connsiteY0" fmla="*/ 4944412 h 5400413"/>
                  <a:gd name="connsiteX1" fmla="*/ 15765 w 3488040"/>
                  <a:gd name="connsiteY1" fmla="*/ 1402426 h 5400413"/>
                  <a:gd name="connsiteX2" fmla="*/ 620110 w 3488040"/>
                  <a:gd name="connsiteY2" fmla="*/ 382922 h 5400413"/>
                  <a:gd name="connsiteX3" fmla="*/ 1634358 w 3488040"/>
                  <a:gd name="connsiteY3" fmla="*/ 4550 h 5400413"/>
                  <a:gd name="connsiteX4" fmla="*/ 2916620 w 3488040"/>
                  <a:gd name="connsiteY4" fmla="*/ 598384 h 5400413"/>
                  <a:gd name="connsiteX5" fmla="*/ 3237186 w 3488040"/>
                  <a:gd name="connsiteY5" fmla="*/ 1318343 h 5400413"/>
                  <a:gd name="connsiteX6" fmla="*/ 3231931 w 3488040"/>
                  <a:gd name="connsiteY6" fmla="*/ 4954922 h 5400413"/>
                  <a:gd name="connsiteX7" fmla="*/ 0 w 3488040"/>
                  <a:gd name="connsiteY7" fmla="*/ 4944412 h 5400413"/>
                  <a:gd name="connsiteX0" fmla="*/ 0 w 3488040"/>
                  <a:gd name="connsiteY0" fmla="*/ 4944412 h 4954922"/>
                  <a:gd name="connsiteX1" fmla="*/ 15765 w 3488040"/>
                  <a:gd name="connsiteY1" fmla="*/ 1402426 h 4954922"/>
                  <a:gd name="connsiteX2" fmla="*/ 620110 w 3488040"/>
                  <a:gd name="connsiteY2" fmla="*/ 382922 h 4954922"/>
                  <a:gd name="connsiteX3" fmla="*/ 1634358 w 3488040"/>
                  <a:gd name="connsiteY3" fmla="*/ 4550 h 4954922"/>
                  <a:gd name="connsiteX4" fmla="*/ 2916620 w 3488040"/>
                  <a:gd name="connsiteY4" fmla="*/ 598384 h 4954922"/>
                  <a:gd name="connsiteX5" fmla="*/ 3237186 w 3488040"/>
                  <a:gd name="connsiteY5" fmla="*/ 1318343 h 4954922"/>
                  <a:gd name="connsiteX6" fmla="*/ 3231931 w 3488040"/>
                  <a:gd name="connsiteY6" fmla="*/ 4954922 h 4954922"/>
                  <a:gd name="connsiteX7" fmla="*/ 0 w 3488040"/>
                  <a:gd name="connsiteY7" fmla="*/ 4944412 h 4954922"/>
                  <a:gd name="connsiteX0" fmla="*/ 0 w 3237186"/>
                  <a:gd name="connsiteY0" fmla="*/ 4944412 h 4954922"/>
                  <a:gd name="connsiteX1" fmla="*/ 15765 w 3237186"/>
                  <a:gd name="connsiteY1" fmla="*/ 1402426 h 4954922"/>
                  <a:gd name="connsiteX2" fmla="*/ 620110 w 3237186"/>
                  <a:gd name="connsiteY2" fmla="*/ 382922 h 4954922"/>
                  <a:gd name="connsiteX3" fmla="*/ 1634358 w 3237186"/>
                  <a:gd name="connsiteY3" fmla="*/ 4550 h 4954922"/>
                  <a:gd name="connsiteX4" fmla="*/ 2916620 w 3237186"/>
                  <a:gd name="connsiteY4" fmla="*/ 598384 h 4954922"/>
                  <a:gd name="connsiteX5" fmla="*/ 3237186 w 3237186"/>
                  <a:gd name="connsiteY5" fmla="*/ 1318343 h 4954922"/>
                  <a:gd name="connsiteX6" fmla="*/ 3231931 w 3237186"/>
                  <a:gd name="connsiteY6" fmla="*/ 4954922 h 4954922"/>
                  <a:gd name="connsiteX7" fmla="*/ 0 w 3237186"/>
                  <a:gd name="connsiteY7" fmla="*/ 4944412 h 4954922"/>
                  <a:gd name="connsiteX0" fmla="*/ 0 w 3237186"/>
                  <a:gd name="connsiteY0" fmla="*/ 4939897 h 4950407"/>
                  <a:gd name="connsiteX1" fmla="*/ 15765 w 3237186"/>
                  <a:gd name="connsiteY1" fmla="*/ 1397911 h 4950407"/>
                  <a:gd name="connsiteX2" fmla="*/ 620110 w 3237186"/>
                  <a:gd name="connsiteY2" fmla="*/ 378407 h 4950407"/>
                  <a:gd name="connsiteX3" fmla="*/ 1634358 w 3237186"/>
                  <a:gd name="connsiteY3" fmla="*/ 35 h 4950407"/>
                  <a:gd name="connsiteX4" fmla="*/ 2727433 w 3237186"/>
                  <a:gd name="connsiteY4" fmla="*/ 394173 h 4950407"/>
                  <a:gd name="connsiteX5" fmla="*/ 3237186 w 3237186"/>
                  <a:gd name="connsiteY5" fmla="*/ 1313828 h 4950407"/>
                  <a:gd name="connsiteX6" fmla="*/ 3231931 w 3237186"/>
                  <a:gd name="connsiteY6" fmla="*/ 4950407 h 4950407"/>
                  <a:gd name="connsiteX7" fmla="*/ 0 w 3237186"/>
                  <a:gd name="connsiteY7" fmla="*/ 4939897 h 4950407"/>
                  <a:gd name="connsiteX0" fmla="*/ 0 w 3237186"/>
                  <a:gd name="connsiteY0" fmla="*/ 4940568 h 4951078"/>
                  <a:gd name="connsiteX1" fmla="*/ 15765 w 3237186"/>
                  <a:gd name="connsiteY1" fmla="*/ 1398582 h 4951078"/>
                  <a:gd name="connsiteX2" fmla="*/ 620110 w 3237186"/>
                  <a:gd name="connsiteY2" fmla="*/ 379078 h 4951078"/>
                  <a:gd name="connsiteX3" fmla="*/ 1634358 w 3237186"/>
                  <a:gd name="connsiteY3" fmla="*/ 706 h 4951078"/>
                  <a:gd name="connsiteX4" fmla="*/ 2653861 w 3237186"/>
                  <a:gd name="connsiteY4" fmla="*/ 316016 h 4951078"/>
                  <a:gd name="connsiteX5" fmla="*/ 3237186 w 3237186"/>
                  <a:gd name="connsiteY5" fmla="*/ 1314499 h 4951078"/>
                  <a:gd name="connsiteX6" fmla="*/ 3231931 w 3237186"/>
                  <a:gd name="connsiteY6" fmla="*/ 4951078 h 4951078"/>
                  <a:gd name="connsiteX7" fmla="*/ 0 w 3237186"/>
                  <a:gd name="connsiteY7" fmla="*/ 4940568 h 4951078"/>
                  <a:gd name="connsiteX0" fmla="*/ 40281 w 3277467"/>
                  <a:gd name="connsiteY0" fmla="*/ 4939913 h 4950423"/>
                  <a:gd name="connsiteX1" fmla="*/ 56046 w 3277467"/>
                  <a:gd name="connsiteY1" fmla="*/ 1397927 h 4950423"/>
                  <a:gd name="connsiteX2" fmla="*/ 754984 w 3277467"/>
                  <a:gd name="connsiteY2" fmla="*/ 331127 h 4950423"/>
                  <a:gd name="connsiteX3" fmla="*/ 1674639 w 3277467"/>
                  <a:gd name="connsiteY3" fmla="*/ 51 h 4950423"/>
                  <a:gd name="connsiteX4" fmla="*/ 2694142 w 3277467"/>
                  <a:gd name="connsiteY4" fmla="*/ 315361 h 4950423"/>
                  <a:gd name="connsiteX5" fmla="*/ 3277467 w 3277467"/>
                  <a:gd name="connsiteY5" fmla="*/ 1313844 h 4950423"/>
                  <a:gd name="connsiteX6" fmla="*/ 3272212 w 3277467"/>
                  <a:gd name="connsiteY6" fmla="*/ 4950423 h 4950423"/>
                  <a:gd name="connsiteX7" fmla="*/ 40281 w 3277467"/>
                  <a:gd name="connsiteY7" fmla="*/ 4939913 h 4950423"/>
                  <a:gd name="connsiteX0" fmla="*/ 39119 w 3276305"/>
                  <a:gd name="connsiteY0" fmla="*/ 4939913 h 4950423"/>
                  <a:gd name="connsiteX1" fmla="*/ 54884 w 3276305"/>
                  <a:gd name="connsiteY1" fmla="*/ 1397927 h 4950423"/>
                  <a:gd name="connsiteX2" fmla="*/ 738057 w 3276305"/>
                  <a:gd name="connsiteY2" fmla="*/ 331127 h 4950423"/>
                  <a:gd name="connsiteX3" fmla="*/ 1673477 w 3276305"/>
                  <a:gd name="connsiteY3" fmla="*/ 51 h 4950423"/>
                  <a:gd name="connsiteX4" fmla="*/ 2692980 w 3276305"/>
                  <a:gd name="connsiteY4" fmla="*/ 315361 h 4950423"/>
                  <a:gd name="connsiteX5" fmla="*/ 3276305 w 3276305"/>
                  <a:gd name="connsiteY5" fmla="*/ 1313844 h 4950423"/>
                  <a:gd name="connsiteX6" fmla="*/ 3271050 w 3276305"/>
                  <a:gd name="connsiteY6" fmla="*/ 4950423 h 4950423"/>
                  <a:gd name="connsiteX7" fmla="*/ 39119 w 3276305"/>
                  <a:gd name="connsiteY7" fmla="*/ 4939913 h 4950423"/>
                  <a:gd name="connsiteX0" fmla="*/ 39119 w 3276305"/>
                  <a:gd name="connsiteY0" fmla="*/ 4939913 h 4950423"/>
                  <a:gd name="connsiteX1" fmla="*/ 54884 w 3276305"/>
                  <a:gd name="connsiteY1" fmla="*/ 1397927 h 4950423"/>
                  <a:gd name="connsiteX2" fmla="*/ 738057 w 3276305"/>
                  <a:gd name="connsiteY2" fmla="*/ 331127 h 4950423"/>
                  <a:gd name="connsiteX3" fmla="*/ 1673477 w 3276305"/>
                  <a:gd name="connsiteY3" fmla="*/ 51 h 4950423"/>
                  <a:gd name="connsiteX4" fmla="*/ 2692980 w 3276305"/>
                  <a:gd name="connsiteY4" fmla="*/ 315361 h 4950423"/>
                  <a:gd name="connsiteX5" fmla="*/ 3276305 w 3276305"/>
                  <a:gd name="connsiteY5" fmla="*/ 1313844 h 4950423"/>
                  <a:gd name="connsiteX6" fmla="*/ 3271050 w 3276305"/>
                  <a:gd name="connsiteY6" fmla="*/ 4950423 h 4950423"/>
                  <a:gd name="connsiteX7" fmla="*/ 39119 w 3276305"/>
                  <a:gd name="connsiteY7" fmla="*/ 4939913 h 4950423"/>
                  <a:gd name="connsiteX0" fmla="*/ 37568 w 3274754"/>
                  <a:gd name="connsiteY0" fmla="*/ 4939862 h 4950372"/>
                  <a:gd name="connsiteX1" fmla="*/ 53333 w 3274754"/>
                  <a:gd name="connsiteY1" fmla="*/ 1397876 h 4950372"/>
                  <a:gd name="connsiteX2" fmla="*/ 715485 w 3274754"/>
                  <a:gd name="connsiteY2" fmla="*/ 315311 h 4950372"/>
                  <a:gd name="connsiteX3" fmla="*/ 1671926 w 3274754"/>
                  <a:gd name="connsiteY3" fmla="*/ 0 h 4950372"/>
                  <a:gd name="connsiteX4" fmla="*/ 2691429 w 3274754"/>
                  <a:gd name="connsiteY4" fmla="*/ 315310 h 4950372"/>
                  <a:gd name="connsiteX5" fmla="*/ 3274754 w 3274754"/>
                  <a:gd name="connsiteY5" fmla="*/ 1313793 h 4950372"/>
                  <a:gd name="connsiteX6" fmla="*/ 3269499 w 3274754"/>
                  <a:gd name="connsiteY6" fmla="*/ 4950372 h 4950372"/>
                  <a:gd name="connsiteX7" fmla="*/ 37568 w 3274754"/>
                  <a:gd name="connsiteY7" fmla="*/ 4939862 h 4950372"/>
                  <a:gd name="connsiteX0" fmla="*/ 37568 w 3274754"/>
                  <a:gd name="connsiteY0" fmla="*/ 4950372 h 4960882"/>
                  <a:gd name="connsiteX1" fmla="*/ 53333 w 3274754"/>
                  <a:gd name="connsiteY1" fmla="*/ 1408386 h 4960882"/>
                  <a:gd name="connsiteX2" fmla="*/ 715485 w 3274754"/>
                  <a:gd name="connsiteY2" fmla="*/ 325821 h 4960882"/>
                  <a:gd name="connsiteX3" fmla="*/ 1635140 w 3274754"/>
                  <a:gd name="connsiteY3" fmla="*/ 0 h 4960882"/>
                  <a:gd name="connsiteX4" fmla="*/ 2691429 w 3274754"/>
                  <a:gd name="connsiteY4" fmla="*/ 325820 h 4960882"/>
                  <a:gd name="connsiteX5" fmla="*/ 3274754 w 3274754"/>
                  <a:gd name="connsiteY5" fmla="*/ 1324303 h 4960882"/>
                  <a:gd name="connsiteX6" fmla="*/ 3269499 w 3274754"/>
                  <a:gd name="connsiteY6" fmla="*/ 4960882 h 4960882"/>
                  <a:gd name="connsiteX7" fmla="*/ 37568 w 3274754"/>
                  <a:gd name="connsiteY7" fmla="*/ 4950372 h 4960882"/>
                  <a:gd name="connsiteX0" fmla="*/ 34856 w 3272042"/>
                  <a:gd name="connsiteY0" fmla="*/ 4950372 h 4960882"/>
                  <a:gd name="connsiteX1" fmla="*/ 50621 w 3272042"/>
                  <a:gd name="connsiteY1" fmla="*/ 1408386 h 4960882"/>
                  <a:gd name="connsiteX2" fmla="*/ 675987 w 3272042"/>
                  <a:gd name="connsiteY2" fmla="*/ 325821 h 4960882"/>
                  <a:gd name="connsiteX3" fmla="*/ 1632428 w 3272042"/>
                  <a:gd name="connsiteY3" fmla="*/ 0 h 4960882"/>
                  <a:gd name="connsiteX4" fmla="*/ 2688717 w 3272042"/>
                  <a:gd name="connsiteY4" fmla="*/ 325820 h 4960882"/>
                  <a:gd name="connsiteX5" fmla="*/ 3272042 w 3272042"/>
                  <a:gd name="connsiteY5" fmla="*/ 1324303 h 4960882"/>
                  <a:gd name="connsiteX6" fmla="*/ 3266787 w 3272042"/>
                  <a:gd name="connsiteY6" fmla="*/ 4960882 h 4960882"/>
                  <a:gd name="connsiteX7" fmla="*/ 34856 w 3272042"/>
                  <a:gd name="connsiteY7" fmla="*/ 4950372 h 4960882"/>
                  <a:gd name="connsiteX0" fmla="*/ 34856 w 3272042"/>
                  <a:gd name="connsiteY0" fmla="*/ 4950372 h 4960882"/>
                  <a:gd name="connsiteX1" fmla="*/ 50621 w 3272042"/>
                  <a:gd name="connsiteY1" fmla="*/ 1408386 h 4960882"/>
                  <a:gd name="connsiteX2" fmla="*/ 675987 w 3272042"/>
                  <a:gd name="connsiteY2" fmla="*/ 325821 h 4960882"/>
                  <a:gd name="connsiteX3" fmla="*/ 1632428 w 3272042"/>
                  <a:gd name="connsiteY3" fmla="*/ 0 h 4960882"/>
                  <a:gd name="connsiteX4" fmla="*/ 2688717 w 3272042"/>
                  <a:gd name="connsiteY4" fmla="*/ 325820 h 4960882"/>
                  <a:gd name="connsiteX5" fmla="*/ 3272042 w 3272042"/>
                  <a:gd name="connsiteY5" fmla="*/ 1324303 h 4960882"/>
                  <a:gd name="connsiteX6" fmla="*/ 3266787 w 3272042"/>
                  <a:gd name="connsiteY6" fmla="*/ 4960882 h 4960882"/>
                  <a:gd name="connsiteX7" fmla="*/ 34856 w 3272042"/>
                  <a:gd name="connsiteY7" fmla="*/ 4950372 h 4960882"/>
                  <a:gd name="connsiteX0" fmla="*/ 34856 w 3272042"/>
                  <a:gd name="connsiteY0" fmla="*/ 4950372 h 4960882"/>
                  <a:gd name="connsiteX1" fmla="*/ 50621 w 3272042"/>
                  <a:gd name="connsiteY1" fmla="*/ 1408386 h 4960882"/>
                  <a:gd name="connsiteX2" fmla="*/ 675987 w 3272042"/>
                  <a:gd name="connsiteY2" fmla="*/ 325821 h 4960882"/>
                  <a:gd name="connsiteX3" fmla="*/ 1632428 w 3272042"/>
                  <a:gd name="connsiteY3" fmla="*/ 0 h 4960882"/>
                  <a:gd name="connsiteX4" fmla="*/ 2688717 w 3272042"/>
                  <a:gd name="connsiteY4" fmla="*/ 325820 h 4960882"/>
                  <a:gd name="connsiteX5" fmla="*/ 3272042 w 3272042"/>
                  <a:gd name="connsiteY5" fmla="*/ 1324303 h 4960882"/>
                  <a:gd name="connsiteX6" fmla="*/ 3266787 w 3272042"/>
                  <a:gd name="connsiteY6" fmla="*/ 4960882 h 4960882"/>
                  <a:gd name="connsiteX7" fmla="*/ 34856 w 3272042"/>
                  <a:gd name="connsiteY7" fmla="*/ 4950372 h 4960882"/>
                  <a:gd name="connsiteX0" fmla="*/ 34856 w 3272042"/>
                  <a:gd name="connsiteY0" fmla="*/ 4950372 h 4960882"/>
                  <a:gd name="connsiteX1" fmla="*/ 50621 w 3272042"/>
                  <a:gd name="connsiteY1" fmla="*/ 1408386 h 4960882"/>
                  <a:gd name="connsiteX2" fmla="*/ 675987 w 3272042"/>
                  <a:gd name="connsiteY2" fmla="*/ 325821 h 4960882"/>
                  <a:gd name="connsiteX3" fmla="*/ 1632428 w 3272042"/>
                  <a:gd name="connsiteY3" fmla="*/ 0 h 4960882"/>
                  <a:gd name="connsiteX4" fmla="*/ 2688717 w 3272042"/>
                  <a:gd name="connsiteY4" fmla="*/ 325820 h 4960882"/>
                  <a:gd name="connsiteX5" fmla="*/ 3272042 w 3272042"/>
                  <a:gd name="connsiteY5" fmla="*/ 1324303 h 4960882"/>
                  <a:gd name="connsiteX6" fmla="*/ 3266787 w 3272042"/>
                  <a:gd name="connsiteY6" fmla="*/ 4960882 h 4960882"/>
                  <a:gd name="connsiteX7" fmla="*/ 34856 w 3272042"/>
                  <a:gd name="connsiteY7" fmla="*/ 4950372 h 496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2042" h="4960882">
                    <a:moveTo>
                      <a:pt x="34856" y="4950372"/>
                    </a:moveTo>
                    <a:cubicBezTo>
                      <a:pt x="40111" y="3769710"/>
                      <a:pt x="-56234" y="2179144"/>
                      <a:pt x="50621" y="1408386"/>
                    </a:cubicBezTo>
                    <a:cubicBezTo>
                      <a:pt x="157476" y="637628"/>
                      <a:pt x="380821" y="539531"/>
                      <a:pt x="675987" y="325821"/>
                    </a:cubicBezTo>
                    <a:cubicBezTo>
                      <a:pt x="971153" y="112111"/>
                      <a:pt x="1296973" y="0"/>
                      <a:pt x="1632428" y="0"/>
                    </a:cubicBezTo>
                    <a:cubicBezTo>
                      <a:pt x="1967883" y="0"/>
                      <a:pt x="2399683" y="115613"/>
                      <a:pt x="2688717" y="325820"/>
                    </a:cubicBezTo>
                    <a:cubicBezTo>
                      <a:pt x="2977751" y="536027"/>
                      <a:pt x="3219490" y="598213"/>
                      <a:pt x="3272042" y="1324303"/>
                    </a:cubicBezTo>
                    <a:cubicBezTo>
                      <a:pt x="3270290" y="2536496"/>
                      <a:pt x="3268539" y="3748689"/>
                      <a:pt x="3266787" y="4960882"/>
                    </a:cubicBezTo>
                    <a:lnTo>
                      <a:pt x="34856" y="4950372"/>
                    </a:lnTo>
                    <a:close/>
                  </a:path>
                </a:pathLst>
              </a:custGeom>
              <a:blipFill>
                <a:blip r:embed="rId3">
                  <a:duotone>
                    <a:prstClr val="black"/>
                    <a:srgbClr val="D9C3A5">
                      <a:tint val="50000"/>
                      <a:satMod val="180000"/>
                    </a:srgbClr>
                  </a:duotone>
                </a:blip>
                <a:tile tx="0" ty="0" sx="100000" sy="100000" flip="none" algn="tl"/>
              </a:blipFill>
              <a:ln>
                <a:solidFill>
                  <a:schemeClr val="bg1">
                    <a:lumMod val="85000"/>
                  </a:schemeClr>
                </a:solidFill>
              </a:ln>
              <a:scene3d>
                <a:camera prst="isometricOffAxis1Right"/>
                <a:lightRig rig="threePt" dir="t"/>
              </a:scene3d>
              <a:sp3d extrusionH="381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3BB50E-0157-4E71-A15C-537F253EA4E9}"/>
                  </a:ext>
                </a:extLst>
              </p:cNvPr>
              <p:cNvSpPr txBox="1"/>
              <p:nvPr/>
            </p:nvSpPr>
            <p:spPr>
              <a:xfrm>
                <a:off x="5834319" y="2141034"/>
                <a:ext cx="1427356" cy="1938992"/>
              </a:xfrm>
              <a:prstGeom prst="rect">
                <a:avLst/>
              </a:prstGeom>
              <a:noFill/>
            </p:spPr>
            <p:txBody>
              <a:bodyPr wrap="square" rtlCol="0">
                <a:spAutoFit/>
                <a:scene3d>
                  <a:camera prst="isometricOffAxis1Right"/>
                  <a:lightRig rig="threePt" dir="t"/>
                </a:scene3d>
                <a:sp3d/>
              </a:bodyPr>
              <a:lstStyle/>
              <a:p>
                <a:pPr algn="ctr"/>
                <a:r>
                  <a:rPr lang="en-US" sz="1200" dirty="0" err="1">
                    <a:solidFill>
                      <a:srgbClr val="A7A3A3"/>
                    </a:solidFill>
                    <a:latin typeface="OLB Hebrew" panose="020B0500000000000000" pitchFamily="34" charset="0"/>
                  </a:rPr>
                  <a:t>Faoisfafffa</a:t>
                </a:r>
                <a:endParaRPr lang="en-US" sz="1200" dirty="0">
                  <a:solidFill>
                    <a:srgbClr val="A7A3A3"/>
                  </a:solidFill>
                  <a:latin typeface="OLB Hebrew" panose="020B0500000000000000" pitchFamily="34" charset="0"/>
                </a:endParaRPr>
              </a:p>
              <a:p>
                <a:pPr algn="ctr"/>
                <a:r>
                  <a:rPr lang="en-US" sz="1200" dirty="0" err="1">
                    <a:solidFill>
                      <a:srgbClr val="A7A3A3"/>
                    </a:solidFill>
                    <a:latin typeface="OLB Hebrew" panose="020B0500000000000000" pitchFamily="34" charset="0"/>
                  </a:rPr>
                  <a:t>Ofaoeojfejfe</a:t>
                </a:r>
                <a:endParaRPr lang="en-US" sz="1200" dirty="0">
                  <a:solidFill>
                    <a:srgbClr val="A7A3A3"/>
                  </a:solidFill>
                  <a:latin typeface="OLB Hebrew" panose="020B0500000000000000" pitchFamily="34" charset="0"/>
                </a:endParaRPr>
              </a:p>
              <a:p>
                <a:pPr algn="ctr"/>
                <a:r>
                  <a:rPr lang="en-US" sz="1200" dirty="0" err="1">
                    <a:solidFill>
                      <a:srgbClr val="A7A3A3"/>
                    </a:solidFill>
                    <a:latin typeface="OLB Hebrew" panose="020B0500000000000000" pitchFamily="34" charset="0"/>
                  </a:rPr>
                  <a:t>Eoneaptueoi</a:t>
                </a:r>
                <a:endParaRPr lang="en-US" sz="1200" dirty="0">
                  <a:solidFill>
                    <a:srgbClr val="A7A3A3"/>
                  </a:solidFill>
                  <a:latin typeface="OLB Hebrew" panose="020B0500000000000000" pitchFamily="34" charset="0"/>
                </a:endParaRPr>
              </a:p>
              <a:p>
                <a:pPr algn="ctr"/>
                <a:r>
                  <a:rPr lang="en-US" sz="1200" dirty="0" err="1">
                    <a:solidFill>
                      <a:srgbClr val="A7A3A3"/>
                    </a:solidFill>
                    <a:latin typeface="OLB Hebrew" panose="020B0500000000000000" pitchFamily="34" charset="0"/>
                  </a:rPr>
                  <a:t>Dfpeiteuaf</a:t>
                </a:r>
                <a:endParaRPr lang="en-US" sz="1200" dirty="0">
                  <a:solidFill>
                    <a:srgbClr val="A7A3A3"/>
                  </a:solidFill>
                  <a:latin typeface="OLB Hebrew" panose="020B0500000000000000" pitchFamily="34" charset="0"/>
                </a:endParaRPr>
              </a:p>
              <a:p>
                <a:pPr algn="ctr"/>
                <a:r>
                  <a:rPr lang="en-US" sz="1200" dirty="0" err="1">
                    <a:solidFill>
                      <a:srgbClr val="A7A3A3"/>
                    </a:solidFill>
                    <a:latin typeface="OLB Hebrew" panose="020B0500000000000000" pitchFamily="34" charset="0"/>
                  </a:rPr>
                  <a:t>Aieptieoeelmfm</a:t>
                </a:r>
                <a:endParaRPr lang="en-US" sz="1200" dirty="0">
                  <a:solidFill>
                    <a:srgbClr val="A7A3A3"/>
                  </a:solidFill>
                  <a:latin typeface="OLB Hebrew" panose="020B0500000000000000" pitchFamily="34" charset="0"/>
                </a:endParaRPr>
              </a:p>
              <a:p>
                <a:pPr algn="ctr"/>
                <a:r>
                  <a:rPr lang="en-US" sz="1200" dirty="0" err="1">
                    <a:solidFill>
                      <a:srgbClr val="A7A3A3"/>
                    </a:solidFill>
                    <a:latin typeface="OLB Hebrew" panose="020B0500000000000000" pitchFamily="34" charset="0"/>
                  </a:rPr>
                  <a:t>Eepggapoepgu</a:t>
                </a:r>
                <a:endParaRPr lang="en-US" sz="1200" dirty="0">
                  <a:solidFill>
                    <a:srgbClr val="A7A3A3"/>
                  </a:solidFill>
                  <a:latin typeface="OLB Hebrew" panose="020B0500000000000000" pitchFamily="34" charset="0"/>
                </a:endParaRPr>
              </a:p>
              <a:p>
                <a:pPr algn="ctr"/>
                <a:r>
                  <a:rPr lang="en-US" sz="1200" dirty="0" err="1">
                    <a:solidFill>
                      <a:srgbClr val="A7A3A3"/>
                    </a:solidFill>
                    <a:latin typeface="OLB Hebrew" panose="020B0500000000000000" pitchFamily="34" charset="0"/>
                  </a:rPr>
                  <a:t>Epeoeuoxeiep</a:t>
                </a:r>
                <a:endParaRPr lang="en-US" sz="1200" dirty="0">
                  <a:solidFill>
                    <a:srgbClr val="A7A3A3"/>
                  </a:solidFill>
                  <a:latin typeface="OLB Hebrew" panose="020B0500000000000000" pitchFamily="34" charset="0"/>
                </a:endParaRPr>
              </a:p>
              <a:p>
                <a:pPr algn="ctr"/>
                <a:r>
                  <a:rPr lang="en-US" sz="1200" dirty="0">
                    <a:solidFill>
                      <a:srgbClr val="A7A3A3"/>
                    </a:solidFill>
                    <a:latin typeface="OLB Hebrew" panose="020B0500000000000000" pitchFamily="34" charset="0"/>
                  </a:rPr>
                  <a:t>ape3kdvelleameieaiepvaneltlddlemfeoeomce</a:t>
                </a:r>
              </a:p>
            </p:txBody>
          </p:sp>
          <p:sp>
            <p:nvSpPr>
              <p:cNvPr id="21" name="TextBox 20">
                <a:extLst>
                  <a:ext uri="{FF2B5EF4-FFF2-40B4-BE49-F238E27FC236}">
                    <a16:creationId xmlns:a16="http://schemas.microsoft.com/office/drawing/2014/main" id="{F99C44DC-C814-4EBB-AA12-F289E6801970}"/>
                  </a:ext>
                </a:extLst>
              </p:cNvPr>
              <p:cNvSpPr txBox="1"/>
              <p:nvPr/>
            </p:nvSpPr>
            <p:spPr>
              <a:xfrm>
                <a:off x="7204431" y="1891991"/>
                <a:ext cx="1427356" cy="1938992"/>
              </a:xfrm>
              <a:prstGeom prst="rect">
                <a:avLst/>
              </a:prstGeom>
              <a:noFill/>
            </p:spPr>
            <p:txBody>
              <a:bodyPr wrap="square" rtlCol="0">
                <a:spAutoFit/>
                <a:scene3d>
                  <a:camera prst="isometricOffAxis1Right"/>
                  <a:lightRig rig="threePt" dir="t"/>
                </a:scene3d>
                <a:sp3d/>
              </a:bodyPr>
              <a:lstStyle/>
              <a:p>
                <a:pPr algn="ctr"/>
                <a:r>
                  <a:rPr lang="en-US" sz="1200" dirty="0" err="1">
                    <a:solidFill>
                      <a:srgbClr val="A7A3A3"/>
                    </a:solidFill>
                    <a:latin typeface="OLB Hebrew" panose="020B0500000000000000" pitchFamily="34" charset="0"/>
                  </a:rPr>
                  <a:t>Faoisfafffa</a:t>
                </a:r>
                <a:endParaRPr lang="en-US" sz="1200" dirty="0">
                  <a:solidFill>
                    <a:srgbClr val="A7A3A3"/>
                  </a:solidFill>
                  <a:latin typeface="OLB Hebrew" panose="020B0500000000000000" pitchFamily="34" charset="0"/>
                </a:endParaRPr>
              </a:p>
              <a:p>
                <a:pPr algn="ctr"/>
                <a:r>
                  <a:rPr lang="en-US" sz="1200" dirty="0" err="1">
                    <a:solidFill>
                      <a:srgbClr val="A7A3A3"/>
                    </a:solidFill>
                    <a:latin typeface="OLB Hebrew" panose="020B0500000000000000" pitchFamily="34" charset="0"/>
                  </a:rPr>
                  <a:t>Ofaoeojfejfe</a:t>
                </a:r>
                <a:endParaRPr lang="en-US" sz="1200" dirty="0">
                  <a:solidFill>
                    <a:srgbClr val="A7A3A3"/>
                  </a:solidFill>
                  <a:latin typeface="OLB Hebrew" panose="020B0500000000000000" pitchFamily="34" charset="0"/>
                </a:endParaRPr>
              </a:p>
              <a:p>
                <a:pPr algn="ctr"/>
                <a:r>
                  <a:rPr lang="en-US" sz="1200" dirty="0" err="1">
                    <a:solidFill>
                      <a:srgbClr val="A7A3A3"/>
                    </a:solidFill>
                    <a:latin typeface="OLB Hebrew" panose="020B0500000000000000" pitchFamily="34" charset="0"/>
                  </a:rPr>
                  <a:t>Eoneaptueoi</a:t>
                </a:r>
                <a:endParaRPr lang="en-US" sz="1200" dirty="0">
                  <a:solidFill>
                    <a:srgbClr val="A7A3A3"/>
                  </a:solidFill>
                  <a:latin typeface="OLB Hebrew" panose="020B0500000000000000" pitchFamily="34" charset="0"/>
                </a:endParaRPr>
              </a:p>
              <a:p>
                <a:pPr algn="ctr"/>
                <a:r>
                  <a:rPr lang="en-US" sz="1200" dirty="0" err="1">
                    <a:solidFill>
                      <a:srgbClr val="A7A3A3"/>
                    </a:solidFill>
                    <a:latin typeface="OLB Hebrew" panose="020B0500000000000000" pitchFamily="34" charset="0"/>
                  </a:rPr>
                  <a:t>Dfpeiteuaf</a:t>
                </a:r>
                <a:endParaRPr lang="en-US" sz="1200" dirty="0">
                  <a:solidFill>
                    <a:srgbClr val="A7A3A3"/>
                  </a:solidFill>
                  <a:latin typeface="OLB Hebrew" panose="020B0500000000000000" pitchFamily="34" charset="0"/>
                </a:endParaRPr>
              </a:p>
              <a:p>
                <a:pPr algn="ctr"/>
                <a:r>
                  <a:rPr lang="en-US" sz="1200" dirty="0" err="1">
                    <a:solidFill>
                      <a:srgbClr val="A7A3A3"/>
                    </a:solidFill>
                    <a:latin typeface="OLB Hebrew" panose="020B0500000000000000" pitchFamily="34" charset="0"/>
                  </a:rPr>
                  <a:t>Aieptieoeelmfm</a:t>
                </a:r>
                <a:endParaRPr lang="en-US" sz="1200" dirty="0">
                  <a:solidFill>
                    <a:srgbClr val="A7A3A3"/>
                  </a:solidFill>
                  <a:latin typeface="OLB Hebrew" panose="020B0500000000000000" pitchFamily="34" charset="0"/>
                </a:endParaRPr>
              </a:p>
              <a:p>
                <a:pPr algn="ctr"/>
                <a:r>
                  <a:rPr lang="en-US" sz="1200" dirty="0" err="1">
                    <a:solidFill>
                      <a:srgbClr val="A7A3A3"/>
                    </a:solidFill>
                    <a:latin typeface="OLB Hebrew" panose="020B0500000000000000" pitchFamily="34" charset="0"/>
                  </a:rPr>
                  <a:t>Eepggapoepgu</a:t>
                </a:r>
                <a:endParaRPr lang="en-US" sz="1200" dirty="0">
                  <a:solidFill>
                    <a:srgbClr val="A7A3A3"/>
                  </a:solidFill>
                  <a:latin typeface="OLB Hebrew" panose="020B0500000000000000" pitchFamily="34" charset="0"/>
                </a:endParaRPr>
              </a:p>
              <a:p>
                <a:pPr algn="ctr"/>
                <a:r>
                  <a:rPr lang="en-US" sz="1200" dirty="0" err="1">
                    <a:solidFill>
                      <a:srgbClr val="A7A3A3"/>
                    </a:solidFill>
                    <a:latin typeface="OLB Hebrew" panose="020B0500000000000000" pitchFamily="34" charset="0"/>
                  </a:rPr>
                  <a:t>Epeoeuoxeiep</a:t>
                </a:r>
                <a:endParaRPr lang="en-US" sz="1200" dirty="0">
                  <a:solidFill>
                    <a:srgbClr val="A7A3A3"/>
                  </a:solidFill>
                  <a:latin typeface="OLB Hebrew" panose="020B0500000000000000" pitchFamily="34" charset="0"/>
                </a:endParaRPr>
              </a:p>
              <a:p>
                <a:pPr algn="ctr"/>
                <a:r>
                  <a:rPr lang="en-US" sz="1200" dirty="0">
                    <a:solidFill>
                      <a:srgbClr val="A7A3A3"/>
                    </a:solidFill>
                    <a:latin typeface="OLB Hebrew" panose="020B0500000000000000" pitchFamily="34" charset="0"/>
                  </a:rPr>
                  <a:t>ape3kdvelleameieaiepvaneltlddlemfeoeomce</a:t>
                </a:r>
              </a:p>
            </p:txBody>
          </p:sp>
        </p:grpSp>
        <p:sp>
          <p:nvSpPr>
            <p:cNvPr id="2" name="Freeform: Shape 1">
              <a:extLst>
                <a:ext uri="{FF2B5EF4-FFF2-40B4-BE49-F238E27FC236}">
                  <a16:creationId xmlns:a16="http://schemas.microsoft.com/office/drawing/2014/main" id="{09979F7C-A629-410C-A586-82E42B16B744}"/>
                </a:ext>
              </a:extLst>
            </p:cNvPr>
            <p:cNvSpPr/>
            <p:nvPr/>
          </p:nvSpPr>
          <p:spPr>
            <a:xfrm>
              <a:off x="6732162" y="1599584"/>
              <a:ext cx="101169" cy="178851"/>
            </a:xfrm>
            <a:custGeom>
              <a:avLst/>
              <a:gdLst>
                <a:gd name="connsiteX0" fmla="*/ 90453 w 90453"/>
                <a:gd name="connsiteY0" fmla="*/ 0 h 144725"/>
                <a:gd name="connsiteX1" fmla="*/ 32892 w 90453"/>
                <a:gd name="connsiteY1" fmla="*/ 37826 h 144725"/>
                <a:gd name="connsiteX2" fmla="*/ 65784 w 90453"/>
                <a:gd name="connsiteY2" fmla="*/ 57561 h 144725"/>
                <a:gd name="connsiteX3" fmla="*/ 27958 w 90453"/>
                <a:gd name="connsiteY3" fmla="*/ 93742 h 144725"/>
                <a:gd name="connsiteX4" fmla="*/ 0 w 90453"/>
                <a:gd name="connsiteY4" fmla="*/ 144725 h 144725"/>
                <a:gd name="connsiteX5" fmla="*/ 39470 w 90453"/>
                <a:gd name="connsiteY5" fmla="*/ 55916 h 144725"/>
                <a:gd name="connsiteX6" fmla="*/ 21380 w 90453"/>
                <a:gd name="connsiteY6" fmla="*/ 23024 h 144725"/>
                <a:gd name="connsiteX7" fmla="*/ 90453 w 90453"/>
                <a:gd name="connsiteY7" fmla="*/ 0 h 144725"/>
                <a:gd name="connsiteX0" fmla="*/ 90453 w 90453"/>
                <a:gd name="connsiteY0" fmla="*/ 11504 h 156229"/>
                <a:gd name="connsiteX1" fmla="*/ 32892 w 90453"/>
                <a:gd name="connsiteY1" fmla="*/ 49330 h 156229"/>
                <a:gd name="connsiteX2" fmla="*/ 65784 w 90453"/>
                <a:gd name="connsiteY2" fmla="*/ 69065 h 156229"/>
                <a:gd name="connsiteX3" fmla="*/ 27958 w 90453"/>
                <a:gd name="connsiteY3" fmla="*/ 105246 h 156229"/>
                <a:gd name="connsiteX4" fmla="*/ 0 w 90453"/>
                <a:gd name="connsiteY4" fmla="*/ 156229 h 156229"/>
                <a:gd name="connsiteX5" fmla="*/ 39470 w 90453"/>
                <a:gd name="connsiteY5" fmla="*/ 67420 h 156229"/>
                <a:gd name="connsiteX6" fmla="*/ 24952 w 90453"/>
                <a:gd name="connsiteY6" fmla="*/ 0 h 156229"/>
                <a:gd name="connsiteX7" fmla="*/ 90453 w 90453"/>
                <a:gd name="connsiteY7" fmla="*/ 11504 h 156229"/>
                <a:gd name="connsiteX0" fmla="*/ 90453 w 90453"/>
                <a:gd name="connsiteY0" fmla="*/ 5551 h 150276"/>
                <a:gd name="connsiteX1" fmla="*/ 32892 w 90453"/>
                <a:gd name="connsiteY1" fmla="*/ 43377 h 150276"/>
                <a:gd name="connsiteX2" fmla="*/ 65784 w 90453"/>
                <a:gd name="connsiteY2" fmla="*/ 63112 h 150276"/>
                <a:gd name="connsiteX3" fmla="*/ 27958 w 90453"/>
                <a:gd name="connsiteY3" fmla="*/ 99293 h 150276"/>
                <a:gd name="connsiteX4" fmla="*/ 0 w 90453"/>
                <a:gd name="connsiteY4" fmla="*/ 150276 h 150276"/>
                <a:gd name="connsiteX5" fmla="*/ 39470 w 90453"/>
                <a:gd name="connsiteY5" fmla="*/ 61467 h 150276"/>
                <a:gd name="connsiteX6" fmla="*/ 66624 w 90453"/>
                <a:gd name="connsiteY6" fmla="*/ 0 h 150276"/>
                <a:gd name="connsiteX7" fmla="*/ 90453 w 90453"/>
                <a:gd name="connsiteY7" fmla="*/ 5551 h 150276"/>
                <a:gd name="connsiteX0" fmla="*/ 90453 w 90453"/>
                <a:gd name="connsiteY0" fmla="*/ 5551 h 150276"/>
                <a:gd name="connsiteX1" fmla="*/ 22177 w 90453"/>
                <a:gd name="connsiteY1" fmla="*/ 37424 h 150276"/>
                <a:gd name="connsiteX2" fmla="*/ 65784 w 90453"/>
                <a:gd name="connsiteY2" fmla="*/ 63112 h 150276"/>
                <a:gd name="connsiteX3" fmla="*/ 27958 w 90453"/>
                <a:gd name="connsiteY3" fmla="*/ 99293 h 150276"/>
                <a:gd name="connsiteX4" fmla="*/ 0 w 90453"/>
                <a:gd name="connsiteY4" fmla="*/ 150276 h 150276"/>
                <a:gd name="connsiteX5" fmla="*/ 39470 w 90453"/>
                <a:gd name="connsiteY5" fmla="*/ 61467 h 150276"/>
                <a:gd name="connsiteX6" fmla="*/ 66624 w 90453"/>
                <a:gd name="connsiteY6" fmla="*/ 0 h 150276"/>
                <a:gd name="connsiteX7" fmla="*/ 90453 w 90453"/>
                <a:gd name="connsiteY7" fmla="*/ 5551 h 150276"/>
                <a:gd name="connsiteX0" fmla="*/ 90453 w 90453"/>
                <a:gd name="connsiteY0" fmla="*/ 5551 h 150276"/>
                <a:gd name="connsiteX1" fmla="*/ 22177 w 90453"/>
                <a:gd name="connsiteY1" fmla="*/ 37424 h 150276"/>
                <a:gd name="connsiteX2" fmla="*/ 65784 w 90453"/>
                <a:gd name="connsiteY2" fmla="*/ 63112 h 150276"/>
                <a:gd name="connsiteX3" fmla="*/ 27958 w 90453"/>
                <a:gd name="connsiteY3" fmla="*/ 99293 h 150276"/>
                <a:gd name="connsiteX4" fmla="*/ 0 w 90453"/>
                <a:gd name="connsiteY4" fmla="*/ 150276 h 150276"/>
                <a:gd name="connsiteX5" fmla="*/ 56139 w 90453"/>
                <a:gd name="connsiteY5" fmla="*/ 63849 h 150276"/>
                <a:gd name="connsiteX6" fmla="*/ 66624 w 90453"/>
                <a:gd name="connsiteY6" fmla="*/ 0 h 150276"/>
                <a:gd name="connsiteX7" fmla="*/ 90453 w 90453"/>
                <a:gd name="connsiteY7" fmla="*/ 5551 h 150276"/>
                <a:gd name="connsiteX0" fmla="*/ 90453 w 90453"/>
                <a:gd name="connsiteY0" fmla="*/ 5551 h 150276"/>
                <a:gd name="connsiteX1" fmla="*/ 22177 w 90453"/>
                <a:gd name="connsiteY1" fmla="*/ 37424 h 150276"/>
                <a:gd name="connsiteX2" fmla="*/ 65784 w 90453"/>
                <a:gd name="connsiteY2" fmla="*/ 63112 h 150276"/>
                <a:gd name="connsiteX3" fmla="*/ 27958 w 90453"/>
                <a:gd name="connsiteY3" fmla="*/ 99293 h 150276"/>
                <a:gd name="connsiteX4" fmla="*/ 0 w 90453"/>
                <a:gd name="connsiteY4" fmla="*/ 150276 h 150276"/>
                <a:gd name="connsiteX5" fmla="*/ 56139 w 90453"/>
                <a:gd name="connsiteY5" fmla="*/ 63849 h 150276"/>
                <a:gd name="connsiteX6" fmla="*/ 52336 w 90453"/>
                <a:gd name="connsiteY6" fmla="*/ 0 h 150276"/>
                <a:gd name="connsiteX7" fmla="*/ 90453 w 90453"/>
                <a:gd name="connsiteY7" fmla="*/ 5551 h 150276"/>
                <a:gd name="connsiteX0" fmla="*/ 90453 w 90453"/>
                <a:gd name="connsiteY0" fmla="*/ 5551 h 150276"/>
                <a:gd name="connsiteX1" fmla="*/ 22177 w 90453"/>
                <a:gd name="connsiteY1" fmla="*/ 37424 h 150276"/>
                <a:gd name="connsiteX2" fmla="*/ 65784 w 90453"/>
                <a:gd name="connsiteY2" fmla="*/ 63112 h 150276"/>
                <a:gd name="connsiteX3" fmla="*/ 27958 w 90453"/>
                <a:gd name="connsiteY3" fmla="*/ 99293 h 150276"/>
                <a:gd name="connsiteX4" fmla="*/ 0 w 90453"/>
                <a:gd name="connsiteY4" fmla="*/ 150276 h 150276"/>
                <a:gd name="connsiteX5" fmla="*/ 43042 w 90453"/>
                <a:gd name="connsiteY5" fmla="*/ 66231 h 150276"/>
                <a:gd name="connsiteX6" fmla="*/ 52336 w 90453"/>
                <a:gd name="connsiteY6" fmla="*/ 0 h 150276"/>
                <a:gd name="connsiteX7" fmla="*/ 90453 w 90453"/>
                <a:gd name="connsiteY7" fmla="*/ 5551 h 150276"/>
                <a:gd name="connsiteX0" fmla="*/ 90453 w 90453"/>
                <a:gd name="connsiteY0" fmla="*/ 5551 h 150276"/>
                <a:gd name="connsiteX1" fmla="*/ 22177 w 90453"/>
                <a:gd name="connsiteY1" fmla="*/ 37424 h 150276"/>
                <a:gd name="connsiteX2" fmla="*/ 65784 w 90453"/>
                <a:gd name="connsiteY2" fmla="*/ 63112 h 150276"/>
                <a:gd name="connsiteX3" fmla="*/ 14861 w 90453"/>
                <a:gd name="connsiteY3" fmla="*/ 95721 h 150276"/>
                <a:gd name="connsiteX4" fmla="*/ 0 w 90453"/>
                <a:gd name="connsiteY4" fmla="*/ 150276 h 150276"/>
                <a:gd name="connsiteX5" fmla="*/ 43042 w 90453"/>
                <a:gd name="connsiteY5" fmla="*/ 66231 h 150276"/>
                <a:gd name="connsiteX6" fmla="*/ 52336 w 90453"/>
                <a:gd name="connsiteY6" fmla="*/ 0 h 150276"/>
                <a:gd name="connsiteX7" fmla="*/ 90453 w 90453"/>
                <a:gd name="connsiteY7" fmla="*/ 5551 h 150276"/>
                <a:gd name="connsiteX0" fmla="*/ 90453 w 90453"/>
                <a:gd name="connsiteY0" fmla="*/ 5551 h 150276"/>
                <a:gd name="connsiteX1" fmla="*/ 22177 w 90453"/>
                <a:gd name="connsiteY1" fmla="*/ 37424 h 150276"/>
                <a:gd name="connsiteX2" fmla="*/ 71737 w 90453"/>
                <a:gd name="connsiteY2" fmla="*/ 73828 h 150276"/>
                <a:gd name="connsiteX3" fmla="*/ 14861 w 90453"/>
                <a:gd name="connsiteY3" fmla="*/ 95721 h 150276"/>
                <a:gd name="connsiteX4" fmla="*/ 0 w 90453"/>
                <a:gd name="connsiteY4" fmla="*/ 150276 h 150276"/>
                <a:gd name="connsiteX5" fmla="*/ 43042 w 90453"/>
                <a:gd name="connsiteY5" fmla="*/ 66231 h 150276"/>
                <a:gd name="connsiteX6" fmla="*/ 52336 w 90453"/>
                <a:gd name="connsiteY6" fmla="*/ 0 h 150276"/>
                <a:gd name="connsiteX7" fmla="*/ 90453 w 90453"/>
                <a:gd name="connsiteY7" fmla="*/ 5551 h 150276"/>
                <a:gd name="connsiteX0" fmla="*/ 90453 w 90453"/>
                <a:gd name="connsiteY0" fmla="*/ 5551 h 150276"/>
                <a:gd name="connsiteX1" fmla="*/ 22177 w 90453"/>
                <a:gd name="connsiteY1" fmla="*/ 37424 h 150276"/>
                <a:gd name="connsiteX2" fmla="*/ 71737 w 90453"/>
                <a:gd name="connsiteY2" fmla="*/ 73828 h 150276"/>
                <a:gd name="connsiteX3" fmla="*/ 35350 w 90453"/>
                <a:gd name="connsiteY3" fmla="*/ 89913 h 150276"/>
                <a:gd name="connsiteX4" fmla="*/ 14861 w 90453"/>
                <a:gd name="connsiteY4" fmla="*/ 95721 h 150276"/>
                <a:gd name="connsiteX5" fmla="*/ 0 w 90453"/>
                <a:gd name="connsiteY5" fmla="*/ 150276 h 150276"/>
                <a:gd name="connsiteX6" fmla="*/ 43042 w 90453"/>
                <a:gd name="connsiteY6" fmla="*/ 66231 h 150276"/>
                <a:gd name="connsiteX7" fmla="*/ 52336 w 90453"/>
                <a:gd name="connsiteY7" fmla="*/ 0 h 150276"/>
                <a:gd name="connsiteX8" fmla="*/ 90453 w 90453"/>
                <a:gd name="connsiteY8" fmla="*/ 5551 h 150276"/>
                <a:gd name="connsiteX0" fmla="*/ 90453 w 90453"/>
                <a:gd name="connsiteY0" fmla="*/ 5551 h 150276"/>
                <a:gd name="connsiteX1" fmla="*/ 22177 w 90453"/>
                <a:gd name="connsiteY1" fmla="*/ 37424 h 150276"/>
                <a:gd name="connsiteX2" fmla="*/ 71737 w 90453"/>
                <a:gd name="connsiteY2" fmla="*/ 73828 h 150276"/>
                <a:gd name="connsiteX3" fmla="*/ 41303 w 90453"/>
                <a:gd name="connsiteY3" fmla="*/ 100628 h 150276"/>
                <a:gd name="connsiteX4" fmla="*/ 14861 w 90453"/>
                <a:gd name="connsiteY4" fmla="*/ 95721 h 150276"/>
                <a:gd name="connsiteX5" fmla="*/ 0 w 90453"/>
                <a:gd name="connsiteY5" fmla="*/ 150276 h 150276"/>
                <a:gd name="connsiteX6" fmla="*/ 43042 w 90453"/>
                <a:gd name="connsiteY6" fmla="*/ 66231 h 150276"/>
                <a:gd name="connsiteX7" fmla="*/ 52336 w 90453"/>
                <a:gd name="connsiteY7" fmla="*/ 0 h 150276"/>
                <a:gd name="connsiteX8" fmla="*/ 90453 w 90453"/>
                <a:gd name="connsiteY8" fmla="*/ 5551 h 150276"/>
                <a:gd name="connsiteX0" fmla="*/ 90453 w 90453"/>
                <a:gd name="connsiteY0" fmla="*/ 5551 h 150276"/>
                <a:gd name="connsiteX1" fmla="*/ 51942 w 90453"/>
                <a:gd name="connsiteY1" fmla="*/ 39805 h 150276"/>
                <a:gd name="connsiteX2" fmla="*/ 71737 w 90453"/>
                <a:gd name="connsiteY2" fmla="*/ 73828 h 150276"/>
                <a:gd name="connsiteX3" fmla="*/ 41303 w 90453"/>
                <a:gd name="connsiteY3" fmla="*/ 100628 h 150276"/>
                <a:gd name="connsiteX4" fmla="*/ 14861 w 90453"/>
                <a:gd name="connsiteY4" fmla="*/ 95721 h 150276"/>
                <a:gd name="connsiteX5" fmla="*/ 0 w 90453"/>
                <a:gd name="connsiteY5" fmla="*/ 150276 h 150276"/>
                <a:gd name="connsiteX6" fmla="*/ 43042 w 90453"/>
                <a:gd name="connsiteY6" fmla="*/ 66231 h 150276"/>
                <a:gd name="connsiteX7" fmla="*/ 52336 w 90453"/>
                <a:gd name="connsiteY7" fmla="*/ 0 h 150276"/>
                <a:gd name="connsiteX8" fmla="*/ 90453 w 90453"/>
                <a:gd name="connsiteY8" fmla="*/ 5551 h 150276"/>
                <a:gd name="connsiteX0" fmla="*/ 90453 w 90453"/>
                <a:gd name="connsiteY0" fmla="*/ 5551 h 150276"/>
                <a:gd name="connsiteX1" fmla="*/ 51942 w 90453"/>
                <a:gd name="connsiteY1" fmla="*/ 39805 h 150276"/>
                <a:gd name="connsiteX2" fmla="*/ 71737 w 90453"/>
                <a:gd name="connsiteY2" fmla="*/ 73828 h 150276"/>
                <a:gd name="connsiteX3" fmla="*/ 41303 w 90453"/>
                <a:gd name="connsiteY3" fmla="*/ 100628 h 150276"/>
                <a:gd name="connsiteX4" fmla="*/ 14861 w 90453"/>
                <a:gd name="connsiteY4" fmla="*/ 95721 h 150276"/>
                <a:gd name="connsiteX5" fmla="*/ 0 w 90453"/>
                <a:gd name="connsiteY5" fmla="*/ 150276 h 150276"/>
                <a:gd name="connsiteX6" fmla="*/ 31136 w 90453"/>
                <a:gd name="connsiteY6" fmla="*/ 49562 h 150276"/>
                <a:gd name="connsiteX7" fmla="*/ 52336 w 90453"/>
                <a:gd name="connsiteY7" fmla="*/ 0 h 150276"/>
                <a:gd name="connsiteX8" fmla="*/ 90453 w 90453"/>
                <a:gd name="connsiteY8" fmla="*/ 5551 h 150276"/>
                <a:gd name="connsiteX0" fmla="*/ 90453 w 90453"/>
                <a:gd name="connsiteY0" fmla="*/ 5551 h 150276"/>
                <a:gd name="connsiteX1" fmla="*/ 51942 w 90453"/>
                <a:gd name="connsiteY1" fmla="*/ 39805 h 150276"/>
                <a:gd name="connsiteX2" fmla="*/ 71737 w 90453"/>
                <a:gd name="connsiteY2" fmla="*/ 73828 h 150276"/>
                <a:gd name="connsiteX3" fmla="*/ 41303 w 90453"/>
                <a:gd name="connsiteY3" fmla="*/ 100628 h 150276"/>
                <a:gd name="connsiteX4" fmla="*/ 14861 w 90453"/>
                <a:gd name="connsiteY4" fmla="*/ 95721 h 150276"/>
                <a:gd name="connsiteX5" fmla="*/ 0 w 90453"/>
                <a:gd name="connsiteY5" fmla="*/ 150276 h 150276"/>
                <a:gd name="connsiteX6" fmla="*/ 34708 w 90453"/>
                <a:gd name="connsiteY6" fmla="*/ 54324 h 150276"/>
                <a:gd name="connsiteX7" fmla="*/ 52336 w 90453"/>
                <a:gd name="connsiteY7" fmla="*/ 0 h 150276"/>
                <a:gd name="connsiteX8" fmla="*/ 90453 w 90453"/>
                <a:gd name="connsiteY8" fmla="*/ 5551 h 150276"/>
                <a:gd name="connsiteX0" fmla="*/ 90453 w 90453"/>
                <a:gd name="connsiteY0" fmla="*/ 5551 h 150276"/>
                <a:gd name="connsiteX1" fmla="*/ 61467 w 90453"/>
                <a:gd name="connsiteY1" fmla="*/ 39805 h 150276"/>
                <a:gd name="connsiteX2" fmla="*/ 71737 w 90453"/>
                <a:gd name="connsiteY2" fmla="*/ 73828 h 150276"/>
                <a:gd name="connsiteX3" fmla="*/ 41303 w 90453"/>
                <a:gd name="connsiteY3" fmla="*/ 100628 h 150276"/>
                <a:gd name="connsiteX4" fmla="*/ 14861 w 90453"/>
                <a:gd name="connsiteY4" fmla="*/ 95721 h 150276"/>
                <a:gd name="connsiteX5" fmla="*/ 0 w 90453"/>
                <a:gd name="connsiteY5" fmla="*/ 150276 h 150276"/>
                <a:gd name="connsiteX6" fmla="*/ 34708 w 90453"/>
                <a:gd name="connsiteY6" fmla="*/ 54324 h 150276"/>
                <a:gd name="connsiteX7" fmla="*/ 52336 w 90453"/>
                <a:gd name="connsiteY7" fmla="*/ 0 h 150276"/>
                <a:gd name="connsiteX8" fmla="*/ 90453 w 90453"/>
                <a:gd name="connsiteY8" fmla="*/ 5551 h 150276"/>
                <a:gd name="connsiteX0" fmla="*/ 95035 w 95035"/>
                <a:gd name="connsiteY0" fmla="*/ 5551 h 150276"/>
                <a:gd name="connsiteX1" fmla="*/ 66049 w 95035"/>
                <a:gd name="connsiteY1" fmla="*/ 39805 h 150276"/>
                <a:gd name="connsiteX2" fmla="*/ 76319 w 95035"/>
                <a:gd name="connsiteY2" fmla="*/ 73828 h 150276"/>
                <a:gd name="connsiteX3" fmla="*/ 45885 w 95035"/>
                <a:gd name="connsiteY3" fmla="*/ 100628 h 150276"/>
                <a:gd name="connsiteX4" fmla="*/ 19443 w 95035"/>
                <a:gd name="connsiteY4" fmla="*/ 95721 h 150276"/>
                <a:gd name="connsiteX5" fmla="*/ 4582 w 95035"/>
                <a:gd name="connsiteY5" fmla="*/ 150276 h 150276"/>
                <a:gd name="connsiteX6" fmla="*/ 0 w 95035"/>
                <a:gd name="connsiteY6" fmla="*/ 9081 h 150276"/>
                <a:gd name="connsiteX7" fmla="*/ 56918 w 95035"/>
                <a:gd name="connsiteY7" fmla="*/ 0 h 150276"/>
                <a:gd name="connsiteX8" fmla="*/ 95035 w 95035"/>
                <a:gd name="connsiteY8" fmla="*/ 5551 h 150276"/>
                <a:gd name="connsiteX0" fmla="*/ 95035 w 95035"/>
                <a:gd name="connsiteY0" fmla="*/ 5551 h 150276"/>
                <a:gd name="connsiteX1" fmla="*/ 66049 w 95035"/>
                <a:gd name="connsiteY1" fmla="*/ 39805 h 150276"/>
                <a:gd name="connsiteX2" fmla="*/ 76319 w 95035"/>
                <a:gd name="connsiteY2" fmla="*/ 73828 h 150276"/>
                <a:gd name="connsiteX3" fmla="*/ 45885 w 95035"/>
                <a:gd name="connsiteY3" fmla="*/ 100628 h 150276"/>
                <a:gd name="connsiteX4" fmla="*/ 19443 w 95035"/>
                <a:gd name="connsiteY4" fmla="*/ 95721 h 150276"/>
                <a:gd name="connsiteX5" fmla="*/ 4582 w 95035"/>
                <a:gd name="connsiteY5" fmla="*/ 150276 h 150276"/>
                <a:gd name="connsiteX6" fmla="*/ 0 w 95035"/>
                <a:gd name="connsiteY6" fmla="*/ 9081 h 150276"/>
                <a:gd name="connsiteX7" fmla="*/ 642 w 95035"/>
                <a:gd name="connsiteY7" fmla="*/ 45860 h 150276"/>
                <a:gd name="connsiteX8" fmla="*/ 56918 w 95035"/>
                <a:gd name="connsiteY8" fmla="*/ 0 h 150276"/>
                <a:gd name="connsiteX9" fmla="*/ 95035 w 95035"/>
                <a:gd name="connsiteY9" fmla="*/ 5551 h 150276"/>
                <a:gd name="connsiteX0" fmla="*/ 95035 w 95035"/>
                <a:gd name="connsiteY0" fmla="*/ 5551 h 150276"/>
                <a:gd name="connsiteX1" fmla="*/ 66049 w 95035"/>
                <a:gd name="connsiteY1" fmla="*/ 39805 h 150276"/>
                <a:gd name="connsiteX2" fmla="*/ 76319 w 95035"/>
                <a:gd name="connsiteY2" fmla="*/ 73828 h 150276"/>
                <a:gd name="connsiteX3" fmla="*/ 45885 w 95035"/>
                <a:gd name="connsiteY3" fmla="*/ 100628 h 150276"/>
                <a:gd name="connsiteX4" fmla="*/ 19443 w 95035"/>
                <a:gd name="connsiteY4" fmla="*/ 95721 h 150276"/>
                <a:gd name="connsiteX5" fmla="*/ 4582 w 95035"/>
                <a:gd name="connsiteY5" fmla="*/ 150276 h 150276"/>
                <a:gd name="connsiteX6" fmla="*/ 0 w 95035"/>
                <a:gd name="connsiteY6" fmla="*/ 9081 h 150276"/>
                <a:gd name="connsiteX7" fmla="*/ 44695 w 95035"/>
                <a:gd name="connsiteY7" fmla="*/ 72054 h 150276"/>
                <a:gd name="connsiteX8" fmla="*/ 56918 w 95035"/>
                <a:gd name="connsiteY8" fmla="*/ 0 h 150276"/>
                <a:gd name="connsiteX9" fmla="*/ 95035 w 95035"/>
                <a:gd name="connsiteY9" fmla="*/ 5551 h 150276"/>
                <a:gd name="connsiteX0" fmla="*/ 90453 w 90453"/>
                <a:gd name="connsiteY0" fmla="*/ 5551 h 150276"/>
                <a:gd name="connsiteX1" fmla="*/ 61467 w 90453"/>
                <a:gd name="connsiteY1" fmla="*/ 39805 h 150276"/>
                <a:gd name="connsiteX2" fmla="*/ 71737 w 90453"/>
                <a:gd name="connsiteY2" fmla="*/ 73828 h 150276"/>
                <a:gd name="connsiteX3" fmla="*/ 41303 w 90453"/>
                <a:gd name="connsiteY3" fmla="*/ 100628 h 150276"/>
                <a:gd name="connsiteX4" fmla="*/ 14861 w 90453"/>
                <a:gd name="connsiteY4" fmla="*/ 95721 h 150276"/>
                <a:gd name="connsiteX5" fmla="*/ 0 w 90453"/>
                <a:gd name="connsiteY5" fmla="*/ 150276 h 150276"/>
                <a:gd name="connsiteX6" fmla="*/ 29946 w 90453"/>
                <a:gd name="connsiteY6" fmla="*/ 41228 h 150276"/>
                <a:gd name="connsiteX7" fmla="*/ 40113 w 90453"/>
                <a:gd name="connsiteY7" fmla="*/ 72054 h 150276"/>
                <a:gd name="connsiteX8" fmla="*/ 52336 w 90453"/>
                <a:gd name="connsiteY8" fmla="*/ 0 h 150276"/>
                <a:gd name="connsiteX9" fmla="*/ 90453 w 90453"/>
                <a:gd name="connsiteY9" fmla="*/ 5551 h 150276"/>
                <a:gd name="connsiteX0" fmla="*/ 90453 w 90453"/>
                <a:gd name="connsiteY0" fmla="*/ 5551 h 150276"/>
                <a:gd name="connsiteX1" fmla="*/ 61467 w 90453"/>
                <a:gd name="connsiteY1" fmla="*/ 39805 h 150276"/>
                <a:gd name="connsiteX2" fmla="*/ 71737 w 90453"/>
                <a:gd name="connsiteY2" fmla="*/ 73828 h 150276"/>
                <a:gd name="connsiteX3" fmla="*/ 41303 w 90453"/>
                <a:gd name="connsiteY3" fmla="*/ 100628 h 150276"/>
                <a:gd name="connsiteX4" fmla="*/ 7717 w 90453"/>
                <a:gd name="connsiteY4" fmla="*/ 113581 h 150276"/>
                <a:gd name="connsiteX5" fmla="*/ 0 w 90453"/>
                <a:gd name="connsiteY5" fmla="*/ 150276 h 150276"/>
                <a:gd name="connsiteX6" fmla="*/ 29946 w 90453"/>
                <a:gd name="connsiteY6" fmla="*/ 41228 h 150276"/>
                <a:gd name="connsiteX7" fmla="*/ 40113 w 90453"/>
                <a:gd name="connsiteY7" fmla="*/ 72054 h 150276"/>
                <a:gd name="connsiteX8" fmla="*/ 52336 w 90453"/>
                <a:gd name="connsiteY8" fmla="*/ 0 h 150276"/>
                <a:gd name="connsiteX9" fmla="*/ 90453 w 90453"/>
                <a:gd name="connsiteY9" fmla="*/ 5551 h 150276"/>
                <a:gd name="connsiteX0" fmla="*/ 90453 w 90453"/>
                <a:gd name="connsiteY0" fmla="*/ 5551 h 150276"/>
                <a:gd name="connsiteX1" fmla="*/ 61467 w 90453"/>
                <a:gd name="connsiteY1" fmla="*/ 39805 h 150276"/>
                <a:gd name="connsiteX2" fmla="*/ 71737 w 90453"/>
                <a:gd name="connsiteY2" fmla="*/ 73828 h 150276"/>
                <a:gd name="connsiteX3" fmla="*/ 41303 w 90453"/>
                <a:gd name="connsiteY3" fmla="*/ 100628 h 150276"/>
                <a:gd name="connsiteX4" fmla="*/ 7717 w 90453"/>
                <a:gd name="connsiteY4" fmla="*/ 113581 h 150276"/>
                <a:gd name="connsiteX5" fmla="*/ 0 w 90453"/>
                <a:gd name="connsiteY5" fmla="*/ 150276 h 150276"/>
                <a:gd name="connsiteX6" fmla="*/ 1371 w 90453"/>
                <a:gd name="connsiteY6" fmla="*/ 68612 h 150276"/>
                <a:gd name="connsiteX7" fmla="*/ 40113 w 90453"/>
                <a:gd name="connsiteY7" fmla="*/ 72054 h 150276"/>
                <a:gd name="connsiteX8" fmla="*/ 52336 w 90453"/>
                <a:gd name="connsiteY8" fmla="*/ 0 h 150276"/>
                <a:gd name="connsiteX9" fmla="*/ 90453 w 90453"/>
                <a:gd name="connsiteY9" fmla="*/ 5551 h 150276"/>
                <a:gd name="connsiteX0" fmla="*/ 101169 w 101169"/>
                <a:gd name="connsiteY0" fmla="*/ 5551 h 178851"/>
                <a:gd name="connsiteX1" fmla="*/ 72183 w 101169"/>
                <a:gd name="connsiteY1" fmla="*/ 39805 h 178851"/>
                <a:gd name="connsiteX2" fmla="*/ 82453 w 101169"/>
                <a:gd name="connsiteY2" fmla="*/ 73828 h 178851"/>
                <a:gd name="connsiteX3" fmla="*/ 52019 w 101169"/>
                <a:gd name="connsiteY3" fmla="*/ 100628 h 178851"/>
                <a:gd name="connsiteX4" fmla="*/ 18433 w 101169"/>
                <a:gd name="connsiteY4" fmla="*/ 113581 h 178851"/>
                <a:gd name="connsiteX5" fmla="*/ 0 w 101169"/>
                <a:gd name="connsiteY5" fmla="*/ 178851 h 178851"/>
                <a:gd name="connsiteX6" fmla="*/ 12087 w 101169"/>
                <a:gd name="connsiteY6" fmla="*/ 68612 h 178851"/>
                <a:gd name="connsiteX7" fmla="*/ 50829 w 101169"/>
                <a:gd name="connsiteY7" fmla="*/ 72054 h 178851"/>
                <a:gd name="connsiteX8" fmla="*/ 63052 w 101169"/>
                <a:gd name="connsiteY8" fmla="*/ 0 h 178851"/>
                <a:gd name="connsiteX9" fmla="*/ 101169 w 101169"/>
                <a:gd name="connsiteY9" fmla="*/ 5551 h 17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169" h="178851">
                  <a:moveTo>
                    <a:pt x="101169" y="5551"/>
                  </a:moveTo>
                  <a:lnTo>
                    <a:pt x="72183" y="39805"/>
                  </a:lnTo>
                  <a:lnTo>
                    <a:pt x="82453" y="73828"/>
                  </a:lnTo>
                  <a:lnTo>
                    <a:pt x="52019" y="100628"/>
                  </a:lnTo>
                  <a:lnTo>
                    <a:pt x="18433" y="113581"/>
                  </a:lnTo>
                  <a:lnTo>
                    <a:pt x="0" y="178851"/>
                  </a:lnTo>
                  <a:lnTo>
                    <a:pt x="12087" y="68612"/>
                  </a:lnTo>
                  <a:lnTo>
                    <a:pt x="50829" y="72054"/>
                  </a:lnTo>
                  <a:lnTo>
                    <a:pt x="63052" y="0"/>
                  </a:lnTo>
                  <a:lnTo>
                    <a:pt x="101169" y="5551"/>
                  </a:lnTo>
                  <a:close/>
                </a:path>
              </a:pathLst>
            </a:custGeom>
            <a:solidFill>
              <a:schemeClr val="bg1">
                <a:lumMod val="65000"/>
              </a:schemeClr>
            </a:solidFill>
            <a:ln>
              <a:solidFill>
                <a:schemeClr val="bg1">
                  <a:lumMod val="85000"/>
                </a:schemeClr>
              </a:solidFill>
            </a:ln>
            <a:scene3d>
              <a:camera prst="orthographicFront"/>
              <a:lightRig rig="threePt" dir="t"/>
            </a:scene3d>
            <a:sp3d>
              <a:bevelT w="12700" h="3365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97F1FCB1-82C7-454D-8912-F1B18D64E141}"/>
                </a:ext>
              </a:extLst>
            </p:cNvPr>
            <p:cNvSpPr/>
            <p:nvPr/>
          </p:nvSpPr>
          <p:spPr>
            <a:xfrm>
              <a:off x="6680598" y="1495425"/>
              <a:ext cx="157162" cy="101202"/>
            </a:xfrm>
            <a:custGeom>
              <a:avLst/>
              <a:gdLst>
                <a:gd name="connsiteX0" fmla="*/ 154781 w 154781"/>
                <a:gd name="connsiteY0" fmla="*/ 103584 h 103584"/>
                <a:gd name="connsiteX1" fmla="*/ 115491 w 154781"/>
                <a:gd name="connsiteY1" fmla="*/ 55959 h 103584"/>
                <a:gd name="connsiteX2" fmla="*/ 75010 w 154781"/>
                <a:gd name="connsiteY2" fmla="*/ 38100 h 103584"/>
                <a:gd name="connsiteX3" fmla="*/ 52388 w 154781"/>
                <a:gd name="connsiteY3" fmla="*/ 3572 h 103584"/>
                <a:gd name="connsiteX4" fmla="*/ 36910 w 154781"/>
                <a:gd name="connsiteY4" fmla="*/ 27384 h 103584"/>
                <a:gd name="connsiteX5" fmla="*/ 0 w 154781"/>
                <a:gd name="connsiteY5" fmla="*/ 0 h 103584"/>
                <a:gd name="connsiteX6" fmla="*/ 82153 w 154781"/>
                <a:gd name="connsiteY6" fmla="*/ 58340 h 103584"/>
                <a:gd name="connsiteX7" fmla="*/ 154781 w 154781"/>
                <a:gd name="connsiteY7" fmla="*/ 103584 h 103584"/>
                <a:gd name="connsiteX0" fmla="*/ 154781 w 154781"/>
                <a:gd name="connsiteY0" fmla="*/ 103584 h 103584"/>
                <a:gd name="connsiteX1" fmla="*/ 115491 w 154781"/>
                <a:gd name="connsiteY1" fmla="*/ 55959 h 103584"/>
                <a:gd name="connsiteX2" fmla="*/ 75010 w 154781"/>
                <a:gd name="connsiteY2" fmla="*/ 38100 h 103584"/>
                <a:gd name="connsiteX3" fmla="*/ 52388 w 154781"/>
                <a:gd name="connsiteY3" fmla="*/ 3572 h 103584"/>
                <a:gd name="connsiteX4" fmla="*/ 36910 w 154781"/>
                <a:gd name="connsiteY4" fmla="*/ 27384 h 103584"/>
                <a:gd name="connsiteX5" fmla="*/ 0 w 154781"/>
                <a:gd name="connsiteY5" fmla="*/ 0 h 103584"/>
                <a:gd name="connsiteX6" fmla="*/ 82153 w 154781"/>
                <a:gd name="connsiteY6" fmla="*/ 58340 h 103584"/>
                <a:gd name="connsiteX7" fmla="*/ 113110 w 154781"/>
                <a:gd name="connsiteY7" fmla="*/ 78581 h 103584"/>
                <a:gd name="connsiteX8" fmla="*/ 154781 w 154781"/>
                <a:gd name="connsiteY8" fmla="*/ 103584 h 103584"/>
                <a:gd name="connsiteX0" fmla="*/ 154781 w 154781"/>
                <a:gd name="connsiteY0" fmla="*/ 103584 h 103584"/>
                <a:gd name="connsiteX1" fmla="*/ 115491 w 154781"/>
                <a:gd name="connsiteY1" fmla="*/ 55959 h 103584"/>
                <a:gd name="connsiteX2" fmla="*/ 75010 w 154781"/>
                <a:gd name="connsiteY2" fmla="*/ 38100 h 103584"/>
                <a:gd name="connsiteX3" fmla="*/ 52388 w 154781"/>
                <a:gd name="connsiteY3" fmla="*/ 3572 h 103584"/>
                <a:gd name="connsiteX4" fmla="*/ 36910 w 154781"/>
                <a:gd name="connsiteY4" fmla="*/ 27384 h 103584"/>
                <a:gd name="connsiteX5" fmla="*/ 0 w 154781"/>
                <a:gd name="connsiteY5" fmla="*/ 0 h 103584"/>
                <a:gd name="connsiteX6" fmla="*/ 82153 w 154781"/>
                <a:gd name="connsiteY6" fmla="*/ 58340 h 103584"/>
                <a:gd name="connsiteX7" fmla="*/ 111920 w 154781"/>
                <a:gd name="connsiteY7" fmla="*/ 100012 h 103584"/>
                <a:gd name="connsiteX8" fmla="*/ 154781 w 154781"/>
                <a:gd name="connsiteY8" fmla="*/ 103584 h 103584"/>
                <a:gd name="connsiteX0" fmla="*/ 170259 w 170259"/>
                <a:gd name="connsiteY0" fmla="*/ 100012 h 100012"/>
                <a:gd name="connsiteX1" fmla="*/ 130969 w 170259"/>
                <a:gd name="connsiteY1" fmla="*/ 52387 h 100012"/>
                <a:gd name="connsiteX2" fmla="*/ 90488 w 170259"/>
                <a:gd name="connsiteY2" fmla="*/ 34528 h 100012"/>
                <a:gd name="connsiteX3" fmla="*/ 67866 w 170259"/>
                <a:gd name="connsiteY3" fmla="*/ 0 h 100012"/>
                <a:gd name="connsiteX4" fmla="*/ 52388 w 170259"/>
                <a:gd name="connsiteY4" fmla="*/ 23812 h 100012"/>
                <a:gd name="connsiteX5" fmla="*/ 0 w 170259"/>
                <a:gd name="connsiteY5" fmla="*/ 17860 h 100012"/>
                <a:gd name="connsiteX6" fmla="*/ 97631 w 170259"/>
                <a:gd name="connsiteY6" fmla="*/ 54768 h 100012"/>
                <a:gd name="connsiteX7" fmla="*/ 127398 w 170259"/>
                <a:gd name="connsiteY7" fmla="*/ 96440 h 100012"/>
                <a:gd name="connsiteX8" fmla="*/ 170259 w 170259"/>
                <a:gd name="connsiteY8" fmla="*/ 100012 h 100012"/>
                <a:gd name="connsiteX0" fmla="*/ 170259 w 170259"/>
                <a:gd name="connsiteY0" fmla="*/ 100013 h 100013"/>
                <a:gd name="connsiteX1" fmla="*/ 130969 w 170259"/>
                <a:gd name="connsiteY1" fmla="*/ 52388 h 100013"/>
                <a:gd name="connsiteX2" fmla="*/ 90488 w 170259"/>
                <a:gd name="connsiteY2" fmla="*/ 34529 h 100013"/>
                <a:gd name="connsiteX3" fmla="*/ 67866 w 170259"/>
                <a:gd name="connsiteY3" fmla="*/ 1 h 100013"/>
                <a:gd name="connsiteX4" fmla="*/ 46435 w 170259"/>
                <a:gd name="connsiteY4" fmla="*/ 0 h 100013"/>
                <a:gd name="connsiteX5" fmla="*/ 0 w 170259"/>
                <a:gd name="connsiteY5" fmla="*/ 17861 h 100013"/>
                <a:gd name="connsiteX6" fmla="*/ 97631 w 170259"/>
                <a:gd name="connsiteY6" fmla="*/ 54769 h 100013"/>
                <a:gd name="connsiteX7" fmla="*/ 127398 w 170259"/>
                <a:gd name="connsiteY7" fmla="*/ 96441 h 100013"/>
                <a:gd name="connsiteX8" fmla="*/ 170259 w 170259"/>
                <a:gd name="connsiteY8" fmla="*/ 100013 h 100013"/>
                <a:gd name="connsiteX0" fmla="*/ 157162 w 157162"/>
                <a:gd name="connsiteY0" fmla="*/ 101202 h 101202"/>
                <a:gd name="connsiteX1" fmla="*/ 117872 w 157162"/>
                <a:gd name="connsiteY1" fmla="*/ 53577 h 101202"/>
                <a:gd name="connsiteX2" fmla="*/ 77391 w 157162"/>
                <a:gd name="connsiteY2" fmla="*/ 35718 h 101202"/>
                <a:gd name="connsiteX3" fmla="*/ 54769 w 157162"/>
                <a:gd name="connsiteY3" fmla="*/ 1190 h 101202"/>
                <a:gd name="connsiteX4" fmla="*/ 33338 w 157162"/>
                <a:gd name="connsiteY4" fmla="*/ 1189 h 101202"/>
                <a:gd name="connsiteX5" fmla="*/ 0 w 157162"/>
                <a:gd name="connsiteY5" fmla="*/ 0 h 101202"/>
                <a:gd name="connsiteX6" fmla="*/ 84534 w 157162"/>
                <a:gd name="connsiteY6" fmla="*/ 55958 h 101202"/>
                <a:gd name="connsiteX7" fmla="*/ 114301 w 157162"/>
                <a:gd name="connsiteY7" fmla="*/ 97630 h 101202"/>
                <a:gd name="connsiteX8" fmla="*/ 157162 w 157162"/>
                <a:gd name="connsiteY8" fmla="*/ 101202 h 10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101202">
                  <a:moveTo>
                    <a:pt x="157162" y="101202"/>
                  </a:moveTo>
                  <a:lnTo>
                    <a:pt x="117872" y="53577"/>
                  </a:lnTo>
                  <a:lnTo>
                    <a:pt x="77391" y="35718"/>
                  </a:lnTo>
                  <a:lnTo>
                    <a:pt x="54769" y="1190"/>
                  </a:lnTo>
                  <a:lnTo>
                    <a:pt x="33338" y="1189"/>
                  </a:lnTo>
                  <a:lnTo>
                    <a:pt x="0" y="0"/>
                  </a:lnTo>
                  <a:lnTo>
                    <a:pt x="84534" y="55958"/>
                  </a:lnTo>
                  <a:lnTo>
                    <a:pt x="114301" y="97630"/>
                  </a:lnTo>
                  <a:lnTo>
                    <a:pt x="157162" y="101202"/>
                  </a:lnTo>
                  <a:close/>
                </a:path>
              </a:pathLst>
            </a:custGeom>
            <a:solidFill>
              <a:schemeClr val="tx1">
                <a:lumMod val="75000"/>
                <a:lumOff val="2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Oval 7">
              <a:extLst>
                <a:ext uri="{FF2B5EF4-FFF2-40B4-BE49-F238E27FC236}">
                  <a16:creationId xmlns:a16="http://schemas.microsoft.com/office/drawing/2014/main" id="{9DAEF84E-374F-4820-8137-F5363803741E}"/>
                </a:ext>
              </a:extLst>
            </p:cNvPr>
            <p:cNvSpPr/>
            <p:nvPr/>
          </p:nvSpPr>
          <p:spPr>
            <a:xfrm>
              <a:off x="6679406" y="1453753"/>
              <a:ext cx="73819" cy="559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2263769-A21A-47C3-837A-2CF602A4A55D}"/>
              </a:ext>
            </a:extLst>
          </p:cNvPr>
          <p:cNvSpPr txBox="1"/>
          <p:nvPr/>
        </p:nvSpPr>
        <p:spPr>
          <a:xfrm>
            <a:off x="462065" y="890081"/>
            <a:ext cx="4672238"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Eph. 4:15 ~ </a:t>
            </a:r>
            <a:r>
              <a:rPr lang="en-US" sz="3200" dirty="0">
                <a:solidFill>
                  <a:srgbClr val="FF0000"/>
                </a:solidFill>
                <a:effectLst>
                  <a:outerShdw blurRad="38100" dist="38100" dir="2700000" algn="tl">
                    <a:srgbClr val="000000">
                      <a:alpha val="43137"/>
                    </a:srgbClr>
                  </a:outerShdw>
                </a:effectLst>
              </a:rPr>
              <a:t>but, speaking the truth in love, may grow up in all things into Him who is the head – Christ –</a:t>
            </a:r>
            <a:endParaRPr lang="en-US" sz="4800" dirty="0">
              <a:solidFill>
                <a:srgbClr val="FF0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FD6360A0-8AC7-4E48-9003-08C511456268}"/>
              </a:ext>
            </a:extLst>
          </p:cNvPr>
          <p:cNvSpPr txBox="1"/>
          <p:nvPr/>
        </p:nvSpPr>
        <p:spPr>
          <a:xfrm>
            <a:off x="457200" y="3352804"/>
            <a:ext cx="4672699"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2) Or do nothing</a:t>
            </a:r>
          </a:p>
        </p:txBody>
      </p:sp>
      <p:sp>
        <p:nvSpPr>
          <p:cNvPr id="7" name="TextBox 6">
            <a:extLst>
              <a:ext uri="{FF2B5EF4-FFF2-40B4-BE49-F238E27FC236}">
                <a16:creationId xmlns:a16="http://schemas.microsoft.com/office/drawing/2014/main" id="{99E55230-5CDF-45A4-88B6-EAA8543F1876}"/>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10</a:t>
            </a:r>
            <a:endParaRPr lang="en-US" sz="5400" dirty="0">
              <a:solidFill>
                <a:srgbClr val="530006"/>
              </a:solidFill>
              <a:latin typeface="Times and Times again" pitchFamily="2" charset="0"/>
            </a:endParaRPr>
          </a:p>
        </p:txBody>
      </p:sp>
      <p:sp>
        <p:nvSpPr>
          <p:cNvPr id="5" name="Right Brace 4">
            <a:extLst>
              <a:ext uri="{FF2B5EF4-FFF2-40B4-BE49-F238E27FC236}">
                <a16:creationId xmlns:a16="http://schemas.microsoft.com/office/drawing/2014/main" id="{56D17814-B560-42F8-922D-71F80DD870D2}"/>
              </a:ext>
            </a:extLst>
          </p:cNvPr>
          <p:cNvSpPr/>
          <p:nvPr/>
        </p:nvSpPr>
        <p:spPr>
          <a:xfrm>
            <a:off x="4939433" y="1056290"/>
            <a:ext cx="530773" cy="2921876"/>
          </a:xfrm>
          <a:prstGeom prst="rightBrac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id="{60A6DA2A-6A6B-4C24-80BE-A9B1CFB79092}"/>
              </a:ext>
            </a:extLst>
          </p:cNvPr>
          <p:cNvSpPr/>
          <p:nvPr/>
        </p:nvSpPr>
        <p:spPr>
          <a:xfrm rot="21296884">
            <a:off x="7380921" y="3085836"/>
            <a:ext cx="1364909" cy="303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70BA1295-6ACD-4F3B-93BA-8F53D26C0654}"/>
              </a:ext>
            </a:extLst>
          </p:cNvPr>
          <p:cNvCxnSpPr>
            <a:cxnSpLocks/>
            <a:stCxn id="20" idx="2"/>
          </p:cNvCxnSpPr>
          <p:nvPr/>
        </p:nvCxnSpPr>
        <p:spPr>
          <a:xfrm flipH="1">
            <a:off x="3833769" y="3297589"/>
            <a:ext cx="3549803" cy="1282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TextBox 24">
            <a:extLst>
              <a:ext uri="{FF2B5EF4-FFF2-40B4-BE49-F238E27FC236}">
                <a16:creationId xmlns:a16="http://schemas.microsoft.com/office/drawing/2014/main" id="{36BA4A43-8ABC-4DFD-8480-6200019FDCE2}"/>
              </a:ext>
            </a:extLst>
          </p:cNvPr>
          <p:cNvSpPr txBox="1"/>
          <p:nvPr/>
        </p:nvSpPr>
        <p:spPr>
          <a:xfrm>
            <a:off x="996345" y="4496173"/>
            <a:ext cx="5985484" cy="584775"/>
          </a:xfrm>
          <a:prstGeom prst="rect">
            <a:avLst/>
          </a:prstGeom>
          <a:ln>
            <a:noFill/>
          </a:ln>
        </p:spPr>
        <p:txBody>
          <a:bodyPr wrap="square" rtlCol="0">
            <a:spAutoFit/>
          </a:bodyPr>
          <a:lstStyle/>
          <a:p>
            <a:pPr algn="ctr"/>
            <a:r>
              <a:rPr lang="en-US" sz="3200" dirty="0">
                <a:latin typeface="Hebrew" panose="00000400000000000000" pitchFamily="2" charset="0"/>
              </a:rPr>
              <a:t>XI. THOU SHALT GET THEE OVER IT</a:t>
            </a:r>
          </a:p>
        </p:txBody>
      </p:sp>
    </p:spTree>
    <p:extLst>
      <p:ext uri="{BB962C8B-B14F-4D97-AF65-F5344CB8AC3E}">
        <p14:creationId xmlns:p14="http://schemas.microsoft.com/office/powerpoint/2010/main" val="352511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000"/>
                            </p:stCondLst>
                            <p:childTnLst>
                              <p:par>
                                <p:cTn id="23" presetID="21"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heel(1)">
                                      <p:cBhvr>
                                        <p:cTn id="25" dur="1000"/>
                                        <p:tgtEl>
                                          <p:spTgt spid="20"/>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right)">
                                      <p:cBhvr>
                                        <p:cTn id="29" dur="500"/>
                                        <p:tgtEl>
                                          <p:spTgt spid="23"/>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20" grpId="0" animBg="1"/>
      <p:bldP spid="2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8AE46C-D1B2-494A-B7CF-986C3E388574}" vid="{F4976BE7-E753-4755-B762-BFB8B279BA9A}"/>
    </a:ext>
  </a:extLst>
</a:theme>
</file>

<file path=docProps/app.xml><?xml version="1.0" encoding="utf-8"?>
<Properties xmlns="http://schemas.openxmlformats.org/officeDocument/2006/extended-properties" xmlns:vt="http://schemas.openxmlformats.org/officeDocument/2006/docPropsVTypes">
  <Template>Luke</Template>
  <TotalTime>3623</TotalTime>
  <Words>755</Words>
  <Application>Microsoft Office PowerPoint</Application>
  <PresentationFormat>On-screen Show (4:3)</PresentationFormat>
  <Paragraphs>78</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 Light</vt:lpstr>
      <vt:lpstr>Times and Times again</vt:lpstr>
      <vt:lpstr>OLB Hebrew</vt:lpstr>
      <vt:lpstr>Hebrew</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15</cp:revision>
  <dcterms:created xsi:type="dcterms:W3CDTF">2020-01-30T04:48:15Z</dcterms:created>
  <dcterms:modified xsi:type="dcterms:W3CDTF">2020-02-02T13:52:22Z</dcterms:modified>
</cp:coreProperties>
</file>