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8" r:id="rId3"/>
    <p:sldId id="257" r:id="rId4"/>
    <p:sldId id="277" r:id="rId5"/>
    <p:sldId id="278" r:id="rId6"/>
    <p:sldId id="259" r:id="rId7"/>
    <p:sldId id="260" r:id="rId8"/>
    <p:sldId id="268" r:id="rId9"/>
    <p:sldId id="269" r:id="rId10"/>
    <p:sldId id="270" r:id="rId11"/>
    <p:sldId id="271" r:id="rId12"/>
    <p:sldId id="272" r:id="rId13"/>
    <p:sldId id="281" r:id="rId14"/>
    <p:sldId id="273" r:id="rId15"/>
    <p:sldId id="274" r:id="rId16"/>
    <p:sldId id="275" r:id="rId17"/>
    <p:sldId id="284" r:id="rId18"/>
    <p:sldId id="285" r:id="rId19"/>
    <p:sldId id="261" r:id="rId20"/>
    <p:sldId id="265" r:id="rId21"/>
    <p:sldId id="276" r:id="rId22"/>
    <p:sldId id="262" r:id="rId23"/>
    <p:sldId id="266" r:id="rId24"/>
    <p:sldId id="267" r:id="rId25"/>
    <p:sldId id="282" r:id="rId26"/>
    <p:sldId id="283" r:id="rId27"/>
    <p:sldId id="279" r:id="rId28"/>
    <p:sldId id="280" r:id="rId2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Times and Times again" pitchFamily="2" charset="0"/>
      <p:regular r:id="rId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0006"/>
    <a:srgbClr val="410042"/>
    <a:srgbClr val="660066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3A63FB-D049-45DA-A73C-E0B05F690CE7}" v="538" dt="2019-12-29T13:18:21.1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 showGuides="1">
      <p:cViewPr>
        <p:scale>
          <a:sx n="97" d="100"/>
          <a:sy n="97" d="100"/>
        </p:scale>
        <p:origin x="27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 Merrihew" userId="bcb7a1e886d99f07" providerId="LiveId" clId="{0B3A63FB-D049-45DA-A73C-E0B05F690CE7}"/>
    <pc:docChg chg="undo custSel addSld delSld modSld sldOrd">
      <pc:chgData name="Ken Merrihew" userId="bcb7a1e886d99f07" providerId="LiveId" clId="{0B3A63FB-D049-45DA-A73C-E0B05F690CE7}" dt="2019-12-29T13:18:21.135" v="1485" actId="207"/>
      <pc:docMkLst>
        <pc:docMk/>
      </pc:docMkLst>
      <pc:sldChg chg="modSp">
        <pc:chgData name="Ken Merrihew" userId="bcb7a1e886d99f07" providerId="LiveId" clId="{0B3A63FB-D049-45DA-A73C-E0B05F690CE7}" dt="2019-12-27T18:14:07.419" v="232" actId="20577"/>
        <pc:sldMkLst>
          <pc:docMk/>
          <pc:sldMk cId="557253625" sldId="256"/>
        </pc:sldMkLst>
        <pc:spChg chg="mod">
          <ac:chgData name="Ken Merrihew" userId="bcb7a1e886d99f07" providerId="LiveId" clId="{0B3A63FB-D049-45DA-A73C-E0B05F690CE7}" dt="2019-12-27T18:14:07.419" v="232" actId="20577"/>
          <ac:spMkLst>
            <pc:docMk/>
            <pc:sldMk cId="557253625" sldId="256"/>
            <ac:spMk id="5" creationId="{852FA73A-5146-4DBC-9BDB-23DF5E2AD698}"/>
          </ac:spMkLst>
        </pc:spChg>
      </pc:sldChg>
      <pc:sldChg chg="ord">
        <pc:chgData name="Ken Merrihew" userId="bcb7a1e886d99f07" providerId="LiveId" clId="{0B3A63FB-D049-45DA-A73C-E0B05F690CE7}" dt="2019-12-27T17:54:22.227" v="83"/>
        <pc:sldMkLst>
          <pc:docMk/>
          <pc:sldMk cId="3293684324" sldId="257"/>
        </pc:sldMkLst>
      </pc:sldChg>
      <pc:sldChg chg="addSp delSp modSp ord modTransition delAnim modAnim">
        <pc:chgData name="Ken Merrihew" userId="bcb7a1e886d99f07" providerId="LiveId" clId="{0B3A63FB-D049-45DA-A73C-E0B05F690CE7}" dt="2019-12-27T21:18:19.039" v="1437" actId="1076"/>
        <pc:sldMkLst>
          <pc:docMk/>
          <pc:sldMk cId="704829784" sldId="258"/>
        </pc:sldMkLst>
        <pc:spChg chg="del">
          <ac:chgData name="Ken Merrihew" userId="bcb7a1e886d99f07" providerId="LiveId" clId="{0B3A63FB-D049-45DA-A73C-E0B05F690CE7}" dt="2019-12-27T18:22:37.390" v="238" actId="478"/>
          <ac:spMkLst>
            <pc:docMk/>
            <pc:sldMk cId="704829784" sldId="258"/>
            <ac:spMk id="3" creationId="{E2263769-A21A-47C3-837A-2CF602A4A55D}"/>
          </ac:spMkLst>
        </pc:spChg>
        <pc:spChg chg="add del mod">
          <ac:chgData name="Ken Merrihew" userId="bcb7a1e886d99f07" providerId="LiveId" clId="{0B3A63FB-D049-45DA-A73C-E0B05F690CE7}" dt="2019-12-27T18:20:19.101" v="236" actId="478"/>
          <ac:spMkLst>
            <pc:docMk/>
            <pc:sldMk cId="704829784" sldId="258"/>
            <ac:spMk id="10" creationId="{FCBE3DF4-2D8C-43D2-AC2F-2A499E6FAB69}"/>
          </ac:spMkLst>
        </pc:spChg>
        <pc:spChg chg="add del mod">
          <ac:chgData name="Ken Merrihew" userId="bcb7a1e886d99f07" providerId="LiveId" clId="{0B3A63FB-D049-45DA-A73C-E0B05F690CE7}" dt="2019-12-27T18:55:11.181" v="1108" actId="478"/>
          <ac:spMkLst>
            <pc:docMk/>
            <pc:sldMk cId="704829784" sldId="258"/>
            <ac:spMk id="11" creationId="{ECB38D11-C33D-4D6E-8665-5B11B0D9A291}"/>
          </ac:spMkLst>
        </pc:spChg>
        <pc:spChg chg="add mod ord">
          <ac:chgData name="Ken Merrihew" userId="bcb7a1e886d99f07" providerId="LiveId" clId="{0B3A63FB-D049-45DA-A73C-E0B05F690CE7}" dt="2019-12-27T19:27:34.148" v="1214" actId="14100"/>
          <ac:spMkLst>
            <pc:docMk/>
            <pc:sldMk cId="704829784" sldId="258"/>
            <ac:spMk id="12" creationId="{B798E372-B7AB-4B83-BADE-4E43E4DD4A90}"/>
          </ac:spMkLst>
        </pc:spChg>
        <pc:spChg chg="add mod">
          <ac:chgData name="Ken Merrihew" userId="bcb7a1e886d99f07" providerId="LiveId" clId="{0B3A63FB-D049-45DA-A73C-E0B05F690CE7}" dt="2019-12-27T21:15:57.854" v="1410" actId="1076"/>
          <ac:spMkLst>
            <pc:docMk/>
            <pc:sldMk cId="704829784" sldId="258"/>
            <ac:spMk id="13" creationId="{6973DA6B-909A-4BD3-A20F-0357C74FD94C}"/>
          </ac:spMkLst>
        </pc:spChg>
        <pc:spChg chg="add mod">
          <ac:chgData name="Ken Merrihew" userId="bcb7a1e886d99f07" providerId="LiveId" clId="{0B3A63FB-D049-45DA-A73C-E0B05F690CE7}" dt="2019-12-27T21:18:02.557" v="1435" actId="1076"/>
          <ac:spMkLst>
            <pc:docMk/>
            <pc:sldMk cId="704829784" sldId="258"/>
            <ac:spMk id="14" creationId="{44181450-8EC8-47AA-BC76-94C14685A97A}"/>
          </ac:spMkLst>
        </pc:spChg>
        <pc:spChg chg="add mod">
          <ac:chgData name="Ken Merrihew" userId="bcb7a1e886d99f07" providerId="LiveId" clId="{0B3A63FB-D049-45DA-A73C-E0B05F690CE7}" dt="2019-12-27T21:18:14.007" v="1436" actId="1076"/>
          <ac:spMkLst>
            <pc:docMk/>
            <pc:sldMk cId="704829784" sldId="258"/>
            <ac:spMk id="15" creationId="{7D73D485-A450-4BB9-BD57-F34BCEA7D8FB}"/>
          </ac:spMkLst>
        </pc:spChg>
        <pc:spChg chg="add mod">
          <ac:chgData name="Ken Merrihew" userId="bcb7a1e886d99f07" providerId="LiveId" clId="{0B3A63FB-D049-45DA-A73C-E0B05F690CE7}" dt="2019-12-27T21:15:45.302" v="1409" actId="1036"/>
          <ac:spMkLst>
            <pc:docMk/>
            <pc:sldMk cId="704829784" sldId="258"/>
            <ac:spMk id="16" creationId="{5368D584-7089-4C42-9025-11C3CB1DE18F}"/>
          </ac:spMkLst>
        </pc:spChg>
        <pc:spChg chg="add mod ord">
          <ac:chgData name="Ken Merrihew" userId="bcb7a1e886d99f07" providerId="LiveId" clId="{0B3A63FB-D049-45DA-A73C-E0B05F690CE7}" dt="2019-12-27T21:15:45.302" v="1409" actId="1036"/>
          <ac:spMkLst>
            <pc:docMk/>
            <pc:sldMk cId="704829784" sldId="258"/>
            <ac:spMk id="17" creationId="{05077352-428A-46F3-ABA4-E8958251382C}"/>
          </ac:spMkLst>
        </pc:spChg>
        <pc:spChg chg="add del mod">
          <ac:chgData name="Ken Merrihew" userId="bcb7a1e886d99f07" providerId="LiveId" clId="{0B3A63FB-D049-45DA-A73C-E0B05F690CE7}" dt="2019-12-27T18:44:04.960" v="663" actId="478"/>
          <ac:spMkLst>
            <pc:docMk/>
            <pc:sldMk cId="704829784" sldId="258"/>
            <ac:spMk id="18" creationId="{F0847510-0F5F-4923-A878-6D8FC01160DE}"/>
          </ac:spMkLst>
        </pc:spChg>
        <pc:spChg chg="add mod">
          <ac:chgData name="Ken Merrihew" userId="bcb7a1e886d99f07" providerId="LiveId" clId="{0B3A63FB-D049-45DA-A73C-E0B05F690CE7}" dt="2019-12-27T21:17:56.229" v="1434" actId="1076"/>
          <ac:spMkLst>
            <pc:docMk/>
            <pc:sldMk cId="704829784" sldId="258"/>
            <ac:spMk id="19" creationId="{953A4840-B55F-4A88-B225-B74D93EC56FB}"/>
          </ac:spMkLst>
        </pc:spChg>
        <pc:spChg chg="add mod">
          <ac:chgData name="Ken Merrihew" userId="bcb7a1e886d99f07" providerId="LiveId" clId="{0B3A63FB-D049-45DA-A73C-E0B05F690CE7}" dt="2019-12-27T21:18:19.039" v="1437" actId="1076"/>
          <ac:spMkLst>
            <pc:docMk/>
            <pc:sldMk cId="704829784" sldId="258"/>
            <ac:spMk id="21" creationId="{A5AD4491-042D-4A79-A04E-E0A53A7E9473}"/>
          </ac:spMkLst>
        </pc:spChg>
        <pc:picChg chg="add del mod">
          <ac:chgData name="Ken Merrihew" userId="bcb7a1e886d99f07" providerId="LiveId" clId="{0B3A63FB-D049-45DA-A73C-E0B05F690CE7}" dt="2019-12-27T18:20:19.101" v="236" actId="478"/>
          <ac:picMkLst>
            <pc:docMk/>
            <pc:sldMk cId="704829784" sldId="258"/>
            <ac:picMk id="9" creationId="{5A79EADE-06B6-4FDC-B484-B1C7941783CB}"/>
          </ac:picMkLst>
        </pc:picChg>
        <pc:picChg chg="del">
          <ac:chgData name="Ken Merrihew" userId="bcb7a1e886d99f07" providerId="LiveId" clId="{0B3A63FB-D049-45DA-A73C-E0B05F690CE7}" dt="2019-12-27T18:22:43.476" v="239" actId="478"/>
          <ac:picMkLst>
            <pc:docMk/>
            <pc:sldMk cId="704829784" sldId="258"/>
            <ac:picMk id="1026" creationId="{D85ED722-85CD-4800-AD9F-FD73FDAC6A99}"/>
          </ac:picMkLst>
        </pc:picChg>
        <pc:picChg chg="add del mod">
          <ac:chgData name="Ken Merrihew" userId="bcb7a1e886d99f07" providerId="LiveId" clId="{0B3A63FB-D049-45DA-A73C-E0B05F690CE7}" dt="2019-12-27T19:26:46.834" v="1205" actId="478"/>
          <ac:picMkLst>
            <pc:docMk/>
            <pc:sldMk cId="704829784" sldId="258"/>
            <ac:picMk id="1028" creationId="{ED523CA2-B8F5-4787-8751-7F8F9B60D916}"/>
          </ac:picMkLst>
        </pc:picChg>
        <pc:picChg chg="add del">
          <ac:chgData name="Ken Merrihew" userId="bcb7a1e886d99f07" providerId="LiveId" clId="{0B3A63FB-D049-45DA-A73C-E0B05F690CE7}" dt="2019-12-27T19:26:45.808" v="1204" actId="478"/>
          <ac:picMkLst>
            <pc:docMk/>
            <pc:sldMk cId="704829784" sldId="258"/>
            <ac:picMk id="1030" creationId="{C2FCD9A2-2333-411F-9913-BA20D859FB3C}"/>
          </ac:picMkLst>
        </pc:picChg>
        <pc:picChg chg="add mod">
          <ac:chgData name="Ken Merrihew" userId="bcb7a1e886d99f07" providerId="LiveId" clId="{0B3A63FB-D049-45DA-A73C-E0B05F690CE7}" dt="2019-12-27T19:27:28.410" v="1213" actId="167"/>
          <ac:picMkLst>
            <pc:docMk/>
            <pc:sldMk cId="704829784" sldId="258"/>
            <ac:picMk id="1032" creationId="{029964C3-A0BB-4FAD-85D0-BF45FE75003B}"/>
          </ac:picMkLst>
        </pc:picChg>
      </pc:sldChg>
      <pc:sldChg chg="delSp ord delAnim">
        <pc:chgData name="Ken Merrihew" userId="bcb7a1e886d99f07" providerId="LiveId" clId="{0B3A63FB-D049-45DA-A73C-E0B05F690CE7}" dt="2019-12-27T17:55:11.104" v="88" actId="478"/>
        <pc:sldMkLst>
          <pc:docMk/>
          <pc:sldMk cId="1554409655" sldId="259"/>
        </pc:sldMkLst>
        <pc:spChg chg="del">
          <ac:chgData name="Ken Merrihew" userId="bcb7a1e886d99f07" providerId="LiveId" clId="{0B3A63FB-D049-45DA-A73C-E0B05F690CE7}" dt="2019-12-27T17:55:11.104" v="88" actId="478"/>
          <ac:spMkLst>
            <pc:docMk/>
            <pc:sldMk cId="1554409655" sldId="259"/>
            <ac:spMk id="6" creationId="{FB763895-0120-4BB5-82D5-4DB71DA85863}"/>
          </ac:spMkLst>
        </pc:spChg>
        <pc:spChg chg="del">
          <ac:chgData name="Ken Merrihew" userId="bcb7a1e886d99f07" providerId="LiveId" clId="{0B3A63FB-D049-45DA-A73C-E0B05F690CE7}" dt="2019-12-27T17:55:11.104" v="88" actId="478"/>
          <ac:spMkLst>
            <pc:docMk/>
            <pc:sldMk cId="1554409655" sldId="259"/>
            <ac:spMk id="7" creationId="{7E662764-F9C2-4F84-81EC-1942AA7134DC}"/>
          </ac:spMkLst>
        </pc:spChg>
      </pc:sldChg>
      <pc:sldChg chg="ord">
        <pc:chgData name="Ken Merrihew" userId="bcb7a1e886d99f07" providerId="LiveId" clId="{0B3A63FB-D049-45DA-A73C-E0B05F690CE7}" dt="2019-12-27T17:55:01.901" v="87"/>
        <pc:sldMkLst>
          <pc:docMk/>
          <pc:sldMk cId="2155749062" sldId="260"/>
        </pc:sldMkLst>
      </pc:sldChg>
      <pc:sldChg chg="addSp delSp modSp modAnim">
        <pc:chgData name="Ken Merrihew" userId="bcb7a1e886d99f07" providerId="LiveId" clId="{0B3A63FB-D049-45DA-A73C-E0B05F690CE7}" dt="2019-12-27T19:33:55.131" v="1255"/>
        <pc:sldMkLst>
          <pc:docMk/>
          <pc:sldMk cId="2431485173" sldId="261"/>
        </pc:sldMkLst>
        <pc:spChg chg="add del">
          <ac:chgData name="Ken Merrihew" userId="bcb7a1e886d99f07" providerId="LiveId" clId="{0B3A63FB-D049-45DA-A73C-E0B05F690CE7}" dt="2019-12-27T17:23:11.984" v="12"/>
          <ac:spMkLst>
            <pc:docMk/>
            <pc:sldMk cId="2431485173" sldId="261"/>
            <ac:spMk id="5" creationId="{25ECD5FA-DA59-433E-A8F7-FF399486929B}"/>
          </ac:spMkLst>
        </pc:spChg>
        <pc:picChg chg="add del mod">
          <ac:chgData name="Ken Merrihew" userId="bcb7a1e886d99f07" providerId="LiveId" clId="{0B3A63FB-D049-45DA-A73C-E0B05F690CE7}" dt="2019-12-27T17:23:32.781" v="18"/>
          <ac:picMkLst>
            <pc:docMk/>
            <pc:sldMk cId="2431485173" sldId="261"/>
            <ac:picMk id="9" creationId="{C9DF702A-484C-4922-9E71-91FA495CC12F}"/>
          </ac:picMkLst>
        </pc:picChg>
      </pc:sldChg>
      <pc:sldChg chg="del">
        <pc:chgData name="Ken Merrihew" userId="bcb7a1e886d99f07" providerId="LiveId" clId="{0B3A63FB-D049-45DA-A73C-E0B05F690CE7}" dt="2019-12-27T19:55:35.773" v="1257" actId="47"/>
        <pc:sldMkLst>
          <pc:docMk/>
          <pc:sldMk cId="2780463142" sldId="263"/>
        </pc:sldMkLst>
      </pc:sldChg>
      <pc:sldChg chg="del">
        <pc:chgData name="Ken Merrihew" userId="bcb7a1e886d99f07" providerId="LiveId" clId="{0B3A63FB-D049-45DA-A73C-E0B05F690CE7}" dt="2019-12-27T19:55:35.773" v="1257" actId="47"/>
        <pc:sldMkLst>
          <pc:docMk/>
          <pc:sldMk cId="2256935864" sldId="264"/>
        </pc:sldMkLst>
      </pc:sldChg>
      <pc:sldChg chg="addSp delSp modSp add delAnim modAnim">
        <pc:chgData name="Ken Merrihew" userId="bcb7a1e886d99f07" providerId="LiveId" clId="{0B3A63FB-D049-45DA-A73C-E0B05F690CE7}" dt="2019-12-27T17:23:46.636" v="22"/>
        <pc:sldMkLst>
          <pc:docMk/>
          <pc:sldMk cId="2224789827" sldId="265"/>
        </pc:sldMkLst>
        <pc:picChg chg="add del mod">
          <ac:chgData name="Ken Merrihew" userId="bcb7a1e886d99f07" providerId="LiveId" clId="{0B3A63FB-D049-45DA-A73C-E0B05F690CE7}" dt="2019-12-27T17:23:35.627" v="19" actId="478"/>
          <ac:picMkLst>
            <pc:docMk/>
            <pc:sldMk cId="2224789827" sldId="265"/>
            <ac:picMk id="2" creationId="{931B3C17-37B0-4A4C-AB23-239C5BC5991F}"/>
          </ac:picMkLst>
        </pc:picChg>
        <pc:picChg chg="del">
          <ac:chgData name="Ken Merrihew" userId="bcb7a1e886d99f07" providerId="LiveId" clId="{0B3A63FB-D049-45DA-A73C-E0B05F690CE7}" dt="2019-12-27T17:22:35.429" v="2" actId="478"/>
          <ac:picMkLst>
            <pc:docMk/>
            <pc:sldMk cId="2224789827" sldId="265"/>
            <ac:picMk id="4" creationId="{DBFF728B-4E56-46D5-BD25-8C979E089B61}"/>
          </ac:picMkLst>
        </pc:picChg>
        <pc:picChg chg="add">
          <ac:chgData name="Ken Merrihew" userId="bcb7a1e886d99f07" providerId="LiveId" clId="{0B3A63FB-D049-45DA-A73C-E0B05F690CE7}" dt="2019-12-27T17:23:36.287" v="20"/>
          <ac:picMkLst>
            <pc:docMk/>
            <pc:sldMk cId="2224789827" sldId="265"/>
            <ac:picMk id="5" creationId="{D182872C-AFAA-4BA8-A11D-86FA7777D51B}"/>
          </ac:picMkLst>
        </pc:picChg>
      </pc:sldChg>
      <pc:sldChg chg="addSp delSp modSp add ord modAnim">
        <pc:chgData name="Ken Merrihew" userId="bcb7a1e886d99f07" providerId="LiveId" clId="{0B3A63FB-D049-45DA-A73C-E0B05F690CE7}" dt="2019-12-27T19:55:12.057" v="1256"/>
        <pc:sldMkLst>
          <pc:docMk/>
          <pc:sldMk cId="174875032" sldId="266"/>
        </pc:sldMkLst>
        <pc:spChg chg="add mod">
          <ac:chgData name="Ken Merrihew" userId="bcb7a1e886d99f07" providerId="LiveId" clId="{0B3A63FB-D049-45DA-A73C-E0B05F690CE7}" dt="2019-12-27T18:35:18.388" v="498" actId="20577"/>
          <ac:spMkLst>
            <pc:docMk/>
            <pc:sldMk cId="174875032" sldId="266"/>
            <ac:spMk id="2" creationId="{3348E0A8-E07E-4B6F-9BDC-A911EC5DAABD}"/>
          </ac:spMkLst>
        </pc:spChg>
        <pc:spChg chg="mod">
          <ac:chgData name="Ken Merrihew" userId="bcb7a1e886d99f07" providerId="LiveId" clId="{0B3A63FB-D049-45DA-A73C-E0B05F690CE7}" dt="2019-12-27T18:34:34.492" v="372" actId="207"/>
          <ac:spMkLst>
            <pc:docMk/>
            <pc:sldMk cId="174875032" sldId="266"/>
            <ac:spMk id="3" creationId="{E2263769-A21A-47C3-837A-2CF602A4A55D}"/>
          </ac:spMkLst>
        </pc:spChg>
        <pc:picChg chg="del mod">
          <ac:chgData name="Ken Merrihew" userId="bcb7a1e886d99f07" providerId="LiveId" clId="{0B3A63FB-D049-45DA-A73C-E0B05F690CE7}" dt="2019-12-27T17:34:27.937" v="35" actId="478"/>
          <ac:picMkLst>
            <pc:docMk/>
            <pc:sldMk cId="174875032" sldId="266"/>
            <ac:picMk id="1026" creationId="{D85ED722-85CD-4800-AD9F-FD73FDAC6A99}"/>
          </ac:picMkLst>
        </pc:picChg>
        <pc:picChg chg="add del mod">
          <ac:chgData name="Ken Merrihew" userId="bcb7a1e886d99f07" providerId="LiveId" clId="{0B3A63FB-D049-45DA-A73C-E0B05F690CE7}" dt="2019-12-27T18:35:37.768" v="499" actId="478"/>
          <ac:picMkLst>
            <pc:docMk/>
            <pc:sldMk cId="174875032" sldId="266"/>
            <ac:picMk id="2050" creationId="{645768EB-C11A-4F10-AEDC-3ED92A657CBB}"/>
          </ac:picMkLst>
        </pc:picChg>
        <pc:picChg chg="add mod">
          <ac:chgData name="Ken Merrihew" userId="bcb7a1e886d99f07" providerId="LiveId" clId="{0B3A63FB-D049-45DA-A73C-E0B05F690CE7}" dt="2019-12-27T18:36:17.822" v="507" actId="167"/>
          <ac:picMkLst>
            <pc:docMk/>
            <pc:sldMk cId="174875032" sldId="266"/>
            <ac:picMk id="2052" creationId="{75051D1A-4526-4599-90B5-72373D3BAAA8}"/>
          </ac:picMkLst>
        </pc:picChg>
      </pc:sldChg>
      <pc:sldChg chg="add ord">
        <pc:chgData name="Ken Merrihew" userId="bcb7a1e886d99f07" providerId="LiveId" clId="{0B3A63FB-D049-45DA-A73C-E0B05F690CE7}" dt="2019-12-27T17:33:51.384" v="25"/>
        <pc:sldMkLst>
          <pc:docMk/>
          <pc:sldMk cId="216155813" sldId="267"/>
        </pc:sldMkLst>
      </pc:sldChg>
      <pc:sldChg chg="delSp modSp add ord delAnim">
        <pc:chgData name="Ken Merrihew" userId="bcb7a1e886d99f07" providerId="LiveId" clId="{0B3A63FB-D049-45DA-A73C-E0B05F690CE7}" dt="2019-12-27T17:38:34.564" v="56" actId="2711"/>
        <pc:sldMkLst>
          <pc:docMk/>
          <pc:sldMk cId="2101064332" sldId="268"/>
        </pc:sldMkLst>
        <pc:spChg chg="mod">
          <ac:chgData name="Ken Merrihew" userId="bcb7a1e886d99f07" providerId="LiveId" clId="{0B3A63FB-D049-45DA-A73C-E0B05F690CE7}" dt="2019-12-27T17:38:34.564" v="56" actId="2711"/>
          <ac:spMkLst>
            <pc:docMk/>
            <pc:sldMk cId="2101064332" sldId="268"/>
            <ac:spMk id="3" creationId="{E2263769-A21A-47C3-837A-2CF602A4A55D}"/>
          </ac:spMkLst>
        </pc:spChg>
        <pc:spChg chg="del">
          <ac:chgData name="Ken Merrihew" userId="bcb7a1e886d99f07" providerId="LiveId" clId="{0B3A63FB-D049-45DA-A73C-E0B05F690CE7}" dt="2019-12-27T17:38:13.866" v="47" actId="478"/>
          <ac:spMkLst>
            <pc:docMk/>
            <pc:sldMk cId="2101064332" sldId="268"/>
            <ac:spMk id="6" creationId="{FB763895-0120-4BB5-82D5-4DB71DA85863}"/>
          </ac:spMkLst>
        </pc:spChg>
        <pc:spChg chg="del">
          <ac:chgData name="Ken Merrihew" userId="bcb7a1e886d99f07" providerId="LiveId" clId="{0B3A63FB-D049-45DA-A73C-E0B05F690CE7}" dt="2019-12-27T17:38:13.866" v="47" actId="478"/>
          <ac:spMkLst>
            <pc:docMk/>
            <pc:sldMk cId="2101064332" sldId="268"/>
            <ac:spMk id="7" creationId="{7E662764-F9C2-4F84-81EC-1942AA7134DC}"/>
          </ac:spMkLst>
        </pc:spChg>
      </pc:sldChg>
      <pc:sldChg chg="add ord">
        <pc:chgData name="Ken Merrihew" userId="bcb7a1e886d99f07" providerId="LiveId" clId="{0B3A63FB-D049-45DA-A73C-E0B05F690CE7}" dt="2019-12-27T17:38:09.934" v="46"/>
        <pc:sldMkLst>
          <pc:docMk/>
          <pc:sldMk cId="3180814012" sldId="269"/>
        </pc:sldMkLst>
      </pc:sldChg>
      <pc:sldChg chg="modSp add">
        <pc:chgData name="Ken Merrihew" userId="bcb7a1e886d99f07" providerId="LiveId" clId="{0B3A63FB-D049-45DA-A73C-E0B05F690CE7}" dt="2019-12-27T17:40:15.603" v="64" actId="207"/>
        <pc:sldMkLst>
          <pc:docMk/>
          <pc:sldMk cId="886115801" sldId="270"/>
        </pc:sldMkLst>
        <pc:spChg chg="mod">
          <ac:chgData name="Ken Merrihew" userId="bcb7a1e886d99f07" providerId="LiveId" clId="{0B3A63FB-D049-45DA-A73C-E0B05F690CE7}" dt="2019-12-27T17:40:15.603" v="64" actId="207"/>
          <ac:spMkLst>
            <pc:docMk/>
            <pc:sldMk cId="886115801" sldId="270"/>
            <ac:spMk id="3" creationId="{E2263769-A21A-47C3-837A-2CF602A4A55D}"/>
          </ac:spMkLst>
        </pc:spChg>
      </pc:sldChg>
      <pc:sldChg chg="add">
        <pc:chgData name="Ken Merrihew" userId="bcb7a1e886d99f07" providerId="LiveId" clId="{0B3A63FB-D049-45DA-A73C-E0B05F690CE7}" dt="2019-12-27T17:40:03.936" v="57"/>
        <pc:sldMkLst>
          <pc:docMk/>
          <pc:sldMk cId="236615105" sldId="271"/>
        </pc:sldMkLst>
      </pc:sldChg>
      <pc:sldChg chg="addSp delSp modSp add delAnim modAnim">
        <pc:chgData name="Ken Merrihew" userId="bcb7a1e886d99f07" providerId="LiveId" clId="{0B3A63FB-D049-45DA-A73C-E0B05F690CE7}" dt="2019-12-27T20:10:41.601" v="1271" actId="478"/>
        <pc:sldMkLst>
          <pc:docMk/>
          <pc:sldMk cId="1353368817" sldId="272"/>
        </pc:sldMkLst>
        <pc:spChg chg="del">
          <ac:chgData name="Ken Merrihew" userId="bcb7a1e886d99f07" providerId="LiveId" clId="{0B3A63FB-D049-45DA-A73C-E0B05F690CE7}" dt="2019-12-27T17:47:13.762" v="66" actId="478"/>
          <ac:spMkLst>
            <pc:docMk/>
            <pc:sldMk cId="1353368817" sldId="272"/>
            <ac:spMk id="3" creationId="{E2263769-A21A-47C3-837A-2CF602A4A55D}"/>
          </ac:spMkLst>
        </pc:spChg>
        <pc:spChg chg="add mod">
          <ac:chgData name="Ken Merrihew" userId="bcb7a1e886d99f07" providerId="LiveId" clId="{0B3A63FB-D049-45DA-A73C-E0B05F690CE7}" dt="2019-12-27T17:47:31.067" v="68" actId="207"/>
          <ac:spMkLst>
            <pc:docMk/>
            <pc:sldMk cId="1353368817" sldId="272"/>
            <ac:spMk id="4" creationId="{36B7836A-8B20-4D9F-AA85-3AA02B4860BE}"/>
          </ac:spMkLst>
        </pc:spChg>
        <pc:spChg chg="add mod">
          <ac:chgData name="Ken Merrihew" userId="bcb7a1e886d99f07" providerId="LiveId" clId="{0B3A63FB-D049-45DA-A73C-E0B05F690CE7}" dt="2019-12-27T17:47:31.067" v="68" actId="207"/>
          <ac:spMkLst>
            <pc:docMk/>
            <pc:sldMk cId="1353368817" sldId="272"/>
            <ac:spMk id="7" creationId="{3A17956E-9C23-468F-AEA8-633D97FAAECA}"/>
          </ac:spMkLst>
        </pc:spChg>
        <pc:spChg chg="add del mod">
          <ac:chgData name="Ken Merrihew" userId="bcb7a1e886d99f07" providerId="LiveId" clId="{0B3A63FB-D049-45DA-A73C-E0B05F690CE7}" dt="2019-12-27T20:10:41.601" v="1271" actId="478"/>
          <ac:spMkLst>
            <pc:docMk/>
            <pc:sldMk cId="1353368817" sldId="272"/>
            <ac:spMk id="12" creationId="{00540416-4CCE-473C-9BD0-0BBF7E873E68}"/>
          </ac:spMkLst>
        </pc:spChg>
        <pc:picChg chg="add mod">
          <ac:chgData name="Ken Merrihew" userId="bcb7a1e886d99f07" providerId="LiveId" clId="{0B3A63FB-D049-45DA-A73C-E0B05F690CE7}" dt="2019-12-27T17:47:31.067" v="68" actId="207"/>
          <ac:picMkLst>
            <pc:docMk/>
            <pc:sldMk cId="1353368817" sldId="272"/>
            <ac:picMk id="5" creationId="{FA52575F-8779-4162-B707-369A383EC4C6}"/>
          </ac:picMkLst>
        </pc:picChg>
        <pc:picChg chg="add mod">
          <ac:chgData name="Ken Merrihew" userId="bcb7a1e886d99f07" providerId="LiveId" clId="{0B3A63FB-D049-45DA-A73C-E0B05F690CE7}" dt="2019-12-27T17:47:31.067" v="68" actId="207"/>
          <ac:picMkLst>
            <pc:docMk/>
            <pc:sldMk cId="1353368817" sldId="272"/>
            <ac:picMk id="6" creationId="{6C24F22D-31B5-47C4-B0E0-471C17C60D67}"/>
          </ac:picMkLst>
        </pc:picChg>
        <pc:picChg chg="add mod">
          <ac:chgData name="Ken Merrihew" userId="bcb7a1e886d99f07" providerId="LiveId" clId="{0B3A63FB-D049-45DA-A73C-E0B05F690CE7}" dt="2019-12-27T17:47:31.067" v="68" actId="207"/>
          <ac:picMkLst>
            <pc:docMk/>
            <pc:sldMk cId="1353368817" sldId="272"/>
            <ac:picMk id="8" creationId="{607DA404-5130-4E1D-84CA-3ADFB2079EEA}"/>
          </ac:picMkLst>
        </pc:picChg>
        <pc:picChg chg="add mod">
          <ac:chgData name="Ken Merrihew" userId="bcb7a1e886d99f07" providerId="LiveId" clId="{0B3A63FB-D049-45DA-A73C-E0B05F690CE7}" dt="2019-12-27T17:47:31.067" v="68" actId="207"/>
          <ac:picMkLst>
            <pc:docMk/>
            <pc:sldMk cId="1353368817" sldId="272"/>
            <ac:picMk id="9" creationId="{5F196DD4-9FA4-491E-9946-B41F054330E1}"/>
          </ac:picMkLst>
        </pc:picChg>
        <pc:picChg chg="add del mod">
          <ac:chgData name="Ken Merrihew" userId="bcb7a1e886d99f07" providerId="LiveId" clId="{0B3A63FB-D049-45DA-A73C-E0B05F690CE7}" dt="2019-12-27T20:10:41.601" v="1271" actId="478"/>
          <ac:picMkLst>
            <pc:docMk/>
            <pc:sldMk cId="1353368817" sldId="272"/>
            <ac:picMk id="11" creationId="{DBB0CCC8-4878-4454-9D41-B9997AEB6EA1}"/>
          </ac:picMkLst>
        </pc:picChg>
        <pc:picChg chg="add del mod">
          <ac:chgData name="Ken Merrihew" userId="bcb7a1e886d99f07" providerId="LiveId" clId="{0B3A63FB-D049-45DA-A73C-E0B05F690CE7}" dt="2019-12-27T20:10:38.600" v="1270" actId="478"/>
          <ac:picMkLst>
            <pc:docMk/>
            <pc:sldMk cId="1353368817" sldId="272"/>
            <ac:picMk id="14" creationId="{A8512604-A7AD-4364-A02F-3B1819A4A1D4}"/>
          </ac:picMkLst>
        </pc:picChg>
        <pc:picChg chg="add del mod">
          <ac:chgData name="Ken Merrihew" userId="bcb7a1e886d99f07" providerId="LiveId" clId="{0B3A63FB-D049-45DA-A73C-E0B05F690CE7}" dt="2019-12-27T20:10:37.094" v="1269" actId="478"/>
          <ac:picMkLst>
            <pc:docMk/>
            <pc:sldMk cId="1353368817" sldId="272"/>
            <ac:picMk id="16" creationId="{1696FCCB-557C-47F2-9CA3-96815C49EF62}"/>
          </ac:picMkLst>
        </pc:picChg>
        <pc:picChg chg="add del mod">
          <ac:chgData name="Ken Merrihew" userId="bcb7a1e886d99f07" providerId="LiveId" clId="{0B3A63FB-D049-45DA-A73C-E0B05F690CE7}" dt="2019-12-27T20:10:34.920" v="1268" actId="478"/>
          <ac:picMkLst>
            <pc:docMk/>
            <pc:sldMk cId="1353368817" sldId="272"/>
            <ac:picMk id="18" creationId="{B51FC165-E8A5-4117-8771-6B91E7CC2051}"/>
          </ac:picMkLst>
        </pc:picChg>
      </pc:sldChg>
      <pc:sldChg chg="add">
        <pc:chgData name="Ken Merrihew" userId="bcb7a1e886d99f07" providerId="LiveId" clId="{0B3A63FB-D049-45DA-A73C-E0B05F690CE7}" dt="2019-12-27T17:47:10.931" v="65"/>
        <pc:sldMkLst>
          <pc:docMk/>
          <pc:sldMk cId="3422737078" sldId="273"/>
        </pc:sldMkLst>
      </pc:sldChg>
      <pc:sldChg chg="addSp delSp modSp add ord delAnim modAnim">
        <pc:chgData name="Ken Merrihew" userId="bcb7a1e886d99f07" providerId="LiveId" clId="{0B3A63FB-D049-45DA-A73C-E0B05F690CE7}" dt="2019-12-29T12:46:47.258" v="1451" actId="2711"/>
        <pc:sldMkLst>
          <pc:docMk/>
          <pc:sldMk cId="4033079053" sldId="274"/>
        </pc:sldMkLst>
        <pc:spChg chg="mod">
          <ac:chgData name="Ken Merrihew" userId="bcb7a1e886d99f07" providerId="LiveId" clId="{0B3A63FB-D049-45DA-A73C-E0B05F690CE7}" dt="2019-12-29T12:46:47.258" v="1451" actId="2711"/>
          <ac:spMkLst>
            <pc:docMk/>
            <pc:sldMk cId="4033079053" sldId="274"/>
            <ac:spMk id="3" creationId="{E2263769-A21A-47C3-837A-2CF602A4A55D}"/>
          </ac:spMkLst>
        </pc:spChg>
        <pc:spChg chg="add del mod">
          <ac:chgData name="Ken Merrihew" userId="bcb7a1e886d99f07" providerId="LiveId" clId="{0B3A63FB-D049-45DA-A73C-E0B05F690CE7}" dt="2019-12-29T12:46:09.924" v="1440" actId="478"/>
          <ac:spMkLst>
            <pc:docMk/>
            <pc:sldMk cId="4033079053" sldId="274"/>
            <ac:spMk id="4" creationId="{3EBB1ECC-3988-4147-95B0-55CD0B292554}"/>
          </ac:spMkLst>
        </pc:spChg>
      </pc:sldChg>
      <pc:sldChg chg="add ord">
        <pc:chgData name="Ken Merrihew" userId="bcb7a1e886d99f07" providerId="LiveId" clId="{0B3A63FB-D049-45DA-A73C-E0B05F690CE7}" dt="2019-12-27T17:49:05.650" v="73"/>
        <pc:sldMkLst>
          <pc:docMk/>
          <pc:sldMk cId="1070819258" sldId="275"/>
        </pc:sldMkLst>
      </pc:sldChg>
      <pc:sldChg chg="addSp delSp modSp add ord delAnim modAnim">
        <pc:chgData name="Ken Merrihew" userId="bcb7a1e886d99f07" providerId="LiveId" clId="{0B3A63FB-D049-45DA-A73C-E0B05F690CE7}" dt="2019-12-29T13:18:21.135" v="1485" actId="207"/>
        <pc:sldMkLst>
          <pc:docMk/>
          <pc:sldMk cId="217914974" sldId="276"/>
        </pc:sldMkLst>
        <pc:spChg chg="mod">
          <ac:chgData name="Ken Merrihew" userId="bcb7a1e886d99f07" providerId="LiveId" clId="{0B3A63FB-D049-45DA-A73C-E0B05F690CE7}" dt="2019-12-29T13:18:21.135" v="1485" actId="207"/>
          <ac:spMkLst>
            <pc:docMk/>
            <pc:sldMk cId="217914974" sldId="276"/>
            <ac:spMk id="3" creationId="{E2263769-A21A-47C3-837A-2CF602A4A55D}"/>
          </ac:spMkLst>
        </pc:spChg>
        <pc:spChg chg="del">
          <ac:chgData name="Ken Merrihew" userId="bcb7a1e886d99f07" providerId="LiveId" clId="{0B3A63FB-D049-45DA-A73C-E0B05F690CE7}" dt="2019-12-27T18:01:53.905" v="143" actId="478"/>
          <ac:spMkLst>
            <pc:docMk/>
            <pc:sldMk cId="217914974" sldId="276"/>
            <ac:spMk id="4" creationId="{3EBB1ECC-3988-4147-95B0-55CD0B292554}"/>
          </ac:spMkLst>
        </pc:spChg>
        <pc:spChg chg="add mod">
          <ac:chgData name="Ken Merrihew" userId="bcb7a1e886d99f07" providerId="LiveId" clId="{0B3A63FB-D049-45DA-A73C-E0B05F690CE7}" dt="2019-12-29T13:17:51.865" v="1484" actId="1035"/>
          <ac:spMkLst>
            <pc:docMk/>
            <pc:sldMk cId="217914974" sldId="276"/>
            <ac:spMk id="5" creationId="{6B5DCB9A-B0A2-4D14-B7CF-24805585245A}"/>
          </ac:spMkLst>
        </pc:spChg>
      </pc:sldChg>
      <pc:sldChg chg="add modTransition">
        <pc:chgData name="Ken Merrihew" userId="bcb7a1e886d99f07" providerId="LiveId" clId="{0B3A63FB-D049-45DA-A73C-E0B05F690CE7}" dt="2019-12-27T18:22:50.258" v="241"/>
        <pc:sldMkLst>
          <pc:docMk/>
          <pc:sldMk cId="3435210415" sldId="277"/>
        </pc:sldMkLst>
      </pc:sldChg>
      <pc:sldChg chg="add">
        <pc:chgData name="Ken Merrihew" userId="bcb7a1e886d99f07" providerId="LiveId" clId="{0B3A63FB-D049-45DA-A73C-E0B05F690CE7}" dt="2019-12-27T18:22:34.072" v="237"/>
        <pc:sldMkLst>
          <pc:docMk/>
          <pc:sldMk cId="3391879955" sldId="278"/>
        </pc:sldMkLst>
      </pc:sldChg>
      <pc:sldChg chg="add">
        <pc:chgData name="Ken Merrihew" userId="bcb7a1e886d99f07" providerId="LiveId" clId="{0B3A63FB-D049-45DA-A73C-E0B05F690CE7}" dt="2019-12-27T18:34:19.629" v="365"/>
        <pc:sldMkLst>
          <pc:docMk/>
          <pc:sldMk cId="3805309901" sldId="279"/>
        </pc:sldMkLst>
      </pc:sldChg>
      <pc:sldChg chg="add">
        <pc:chgData name="Ken Merrihew" userId="bcb7a1e886d99f07" providerId="LiveId" clId="{0B3A63FB-D049-45DA-A73C-E0B05F690CE7}" dt="2019-12-27T18:34:19.629" v="365"/>
        <pc:sldMkLst>
          <pc:docMk/>
          <pc:sldMk cId="584745523" sldId="280"/>
        </pc:sldMkLst>
      </pc:sldChg>
      <pc:sldChg chg="addSp delSp modSp add del delAnim modAnim">
        <pc:chgData name="Ken Merrihew" userId="bcb7a1e886d99f07" providerId="LiveId" clId="{0B3A63FB-D049-45DA-A73C-E0B05F690CE7}" dt="2019-12-27T21:28:11.856" v="1438"/>
        <pc:sldMkLst>
          <pc:docMk/>
          <pc:sldMk cId="909820515" sldId="281"/>
        </pc:sldMkLst>
        <pc:spChg chg="del">
          <ac:chgData name="Ken Merrihew" userId="bcb7a1e886d99f07" providerId="LiveId" clId="{0B3A63FB-D049-45DA-A73C-E0B05F690CE7}" dt="2019-12-27T20:10:54.525" v="1278" actId="478"/>
          <ac:spMkLst>
            <pc:docMk/>
            <pc:sldMk cId="909820515" sldId="281"/>
            <ac:spMk id="4" creationId="{36B7836A-8B20-4D9F-AA85-3AA02B4860BE}"/>
          </ac:spMkLst>
        </pc:spChg>
        <pc:spChg chg="del">
          <ac:chgData name="Ken Merrihew" userId="bcb7a1e886d99f07" providerId="LiveId" clId="{0B3A63FB-D049-45DA-A73C-E0B05F690CE7}" dt="2019-12-27T20:10:58.885" v="1283" actId="478"/>
          <ac:spMkLst>
            <pc:docMk/>
            <pc:sldMk cId="909820515" sldId="281"/>
            <ac:spMk id="7" creationId="{3A17956E-9C23-468F-AEA8-633D97FAAECA}"/>
          </ac:spMkLst>
        </pc:spChg>
        <pc:spChg chg="add del mod">
          <ac:chgData name="Ken Merrihew" userId="bcb7a1e886d99f07" providerId="LiveId" clId="{0B3A63FB-D049-45DA-A73C-E0B05F690CE7}" dt="2019-12-27T20:11:55.592" v="1302" actId="478"/>
          <ac:spMkLst>
            <pc:docMk/>
            <pc:sldMk cId="909820515" sldId="281"/>
            <ac:spMk id="13" creationId="{706A0BA4-0C04-4B5D-A206-A91A7D14DE2E}"/>
          </ac:spMkLst>
        </pc:spChg>
        <pc:spChg chg="add del mod">
          <ac:chgData name="Ken Merrihew" userId="bcb7a1e886d99f07" providerId="LiveId" clId="{0B3A63FB-D049-45DA-A73C-E0B05F690CE7}" dt="2019-12-27T20:11:56.511" v="1303" actId="478"/>
          <ac:spMkLst>
            <pc:docMk/>
            <pc:sldMk cId="909820515" sldId="281"/>
            <ac:spMk id="19" creationId="{8390B84D-E73F-48ED-BB95-1B6228A7159C}"/>
          </ac:spMkLst>
        </pc:spChg>
        <pc:spChg chg="add del mod">
          <ac:chgData name="Ken Merrihew" userId="bcb7a1e886d99f07" providerId="LiveId" clId="{0B3A63FB-D049-45DA-A73C-E0B05F690CE7}" dt="2019-12-27T20:11:54.679" v="1301" actId="478"/>
          <ac:spMkLst>
            <pc:docMk/>
            <pc:sldMk cId="909820515" sldId="281"/>
            <ac:spMk id="22" creationId="{1AA19711-CDC7-47D7-8A0D-E6B0FD50EDDA}"/>
          </ac:spMkLst>
        </pc:spChg>
        <pc:spChg chg="add del mod">
          <ac:chgData name="Ken Merrihew" userId="bcb7a1e886d99f07" providerId="LiveId" clId="{0B3A63FB-D049-45DA-A73C-E0B05F690CE7}" dt="2019-12-27T20:11:53.816" v="1300" actId="478"/>
          <ac:spMkLst>
            <pc:docMk/>
            <pc:sldMk cId="909820515" sldId="281"/>
            <ac:spMk id="25" creationId="{852451AA-A0B7-4FE6-9A10-0CB094907B01}"/>
          </ac:spMkLst>
        </pc:spChg>
        <pc:grpChg chg="add mod">
          <ac:chgData name="Ken Merrihew" userId="bcb7a1e886d99f07" providerId="LiveId" clId="{0B3A63FB-D049-45DA-A73C-E0B05F690CE7}" dt="2019-12-27T20:20:13.755" v="1373" actId="1035"/>
          <ac:grpSpMkLst>
            <pc:docMk/>
            <pc:sldMk cId="909820515" sldId="281"/>
            <ac:grpSpMk id="30" creationId="{3214D5FB-A613-43FB-864D-EBA9F74A340A}"/>
          </ac:grpSpMkLst>
        </pc:grpChg>
        <pc:picChg chg="del">
          <ac:chgData name="Ken Merrihew" userId="bcb7a1e886d99f07" providerId="LiveId" clId="{0B3A63FB-D049-45DA-A73C-E0B05F690CE7}" dt="2019-12-27T20:10:56.230" v="1280" actId="478"/>
          <ac:picMkLst>
            <pc:docMk/>
            <pc:sldMk cId="909820515" sldId="281"/>
            <ac:picMk id="5" creationId="{FA52575F-8779-4162-B707-369A383EC4C6}"/>
          </ac:picMkLst>
        </pc:picChg>
        <pc:picChg chg="del">
          <ac:chgData name="Ken Merrihew" userId="bcb7a1e886d99f07" providerId="LiveId" clId="{0B3A63FB-D049-45DA-A73C-E0B05F690CE7}" dt="2019-12-27T20:10:57.025" v="1281" actId="478"/>
          <ac:picMkLst>
            <pc:docMk/>
            <pc:sldMk cId="909820515" sldId="281"/>
            <ac:picMk id="6" creationId="{6C24F22D-31B5-47C4-B0E0-471C17C60D67}"/>
          </ac:picMkLst>
        </pc:picChg>
        <pc:picChg chg="del">
          <ac:chgData name="Ken Merrihew" userId="bcb7a1e886d99f07" providerId="LiveId" clId="{0B3A63FB-D049-45DA-A73C-E0B05F690CE7}" dt="2019-12-27T20:10:57.904" v="1282" actId="478"/>
          <ac:picMkLst>
            <pc:docMk/>
            <pc:sldMk cId="909820515" sldId="281"/>
            <ac:picMk id="8" creationId="{607DA404-5130-4E1D-84CA-3ADFB2079EEA}"/>
          </ac:picMkLst>
        </pc:picChg>
        <pc:picChg chg="del">
          <ac:chgData name="Ken Merrihew" userId="bcb7a1e886d99f07" providerId="LiveId" clId="{0B3A63FB-D049-45DA-A73C-E0B05F690CE7}" dt="2019-12-27T20:10:59.934" v="1284" actId="478"/>
          <ac:picMkLst>
            <pc:docMk/>
            <pc:sldMk cId="909820515" sldId="281"/>
            <ac:picMk id="9" creationId="{5F196DD4-9FA4-491E-9946-B41F054330E1}"/>
          </ac:picMkLst>
        </pc:picChg>
        <pc:picChg chg="add del mod">
          <ac:chgData name="Ken Merrihew" userId="bcb7a1e886d99f07" providerId="LiveId" clId="{0B3A63FB-D049-45DA-A73C-E0B05F690CE7}" dt="2019-12-27T20:12:46.107" v="1324" actId="478"/>
          <ac:picMkLst>
            <pc:docMk/>
            <pc:sldMk cId="909820515" sldId="281"/>
            <ac:picMk id="10" creationId="{3241C770-8A49-4813-BC27-AC40504F0084}"/>
          </ac:picMkLst>
        </pc:picChg>
        <pc:picChg chg="mod ord">
          <ac:chgData name="Ken Merrihew" userId="bcb7a1e886d99f07" providerId="LiveId" clId="{0B3A63FB-D049-45DA-A73C-E0B05F690CE7}" dt="2019-12-27T20:19:30.426" v="1363" actId="688"/>
          <ac:picMkLst>
            <pc:docMk/>
            <pc:sldMk cId="909820515" sldId="281"/>
            <ac:picMk id="11" creationId="{DBB0CCC8-4878-4454-9D41-B9997AEB6EA1}"/>
          </ac:picMkLst>
        </pc:picChg>
        <pc:picChg chg="del">
          <ac:chgData name="Ken Merrihew" userId="bcb7a1e886d99f07" providerId="LiveId" clId="{0B3A63FB-D049-45DA-A73C-E0B05F690CE7}" dt="2019-12-27T20:10:49.996" v="1276" actId="478"/>
          <ac:picMkLst>
            <pc:docMk/>
            <pc:sldMk cId="909820515" sldId="281"/>
            <ac:picMk id="14" creationId="{A8512604-A7AD-4364-A02F-3B1819A4A1D4}"/>
          </ac:picMkLst>
        </pc:picChg>
        <pc:picChg chg="del">
          <ac:chgData name="Ken Merrihew" userId="bcb7a1e886d99f07" providerId="LiveId" clId="{0B3A63FB-D049-45DA-A73C-E0B05F690CE7}" dt="2019-12-27T20:10:48.665" v="1275" actId="478"/>
          <ac:picMkLst>
            <pc:docMk/>
            <pc:sldMk cId="909820515" sldId="281"/>
            <ac:picMk id="16" creationId="{1696FCCB-557C-47F2-9CA3-96815C49EF62}"/>
          </ac:picMkLst>
        </pc:picChg>
        <pc:picChg chg="add del mod">
          <ac:chgData name="Ken Merrihew" userId="bcb7a1e886d99f07" providerId="LiveId" clId="{0B3A63FB-D049-45DA-A73C-E0B05F690CE7}" dt="2019-12-27T20:12:48.105" v="1326" actId="478"/>
          <ac:picMkLst>
            <pc:docMk/>
            <pc:sldMk cId="909820515" sldId="281"/>
            <ac:picMk id="17" creationId="{66813CEF-2EF7-4D6A-AD39-9816F4ED42FD}"/>
          </ac:picMkLst>
        </pc:picChg>
        <pc:picChg chg="del">
          <ac:chgData name="Ken Merrihew" userId="bcb7a1e886d99f07" providerId="LiveId" clId="{0B3A63FB-D049-45DA-A73C-E0B05F690CE7}" dt="2019-12-27T20:10:47.725" v="1274" actId="478"/>
          <ac:picMkLst>
            <pc:docMk/>
            <pc:sldMk cId="909820515" sldId="281"/>
            <ac:picMk id="18" creationId="{B51FC165-E8A5-4117-8771-6B91E7CC2051}"/>
          </ac:picMkLst>
        </pc:picChg>
        <pc:picChg chg="add mod">
          <ac:chgData name="Ken Merrihew" userId="bcb7a1e886d99f07" providerId="LiveId" clId="{0B3A63FB-D049-45DA-A73C-E0B05F690CE7}" dt="2019-12-27T20:19:55.288" v="1365" actId="14861"/>
          <ac:picMkLst>
            <pc:docMk/>
            <pc:sldMk cId="909820515" sldId="281"/>
            <ac:picMk id="21" creationId="{F8AF541F-DE60-436A-A232-CBB00D826513}"/>
          </ac:picMkLst>
        </pc:picChg>
        <pc:picChg chg="add del mod">
          <ac:chgData name="Ken Merrihew" userId="bcb7a1e886d99f07" providerId="LiveId" clId="{0B3A63FB-D049-45DA-A73C-E0B05F690CE7}" dt="2019-12-27T20:12:47.279" v="1325" actId="478"/>
          <ac:picMkLst>
            <pc:docMk/>
            <pc:sldMk cId="909820515" sldId="281"/>
            <ac:picMk id="24" creationId="{DC1DFA26-1892-4545-B7BA-139BEABD4F76}"/>
          </ac:picMkLst>
        </pc:picChg>
        <pc:picChg chg="add del mod">
          <ac:chgData name="Ken Merrihew" userId="bcb7a1e886d99f07" providerId="LiveId" clId="{0B3A63FB-D049-45DA-A73C-E0B05F690CE7}" dt="2019-12-27T20:12:49.597" v="1327" actId="478"/>
          <ac:picMkLst>
            <pc:docMk/>
            <pc:sldMk cId="909820515" sldId="281"/>
            <ac:picMk id="27" creationId="{67D31D2D-97C8-4ED2-B843-FE1B447B997B}"/>
          </ac:picMkLst>
        </pc:picChg>
        <pc:cxnChg chg="add mod">
          <ac:chgData name="Ken Merrihew" userId="bcb7a1e886d99f07" providerId="LiveId" clId="{0B3A63FB-D049-45DA-A73C-E0B05F690CE7}" dt="2019-12-27T20:14:08.636" v="1341" actId="164"/>
          <ac:cxnSpMkLst>
            <pc:docMk/>
            <pc:sldMk cId="909820515" sldId="281"/>
            <ac:cxnSpMk id="29" creationId="{F7B6223F-465D-4CED-9609-16B1FD639131}"/>
          </ac:cxnSpMkLst>
        </pc:cxnChg>
      </pc:sldChg>
      <pc:sldChg chg="delSp modSp add delAnim modAnim">
        <pc:chgData name="Ken Merrihew" userId="bcb7a1e886d99f07" providerId="LiveId" clId="{0B3A63FB-D049-45DA-A73C-E0B05F690CE7}" dt="2019-12-27T20:49:43.310" v="1385" actId="2711"/>
        <pc:sldMkLst>
          <pc:docMk/>
          <pc:sldMk cId="1470469850" sldId="282"/>
        </pc:sldMkLst>
        <pc:spChg chg="del">
          <ac:chgData name="Ken Merrihew" userId="bcb7a1e886d99f07" providerId="LiveId" clId="{0B3A63FB-D049-45DA-A73C-E0B05F690CE7}" dt="2019-12-27T20:49:17.761" v="1376" actId="478"/>
          <ac:spMkLst>
            <pc:docMk/>
            <pc:sldMk cId="1470469850" sldId="282"/>
            <ac:spMk id="2" creationId="{3348E0A8-E07E-4B6F-9BDC-A911EC5DAABD}"/>
          </ac:spMkLst>
        </pc:spChg>
        <pc:spChg chg="mod">
          <ac:chgData name="Ken Merrihew" userId="bcb7a1e886d99f07" providerId="LiveId" clId="{0B3A63FB-D049-45DA-A73C-E0B05F690CE7}" dt="2019-12-27T20:49:43.310" v="1385" actId="2711"/>
          <ac:spMkLst>
            <pc:docMk/>
            <pc:sldMk cId="1470469850" sldId="282"/>
            <ac:spMk id="3" creationId="{E2263769-A21A-47C3-837A-2CF602A4A55D}"/>
          </ac:spMkLst>
        </pc:spChg>
        <pc:picChg chg="del">
          <ac:chgData name="Ken Merrihew" userId="bcb7a1e886d99f07" providerId="LiveId" clId="{0B3A63FB-D049-45DA-A73C-E0B05F690CE7}" dt="2019-12-27T20:49:14.012" v="1375" actId="478"/>
          <ac:picMkLst>
            <pc:docMk/>
            <pc:sldMk cId="1470469850" sldId="282"/>
            <ac:picMk id="2052" creationId="{75051D1A-4526-4599-90B5-72373D3BAAA8}"/>
          </ac:picMkLst>
        </pc:picChg>
      </pc:sldChg>
      <pc:sldChg chg="add">
        <pc:chgData name="Ken Merrihew" userId="bcb7a1e886d99f07" providerId="LiveId" clId="{0B3A63FB-D049-45DA-A73C-E0B05F690CE7}" dt="2019-12-27T20:49:11.629" v="1374"/>
        <pc:sldMkLst>
          <pc:docMk/>
          <pc:sldMk cId="2139790347" sldId="283"/>
        </pc:sldMkLst>
      </pc:sldChg>
      <pc:sldChg chg="add">
        <pc:chgData name="Ken Merrihew" userId="bcb7a1e886d99f07" providerId="LiveId" clId="{0B3A63FB-D049-45DA-A73C-E0B05F690CE7}" dt="2019-12-29T12:46:06.377" v="1439"/>
        <pc:sldMkLst>
          <pc:docMk/>
          <pc:sldMk cId="4017017076" sldId="284"/>
        </pc:sldMkLst>
      </pc:sldChg>
      <pc:sldChg chg="add">
        <pc:chgData name="Ken Merrihew" userId="bcb7a1e886d99f07" providerId="LiveId" clId="{0B3A63FB-D049-45DA-A73C-E0B05F690CE7}" dt="2019-12-29T12:46:06.377" v="1439"/>
        <pc:sldMkLst>
          <pc:docMk/>
          <pc:sldMk cId="2944953429" sldId="28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12/29/2019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43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12/29/2019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9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12/29/2019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8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12/29/2019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12/29/2019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12/29/2019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4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12/29/2019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1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12/29/2019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12/29/2019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12/29/2019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6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12/29/2019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2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E400D-63A0-49FE-B118-9C6870007F82}" type="datetimeFigureOut">
              <a:rPr lang="en-US" smtClean="0"/>
              <a:t>12/29/2019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ambujsaxena.blogspot.com/" TargetMode="External"/><Relationship Id="rId3" Type="http://schemas.openxmlformats.org/officeDocument/2006/relationships/image" Target="../media/image8.jp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news.schoolsdo.org/2015/10/humans-still-beat-voice-recognition-technology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2FA73A-5146-4DBC-9BDB-23DF5E2AD698}"/>
              </a:ext>
            </a:extLst>
          </p:cNvPr>
          <p:cNvSpPr txBox="1"/>
          <p:nvPr/>
        </p:nvSpPr>
        <p:spPr>
          <a:xfrm>
            <a:off x="623889" y="2505670"/>
            <a:ext cx="4899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solidFill>
                  <a:srgbClr val="660000"/>
                </a:solidFill>
                <a:latin typeface="Times and Times again" pitchFamily="2" charset="0"/>
                <a:ea typeface="Return To Sender" panose="02000000000000000000" pitchFamily="2" charset="0"/>
                <a:cs typeface="Times New Roman" panose="02020603050405020304" pitchFamily="18" charset="0"/>
              </a:rPr>
              <a:t>14</a:t>
            </a:r>
            <a:r>
              <a:rPr lang="en-US" sz="5400" dirty="0">
                <a:solidFill>
                  <a:srgbClr val="660000"/>
                </a:solidFill>
                <a:latin typeface="Times New Roman" panose="02020603050405020304" pitchFamily="18" charset="0"/>
                <a:ea typeface="Return To Sender" panose="02000000000000000000" pitchFamily="2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660000"/>
                </a:solidFill>
                <a:latin typeface="Times and Times again" pitchFamily="2" charset="0"/>
                <a:ea typeface="Return To Sender" panose="02000000000000000000" pitchFamily="2" charset="0"/>
              </a:rPr>
              <a:t>15</a:t>
            </a:r>
            <a:r>
              <a:rPr lang="en-US" sz="5400" dirty="0">
                <a:solidFill>
                  <a:srgbClr val="660000"/>
                </a:solidFill>
                <a:latin typeface="Times New Roman" panose="02020603050405020304" pitchFamily="18" charset="0"/>
                <a:ea typeface="Return To Sender" panose="02000000000000000000" pitchFamily="2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660000"/>
                </a:solidFill>
                <a:latin typeface="Times and Times again" pitchFamily="2" charset="0"/>
                <a:ea typeface="Return To Sender" panose="02000000000000000000" pitchFamily="2" charset="0"/>
                <a:cs typeface="Times New Roman" panose="02020603050405020304" pitchFamily="18" charset="0"/>
              </a:rPr>
              <a:t>35</a:t>
            </a:r>
            <a:endParaRPr lang="en-US" sz="5400" dirty="0">
              <a:solidFill>
                <a:srgbClr val="660000"/>
              </a:solidFill>
              <a:latin typeface="Times and Times again" pitchFamily="2" charset="0"/>
              <a:ea typeface="Return To Sende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25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35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392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Matt. 18:6 (NLT) ~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if anyone causes one of these little ones who trusts in me to lose faith, it would be better for that person to be thrown into the sea with a large millstone tied around the neck.</a:t>
            </a:r>
          </a:p>
        </p:txBody>
      </p:sp>
    </p:spTree>
    <p:extLst>
      <p:ext uri="{BB962C8B-B14F-4D97-AF65-F5344CB8AC3E}">
        <p14:creationId xmlns:p14="http://schemas.microsoft.com/office/powerpoint/2010/main" val="88611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861339-D841-4A8B-A9E0-154FFCA19D95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35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1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35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B7836A-8B20-4D9F-AA85-3AA02B4860BE}"/>
              </a:ext>
            </a:extLst>
          </p:cNvPr>
          <p:cNvSpPr txBox="1"/>
          <p:nvPr/>
        </p:nvSpPr>
        <p:spPr>
          <a:xfrm>
            <a:off x="462116" y="883449"/>
            <a:ext cx="8200103" cy="156966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room at the guillotine for you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52575F-8779-4162-B707-369A383EC4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419" y="684998"/>
            <a:ext cx="579784" cy="6996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254000" h="254000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24F22D-31B5-47C4-B0E0-471C17C60D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84" y="1417553"/>
            <a:ext cx="400258" cy="62023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254000" h="2540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17956E-9C23-468F-AEA8-633D97FAAECA}"/>
              </a:ext>
            </a:extLst>
          </p:cNvPr>
          <p:cNvSpPr txBox="1"/>
          <p:nvPr/>
        </p:nvSpPr>
        <p:spPr>
          <a:xfrm>
            <a:off x="465662" y="2386183"/>
            <a:ext cx="8196557" cy="2589854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firing squad, at the firing squad, where I first saw the light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7DA404-5130-4E1D-84CA-3ADFB2079E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002" y="2431194"/>
            <a:ext cx="400258" cy="62023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254000" h="254000"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196DD4-9FA4-491E-9946-B41F054330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171" y="3591242"/>
            <a:ext cx="579784" cy="6996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254000" h="254000"/>
          </a:sp3d>
        </p:spPr>
      </p:pic>
    </p:spTree>
    <p:extLst>
      <p:ext uri="{BB962C8B-B14F-4D97-AF65-F5344CB8AC3E}">
        <p14:creationId xmlns:p14="http://schemas.microsoft.com/office/powerpoint/2010/main" val="135336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person&#10;&#10;Description automatically generated">
            <a:extLst>
              <a:ext uri="{FF2B5EF4-FFF2-40B4-BE49-F238E27FC236}">
                <a16:creationId xmlns:a16="http://schemas.microsoft.com/office/drawing/2014/main" id="{DBB0CCC8-4878-4454-9D41-B9997AEB6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1370776">
            <a:off x="716796" y="1021761"/>
            <a:ext cx="7557025" cy="45903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35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540416-4CCE-473C-9BD0-0BBF7E873E68}"/>
              </a:ext>
            </a:extLst>
          </p:cNvPr>
          <p:cNvSpPr txBox="1"/>
          <p:nvPr/>
        </p:nvSpPr>
        <p:spPr>
          <a:xfrm>
            <a:off x="0" y="6206133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://news.schoolsdo.org/2015/10/humans-still-beat-voice-recognition-technology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-sa/3.0/"/>
              </a:rPr>
              <a:t>CC BY-SA-NC</a:t>
            </a:r>
            <a:endParaRPr lang="en-US" sz="90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214D5FB-A613-43FB-864D-EBA9F74A340A}"/>
              </a:ext>
            </a:extLst>
          </p:cNvPr>
          <p:cNvGrpSpPr/>
          <p:nvPr/>
        </p:nvGrpSpPr>
        <p:grpSpPr>
          <a:xfrm>
            <a:off x="4876995" y="1818828"/>
            <a:ext cx="1173078" cy="2901784"/>
            <a:chOff x="4983184" y="2034023"/>
            <a:chExt cx="1173078" cy="2901784"/>
          </a:xfrm>
        </p:grpSpPr>
        <p:pic>
          <p:nvPicPr>
            <p:cNvPr id="21" name="Picture 20" descr="A picture containing sitting, knot, white, black&#10;&#10;Description automatically generated">
              <a:extLst>
                <a:ext uri="{FF2B5EF4-FFF2-40B4-BE49-F238E27FC236}">
                  <a16:creationId xmlns:a16="http://schemas.microsoft.com/office/drawing/2014/main" id="{F8AF541F-DE60-436A-A232-CBB00D826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313" b="90938" l="10000" r="90000">
                          <a14:foregroundMark x1="46250" y1="90938" x2="46250" y2="90938"/>
                          <a14:foregroundMark x1="48333" y1="5313" x2="48333" y2="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4983184" y="3371702"/>
              <a:ext cx="1173078" cy="1564105"/>
            </a:xfrm>
            <a:prstGeom prst="rect">
              <a:avLst/>
            </a:prstGeom>
            <a:effectLst>
              <a:softEdge rad="12700"/>
            </a:effectLst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7B6223F-465D-4CED-9609-16B1FD6391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45393" y="2034023"/>
              <a:ext cx="42028" cy="1394977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098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861339-D841-4A8B-A9E0-154FFCA19D95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35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73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35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3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</a:t>
            </a: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all, any, every, the whole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307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861339-D841-4A8B-A9E0-154FFCA19D95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35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81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35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392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16:33 ~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things I have spoken to you, that in Me you may have peace. In the world you will have tribulation; but be of good cheer, I have overcome the world.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BB1ECC-3988-4147-95B0-55CD0B292554}"/>
              </a:ext>
            </a:extLst>
          </p:cNvPr>
          <p:cNvSpPr/>
          <p:nvPr/>
        </p:nvSpPr>
        <p:spPr>
          <a:xfrm>
            <a:off x="710552" y="2863413"/>
            <a:ext cx="79733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Rom. 8:37 ~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Yet in all these things we are more than conquerors through Him who loved us. </a:t>
            </a:r>
          </a:p>
        </p:txBody>
      </p:sp>
    </p:spTree>
    <p:extLst>
      <p:ext uri="{BB962C8B-B14F-4D97-AF65-F5344CB8AC3E}">
        <p14:creationId xmlns:p14="http://schemas.microsoft.com/office/powerpoint/2010/main" val="401701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861339-D841-4A8B-A9E0-154FFCA19D95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35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95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79F1933-D80E-48DD-BD1D-9C082D4963BB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35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  <p:pic>
        <p:nvPicPr>
          <p:cNvPr id="4" name="TIMBERWOLVES at THUNDER  FULL GAME HIGHLIGHTS  December 6, 2019">
            <a:hlinkClick r:id="" action="ppaction://media"/>
            <a:extLst>
              <a:ext uri="{FF2B5EF4-FFF2-40B4-BE49-F238E27FC236}">
                <a16:creationId xmlns:a16="http://schemas.microsoft.com/office/drawing/2014/main" id="{DBFF728B-4E56-46D5-BD25-8C979E089B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8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mage may contain: 2 people, people sitting and indoor">
            <a:extLst>
              <a:ext uri="{FF2B5EF4-FFF2-40B4-BE49-F238E27FC236}">
                <a16:creationId xmlns:a16="http://schemas.microsoft.com/office/drawing/2014/main" id="{029964C3-A0BB-4FAD-85D0-BF45FE7500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6024"/>
          <a:stretch/>
        </p:blipFill>
        <p:spPr bwMode="auto">
          <a:xfrm rot="21103268">
            <a:off x="3121743" y="2586858"/>
            <a:ext cx="3810000" cy="364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B798E372-B7AB-4B83-BADE-4E43E4DD4A90}"/>
              </a:ext>
            </a:extLst>
          </p:cNvPr>
          <p:cNvSpPr/>
          <p:nvPr/>
        </p:nvSpPr>
        <p:spPr>
          <a:xfrm>
            <a:off x="1599708" y="1138575"/>
            <a:ext cx="3067664" cy="2073583"/>
          </a:xfrm>
          <a:prstGeom prst="wedgeEllipseCallout">
            <a:avLst>
              <a:gd name="adj1" fmla="val 26892"/>
              <a:gd name="adj2" fmla="val 8173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077352-428A-46F3-ABA4-E8958251382C}"/>
              </a:ext>
            </a:extLst>
          </p:cNvPr>
          <p:cNvSpPr txBox="1"/>
          <p:nvPr/>
        </p:nvSpPr>
        <p:spPr>
          <a:xfrm>
            <a:off x="1747192" y="1342101"/>
            <a:ext cx="2738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No, </a:t>
            </a:r>
          </a:p>
          <a:p>
            <a:pPr algn="ctr"/>
            <a:r>
              <a:rPr lang="en-US" sz="2000" b="1" dirty="0"/>
              <a:t>you don’t understand.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B41C9F-2709-4556-A0CC-A6A34E23344B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35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73DA6B-909A-4BD3-A20F-0357C74FD94C}"/>
              </a:ext>
            </a:extLst>
          </p:cNvPr>
          <p:cNvSpPr txBox="1"/>
          <p:nvPr/>
        </p:nvSpPr>
        <p:spPr>
          <a:xfrm>
            <a:off x="1754770" y="1337882"/>
            <a:ext cx="27382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Got to the </a:t>
            </a:r>
          </a:p>
          <a:p>
            <a:pPr algn="ctr"/>
            <a:r>
              <a:rPr lang="en-US" sz="2000" b="1" dirty="0"/>
              <a:t>parking lot and my</a:t>
            </a:r>
          </a:p>
          <a:p>
            <a:pPr algn="ctr"/>
            <a:r>
              <a:rPr lang="en-US" sz="2000" b="1" dirty="0"/>
              <a:t>car had been stolen 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68D584-7089-4C42-9025-11C3CB1DE18F}"/>
              </a:ext>
            </a:extLst>
          </p:cNvPr>
          <p:cNvSpPr txBox="1"/>
          <p:nvPr/>
        </p:nvSpPr>
        <p:spPr>
          <a:xfrm>
            <a:off x="1630637" y="1951900"/>
            <a:ext cx="3003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Today I overslept,  missed a big meeting at work. Got fired.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3A4840-B55F-4A88-B225-B74D93EC56FB}"/>
              </a:ext>
            </a:extLst>
          </p:cNvPr>
          <p:cNvSpPr txBox="1"/>
          <p:nvPr/>
        </p:nvSpPr>
        <p:spPr>
          <a:xfrm>
            <a:off x="1631005" y="2252879"/>
            <a:ext cx="3003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Left my wallet in the </a:t>
            </a:r>
          </a:p>
          <a:p>
            <a:pPr algn="ctr"/>
            <a:r>
              <a:rPr lang="en-US" sz="2000" b="1" dirty="0"/>
              <a:t>taxi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181450-8EC8-47AA-BC76-94C14685A97A}"/>
              </a:ext>
            </a:extLst>
          </p:cNvPr>
          <p:cNvSpPr txBox="1"/>
          <p:nvPr/>
        </p:nvSpPr>
        <p:spPr>
          <a:xfrm>
            <a:off x="1748175" y="1515600"/>
            <a:ext cx="2871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Got a note from my</a:t>
            </a:r>
          </a:p>
          <a:p>
            <a:pPr algn="ctr"/>
            <a:r>
              <a:rPr lang="en-US" sz="2000" b="1" dirty="0"/>
              <a:t>wife saying she had ran off with my best</a:t>
            </a:r>
          </a:p>
          <a:p>
            <a:pPr algn="ctr"/>
            <a:r>
              <a:rPr lang="en-US" sz="2000" b="1" dirty="0"/>
              <a:t>friend.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AD4491-042D-4A79-A04E-E0A53A7E9473}"/>
              </a:ext>
            </a:extLst>
          </p:cNvPr>
          <p:cNvSpPr txBox="1"/>
          <p:nvPr/>
        </p:nvSpPr>
        <p:spPr>
          <a:xfrm>
            <a:off x="1746209" y="1343412"/>
            <a:ext cx="2871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So I thought I’d</a:t>
            </a:r>
          </a:p>
          <a:p>
            <a:pPr algn="ctr"/>
            <a:r>
              <a:rPr lang="en-US" sz="2000" b="1" dirty="0"/>
              <a:t>come  here to end it all,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73D485-A450-4BB9-BD57-F34BCEA7D8FB}"/>
              </a:ext>
            </a:extLst>
          </p:cNvPr>
          <p:cNvSpPr txBox="1"/>
          <p:nvPr/>
        </p:nvSpPr>
        <p:spPr>
          <a:xfrm>
            <a:off x="1614705" y="1967927"/>
            <a:ext cx="3098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And then you come</a:t>
            </a:r>
          </a:p>
          <a:p>
            <a:pPr algn="ctr"/>
            <a:r>
              <a:rPr lang="en-US" sz="2000" b="1" dirty="0"/>
              <a:t>along and drink my</a:t>
            </a:r>
          </a:p>
          <a:p>
            <a:pPr algn="ctr"/>
            <a:r>
              <a:rPr lang="en-US" sz="2000" b="1" dirty="0"/>
              <a:t>poison</a:t>
            </a:r>
          </a:p>
        </p:txBody>
      </p:sp>
    </p:spTree>
    <p:extLst>
      <p:ext uri="{BB962C8B-B14F-4D97-AF65-F5344CB8AC3E}">
        <p14:creationId xmlns:p14="http://schemas.microsoft.com/office/powerpoint/2010/main" val="704829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7" grpId="1"/>
      <p:bldP spid="13" grpId="0"/>
      <p:bldP spid="13" grpId="1"/>
      <p:bldP spid="16" grpId="0"/>
      <p:bldP spid="16" grpId="1"/>
      <p:bldP spid="19" grpId="0"/>
      <p:bldP spid="19" grpId="1"/>
      <p:bldP spid="14" grpId="0"/>
      <p:bldP spid="14" grpId="1"/>
      <p:bldP spid="21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79F1933-D80E-48DD-BD1D-9C082D4963BB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35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  <p:pic>
        <p:nvPicPr>
          <p:cNvPr id="5" name="Never Give In - Winston Churchill 1941 - HD">
            <a:hlinkClick r:id="" action="ppaction://media"/>
            <a:extLst>
              <a:ext uri="{FF2B5EF4-FFF2-40B4-BE49-F238E27FC236}">
                <a16:creationId xmlns:a16="http://schemas.microsoft.com/office/drawing/2014/main" id="{D182872C-AFAA-4BA8-A11D-86FA7777D5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0042" y="1712245"/>
            <a:ext cx="6083969" cy="342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8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35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392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Rom. 8:18 ~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I consider that the sufferings of this present time are not worthy </a:t>
            </a: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be compared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the glory which shall be revealed in us. 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5DCB9A-B0A2-4D14-B7CF-24805585245A}"/>
              </a:ext>
            </a:extLst>
          </p:cNvPr>
          <p:cNvSpPr txBox="1"/>
          <p:nvPr/>
        </p:nvSpPr>
        <p:spPr>
          <a:xfrm>
            <a:off x="457152" y="2394416"/>
            <a:ext cx="82392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Pet. 1:3a ~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divine power has given to us all things that pertain to life and godliness, </a:t>
            </a:r>
          </a:p>
        </p:txBody>
      </p:sp>
    </p:spTree>
    <p:extLst>
      <p:ext uri="{BB962C8B-B14F-4D97-AF65-F5344CB8AC3E}">
        <p14:creationId xmlns:p14="http://schemas.microsoft.com/office/powerpoint/2010/main" val="21791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85EDB3-5EAF-4C82-9F11-0550EE53A75A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35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90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75051D1A-4526-4599-90B5-72373D3BA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1" t="11040" r="17690" b="23656"/>
          <a:stretch/>
        </p:blipFill>
        <p:spPr bwMode="auto">
          <a:xfrm rot="21317549">
            <a:off x="5211096" y="707923"/>
            <a:ext cx="3588774" cy="447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51687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William Arnot (1808–1875) ~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“It doesn’t take much of a man to be a Christian, 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B41C9F-2709-4556-A0CC-A6A34E23344B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35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48E0A8-E07E-4B6F-9BDC-A911EC5DAABD}"/>
              </a:ext>
            </a:extLst>
          </p:cNvPr>
          <p:cNvSpPr txBox="1"/>
          <p:nvPr/>
        </p:nvSpPr>
        <p:spPr>
          <a:xfrm>
            <a:off x="486697" y="1882878"/>
            <a:ext cx="4935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but it does take all of him.”</a:t>
            </a:r>
          </a:p>
        </p:txBody>
      </p:sp>
    </p:spTree>
    <p:extLst>
      <p:ext uri="{BB962C8B-B14F-4D97-AF65-F5344CB8AC3E}">
        <p14:creationId xmlns:p14="http://schemas.microsoft.com/office/powerpoint/2010/main" val="17487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E8DDF2-0F5B-4DE9-BFE0-9FA4055754E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35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5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1863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salary ~ </a:t>
            </a:r>
            <a:r>
              <a:rPr lang="en-US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salarium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denoting the soldier’s allotment of salt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B41C9F-2709-4556-A0CC-A6A34E23344B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35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46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E8DDF2-0F5B-4DE9-BFE0-9FA4055754E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35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79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45768EB-C11A-4F10-AEDC-3ED92A657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5430">
            <a:off x="5499254" y="873220"/>
            <a:ext cx="3090863" cy="367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51687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Malcolm Muggeridge (1903-1990) ~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 have one foot in heaven and one foot on earth, and the foot on earth is on a banana peel.”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B41C9F-2709-4556-A0CC-A6A34E23344B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35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30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E8DDF2-0F5B-4DE9-BFE0-9FA4055754E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35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74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E8DDF2-0F5B-4DE9-BFE0-9FA4055754E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35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68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85ED722-85CD-4800-AD9F-FD73FDAC6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6362">
            <a:off x="5612868" y="964999"/>
            <a:ext cx="3164137" cy="387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57549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Benjamin Franklin (1706-1790) ~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 man who is good at making excuses is seldom good for anything else.”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B41C9F-2709-4556-A0CC-A6A34E23344B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35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21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E8DDF2-0F5B-4DE9-BFE0-9FA4055754E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35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87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35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392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compel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(v. 23) ~ </a:t>
            </a:r>
            <a:r>
              <a:rPr lang="en-US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anagkazō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(between) + </a:t>
            </a:r>
            <a:r>
              <a:rPr lang="en-US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ankalē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(arm)</a:t>
            </a:r>
          </a:p>
        </p:txBody>
      </p:sp>
    </p:spTree>
    <p:extLst>
      <p:ext uri="{BB962C8B-B14F-4D97-AF65-F5344CB8AC3E}">
        <p14:creationId xmlns:p14="http://schemas.microsoft.com/office/powerpoint/2010/main" val="155440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861339-D841-4A8B-A9E0-154FFCA19D95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35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74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35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392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hate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</a:t>
            </a:r>
            <a:r>
              <a:rPr lang="en-US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miseō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a very old and very strong word meaning to hate or detest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106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861339-D841-4A8B-A9E0-154FFCA19D95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15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  <a:cs typeface="Times New Roman" panose="02020603050405020304" pitchFamily="18" charset="0"/>
              </a:rPr>
              <a:t>35</a:t>
            </a:r>
            <a:endParaRPr lang="en-US" sz="5400" dirty="0">
              <a:solidFill>
                <a:srgbClr val="530006"/>
              </a:solidFill>
              <a:latin typeface="Times and Times aga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81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F8AE46C-D1B2-494A-B7CF-986C3E388574}" vid="{F4976BE7-E753-4755-B762-BFB8B279BA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Luke</Template>
  <TotalTime>367</TotalTime>
  <Words>429</Words>
  <Application>Microsoft Office PowerPoint</Application>
  <PresentationFormat>On-screen Show (4:3)</PresentationFormat>
  <Paragraphs>60</Paragraphs>
  <Slides>28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Times New Roman</vt:lpstr>
      <vt:lpstr>Calibri</vt:lpstr>
      <vt:lpstr>Arial</vt:lpstr>
      <vt:lpstr>Calibri Light</vt:lpstr>
      <vt:lpstr>Times and Times again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Merrihew</dc:creator>
  <cp:lastModifiedBy>Ken Merrihew</cp:lastModifiedBy>
  <cp:revision>4</cp:revision>
  <dcterms:created xsi:type="dcterms:W3CDTF">2019-12-27T16:13:44Z</dcterms:created>
  <dcterms:modified xsi:type="dcterms:W3CDTF">2019-12-29T13:18:27Z</dcterms:modified>
</cp:coreProperties>
</file>