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sldIdLst>
    <p:sldId id="256" r:id="rId2"/>
    <p:sldId id="274" r:id="rId3"/>
    <p:sldId id="257" r:id="rId4"/>
    <p:sldId id="277" r:id="rId5"/>
    <p:sldId id="258" r:id="rId6"/>
    <p:sldId id="278" r:id="rId7"/>
    <p:sldId id="261" r:id="rId8"/>
    <p:sldId id="262" r:id="rId9"/>
    <p:sldId id="279" r:id="rId10"/>
    <p:sldId id="275" r:id="rId11"/>
    <p:sldId id="276" r:id="rId12"/>
    <p:sldId id="265" r:id="rId13"/>
    <p:sldId id="266" r:id="rId14"/>
    <p:sldId id="267" r:id="rId15"/>
    <p:sldId id="269" r:id="rId16"/>
    <p:sldId id="268" r:id="rId17"/>
    <p:sldId id="263" r:id="rId18"/>
    <p:sldId id="264" r:id="rId19"/>
    <p:sldId id="272" r:id="rId20"/>
    <p:sldId id="273" r:id="rId21"/>
    <p:sldId id="281" r:id="rId22"/>
    <p:sldId id="282" r:id="rId23"/>
    <p:sldId id="259" r:id="rId24"/>
    <p:sldId id="271" r:id="rId25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Calibri Light" panose="020F0302020204030204" pitchFamily="34" charset="0"/>
      <p:regular r:id="rId30"/>
      <p:italic r:id="rId31"/>
    </p:embeddedFont>
    <p:embeddedFont>
      <p:font typeface="MS Reference Sans Serif" panose="020B0604030504040204" pitchFamily="34" charset="0"/>
      <p:regular r:id="rId32"/>
      <p:bold r:id="rId33"/>
      <p:italic r:id="rId34"/>
      <p:boldItalic r:id="rId35"/>
    </p:embeddedFont>
    <p:embeddedFont>
      <p:font typeface="Times and Times again" pitchFamily="2" charset="0"/>
      <p:regular r:id="rId36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B3838"/>
    <a:srgbClr val="530006"/>
    <a:srgbClr val="410042"/>
    <a:srgbClr val="660066"/>
    <a:srgbClr val="9933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9D221F1-EECA-4E1A-94A2-B871AB1E00B9}" v="389" dt="2019-11-15T21:09:30.49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168" autoAdjust="0"/>
    <p:restoredTop sz="94660"/>
  </p:normalViewPr>
  <p:slideViewPr>
    <p:cSldViewPr snapToGrid="0" showGuides="1">
      <p:cViewPr>
        <p:scale>
          <a:sx n="97" d="100"/>
          <a:sy n="97" d="100"/>
        </p:scale>
        <p:origin x="231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9.fntdata"/><Relationship Id="rId42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8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41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en Merrihew" userId="bcb7a1e886d99f07" providerId="LiveId" clId="{89D221F1-EECA-4E1A-94A2-B871AB1E00B9}"/>
    <pc:docChg chg="undo custSel addSld delSld modSld sldOrd">
      <pc:chgData name="Ken Merrihew" userId="bcb7a1e886d99f07" providerId="LiveId" clId="{89D221F1-EECA-4E1A-94A2-B871AB1E00B9}" dt="2019-11-15T21:13:50.143" v="836" actId="2696"/>
      <pc:docMkLst>
        <pc:docMk/>
      </pc:docMkLst>
      <pc:sldChg chg="ord">
        <pc:chgData name="Ken Merrihew" userId="bcb7a1e886d99f07" providerId="LiveId" clId="{89D221F1-EECA-4E1A-94A2-B871AB1E00B9}" dt="2019-11-15T20:27:08.068" v="815"/>
        <pc:sldMkLst>
          <pc:docMk/>
          <pc:sldMk cId="3293684324" sldId="257"/>
        </pc:sldMkLst>
      </pc:sldChg>
      <pc:sldChg chg="ord">
        <pc:chgData name="Ken Merrihew" userId="bcb7a1e886d99f07" providerId="LiveId" clId="{89D221F1-EECA-4E1A-94A2-B871AB1E00B9}" dt="2019-11-15T17:53:55.242" v="60"/>
        <pc:sldMkLst>
          <pc:docMk/>
          <pc:sldMk cId="704829784" sldId="258"/>
        </pc:sldMkLst>
      </pc:sldChg>
      <pc:sldChg chg="modSp">
        <pc:chgData name="Ken Merrihew" userId="bcb7a1e886d99f07" providerId="LiveId" clId="{89D221F1-EECA-4E1A-94A2-B871AB1E00B9}" dt="2019-11-15T14:57:14.704" v="1"/>
        <pc:sldMkLst>
          <pc:docMk/>
          <pc:sldMk cId="2272877608" sldId="259"/>
        </pc:sldMkLst>
        <pc:spChg chg="mod">
          <ac:chgData name="Ken Merrihew" userId="bcb7a1e886d99f07" providerId="LiveId" clId="{89D221F1-EECA-4E1A-94A2-B871AB1E00B9}" dt="2019-11-15T14:56:39.212" v="0"/>
          <ac:spMkLst>
            <pc:docMk/>
            <pc:sldMk cId="2272877608" sldId="259"/>
            <ac:spMk id="5" creationId="{9F5D4E23-0C8F-44A6-9D47-1CB4A1F3199B}"/>
          </ac:spMkLst>
        </pc:spChg>
        <pc:spChg chg="mod">
          <ac:chgData name="Ken Merrihew" userId="bcb7a1e886d99f07" providerId="LiveId" clId="{89D221F1-EECA-4E1A-94A2-B871AB1E00B9}" dt="2019-11-15T14:57:14.704" v="1"/>
          <ac:spMkLst>
            <pc:docMk/>
            <pc:sldMk cId="2272877608" sldId="259"/>
            <ac:spMk id="17" creationId="{F7228E85-1568-44D4-B29D-D23330A6FE50}"/>
          </ac:spMkLst>
        </pc:spChg>
      </pc:sldChg>
      <pc:sldChg chg="del">
        <pc:chgData name="Ken Merrihew" userId="bcb7a1e886d99f07" providerId="LiveId" clId="{89D221F1-EECA-4E1A-94A2-B871AB1E00B9}" dt="2019-11-15T21:13:50.143" v="836" actId="2696"/>
        <pc:sldMkLst>
          <pc:docMk/>
          <pc:sldMk cId="954000535" sldId="260"/>
        </pc:sldMkLst>
      </pc:sldChg>
      <pc:sldChg chg="modSp">
        <pc:chgData name="Ken Merrihew" userId="bcb7a1e886d99f07" providerId="LiveId" clId="{89D221F1-EECA-4E1A-94A2-B871AB1E00B9}" dt="2019-11-15T17:46:10.649" v="55" actId="207"/>
        <pc:sldMkLst>
          <pc:docMk/>
          <pc:sldMk cId="2484737528" sldId="261"/>
        </pc:sldMkLst>
        <pc:spChg chg="mod">
          <ac:chgData name="Ken Merrihew" userId="bcb7a1e886d99f07" providerId="LiveId" clId="{89D221F1-EECA-4E1A-94A2-B871AB1E00B9}" dt="2019-11-15T17:46:10.649" v="55" actId="207"/>
          <ac:spMkLst>
            <pc:docMk/>
            <pc:sldMk cId="2484737528" sldId="261"/>
            <ac:spMk id="3" creationId="{E2263769-A21A-47C3-837A-2CF602A4A55D}"/>
          </ac:spMkLst>
        </pc:spChg>
      </pc:sldChg>
      <pc:sldChg chg="addSp delSp modSp delAnim modAnim">
        <pc:chgData name="Ken Merrihew" userId="bcb7a1e886d99f07" providerId="LiveId" clId="{89D221F1-EECA-4E1A-94A2-B871AB1E00B9}" dt="2019-11-15T19:06:07.850" v="473"/>
        <pc:sldMkLst>
          <pc:docMk/>
          <pc:sldMk cId="1837867827" sldId="263"/>
        </pc:sldMkLst>
        <pc:spChg chg="add del mod">
          <ac:chgData name="Ken Merrihew" userId="bcb7a1e886d99f07" providerId="LiveId" clId="{89D221F1-EECA-4E1A-94A2-B871AB1E00B9}" dt="2019-11-15T19:05:16.915" v="464"/>
          <ac:spMkLst>
            <pc:docMk/>
            <pc:sldMk cId="1837867827" sldId="263"/>
            <ac:spMk id="6" creationId="{2C6DD8A5-E653-47A3-94F5-5677EF2826D2}"/>
          </ac:spMkLst>
        </pc:spChg>
        <pc:spChg chg="add">
          <ac:chgData name="Ken Merrihew" userId="bcb7a1e886d99f07" providerId="LiveId" clId="{89D221F1-EECA-4E1A-94A2-B871AB1E00B9}" dt="2019-11-15T19:00:55.124" v="269"/>
          <ac:spMkLst>
            <pc:docMk/>
            <pc:sldMk cId="1837867827" sldId="263"/>
            <ac:spMk id="9" creationId="{120BAB1C-8668-4828-848F-F64453D8879A}"/>
          </ac:spMkLst>
        </pc:spChg>
        <pc:spChg chg="add mod">
          <ac:chgData name="Ken Merrihew" userId="bcb7a1e886d99f07" providerId="LiveId" clId="{89D221F1-EECA-4E1A-94A2-B871AB1E00B9}" dt="2019-11-15T19:04:10.243" v="384" actId="1035"/>
          <ac:spMkLst>
            <pc:docMk/>
            <pc:sldMk cId="1837867827" sldId="263"/>
            <ac:spMk id="10" creationId="{32A496B2-2C17-4961-8405-F3263A55703A}"/>
          </ac:spMkLst>
        </pc:spChg>
        <pc:spChg chg="add">
          <ac:chgData name="Ken Merrihew" userId="bcb7a1e886d99f07" providerId="LiveId" clId="{89D221F1-EECA-4E1A-94A2-B871AB1E00B9}" dt="2019-11-15T19:00:55.124" v="269"/>
          <ac:spMkLst>
            <pc:docMk/>
            <pc:sldMk cId="1837867827" sldId="263"/>
            <ac:spMk id="11" creationId="{FDCF105D-EF51-4DF1-B514-A0671FF6C4A5}"/>
          </ac:spMkLst>
        </pc:spChg>
        <pc:spChg chg="add mod">
          <ac:chgData name="Ken Merrihew" userId="bcb7a1e886d99f07" providerId="LiveId" clId="{89D221F1-EECA-4E1A-94A2-B871AB1E00B9}" dt="2019-11-15T19:05:01.532" v="460" actId="1076"/>
          <ac:spMkLst>
            <pc:docMk/>
            <pc:sldMk cId="1837867827" sldId="263"/>
            <ac:spMk id="12" creationId="{D1F45559-43FB-4E2C-AA2E-5F7D3A75BED1}"/>
          </ac:spMkLst>
        </pc:spChg>
        <pc:spChg chg="add mod">
          <ac:chgData name="Ken Merrihew" userId="bcb7a1e886d99f07" providerId="LiveId" clId="{89D221F1-EECA-4E1A-94A2-B871AB1E00B9}" dt="2019-11-15T19:04:22.122" v="399" actId="1076"/>
          <ac:spMkLst>
            <pc:docMk/>
            <pc:sldMk cId="1837867827" sldId="263"/>
            <ac:spMk id="13" creationId="{9290F35C-6D59-4D6F-84C7-5156BC6D7AA0}"/>
          </ac:spMkLst>
        </pc:spChg>
        <pc:spChg chg="add del mod">
          <ac:chgData name="Ken Merrihew" userId="bcb7a1e886d99f07" providerId="LiveId" clId="{89D221F1-EECA-4E1A-94A2-B871AB1E00B9}" dt="2019-11-15T19:05:26.215" v="466" actId="478"/>
          <ac:spMkLst>
            <pc:docMk/>
            <pc:sldMk cId="1837867827" sldId="263"/>
            <ac:spMk id="14" creationId="{154FE128-88D3-4245-AD7B-64DA3EF57510}"/>
          </ac:spMkLst>
        </pc:spChg>
        <pc:picChg chg="add mod">
          <ac:chgData name="Ken Merrihew" userId="bcb7a1e886d99f07" providerId="LiveId" clId="{89D221F1-EECA-4E1A-94A2-B871AB1E00B9}" dt="2019-11-15T19:01:07.629" v="311" actId="1037"/>
          <ac:picMkLst>
            <pc:docMk/>
            <pc:sldMk cId="1837867827" sldId="263"/>
            <ac:picMk id="5" creationId="{EE055885-9183-4396-9052-1DF24A7C9BB2}"/>
          </ac:picMkLst>
        </pc:picChg>
        <pc:picChg chg="add del mod">
          <ac:chgData name="Ken Merrihew" userId="bcb7a1e886d99f07" providerId="LiveId" clId="{89D221F1-EECA-4E1A-94A2-B871AB1E00B9}" dt="2019-11-15T19:04:24.749" v="400" actId="478"/>
          <ac:picMkLst>
            <pc:docMk/>
            <pc:sldMk cId="1837867827" sldId="263"/>
            <ac:picMk id="7" creationId="{59244987-30E3-4CCD-89E3-50B07B46B449}"/>
          </ac:picMkLst>
        </pc:picChg>
      </pc:sldChg>
      <pc:sldChg chg="del">
        <pc:chgData name="Ken Merrihew" userId="bcb7a1e886d99f07" providerId="LiveId" clId="{89D221F1-EECA-4E1A-94A2-B871AB1E00B9}" dt="2019-11-15T21:13:50.127" v="835" actId="2696"/>
        <pc:sldMkLst>
          <pc:docMk/>
          <pc:sldMk cId="1278275838" sldId="270"/>
        </pc:sldMkLst>
      </pc:sldChg>
      <pc:sldChg chg="addSp delSp modSp add ord modTransition delAnim modAnim">
        <pc:chgData name="Ken Merrihew" userId="bcb7a1e886d99f07" providerId="LiveId" clId="{89D221F1-EECA-4E1A-94A2-B871AB1E00B9}" dt="2019-11-15T20:27:02.495" v="813"/>
        <pc:sldMkLst>
          <pc:docMk/>
          <pc:sldMk cId="850765492" sldId="274"/>
        </pc:sldMkLst>
        <pc:spChg chg="del mod ord">
          <ac:chgData name="Ken Merrihew" userId="bcb7a1e886d99f07" providerId="LiveId" clId="{89D221F1-EECA-4E1A-94A2-B871AB1E00B9}" dt="2019-11-15T17:57:08.432" v="84" actId="478"/>
          <ac:spMkLst>
            <pc:docMk/>
            <pc:sldMk cId="850765492" sldId="274"/>
            <ac:spMk id="3" creationId="{E2263769-A21A-47C3-837A-2CF602A4A55D}"/>
          </ac:spMkLst>
        </pc:spChg>
        <pc:spChg chg="del">
          <ac:chgData name="Ken Merrihew" userId="bcb7a1e886d99f07" providerId="LiveId" clId="{89D221F1-EECA-4E1A-94A2-B871AB1E00B9}" dt="2019-11-15T15:52:13.240" v="3" actId="478"/>
          <ac:spMkLst>
            <pc:docMk/>
            <pc:sldMk cId="850765492" sldId="274"/>
            <ac:spMk id="8" creationId="{FA9BE76C-7736-4E01-BEEF-241022A95926}"/>
          </ac:spMkLst>
        </pc:spChg>
        <pc:spChg chg="del">
          <ac:chgData name="Ken Merrihew" userId="bcb7a1e886d99f07" providerId="LiveId" clId="{89D221F1-EECA-4E1A-94A2-B871AB1E00B9}" dt="2019-11-15T15:52:13.240" v="3" actId="478"/>
          <ac:spMkLst>
            <pc:docMk/>
            <pc:sldMk cId="850765492" sldId="274"/>
            <ac:spMk id="9" creationId="{C918D43F-1E0A-4F9D-B81F-4F1AFE82D6BC}"/>
          </ac:spMkLst>
        </pc:spChg>
        <pc:spChg chg="del">
          <ac:chgData name="Ken Merrihew" userId="bcb7a1e886d99f07" providerId="LiveId" clId="{89D221F1-EECA-4E1A-94A2-B871AB1E00B9}" dt="2019-11-15T15:52:13.240" v="3" actId="478"/>
          <ac:spMkLst>
            <pc:docMk/>
            <pc:sldMk cId="850765492" sldId="274"/>
            <ac:spMk id="10" creationId="{EB1730EC-CB00-4B86-A114-78D7777F1289}"/>
          </ac:spMkLst>
        </pc:spChg>
        <pc:spChg chg="add del mod">
          <ac:chgData name="Ken Merrihew" userId="bcb7a1e886d99f07" providerId="LiveId" clId="{89D221F1-EECA-4E1A-94A2-B871AB1E00B9}" dt="2019-11-15T17:56:40.290" v="77" actId="478"/>
          <ac:spMkLst>
            <pc:docMk/>
            <pc:sldMk cId="850765492" sldId="274"/>
            <ac:spMk id="12" creationId="{99869D97-3125-4DAC-A300-AB01AFCD7E4D}"/>
          </ac:spMkLst>
        </pc:spChg>
        <pc:spChg chg="add mod">
          <ac:chgData name="Ken Merrihew" userId="bcb7a1e886d99f07" providerId="LiveId" clId="{89D221F1-EECA-4E1A-94A2-B871AB1E00B9}" dt="2019-11-15T18:00:53.190" v="109" actId="1076"/>
          <ac:spMkLst>
            <pc:docMk/>
            <pc:sldMk cId="850765492" sldId="274"/>
            <ac:spMk id="17" creationId="{686EF0FE-1CC1-48F0-9F7C-F8ACB4D1B9D8}"/>
          </ac:spMkLst>
        </pc:spChg>
        <pc:spChg chg="add mod">
          <ac:chgData name="Ken Merrihew" userId="bcb7a1e886d99f07" providerId="LiveId" clId="{89D221F1-EECA-4E1A-94A2-B871AB1E00B9}" dt="2019-11-15T18:06:33.041" v="239" actId="1038"/>
          <ac:spMkLst>
            <pc:docMk/>
            <pc:sldMk cId="850765492" sldId="274"/>
            <ac:spMk id="18" creationId="{888505BE-0780-48C0-ACA1-08A902DF1573}"/>
          </ac:spMkLst>
        </pc:spChg>
        <pc:spChg chg="add mod">
          <ac:chgData name="Ken Merrihew" userId="bcb7a1e886d99f07" providerId="LiveId" clId="{89D221F1-EECA-4E1A-94A2-B871AB1E00B9}" dt="2019-11-15T18:04:20.521" v="228" actId="122"/>
          <ac:spMkLst>
            <pc:docMk/>
            <pc:sldMk cId="850765492" sldId="274"/>
            <ac:spMk id="19" creationId="{5C2B148E-EA38-4D10-A2B6-DA49228DC860}"/>
          </ac:spMkLst>
        </pc:spChg>
        <pc:spChg chg="add mod">
          <ac:chgData name="Ken Merrihew" userId="bcb7a1e886d99f07" providerId="LiveId" clId="{89D221F1-EECA-4E1A-94A2-B871AB1E00B9}" dt="2019-11-15T18:01:41.005" v="117" actId="14100"/>
          <ac:spMkLst>
            <pc:docMk/>
            <pc:sldMk cId="850765492" sldId="274"/>
            <ac:spMk id="20" creationId="{B8166DE9-FD60-436B-BEB7-6C1EA6748B20}"/>
          </ac:spMkLst>
        </pc:spChg>
        <pc:spChg chg="add mod">
          <ac:chgData name="Ken Merrihew" userId="bcb7a1e886d99f07" providerId="LiveId" clId="{89D221F1-EECA-4E1A-94A2-B871AB1E00B9}" dt="2019-11-15T18:06:33.041" v="239" actId="1038"/>
          <ac:spMkLst>
            <pc:docMk/>
            <pc:sldMk cId="850765492" sldId="274"/>
            <ac:spMk id="21" creationId="{D4006E7C-B143-4566-BDFD-D6CBF8A3D9B6}"/>
          </ac:spMkLst>
        </pc:spChg>
        <pc:picChg chg="add del mod">
          <ac:chgData name="Ken Merrihew" userId="bcb7a1e886d99f07" providerId="LiveId" clId="{89D221F1-EECA-4E1A-94A2-B871AB1E00B9}" dt="2019-11-15T17:56:32.762" v="75" actId="478"/>
          <ac:picMkLst>
            <pc:docMk/>
            <pc:sldMk cId="850765492" sldId="274"/>
            <ac:picMk id="5" creationId="{249BA2F7-2203-45D5-B76A-6EBE0003A358}"/>
          </ac:picMkLst>
        </pc:picChg>
        <pc:picChg chg="add del mod">
          <ac:chgData name="Ken Merrihew" userId="bcb7a1e886d99f07" providerId="LiveId" clId="{89D221F1-EECA-4E1A-94A2-B871AB1E00B9}" dt="2019-11-15T17:56:40.290" v="77" actId="478"/>
          <ac:picMkLst>
            <pc:docMk/>
            <pc:sldMk cId="850765492" sldId="274"/>
            <ac:picMk id="7" creationId="{6E6F0C25-5D15-4727-B4E5-556DC3D4CCCE}"/>
          </ac:picMkLst>
        </pc:picChg>
        <pc:picChg chg="del">
          <ac:chgData name="Ken Merrihew" userId="bcb7a1e886d99f07" providerId="LiveId" clId="{89D221F1-EECA-4E1A-94A2-B871AB1E00B9}" dt="2019-11-15T15:52:14.753" v="4" actId="478"/>
          <ac:picMkLst>
            <pc:docMk/>
            <pc:sldMk cId="850765492" sldId="274"/>
            <ac:picMk id="11" creationId="{01314E07-1CEF-4862-9805-BBF28C2DA6CF}"/>
          </ac:picMkLst>
        </pc:picChg>
        <pc:picChg chg="add mod modCrop">
          <ac:chgData name="Ken Merrihew" userId="bcb7a1e886d99f07" providerId="LiveId" clId="{89D221F1-EECA-4E1A-94A2-B871AB1E00B9}" dt="2019-11-15T17:57:14.819" v="87" actId="1076"/>
          <ac:picMkLst>
            <pc:docMk/>
            <pc:sldMk cId="850765492" sldId="274"/>
            <ac:picMk id="14" creationId="{FCC2B56E-43DF-457D-8D68-327F841E7DDF}"/>
          </ac:picMkLst>
        </pc:picChg>
        <pc:picChg chg="add del mod">
          <ac:chgData name="Ken Merrihew" userId="bcb7a1e886d99f07" providerId="LiveId" clId="{89D221F1-EECA-4E1A-94A2-B871AB1E00B9}" dt="2019-11-15T17:56:42.498" v="78" actId="478"/>
          <ac:picMkLst>
            <pc:docMk/>
            <pc:sldMk cId="850765492" sldId="274"/>
            <ac:picMk id="16" creationId="{B0E55008-EFF8-449C-BBC8-11A748B0EF3B}"/>
          </ac:picMkLst>
        </pc:picChg>
        <pc:picChg chg="add del mod">
          <ac:chgData name="Ken Merrihew" userId="bcb7a1e886d99f07" providerId="LiveId" clId="{89D221F1-EECA-4E1A-94A2-B871AB1E00B9}" dt="2019-11-15T17:53:58.343" v="61" actId="478"/>
          <ac:picMkLst>
            <pc:docMk/>
            <pc:sldMk cId="850765492" sldId="274"/>
            <ac:picMk id="2050" creationId="{3FE07536-0445-4258-BB7A-1784379B4B9D}"/>
          </ac:picMkLst>
        </pc:picChg>
      </pc:sldChg>
      <pc:sldChg chg="addSp delSp modSp add">
        <pc:chgData name="Ken Merrihew" userId="bcb7a1e886d99f07" providerId="LiveId" clId="{89D221F1-EECA-4E1A-94A2-B871AB1E00B9}" dt="2019-11-15T19:49:29.655" v="747" actId="478"/>
        <pc:sldMkLst>
          <pc:docMk/>
          <pc:sldMk cId="703067749" sldId="275"/>
        </pc:sldMkLst>
        <pc:picChg chg="add del mod">
          <ac:chgData name="Ken Merrihew" userId="bcb7a1e886d99f07" providerId="LiveId" clId="{89D221F1-EECA-4E1A-94A2-B871AB1E00B9}" dt="2019-11-15T19:49:28.626" v="746" actId="478"/>
          <ac:picMkLst>
            <pc:docMk/>
            <pc:sldMk cId="703067749" sldId="275"/>
            <ac:picMk id="5" creationId="{E59681F0-3A37-401B-98FA-EE9CFA4A0D95}"/>
          </ac:picMkLst>
        </pc:picChg>
        <pc:picChg chg="add del mod">
          <ac:chgData name="Ken Merrihew" userId="bcb7a1e886d99f07" providerId="LiveId" clId="{89D221F1-EECA-4E1A-94A2-B871AB1E00B9}" dt="2019-11-15T19:49:29.655" v="747" actId="478"/>
          <ac:picMkLst>
            <pc:docMk/>
            <pc:sldMk cId="703067749" sldId="275"/>
            <ac:picMk id="7" creationId="{94654610-B90A-417C-9C4B-0ED599DE4EB1}"/>
          </ac:picMkLst>
        </pc:picChg>
        <pc:picChg chg="add del mod">
          <ac:chgData name="Ken Merrihew" userId="bcb7a1e886d99f07" providerId="LiveId" clId="{89D221F1-EECA-4E1A-94A2-B871AB1E00B9}" dt="2019-11-15T19:22:02.217" v="497" actId="478"/>
          <ac:picMkLst>
            <pc:docMk/>
            <pc:sldMk cId="703067749" sldId="275"/>
            <ac:picMk id="9" creationId="{81B272AC-B0B0-46EC-8157-CF75A4D61C48}"/>
          </ac:picMkLst>
        </pc:picChg>
      </pc:sldChg>
      <pc:sldChg chg="add">
        <pc:chgData name="Ken Merrihew" userId="bcb7a1e886d99f07" providerId="LiveId" clId="{89D221F1-EECA-4E1A-94A2-B871AB1E00B9}" dt="2019-11-15T17:45:26.572" v="29"/>
        <pc:sldMkLst>
          <pc:docMk/>
          <pc:sldMk cId="1143231028" sldId="276"/>
        </pc:sldMkLst>
      </pc:sldChg>
      <pc:sldChg chg="modSp add ord modAnim">
        <pc:chgData name="Ken Merrihew" userId="bcb7a1e886d99f07" providerId="LiveId" clId="{89D221F1-EECA-4E1A-94A2-B871AB1E00B9}" dt="2019-11-15T20:26:28.134" v="812" actId="20577"/>
        <pc:sldMkLst>
          <pc:docMk/>
          <pc:sldMk cId="2823190354" sldId="277"/>
        </pc:sldMkLst>
        <pc:spChg chg="mod">
          <ac:chgData name="Ken Merrihew" userId="bcb7a1e886d99f07" providerId="LiveId" clId="{89D221F1-EECA-4E1A-94A2-B871AB1E00B9}" dt="2019-11-15T20:26:28.134" v="812" actId="20577"/>
          <ac:spMkLst>
            <pc:docMk/>
            <pc:sldMk cId="2823190354" sldId="277"/>
            <ac:spMk id="3" creationId="{E2263769-A21A-47C3-837A-2CF602A4A55D}"/>
          </ac:spMkLst>
        </pc:spChg>
      </pc:sldChg>
      <pc:sldChg chg="add">
        <pc:chgData name="Ken Merrihew" userId="bcb7a1e886d99f07" providerId="LiveId" clId="{89D221F1-EECA-4E1A-94A2-B871AB1E00B9}" dt="2019-11-15T17:53:52.222" v="58"/>
        <pc:sldMkLst>
          <pc:docMk/>
          <pc:sldMk cId="636495185" sldId="278"/>
        </pc:sldMkLst>
      </pc:sldChg>
      <pc:sldChg chg="addSp delSp modSp add ord delAnim modAnim">
        <pc:chgData name="Ken Merrihew" userId="bcb7a1e886d99f07" providerId="LiveId" clId="{89D221F1-EECA-4E1A-94A2-B871AB1E00B9}" dt="2019-11-15T21:10:00.209" v="834" actId="14100"/>
        <pc:sldMkLst>
          <pc:docMk/>
          <pc:sldMk cId="3301050475" sldId="279"/>
        </pc:sldMkLst>
        <pc:spChg chg="del">
          <ac:chgData name="Ken Merrihew" userId="bcb7a1e886d99f07" providerId="LiveId" clId="{89D221F1-EECA-4E1A-94A2-B871AB1E00B9}" dt="2019-11-15T19:21:38.484" v="490" actId="478"/>
          <ac:spMkLst>
            <pc:docMk/>
            <pc:sldMk cId="3301050475" sldId="279"/>
            <ac:spMk id="3" creationId="{E2263769-A21A-47C3-837A-2CF602A4A55D}"/>
          </ac:spMkLst>
        </pc:spChg>
        <pc:spChg chg="add del mod">
          <ac:chgData name="Ken Merrihew" userId="bcb7a1e886d99f07" providerId="LiveId" clId="{89D221F1-EECA-4E1A-94A2-B871AB1E00B9}" dt="2019-11-15T19:27:49.267" v="538" actId="478"/>
          <ac:spMkLst>
            <pc:docMk/>
            <pc:sldMk cId="3301050475" sldId="279"/>
            <ac:spMk id="10" creationId="{1158093B-76F1-4C87-B62B-9B0113430469}"/>
          </ac:spMkLst>
        </pc:spChg>
        <pc:spChg chg="add mod">
          <ac:chgData name="Ken Merrihew" userId="bcb7a1e886d99f07" providerId="LiveId" clId="{89D221F1-EECA-4E1A-94A2-B871AB1E00B9}" dt="2019-11-15T19:27:39.637" v="535" actId="962"/>
          <ac:spMkLst>
            <pc:docMk/>
            <pc:sldMk cId="3301050475" sldId="279"/>
            <ac:spMk id="13" creationId="{060D5624-A953-4761-8CE0-84FFD5E0118C}"/>
          </ac:spMkLst>
        </pc:spChg>
        <pc:spChg chg="add del mod">
          <ac:chgData name="Ken Merrihew" userId="bcb7a1e886d99f07" providerId="LiveId" clId="{89D221F1-EECA-4E1A-94A2-B871AB1E00B9}" dt="2019-11-15T19:28:15.034" v="551" actId="478"/>
          <ac:spMkLst>
            <pc:docMk/>
            <pc:sldMk cId="3301050475" sldId="279"/>
            <ac:spMk id="16" creationId="{3358F18D-EB7E-495A-A7E1-FDC307D41D15}"/>
          </ac:spMkLst>
        </pc:spChg>
        <pc:spChg chg="add del mod">
          <ac:chgData name="Ken Merrihew" userId="bcb7a1e886d99f07" providerId="LiveId" clId="{89D221F1-EECA-4E1A-94A2-B871AB1E00B9}" dt="2019-11-15T19:28:47.230" v="555" actId="478"/>
          <ac:spMkLst>
            <pc:docMk/>
            <pc:sldMk cId="3301050475" sldId="279"/>
            <ac:spMk id="19" creationId="{8F4565B1-9C6E-45A8-A2AB-F392ADBC6248}"/>
          </ac:spMkLst>
        </pc:spChg>
        <pc:spChg chg="add mod">
          <ac:chgData name="Ken Merrihew" userId="bcb7a1e886d99f07" providerId="LiveId" clId="{89D221F1-EECA-4E1A-94A2-B871AB1E00B9}" dt="2019-11-15T19:30:51.870" v="570" actId="688"/>
          <ac:spMkLst>
            <pc:docMk/>
            <pc:sldMk cId="3301050475" sldId="279"/>
            <ac:spMk id="20" creationId="{9E2714FB-455E-4331-AEBF-A509CA8673B8}"/>
          </ac:spMkLst>
        </pc:spChg>
        <pc:spChg chg="add mod">
          <ac:chgData name="Ken Merrihew" userId="bcb7a1e886d99f07" providerId="LiveId" clId="{89D221F1-EECA-4E1A-94A2-B871AB1E00B9}" dt="2019-11-15T21:10:00.209" v="834" actId="14100"/>
          <ac:spMkLst>
            <pc:docMk/>
            <pc:sldMk cId="3301050475" sldId="279"/>
            <ac:spMk id="21" creationId="{574C7B6D-6173-42CA-9DD1-338719ED5B8B}"/>
          </ac:spMkLst>
        </pc:spChg>
        <pc:spChg chg="add del mod topLvl">
          <ac:chgData name="Ken Merrihew" userId="bcb7a1e886d99f07" providerId="LiveId" clId="{89D221F1-EECA-4E1A-94A2-B871AB1E00B9}" dt="2019-11-15T19:50:22.842" v="753" actId="478"/>
          <ac:spMkLst>
            <pc:docMk/>
            <pc:sldMk cId="3301050475" sldId="279"/>
            <ac:spMk id="22" creationId="{AB9B59B8-5BDB-4939-9EEB-DE585BFC8AD9}"/>
          </ac:spMkLst>
        </pc:spChg>
        <pc:spChg chg="add mod">
          <ac:chgData name="Ken Merrihew" userId="bcb7a1e886d99f07" providerId="LiveId" clId="{89D221F1-EECA-4E1A-94A2-B871AB1E00B9}" dt="2019-11-15T19:50:41.488" v="757" actId="164"/>
          <ac:spMkLst>
            <pc:docMk/>
            <pc:sldMk cId="3301050475" sldId="279"/>
            <ac:spMk id="24" creationId="{13D63FEA-71A6-4363-85D1-64B3DE305BB0}"/>
          </ac:spMkLst>
        </pc:spChg>
        <pc:grpChg chg="add del mod">
          <ac:chgData name="Ken Merrihew" userId="bcb7a1e886d99f07" providerId="LiveId" clId="{89D221F1-EECA-4E1A-94A2-B871AB1E00B9}" dt="2019-11-15T19:50:22.842" v="753" actId="478"/>
          <ac:grpSpMkLst>
            <pc:docMk/>
            <pc:sldMk cId="3301050475" sldId="279"/>
            <ac:grpSpMk id="23" creationId="{B6E415AB-651E-41C9-82D8-8DF51A8113EE}"/>
          </ac:grpSpMkLst>
        </pc:grpChg>
        <pc:grpChg chg="add mod">
          <ac:chgData name="Ken Merrihew" userId="bcb7a1e886d99f07" providerId="LiveId" clId="{89D221F1-EECA-4E1A-94A2-B871AB1E00B9}" dt="2019-11-15T19:59:45.107" v="770" actId="1076"/>
          <ac:grpSpMkLst>
            <pc:docMk/>
            <pc:sldMk cId="3301050475" sldId="279"/>
            <ac:grpSpMk id="26" creationId="{41A3AC3B-D36B-40C7-87CB-001C5CF53EF0}"/>
          </ac:grpSpMkLst>
        </pc:grpChg>
        <pc:picChg chg="del">
          <ac:chgData name="Ken Merrihew" userId="bcb7a1e886d99f07" providerId="LiveId" clId="{89D221F1-EECA-4E1A-94A2-B871AB1E00B9}" dt="2019-11-15T19:21:36.491" v="489" actId="478"/>
          <ac:picMkLst>
            <pc:docMk/>
            <pc:sldMk cId="3301050475" sldId="279"/>
            <ac:picMk id="5" creationId="{E59681F0-3A37-401B-98FA-EE9CFA4A0D95}"/>
          </ac:picMkLst>
        </pc:picChg>
        <pc:picChg chg="add del mod">
          <ac:chgData name="Ken Merrihew" userId="bcb7a1e886d99f07" providerId="LiveId" clId="{89D221F1-EECA-4E1A-94A2-B871AB1E00B9}" dt="2019-11-15T19:27:49.267" v="538" actId="478"/>
          <ac:picMkLst>
            <pc:docMk/>
            <pc:sldMk cId="3301050475" sldId="279"/>
            <ac:picMk id="6" creationId="{158CBB02-86F6-4DB8-8964-468F5DAEFD49}"/>
          </ac:picMkLst>
        </pc:picChg>
        <pc:picChg chg="del">
          <ac:chgData name="Ken Merrihew" userId="bcb7a1e886d99f07" providerId="LiveId" clId="{89D221F1-EECA-4E1A-94A2-B871AB1E00B9}" dt="2019-11-15T19:21:34.761" v="488" actId="478"/>
          <ac:picMkLst>
            <pc:docMk/>
            <pc:sldMk cId="3301050475" sldId="279"/>
            <ac:picMk id="7" creationId="{94654610-B90A-417C-9C4B-0ED599DE4EB1}"/>
          </ac:picMkLst>
        </pc:picChg>
        <pc:picChg chg="add mod modCrop">
          <ac:chgData name="Ken Merrihew" userId="bcb7a1e886d99f07" providerId="LiveId" clId="{89D221F1-EECA-4E1A-94A2-B871AB1E00B9}" dt="2019-11-15T19:25:27.258" v="528" actId="14861"/>
          <ac:picMkLst>
            <pc:docMk/>
            <pc:sldMk cId="3301050475" sldId="279"/>
            <ac:picMk id="8" creationId="{85D1CF21-9948-4479-A301-3D352EEA2962}"/>
          </ac:picMkLst>
        </pc:picChg>
        <pc:picChg chg="del mod">
          <ac:chgData name="Ken Merrihew" userId="bcb7a1e886d99f07" providerId="LiveId" clId="{89D221F1-EECA-4E1A-94A2-B871AB1E00B9}" dt="2019-11-15T19:25:09.997" v="526" actId="478"/>
          <ac:picMkLst>
            <pc:docMk/>
            <pc:sldMk cId="3301050475" sldId="279"/>
            <ac:picMk id="9" creationId="{81B272AC-B0B0-46EC-8157-CF75A4D61C48}"/>
          </ac:picMkLst>
        </pc:picChg>
        <pc:picChg chg="add mod ord topLvl">
          <ac:chgData name="Ken Merrihew" userId="bcb7a1e886d99f07" providerId="LiveId" clId="{89D221F1-EECA-4E1A-94A2-B871AB1E00B9}" dt="2019-11-15T19:59:40.453" v="769" actId="1076"/>
          <ac:picMkLst>
            <pc:docMk/>
            <pc:sldMk cId="3301050475" sldId="279"/>
            <ac:picMk id="12" creationId="{9244848C-D408-4EAA-B5E0-CA6A42F48248}"/>
          </ac:picMkLst>
        </pc:picChg>
        <pc:picChg chg="add del mod">
          <ac:chgData name="Ken Merrihew" userId="bcb7a1e886d99f07" providerId="LiveId" clId="{89D221F1-EECA-4E1A-94A2-B871AB1E00B9}" dt="2019-11-15T19:28:15.034" v="551" actId="478"/>
          <ac:picMkLst>
            <pc:docMk/>
            <pc:sldMk cId="3301050475" sldId="279"/>
            <ac:picMk id="15" creationId="{172962B7-2163-45E0-A91E-AC95A16990F5}"/>
          </ac:picMkLst>
        </pc:picChg>
        <pc:picChg chg="add mod ord">
          <ac:chgData name="Ken Merrihew" userId="bcb7a1e886d99f07" providerId="LiveId" clId="{89D221F1-EECA-4E1A-94A2-B871AB1E00B9}" dt="2019-11-15T20:01:20.736" v="800" actId="1035"/>
          <ac:picMkLst>
            <pc:docMk/>
            <pc:sldMk cId="3301050475" sldId="279"/>
            <ac:picMk id="18" creationId="{BD792C9A-1FA4-4B70-8E73-EE286BD4388D}"/>
          </ac:picMkLst>
        </pc:picChg>
        <pc:picChg chg="add mod">
          <ac:chgData name="Ken Merrihew" userId="bcb7a1e886d99f07" providerId="LiveId" clId="{89D221F1-EECA-4E1A-94A2-B871AB1E00B9}" dt="2019-11-15T19:50:41.488" v="757" actId="164"/>
          <ac:picMkLst>
            <pc:docMk/>
            <pc:sldMk cId="3301050475" sldId="279"/>
            <ac:picMk id="25" creationId="{890CEEA0-5217-4051-9ED9-3A381F23150F}"/>
          </ac:picMkLst>
        </pc:picChg>
      </pc:sldChg>
      <pc:sldChg chg="add del">
        <pc:chgData name="Ken Merrihew" userId="bcb7a1e886d99f07" providerId="LiveId" clId="{89D221F1-EECA-4E1A-94A2-B871AB1E00B9}" dt="2019-11-15T21:08:08.910" v="831" actId="2696"/>
        <pc:sldMkLst>
          <pc:docMk/>
          <pc:sldMk cId="517264928" sldId="280"/>
        </pc:sldMkLst>
      </pc:sldChg>
      <pc:sldChg chg="delSp modSp add ord delAnim">
        <pc:chgData name="Ken Merrihew" userId="bcb7a1e886d99f07" providerId="LiveId" clId="{89D221F1-EECA-4E1A-94A2-B871AB1E00B9}" dt="2019-11-15T20:31:39.052" v="830" actId="2711"/>
        <pc:sldMkLst>
          <pc:docMk/>
          <pc:sldMk cId="2128979643" sldId="281"/>
        </pc:sldMkLst>
        <pc:spChg chg="mod">
          <ac:chgData name="Ken Merrihew" userId="bcb7a1e886d99f07" providerId="LiveId" clId="{89D221F1-EECA-4E1A-94A2-B871AB1E00B9}" dt="2019-11-15T20:31:39.052" v="830" actId="2711"/>
          <ac:spMkLst>
            <pc:docMk/>
            <pc:sldMk cId="2128979643" sldId="281"/>
            <ac:spMk id="3" creationId="{E2263769-A21A-47C3-837A-2CF602A4A55D}"/>
          </ac:spMkLst>
        </pc:spChg>
        <pc:spChg chg="del">
          <ac:chgData name="Ken Merrihew" userId="bcb7a1e886d99f07" providerId="LiveId" clId="{89D221F1-EECA-4E1A-94A2-B871AB1E00B9}" dt="2019-11-15T20:30:51.020" v="820" actId="478"/>
          <ac:spMkLst>
            <pc:docMk/>
            <pc:sldMk cId="2128979643" sldId="281"/>
            <ac:spMk id="8" creationId="{E53D565E-EAF8-4E59-A01D-426D7DDD7CF2}"/>
          </ac:spMkLst>
        </pc:spChg>
        <pc:spChg chg="del">
          <ac:chgData name="Ken Merrihew" userId="bcb7a1e886d99f07" providerId="LiveId" clId="{89D221F1-EECA-4E1A-94A2-B871AB1E00B9}" dt="2019-11-15T20:30:46.556" v="819" actId="478"/>
          <ac:spMkLst>
            <pc:docMk/>
            <pc:sldMk cId="2128979643" sldId="281"/>
            <ac:spMk id="9" creationId="{120BAB1C-8668-4828-848F-F64453D8879A}"/>
          </ac:spMkLst>
        </pc:spChg>
        <pc:spChg chg="del">
          <ac:chgData name="Ken Merrihew" userId="bcb7a1e886d99f07" providerId="LiveId" clId="{89D221F1-EECA-4E1A-94A2-B871AB1E00B9}" dt="2019-11-15T20:30:45.477" v="818" actId="478"/>
          <ac:spMkLst>
            <pc:docMk/>
            <pc:sldMk cId="2128979643" sldId="281"/>
            <ac:spMk id="10" creationId="{32A496B2-2C17-4961-8405-F3263A55703A}"/>
          </ac:spMkLst>
        </pc:spChg>
        <pc:spChg chg="del">
          <ac:chgData name="Ken Merrihew" userId="bcb7a1e886d99f07" providerId="LiveId" clId="{89D221F1-EECA-4E1A-94A2-B871AB1E00B9}" dt="2019-11-15T20:30:45.477" v="818" actId="478"/>
          <ac:spMkLst>
            <pc:docMk/>
            <pc:sldMk cId="2128979643" sldId="281"/>
            <ac:spMk id="11" creationId="{FDCF105D-EF51-4DF1-B514-A0671FF6C4A5}"/>
          </ac:spMkLst>
        </pc:spChg>
        <pc:spChg chg="del">
          <ac:chgData name="Ken Merrihew" userId="bcb7a1e886d99f07" providerId="LiveId" clId="{89D221F1-EECA-4E1A-94A2-B871AB1E00B9}" dt="2019-11-15T20:30:45.477" v="818" actId="478"/>
          <ac:spMkLst>
            <pc:docMk/>
            <pc:sldMk cId="2128979643" sldId="281"/>
            <ac:spMk id="12" creationId="{D1F45559-43FB-4E2C-AA2E-5F7D3A75BED1}"/>
          </ac:spMkLst>
        </pc:spChg>
        <pc:spChg chg="del">
          <ac:chgData name="Ken Merrihew" userId="bcb7a1e886d99f07" providerId="LiveId" clId="{89D221F1-EECA-4E1A-94A2-B871AB1E00B9}" dt="2019-11-15T20:30:45.477" v="818" actId="478"/>
          <ac:spMkLst>
            <pc:docMk/>
            <pc:sldMk cId="2128979643" sldId="281"/>
            <ac:spMk id="13" creationId="{9290F35C-6D59-4D6F-84C7-5156BC6D7AA0}"/>
          </ac:spMkLst>
        </pc:spChg>
        <pc:picChg chg="del">
          <ac:chgData name="Ken Merrihew" userId="bcb7a1e886d99f07" providerId="LiveId" clId="{89D221F1-EECA-4E1A-94A2-B871AB1E00B9}" dt="2019-11-15T20:30:45.477" v="818" actId="478"/>
          <ac:picMkLst>
            <pc:docMk/>
            <pc:sldMk cId="2128979643" sldId="281"/>
            <ac:picMk id="5" creationId="{EE055885-9183-4396-9052-1DF24A7C9BB2}"/>
          </ac:picMkLst>
        </pc:picChg>
      </pc:sldChg>
      <pc:sldChg chg="add ord">
        <pc:chgData name="Ken Merrihew" userId="bcb7a1e886d99f07" providerId="LiveId" clId="{89D221F1-EECA-4E1A-94A2-B871AB1E00B9}" dt="2019-11-15T20:30:36.253" v="817"/>
        <pc:sldMkLst>
          <pc:docMk/>
          <pc:sldMk cId="3761778708" sldId="282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E400D-63A0-49FE-B118-9C6870007F82}" type="datetimeFigureOut">
              <a:rPr lang="en-US" smtClean="0"/>
              <a:t>11/15/2019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9D739-BE63-443A-B536-A2FF783B2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5431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E400D-63A0-49FE-B118-9C6870007F82}" type="datetimeFigureOut">
              <a:rPr lang="en-US" smtClean="0"/>
              <a:t>11/15/2019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9D739-BE63-443A-B536-A2FF783B2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3398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E400D-63A0-49FE-B118-9C6870007F82}" type="datetimeFigureOut">
              <a:rPr lang="en-US" smtClean="0"/>
              <a:t>11/15/2019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9D739-BE63-443A-B536-A2FF783B2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1585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E400D-63A0-49FE-B118-9C6870007F82}" type="datetimeFigureOut">
              <a:rPr lang="en-US" smtClean="0"/>
              <a:t>11/15/2019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9D739-BE63-443A-B536-A2FF783B2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85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E400D-63A0-49FE-B118-9C6870007F82}" type="datetimeFigureOut">
              <a:rPr lang="en-US" smtClean="0"/>
              <a:t>11/15/2019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9D739-BE63-443A-B536-A2FF783B2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616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E400D-63A0-49FE-B118-9C6870007F82}" type="datetimeFigureOut">
              <a:rPr lang="en-US" smtClean="0"/>
              <a:t>11/15/2019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9D739-BE63-443A-B536-A2FF783B2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6246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E400D-63A0-49FE-B118-9C6870007F82}" type="datetimeFigureOut">
              <a:rPr lang="en-US" smtClean="0"/>
              <a:t>11/15/2019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9D739-BE63-443A-B536-A2FF783B2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8518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E400D-63A0-49FE-B118-9C6870007F82}" type="datetimeFigureOut">
              <a:rPr lang="en-US" smtClean="0"/>
              <a:t>11/15/2019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9D739-BE63-443A-B536-A2FF783B2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196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E400D-63A0-49FE-B118-9C6870007F82}" type="datetimeFigureOut">
              <a:rPr lang="en-US" smtClean="0"/>
              <a:t>11/15/2019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9D739-BE63-443A-B536-A2FF783B2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493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E400D-63A0-49FE-B118-9C6870007F82}" type="datetimeFigureOut">
              <a:rPr lang="en-US" smtClean="0"/>
              <a:t>11/15/2019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9D739-BE63-443A-B536-A2FF783B2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863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E400D-63A0-49FE-B118-9C6870007F82}" type="datetimeFigureOut">
              <a:rPr lang="en-US" smtClean="0"/>
              <a:t>11/15/2019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9D739-BE63-443A-B536-A2FF783B2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623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FE400D-63A0-49FE-B118-9C6870007F82}" type="datetimeFigureOut">
              <a:rPr lang="en-US" smtClean="0"/>
              <a:t>11/15/2019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A9D739-BE63-443A-B536-A2FF783B2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905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pxhere.com/en/photo/691305" TargetMode="External"/><Relationship Id="rId4" Type="http://schemas.microsoft.com/office/2007/relationships/hdphoto" Target="../media/hdphoto4.wdp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pixabay.com/en/man-casual-shirt-stand-2485086/" TargetMode="Externa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microsoft.com/office/2007/relationships/hdphoto" Target="../media/hdphoto2.wdp"/><Relationship Id="rId4" Type="http://schemas.openxmlformats.org/officeDocument/2006/relationships/image" Target="../media/image10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1.png"/><Relationship Id="rId3" Type="http://schemas.openxmlformats.org/officeDocument/2006/relationships/image" Target="../media/image7.png"/><Relationship Id="rId7" Type="http://schemas.openxmlformats.org/officeDocument/2006/relationships/hyperlink" Target="https://creativecommons.org/licenses/by-nc/3.0/" TargetMode="External"/><Relationship Id="rId12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pngimg.com/download/13416" TargetMode="External"/><Relationship Id="rId11" Type="http://schemas.openxmlformats.org/officeDocument/2006/relationships/image" Target="../media/image10.png"/><Relationship Id="rId5" Type="http://schemas.openxmlformats.org/officeDocument/2006/relationships/hyperlink" Target="https://www.pexels.com/photo/adults-backpack-brick-wall-bricks-174754/" TargetMode="External"/><Relationship Id="rId10" Type="http://schemas.openxmlformats.org/officeDocument/2006/relationships/image" Target="../media/image9.png"/><Relationship Id="rId4" Type="http://schemas.microsoft.com/office/2007/relationships/hdphoto" Target="../media/hdphoto1.wdp"/><Relationship Id="rId9" Type="http://schemas.openxmlformats.org/officeDocument/2006/relationships/hyperlink" Target="https://en.wikipedia.org/wiki/In_God_We_Trust" TargetMode="External"/><Relationship Id="rId14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52FA73A-5146-4DBC-9BDB-23DF5E2AD698}"/>
              </a:ext>
            </a:extLst>
          </p:cNvPr>
          <p:cNvSpPr txBox="1"/>
          <p:nvPr/>
        </p:nvSpPr>
        <p:spPr>
          <a:xfrm>
            <a:off x="623889" y="2505670"/>
            <a:ext cx="48992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5400" dirty="0">
                <a:solidFill>
                  <a:srgbClr val="660000"/>
                </a:solidFill>
                <a:latin typeface="Times and Times again" pitchFamily="2" charset="0"/>
                <a:ea typeface="Return To Sender" panose="02000000000000000000" pitchFamily="2" charset="0"/>
                <a:cs typeface="Times New Roman" panose="02020603050405020304" pitchFamily="18" charset="0"/>
              </a:rPr>
              <a:t>12</a:t>
            </a:r>
            <a:r>
              <a:rPr lang="en-US" sz="5400" dirty="0">
                <a:solidFill>
                  <a:srgbClr val="660000"/>
                </a:solidFill>
                <a:latin typeface="Times New Roman" panose="02020603050405020304" pitchFamily="18" charset="0"/>
                <a:ea typeface="Return To Sender" panose="02000000000000000000" pitchFamily="2" charset="0"/>
                <a:cs typeface="Times New Roman" panose="02020603050405020304" pitchFamily="18" charset="0"/>
              </a:rPr>
              <a:t>:</a:t>
            </a:r>
            <a:r>
              <a:rPr lang="en-US" sz="5400" dirty="0">
                <a:solidFill>
                  <a:srgbClr val="660000"/>
                </a:solidFill>
                <a:latin typeface="Times and Times again" pitchFamily="2" charset="0"/>
                <a:ea typeface="Return To Sender" panose="02000000000000000000" pitchFamily="2" charset="0"/>
              </a:rPr>
              <a:t>11</a:t>
            </a:r>
            <a:r>
              <a:rPr lang="en-US" sz="5400" dirty="0">
                <a:solidFill>
                  <a:srgbClr val="660000"/>
                </a:solidFill>
                <a:latin typeface="Times New Roman" panose="02020603050405020304" pitchFamily="18" charset="0"/>
                <a:ea typeface="Return To Sender" panose="02000000000000000000" pitchFamily="2" charset="0"/>
                <a:cs typeface="Times New Roman" panose="02020603050405020304" pitchFamily="18" charset="0"/>
              </a:rPr>
              <a:t>-</a:t>
            </a:r>
            <a:r>
              <a:rPr lang="en-US" sz="5400" dirty="0">
                <a:solidFill>
                  <a:srgbClr val="660000"/>
                </a:solidFill>
                <a:latin typeface="Times and Times again" pitchFamily="2" charset="0"/>
                <a:ea typeface="Return To Sender" panose="02000000000000000000" pitchFamily="2" charset="0"/>
              </a:rPr>
              <a:t>32</a:t>
            </a:r>
          </a:p>
        </p:txBody>
      </p:sp>
    </p:spTree>
    <p:extLst>
      <p:ext uri="{BB962C8B-B14F-4D97-AF65-F5344CB8AC3E}">
        <p14:creationId xmlns:p14="http://schemas.microsoft.com/office/powerpoint/2010/main" val="557253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5F7A497-A0DD-422D-B0EB-E2B7C817C4DF}"/>
              </a:ext>
            </a:extLst>
          </p:cNvPr>
          <p:cNvSpPr txBox="1"/>
          <p:nvPr/>
        </p:nvSpPr>
        <p:spPr>
          <a:xfrm>
            <a:off x="2688805" y="-36813"/>
            <a:ext cx="32437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530006"/>
                </a:solidFill>
                <a:latin typeface="Times and Times again" pitchFamily="2" charset="0"/>
              </a:rPr>
              <a:t>12</a:t>
            </a:r>
            <a:r>
              <a:rPr lang="en-US" sz="5400" dirty="0">
                <a:solidFill>
                  <a:srgbClr val="5300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5400" dirty="0">
                <a:solidFill>
                  <a:srgbClr val="530006"/>
                </a:solidFill>
                <a:latin typeface="Times and Times again" pitchFamily="2" charset="0"/>
              </a:rPr>
              <a:t>11</a:t>
            </a:r>
            <a:r>
              <a:rPr lang="en-US" sz="5400" dirty="0">
                <a:solidFill>
                  <a:srgbClr val="5300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5400" dirty="0">
                <a:solidFill>
                  <a:srgbClr val="530006"/>
                </a:solidFill>
                <a:latin typeface="Times and Times again" pitchFamily="2" charset="0"/>
              </a:rPr>
              <a:t>32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2263769-A21A-47C3-837A-2CF602A4A55D}"/>
              </a:ext>
            </a:extLst>
          </p:cNvPr>
          <p:cNvSpPr txBox="1"/>
          <p:nvPr/>
        </p:nvSpPr>
        <p:spPr>
          <a:xfrm>
            <a:off x="462064" y="890081"/>
            <a:ext cx="823929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Eccl. 7:2 ~ </a:t>
            </a:r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Better to go to the house of mourning </a:t>
            </a:r>
          </a:p>
          <a:p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    Than to go to the house of feasting, </a:t>
            </a:r>
          </a:p>
          <a:p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    For that </a:t>
            </a:r>
            <a:r>
              <a:rPr lang="en-US" sz="32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</a:t>
            </a:r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the end of all men; </a:t>
            </a:r>
          </a:p>
          <a:p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    And the living will take </a:t>
            </a:r>
            <a:r>
              <a:rPr lang="en-US" sz="32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</a:t>
            </a:r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to heart. </a:t>
            </a:r>
          </a:p>
        </p:txBody>
      </p:sp>
    </p:spTree>
    <p:extLst>
      <p:ext uri="{BB962C8B-B14F-4D97-AF65-F5344CB8AC3E}">
        <p14:creationId xmlns:p14="http://schemas.microsoft.com/office/powerpoint/2010/main" val="703067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7B0C7F5-0376-4161-90B7-889E4E695A50}"/>
              </a:ext>
            </a:extLst>
          </p:cNvPr>
          <p:cNvSpPr txBox="1"/>
          <p:nvPr/>
        </p:nvSpPr>
        <p:spPr>
          <a:xfrm>
            <a:off x="2688805" y="-36813"/>
            <a:ext cx="32437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530006"/>
                </a:solidFill>
                <a:latin typeface="Times and Times again" pitchFamily="2" charset="0"/>
              </a:rPr>
              <a:t>12</a:t>
            </a:r>
            <a:r>
              <a:rPr lang="en-US" sz="5400" dirty="0">
                <a:solidFill>
                  <a:srgbClr val="5300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5400" dirty="0">
                <a:solidFill>
                  <a:srgbClr val="530006"/>
                </a:solidFill>
                <a:latin typeface="Times and Times again" pitchFamily="2" charset="0"/>
              </a:rPr>
              <a:t>11</a:t>
            </a:r>
            <a:r>
              <a:rPr lang="en-US" sz="5400" dirty="0">
                <a:solidFill>
                  <a:srgbClr val="5300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5400" dirty="0">
                <a:solidFill>
                  <a:srgbClr val="530006"/>
                </a:solidFill>
                <a:latin typeface="Times and Times again" pitchFamily="2" charset="0"/>
              </a:rPr>
              <a:t>32</a:t>
            </a:r>
          </a:p>
        </p:txBody>
      </p:sp>
    </p:spTree>
    <p:extLst>
      <p:ext uri="{BB962C8B-B14F-4D97-AF65-F5344CB8AC3E}">
        <p14:creationId xmlns:p14="http://schemas.microsoft.com/office/powerpoint/2010/main" val="1143231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5F7A497-A0DD-422D-B0EB-E2B7C817C4DF}"/>
              </a:ext>
            </a:extLst>
          </p:cNvPr>
          <p:cNvSpPr txBox="1"/>
          <p:nvPr/>
        </p:nvSpPr>
        <p:spPr>
          <a:xfrm>
            <a:off x="2688805" y="-36813"/>
            <a:ext cx="32437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530006"/>
                </a:solidFill>
                <a:latin typeface="Times and Times again" pitchFamily="2" charset="0"/>
              </a:rPr>
              <a:t>12</a:t>
            </a:r>
            <a:r>
              <a:rPr lang="en-US" sz="5400" dirty="0">
                <a:solidFill>
                  <a:srgbClr val="5300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5400" dirty="0">
                <a:solidFill>
                  <a:srgbClr val="530006"/>
                </a:solidFill>
                <a:latin typeface="Times and Times again" pitchFamily="2" charset="0"/>
              </a:rPr>
              <a:t>11</a:t>
            </a:r>
            <a:r>
              <a:rPr lang="en-US" sz="5400" dirty="0">
                <a:solidFill>
                  <a:srgbClr val="5300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5400" dirty="0">
                <a:solidFill>
                  <a:srgbClr val="530006"/>
                </a:solidFill>
                <a:latin typeface="Times and Times again" pitchFamily="2" charset="0"/>
              </a:rPr>
              <a:t>32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2263769-A21A-47C3-837A-2CF602A4A55D}"/>
              </a:ext>
            </a:extLst>
          </p:cNvPr>
          <p:cNvSpPr txBox="1"/>
          <p:nvPr/>
        </p:nvSpPr>
        <p:spPr>
          <a:xfrm>
            <a:off x="462064" y="890081"/>
            <a:ext cx="82392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worry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~ </a:t>
            </a:r>
            <a:r>
              <a:rPr lang="en-US" sz="32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merimnaō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from root meaning </a:t>
            </a:r>
            <a:r>
              <a:rPr lang="en-US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 divide</a:t>
            </a:r>
            <a:endParaRPr lang="en-US" sz="4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9365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7B0C7F5-0376-4161-90B7-889E4E695A50}"/>
              </a:ext>
            </a:extLst>
          </p:cNvPr>
          <p:cNvSpPr txBox="1"/>
          <p:nvPr/>
        </p:nvSpPr>
        <p:spPr>
          <a:xfrm>
            <a:off x="2688805" y="-36813"/>
            <a:ext cx="32437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530006"/>
                </a:solidFill>
                <a:latin typeface="Times and Times again" pitchFamily="2" charset="0"/>
              </a:rPr>
              <a:t>12</a:t>
            </a:r>
            <a:r>
              <a:rPr lang="en-US" sz="5400" dirty="0">
                <a:solidFill>
                  <a:srgbClr val="5300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5400" dirty="0">
                <a:solidFill>
                  <a:srgbClr val="530006"/>
                </a:solidFill>
                <a:latin typeface="Times and Times again" pitchFamily="2" charset="0"/>
              </a:rPr>
              <a:t>11</a:t>
            </a:r>
            <a:r>
              <a:rPr lang="en-US" sz="5400" dirty="0">
                <a:solidFill>
                  <a:srgbClr val="5300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5400" dirty="0">
                <a:solidFill>
                  <a:srgbClr val="530006"/>
                </a:solidFill>
                <a:latin typeface="Times and Times again" pitchFamily="2" charset="0"/>
              </a:rPr>
              <a:t>32</a:t>
            </a:r>
          </a:p>
        </p:txBody>
      </p:sp>
    </p:spTree>
    <p:extLst>
      <p:ext uri="{BB962C8B-B14F-4D97-AF65-F5344CB8AC3E}">
        <p14:creationId xmlns:p14="http://schemas.microsoft.com/office/powerpoint/2010/main" val="1434005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5F7A497-A0DD-422D-B0EB-E2B7C817C4DF}"/>
              </a:ext>
            </a:extLst>
          </p:cNvPr>
          <p:cNvSpPr txBox="1"/>
          <p:nvPr/>
        </p:nvSpPr>
        <p:spPr>
          <a:xfrm>
            <a:off x="2688805" y="-36813"/>
            <a:ext cx="32437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530006"/>
                </a:solidFill>
                <a:latin typeface="Times and Times again" pitchFamily="2" charset="0"/>
              </a:rPr>
              <a:t>12</a:t>
            </a:r>
            <a:r>
              <a:rPr lang="en-US" sz="5400" dirty="0">
                <a:solidFill>
                  <a:srgbClr val="5300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5400" dirty="0">
                <a:solidFill>
                  <a:srgbClr val="530006"/>
                </a:solidFill>
                <a:latin typeface="Times and Times again" pitchFamily="2" charset="0"/>
              </a:rPr>
              <a:t>11</a:t>
            </a:r>
            <a:r>
              <a:rPr lang="en-US" sz="5400" dirty="0">
                <a:solidFill>
                  <a:srgbClr val="5300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5400" dirty="0">
                <a:solidFill>
                  <a:srgbClr val="530006"/>
                </a:solidFill>
                <a:latin typeface="Times and Times again" pitchFamily="2" charset="0"/>
              </a:rPr>
              <a:t>32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2263769-A21A-47C3-837A-2CF602A4A55D}"/>
              </a:ext>
            </a:extLst>
          </p:cNvPr>
          <p:cNvSpPr txBox="1"/>
          <p:nvPr/>
        </p:nvSpPr>
        <p:spPr>
          <a:xfrm>
            <a:off x="462064" y="890081"/>
            <a:ext cx="823929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Prov. 13:22 ~ </a:t>
            </a:r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good </a:t>
            </a:r>
            <a:r>
              <a:rPr lang="en-US" sz="32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man</a:t>
            </a:r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leaves an inheritance to his children’s children,</a:t>
            </a:r>
          </a:p>
          <a:p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But the wealth of the sinner is stored up for the righteous.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936C339-CE0F-437B-9BBE-7EBF0F9B9FEA}"/>
              </a:ext>
            </a:extLst>
          </p:cNvPr>
          <p:cNvSpPr txBox="1"/>
          <p:nvPr/>
        </p:nvSpPr>
        <p:spPr>
          <a:xfrm>
            <a:off x="462814" y="2866812"/>
            <a:ext cx="82392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Consider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~ </a:t>
            </a:r>
            <a:r>
              <a:rPr lang="en-US" sz="32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katanoeō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</a:t>
            </a:r>
            <a:r>
              <a:rPr lang="en-US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think about attentively </a:t>
            </a:r>
            <a:endParaRPr lang="en-US" sz="3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14168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5F7A497-A0DD-422D-B0EB-E2B7C817C4DF}"/>
              </a:ext>
            </a:extLst>
          </p:cNvPr>
          <p:cNvSpPr txBox="1"/>
          <p:nvPr/>
        </p:nvSpPr>
        <p:spPr>
          <a:xfrm>
            <a:off x="2688805" y="-36813"/>
            <a:ext cx="32437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530006"/>
                </a:solidFill>
                <a:latin typeface="Times and Times again" pitchFamily="2" charset="0"/>
              </a:rPr>
              <a:t>12</a:t>
            </a:r>
            <a:r>
              <a:rPr lang="en-US" sz="5400" dirty="0">
                <a:solidFill>
                  <a:srgbClr val="5300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5400" dirty="0">
                <a:solidFill>
                  <a:srgbClr val="530006"/>
                </a:solidFill>
                <a:latin typeface="Times and Times again" pitchFamily="2" charset="0"/>
              </a:rPr>
              <a:t>11</a:t>
            </a:r>
            <a:r>
              <a:rPr lang="en-US" sz="5400" dirty="0">
                <a:solidFill>
                  <a:srgbClr val="5300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5400" dirty="0">
                <a:solidFill>
                  <a:srgbClr val="530006"/>
                </a:solidFill>
                <a:latin typeface="Times and Times again" pitchFamily="2" charset="0"/>
              </a:rPr>
              <a:t>32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2263769-A21A-47C3-837A-2CF602A4A55D}"/>
              </a:ext>
            </a:extLst>
          </p:cNvPr>
          <p:cNvSpPr txBox="1"/>
          <p:nvPr/>
        </p:nvSpPr>
        <p:spPr>
          <a:xfrm>
            <a:off x="462064" y="890081"/>
            <a:ext cx="8239297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Elizabeth Cheney ~ Robin to the Sparrow</a:t>
            </a:r>
          </a:p>
          <a:p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Said the robin to the sparrow:</a:t>
            </a:r>
          </a:p>
          <a:p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“There is one thing I would really like to know,</a:t>
            </a:r>
          </a:p>
          <a:p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Why these anxious human beings</a:t>
            </a:r>
          </a:p>
          <a:p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Rush about and worry so.”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936C339-CE0F-437B-9BBE-7EBF0F9B9FEA}"/>
              </a:ext>
            </a:extLst>
          </p:cNvPr>
          <p:cNvSpPr txBox="1"/>
          <p:nvPr/>
        </p:nvSpPr>
        <p:spPr>
          <a:xfrm>
            <a:off x="462814" y="3205797"/>
            <a:ext cx="823929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Said the sparrow to the robin:</a:t>
            </a:r>
          </a:p>
          <a:p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“Friend, I think that it must be</a:t>
            </a:r>
          </a:p>
          <a:p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That they have no heavenly Father</a:t>
            </a:r>
          </a:p>
          <a:p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Such as cares for you and me.”</a:t>
            </a:r>
          </a:p>
        </p:txBody>
      </p:sp>
    </p:spTree>
    <p:extLst>
      <p:ext uri="{BB962C8B-B14F-4D97-AF65-F5344CB8AC3E}">
        <p14:creationId xmlns:p14="http://schemas.microsoft.com/office/powerpoint/2010/main" val="2905140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7B0C7F5-0376-4161-90B7-889E4E695A50}"/>
              </a:ext>
            </a:extLst>
          </p:cNvPr>
          <p:cNvSpPr txBox="1"/>
          <p:nvPr/>
        </p:nvSpPr>
        <p:spPr>
          <a:xfrm>
            <a:off x="2688805" y="-36813"/>
            <a:ext cx="32437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530006"/>
                </a:solidFill>
                <a:latin typeface="Times and Times again" pitchFamily="2" charset="0"/>
              </a:rPr>
              <a:t>12</a:t>
            </a:r>
            <a:r>
              <a:rPr lang="en-US" sz="5400" dirty="0">
                <a:solidFill>
                  <a:srgbClr val="5300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5400" dirty="0">
                <a:solidFill>
                  <a:srgbClr val="530006"/>
                </a:solidFill>
                <a:latin typeface="Times and Times again" pitchFamily="2" charset="0"/>
              </a:rPr>
              <a:t>11</a:t>
            </a:r>
            <a:r>
              <a:rPr lang="en-US" sz="5400" dirty="0">
                <a:solidFill>
                  <a:srgbClr val="5300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5400" dirty="0">
                <a:solidFill>
                  <a:srgbClr val="530006"/>
                </a:solidFill>
                <a:latin typeface="Times and Times again" pitchFamily="2" charset="0"/>
              </a:rPr>
              <a:t>32</a:t>
            </a:r>
          </a:p>
        </p:txBody>
      </p:sp>
    </p:spTree>
    <p:extLst>
      <p:ext uri="{BB962C8B-B14F-4D97-AF65-F5344CB8AC3E}">
        <p14:creationId xmlns:p14="http://schemas.microsoft.com/office/powerpoint/2010/main" val="2416409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5F7A497-A0DD-422D-B0EB-E2B7C817C4DF}"/>
              </a:ext>
            </a:extLst>
          </p:cNvPr>
          <p:cNvSpPr txBox="1"/>
          <p:nvPr/>
        </p:nvSpPr>
        <p:spPr>
          <a:xfrm>
            <a:off x="2688805" y="-36813"/>
            <a:ext cx="32437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530006"/>
                </a:solidFill>
                <a:latin typeface="Times and Times again" pitchFamily="2" charset="0"/>
              </a:rPr>
              <a:t>12</a:t>
            </a:r>
            <a:r>
              <a:rPr lang="en-US" sz="5400" dirty="0">
                <a:solidFill>
                  <a:srgbClr val="5300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5400" dirty="0">
                <a:solidFill>
                  <a:srgbClr val="530006"/>
                </a:solidFill>
                <a:latin typeface="Times and Times again" pitchFamily="2" charset="0"/>
              </a:rPr>
              <a:t>11</a:t>
            </a:r>
            <a:r>
              <a:rPr lang="en-US" sz="5400" dirty="0">
                <a:solidFill>
                  <a:srgbClr val="5300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5400" dirty="0">
                <a:solidFill>
                  <a:srgbClr val="530006"/>
                </a:solidFill>
                <a:latin typeface="Times and Times again" pitchFamily="2" charset="0"/>
              </a:rPr>
              <a:t>32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2263769-A21A-47C3-837A-2CF602A4A55D}"/>
              </a:ext>
            </a:extLst>
          </p:cNvPr>
          <p:cNvSpPr txBox="1"/>
          <p:nvPr/>
        </p:nvSpPr>
        <p:spPr>
          <a:xfrm>
            <a:off x="462064" y="890081"/>
            <a:ext cx="43775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Christians don’t worry …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53D565E-EAF8-4E59-A01D-426D7DDD7CF2}"/>
              </a:ext>
            </a:extLst>
          </p:cNvPr>
          <p:cNvSpPr txBox="1"/>
          <p:nvPr/>
        </p:nvSpPr>
        <p:spPr>
          <a:xfrm>
            <a:off x="4573214" y="892052"/>
            <a:ext cx="43775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 are </a:t>
            </a:r>
            <a:r>
              <a:rPr lang="en-US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concerned</a:t>
            </a:r>
          </a:p>
        </p:txBody>
      </p:sp>
      <p:pic>
        <p:nvPicPr>
          <p:cNvPr id="5" name="Picture 4" descr="A person wearing a black shirt&#10;&#10;Description automatically generated">
            <a:extLst>
              <a:ext uri="{FF2B5EF4-FFF2-40B4-BE49-F238E27FC236}">
                <a16:creationId xmlns:a16="http://schemas.microsoft.com/office/drawing/2014/main" id="{EE055885-9183-4396-9052-1DF24A7C9B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977" b="95269" l="9885" r="89994">
                        <a14:foregroundMark x1="50334" y1="8977" x2="50334" y2="8977"/>
                        <a14:foregroundMark x1="31292" y1="95269" x2="31292" y2="952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2927280" y="1696545"/>
            <a:ext cx="3122292" cy="4684105"/>
          </a:xfrm>
          <a:prstGeom prst="rect">
            <a:avLst/>
          </a:prstGeom>
        </p:spPr>
      </p:pic>
      <p:sp>
        <p:nvSpPr>
          <p:cNvPr id="9" name="Speech Bubble: Oval 8">
            <a:extLst>
              <a:ext uri="{FF2B5EF4-FFF2-40B4-BE49-F238E27FC236}">
                <a16:creationId xmlns:a16="http://schemas.microsoft.com/office/drawing/2014/main" id="{120BAB1C-8668-4828-848F-F64453D8879A}"/>
              </a:ext>
            </a:extLst>
          </p:cNvPr>
          <p:cNvSpPr/>
          <p:nvPr/>
        </p:nvSpPr>
        <p:spPr>
          <a:xfrm>
            <a:off x="1242647" y="898771"/>
            <a:ext cx="2735384" cy="1797538"/>
          </a:xfrm>
          <a:prstGeom prst="wedgeEllipseCallout">
            <a:avLst>
              <a:gd name="adj1" fmla="val 55063"/>
              <a:gd name="adj2" fmla="val 38756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2A496B2-2C17-4961-8405-F3263A55703A}"/>
              </a:ext>
            </a:extLst>
          </p:cNvPr>
          <p:cNvSpPr txBox="1"/>
          <p:nvPr/>
        </p:nvSpPr>
        <p:spPr>
          <a:xfrm>
            <a:off x="1172306" y="1028481"/>
            <a:ext cx="289169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Don’t tell</a:t>
            </a:r>
          </a:p>
          <a:p>
            <a:pPr algn="ctr"/>
            <a:r>
              <a:rPr lang="en-US" sz="2400" b="1" dirty="0"/>
              <a:t>me worrying </a:t>
            </a:r>
          </a:p>
          <a:p>
            <a:pPr algn="ctr"/>
            <a:r>
              <a:rPr lang="en-US" sz="2400" b="1" dirty="0"/>
              <a:t>doesn’t do </a:t>
            </a:r>
          </a:p>
          <a:p>
            <a:pPr algn="ctr"/>
            <a:r>
              <a:rPr lang="en-US" sz="2400" b="1" dirty="0"/>
              <a:t>any good</a:t>
            </a:r>
          </a:p>
        </p:txBody>
      </p:sp>
      <p:sp>
        <p:nvSpPr>
          <p:cNvPr id="11" name="Speech Bubble: Oval 10">
            <a:extLst>
              <a:ext uri="{FF2B5EF4-FFF2-40B4-BE49-F238E27FC236}">
                <a16:creationId xmlns:a16="http://schemas.microsoft.com/office/drawing/2014/main" id="{FDCF105D-EF51-4DF1-B514-A0671FF6C4A5}"/>
              </a:ext>
            </a:extLst>
          </p:cNvPr>
          <p:cNvSpPr/>
          <p:nvPr/>
        </p:nvSpPr>
        <p:spPr>
          <a:xfrm>
            <a:off x="5177693" y="722925"/>
            <a:ext cx="2735384" cy="1797538"/>
          </a:xfrm>
          <a:prstGeom prst="wedgeEllipseCallout">
            <a:avLst>
              <a:gd name="adj1" fmla="val -62080"/>
              <a:gd name="adj2" fmla="val 39191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1F45559-43FB-4E2C-AA2E-5F7D3A75BED1}"/>
              </a:ext>
            </a:extLst>
          </p:cNvPr>
          <p:cNvSpPr txBox="1"/>
          <p:nvPr/>
        </p:nvSpPr>
        <p:spPr>
          <a:xfrm>
            <a:off x="5090838" y="871415"/>
            <a:ext cx="289169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I know better. </a:t>
            </a:r>
          </a:p>
          <a:p>
            <a:pPr algn="ctr"/>
            <a:r>
              <a:rPr lang="en-US" sz="2400" b="1" dirty="0"/>
              <a:t>The things I worry about don’t</a:t>
            </a:r>
          </a:p>
          <a:p>
            <a:pPr algn="ctr"/>
            <a:r>
              <a:rPr lang="en-US" sz="2400" b="1" dirty="0"/>
              <a:t>happen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290F35C-6D59-4D6F-84C7-5156BC6D7AA0}"/>
              </a:ext>
            </a:extLst>
          </p:cNvPr>
          <p:cNvSpPr txBox="1"/>
          <p:nvPr/>
        </p:nvSpPr>
        <p:spPr>
          <a:xfrm>
            <a:off x="1879600" y="3826008"/>
            <a:ext cx="21804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I. B. Stressed</a:t>
            </a:r>
          </a:p>
        </p:txBody>
      </p:sp>
    </p:spTree>
    <p:extLst>
      <p:ext uri="{BB962C8B-B14F-4D97-AF65-F5344CB8AC3E}">
        <p14:creationId xmlns:p14="http://schemas.microsoft.com/office/powerpoint/2010/main" val="1837867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  <p:bldP spid="9" grpId="0" animBg="1"/>
      <p:bldP spid="9" grpId="1" animBg="1"/>
      <p:bldP spid="10" grpId="0"/>
      <p:bldP spid="10" grpId="1"/>
      <p:bldP spid="11" grpId="0" animBg="1"/>
      <p:bldP spid="12" grpId="0"/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7B0C7F5-0376-4161-90B7-889E4E695A50}"/>
              </a:ext>
            </a:extLst>
          </p:cNvPr>
          <p:cNvSpPr txBox="1"/>
          <p:nvPr/>
        </p:nvSpPr>
        <p:spPr>
          <a:xfrm>
            <a:off x="2688805" y="-36813"/>
            <a:ext cx="32437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530006"/>
                </a:solidFill>
                <a:latin typeface="Times and Times again" pitchFamily="2" charset="0"/>
              </a:rPr>
              <a:t>12</a:t>
            </a:r>
            <a:r>
              <a:rPr lang="en-US" sz="5400" dirty="0">
                <a:solidFill>
                  <a:srgbClr val="5300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5400" dirty="0">
                <a:solidFill>
                  <a:srgbClr val="530006"/>
                </a:solidFill>
                <a:latin typeface="Times and Times again" pitchFamily="2" charset="0"/>
              </a:rPr>
              <a:t>11</a:t>
            </a:r>
            <a:r>
              <a:rPr lang="en-US" sz="5400" dirty="0">
                <a:solidFill>
                  <a:srgbClr val="5300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5400" dirty="0">
                <a:solidFill>
                  <a:srgbClr val="530006"/>
                </a:solidFill>
                <a:latin typeface="Times and Times again" pitchFamily="2" charset="0"/>
              </a:rPr>
              <a:t>32</a:t>
            </a:r>
          </a:p>
        </p:txBody>
      </p:sp>
    </p:spTree>
    <p:extLst>
      <p:ext uri="{BB962C8B-B14F-4D97-AF65-F5344CB8AC3E}">
        <p14:creationId xmlns:p14="http://schemas.microsoft.com/office/powerpoint/2010/main" val="309521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5F7A497-A0DD-422D-B0EB-E2B7C817C4DF}"/>
              </a:ext>
            </a:extLst>
          </p:cNvPr>
          <p:cNvSpPr txBox="1"/>
          <p:nvPr/>
        </p:nvSpPr>
        <p:spPr>
          <a:xfrm>
            <a:off x="2688805" y="-36813"/>
            <a:ext cx="32437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530006"/>
                </a:solidFill>
                <a:latin typeface="Times and Times again" pitchFamily="2" charset="0"/>
              </a:rPr>
              <a:t>12</a:t>
            </a:r>
            <a:r>
              <a:rPr lang="en-US" sz="5400" dirty="0">
                <a:solidFill>
                  <a:srgbClr val="5300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5400" dirty="0">
                <a:solidFill>
                  <a:srgbClr val="530006"/>
                </a:solidFill>
                <a:latin typeface="Times and Times again" pitchFamily="2" charset="0"/>
              </a:rPr>
              <a:t>11</a:t>
            </a:r>
            <a:r>
              <a:rPr lang="en-US" sz="5400" dirty="0">
                <a:solidFill>
                  <a:srgbClr val="5300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5400" dirty="0">
                <a:solidFill>
                  <a:srgbClr val="530006"/>
                </a:solidFill>
                <a:latin typeface="Times and Times again" pitchFamily="2" charset="0"/>
              </a:rPr>
              <a:t>32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77CE12CF-3B67-435E-98F1-6872612FE6B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6849094"/>
              </p:ext>
            </p:extLst>
          </p:nvPr>
        </p:nvGraphicFramePr>
        <p:xfrm>
          <a:off x="435429" y="947057"/>
          <a:ext cx="8278586" cy="39297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39293">
                  <a:extLst>
                    <a:ext uri="{9D8B030D-6E8A-4147-A177-3AD203B41FA5}">
                      <a16:colId xmlns:a16="http://schemas.microsoft.com/office/drawing/2014/main" val="1132804011"/>
                    </a:ext>
                  </a:extLst>
                </a:gridCol>
                <a:gridCol w="4139293">
                  <a:extLst>
                    <a:ext uri="{9D8B030D-6E8A-4147-A177-3AD203B41FA5}">
                      <a16:colId xmlns:a16="http://schemas.microsoft.com/office/drawing/2014/main" val="3298582130"/>
                    </a:ext>
                  </a:extLst>
                </a:gridCol>
              </a:tblGrid>
              <a:tr h="982436"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accent4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accent4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6169436"/>
                  </a:ext>
                </a:extLst>
              </a:tr>
              <a:tr h="982436">
                <a:tc>
                  <a:txBody>
                    <a:bodyPr/>
                    <a:lstStyle/>
                    <a:p>
                      <a:endParaRPr lang="en-US">
                        <a:solidFill>
                          <a:schemeClr val="accent4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accent4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49874949"/>
                  </a:ext>
                </a:extLst>
              </a:tr>
              <a:tr h="982436">
                <a:tc>
                  <a:txBody>
                    <a:bodyPr/>
                    <a:lstStyle/>
                    <a:p>
                      <a:endParaRPr lang="en-US">
                        <a:solidFill>
                          <a:schemeClr val="accent4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accent4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14201789"/>
                  </a:ext>
                </a:extLst>
              </a:tr>
              <a:tr h="982436">
                <a:tc>
                  <a:txBody>
                    <a:bodyPr/>
                    <a:lstStyle/>
                    <a:p>
                      <a:endParaRPr lang="en-US">
                        <a:solidFill>
                          <a:schemeClr val="accent4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accent4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90549612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E60DFED4-5838-44DF-8A6A-58E76DC963A1}"/>
              </a:ext>
            </a:extLst>
          </p:cNvPr>
          <p:cNvSpPr txBox="1"/>
          <p:nvPr/>
        </p:nvSpPr>
        <p:spPr>
          <a:xfrm>
            <a:off x="587829" y="1181100"/>
            <a:ext cx="38698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Worry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64C53E9-32AB-4786-8A12-E67907C0FA65}"/>
              </a:ext>
            </a:extLst>
          </p:cNvPr>
          <p:cNvSpPr txBox="1"/>
          <p:nvPr/>
        </p:nvSpPr>
        <p:spPr>
          <a:xfrm>
            <a:off x="4702654" y="1186541"/>
            <a:ext cx="38698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Concern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A5869F3-4334-4D50-A9DF-5E98A2BDC4CD}"/>
              </a:ext>
            </a:extLst>
          </p:cNvPr>
          <p:cNvSpPr txBox="1"/>
          <p:nvPr/>
        </p:nvSpPr>
        <p:spPr>
          <a:xfrm>
            <a:off x="598713" y="2128157"/>
            <a:ext cx="38698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Runs in circles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EB96058-38F1-4216-A220-B93C148D61A0}"/>
              </a:ext>
            </a:extLst>
          </p:cNvPr>
          <p:cNvSpPr txBox="1"/>
          <p:nvPr/>
        </p:nvSpPr>
        <p:spPr>
          <a:xfrm>
            <a:off x="4713538" y="2133598"/>
            <a:ext cx="38698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Goal oriented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8F20C68-A590-4994-A192-0ADBD9653C68}"/>
              </a:ext>
            </a:extLst>
          </p:cNvPr>
          <p:cNvSpPr txBox="1"/>
          <p:nvPr/>
        </p:nvSpPr>
        <p:spPr>
          <a:xfrm>
            <a:off x="598710" y="3113314"/>
            <a:ext cx="38698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Destructive behavior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E1F823B-ACDC-4C2C-A5FE-347FB8C44388}"/>
              </a:ext>
            </a:extLst>
          </p:cNvPr>
          <p:cNvSpPr txBox="1"/>
          <p:nvPr/>
        </p:nvSpPr>
        <p:spPr>
          <a:xfrm>
            <a:off x="4713535" y="3118755"/>
            <a:ext cx="38698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Constructive behavior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87FBBCC-A20B-4957-A9B3-3D8CC4B09E47}"/>
              </a:ext>
            </a:extLst>
          </p:cNvPr>
          <p:cNvSpPr txBox="1"/>
          <p:nvPr/>
        </p:nvSpPr>
        <p:spPr>
          <a:xfrm>
            <a:off x="604149" y="3826329"/>
            <a:ext cx="386987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Focuses on circumstances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EC55A81-E641-4A56-BB18-57EBDEAC520E}"/>
              </a:ext>
            </a:extLst>
          </p:cNvPr>
          <p:cNvSpPr txBox="1"/>
          <p:nvPr/>
        </p:nvSpPr>
        <p:spPr>
          <a:xfrm>
            <a:off x="4718974" y="3831770"/>
            <a:ext cx="386987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Focuses on response to circumstances</a:t>
            </a:r>
          </a:p>
        </p:txBody>
      </p:sp>
    </p:spTree>
    <p:extLst>
      <p:ext uri="{BB962C8B-B14F-4D97-AF65-F5344CB8AC3E}">
        <p14:creationId xmlns:p14="http://schemas.microsoft.com/office/powerpoint/2010/main" val="460070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3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7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0" grpId="0"/>
      <p:bldP spid="10" grpId="1"/>
      <p:bldP spid="11" grpId="0"/>
      <p:bldP spid="11" grpId="1"/>
      <p:bldP spid="12" grpId="0"/>
      <p:bldP spid="12" grpId="1"/>
      <p:bldP spid="13" grpId="0"/>
      <p:bldP spid="13" grpId="1"/>
      <p:bldP spid="14" grpId="0"/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5F7A497-A0DD-422D-B0EB-E2B7C817C4DF}"/>
              </a:ext>
            </a:extLst>
          </p:cNvPr>
          <p:cNvSpPr txBox="1"/>
          <p:nvPr/>
        </p:nvSpPr>
        <p:spPr>
          <a:xfrm>
            <a:off x="2688805" y="-36813"/>
            <a:ext cx="32437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530006"/>
                </a:solidFill>
                <a:latin typeface="Times and Times again" pitchFamily="2" charset="0"/>
              </a:rPr>
              <a:t>12</a:t>
            </a:r>
            <a:r>
              <a:rPr lang="en-US" sz="5400" dirty="0">
                <a:solidFill>
                  <a:srgbClr val="5300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5400" dirty="0">
                <a:solidFill>
                  <a:srgbClr val="530006"/>
                </a:solidFill>
                <a:latin typeface="Times and Times again" pitchFamily="2" charset="0"/>
              </a:rPr>
              <a:t>11</a:t>
            </a:r>
            <a:r>
              <a:rPr lang="en-US" sz="5400" dirty="0">
                <a:solidFill>
                  <a:srgbClr val="5300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5400" dirty="0">
                <a:solidFill>
                  <a:srgbClr val="530006"/>
                </a:solidFill>
                <a:latin typeface="Times and Times again" pitchFamily="2" charset="0"/>
              </a:rPr>
              <a:t>32</a:t>
            </a:r>
          </a:p>
        </p:txBody>
      </p:sp>
      <p:pic>
        <p:nvPicPr>
          <p:cNvPr id="14" name="Picture 13" descr="A person standing on top of each other&#10;&#10;Description automatically generated">
            <a:extLst>
              <a:ext uri="{FF2B5EF4-FFF2-40B4-BE49-F238E27FC236}">
                <a16:creationId xmlns:a16="http://schemas.microsoft.com/office/drawing/2014/main" id="{FCC2B56E-43DF-457D-8D68-327F841E7DD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31309" t="4202" r="14950" b="9067"/>
          <a:stretch/>
        </p:blipFill>
        <p:spPr>
          <a:xfrm>
            <a:off x="3920480" y="1820630"/>
            <a:ext cx="1662546" cy="4369511"/>
          </a:xfrm>
          <a:prstGeom prst="rect">
            <a:avLst/>
          </a:prstGeom>
        </p:spPr>
      </p:pic>
      <p:sp>
        <p:nvSpPr>
          <p:cNvPr id="17" name="Speech Bubble: Oval 16">
            <a:extLst>
              <a:ext uri="{FF2B5EF4-FFF2-40B4-BE49-F238E27FC236}">
                <a16:creationId xmlns:a16="http://schemas.microsoft.com/office/drawing/2014/main" id="{686EF0FE-1CC1-48F0-9F7C-F8ACB4D1B9D8}"/>
              </a:ext>
            </a:extLst>
          </p:cNvPr>
          <p:cNvSpPr/>
          <p:nvPr/>
        </p:nvSpPr>
        <p:spPr>
          <a:xfrm>
            <a:off x="1242647" y="898771"/>
            <a:ext cx="2735384" cy="1797538"/>
          </a:xfrm>
          <a:prstGeom prst="wedgeEllipseCallout">
            <a:avLst>
              <a:gd name="adj1" fmla="val 55063"/>
              <a:gd name="adj2" fmla="val 38756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88505BE-0780-48C0-ACA1-08A902DF1573}"/>
              </a:ext>
            </a:extLst>
          </p:cNvPr>
          <p:cNvSpPr txBox="1"/>
          <p:nvPr/>
        </p:nvSpPr>
        <p:spPr>
          <a:xfrm>
            <a:off x="1172306" y="1062893"/>
            <a:ext cx="289169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Work as</a:t>
            </a:r>
          </a:p>
          <a:p>
            <a:pPr algn="ctr"/>
            <a:r>
              <a:rPr lang="en-US" sz="2400" b="1" dirty="0"/>
              <a:t>though Jesus wasn’t ever coming</a:t>
            </a:r>
          </a:p>
          <a:p>
            <a:pPr algn="ctr"/>
            <a:r>
              <a:rPr lang="en-US" sz="2400" b="1" dirty="0"/>
              <a:t>back</a:t>
            </a:r>
          </a:p>
        </p:txBody>
      </p:sp>
      <p:sp>
        <p:nvSpPr>
          <p:cNvPr id="20" name="Speech Bubble: Oval 19">
            <a:extLst>
              <a:ext uri="{FF2B5EF4-FFF2-40B4-BE49-F238E27FC236}">
                <a16:creationId xmlns:a16="http://schemas.microsoft.com/office/drawing/2014/main" id="{B8166DE9-FD60-436B-BEB7-6C1EA6748B20}"/>
              </a:ext>
            </a:extLst>
          </p:cNvPr>
          <p:cNvSpPr/>
          <p:nvPr/>
        </p:nvSpPr>
        <p:spPr>
          <a:xfrm>
            <a:off x="5177693" y="722925"/>
            <a:ext cx="2735384" cy="1797538"/>
          </a:xfrm>
          <a:prstGeom prst="wedgeEllipseCallout">
            <a:avLst>
              <a:gd name="adj1" fmla="val -62080"/>
              <a:gd name="adj2" fmla="val 39191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4006E7C-B143-4566-BDFD-D6CBF8A3D9B6}"/>
              </a:ext>
            </a:extLst>
          </p:cNvPr>
          <p:cNvSpPr txBox="1"/>
          <p:nvPr/>
        </p:nvSpPr>
        <p:spPr>
          <a:xfrm>
            <a:off x="5076090" y="871415"/>
            <a:ext cx="289169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And live as</a:t>
            </a:r>
          </a:p>
          <a:p>
            <a:pPr algn="ctr"/>
            <a:r>
              <a:rPr lang="en-US" sz="2400" b="1" dirty="0"/>
              <a:t>though He might return at any</a:t>
            </a:r>
          </a:p>
          <a:p>
            <a:pPr algn="ctr"/>
            <a:r>
              <a:rPr lang="en-US" sz="2400" b="1" dirty="0"/>
              <a:t>minute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C2B148E-EA38-4D10-A2B6-DA49228DC860}"/>
              </a:ext>
            </a:extLst>
          </p:cNvPr>
          <p:cNvSpPr txBox="1"/>
          <p:nvPr/>
        </p:nvSpPr>
        <p:spPr>
          <a:xfrm>
            <a:off x="2336800" y="4071815"/>
            <a:ext cx="218049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John Q. Anonymous</a:t>
            </a:r>
          </a:p>
        </p:txBody>
      </p:sp>
    </p:spTree>
    <p:extLst>
      <p:ext uri="{BB962C8B-B14F-4D97-AF65-F5344CB8AC3E}">
        <p14:creationId xmlns:p14="http://schemas.microsoft.com/office/powerpoint/2010/main" val="8507654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18" grpId="0"/>
      <p:bldP spid="18" grpId="1"/>
      <p:bldP spid="20" grpId="0" animBg="1"/>
      <p:bldP spid="2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7B0C7F5-0376-4161-90B7-889E4E695A50}"/>
              </a:ext>
            </a:extLst>
          </p:cNvPr>
          <p:cNvSpPr txBox="1"/>
          <p:nvPr/>
        </p:nvSpPr>
        <p:spPr>
          <a:xfrm>
            <a:off x="2688805" y="-36813"/>
            <a:ext cx="32437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530006"/>
                </a:solidFill>
                <a:latin typeface="Times and Times again" pitchFamily="2" charset="0"/>
              </a:rPr>
              <a:t>12</a:t>
            </a:r>
            <a:r>
              <a:rPr lang="en-US" sz="5400" dirty="0">
                <a:solidFill>
                  <a:srgbClr val="5300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5400" dirty="0">
                <a:solidFill>
                  <a:srgbClr val="530006"/>
                </a:solidFill>
                <a:latin typeface="Times and Times again" pitchFamily="2" charset="0"/>
              </a:rPr>
              <a:t>11</a:t>
            </a:r>
            <a:r>
              <a:rPr lang="en-US" sz="5400" dirty="0">
                <a:solidFill>
                  <a:srgbClr val="5300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5400" dirty="0">
                <a:solidFill>
                  <a:srgbClr val="530006"/>
                </a:solidFill>
                <a:latin typeface="Times and Times again" pitchFamily="2" charset="0"/>
              </a:rPr>
              <a:t>32</a:t>
            </a:r>
          </a:p>
        </p:txBody>
      </p:sp>
    </p:spTree>
    <p:extLst>
      <p:ext uri="{BB962C8B-B14F-4D97-AF65-F5344CB8AC3E}">
        <p14:creationId xmlns:p14="http://schemas.microsoft.com/office/powerpoint/2010/main" val="3291964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5F7A497-A0DD-422D-B0EB-E2B7C817C4DF}"/>
              </a:ext>
            </a:extLst>
          </p:cNvPr>
          <p:cNvSpPr txBox="1"/>
          <p:nvPr/>
        </p:nvSpPr>
        <p:spPr>
          <a:xfrm>
            <a:off x="2688805" y="-36813"/>
            <a:ext cx="32437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530006"/>
                </a:solidFill>
                <a:latin typeface="Times and Times again" pitchFamily="2" charset="0"/>
              </a:rPr>
              <a:t>12</a:t>
            </a:r>
            <a:r>
              <a:rPr lang="en-US" sz="5400" dirty="0">
                <a:solidFill>
                  <a:srgbClr val="5300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5400" dirty="0">
                <a:solidFill>
                  <a:srgbClr val="530006"/>
                </a:solidFill>
                <a:latin typeface="Times and Times again" pitchFamily="2" charset="0"/>
              </a:rPr>
              <a:t>11</a:t>
            </a:r>
            <a:r>
              <a:rPr lang="en-US" sz="5400" dirty="0">
                <a:solidFill>
                  <a:srgbClr val="5300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5400" dirty="0">
                <a:solidFill>
                  <a:srgbClr val="530006"/>
                </a:solidFill>
                <a:latin typeface="Times and Times again" pitchFamily="2" charset="0"/>
              </a:rPr>
              <a:t>32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2263769-A21A-47C3-837A-2CF602A4A55D}"/>
              </a:ext>
            </a:extLst>
          </p:cNvPr>
          <p:cNvSpPr txBox="1"/>
          <p:nvPr/>
        </p:nvSpPr>
        <p:spPr>
          <a:xfrm>
            <a:off x="462064" y="890081"/>
            <a:ext cx="82738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anxious mind 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~ </a:t>
            </a:r>
            <a:r>
              <a:rPr lang="en-US" sz="32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meterōizō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</a:t>
            </a:r>
            <a:r>
              <a:rPr lang="en-US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 suspend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(meteor) </a:t>
            </a:r>
            <a:endParaRPr lang="en-US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28979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7B0C7F5-0376-4161-90B7-889E4E695A50}"/>
              </a:ext>
            </a:extLst>
          </p:cNvPr>
          <p:cNvSpPr txBox="1"/>
          <p:nvPr/>
        </p:nvSpPr>
        <p:spPr>
          <a:xfrm>
            <a:off x="2688805" y="-36813"/>
            <a:ext cx="32437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530006"/>
                </a:solidFill>
                <a:latin typeface="Times and Times again" pitchFamily="2" charset="0"/>
              </a:rPr>
              <a:t>12</a:t>
            </a:r>
            <a:r>
              <a:rPr lang="en-US" sz="5400" dirty="0">
                <a:solidFill>
                  <a:srgbClr val="5300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5400" dirty="0">
                <a:solidFill>
                  <a:srgbClr val="530006"/>
                </a:solidFill>
                <a:latin typeface="Times and Times again" pitchFamily="2" charset="0"/>
              </a:rPr>
              <a:t>11</a:t>
            </a:r>
            <a:r>
              <a:rPr lang="en-US" sz="5400" dirty="0">
                <a:solidFill>
                  <a:srgbClr val="5300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5400" dirty="0">
                <a:solidFill>
                  <a:srgbClr val="530006"/>
                </a:solidFill>
                <a:latin typeface="Times and Times again" pitchFamily="2" charset="0"/>
              </a:rPr>
              <a:t>32</a:t>
            </a:r>
          </a:p>
        </p:txBody>
      </p:sp>
    </p:spTree>
    <p:extLst>
      <p:ext uri="{BB962C8B-B14F-4D97-AF65-F5344CB8AC3E}">
        <p14:creationId xmlns:p14="http://schemas.microsoft.com/office/powerpoint/2010/main" val="3761778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02EE99DF-BC32-4946-9EE1-A3766A0B5078}"/>
              </a:ext>
            </a:extLst>
          </p:cNvPr>
          <p:cNvGrpSpPr/>
          <p:nvPr/>
        </p:nvGrpSpPr>
        <p:grpSpPr>
          <a:xfrm rot="21301248">
            <a:off x="2269942" y="1028022"/>
            <a:ext cx="5532120" cy="3503676"/>
            <a:chOff x="3332833" y="1035837"/>
            <a:chExt cx="5532120" cy="3503676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ACB88C47-0F26-4BCA-8663-B16ED8AA0317}"/>
                </a:ext>
              </a:extLst>
            </p:cNvPr>
            <p:cNvGrpSpPr/>
            <p:nvPr/>
          </p:nvGrpSpPr>
          <p:grpSpPr>
            <a:xfrm>
              <a:off x="3332833" y="1035837"/>
              <a:ext cx="5532120" cy="3503676"/>
              <a:chOff x="1201255" y="1111807"/>
              <a:chExt cx="5532120" cy="3503676"/>
            </a:xfrm>
          </p:grpSpPr>
          <p:pic>
            <p:nvPicPr>
              <p:cNvPr id="1026" name="Picture 2" descr="Image result for american express">
                <a:extLst>
                  <a:ext uri="{FF2B5EF4-FFF2-40B4-BE49-F238E27FC236}">
                    <a16:creationId xmlns:a16="http://schemas.microsoft.com/office/drawing/2014/main" id="{3CA0C557-0D08-4E93-8E4A-3102EE3A171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01255" y="1111807"/>
                <a:ext cx="5532120" cy="350367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" name="Picture 2" descr="Image result for american express">
                <a:extLst>
                  <a:ext uri="{FF2B5EF4-FFF2-40B4-BE49-F238E27FC236}">
                    <a16:creationId xmlns:a16="http://schemas.microsoft.com/office/drawing/2014/main" id="{6564BC4A-F2C3-41EA-A6F5-3EE5A09600B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563" t="8949" r="20586" b="85008"/>
              <a:stretch/>
            </p:blipFill>
            <p:spPr bwMode="auto">
              <a:xfrm>
                <a:off x="2394155" y="1632154"/>
                <a:ext cx="3288890" cy="25563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" name="Picture 2" descr="Image result for american express">
                <a:extLst>
                  <a:ext uri="{FF2B5EF4-FFF2-40B4-BE49-F238E27FC236}">
                    <a16:creationId xmlns:a16="http://schemas.microsoft.com/office/drawing/2014/main" id="{BB1178DF-4892-49F2-995D-FA3779AD49E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436" t="42774" r="9210" b="52315"/>
              <a:stretch/>
            </p:blipFill>
            <p:spPr bwMode="auto">
              <a:xfrm>
                <a:off x="5722375" y="2851356"/>
                <a:ext cx="668594" cy="27038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" name="Picture 2" descr="Image result for american express">
                <a:extLst>
                  <a:ext uri="{FF2B5EF4-FFF2-40B4-BE49-F238E27FC236}">
                    <a16:creationId xmlns:a16="http://schemas.microsoft.com/office/drawing/2014/main" id="{7CDD6AC3-10C0-45D2-92FE-66D4F244201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1595" t="79115" r="21563" b="14431"/>
              <a:stretch/>
            </p:blipFill>
            <p:spPr bwMode="auto">
              <a:xfrm>
                <a:off x="5122606" y="3692013"/>
                <a:ext cx="378542" cy="22614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" name="Picture 2" descr="Image result for american express">
                <a:extLst>
                  <a:ext uri="{FF2B5EF4-FFF2-40B4-BE49-F238E27FC236}">
                    <a16:creationId xmlns:a16="http://schemas.microsoft.com/office/drawing/2014/main" id="{DE2A0727-52AD-4A7F-BFF8-FC8685A55C6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411" t="77010" r="67329" b="14150"/>
              <a:stretch/>
            </p:blipFill>
            <p:spPr bwMode="auto">
              <a:xfrm>
                <a:off x="1720644" y="4070554"/>
                <a:ext cx="1342103" cy="30971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50A1600-BE2E-4A3C-B949-F8A40A565A5A}"/>
                </a:ext>
              </a:extLst>
            </p:cNvPr>
            <p:cNvSpPr txBox="1"/>
            <p:nvPr/>
          </p:nvSpPr>
          <p:spPr>
            <a:xfrm>
              <a:off x="7809707" y="2775386"/>
              <a:ext cx="71283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7777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FEA5CC0-A7F8-4176-BBFB-C5D6719C7CFD}"/>
                </a:ext>
              </a:extLst>
            </p:cNvPr>
            <p:cNvSpPr txBox="1"/>
            <p:nvPr/>
          </p:nvSpPr>
          <p:spPr>
            <a:xfrm>
              <a:off x="7131281" y="3552134"/>
              <a:ext cx="71283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1981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92F03A0-C309-49D5-BD21-722A99C91991}"/>
                </a:ext>
              </a:extLst>
            </p:cNvPr>
            <p:cNvSpPr txBox="1"/>
            <p:nvPr/>
          </p:nvSpPr>
          <p:spPr>
            <a:xfrm>
              <a:off x="3940713" y="3812690"/>
              <a:ext cx="179438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I  M  Saved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BD02A44-7E90-4E5F-81B3-4E8992454C0C}"/>
                </a:ext>
              </a:extLst>
            </p:cNvPr>
            <p:cNvSpPr txBox="1"/>
            <p:nvPr/>
          </p:nvSpPr>
          <p:spPr>
            <a:xfrm>
              <a:off x="3984958" y="1533433"/>
              <a:ext cx="4173794" cy="316742"/>
            </a:xfrm>
            <a:prstGeom prst="rect">
              <a:avLst/>
            </a:prstGeom>
            <a:noFill/>
          </p:spPr>
          <p:txBody>
            <a:bodyPr wrap="square" rtlCol="0">
              <a:prstTxWarp prst="textPlain">
                <a:avLst>
                  <a:gd name="adj" fmla="val 49811"/>
                </a:avLst>
              </a:prstTxWarp>
              <a:spAutoFit/>
            </a:bodyPr>
            <a:lstStyle/>
            <a:p>
              <a:r>
                <a:rPr lang="en-US" sz="2800" b="1" dirty="0">
                  <a:latin typeface="MS Reference Sans Serif" panose="020B0604030504040204" pitchFamily="34" charset="0"/>
                  <a:cs typeface="Mangal" panose="020B0502040204020203" pitchFamily="18" charset="0"/>
                </a:rPr>
                <a:t>HEAVEN EXPRESS</a:t>
              </a:r>
            </a:p>
          </p:txBody>
        </p: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6A432761-0627-4B73-A799-6FB6AC4DD62A}"/>
                </a:ext>
              </a:extLst>
            </p:cNvPr>
            <p:cNvGrpSpPr/>
            <p:nvPr/>
          </p:nvGrpSpPr>
          <p:grpSpPr>
            <a:xfrm>
              <a:off x="5374733" y="1997529"/>
              <a:ext cx="1403662" cy="1692729"/>
              <a:chOff x="220348" y="3048000"/>
              <a:chExt cx="1403662" cy="1692729"/>
            </a:xfrm>
          </p:grpSpPr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625E3D20-DAE2-438F-A18F-B00536C0BE7F}"/>
                  </a:ext>
                </a:extLst>
              </p:cNvPr>
              <p:cNvSpPr/>
              <p:nvPr/>
            </p:nvSpPr>
            <p:spPr>
              <a:xfrm>
                <a:off x="272143" y="3048000"/>
                <a:ext cx="1317172" cy="1692729"/>
              </a:xfrm>
              <a:prstGeom prst="ellipse">
                <a:avLst/>
              </a:prstGeom>
              <a:blipFill>
                <a:blip r:embed="rId4"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artisticLineDrawing/>
                          </a14:imgEffect>
                          <a14:imgEffect>
                            <a14:saturation sat="66000"/>
                          </a14:imgEffect>
                          <a14:imgEffect>
                            <a14:brightnessContrast contrast="-2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a:blipFill>
              <a:ln w="19050" cmpd="dbl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032" name="Picture 8" descr="Related image">
                <a:extLst>
                  <a:ext uri="{FF2B5EF4-FFF2-40B4-BE49-F238E27FC236}">
                    <a16:creationId xmlns:a16="http://schemas.microsoft.com/office/drawing/2014/main" id="{F8F97FEB-D75B-4D89-98E4-A97A67087B7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10000" b="90000" l="10000" r="90000">
                            <a14:foregroundMark x1="25093" y1="16385" x2="25093" y2="16385"/>
                            <a14:foregroundMark x1="32665" y1="14923" x2="33259" y2="12385"/>
                            <a14:backgroundMark x1="27617" y1="33923" x2="27617" y2="33923"/>
                            <a14:backgroundMark x1="53898" y1="29154" x2="53898" y2="29154"/>
                            <a14:backgroundMark x1="42316" y1="58462" x2="42316" y2="58462"/>
                            <a14:backgroundMark x1="40980" y1="59308" x2="40980" y2="59308"/>
                            <a14:backgroundMark x1="69562" y1="59923" x2="69562" y2="59923"/>
                            <a14:backgroundMark x1="66964" y1="66308" x2="66964" y2="66308"/>
                            <a14:backgroundMark x1="63474" y1="70077" x2="63474" y2="70077"/>
                            <a14:backgroundMark x1="58500" y1="79385" x2="58500" y2="79385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999" t="10476" r="18441" b="17064"/>
              <a:stretch/>
            </p:blipFill>
            <p:spPr bwMode="auto">
              <a:xfrm flipH="1">
                <a:off x="220348" y="3173185"/>
                <a:ext cx="1403662" cy="1452998"/>
              </a:xfrm>
              <a:prstGeom prst="ellipse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9F5D4E23-0C8F-44A6-9D47-1CB4A1F3199B}"/>
                </a:ext>
              </a:extLst>
            </p:cNvPr>
            <p:cNvSpPr txBox="1"/>
            <p:nvPr/>
          </p:nvSpPr>
          <p:spPr>
            <a:xfrm>
              <a:off x="4299589" y="2937617"/>
              <a:ext cx="364285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extrusionH="171450" contourW="12700">
                <a:bevelT w="146050" h="177800"/>
                <a:extrusionClr>
                  <a:schemeClr val="tx1"/>
                </a:extrusionClr>
                <a:contourClr>
                  <a:schemeClr val="tx1"/>
                </a:contourClr>
              </a:sp3d>
            </a:bodyPr>
            <a:lstStyle/>
            <a:p>
              <a:pPr algn="ctr"/>
              <a:r>
                <a:rPr lang="en-US" sz="28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7777  777777  77777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95F7A497-A0DD-422D-B0EB-E2B7C817C4DF}"/>
              </a:ext>
            </a:extLst>
          </p:cNvPr>
          <p:cNvSpPr txBox="1"/>
          <p:nvPr/>
        </p:nvSpPr>
        <p:spPr>
          <a:xfrm>
            <a:off x="2688805" y="-36813"/>
            <a:ext cx="32437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530006"/>
                </a:solidFill>
                <a:latin typeface="Times and Times again" pitchFamily="2" charset="0"/>
              </a:rPr>
              <a:t>12</a:t>
            </a:r>
            <a:r>
              <a:rPr lang="en-US" sz="5400" dirty="0">
                <a:solidFill>
                  <a:srgbClr val="5300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5400" dirty="0">
                <a:solidFill>
                  <a:srgbClr val="530006"/>
                </a:solidFill>
                <a:latin typeface="Times and Times again" pitchFamily="2" charset="0"/>
              </a:rPr>
              <a:t>11</a:t>
            </a:r>
            <a:r>
              <a:rPr lang="en-US" sz="5400" dirty="0">
                <a:solidFill>
                  <a:srgbClr val="5300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5400" dirty="0">
                <a:solidFill>
                  <a:srgbClr val="530006"/>
                </a:solidFill>
                <a:latin typeface="Times and Times again" pitchFamily="2" charset="0"/>
              </a:rPr>
              <a:t>32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7228E85-1568-44D4-B29D-D23330A6FE50}"/>
              </a:ext>
            </a:extLst>
          </p:cNvPr>
          <p:cNvSpPr txBox="1"/>
          <p:nvPr/>
        </p:nvSpPr>
        <p:spPr>
          <a:xfrm>
            <a:off x="1832811" y="4443663"/>
            <a:ext cx="48687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Don’t leave home without it</a:t>
            </a:r>
          </a:p>
        </p:txBody>
      </p:sp>
    </p:spTree>
    <p:extLst>
      <p:ext uri="{BB962C8B-B14F-4D97-AF65-F5344CB8AC3E}">
        <p14:creationId xmlns:p14="http://schemas.microsoft.com/office/powerpoint/2010/main" val="2272877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7B0C7F5-0376-4161-90B7-889E4E695A50}"/>
              </a:ext>
            </a:extLst>
          </p:cNvPr>
          <p:cNvSpPr txBox="1"/>
          <p:nvPr/>
        </p:nvSpPr>
        <p:spPr>
          <a:xfrm>
            <a:off x="2688805" y="-36813"/>
            <a:ext cx="32437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530006"/>
                </a:solidFill>
                <a:latin typeface="Times and Times again" pitchFamily="2" charset="0"/>
              </a:rPr>
              <a:t>12</a:t>
            </a:r>
            <a:r>
              <a:rPr lang="en-US" sz="5400" dirty="0">
                <a:solidFill>
                  <a:srgbClr val="5300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5400" dirty="0">
                <a:solidFill>
                  <a:srgbClr val="530006"/>
                </a:solidFill>
                <a:latin typeface="Times and Times again" pitchFamily="2" charset="0"/>
              </a:rPr>
              <a:t>11</a:t>
            </a:r>
            <a:r>
              <a:rPr lang="en-US" sz="5400" dirty="0">
                <a:solidFill>
                  <a:srgbClr val="5300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5400" dirty="0">
                <a:solidFill>
                  <a:srgbClr val="530006"/>
                </a:solidFill>
                <a:latin typeface="Times and Times again" pitchFamily="2" charset="0"/>
              </a:rPr>
              <a:t>32</a:t>
            </a:r>
          </a:p>
        </p:txBody>
      </p:sp>
    </p:spTree>
    <p:extLst>
      <p:ext uri="{BB962C8B-B14F-4D97-AF65-F5344CB8AC3E}">
        <p14:creationId xmlns:p14="http://schemas.microsoft.com/office/powerpoint/2010/main" val="3120283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7B0C7F5-0376-4161-90B7-889E4E695A50}"/>
              </a:ext>
            </a:extLst>
          </p:cNvPr>
          <p:cNvSpPr txBox="1"/>
          <p:nvPr/>
        </p:nvSpPr>
        <p:spPr>
          <a:xfrm>
            <a:off x="2688805" y="-36813"/>
            <a:ext cx="32437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530006"/>
                </a:solidFill>
                <a:latin typeface="Times and Times again" pitchFamily="2" charset="0"/>
              </a:rPr>
              <a:t>12</a:t>
            </a:r>
            <a:r>
              <a:rPr lang="en-US" sz="5400" dirty="0">
                <a:solidFill>
                  <a:srgbClr val="5300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5400" dirty="0">
                <a:solidFill>
                  <a:srgbClr val="530006"/>
                </a:solidFill>
                <a:latin typeface="Times and Times again" pitchFamily="2" charset="0"/>
              </a:rPr>
              <a:t>11</a:t>
            </a:r>
            <a:r>
              <a:rPr lang="en-US" sz="5400" dirty="0">
                <a:solidFill>
                  <a:srgbClr val="5300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5400" dirty="0">
                <a:solidFill>
                  <a:srgbClr val="530006"/>
                </a:solidFill>
                <a:latin typeface="Times and Times again" pitchFamily="2" charset="0"/>
              </a:rPr>
              <a:t>32</a:t>
            </a:r>
          </a:p>
        </p:txBody>
      </p:sp>
    </p:spTree>
    <p:extLst>
      <p:ext uri="{BB962C8B-B14F-4D97-AF65-F5344CB8AC3E}">
        <p14:creationId xmlns:p14="http://schemas.microsoft.com/office/powerpoint/2010/main" val="3293684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5F7A497-A0DD-422D-B0EB-E2B7C817C4DF}"/>
              </a:ext>
            </a:extLst>
          </p:cNvPr>
          <p:cNvSpPr txBox="1"/>
          <p:nvPr/>
        </p:nvSpPr>
        <p:spPr>
          <a:xfrm>
            <a:off x="2688805" y="-36813"/>
            <a:ext cx="32437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530006"/>
                </a:solidFill>
                <a:latin typeface="Times and Times again" pitchFamily="2" charset="0"/>
              </a:rPr>
              <a:t>12</a:t>
            </a:r>
            <a:r>
              <a:rPr lang="en-US" sz="5400" dirty="0">
                <a:solidFill>
                  <a:srgbClr val="5300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5400" dirty="0">
                <a:solidFill>
                  <a:srgbClr val="530006"/>
                </a:solidFill>
                <a:latin typeface="Times and Times again" pitchFamily="2" charset="0"/>
              </a:rPr>
              <a:t>11</a:t>
            </a:r>
            <a:r>
              <a:rPr lang="en-US" sz="5400" dirty="0">
                <a:solidFill>
                  <a:srgbClr val="5300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5400" dirty="0">
                <a:solidFill>
                  <a:srgbClr val="530006"/>
                </a:solidFill>
                <a:latin typeface="Times and Times again" pitchFamily="2" charset="0"/>
              </a:rPr>
              <a:t>32</a:t>
            </a:r>
          </a:p>
        </p:txBody>
      </p:sp>
      <p:pic>
        <p:nvPicPr>
          <p:cNvPr id="2050" name="Picture 2" descr="Related image">
            <a:extLst>
              <a:ext uri="{FF2B5EF4-FFF2-40B4-BE49-F238E27FC236}">
                <a16:creationId xmlns:a16="http://schemas.microsoft.com/office/drawing/2014/main" id="{3FE07536-0445-4258-BB7A-1784379B4B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65378">
            <a:off x="5077472" y="1048152"/>
            <a:ext cx="3803333" cy="3245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2263769-A21A-47C3-837A-2CF602A4A55D}"/>
              </a:ext>
            </a:extLst>
          </p:cNvPr>
          <p:cNvSpPr txBox="1"/>
          <p:nvPr/>
        </p:nvSpPr>
        <p:spPr>
          <a:xfrm>
            <a:off x="462065" y="890081"/>
            <a:ext cx="480550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Joe Focht ~ 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“This is not an argument about fairness … this is about one brother who wants to keep and one brother who wants to get.”</a:t>
            </a:r>
          </a:p>
        </p:txBody>
      </p:sp>
    </p:spTree>
    <p:extLst>
      <p:ext uri="{BB962C8B-B14F-4D97-AF65-F5344CB8AC3E}">
        <p14:creationId xmlns:p14="http://schemas.microsoft.com/office/powerpoint/2010/main" val="2823190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5F7A497-A0DD-422D-B0EB-E2B7C817C4DF}"/>
              </a:ext>
            </a:extLst>
          </p:cNvPr>
          <p:cNvSpPr txBox="1"/>
          <p:nvPr/>
        </p:nvSpPr>
        <p:spPr>
          <a:xfrm>
            <a:off x="2688805" y="-36813"/>
            <a:ext cx="32437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530006"/>
                </a:solidFill>
                <a:latin typeface="Times and Times again" pitchFamily="2" charset="0"/>
              </a:rPr>
              <a:t>12</a:t>
            </a:r>
            <a:r>
              <a:rPr lang="en-US" sz="5400" dirty="0">
                <a:solidFill>
                  <a:srgbClr val="5300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5400" dirty="0">
                <a:solidFill>
                  <a:srgbClr val="530006"/>
                </a:solidFill>
                <a:latin typeface="Times and Times again" pitchFamily="2" charset="0"/>
              </a:rPr>
              <a:t>11</a:t>
            </a:r>
            <a:r>
              <a:rPr lang="en-US" sz="5400" dirty="0">
                <a:solidFill>
                  <a:srgbClr val="5300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5400" dirty="0">
                <a:solidFill>
                  <a:srgbClr val="530006"/>
                </a:solidFill>
                <a:latin typeface="Times and Times again" pitchFamily="2" charset="0"/>
              </a:rPr>
              <a:t>32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2263769-A21A-47C3-837A-2CF602A4A55D}"/>
              </a:ext>
            </a:extLst>
          </p:cNvPr>
          <p:cNvSpPr txBox="1"/>
          <p:nvPr/>
        </p:nvSpPr>
        <p:spPr>
          <a:xfrm>
            <a:off x="462064" y="890081"/>
            <a:ext cx="82392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take heed 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~ present, active imperative</a:t>
            </a:r>
            <a:endParaRPr lang="en-US" sz="4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A9BE76C-7736-4E01-BEEF-241022A95926}"/>
              </a:ext>
            </a:extLst>
          </p:cNvPr>
          <p:cNvSpPr txBox="1"/>
          <p:nvPr/>
        </p:nvSpPr>
        <p:spPr>
          <a:xfrm>
            <a:off x="458479" y="1403774"/>
            <a:ext cx="82392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beware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~ present, middle imperative</a:t>
            </a:r>
            <a:endParaRPr lang="en-US" sz="7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918D43F-1E0A-4F9D-B81F-4F1AFE82D6BC}"/>
              </a:ext>
            </a:extLst>
          </p:cNvPr>
          <p:cNvSpPr txBox="1"/>
          <p:nvPr/>
        </p:nvSpPr>
        <p:spPr>
          <a:xfrm>
            <a:off x="463687" y="1904087"/>
            <a:ext cx="823929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Merrihew Standard Version ~ </a:t>
            </a:r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“Always be taking heed and you yourselves be always on guard against covetousness.”</a:t>
            </a:r>
          </a:p>
        </p:txBody>
      </p:sp>
      <p:pic>
        <p:nvPicPr>
          <p:cNvPr id="11" name="Picture 2" descr="Image result for warren wiersbe">
            <a:extLst>
              <a:ext uri="{FF2B5EF4-FFF2-40B4-BE49-F238E27FC236}">
                <a16:creationId xmlns:a16="http://schemas.microsoft.com/office/drawing/2014/main" id="{01314E07-1CEF-4862-9805-BBF28C2DA6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22118">
            <a:off x="5446742" y="970564"/>
            <a:ext cx="3454977" cy="3463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B1730EC-CB00-4B86-A114-78D7777F1289}"/>
              </a:ext>
            </a:extLst>
          </p:cNvPr>
          <p:cNvSpPr txBox="1"/>
          <p:nvPr/>
        </p:nvSpPr>
        <p:spPr>
          <a:xfrm>
            <a:off x="464439" y="3412465"/>
            <a:ext cx="53654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Warren Wiersbe (1929-2019) ~ 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“The heart of every problem is the problem in the heart.”</a:t>
            </a:r>
            <a:endParaRPr lang="en-US" sz="4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04829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9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1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8" grpId="0"/>
      <p:bldP spid="8" grpId="1"/>
      <p:bldP spid="9" grpId="0"/>
      <p:bldP spid="9" grpId="1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7B0C7F5-0376-4161-90B7-889E4E695A50}"/>
              </a:ext>
            </a:extLst>
          </p:cNvPr>
          <p:cNvSpPr txBox="1"/>
          <p:nvPr/>
        </p:nvSpPr>
        <p:spPr>
          <a:xfrm>
            <a:off x="2688805" y="-36813"/>
            <a:ext cx="32437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530006"/>
                </a:solidFill>
                <a:latin typeface="Times and Times again" pitchFamily="2" charset="0"/>
              </a:rPr>
              <a:t>12</a:t>
            </a:r>
            <a:r>
              <a:rPr lang="en-US" sz="5400" dirty="0">
                <a:solidFill>
                  <a:srgbClr val="5300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5400" dirty="0">
                <a:solidFill>
                  <a:srgbClr val="530006"/>
                </a:solidFill>
                <a:latin typeface="Times and Times again" pitchFamily="2" charset="0"/>
              </a:rPr>
              <a:t>11</a:t>
            </a:r>
            <a:r>
              <a:rPr lang="en-US" sz="5400" dirty="0">
                <a:solidFill>
                  <a:srgbClr val="5300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5400" dirty="0">
                <a:solidFill>
                  <a:srgbClr val="530006"/>
                </a:solidFill>
                <a:latin typeface="Times and Times again" pitchFamily="2" charset="0"/>
              </a:rPr>
              <a:t>32</a:t>
            </a:r>
          </a:p>
        </p:txBody>
      </p:sp>
    </p:spTree>
    <p:extLst>
      <p:ext uri="{BB962C8B-B14F-4D97-AF65-F5344CB8AC3E}">
        <p14:creationId xmlns:p14="http://schemas.microsoft.com/office/powerpoint/2010/main" val="636495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5F7A497-A0DD-422D-B0EB-E2B7C817C4DF}"/>
              </a:ext>
            </a:extLst>
          </p:cNvPr>
          <p:cNvSpPr txBox="1"/>
          <p:nvPr/>
        </p:nvSpPr>
        <p:spPr>
          <a:xfrm>
            <a:off x="2688805" y="-36813"/>
            <a:ext cx="32437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530006"/>
                </a:solidFill>
                <a:latin typeface="Times and Times again" pitchFamily="2" charset="0"/>
              </a:rPr>
              <a:t>12</a:t>
            </a:r>
            <a:r>
              <a:rPr lang="en-US" sz="5400" dirty="0">
                <a:solidFill>
                  <a:srgbClr val="5300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5400" dirty="0">
                <a:solidFill>
                  <a:srgbClr val="530006"/>
                </a:solidFill>
                <a:latin typeface="Times and Times again" pitchFamily="2" charset="0"/>
              </a:rPr>
              <a:t>11</a:t>
            </a:r>
            <a:r>
              <a:rPr lang="en-US" sz="5400" dirty="0">
                <a:solidFill>
                  <a:srgbClr val="5300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5400" dirty="0">
                <a:solidFill>
                  <a:srgbClr val="530006"/>
                </a:solidFill>
                <a:latin typeface="Times and Times again" pitchFamily="2" charset="0"/>
              </a:rPr>
              <a:t>32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2263769-A21A-47C3-837A-2CF602A4A55D}"/>
              </a:ext>
            </a:extLst>
          </p:cNvPr>
          <p:cNvSpPr txBox="1"/>
          <p:nvPr/>
        </p:nvSpPr>
        <p:spPr>
          <a:xfrm>
            <a:off x="462064" y="890081"/>
            <a:ext cx="823929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Ps. 14:1 ~ </a:t>
            </a:r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fool has said in his heart,</a:t>
            </a:r>
          </a:p>
          <a:p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“</a:t>
            </a:r>
            <a:r>
              <a:rPr lang="en-US" sz="32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There is</a:t>
            </a:r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no God.” 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(also, Ps. 53:1)</a:t>
            </a:r>
          </a:p>
        </p:txBody>
      </p:sp>
    </p:spTree>
    <p:extLst>
      <p:ext uri="{BB962C8B-B14F-4D97-AF65-F5344CB8AC3E}">
        <p14:creationId xmlns:p14="http://schemas.microsoft.com/office/powerpoint/2010/main" val="2484737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7B0C7F5-0376-4161-90B7-889E4E695A50}"/>
              </a:ext>
            </a:extLst>
          </p:cNvPr>
          <p:cNvSpPr txBox="1"/>
          <p:nvPr/>
        </p:nvSpPr>
        <p:spPr>
          <a:xfrm>
            <a:off x="2688805" y="-36813"/>
            <a:ext cx="32437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530006"/>
                </a:solidFill>
                <a:latin typeface="Times and Times again" pitchFamily="2" charset="0"/>
              </a:rPr>
              <a:t>12</a:t>
            </a:r>
            <a:r>
              <a:rPr lang="en-US" sz="5400" dirty="0">
                <a:solidFill>
                  <a:srgbClr val="5300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5400" dirty="0">
                <a:solidFill>
                  <a:srgbClr val="530006"/>
                </a:solidFill>
                <a:latin typeface="Times and Times again" pitchFamily="2" charset="0"/>
              </a:rPr>
              <a:t>11</a:t>
            </a:r>
            <a:r>
              <a:rPr lang="en-US" sz="5400" dirty="0">
                <a:solidFill>
                  <a:srgbClr val="5300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5400" dirty="0">
                <a:solidFill>
                  <a:srgbClr val="530006"/>
                </a:solidFill>
                <a:latin typeface="Times and Times again" pitchFamily="2" charset="0"/>
              </a:rPr>
              <a:t>32</a:t>
            </a:r>
          </a:p>
        </p:txBody>
      </p:sp>
    </p:spTree>
    <p:extLst>
      <p:ext uri="{BB962C8B-B14F-4D97-AF65-F5344CB8AC3E}">
        <p14:creationId xmlns:p14="http://schemas.microsoft.com/office/powerpoint/2010/main" val="1187261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5F7A497-A0DD-422D-B0EB-E2B7C817C4DF}"/>
              </a:ext>
            </a:extLst>
          </p:cNvPr>
          <p:cNvSpPr txBox="1"/>
          <p:nvPr/>
        </p:nvSpPr>
        <p:spPr>
          <a:xfrm>
            <a:off x="2688805" y="-36813"/>
            <a:ext cx="32437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530006"/>
                </a:solidFill>
                <a:latin typeface="Times and Times again" pitchFamily="2" charset="0"/>
              </a:rPr>
              <a:t>12</a:t>
            </a:r>
            <a:r>
              <a:rPr lang="en-US" sz="5400" dirty="0">
                <a:solidFill>
                  <a:srgbClr val="5300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5400" dirty="0">
                <a:solidFill>
                  <a:srgbClr val="530006"/>
                </a:solidFill>
                <a:latin typeface="Times and Times again" pitchFamily="2" charset="0"/>
              </a:rPr>
              <a:t>11</a:t>
            </a:r>
            <a:r>
              <a:rPr lang="en-US" sz="5400" dirty="0">
                <a:solidFill>
                  <a:srgbClr val="5300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5400" dirty="0">
                <a:solidFill>
                  <a:srgbClr val="530006"/>
                </a:solidFill>
                <a:latin typeface="Times and Times again" pitchFamily="2" charset="0"/>
              </a:rPr>
              <a:t>32</a:t>
            </a:r>
          </a:p>
        </p:txBody>
      </p:sp>
      <p:pic>
        <p:nvPicPr>
          <p:cNvPr id="8" name="Picture 7" descr="A person standing in front of a brick wall&#10;&#10;Description automatically generated">
            <a:extLst>
              <a:ext uri="{FF2B5EF4-FFF2-40B4-BE49-F238E27FC236}">
                <a16:creationId xmlns:a16="http://schemas.microsoft.com/office/drawing/2014/main" id="{85D1CF21-9948-4479-A301-3D352EEA296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762" b="96647" l="42752" r="93750">
                        <a14:foregroundMark x1="73481" y1="10124" x2="73481" y2="10124"/>
                        <a14:foregroundMark x1="68164" y1="14941" x2="78320" y2="9277"/>
                        <a14:foregroundMark x1="75825" y1="5892" x2="78060" y2="5762"/>
                        <a14:foregroundMark x1="66970" y1="22786" x2="66970" y2="22786"/>
                        <a14:foregroundMark x1="66970" y1="20736" x2="66970" y2="24479"/>
                        <a14:foregroundMark x1="42752" y1="96647" x2="46853" y2="81315"/>
                        <a14:foregroundMark x1="56185" y1="95313" x2="78320" y2="95410"/>
                        <a14:foregroundMark x1="80469" y1="11133" x2="82031" y2="22721"/>
                        <a14:foregroundMark x1="82031" y1="22721" x2="81966" y2="24577"/>
                        <a14:foregroundMark x1="84093" y1="19987" x2="83529" y2="26367"/>
                        <a14:foregroundMark x1="78581" y1="38997" x2="81011" y2="36165"/>
                        <a14:foregroundMark x1="67947" y1="28255" x2="69141" y2="37467"/>
                        <a14:foregroundMark x1="67405" y1="29427" x2="67405" y2="29427"/>
                        <a14:foregroundMark x1="67231" y1="30241" x2="67231" y2="30241"/>
                        <a14:backgroundMark x1="65516" y1="36621" x2="64952" y2="302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37686" t="2391"/>
          <a:stretch/>
        </p:blipFill>
        <p:spPr>
          <a:xfrm flipH="1">
            <a:off x="218957" y="3667431"/>
            <a:ext cx="2738408" cy="2859657"/>
          </a:xfrm>
          <a:prstGeom prst="rect">
            <a:avLst/>
          </a:prstGeom>
          <a:effectLst>
            <a:softEdge rad="12700"/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60D5624-A953-4761-8CE0-84FFD5E0118C}"/>
              </a:ext>
            </a:extLst>
          </p:cNvPr>
          <p:cNvSpPr txBox="1"/>
          <p:nvPr/>
        </p:nvSpPr>
        <p:spPr>
          <a:xfrm>
            <a:off x="1403505" y="7008000"/>
            <a:ext cx="663699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6" tooltip="http://pngimg.com/download/13416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7" tooltip="https://creativecommons.org/licenses/by-nc/3.0/"/>
              </a:rPr>
              <a:t>CC BY-NC</a:t>
            </a:r>
            <a:endParaRPr lang="en-US" sz="90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9E2714FB-455E-4331-AEBF-A509CA8673B8}"/>
              </a:ext>
            </a:extLst>
          </p:cNvPr>
          <p:cNvSpPr/>
          <p:nvPr/>
        </p:nvSpPr>
        <p:spPr>
          <a:xfrm rot="21436181">
            <a:off x="1396181" y="909484"/>
            <a:ext cx="6710517" cy="3283974"/>
          </a:xfrm>
          <a:custGeom>
            <a:avLst/>
            <a:gdLst>
              <a:gd name="connsiteX0" fmla="*/ 54078 w 6297562"/>
              <a:gd name="connsiteY0" fmla="*/ 3259394 h 3283974"/>
              <a:gd name="connsiteX1" fmla="*/ 0 w 6297562"/>
              <a:gd name="connsiteY1" fmla="*/ 3283974 h 3283974"/>
              <a:gd name="connsiteX2" fmla="*/ 5599471 w 6297562"/>
              <a:gd name="connsiteY2" fmla="*/ 0 h 3283974"/>
              <a:gd name="connsiteX3" fmla="*/ 6297562 w 6297562"/>
              <a:gd name="connsiteY3" fmla="*/ 1047136 h 3283974"/>
              <a:gd name="connsiteX4" fmla="*/ 54078 w 6297562"/>
              <a:gd name="connsiteY4" fmla="*/ 3259394 h 32839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97562" h="3283974">
                <a:moveTo>
                  <a:pt x="54078" y="3259394"/>
                </a:moveTo>
                <a:lnTo>
                  <a:pt x="0" y="3283974"/>
                </a:lnTo>
                <a:lnTo>
                  <a:pt x="5599471" y="0"/>
                </a:lnTo>
                <a:lnTo>
                  <a:pt x="6297562" y="1047136"/>
                </a:lnTo>
                <a:lnTo>
                  <a:pt x="54078" y="3259394"/>
                </a:lnTo>
                <a:close/>
              </a:path>
            </a:pathLst>
          </a:custGeom>
          <a:solidFill>
            <a:srgbClr val="3B3838">
              <a:alpha val="60000"/>
            </a:srgb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574C7B6D-6173-42CA-9DD1-338719ED5B8B}"/>
              </a:ext>
            </a:extLst>
          </p:cNvPr>
          <p:cNvSpPr/>
          <p:nvPr/>
        </p:nvSpPr>
        <p:spPr>
          <a:xfrm rot="1302741">
            <a:off x="1658963" y="2401456"/>
            <a:ext cx="2244502" cy="2568682"/>
          </a:xfrm>
          <a:custGeom>
            <a:avLst/>
            <a:gdLst>
              <a:gd name="connsiteX0" fmla="*/ 54078 w 6297562"/>
              <a:gd name="connsiteY0" fmla="*/ 3259394 h 3283974"/>
              <a:gd name="connsiteX1" fmla="*/ 0 w 6297562"/>
              <a:gd name="connsiteY1" fmla="*/ 3283974 h 3283974"/>
              <a:gd name="connsiteX2" fmla="*/ 5599471 w 6297562"/>
              <a:gd name="connsiteY2" fmla="*/ 0 h 3283974"/>
              <a:gd name="connsiteX3" fmla="*/ 6297562 w 6297562"/>
              <a:gd name="connsiteY3" fmla="*/ 1047136 h 3283974"/>
              <a:gd name="connsiteX4" fmla="*/ 54078 w 6297562"/>
              <a:gd name="connsiteY4" fmla="*/ 3259394 h 3283974"/>
              <a:gd name="connsiteX0" fmla="*/ 54078 w 5599471"/>
              <a:gd name="connsiteY0" fmla="*/ 3259394 h 3283974"/>
              <a:gd name="connsiteX1" fmla="*/ 0 w 5599471"/>
              <a:gd name="connsiteY1" fmla="*/ 3283974 h 3283974"/>
              <a:gd name="connsiteX2" fmla="*/ 5599471 w 5599471"/>
              <a:gd name="connsiteY2" fmla="*/ 0 h 3283974"/>
              <a:gd name="connsiteX3" fmla="*/ 4788966 w 5599471"/>
              <a:gd name="connsiteY3" fmla="*/ 1520561 h 3283974"/>
              <a:gd name="connsiteX4" fmla="*/ 54078 w 5599471"/>
              <a:gd name="connsiteY4" fmla="*/ 3259394 h 3283974"/>
              <a:gd name="connsiteX0" fmla="*/ 318006 w 5052894"/>
              <a:gd name="connsiteY0" fmla="*/ 2134644 h 2312929"/>
              <a:gd name="connsiteX1" fmla="*/ 263928 w 5052894"/>
              <a:gd name="connsiteY1" fmla="*/ 2159224 h 2312929"/>
              <a:gd name="connsiteX2" fmla="*/ 4011129 w 5052894"/>
              <a:gd name="connsiteY2" fmla="*/ 0 h 2312929"/>
              <a:gd name="connsiteX3" fmla="*/ 5052894 w 5052894"/>
              <a:gd name="connsiteY3" fmla="*/ 395811 h 2312929"/>
              <a:gd name="connsiteX4" fmla="*/ 318006 w 5052894"/>
              <a:gd name="connsiteY4" fmla="*/ 2134644 h 2312929"/>
              <a:gd name="connsiteX0" fmla="*/ 318006 w 5128943"/>
              <a:gd name="connsiteY0" fmla="*/ 2134644 h 2312930"/>
              <a:gd name="connsiteX1" fmla="*/ 263928 w 5128943"/>
              <a:gd name="connsiteY1" fmla="*/ 2159224 h 2312930"/>
              <a:gd name="connsiteX2" fmla="*/ 4011129 w 5128943"/>
              <a:gd name="connsiteY2" fmla="*/ 0 h 2312930"/>
              <a:gd name="connsiteX3" fmla="*/ 5128942 w 5128943"/>
              <a:gd name="connsiteY3" fmla="*/ 333943 h 2312930"/>
              <a:gd name="connsiteX4" fmla="*/ 318006 w 5128943"/>
              <a:gd name="connsiteY4" fmla="*/ 2134644 h 2312930"/>
              <a:gd name="connsiteX0" fmla="*/ 318543 w 5129480"/>
              <a:gd name="connsiteY0" fmla="*/ 2168932 h 2349756"/>
              <a:gd name="connsiteX1" fmla="*/ 264465 w 5129480"/>
              <a:gd name="connsiteY1" fmla="*/ 2193512 h 2349756"/>
              <a:gd name="connsiteX2" fmla="*/ 4018904 w 5129480"/>
              <a:gd name="connsiteY2" fmla="*/ 0 h 2349756"/>
              <a:gd name="connsiteX3" fmla="*/ 5129479 w 5129480"/>
              <a:gd name="connsiteY3" fmla="*/ 368231 h 2349756"/>
              <a:gd name="connsiteX4" fmla="*/ 318543 w 5129480"/>
              <a:gd name="connsiteY4" fmla="*/ 2168932 h 2349756"/>
              <a:gd name="connsiteX0" fmla="*/ 323624 w 5134561"/>
              <a:gd name="connsiteY0" fmla="*/ 2168888 h 2349709"/>
              <a:gd name="connsiteX1" fmla="*/ 269546 w 5134561"/>
              <a:gd name="connsiteY1" fmla="*/ 2193468 h 2349709"/>
              <a:gd name="connsiteX2" fmla="*/ 4092692 w 5134561"/>
              <a:gd name="connsiteY2" fmla="*/ 0 h 2349709"/>
              <a:gd name="connsiteX3" fmla="*/ 5134560 w 5134561"/>
              <a:gd name="connsiteY3" fmla="*/ 368187 h 2349709"/>
              <a:gd name="connsiteX4" fmla="*/ 323624 w 5134561"/>
              <a:gd name="connsiteY4" fmla="*/ 2168888 h 2349709"/>
              <a:gd name="connsiteX0" fmla="*/ 175276 w 5223380"/>
              <a:gd name="connsiteY0" fmla="*/ 2234465 h 2372378"/>
              <a:gd name="connsiteX1" fmla="*/ 358365 w 5223380"/>
              <a:gd name="connsiteY1" fmla="*/ 2193468 h 2372378"/>
              <a:gd name="connsiteX2" fmla="*/ 4181511 w 5223380"/>
              <a:gd name="connsiteY2" fmla="*/ 0 h 2372378"/>
              <a:gd name="connsiteX3" fmla="*/ 5223379 w 5223380"/>
              <a:gd name="connsiteY3" fmla="*/ 368187 h 2372378"/>
              <a:gd name="connsiteX4" fmla="*/ 175276 w 5223380"/>
              <a:gd name="connsiteY4" fmla="*/ 2234465 h 2372378"/>
              <a:gd name="connsiteX0" fmla="*/ 124475 w 5269815"/>
              <a:gd name="connsiteY0" fmla="*/ 2261075 h 2382684"/>
              <a:gd name="connsiteX1" fmla="*/ 404800 w 5269815"/>
              <a:gd name="connsiteY1" fmla="*/ 2193468 h 2382684"/>
              <a:gd name="connsiteX2" fmla="*/ 4227946 w 5269815"/>
              <a:gd name="connsiteY2" fmla="*/ 0 h 2382684"/>
              <a:gd name="connsiteX3" fmla="*/ 5269814 w 5269815"/>
              <a:gd name="connsiteY3" fmla="*/ 368187 h 2382684"/>
              <a:gd name="connsiteX4" fmla="*/ 124475 w 5269815"/>
              <a:gd name="connsiteY4" fmla="*/ 2261075 h 2382684"/>
              <a:gd name="connsiteX0" fmla="*/ 132393 w 5277733"/>
              <a:gd name="connsiteY0" fmla="*/ 2280052 h 2403044"/>
              <a:gd name="connsiteX1" fmla="*/ 412718 w 5277733"/>
              <a:gd name="connsiteY1" fmla="*/ 2212445 h 2403044"/>
              <a:gd name="connsiteX2" fmla="*/ 4354397 w 5277733"/>
              <a:gd name="connsiteY2" fmla="*/ 0 h 2403044"/>
              <a:gd name="connsiteX3" fmla="*/ 5277732 w 5277733"/>
              <a:gd name="connsiteY3" fmla="*/ 387164 h 2403044"/>
              <a:gd name="connsiteX4" fmla="*/ 132393 w 5277733"/>
              <a:gd name="connsiteY4" fmla="*/ 2280052 h 2403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77733" h="2403044">
                <a:moveTo>
                  <a:pt x="132393" y="2280052"/>
                </a:moveTo>
                <a:cubicBezTo>
                  <a:pt x="114367" y="2288245"/>
                  <a:pt x="-290949" y="2592454"/>
                  <a:pt x="412718" y="2212445"/>
                </a:cubicBezTo>
                <a:cubicBezTo>
                  <a:pt x="1116385" y="1832436"/>
                  <a:pt x="3080015" y="731156"/>
                  <a:pt x="4354397" y="0"/>
                </a:cubicBezTo>
                <a:lnTo>
                  <a:pt x="5277732" y="387164"/>
                </a:lnTo>
                <a:lnTo>
                  <a:pt x="132393" y="2280052"/>
                </a:lnTo>
                <a:close/>
              </a:path>
            </a:pathLst>
          </a:custGeom>
          <a:solidFill>
            <a:srgbClr val="3B3838">
              <a:alpha val="60000"/>
            </a:srgb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 descr="A black and white photo of a coin&#10;&#10;Description automatically generated">
            <a:extLst>
              <a:ext uri="{FF2B5EF4-FFF2-40B4-BE49-F238E27FC236}">
                <a16:creationId xmlns:a16="http://schemas.microsoft.com/office/drawing/2014/main" id="{BD792C9A-1FA4-4B70-8E73-EE286BD4388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2733368" y="1611660"/>
            <a:ext cx="2789112" cy="2789112"/>
          </a:xfrm>
          <a:prstGeom prst="rect">
            <a:avLst/>
          </a:prstGeom>
        </p:spPr>
      </p:pic>
      <p:pic>
        <p:nvPicPr>
          <p:cNvPr id="12" name="Picture 11" descr="A close up of a cactus&#10;&#10;Description automatically generated">
            <a:extLst>
              <a:ext uri="{FF2B5EF4-FFF2-40B4-BE49-F238E27FC236}">
                <a16:creationId xmlns:a16="http://schemas.microsoft.com/office/drawing/2014/main" id="{9244848C-D408-4EAA-B5E0-CA6A42F4824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6178746" y="-196645"/>
            <a:ext cx="2768609" cy="2860801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41A3AC3B-D36B-40C7-87CB-001C5CF53EF0}"/>
              </a:ext>
            </a:extLst>
          </p:cNvPr>
          <p:cNvGrpSpPr/>
          <p:nvPr/>
        </p:nvGrpSpPr>
        <p:grpSpPr>
          <a:xfrm>
            <a:off x="6853989" y="412621"/>
            <a:ext cx="1403662" cy="1692729"/>
            <a:chOff x="4317268" y="1990698"/>
            <a:chExt cx="1403662" cy="1692729"/>
          </a:xfrm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13D63FEA-71A6-4363-85D1-64B3DE305BB0}"/>
                </a:ext>
              </a:extLst>
            </p:cNvPr>
            <p:cNvSpPr/>
            <p:nvPr/>
          </p:nvSpPr>
          <p:spPr>
            <a:xfrm rot="21301248">
              <a:off x="4368569" y="1990698"/>
              <a:ext cx="1317172" cy="1692729"/>
            </a:xfrm>
            <a:prstGeom prst="ellipse">
              <a:avLst/>
            </a:prstGeom>
            <a:blipFill>
              <a:blip r:embed="rId11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artisticLineDrawing/>
                        </a14:imgEffect>
                        <a14:imgEffect>
                          <a14:saturation sat="66000"/>
                        </a14:imgEffect>
                        <a14:imgEffect>
                          <a14:brightnessContrast contrast="-2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a:blipFill>
            <a:ln w="19050" cmpd="dbl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5" name="Picture 8" descr="Related image">
              <a:extLst>
                <a:ext uri="{FF2B5EF4-FFF2-40B4-BE49-F238E27FC236}">
                  <a16:creationId xmlns:a16="http://schemas.microsoft.com/office/drawing/2014/main" id="{890CEEA0-5217-4051-9ED9-3A381F23150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10000" b="90000" l="10000" r="90000">
                          <a14:foregroundMark x1="25093" y1="16385" x2="25093" y2="16385"/>
                          <a14:foregroundMark x1="32665" y1="14923" x2="33259" y2="12385"/>
                          <a14:backgroundMark x1="27617" y1="33923" x2="27617" y2="33923"/>
                          <a14:backgroundMark x1="53898" y1="29154" x2="53898" y2="29154"/>
                          <a14:backgroundMark x1="42316" y1="58462" x2="42316" y2="58462"/>
                          <a14:backgroundMark x1="40980" y1="59308" x2="40980" y2="59308"/>
                          <a14:backgroundMark x1="69562" y1="59923" x2="69562" y2="59923"/>
                          <a14:backgroundMark x1="66964" y1="66308" x2="66964" y2="66308"/>
                          <a14:backgroundMark x1="63474" y1="70077" x2="63474" y2="70077"/>
                          <a14:backgroundMark x1="58500" y1="79385" x2="58500" y2="7938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999" t="10476" r="18441" b="17064"/>
            <a:stretch/>
          </p:blipFill>
          <p:spPr bwMode="auto">
            <a:xfrm rot="21301248" flipH="1">
              <a:off x="4317268" y="2116605"/>
              <a:ext cx="1403662" cy="1452998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301050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500"/>
                            </p:stCondLst>
                            <p:childTnLst>
                              <p:par>
                                <p:cTn id="28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45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0" grpId="1" animBg="1"/>
      <p:bldP spid="21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1F8AE46C-D1B2-494A-B7CF-986C3E388574}" vid="{F4976BE7-E753-4755-B762-BFB8B279BA9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Luke</Template>
  <TotalTime>1293</TotalTime>
  <Words>402</Words>
  <Application>Microsoft Office PowerPoint</Application>
  <PresentationFormat>On-screen Show (4:3)</PresentationFormat>
  <Paragraphs>81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1" baseType="lpstr">
      <vt:lpstr>Times and Times again</vt:lpstr>
      <vt:lpstr>Calibri Light</vt:lpstr>
      <vt:lpstr>Times New Roman</vt:lpstr>
      <vt:lpstr>Arial</vt:lpstr>
      <vt:lpstr>Calibri</vt:lpstr>
      <vt:lpstr>MS Reference Sans Serif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Ken Merrihew</dc:creator>
  <cp:lastModifiedBy>Ken Merrihew</cp:lastModifiedBy>
  <cp:revision>12</cp:revision>
  <dcterms:created xsi:type="dcterms:W3CDTF">2019-11-14T22:52:19Z</dcterms:created>
  <dcterms:modified xsi:type="dcterms:W3CDTF">2019-11-15T21:14:06Z</dcterms:modified>
</cp:coreProperties>
</file>