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59" r:id="rId5"/>
    <p:sldId id="263" r:id="rId6"/>
    <p:sldId id="264" r:id="rId7"/>
    <p:sldId id="260" r:id="rId8"/>
    <p:sldId id="261" r:id="rId9"/>
    <p:sldId id="281" r:id="rId10"/>
    <p:sldId id="282" r:id="rId11"/>
    <p:sldId id="284" r:id="rId12"/>
    <p:sldId id="280" r:id="rId13"/>
    <p:sldId id="262" r:id="rId14"/>
    <p:sldId id="265" r:id="rId15"/>
    <p:sldId id="266" r:id="rId16"/>
    <p:sldId id="285" r:id="rId17"/>
    <p:sldId id="286" r:id="rId18"/>
    <p:sldId id="267" r:id="rId19"/>
    <p:sldId id="268" r:id="rId20"/>
    <p:sldId id="269" r:id="rId21"/>
    <p:sldId id="272" r:id="rId22"/>
    <p:sldId id="273" r:id="rId23"/>
    <p:sldId id="274" r:id="rId24"/>
    <p:sldId id="275" r:id="rId25"/>
    <p:sldId id="276" r:id="rId26"/>
    <p:sldId id="278" r:id="rId27"/>
    <p:sldId id="279" r:id="rId28"/>
    <p:sldId id="277" r:id="rId29"/>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Times and Times again" pitchFamily="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44C00"/>
    <a:srgbClr val="705500"/>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FAF8E-4D17-429C-816D-38DBD1F6279A}" v="1270" dt="2019-09-22T03:19:31.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varScale="1">
        <p:scale>
          <a:sx n="100" d="100"/>
          <a:sy n="100" d="100"/>
        </p:scale>
        <p:origin x="147" y="36"/>
      </p:cViewPr>
      <p:guideLst>
        <p:guide orient="horz" pos="2160"/>
        <p:guide pos="2880"/>
      </p:guideLst>
    </p:cSldViewPr>
  </p:slideViewPr>
  <p:notesTextViewPr>
    <p:cViewPr>
      <p:scale>
        <a:sx n="1" d="1"/>
        <a:sy n="1" d="1"/>
      </p:scale>
      <p:origin x="0" y="0"/>
    </p:cViewPr>
  </p:notesTextViewPr>
  <p:sorterViewPr>
    <p:cViewPr>
      <p:scale>
        <a:sx n="100" d="100"/>
        <a:sy n="100" d="100"/>
      </p:scale>
      <p:origin x="0" y="-11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846FAF8E-4D17-429C-816D-38DBD1F6279A}"/>
    <pc:docChg chg="undo custSel addSld delSld modSld sldOrd">
      <pc:chgData name="Ken Merrihew" userId="bcb7a1e886d99f07" providerId="LiveId" clId="{846FAF8E-4D17-429C-816D-38DBD1F6279A}" dt="2019-09-22T03:19:31.339" v="4366"/>
      <pc:docMkLst>
        <pc:docMk/>
      </pc:docMkLst>
      <pc:sldChg chg="addSp delSp modSp delAnim modAnim">
        <pc:chgData name="Ken Merrihew" userId="bcb7a1e886d99f07" providerId="LiveId" clId="{846FAF8E-4D17-429C-816D-38DBD1F6279A}" dt="2019-09-19T21:09:21.076" v="3127"/>
        <pc:sldMkLst>
          <pc:docMk/>
          <pc:sldMk cId="3975263971" sldId="261"/>
        </pc:sldMkLst>
        <pc:spChg chg="mod ord">
          <ac:chgData name="Ken Merrihew" userId="bcb7a1e886d99f07" providerId="LiveId" clId="{846FAF8E-4D17-429C-816D-38DBD1F6279A}" dt="2019-09-19T20:21:56.838" v="2775" actId="207"/>
          <ac:spMkLst>
            <pc:docMk/>
            <pc:sldMk cId="3975263971" sldId="261"/>
            <ac:spMk id="3" creationId="{E2263769-A21A-47C3-837A-2CF602A4A55D}"/>
          </ac:spMkLst>
        </pc:spChg>
        <pc:spChg chg="del">
          <ac:chgData name="Ken Merrihew" userId="bcb7a1e886d99f07" providerId="LiveId" clId="{846FAF8E-4D17-429C-816D-38DBD1F6279A}" dt="2019-09-19T20:21:21.977" v="2768" actId="478"/>
          <ac:spMkLst>
            <pc:docMk/>
            <pc:sldMk cId="3975263971" sldId="261"/>
            <ac:spMk id="8" creationId="{6D3A4D73-FD81-48F5-B773-A7B9AC54E56C}"/>
          </ac:spMkLst>
        </pc:spChg>
        <pc:spChg chg="del mod ord">
          <ac:chgData name="Ken Merrihew" userId="bcb7a1e886d99f07" providerId="LiveId" clId="{846FAF8E-4D17-429C-816D-38DBD1F6279A}" dt="2019-09-19T20:21:21.977" v="2768" actId="478"/>
          <ac:spMkLst>
            <pc:docMk/>
            <pc:sldMk cId="3975263971" sldId="261"/>
            <ac:spMk id="9" creationId="{82D6A0A6-53A1-42E9-9756-F869CD751C79}"/>
          </ac:spMkLst>
        </pc:spChg>
        <pc:spChg chg="add del mod ord">
          <ac:chgData name="Ken Merrihew" userId="bcb7a1e886d99f07" providerId="LiveId" clId="{846FAF8E-4D17-429C-816D-38DBD1F6279A}" dt="2019-09-19T20:21:21.977" v="2768" actId="478"/>
          <ac:spMkLst>
            <pc:docMk/>
            <pc:sldMk cId="3975263971" sldId="261"/>
            <ac:spMk id="10" creationId="{D527A40B-9F34-4D95-88E5-18D3B170B73C}"/>
          </ac:spMkLst>
        </pc:spChg>
        <pc:spChg chg="add del mod ord">
          <ac:chgData name="Ken Merrihew" userId="bcb7a1e886d99f07" providerId="LiveId" clId="{846FAF8E-4D17-429C-816D-38DBD1F6279A}" dt="2019-09-19T20:21:21.977" v="2768" actId="478"/>
          <ac:spMkLst>
            <pc:docMk/>
            <pc:sldMk cId="3975263971" sldId="261"/>
            <ac:spMk id="11" creationId="{07CEE513-B538-4712-BCD6-A03CADB2857D}"/>
          </ac:spMkLst>
        </pc:spChg>
        <pc:spChg chg="add del mod ord">
          <ac:chgData name="Ken Merrihew" userId="bcb7a1e886d99f07" providerId="LiveId" clId="{846FAF8E-4D17-429C-816D-38DBD1F6279A}" dt="2019-09-19T20:21:21.977" v="2768" actId="478"/>
          <ac:spMkLst>
            <pc:docMk/>
            <pc:sldMk cId="3975263971" sldId="261"/>
            <ac:spMk id="12" creationId="{4CA1AA22-044B-49CB-A42C-1F6F28BEA107}"/>
          </ac:spMkLst>
        </pc:spChg>
      </pc:sldChg>
      <pc:sldChg chg="modSp">
        <pc:chgData name="Ken Merrihew" userId="bcb7a1e886d99f07" providerId="LiveId" clId="{846FAF8E-4D17-429C-816D-38DBD1F6279A}" dt="2019-09-21T14:50:12.125" v="4236" actId="20577"/>
        <pc:sldMkLst>
          <pc:docMk/>
          <pc:sldMk cId="511800079" sldId="263"/>
        </pc:sldMkLst>
        <pc:spChg chg="mod">
          <ac:chgData name="Ken Merrihew" userId="bcb7a1e886d99f07" providerId="LiveId" clId="{846FAF8E-4D17-429C-816D-38DBD1F6279A}" dt="2019-09-21T14:50:12.125" v="4236" actId="20577"/>
          <ac:spMkLst>
            <pc:docMk/>
            <pc:sldMk cId="511800079" sldId="263"/>
            <ac:spMk id="3" creationId="{E2263769-A21A-47C3-837A-2CF602A4A55D}"/>
          </ac:spMkLst>
        </pc:spChg>
      </pc:sldChg>
      <pc:sldChg chg="addSp modSp modAnim">
        <pc:chgData name="Ken Merrihew" userId="bcb7a1e886d99f07" providerId="LiveId" clId="{846FAF8E-4D17-429C-816D-38DBD1F6279A}" dt="2019-09-22T03:19:31.339" v="4366"/>
        <pc:sldMkLst>
          <pc:docMk/>
          <pc:sldMk cId="2647180697" sldId="264"/>
        </pc:sldMkLst>
        <pc:spChg chg="add mod">
          <ac:chgData name="Ken Merrihew" userId="bcb7a1e886d99f07" providerId="LiveId" clId="{846FAF8E-4D17-429C-816D-38DBD1F6279A}" dt="2019-09-22T03:18:24.395" v="4303" actId="403"/>
          <ac:spMkLst>
            <pc:docMk/>
            <pc:sldMk cId="2647180697" sldId="264"/>
            <ac:spMk id="8" creationId="{510ECD70-A532-40A6-BEF0-69259F9B8EF8}"/>
          </ac:spMkLst>
        </pc:spChg>
        <pc:spChg chg="add mod">
          <ac:chgData name="Ken Merrihew" userId="bcb7a1e886d99f07" providerId="LiveId" clId="{846FAF8E-4D17-429C-816D-38DBD1F6279A}" dt="2019-09-22T03:18:54.874" v="4363" actId="1035"/>
          <ac:spMkLst>
            <pc:docMk/>
            <pc:sldMk cId="2647180697" sldId="264"/>
            <ac:spMk id="9" creationId="{3CD63A0A-4A67-49CC-ABCD-84C9B1E61A0D}"/>
          </ac:spMkLst>
        </pc:spChg>
      </pc:sldChg>
      <pc:sldChg chg="addSp delSp modSp delAnim modAnim">
        <pc:chgData name="Ken Merrihew" userId="bcb7a1e886d99f07" providerId="LiveId" clId="{846FAF8E-4D17-429C-816D-38DBD1F6279A}" dt="2019-09-20T13:46:21.309" v="3194" actId="207"/>
        <pc:sldMkLst>
          <pc:docMk/>
          <pc:sldMk cId="1313015066" sldId="265"/>
        </pc:sldMkLst>
        <pc:spChg chg="mod">
          <ac:chgData name="Ken Merrihew" userId="bcb7a1e886d99f07" providerId="LiveId" clId="{846FAF8E-4D17-429C-816D-38DBD1F6279A}" dt="2019-09-20T13:46:21.309" v="3194" actId="207"/>
          <ac:spMkLst>
            <pc:docMk/>
            <pc:sldMk cId="1313015066" sldId="265"/>
            <ac:spMk id="3" creationId="{E2263769-A21A-47C3-837A-2CF602A4A55D}"/>
          </ac:spMkLst>
        </pc:spChg>
        <pc:spChg chg="del">
          <ac:chgData name="Ken Merrihew" userId="bcb7a1e886d99f07" providerId="LiveId" clId="{846FAF8E-4D17-429C-816D-38DBD1F6279A}" dt="2019-09-16T19:21:31.306" v="266" actId="478"/>
          <ac:spMkLst>
            <pc:docMk/>
            <pc:sldMk cId="1313015066" sldId="265"/>
            <ac:spMk id="6" creationId="{FB763895-0120-4BB5-82D5-4DB71DA85863}"/>
          </ac:spMkLst>
        </pc:spChg>
        <pc:spChg chg="del">
          <ac:chgData name="Ken Merrihew" userId="bcb7a1e886d99f07" providerId="LiveId" clId="{846FAF8E-4D17-429C-816D-38DBD1F6279A}" dt="2019-09-16T19:21:30.519" v="265" actId="478"/>
          <ac:spMkLst>
            <pc:docMk/>
            <pc:sldMk cId="1313015066" sldId="265"/>
            <ac:spMk id="7" creationId="{7E662764-F9C2-4F84-81EC-1942AA7134DC}"/>
          </ac:spMkLst>
        </pc:spChg>
        <pc:spChg chg="add del mod">
          <ac:chgData name="Ken Merrihew" userId="bcb7a1e886d99f07" providerId="LiveId" clId="{846FAF8E-4D17-429C-816D-38DBD1F6279A}" dt="2019-09-20T13:45:58.324" v="3186" actId="478"/>
          <ac:spMkLst>
            <pc:docMk/>
            <pc:sldMk cId="1313015066" sldId="265"/>
            <ac:spMk id="8" creationId="{DBA95D1D-3B9C-41B8-81BB-295839118130}"/>
          </ac:spMkLst>
        </pc:spChg>
        <pc:spChg chg="add del mod">
          <ac:chgData name="Ken Merrihew" userId="bcb7a1e886d99f07" providerId="LiveId" clId="{846FAF8E-4D17-429C-816D-38DBD1F6279A}" dt="2019-09-20T13:45:58.324" v="3186" actId="478"/>
          <ac:spMkLst>
            <pc:docMk/>
            <pc:sldMk cId="1313015066" sldId="265"/>
            <ac:spMk id="9" creationId="{A2D4B1E4-2A86-4888-9E19-10375E34F4EA}"/>
          </ac:spMkLst>
        </pc:spChg>
      </pc:sldChg>
      <pc:sldChg chg="addSp delSp add ord delAnim modAnim">
        <pc:chgData name="Ken Merrihew" userId="bcb7a1e886d99f07" providerId="LiveId" clId="{846FAF8E-4D17-429C-816D-38DBD1F6279A}" dt="2019-09-16T19:36:24.758" v="489"/>
        <pc:sldMkLst>
          <pc:docMk/>
          <pc:sldMk cId="455039857" sldId="267"/>
        </pc:sldMkLst>
        <pc:spChg chg="del">
          <ac:chgData name="Ken Merrihew" userId="bcb7a1e886d99f07" providerId="LiveId" clId="{846FAF8E-4D17-429C-816D-38DBD1F6279A}" dt="2019-09-16T19:27:02.697" v="400" actId="478"/>
          <ac:spMkLst>
            <pc:docMk/>
            <pc:sldMk cId="455039857" sldId="267"/>
            <ac:spMk id="3" creationId="{E2263769-A21A-47C3-837A-2CF602A4A55D}"/>
          </ac:spMkLst>
        </pc:spChg>
        <pc:spChg chg="add">
          <ac:chgData name="Ken Merrihew" userId="bcb7a1e886d99f07" providerId="LiveId" clId="{846FAF8E-4D17-429C-816D-38DBD1F6279A}" dt="2019-09-16T19:36:24.758" v="489"/>
          <ac:spMkLst>
            <pc:docMk/>
            <pc:sldMk cId="455039857" sldId="267"/>
            <ac:spMk id="7" creationId="{5DFBC13A-255C-49F9-BBB8-C27D96A1D11E}"/>
          </ac:spMkLst>
        </pc:spChg>
        <pc:spChg chg="del">
          <ac:chgData name="Ken Merrihew" userId="bcb7a1e886d99f07" providerId="LiveId" clId="{846FAF8E-4D17-429C-816D-38DBD1F6279A}" dt="2019-09-16T19:27:02.697" v="400" actId="478"/>
          <ac:spMkLst>
            <pc:docMk/>
            <pc:sldMk cId="455039857" sldId="267"/>
            <ac:spMk id="8" creationId="{DBA95D1D-3B9C-41B8-81BB-295839118130}"/>
          </ac:spMkLst>
        </pc:spChg>
        <pc:spChg chg="del">
          <ac:chgData name="Ken Merrihew" userId="bcb7a1e886d99f07" providerId="LiveId" clId="{846FAF8E-4D17-429C-816D-38DBD1F6279A}" dt="2019-09-16T19:27:02.697" v="400" actId="478"/>
          <ac:spMkLst>
            <pc:docMk/>
            <pc:sldMk cId="455039857" sldId="267"/>
            <ac:spMk id="9" creationId="{A2D4B1E4-2A86-4888-9E19-10375E34F4EA}"/>
          </ac:spMkLst>
        </pc:spChg>
        <pc:spChg chg="add">
          <ac:chgData name="Ken Merrihew" userId="bcb7a1e886d99f07" providerId="LiveId" clId="{846FAF8E-4D17-429C-816D-38DBD1F6279A}" dt="2019-09-16T19:36:24.758" v="489"/>
          <ac:spMkLst>
            <pc:docMk/>
            <pc:sldMk cId="455039857" sldId="267"/>
            <ac:spMk id="10" creationId="{8C450013-22A4-487E-9529-A8A199851D85}"/>
          </ac:spMkLst>
        </pc:spChg>
        <pc:picChg chg="add">
          <ac:chgData name="Ken Merrihew" userId="bcb7a1e886d99f07" providerId="LiveId" clId="{846FAF8E-4D17-429C-816D-38DBD1F6279A}" dt="2019-09-16T19:36:24.758" v="489"/>
          <ac:picMkLst>
            <pc:docMk/>
            <pc:sldMk cId="455039857" sldId="267"/>
            <ac:picMk id="6" creationId="{2115E09F-230C-4451-BAAC-922A536C83AF}"/>
          </ac:picMkLst>
        </pc:picChg>
      </pc:sldChg>
      <pc:sldChg chg="addSp delSp modSp add ord modAnim">
        <pc:chgData name="Ken Merrihew" userId="bcb7a1e886d99f07" providerId="LiveId" clId="{846FAF8E-4D17-429C-816D-38DBD1F6279A}" dt="2019-09-16T20:30:09.920" v="1949"/>
        <pc:sldMkLst>
          <pc:docMk/>
          <pc:sldMk cId="476855117" sldId="268"/>
        </pc:sldMkLst>
        <pc:spChg chg="add del mod">
          <ac:chgData name="Ken Merrihew" userId="bcb7a1e886d99f07" providerId="LiveId" clId="{846FAF8E-4D17-429C-816D-38DBD1F6279A}" dt="2019-09-16T19:28:05.428" v="406" actId="478"/>
          <ac:spMkLst>
            <pc:docMk/>
            <pc:sldMk cId="476855117" sldId="268"/>
            <ac:spMk id="5" creationId="{D39CBC88-B212-4A18-B412-4A55F0CFACA6}"/>
          </ac:spMkLst>
        </pc:spChg>
        <pc:spChg chg="add del mod">
          <ac:chgData name="Ken Merrihew" userId="bcb7a1e886d99f07" providerId="LiveId" clId="{846FAF8E-4D17-429C-816D-38DBD1F6279A}" dt="2019-09-16T19:36:22.307" v="488"/>
          <ac:spMkLst>
            <pc:docMk/>
            <pc:sldMk cId="476855117" sldId="268"/>
            <ac:spMk id="6" creationId="{2451F66A-DFE8-4916-8D07-4AFC04FF9533}"/>
          </ac:spMkLst>
        </pc:spChg>
        <pc:spChg chg="add del mod">
          <ac:chgData name="Ken Merrihew" userId="bcb7a1e886d99f07" providerId="LiveId" clId="{846FAF8E-4D17-429C-816D-38DBD1F6279A}" dt="2019-09-16T19:36:22.307" v="488"/>
          <ac:spMkLst>
            <pc:docMk/>
            <pc:sldMk cId="476855117" sldId="268"/>
            <ac:spMk id="7" creationId="{5CF743EE-99E1-4EF0-AC84-EE770BBDDF3D}"/>
          </ac:spMkLst>
        </pc:spChg>
        <pc:picChg chg="add del mod">
          <ac:chgData name="Ken Merrihew" userId="bcb7a1e886d99f07" providerId="LiveId" clId="{846FAF8E-4D17-429C-816D-38DBD1F6279A}" dt="2019-09-16T19:36:22.307" v="488"/>
          <ac:picMkLst>
            <pc:docMk/>
            <pc:sldMk cId="476855117" sldId="268"/>
            <ac:picMk id="4" creationId="{D8140404-3F99-4A7F-8452-476B5611F7CE}"/>
          </ac:picMkLst>
        </pc:picChg>
      </pc:sldChg>
      <pc:sldChg chg="addSp delSp modSp add delAnim modAnim">
        <pc:chgData name="Ken Merrihew" userId="bcb7a1e886d99f07" providerId="LiveId" clId="{846FAF8E-4D17-429C-816D-38DBD1F6279A}" dt="2019-09-17T13:57:07.095" v="2063" actId="208"/>
        <pc:sldMkLst>
          <pc:docMk/>
          <pc:sldMk cId="2362434119" sldId="269"/>
        </pc:sldMkLst>
        <pc:spChg chg="del">
          <ac:chgData name="Ken Merrihew" userId="bcb7a1e886d99f07" providerId="LiveId" clId="{846FAF8E-4D17-429C-816D-38DBD1F6279A}" dt="2019-09-16T19:36:35.157" v="491" actId="478"/>
          <ac:spMkLst>
            <pc:docMk/>
            <pc:sldMk cId="2362434119" sldId="269"/>
            <ac:spMk id="3" creationId="{E2263769-A21A-47C3-837A-2CF602A4A55D}"/>
          </ac:spMkLst>
        </pc:spChg>
        <pc:spChg chg="add mod">
          <ac:chgData name="Ken Merrihew" userId="bcb7a1e886d99f07" providerId="LiveId" clId="{846FAF8E-4D17-429C-816D-38DBD1F6279A}" dt="2019-09-17T13:57:07.095" v="2063" actId="208"/>
          <ac:spMkLst>
            <pc:docMk/>
            <pc:sldMk cId="2362434119" sldId="269"/>
            <ac:spMk id="4" creationId="{B8505014-0190-47D0-B0A2-DBA42A9C1A42}"/>
          </ac:spMkLst>
        </pc:spChg>
        <pc:spChg chg="add mod">
          <ac:chgData name="Ken Merrihew" userId="bcb7a1e886d99f07" providerId="LiveId" clId="{846FAF8E-4D17-429C-816D-38DBD1F6279A}" dt="2019-09-16T20:22:34.410" v="1445" actId="207"/>
          <ac:spMkLst>
            <pc:docMk/>
            <pc:sldMk cId="2362434119" sldId="269"/>
            <ac:spMk id="5" creationId="{5C55A19E-4E99-465D-9ED9-21C176EDC53B}"/>
          </ac:spMkLst>
        </pc:spChg>
        <pc:spChg chg="add del">
          <ac:chgData name="Ken Merrihew" userId="bcb7a1e886d99f07" providerId="LiveId" clId="{846FAF8E-4D17-429C-816D-38DBD1F6279A}" dt="2019-09-16T19:36:39.142" v="493"/>
          <ac:spMkLst>
            <pc:docMk/>
            <pc:sldMk cId="2362434119" sldId="269"/>
            <ac:spMk id="7" creationId="{67FA72A6-0DAC-4A2B-9717-F2276B4041D4}"/>
          </ac:spMkLst>
        </pc:spChg>
        <pc:spChg chg="del">
          <ac:chgData name="Ken Merrihew" userId="bcb7a1e886d99f07" providerId="LiveId" clId="{846FAF8E-4D17-429C-816D-38DBD1F6279A}" dt="2019-09-16T19:36:35.157" v="491" actId="478"/>
          <ac:spMkLst>
            <pc:docMk/>
            <pc:sldMk cId="2362434119" sldId="269"/>
            <ac:spMk id="8" creationId="{DBA95D1D-3B9C-41B8-81BB-295839118130}"/>
          </ac:spMkLst>
        </pc:spChg>
        <pc:spChg chg="del">
          <ac:chgData name="Ken Merrihew" userId="bcb7a1e886d99f07" providerId="LiveId" clId="{846FAF8E-4D17-429C-816D-38DBD1F6279A}" dt="2019-09-16T19:36:35.157" v="491" actId="478"/>
          <ac:spMkLst>
            <pc:docMk/>
            <pc:sldMk cId="2362434119" sldId="269"/>
            <ac:spMk id="9" creationId="{A2D4B1E4-2A86-4888-9E19-10375E34F4EA}"/>
          </ac:spMkLst>
        </pc:spChg>
        <pc:spChg chg="add del">
          <ac:chgData name="Ken Merrihew" userId="bcb7a1e886d99f07" providerId="LiveId" clId="{846FAF8E-4D17-429C-816D-38DBD1F6279A}" dt="2019-09-16T19:36:39.142" v="493"/>
          <ac:spMkLst>
            <pc:docMk/>
            <pc:sldMk cId="2362434119" sldId="269"/>
            <ac:spMk id="10" creationId="{4574EDF4-DD8F-4921-9ACB-CB47172B45D0}"/>
          </ac:spMkLst>
        </pc:spChg>
        <pc:spChg chg="add mod">
          <ac:chgData name="Ken Merrihew" userId="bcb7a1e886d99f07" providerId="LiveId" clId="{846FAF8E-4D17-429C-816D-38DBD1F6279A}" dt="2019-09-16T21:20:54.983" v="2053" actId="1035"/>
          <ac:spMkLst>
            <pc:docMk/>
            <pc:sldMk cId="2362434119" sldId="269"/>
            <ac:spMk id="12" creationId="{5B525939-3B54-404B-9E8A-559D88BC553E}"/>
          </ac:spMkLst>
        </pc:spChg>
        <pc:spChg chg="add mod">
          <ac:chgData name="Ken Merrihew" userId="bcb7a1e886d99f07" providerId="LiveId" clId="{846FAF8E-4D17-429C-816D-38DBD1F6279A}" dt="2019-09-16T20:28:16.189" v="1913" actId="1036"/>
          <ac:spMkLst>
            <pc:docMk/>
            <pc:sldMk cId="2362434119" sldId="269"/>
            <ac:spMk id="28" creationId="{E692EBF0-4243-4A05-BD74-71D7625072A2}"/>
          </ac:spMkLst>
        </pc:spChg>
        <pc:spChg chg="add mod">
          <ac:chgData name="Ken Merrihew" userId="bcb7a1e886d99f07" providerId="LiveId" clId="{846FAF8E-4D17-429C-816D-38DBD1F6279A}" dt="2019-09-16T21:16:56.024" v="1953" actId="1076"/>
          <ac:spMkLst>
            <pc:docMk/>
            <pc:sldMk cId="2362434119" sldId="269"/>
            <ac:spMk id="32" creationId="{B99E0090-AD98-4FCC-BB39-E4C44C8D17E5}"/>
          </ac:spMkLst>
        </pc:spChg>
        <pc:spChg chg="add mod ord">
          <ac:chgData name="Ken Merrihew" userId="bcb7a1e886d99f07" providerId="LiveId" clId="{846FAF8E-4D17-429C-816D-38DBD1F6279A}" dt="2019-09-16T20:26:15.709" v="1895" actId="1038"/>
          <ac:spMkLst>
            <pc:docMk/>
            <pc:sldMk cId="2362434119" sldId="269"/>
            <ac:spMk id="2049" creationId="{B99420C3-D5B5-4428-97DA-69B84EA71F18}"/>
          </ac:spMkLst>
        </pc:spChg>
        <pc:spChg chg="add mod ord">
          <ac:chgData name="Ken Merrihew" userId="bcb7a1e886d99f07" providerId="LiveId" clId="{846FAF8E-4D17-429C-816D-38DBD1F6279A}" dt="2019-09-16T21:19:43.698" v="2026" actId="1035"/>
          <ac:spMkLst>
            <pc:docMk/>
            <pc:sldMk cId="2362434119" sldId="269"/>
            <ac:spMk id="2066" creationId="{6AF6435D-2817-4222-93C0-7D15F01E741A}"/>
          </ac:spMkLst>
        </pc:spChg>
        <pc:picChg chg="add del">
          <ac:chgData name="Ken Merrihew" userId="bcb7a1e886d99f07" providerId="LiveId" clId="{846FAF8E-4D17-429C-816D-38DBD1F6279A}" dt="2019-09-16T19:36:39.142" v="493"/>
          <ac:picMkLst>
            <pc:docMk/>
            <pc:sldMk cId="2362434119" sldId="269"/>
            <ac:picMk id="6" creationId="{333941D4-5686-4063-989E-647B779653C0}"/>
          </ac:picMkLst>
        </pc:picChg>
        <pc:picChg chg="add del mod">
          <ac:chgData name="Ken Merrihew" userId="bcb7a1e886d99f07" providerId="LiveId" clId="{846FAF8E-4D17-429C-816D-38DBD1F6279A}" dt="2019-09-16T19:44:48.827" v="538" actId="478"/>
          <ac:picMkLst>
            <pc:docMk/>
            <pc:sldMk cId="2362434119" sldId="269"/>
            <ac:picMk id="2050" creationId="{EDB0A9B9-6F5B-4815-9978-EFD9D9B2257A}"/>
          </ac:picMkLst>
        </pc:picChg>
        <pc:cxnChg chg="add mod">
          <ac:chgData name="Ken Merrihew" userId="bcb7a1e886d99f07" providerId="LiveId" clId="{846FAF8E-4D17-429C-816D-38DBD1F6279A}" dt="2019-09-16T20:22:49.067" v="1447" actId="14100"/>
          <ac:cxnSpMkLst>
            <pc:docMk/>
            <pc:sldMk cId="2362434119" sldId="269"/>
            <ac:cxnSpMk id="13" creationId="{E7A0DC80-AA8B-4E75-917B-31BA7A79E136}"/>
          </ac:cxnSpMkLst>
        </pc:cxnChg>
        <pc:cxnChg chg="add mod">
          <ac:chgData name="Ken Merrihew" userId="bcb7a1e886d99f07" providerId="LiveId" clId="{846FAF8E-4D17-429C-816D-38DBD1F6279A}" dt="2019-09-16T21:20:54.983" v="2053" actId="1035"/>
          <ac:cxnSpMkLst>
            <pc:docMk/>
            <pc:sldMk cId="2362434119" sldId="269"/>
            <ac:cxnSpMk id="15" creationId="{3C813DDF-ACFD-4AAE-919B-94C20AD6CBF4}"/>
          </ac:cxnSpMkLst>
        </pc:cxnChg>
        <pc:cxnChg chg="add mod">
          <ac:chgData name="Ken Merrihew" userId="bcb7a1e886d99f07" providerId="LiveId" clId="{846FAF8E-4D17-429C-816D-38DBD1F6279A}" dt="2019-09-16T19:49:37.127" v="841" actId="1035"/>
          <ac:cxnSpMkLst>
            <pc:docMk/>
            <pc:sldMk cId="2362434119" sldId="269"/>
            <ac:cxnSpMk id="16" creationId="{9E3512D2-CF43-4E49-8D51-41BB6CBDC314}"/>
          </ac:cxnSpMkLst>
        </pc:cxnChg>
        <pc:cxnChg chg="add mod">
          <ac:chgData name="Ken Merrihew" userId="bcb7a1e886d99f07" providerId="LiveId" clId="{846FAF8E-4D17-429C-816D-38DBD1F6279A}" dt="2019-09-16T19:49:37.127" v="841" actId="1035"/>
          <ac:cxnSpMkLst>
            <pc:docMk/>
            <pc:sldMk cId="2362434119" sldId="269"/>
            <ac:cxnSpMk id="18" creationId="{CC62FFC8-5C2A-4855-B2CA-AC34841BF223}"/>
          </ac:cxnSpMkLst>
        </pc:cxnChg>
        <pc:cxnChg chg="add del mod">
          <ac:chgData name="Ken Merrihew" userId="bcb7a1e886d99f07" providerId="LiveId" clId="{846FAF8E-4D17-429C-816D-38DBD1F6279A}" dt="2019-09-16T20:17:33.594" v="1322" actId="1036"/>
          <ac:cxnSpMkLst>
            <pc:docMk/>
            <pc:sldMk cId="2362434119" sldId="269"/>
            <ac:cxnSpMk id="22" creationId="{F335F6EF-7113-48E8-B127-8C537FADBB46}"/>
          </ac:cxnSpMkLst>
        </pc:cxnChg>
        <pc:cxnChg chg="add mod">
          <ac:chgData name="Ken Merrihew" userId="bcb7a1e886d99f07" providerId="LiveId" clId="{846FAF8E-4D17-429C-816D-38DBD1F6279A}" dt="2019-09-16T20:19:55.132" v="1375" actId="1037"/>
          <ac:cxnSpMkLst>
            <pc:docMk/>
            <pc:sldMk cId="2362434119" sldId="269"/>
            <ac:cxnSpMk id="24" creationId="{319C5186-63B9-49D2-8A3E-1044C33A1FCE}"/>
          </ac:cxnSpMkLst>
        </pc:cxnChg>
        <pc:cxnChg chg="add mod">
          <ac:chgData name="Ken Merrihew" userId="bcb7a1e886d99f07" providerId="LiveId" clId="{846FAF8E-4D17-429C-816D-38DBD1F6279A}" dt="2019-09-16T20:17:37.030" v="1330" actId="1036"/>
          <ac:cxnSpMkLst>
            <pc:docMk/>
            <pc:sldMk cId="2362434119" sldId="269"/>
            <ac:cxnSpMk id="26" creationId="{753B35F7-9559-4E2B-B23C-A26630A70CBE}"/>
          </ac:cxnSpMkLst>
        </pc:cxnChg>
        <pc:cxnChg chg="add mod">
          <ac:chgData name="Ken Merrihew" userId="bcb7a1e886d99f07" providerId="LiveId" clId="{846FAF8E-4D17-429C-816D-38DBD1F6279A}" dt="2019-09-16T20:16:07.372" v="1298" actId="1035"/>
          <ac:cxnSpMkLst>
            <pc:docMk/>
            <pc:sldMk cId="2362434119" sldId="269"/>
            <ac:cxnSpMk id="27" creationId="{99762A6A-0C78-47E8-9D2C-C53301F7E2F8}"/>
          </ac:cxnSpMkLst>
        </pc:cxnChg>
        <pc:cxnChg chg="add mod">
          <ac:chgData name="Ken Merrihew" userId="bcb7a1e886d99f07" providerId="LiveId" clId="{846FAF8E-4D17-429C-816D-38DBD1F6279A}" dt="2019-09-16T20:20:13.318" v="1377" actId="14100"/>
          <ac:cxnSpMkLst>
            <pc:docMk/>
            <pc:sldMk cId="2362434119" sldId="269"/>
            <ac:cxnSpMk id="30" creationId="{E5974118-E6C2-4C49-AF92-0EF0769EB91D}"/>
          </ac:cxnSpMkLst>
        </pc:cxnChg>
        <pc:cxnChg chg="add mod">
          <ac:chgData name="Ken Merrihew" userId="bcb7a1e886d99f07" providerId="LiveId" clId="{846FAF8E-4D17-429C-816D-38DBD1F6279A}" dt="2019-09-16T20:23:17.120" v="1510" actId="1035"/>
          <ac:cxnSpMkLst>
            <pc:docMk/>
            <pc:sldMk cId="2362434119" sldId="269"/>
            <ac:cxnSpMk id="43" creationId="{CA84574F-FAEC-4E6D-9705-477F40AB736E}"/>
          </ac:cxnSpMkLst>
        </pc:cxnChg>
        <pc:cxnChg chg="add mod">
          <ac:chgData name="Ken Merrihew" userId="bcb7a1e886d99f07" providerId="LiveId" clId="{846FAF8E-4D17-429C-816D-38DBD1F6279A}" dt="2019-09-16T20:24:49.305" v="1850" actId="14100"/>
          <ac:cxnSpMkLst>
            <pc:docMk/>
            <pc:sldMk cId="2362434119" sldId="269"/>
            <ac:cxnSpMk id="44" creationId="{CE1160E0-E7DC-4668-9BB3-9E643B600AE1}"/>
          </ac:cxnSpMkLst>
        </pc:cxnChg>
        <pc:cxnChg chg="add mod">
          <ac:chgData name="Ken Merrihew" userId="bcb7a1e886d99f07" providerId="LiveId" clId="{846FAF8E-4D17-429C-816D-38DBD1F6279A}" dt="2019-09-16T20:24:59.952" v="1855" actId="1036"/>
          <ac:cxnSpMkLst>
            <pc:docMk/>
            <pc:sldMk cId="2362434119" sldId="269"/>
            <ac:cxnSpMk id="45" creationId="{A9A1A745-F833-4A64-83C5-52FFBB41C28E}"/>
          </ac:cxnSpMkLst>
        </pc:cxnChg>
        <pc:cxnChg chg="add mod">
          <ac:chgData name="Ken Merrihew" userId="bcb7a1e886d99f07" providerId="LiveId" clId="{846FAF8E-4D17-429C-816D-38DBD1F6279A}" dt="2019-09-16T21:16:52.713" v="1952" actId="14100"/>
          <ac:cxnSpMkLst>
            <pc:docMk/>
            <pc:sldMk cId="2362434119" sldId="269"/>
            <ac:cxnSpMk id="2048" creationId="{C11E8758-9DD9-4733-B7BF-D0585ECCCE65}"/>
          </ac:cxnSpMkLst>
        </pc:cxnChg>
        <pc:cxnChg chg="add mod">
          <ac:chgData name="Ken Merrihew" userId="bcb7a1e886d99f07" providerId="LiveId" clId="{846FAF8E-4D17-429C-816D-38DBD1F6279A}" dt="2019-09-16T21:18:19.470" v="1964" actId="1582"/>
          <ac:cxnSpMkLst>
            <pc:docMk/>
            <pc:sldMk cId="2362434119" sldId="269"/>
            <ac:cxnSpMk id="2063" creationId="{7FE5AE85-6F29-47AB-8FC7-894FD5C63197}"/>
          </ac:cxnSpMkLst>
        </pc:cxnChg>
      </pc:sldChg>
      <pc:sldChg chg="add del">
        <pc:chgData name="Ken Merrihew" userId="bcb7a1e886d99f07" providerId="LiveId" clId="{846FAF8E-4D17-429C-816D-38DBD1F6279A}" dt="2019-09-16T20:31:51.656" v="1951" actId="2696"/>
        <pc:sldMkLst>
          <pc:docMk/>
          <pc:sldMk cId="2556844687" sldId="270"/>
        </pc:sldMkLst>
      </pc:sldChg>
      <pc:sldChg chg="add del">
        <pc:chgData name="Ken Merrihew" userId="bcb7a1e886d99f07" providerId="LiveId" clId="{846FAF8E-4D17-429C-816D-38DBD1F6279A}" dt="2019-09-16T19:27:05.893" v="402"/>
        <pc:sldMkLst>
          <pc:docMk/>
          <pc:sldMk cId="1637196111" sldId="271"/>
        </pc:sldMkLst>
      </pc:sldChg>
      <pc:sldChg chg="add del">
        <pc:chgData name="Ken Merrihew" userId="bcb7a1e886d99f07" providerId="LiveId" clId="{846FAF8E-4D17-429C-816D-38DBD1F6279A}" dt="2019-09-16T20:31:50.723" v="1950" actId="2696"/>
        <pc:sldMkLst>
          <pc:docMk/>
          <pc:sldMk cId="2742831046" sldId="271"/>
        </pc:sldMkLst>
      </pc:sldChg>
      <pc:sldChg chg="addSp delSp modSp add delAnim modAnim">
        <pc:chgData name="Ken Merrihew" userId="bcb7a1e886d99f07" providerId="LiveId" clId="{846FAF8E-4D17-429C-816D-38DBD1F6279A}" dt="2019-09-18T19:32:25.591" v="2743"/>
        <pc:sldMkLst>
          <pc:docMk/>
          <pc:sldMk cId="1149221095" sldId="272"/>
        </pc:sldMkLst>
        <pc:spChg chg="del">
          <ac:chgData name="Ken Merrihew" userId="bcb7a1e886d99f07" providerId="LiveId" clId="{846FAF8E-4D17-429C-816D-38DBD1F6279A}" dt="2019-09-16T20:28:42.545" v="1915" actId="478"/>
          <ac:spMkLst>
            <pc:docMk/>
            <pc:sldMk cId="1149221095" sldId="272"/>
            <ac:spMk id="4" creationId="{B8505014-0190-47D0-B0A2-DBA42A9C1A42}"/>
          </ac:spMkLst>
        </pc:spChg>
        <pc:spChg chg="del">
          <ac:chgData name="Ken Merrihew" userId="bcb7a1e886d99f07" providerId="LiveId" clId="{846FAF8E-4D17-429C-816D-38DBD1F6279A}" dt="2019-09-16T20:28:42.545" v="1915" actId="478"/>
          <ac:spMkLst>
            <pc:docMk/>
            <pc:sldMk cId="1149221095" sldId="272"/>
            <ac:spMk id="5" creationId="{5C55A19E-4E99-465D-9ED9-21C176EDC53B}"/>
          </ac:spMkLst>
        </pc:spChg>
        <pc:spChg chg="del">
          <ac:chgData name="Ken Merrihew" userId="bcb7a1e886d99f07" providerId="LiveId" clId="{846FAF8E-4D17-429C-816D-38DBD1F6279A}" dt="2019-09-16T20:28:42.545" v="1915" actId="478"/>
          <ac:spMkLst>
            <pc:docMk/>
            <pc:sldMk cId="1149221095" sldId="272"/>
            <ac:spMk id="12" creationId="{5B525939-3B54-404B-9E8A-559D88BC553E}"/>
          </ac:spMkLst>
        </pc:spChg>
        <pc:spChg chg="del">
          <ac:chgData name="Ken Merrihew" userId="bcb7a1e886d99f07" providerId="LiveId" clId="{846FAF8E-4D17-429C-816D-38DBD1F6279A}" dt="2019-09-16T20:28:42.545" v="1915" actId="478"/>
          <ac:spMkLst>
            <pc:docMk/>
            <pc:sldMk cId="1149221095" sldId="272"/>
            <ac:spMk id="28" creationId="{E692EBF0-4243-4A05-BD74-71D7625072A2}"/>
          </ac:spMkLst>
        </pc:spChg>
        <pc:spChg chg="mod topLvl">
          <ac:chgData name="Ken Merrihew" userId="bcb7a1e886d99f07" providerId="LiveId" clId="{846FAF8E-4D17-429C-816D-38DBD1F6279A}" dt="2019-09-18T19:32:14.616" v="2740"/>
          <ac:spMkLst>
            <pc:docMk/>
            <pc:sldMk cId="1149221095" sldId="272"/>
            <ac:spMk id="29" creationId="{094B3A08-1B1A-458A-889F-96223E6D9B3F}"/>
          </ac:spMkLst>
        </pc:spChg>
        <pc:spChg chg="del">
          <ac:chgData name="Ken Merrihew" userId="bcb7a1e886d99f07" providerId="LiveId" clId="{846FAF8E-4D17-429C-816D-38DBD1F6279A}" dt="2019-09-16T20:28:42.545" v="1915" actId="478"/>
          <ac:spMkLst>
            <pc:docMk/>
            <pc:sldMk cId="1149221095" sldId="272"/>
            <ac:spMk id="32" creationId="{B99E0090-AD98-4FCC-BB39-E4C44C8D17E5}"/>
          </ac:spMkLst>
        </pc:spChg>
        <pc:spChg chg="del">
          <ac:chgData name="Ken Merrihew" userId="bcb7a1e886d99f07" providerId="LiveId" clId="{846FAF8E-4D17-429C-816D-38DBD1F6279A}" dt="2019-09-16T20:28:42.545" v="1915" actId="478"/>
          <ac:spMkLst>
            <pc:docMk/>
            <pc:sldMk cId="1149221095" sldId="272"/>
            <ac:spMk id="2049" creationId="{B99420C3-D5B5-4428-97DA-69B84EA71F18}"/>
          </ac:spMkLst>
        </pc:spChg>
        <pc:grpChg chg="add del mod">
          <ac:chgData name="Ken Merrihew" userId="bcb7a1e886d99f07" providerId="LiveId" clId="{846FAF8E-4D17-429C-816D-38DBD1F6279A}" dt="2019-09-16T20:29:03.580" v="1924" actId="165"/>
          <ac:grpSpMkLst>
            <pc:docMk/>
            <pc:sldMk cId="1149221095" sldId="272"/>
            <ac:grpSpMk id="23" creationId="{7EBEB72F-5E9C-4B44-9CD0-020F46C7522E}"/>
          </ac:grpSpMkLst>
        </pc:grpChg>
        <pc:picChg chg="del mod topLvl">
          <ac:chgData name="Ken Merrihew" userId="bcb7a1e886d99f07" providerId="LiveId" clId="{846FAF8E-4D17-429C-816D-38DBD1F6279A}" dt="2019-09-18T19:32:04.352" v="2738" actId="478"/>
          <ac:picMkLst>
            <pc:docMk/>
            <pc:sldMk cId="1149221095" sldId="272"/>
            <ac:picMk id="25" creationId="{1D01AE6E-6338-40AE-8705-DF1FBC1B2A84}"/>
          </ac:picMkLst>
        </pc:picChg>
        <pc:picChg chg="add del">
          <ac:chgData name="Ken Merrihew" userId="bcb7a1e886d99f07" providerId="LiveId" clId="{846FAF8E-4D17-429C-816D-38DBD1F6279A}" dt="2019-09-18T19:31:49.045" v="2733" actId="478"/>
          <ac:picMkLst>
            <pc:docMk/>
            <pc:sldMk cId="1149221095" sldId="272"/>
            <ac:picMk id="4098" creationId="{E6EF615E-87F3-41BB-B1D4-EF6D8CF75781}"/>
          </ac:picMkLst>
        </pc:picChg>
        <pc:picChg chg="add mod">
          <ac:chgData name="Ken Merrihew" userId="bcb7a1e886d99f07" providerId="LiveId" clId="{846FAF8E-4D17-429C-816D-38DBD1F6279A}" dt="2019-09-18T19:32:09.651" v="2739" actId="1076"/>
          <ac:picMkLst>
            <pc:docMk/>
            <pc:sldMk cId="1149221095" sldId="272"/>
            <ac:picMk id="4100" creationId="{A785CFDE-BC0A-4842-99DA-4DEF5D72F411}"/>
          </ac:picMkLst>
        </pc:picChg>
        <pc:cxnChg chg="del">
          <ac:chgData name="Ken Merrihew" userId="bcb7a1e886d99f07" providerId="LiveId" clId="{846FAF8E-4D17-429C-816D-38DBD1F6279A}" dt="2019-09-16T20:28:42.545" v="1915" actId="478"/>
          <ac:cxnSpMkLst>
            <pc:docMk/>
            <pc:sldMk cId="1149221095" sldId="272"/>
            <ac:cxnSpMk id="13" creationId="{E7A0DC80-AA8B-4E75-917B-31BA7A79E136}"/>
          </ac:cxnSpMkLst>
        </pc:cxnChg>
        <pc:cxnChg chg="del mod">
          <ac:chgData name="Ken Merrihew" userId="bcb7a1e886d99f07" providerId="LiveId" clId="{846FAF8E-4D17-429C-816D-38DBD1F6279A}" dt="2019-09-16T20:28:42.545" v="1915" actId="478"/>
          <ac:cxnSpMkLst>
            <pc:docMk/>
            <pc:sldMk cId="1149221095" sldId="272"/>
            <ac:cxnSpMk id="15" creationId="{3C813DDF-ACFD-4AAE-919B-94C20AD6CBF4}"/>
          </ac:cxnSpMkLst>
        </pc:cxnChg>
        <pc:cxnChg chg="del">
          <ac:chgData name="Ken Merrihew" userId="bcb7a1e886d99f07" providerId="LiveId" clId="{846FAF8E-4D17-429C-816D-38DBD1F6279A}" dt="2019-09-16T20:28:42.545" v="1915" actId="478"/>
          <ac:cxnSpMkLst>
            <pc:docMk/>
            <pc:sldMk cId="1149221095" sldId="272"/>
            <ac:cxnSpMk id="16" creationId="{9E3512D2-CF43-4E49-8D51-41BB6CBDC314}"/>
          </ac:cxnSpMkLst>
        </pc:cxnChg>
        <pc:cxnChg chg="del">
          <ac:chgData name="Ken Merrihew" userId="bcb7a1e886d99f07" providerId="LiveId" clId="{846FAF8E-4D17-429C-816D-38DBD1F6279A}" dt="2019-09-16T20:28:42.545" v="1915" actId="478"/>
          <ac:cxnSpMkLst>
            <pc:docMk/>
            <pc:sldMk cId="1149221095" sldId="272"/>
            <ac:cxnSpMk id="18" creationId="{CC62FFC8-5C2A-4855-B2CA-AC34841BF223}"/>
          </ac:cxnSpMkLst>
        </pc:cxnChg>
        <pc:cxnChg chg="del">
          <ac:chgData name="Ken Merrihew" userId="bcb7a1e886d99f07" providerId="LiveId" clId="{846FAF8E-4D17-429C-816D-38DBD1F6279A}" dt="2019-09-16T20:28:42.545" v="1915" actId="478"/>
          <ac:cxnSpMkLst>
            <pc:docMk/>
            <pc:sldMk cId="1149221095" sldId="272"/>
            <ac:cxnSpMk id="22" creationId="{F335F6EF-7113-48E8-B127-8C537FADBB46}"/>
          </ac:cxnSpMkLst>
        </pc:cxnChg>
        <pc:cxnChg chg="del">
          <ac:chgData name="Ken Merrihew" userId="bcb7a1e886d99f07" providerId="LiveId" clId="{846FAF8E-4D17-429C-816D-38DBD1F6279A}" dt="2019-09-16T20:28:42.545" v="1915" actId="478"/>
          <ac:cxnSpMkLst>
            <pc:docMk/>
            <pc:sldMk cId="1149221095" sldId="272"/>
            <ac:cxnSpMk id="24" creationId="{319C5186-63B9-49D2-8A3E-1044C33A1FCE}"/>
          </ac:cxnSpMkLst>
        </pc:cxnChg>
        <pc:cxnChg chg="del">
          <ac:chgData name="Ken Merrihew" userId="bcb7a1e886d99f07" providerId="LiveId" clId="{846FAF8E-4D17-429C-816D-38DBD1F6279A}" dt="2019-09-16T20:28:42.545" v="1915" actId="478"/>
          <ac:cxnSpMkLst>
            <pc:docMk/>
            <pc:sldMk cId="1149221095" sldId="272"/>
            <ac:cxnSpMk id="26" creationId="{753B35F7-9559-4E2B-B23C-A26630A70CBE}"/>
          </ac:cxnSpMkLst>
        </pc:cxnChg>
        <pc:cxnChg chg="del">
          <ac:chgData name="Ken Merrihew" userId="bcb7a1e886d99f07" providerId="LiveId" clId="{846FAF8E-4D17-429C-816D-38DBD1F6279A}" dt="2019-09-16T20:28:42.545" v="1915" actId="478"/>
          <ac:cxnSpMkLst>
            <pc:docMk/>
            <pc:sldMk cId="1149221095" sldId="272"/>
            <ac:cxnSpMk id="27" creationId="{99762A6A-0C78-47E8-9D2C-C53301F7E2F8}"/>
          </ac:cxnSpMkLst>
        </pc:cxnChg>
        <pc:cxnChg chg="del">
          <ac:chgData name="Ken Merrihew" userId="bcb7a1e886d99f07" providerId="LiveId" clId="{846FAF8E-4D17-429C-816D-38DBD1F6279A}" dt="2019-09-16T20:28:42.545" v="1915" actId="478"/>
          <ac:cxnSpMkLst>
            <pc:docMk/>
            <pc:sldMk cId="1149221095" sldId="272"/>
            <ac:cxnSpMk id="30" creationId="{E5974118-E6C2-4C49-AF92-0EF0769EB91D}"/>
          </ac:cxnSpMkLst>
        </pc:cxnChg>
        <pc:cxnChg chg="del">
          <ac:chgData name="Ken Merrihew" userId="bcb7a1e886d99f07" providerId="LiveId" clId="{846FAF8E-4D17-429C-816D-38DBD1F6279A}" dt="2019-09-16T20:28:42.545" v="1915" actId="478"/>
          <ac:cxnSpMkLst>
            <pc:docMk/>
            <pc:sldMk cId="1149221095" sldId="272"/>
            <ac:cxnSpMk id="43" creationId="{CA84574F-FAEC-4E6D-9705-477F40AB736E}"/>
          </ac:cxnSpMkLst>
        </pc:cxnChg>
        <pc:cxnChg chg="del">
          <ac:chgData name="Ken Merrihew" userId="bcb7a1e886d99f07" providerId="LiveId" clId="{846FAF8E-4D17-429C-816D-38DBD1F6279A}" dt="2019-09-16T20:28:42.545" v="1915" actId="478"/>
          <ac:cxnSpMkLst>
            <pc:docMk/>
            <pc:sldMk cId="1149221095" sldId="272"/>
            <ac:cxnSpMk id="44" creationId="{CE1160E0-E7DC-4668-9BB3-9E643B600AE1}"/>
          </ac:cxnSpMkLst>
        </pc:cxnChg>
        <pc:cxnChg chg="del">
          <ac:chgData name="Ken Merrihew" userId="bcb7a1e886d99f07" providerId="LiveId" clId="{846FAF8E-4D17-429C-816D-38DBD1F6279A}" dt="2019-09-16T20:28:42.545" v="1915" actId="478"/>
          <ac:cxnSpMkLst>
            <pc:docMk/>
            <pc:sldMk cId="1149221095" sldId="272"/>
            <ac:cxnSpMk id="45" creationId="{A9A1A745-F833-4A64-83C5-52FFBB41C28E}"/>
          </ac:cxnSpMkLst>
        </pc:cxnChg>
        <pc:cxnChg chg="del">
          <ac:chgData name="Ken Merrihew" userId="bcb7a1e886d99f07" providerId="LiveId" clId="{846FAF8E-4D17-429C-816D-38DBD1F6279A}" dt="2019-09-16T20:28:42.545" v="1915" actId="478"/>
          <ac:cxnSpMkLst>
            <pc:docMk/>
            <pc:sldMk cId="1149221095" sldId="272"/>
            <ac:cxnSpMk id="2048" creationId="{C11E8758-9DD9-4733-B7BF-D0585ECCCE65}"/>
          </ac:cxnSpMkLst>
        </pc:cxnChg>
      </pc:sldChg>
      <pc:sldChg chg="add del">
        <pc:chgData name="Ken Merrihew" userId="bcb7a1e886d99f07" providerId="LiveId" clId="{846FAF8E-4D17-429C-816D-38DBD1F6279A}" dt="2019-09-16T19:53:47.541" v="965"/>
        <pc:sldMkLst>
          <pc:docMk/>
          <pc:sldMk cId="1896641799" sldId="272"/>
        </pc:sldMkLst>
      </pc:sldChg>
      <pc:sldChg chg="add">
        <pc:chgData name="Ken Merrihew" userId="bcb7a1e886d99f07" providerId="LiveId" clId="{846FAF8E-4D17-429C-816D-38DBD1F6279A}" dt="2019-09-16T20:30:06.639" v="1948"/>
        <pc:sldMkLst>
          <pc:docMk/>
          <pc:sldMk cId="2719429009" sldId="273"/>
        </pc:sldMkLst>
      </pc:sldChg>
      <pc:sldChg chg="addSp delSp modSp add modAnim">
        <pc:chgData name="Ken Merrihew" userId="bcb7a1e886d99f07" providerId="LiveId" clId="{846FAF8E-4D17-429C-816D-38DBD1F6279A}" dt="2019-09-18T14:55:25.641" v="2372"/>
        <pc:sldMkLst>
          <pc:docMk/>
          <pc:sldMk cId="3717263534" sldId="274"/>
        </pc:sldMkLst>
        <pc:spChg chg="add mod">
          <ac:chgData name="Ken Merrihew" userId="bcb7a1e886d99f07" providerId="LiveId" clId="{846FAF8E-4D17-429C-816D-38DBD1F6279A}" dt="2019-09-18T14:54:48.539" v="2369"/>
          <ac:spMkLst>
            <pc:docMk/>
            <pc:sldMk cId="3717263534" sldId="274"/>
            <ac:spMk id="4" creationId="{18EE1AC8-0282-412F-86A6-285EC89C760B}"/>
          </ac:spMkLst>
        </pc:spChg>
        <pc:spChg chg="add del mod">
          <ac:chgData name="Ken Merrihew" userId="bcb7a1e886d99f07" providerId="LiveId" clId="{846FAF8E-4D17-429C-816D-38DBD1F6279A}" dt="2019-09-17T15:18:03.514" v="2099" actId="11529"/>
          <ac:spMkLst>
            <pc:docMk/>
            <pc:sldMk cId="3717263534" sldId="274"/>
            <ac:spMk id="5" creationId="{45DAF287-DDDF-4002-AA70-C89C02495E56}"/>
          </ac:spMkLst>
        </pc:spChg>
        <pc:spChg chg="add mod ord">
          <ac:chgData name="Ken Merrihew" userId="bcb7a1e886d99f07" providerId="LiveId" clId="{846FAF8E-4D17-429C-816D-38DBD1F6279A}" dt="2019-09-17T15:31:36.224" v="2354" actId="166"/>
          <ac:spMkLst>
            <pc:docMk/>
            <pc:sldMk cId="3717263534" sldId="274"/>
            <ac:spMk id="6" creationId="{9CE6A667-5040-45E5-8B43-F9392D997945}"/>
          </ac:spMkLst>
        </pc:spChg>
        <pc:spChg chg="add mod">
          <ac:chgData name="Ken Merrihew" userId="bcb7a1e886d99f07" providerId="LiveId" clId="{846FAF8E-4D17-429C-816D-38DBD1F6279A}" dt="2019-09-17T15:23:17.350" v="2264" actId="1076"/>
          <ac:spMkLst>
            <pc:docMk/>
            <pc:sldMk cId="3717263534" sldId="274"/>
            <ac:spMk id="7" creationId="{31D89E90-30D3-429F-8220-1DE8381E0B10}"/>
          </ac:spMkLst>
        </pc:spChg>
        <pc:spChg chg="add mod">
          <ac:chgData name="Ken Merrihew" userId="bcb7a1e886d99f07" providerId="LiveId" clId="{846FAF8E-4D17-429C-816D-38DBD1F6279A}" dt="2019-09-17T15:24:55.673" v="2278" actId="113"/>
          <ac:spMkLst>
            <pc:docMk/>
            <pc:sldMk cId="3717263534" sldId="274"/>
            <ac:spMk id="8" creationId="{21A83000-B26C-4F2C-ACB9-DD72B03B221B}"/>
          </ac:spMkLst>
        </pc:spChg>
        <pc:spChg chg="add mod ord">
          <ac:chgData name="Ken Merrihew" userId="bcb7a1e886d99f07" providerId="LiveId" clId="{846FAF8E-4D17-429C-816D-38DBD1F6279A}" dt="2019-09-17T15:31:23.432" v="2353" actId="166"/>
          <ac:spMkLst>
            <pc:docMk/>
            <pc:sldMk cId="3717263534" sldId="274"/>
            <ac:spMk id="9" creationId="{F56F6A2F-1D4E-49FF-9753-55BA64006BFA}"/>
          </ac:spMkLst>
        </pc:spChg>
        <pc:spChg chg="add mod">
          <ac:chgData name="Ken Merrihew" userId="bcb7a1e886d99f07" providerId="LiveId" clId="{846FAF8E-4D17-429C-816D-38DBD1F6279A}" dt="2019-09-18T14:55:25.641" v="2372"/>
          <ac:spMkLst>
            <pc:docMk/>
            <pc:sldMk cId="3717263534" sldId="274"/>
            <ac:spMk id="10" creationId="{6FF99A8E-BB40-4A29-8FBF-600933146605}"/>
          </ac:spMkLst>
        </pc:spChg>
        <pc:spChg chg="add mod">
          <ac:chgData name="Ken Merrihew" userId="bcb7a1e886d99f07" providerId="LiveId" clId="{846FAF8E-4D17-429C-816D-38DBD1F6279A}" dt="2019-09-17T15:20:34.825" v="2240" actId="1076"/>
          <ac:spMkLst>
            <pc:docMk/>
            <pc:sldMk cId="3717263534" sldId="274"/>
            <ac:spMk id="11" creationId="{E53738B6-6BAB-4FD6-8054-10F8A324E854}"/>
          </ac:spMkLst>
        </pc:spChg>
        <pc:spChg chg="add mod ord">
          <ac:chgData name="Ken Merrihew" userId="bcb7a1e886d99f07" providerId="LiveId" clId="{846FAF8E-4D17-429C-816D-38DBD1F6279A}" dt="2019-09-18T14:53:50.089" v="2368"/>
          <ac:spMkLst>
            <pc:docMk/>
            <pc:sldMk cId="3717263534" sldId="274"/>
            <ac:spMk id="12" creationId="{636E9DDD-E066-4A76-BE1A-E02026C339E9}"/>
          </ac:spMkLst>
        </pc:spChg>
        <pc:spChg chg="add mod">
          <ac:chgData name="Ken Merrihew" userId="bcb7a1e886d99f07" providerId="LiveId" clId="{846FAF8E-4D17-429C-816D-38DBD1F6279A}" dt="2019-09-17T15:29:20.686" v="2338" actId="1036"/>
          <ac:spMkLst>
            <pc:docMk/>
            <pc:sldMk cId="3717263534" sldId="274"/>
            <ac:spMk id="13" creationId="{799FE063-D911-40EF-8DA8-3F1811E37839}"/>
          </ac:spMkLst>
        </pc:spChg>
        <pc:spChg chg="del">
          <ac:chgData name="Ken Merrihew" userId="bcb7a1e886d99f07" providerId="LiveId" clId="{846FAF8E-4D17-429C-816D-38DBD1F6279A}" dt="2019-09-17T15:13:06.694" v="2065" actId="478"/>
          <ac:spMkLst>
            <pc:docMk/>
            <pc:sldMk cId="3717263534" sldId="274"/>
            <ac:spMk id="29" creationId="{094B3A08-1B1A-458A-889F-96223E6D9B3F}"/>
          </ac:spMkLst>
        </pc:spChg>
        <pc:picChg chg="add mod ord modCrop">
          <ac:chgData name="Ken Merrihew" userId="bcb7a1e886d99f07" providerId="LiveId" clId="{846FAF8E-4D17-429C-816D-38DBD1F6279A}" dt="2019-09-17T15:31:05.133" v="2351" actId="166"/>
          <ac:picMkLst>
            <pc:docMk/>
            <pc:sldMk cId="3717263534" sldId="274"/>
            <ac:picMk id="3" creationId="{6F66B926-7CE2-453A-A4B7-784AFC314873}"/>
          </ac:picMkLst>
        </pc:picChg>
        <pc:picChg chg="del">
          <ac:chgData name="Ken Merrihew" userId="bcb7a1e886d99f07" providerId="LiveId" clId="{846FAF8E-4D17-429C-816D-38DBD1F6279A}" dt="2019-09-17T15:13:06.694" v="2065" actId="478"/>
          <ac:picMkLst>
            <pc:docMk/>
            <pc:sldMk cId="3717263534" sldId="274"/>
            <ac:picMk id="25" creationId="{1D01AE6E-6338-40AE-8705-DF1FBC1B2A84}"/>
          </ac:picMkLst>
        </pc:picChg>
      </pc:sldChg>
      <pc:sldChg chg="add">
        <pc:chgData name="Ken Merrihew" userId="bcb7a1e886d99f07" providerId="LiveId" clId="{846FAF8E-4D17-429C-816D-38DBD1F6279A}" dt="2019-09-17T15:13:00.081" v="2064"/>
        <pc:sldMkLst>
          <pc:docMk/>
          <pc:sldMk cId="1631980202" sldId="275"/>
        </pc:sldMkLst>
      </pc:sldChg>
      <pc:sldChg chg="addSp delSp modSp add ord delAnim modAnim">
        <pc:chgData name="Ken Merrihew" userId="bcb7a1e886d99f07" providerId="LiveId" clId="{846FAF8E-4D17-429C-816D-38DBD1F6279A}" dt="2019-09-18T19:07:08.865" v="2600"/>
        <pc:sldMkLst>
          <pc:docMk/>
          <pc:sldMk cId="807206855" sldId="276"/>
        </pc:sldMkLst>
        <pc:spChg chg="mod">
          <ac:chgData name="Ken Merrihew" userId="bcb7a1e886d99f07" providerId="LiveId" clId="{846FAF8E-4D17-429C-816D-38DBD1F6279A}" dt="2019-09-18T19:01:51.740" v="2417" actId="403"/>
          <ac:spMkLst>
            <pc:docMk/>
            <pc:sldMk cId="807206855" sldId="276"/>
            <ac:spMk id="3" creationId="{E2263769-A21A-47C3-837A-2CF602A4A55D}"/>
          </ac:spMkLst>
        </pc:spChg>
        <pc:spChg chg="mod">
          <ac:chgData name="Ken Merrihew" userId="bcb7a1e886d99f07" providerId="LiveId" clId="{846FAF8E-4D17-429C-816D-38DBD1F6279A}" dt="2019-09-18T19:00:38.956" v="2405" actId="255"/>
          <ac:spMkLst>
            <pc:docMk/>
            <pc:sldMk cId="807206855" sldId="276"/>
            <ac:spMk id="4" creationId="{B6C9B9D8-03B7-4FA6-A523-1F52F42B3D50}"/>
          </ac:spMkLst>
        </pc:spChg>
        <pc:spChg chg="del">
          <ac:chgData name="Ken Merrihew" userId="bcb7a1e886d99f07" providerId="LiveId" clId="{846FAF8E-4D17-429C-816D-38DBD1F6279A}" dt="2019-09-18T19:01:05.833" v="2407" actId="478"/>
          <ac:spMkLst>
            <pc:docMk/>
            <pc:sldMk cId="807206855" sldId="276"/>
            <ac:spMk id="6" creationId="{FB763895-0120-4BB5-82D5-4DB71DA85863}"/>
          </ac:spMkLst>
        </pc:spChg>
        <pc:spChg chg="mod">
          <ac:chgData name="Ken Merrihew" userId="bcb7a1e886d99f07" providerId="LiveId" clId="{846FAF8E-4D17-429C-816D-38DBD1F6279A}" dt="2019-09-18T19:01:59.667" v="2452" actId="1035"/>
          <ac:spMkLst>
            <pc:docMk/>
            <pc:sldMk cId="807206855" sldId="276"/>
            <ac:spMk id="8" creationId="{9C398220-6091-4012-9FD3-CF8DC161C01B}"/>
          </ac:spMkLst>
        </pc:spChg>
        <pc:spChg chg="del">
          <ac:chgData name="Ken Merrihew" userId="bcb7a1e886d99f07" providerId="LiveId" clId="{846FAF8E-4D17-429C-816D-38DBD1F6279A}" dt="2019-09-18T19:01:17.870" v="2409" actId="478"/>
          <ac:spMkLst>
            <pc:docMk/>
            <pc:sldMk cId="807206855" sldId="276"/>
            <ac:spMk id="9" creationId="{649EDC58-AFD2-4363-9792-9F0CE5D973E1}"/>
          </ac:spMkLst>
        </pc:spChg>
        <pc:spChg chg="mod">
          <ac:chgData name="Ken Merrihew" userId="bcb7a1e886d99f07" providerId="LiveId" clId="{846FAF8E-4D17-429C-816D-38DBD1F6279A}" dt="2019-09-18T19:02:03.656" v="2488" actId="1036"/>
          <ac:spMkLst>
            <pc:docMk/>
            <pc:sldMk cId="807206855" sldId="276"/>
            <ac:spMk id="10" creationId="{95DFCAEB-BE17-41DF-9D06-3D308DD9B064}"/>
          </ac:spMkLst>
        </pc:spChg>
        <pc:spChg chg="del">
          <ac:chgData name="Ken Merrihew" userId="bcb7a1e886d99f07" providerId="LiveId" clId="{846FAF8E-4D17-429C-816D-38DBD1F6279A}" dt="2019-09-18T19:01:29.979" v="2411" actId="478"/>
          <ac:spMkLst>
            <pc:docMk/>
            <pc:sldMk cId="807206855" sldId="276"/>
            <ac:spMk id="11" creationId="{BFBD4F60-C738-41A0-8E06-E609AC01440D}"/>
          </ac:spMkLst>
        </pc:spChg>
        <pc:spChg chg="mod">
          <ac:chgData name="Ken Merrihew" userId="bcb7a1e886d99f07" providerId="LiveId" clId="{846FAF8E-4D17-429C-816D-38DBD1F6279A}" dt="2019-09-18T19:02:09.117" v="2540" actId="1035"/>
          <ac:spMkLst>
            <pc:docMk/>
            <pc:sldMk cId="807206855" sldId="276"/>
            <ac:spMk id="12" creationId="{71838DA6-97AF-4F13-9042-1288434CF0EF}"/>
          </ac:spMkLst>
        </pc:spChg>
        <pc:spChg chg="del">
          <ac:chgData name="Ken Merrihew" userId="bcb7a1e886d99f07" providerId="LiveId" clId="{846FAF8E-4D17-429C-816D-38DBD1F6279A}" dt="2019-09-18T19:01:30.903" v="2412" actId="478"/>
          <ac:spMkLst>
            <pc:docMk/>
            <pc:sldMk cId="807206855" sldId="276"/>
            <ac:spMk id="13" creationId="{A538629C-E847-4287-93E9-8F80A6944ADB}"/>
          </ac:spMkLst>
        </pc:spChg>
        <pc:spChg chg="add mod">
          <ac:chgData name="Ken Merrihew" userId="bcb7a1e886d99f07" providerId="LiveId" clId="{846FAF8E-4D17-429C-816D-38DBD1F6279A}" dt="2019-09-18T19:02:42.371" v="2584" actId="403"/>
          <ac:spMkLst>
            <pc:docMk/>
            <pc:sldMk cId="807206855" sldId="276"/>
            <ac:spMk id="14" creationId="{F0BE4D46-EC67-43BC-B25B-A8B4DD8FEBB6}"/>
          </ac:spMkLst>
        </pc:spChg>
        <pc:spChg chg="add mod">
          <ac:chgData name="Ken Merrihew" userId="bcb7a1e886d99f07" providerId="LiveId" clId="{846FAF8E-4D17-429C-816D-38DBD1F6279A}" dt="2019-09-18T19:03:02.969" v="2590" actId="403"/>
          <ac:spMkLst>
            <pc:docMk/>
            <pc:sldMk cId="807206855" sldId="276"/>
            <ac:spMk id="15" creationId="{6B400EC2-79DE-4EDC-8A29-52D430AA3D67}"/>
          </ac:spMkLst>
        </pc:spChg>
        <pc:spChg chg="add mod">
          <ac:chgData name="Ken Merrihew" userId="bcb7a1e886d99f07" providerId="LiveId" clId="{846FAF8E-4D17-429C-816D-38DBD1F6279A}" dt="2019-09-18T19:03:32.364" v="2596" actId="403"/>
          <ac:spMkLst>
            <pc:docMk/>
            <pc:sldMk cId="807206855" sldId="276"/>
            <ac:spMk id="16" creationId="{90023784-8F5F-4ABD-8722-F90EA11B5E41}"/>
          </ac:spMkLst>
        </pc:spChg>
      </pc:sldChg>
      <pc:sldChg chg="add ord">
        <pc:chgData name="Ken Merrihew" userId="bcb7a1e886d99f07" providerId="LiveId" clId="{846FAF8E-4D17-429C-816D-38DBD1F6279A}" dt="2019-09-18T19:00:06.511" v="2376"/>
        <pc:sldMkLst>
          <pc:docMk/>
          <pc:sldMk cId="2173680013" sldId="277"/>
        </pc:sldMkLst>
      </pc:sldChg>
      <pc:sldChg chg="addSp delSp modSp add delAnim modAnim">
        <pc:chgData name="Ken Merrihew" userId="bcb7a1e886d99f07" providerId="LiveId" clId="{846FAF8E-4D17-429C-816D-38DBD1F6279A}" dt="2019-09-18T19:13:39.662" v="2698"/>
        <pc:sldMkLst>
          <pc:docMk/>
          <pc:sldMk cId="1595173505" sldId="278"/>
        </pc:sldMkLst>
        <pc:spChg chg="del">
          <ac:chgData name="Ken Merrihew" userId="bcb7a1e886d99f07" providerId="LiveId" clId="{846FAF8E-4D17-429C-816D-38DBD1F6279A}" dt="2019-09-18T19:07:38.848" v="2603" actId="478"/>
          <ac:spMkLst>
            <pc:docMk/>
            <pc:sldMk cId="1595173505" sldId="278"/>
            <ac:spMk id="3" creationId="{E2263769-A21A-47C3-837A-2CF602A4A55D}"/>
          </ac:spMkLst>
        </pc:spChg>
        <pc:spChg chg="del">
          <ac:chgData name="Ken Merrihew" userId="bcb7a1e886d99f07" providerId="LiveId" clId="{846FAF8E-4D17-429C-816D-38DBD1F6279A}" dt="2019-09-18T19:07:32.783" v="2602" actId="478"/>
          <ac:spMkLst>
            <pc:docMk/>
            <pc:sldMk cId="1595173505" sldId="278"/>
            <ac:spMk id="4" creationId="{B6C9B9D8-03B7-4FA6-A523-1F52F42B3D50}"/>
          </ac:spMkLst>
        </pc:spChg>
        <pc:spChg chg="del">
          <ac:chgData name="Ken Merrihew" userId="bcb7a1e886d99f07" providerId="LiveId" clId="{846FAF8E-4D17-429C-816D-38DBD1F6279A}" dt="2019-09-18T19:07:38.848" v="2603" actId="478"/>
          <ac:spMkLst>
            <pc:docMk/>
            <pc:sldMk cId="1595173505" sldId="278"/>
            <ac:spMk id="8" creationId="{9C398220-6091-4012-9FD3-CF8DC161C01B}"/>
          </ac:spMkLst>
        </pc:spChg>
        <pc:spChg chg="del">
          <ac:chgData name="Ken Merrihew" userId="bcb7a1e886d99f07" providerId="LiveId" clId="{846FAF8E-4D17-429C-816D-38DBD1F6279A}" dt="2019-09-18T19:07:38.848" v="2603" actId="478"/>
          <ac:spMkLst>
            <pc:docMk/>
            <pc:sldMk cId="1595173505" sldId="278"/>
            <ac:spMk id="10" creationId="{95DFCAEB-BE17-41DF-9D06-3D308DD9B064}"/>
          </ac:spMkLst>
        </pc:spChg>
        <pc:spChg chg="add">
          <ac:chgData name="Ken Merrihew" userId="bcb7a1e886d99f07" providerId="LiveId" clId="{846FAF8E-4D17-429C-816D-38DBD1F6279A}" dt="2019-09-18T19:09:59.402" v="2691"/>
          <ac:spMkLst>
            <pc:docMk/>
            <pc:sldMk cId="1595173505" sldId="278"/>
            <ac:spMk id="11" creationId="{4EBB6F9A-5C3E-4E84-9C16-11641B9777E2}"/>
          </ac:spMkLst>
        </pc:spChg>
        <pc:spChg chg="del">
          <ac:chgData name="Ken Merrihew" userId="bcb7a1e886d99f07" providerId="LiveId" clId="{846FAF8E-4D17-429C-816D-38DBD1F6279A}" dt="2019-09-18T19:07:38.848" v="2603" actId="478"/>
          <ac:spMkLst>
            <pc:docMk/>
            <pc:sldMk cId="1595173505" sldId="278"/>
            <ac:spMk id="12" creationId="{71838DA6-97AF-4F13-9042-1288434CF0EF}"/>
          </ac:spMkLst>
        </pc:spChg>
        <pc:spChg chg="del">
          <ac:chgData name="Ken Merrihew" userId="bcb7a1e886d99f07" providerId="LiveId" clId="{846FAF8E-4D17-429C-816D-38DBD1F6279A}" dt="2019-09-18T19:07:38.848" v="2603" actId="478"/>
          <ac:spMkLst>
            <pc:docMk/>
            <pc:sldMk cId="1595173505" sldId="278"/>
            <ac:spMk id="14" creationId="{F0BE4D46-EC67-43BC-B25B-A8B4DD8FEBB6}"/>
          </ac:spMkLst>
        </pc:spChg>
        <pc:spChg chg="del">
          <ac:chgData name="Ken Merrihew" userId="bcb7a1e886d99f07" providerId="LiveId" clId="{846FAF8E-4D17-429C-816D-38DBD1F6279A}" dt="2019-09-18T19:07:38.848" v="2603" actId="478"/>
          <ac:spMkLst>
            <pc:docMk/>
            <pc:sldMk cId="1595173505" sldId="278"/>
            <ac:spMk id="15" creationId="{6B400EC2-79DE-4EDC-8A29-52D430AA3D67}"/>
          </ac:spMkLst>
        </pc:spChg>
        <pc:spChg chg="mod">
          <ac:chgData name="Ken Merrihew" userId="bcb7a1e886d99f07" providerId="LiveId" clId="{846FAF8E-4D17-429C-816D-38DBD1F6279A}" dt="2019-09-18T19:11:31.345" v="2693" actId="339"/>
          <ac:spMkLst>
            <pc:docMk/>
            <pc:sldMk cId="1595173505" sldId="278"/>
            <ac:spMk id="16" creationId="{90023784-8F5F-4ABD-8722-F90EA11B5E41}"/>
          </ac:spMkLst>
        </pc:spChg>
      </pc:sldChg>
      <pc:sldChg chg="addSp delSp modSp add ord delAnim modAnim">
        <pc:chgData name="Ken Merrihew" userId="bcb7a1e886d99f07" providerId="LiveId" clId="{846FAF8E-4D17-429C-816D-38DBD1F6279A}" dt="2019-09-18T21:45:24.170" v="2766"/>
        <pc:sldMkLst>
          <pc:docMk/>
          <pc:sldMk cId="2019143376" sldId="279"/>
        </pc:sldMkLst>
        <pc:spChg chg="mod">
          <ac:chgData name="Ken Merrihew" userId="bcb7a1e886d99f07" providerId="LiveId" clId="{846FAF8E-4D17-429C-816D-38DBD1F6279A}" dt="2019-09-18T21:45:14.166" v="2763" actId="207"/>
          <ac:spMkLst>
            <pc:docMk/>
            <pc:sldMk cId="2019143376" sldId="279"/>
            <ac:spMk id="3" creationId="{E2263769-A21A-47C3-837A-2CF602A4A55D}"/>
          </ac:spMkLst>
        </pc:spChg>
        <pc:spChg chg="del">
          <ac:chgData name="Ken Merrihew" userId="bcb7a1e886d99f07" providerId="LiveId" clId="{846FAF8E-4D17-429C-816D-38DBD1F6279A}" dt="2019-09-18T21:43:08.055" v="2748" actId="478"/>
          <ac:spMkLst>
            <pc:docMk/>
            <pc:sldMk cId="2019143376" sldId="279"/>
            <ac:spMk id="4" creationId="{B6C9B9D8-03B7-4FA6-A523-1F52F42B3D50}"/>
          </ac:spMkLst>
        </pc:spChg>
        <pc:spChg chg="del">
          <ac:chgData name="Ken Merrihew" userId="bcb7a1e886d99f07" providerId="LiveId" clId="{846FAF8E-4D17-429C-816D-38DBD1F6279A}" dt="2019-09-18T21:42:51.433" v="2746" actId="478"/>
          <ac:spMkLst>
            <pc:docMk/>
            <pc:sldMk cId="2019143376" sldId="279"/>
            <ac:spMk id="8" creationId="{9C398220-6091-4012-9FD3-CF8DC161C01B}"/>
          </ac:spMkLst>
        </pc:spChg>
        <pc:spChg chg="del">
          <ac:chgData name="Ken Merrihew" userId="bcb7a1e886d99f07" providerId="LiveId" clId="{846FAF8E-4D17-429C-816D-38DBD1F6279A}" dt="2019-09-18T21:42:51.433" v="2746" actId="478"/>
          <ac:spMkLst>
            <pc:docMk/>
            <pc:sldMk cId="2019143376" sldId="279"/>
            <ac:spMk id="10" creationId="{95DFCAEB-BE17-41DF-9D06-3D308DD9B064}"/>
          </ac:spMkLst>
        </pc:spChg>
        <pc:spChg chg="del">
          <ac:chgData name="Ken Merrihew" userId="bcb7a1e886d99f07" providerId="LiveId" clId="{846FAF8E-4D17-429C-816D-38DBD1F6279A}" dt="2019-09-18T21:42:51.433" v="2746" actId="478"/>
          <ac:spMkLst>
            <pc:docMk/>
            <pc:sldMk cId="2019143376" sldId="279"/>
            <ac:spMk id="12" creationId="{71838DA6-97AF-4F13-9042-1288434CF0EF}"/>
          </ac:spMkLst>
        </pc:spChg>
        <pc:spChg chg="del">
          <ac:chgData name="Ken Merrihew" userId="bcb7a1e886d99f07" providerId="LiveId" clId="{846FAF8E-4D17-429C-816D-38DBD1F6279A}" dt="2019-09-18T21:42:51.433" v="2746" actId="478"/>
          <ac:spMkLst>
            <pc:docMk/>
            <pc:sldMk cId="2019143376" sldId="279"/>
            <ac:spMk id="14" creationId="{F0BE4D46-EC67-43BC-B25B-A8B4DD8FEBB6}"/>
          </ac:spMkLst>
        </pc:spChg>
        <pc:spChg chg="del">
          <ac:chgData name="Ken Merrihew" userId="bcb7a1e886d99f07" providerId="LiveId" clId="{846FAF8E-4D17-429C-816D-38DBD1F6279A}" dt="2019-09-18T21:42:51.433" v="2746" actId="478"/>
          <ac:spMkLst>
            <pc:docMk/>
            <pc:sldMk cId="2019143376" sldId="279"/>
            <ac:spMk id="15" creationId="{6B400EC2-79DE-4EDC-8A29-52D430AA3D67}"/>
          </ac:spMkLst>
        </pc:spChg>
        <pc:spChg chg="del">
          <ac:chgData name="Ken Merrihew" userId="bcb7a1e886d99f07" providerId="LiveId" clId="{846FAF8E-4D17-429C-816D-38DBD1F6279A}" dt="2019-09-18T21:42:51.433" v="2746" actId="478"/>
          <ac:spMkLst>
            <pc:docMk/>
            <pc:sldMk cId="2019143376" sldId="279"/>
            <ac:spMk id="16" creationId="{90023784-8F5F-4ABD-8722-F90EA11B5E41}"/>
          </ac:spMkLst>
        </pc:spChg>
        <pc:picChg chg="add mod">
          <ac:chgData name="Ken Merrihew" userId="bcb7a1e886d99f07" providerId="LiveId" clId="{846FAF8E-4D17-429C-816D-38DBD1F6279A}" dt="2019-09-18T21:44:54.695" v="2757" actId="1076"/>
          <ac:picMkLst>
            <pc:docMk/>
            <pc:sldMk cId="2019143376" sldId="279"/>
            <ac:picMk id="5122" creationId="{BAAD2550-C77B-47D3-B946-2923512A564E}"/>
          </ac:picMkLst>
        </pc:picChg>
      </pc:sldChg>
      <pc:sldChg chg="add">
        <pc:chgData name="Ken Merrihew" userId="bcb7a1e886d99f07" providerId="LiveId" clId="{846FAF8E-4D17-429C-816D-38DBD1F6279A}" dt="2019-09-19T20:21:15.585" v="2767"/>
        <pc:sldMkLst>
          <pc:docMk/>
          <pc:sldMk cId="1804389004" sldId="280"/>
        </pc:sldMkLst>
      </pc:sldChg>
      <pc:sldChg chg="addSp modSp add modAnim">
        <pc:chgData name="Ken Merrihew" userId="bcb7a1e886d99f07" providerId="LiveId" clId="{846FAF8E-4D17-429C-816D-38DBD1F6279A}" dt="2019-09-20T16:31:19.490" v="4207" actId="6549"/>
        <pc:sldMkLst>
          <pc:docMk/>
          <pc:sldMk cId="2505178777" sldId="281"/>
        </pc:sldMkLst>
        <pc:spChg chg="mod">
          <ac:chgData name="Ken Merrihew" userId="bcb7a1e886d99f07" providerId="LiveId" clId="{846FAF8E-4D17-429C-816D-38DBD1F6279A}" dt="2019-09-19T21:06:25.244" v="2800" actId="207"/>
          <ac:spMkLst>
            <pc:docMk/>
            <pc:sldMk cId="2505178777" sldId="281"/>
            <ac:spMk id="3" creationId="{E2263769-A21A-47C3-837A-2CF602A4A55D}"/>
          </ac:spMkLst>
        </pc:spChg>
        <pc:spChg chg="add mod">
          <ac:chgData name="Ken Merrihew" userId="bcb7a1e886d99f07" providerId="LiveId" clId="{846FAF8E-4D17-429C-816D-38DBD1F6279A}" dt="2019-09-20T15:43:29.590" v="3282" actId="6549"/>
          <ac:spMkLst>
            <pc:docMk/>
            <pc:sldMk cId="2505178777" sldId="281"/>
            <ac:spMk id="4" creationId="{791F1A06-57BD-478B-B33B-FD780A859E30}"/>
          </ac:spMkLst>
        </pc:spChg>
        <pc:spChg chg="add mod">
          <ac:chgData name="Ken Merrihew" userId="bcb7a1e886d99f07" providerId="LiveId" clId="{846FAF8E-4D17-429C-816D-38DBD1F6279A}" dt="2019-09-20T15:43:57.688" v="3340" actId="6549"/>
          <ac:spMkLst>
            <pc:docMk/>
            <pc:sldMk cId="2505178777" sldId="281"/>
            <ac:spMk id="5" creationId="{7671948E-E771-4DD8-B7D3-8C9EB2C69BAA}"/>
          </ac:spMkLst>
        </pc:spChg>
        <pc:spChg chg="add mod">
          <ac:chgData name="Ken Merrihew" userId="bcb7a1e886d99f07" providerId="LiveId" clId="{846FAF8E-4D17-429C-816D-38DBD1F6279A}" dt="2019-09-20T16:31:19.490" v="4207" actId="6549"/>
          <ac:spMkLst>
            <pc:docMk/>
            <pc:sldMk cId="2505178777" sldId="281"/>
            <ac:spMk id="6" creationId="{DD882D5A-F337-4ECA-8002-DDEB79D7B06D}"/>
          </ac:spMkLst>
        </pc:spChg>
        <pc:spChg chg="add mod ord">
          <ac:chgData name="Ken Merrihew" userId="bcb7a1e886d99f07" providerId="LiveId" clId="{846FAF8E-4D17-429C-816D-38DBD1F6279A}" dt="2019-09-20T15:44:59.011" v="3408" actId="166"/>
          <ac:spMkLst>
            <pc:docMk/>
            <pc:sldMk cId="2505178777" sldId="281"/>
            <ac:spMk id="7" creationId="{1F5A2B6A-C9A3-488F-BC98-A14AFB4EA302}"/>
          </ac:spMkLst>
        </pc:spChg>
        <pc:spChg chg="add mod ord">
          <ac:chgData name="Ken Merrihew" userId="bcb7a1e886d99f07" providerId="LiveId" clId="{846FAF8E-4D17-429C-816D-38DBD1F6279A}" dt="2019-09-20T15:44:59.011" v="3408" actId="166"/>
          <ac:spMkLst>
            <pc:docMk/>
            <pc:sldMk cId="2505178777" sldId="281"/>
            <ac:spMk id="8" creationId="{1C4D631D-643F-47A1-AB14-70401465C5A3}"/>
          </ac:spMkLst>
        </pc:spChg>
        <pc:spChg chg="add mod ord">
          <ac:chgData name="Ken Merrihew" userId="bcb7a1e886d99f07" providerId="LiveId" clId="{846FAF8E-4D17-429C-816D-38DBD1F6279A}" dt="2019-09-20T16:29:58.863" v="4194" actId="20577"/>
          <ac:spMkLst>
            <pc:docMk/>
            <pc:sldMk cId="2505178777" sldId="281"/>
            <ac:spMk id="9" creationId="{CD69AA1D-C557-4AED-8F01-C5032C915D0F}"/>
          </ac:spMkLst>
        </pc:spChg>
      </pc:sldChg>
      <pc:sldChg chg="addSp modSp add modAnim">
        <pc:chgData name="Ken Merrihew" userId="bcb7a1e886d99f07" providerId="LiveId" clId="{846FAF8E-4D17-429C-816D-38DBD1F6279A}" dt="2019-09-20T17:01:55.549" v="4225" actId="14100"/>
        <pc:sldMkLst>
          <pc:docMk/>
          <pc:sldMk cId="3525383501" sldId="282"/>
        </pc:sldMkLst>
        <pc:spChg chg="mod">
          <ac:chgData name="Ken Merrihew" userId="bcb7a1e886d99f07" providerId="LiveId" clId="{846FAF8E-4D17-429C-816D-38DBD1F6279A}" dt="2019-09-20T17:01:48.223" v="4223" actId="14100"/>
          <ac:spMkLst>
            <pc:docMk/>
            <pc:sldMk cId="3525383501" sldId="282"/>
            <ac:spMk id="4" creationId="{791F1A06-57BD-478B-B33B-FD780A859E30}"/>
          </ac:spMkLst>
        </pc:spChg>
        <pc:spChg chg="mod">
          <ac:chgData name="Ken Merrihew" userId="bcb7a1e886d99f07" providerId="LiveId" clId="{846FAF8E-4D17-429C-816D-38DBD1F6279A}" dt="2019-09-20T17:01:52.645" v="4224" actId="14100"/>
          <ac:spMkLst>
            <pc:docMk/>
            <pc:sldMk cId="3525383501" sldId="282"/>
            <ac:spMk id="5" creationId="{7671948E-E771-4DD8-B7D3-8C9EB2C69BAA}"/>
          </ac:spMkLst>
        </pc:spChg>
        <pc:spChg chg="mod ord">
          <ac:chgData name="Ken Merrihew" userId="bcb7a1e886d99f07" providerId="LiveId" clId="{846FAF8E-4D17-429C-816D-38DBD1F6279A}" dt="2019-09-20T17:01:55.549" v="4225" actId="14100"/>
          <ac:spMkLst>
            <pc:docMk/>
            <pc:sldMk cId="3525383501" sldId="282"/>
            <ac:spMk id="6" creationId="{DD882D5A-F337-4ECA-8002-DDEB79D7B06D}"/>
          </ac:spMkLst>
        </pc:spChg>
        <pc:spChg chg="add mod">
          <ac:chgData name="Ken Merrihew" userId="bcb7a1e886d99f07" providerId="LiveId" clId="{846FAF8E-4D17-429C-816D-38DBD1F6279A}" dt="2019-09-20T15:46:17.880" v="3485" actId="20577"/>
          <ac:spMkLst>
            <pc:docMk/>
            <pc:sldMk cId="3525383501" sldId="282"/>
            <ac:spMk id="7" creationId="{4C6235E5-BC75-4E7A-82DE-9C1C75D3F848}"/>
          </ac:spMkLst>
        </pc:spChg>
        <pc:spChg chg="add mod">
          <ac:chgData name="Ken Merrihew" userId="bcb7a1e886d99f07" providerId="LiveId" clId="{846FAF8E-4D17-429C-816D-38DBD1F6279A}" dt="2019-09-20T17:01:31.608" v="4222" actId="20577"/>
          <ac:spMkLst>
            <pc:docMk/>
            <pc:sldMk cId="3525383501" sldId="282"/>
            <ac:spMk id="8" creationId="{91CD14C1-7B35-43E3-BFC0-CFCDD33A17D7}"/>
          </ac:spMkLst>
        </pc:spChg>
        <pc:spChg chg="add mod">
          <ac:chgData name="Ken Merrihew" userId="bcb7a1e886d99f07" providerId="LiveId" clId="{846FAF8E-4D17-429C-816D-38DBD1F6279A}" dt="2019-09-20T16:28:38.979" v="4153" actId="1035"/>
          <ac:spMkLst>
            <pc:docMk/>
            <pc:sldMk cId="3525383501" sldId="282"/>
            <ac:spMk id="9" creationId="{376EE0EB-9DD7-4C32-8806-C70BFDD1012B}"/>
          </ac:spMkLst>
        </pc:spChg>
      </pc:sldChg>
      <pc:sldChg chg="add del">
        <pc:chgData name="Ken Merrihew" userId="bcb7a1e886d99f07" providerId="LiveId" clId="{846FAF8E-4D17-429C-816D-38DBD1F6279A}" dt="2019-09-19T21:19:23.774" v="3184" actId="2696"/>
        <pc:sldMkLst>
          <pc:docMk/>
          <pc:sldMk cId="1131749679" sldId="283"/>
        </pc:sldMkLst>
      </pc:sldChg>
      <pc:sldChg chg="addSp delSp modSp add modAnim">
        <pc:chgData name="Ken Merrihew" userId="bcb7a1e886d99f07" providerId="LiveId" clId="{846FAF8E-4D17-429C-816D-38DBD1F6279A}" dt="2019-09-20T17:03:58.988" v="4235"/>
        <pc:sldMkLst>
          <pc:docMk/>
          <pc:sldMk cId="3082872210" sldId="284"/>
        </pc:sldMkLst>
        <pc:spChg chg="mod">
          <ac:chgData name="Ken Merrihew" userId="bcb7a1e886d99f07" providerId="LiveId" clId="{846FAF8E-4D17-429C-816D-38DBD1F6279A}" dt="2019-09-20T16:56:31.650" v="4211" actId="14100"/>
          <ac:spMkLst>
            <pc:docMk/>
            <pc:sldMk cId="3082872210" sldId="284"/>
            <ac:spMk id="4" creationId="{791F1A06-57BD-478B-B33B-FD780A859E30}"/>
          </ac:spMkLst>
        </pc:spChg>
        <pc:spChg chg="del mod">
          <ac:chgData name="Ken Merrihew" userId="bcb7a1e886d99f07" providerId="LiveId" clId="{846FAF8E-4D17-429C-816D-38DBD1F6279A}" dt="2019-09-20T17:03:26.067" v="4231" actId="478"/>
          <ac:spMkLst>
            <pc:docMk/>
            <pc:sldMk cId="3082872210" sldId="284"/>
            <ac:spMk id="5" creationId="{7671948E-E771-4DD8-B7D3-8C9EB2C69BAA}"/>
          </ac:spMkLst>
        </pc:spChg>
        <pc:spChg chg="del mod">
          <ac:chgData name="Ken Merrihew" userId="bcb7a1e886d99f07" providerId="LiveId" clId="{846FAF8E-4D17-429C-816D-38DBD1F6279A}" dt="2019-09-20T17:03:16.630" v="4229" actId="478"/>
          <ac:spMkLst>
            <pc:docMk/>
            <pc:sldMk cId="3082872210" sldId="284"/>
            <ac:spMk id="6" creationId="{DD882D5A-F337-4ECA-8002-DDEB79D7B06D}"/>
          </ac:spMkLst>
        </pc:spChg>
        <pc:spChg chg="add mod ord">
          <ac:chgData name="Ken Merrihew" userId="bcb7a1e886d99f07" providerId="LiveId" clId="{846FAF8E-4D17-429C-816D-38DBD1F6279A}" dt="2019-09-20T15:48:23.380" v="3694" actId="167"/>
          <ac:spMkLst>
            <pc:docMk/>
            <pc:sldMk cId="3082872210" sldId="284"/>
            <ac:spMk id="7" creationId="{D488A686-8680-474B-98E8-3A89DB12807B}"/>
          </ac:spMkLst>
        </pc:spChg>
        <pc:spChg chg="add mod">
          <ac:chgData name="Ken Merrihew" userId="bcb7a1e886d99f07" providerId="LiveId" clId="{846FAF8E-4D17-429C-816D-38DBD1F6279A}" dt="2019-09-20T15:49:28.568" v="3833" actId="1037"/>
          <ac:spMkLst>
            <pc:docMk/>
            <pc:sldMk cId="3082872210" sldId="284"/>
            <ac:spMk id="8" creationId="{DB1FE827-A609-4D28-8612-0409FA9B9A22}"/>
          </ac:spMkLst>
        </pc:spChg>
        <pc:spChg chg="add mod ord">
          <ac:chgData name="Ken Merrihew" userId="bcb7a1e886d99f07" providerId="LiveId" clId="{846FAF8E-4D17-429C-816D-38DBD1F6279A}" dt="2019-09-20T16:56:37.291" v="4212" actId="167"/>
          <ac:spMkLst>
            <pc:docMk/>
            <pc:sldMk cId="3082872210" sldId="284"/>
            <ac:spMk id="9" creationId="{D7C8869A-B07D-4C64-AA05-100451AF2663}"/>
          </ac:spMkLst>
        </pc:spChg>
        <pc:spChg chg="add ord">
          <ac:chgData name="Ken Merrihew" userId="bcb7a1e886d99f07" providerId="LiveId" clId="{846FAF8E-4D17-429C-816D-38DBD1F6279A}" dt="2019-09-20T17:03:22.782" v="4230" actId="167"/>
          <ac:spMkLst>
            <pc:docMk/>
            <pc:sldMk cId="3082872210" sldId="284"/>
            <ac:spMk id="10" creationId="{F14874D4-1D67-47E4-9959-9779D64D392B}"/>
          </ac:spMkLst>
        </pc:spChg>
        <pc:spChg chg="add">
          <ac:chgData name="Ken Merrihew" userId="bcb7a1e886d99f07" providerId="LiveId" clId="{846FAF8E-4D17-429C-816D-38DBD1F6279A}" dt="2019-09-20T17:02:08.357" v="4226"/>
          <ac:spMkLst>
            <pc:docMk/>
            <pc:sldMk cId="3082872210" sldId="284"/>
            <ac:spMk id="11" creationId="{6C35CF1F-16D1-45B1-AE2A-74A3BCBEC71A}"/>
          </ac:spMkLst>
        </pc:spChg>
      </pc:sldChg>
      <pc:sldChg chg="add">
        <pc:chgData name="Ken Merrihew" userId="bcb7a1e886d99f07" providerId="LiveId" clId="{846FAF8E-4D17-429C-816D-38DBD1F6279A}" dt="2019-09-20T13:45:52.409" v="3185"/>
        <pc:sldMkLst>
          <pc:docMk/>
          <pc:sldMk cId="3459362234" sldId="285"/>
        </pc:sldMkLst>
      </pc:sldChg>
      <pc:sldChg chg="add">
        <pc:chgData name="Ken Merrihew" userId="bcb7a1e886d99f07" providerId="LiveId" clId="{846FAF8E-4D17-429C-816D-38DBD1F6279A}" dt="2019-09-20T13:45:52.409" v="3185"/>
        <pc:sldMkLst>
          <pc:docMk/>
          <pc:sldMk cId="1673886560"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9/21/2019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9/21/2019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9/21/2019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9/21/2019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9/21/2019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9/21/2019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9/21/2019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www.briarpress.org/7388" TargetMode="Externa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10</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21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37</a:t>
            </a: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882D5A-F337-4ECA-8002-DDEB79D7B06D}"/>
              </a:ext>
            </a:extLst>
          </p:cNvPr>
          <p:cNvSpPr/>
          <p:nvPr/>
        </p:nvSpPr>
        <p:spPr>
          <a:xfrm>
            <a:off x="701008" y="3159584"/>
            <a:ext cx="3428734"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Logical conclusion:</a:t>
            </a:r>
            <a:endParaRPr lang="en-US" sz="2800"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384995"/>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Syllogism: </a:t>
            </a:r>
            <a:r>
              <a:rPr lang="en-US" sz="2800" dirty="0">
                <a:effectLst>
                  <a:outerShdw blurRad="38100" dist="38100" dir="2700000" algn="tl">
                    <a:srgbClr val="000000">
                      <a:alpha val="43137"/>
                    </a:srgbClr>
                  </a:outerShdw>
                </a:effectLst>
              </a:rPr>
              <a:t>A major premise and a minor premise in which both are considered to be true that logically leads to a conclusion that is also considered to be true</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4" name="TextBox 3">
            <a:extLst>
              <a:ext uri="{FF2B5EF4-FFF2-40B4-BE49-F238E27FC236}">
                <a16:creationId xmlns:a16="http://schemas.microsoft.com/office/drawing/2014/main" id="{791F1A06-57BD-478B-B33B-FD780A859E30}"/>
              </a:ext>
            </a:extLst>
          </p:cNvPr>
          <p:cNvSpPr txBox="1"/>
          <p:nvPr/>
        </p:nvSpPr>
        <p:spPr>
          <a:xfrm>
            <a:off x="459290" y="2206265"/>
            <a:ext cx="2911439"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Major premise:</a:t>
            </a: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671948E-E771-4DD8-B7D3-8C9EB2C69BAA}"/>
              </a:ext>
            </a:extLst>
          </p:cNvPr>
          <p:cNvSpPr txBox="1"/>
          <p:nvPr/>
        </p:nvSpPr>
        <p:spPr>
          <a:xfrm>
            <a:off x="456516" y="2680090"/>
            <a:ext cx="2782731"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Minor premise: </a:t>
            </a:r>
            <a:endParaRPr lang="en-US" sz="28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4C6235E5-BC75-4E7A-82DE-9C1C75D3F848}"/>
              </a:ext>
            </a:extLst>
          </p:cNvPr>
          <p:cNvSpPr txBox="1"/>
          <p:nvPr/>
        </p:nvSpPr>
        <p:spPr>
          <a:xfrm>
            <a:off x="2752725" y="2195506"/>
            <a:ext cx="352425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All dogs love food</a:t>
            </a:r>
          </a:p>
        </p:txBody>
      </p:sp>
      <p:sp>
        <p:nvSpPr>
          <p:cNvPr id="8" name="TextBox 7">
            <a:extLst>
              <a:ext uri="{FF2B5EF4-FFF2-40B4-BE49-F238E27FC236}">
                <a16:creationId xmlns:a16="http://schemas.microsoft.com/office/drawing/2014/main" id="{91CD14C1-7B35-43E3-BFC0-CFCDD33A17D7}"/>
              </a:ext>
            </a:extLst>
          </p:cNvPr>
          <p:cNvSpPr txBox="1"/>
          <p:nvPr/>
        </p:nvSpPr>
        <p:spPr>
          <a:xfrm>
            <a:off x="2762251" y="2686047"/>
            <a:ext cx="263842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Scott loves food</a:t>
            </a:r>
          </a:p>
        </p:txBody>
      </p:sp>
      <p:sp>
        <p:nvSpPr>
          <p:cNvPr id="9" name="TextBox 8">
            <a:extLst>
              <a:ext uri="{FF2B5EF4-FFF2-40B4-BE49-F238E27FC236}">
                <a16:creationId xmlns:a16="http://schemas.microsoft.com/office/drawing/2014/main" id="{376EE0EB-9DD7-4C32-8806-C70BFDD1012B}"/>
              </a:ext>
            </a:extLst>
          </p:cNvPr>
          <p:cNvSpPr txBox="1"/>
          <p:nvPr/>
        </p:nvSpPr>
        <p:spPr>
          <a:xfrm>
            <a:off x="3724274" y="3167058"/>
            <a:ext cx="229552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Therefore, …</a:t>
            </a:r>
          </a:p>
        </p:txBody>
      </p:sp>
    </p:spTree>
    <p:extLst>
      <p:ext uri="{BB962C8B-B14F-4D97-AF65-F5344CB8AC3E}">
        <p14:creationId xmlns:p14="http://schemas.microsoft.com/office/powerpoint/2010/main" val="352538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4874D4-1D67-47E4-9959-9779D64D392B}"/>
              </a:ext>
            </a:extLst>
          </p:cNvPr>
          <p:cNvSpPr/>
          <p:nvPr/>
        </p:nvSpPr>
        <p:spPr>
          <a:xfrm>
            <a:off x="701008" y="3159584"/>
            <a:ext cx="3428734"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Logical conclusion:</a:t>
            </a:r>
            <a:endParaRPr lang="en-US" sz="28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D7C8869A-B07D-4C64-AA05-100451AF2663}"/>
              </a:ext>
            </a:extLst>
          </p:cNvPr>
          <p:cNvSpPr txBox="1"/>
          <p:nvPr/>
        </p:nvSpPr>
        <p:spPr>
          <a:xfrm>
            <a:off x="890586" y="3571867"/>
            <a:ext cx="7715249"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ea typeface="Times New Roman" panose="02020603050405020304" pitchFamily="18" charset="0"/>
              </a:rPr>
              <a:t>                                   Therefore, </a:t>
            </a:r>
            <a:r>
              <a:rPr lang="en-US" sz="2800" dirty="0">
                <a:effectLst>
                  <a:outerShdw blurRad="38100" dist="38100" dir="2700000" algn="tl">
                    <a:srgbClr val="000000">
                      <a:alpha val="43137"/>
                    </a:srgbClr>
                  </a:outerShdw>
                </a:effectLst>
              </a:rPr>
              <a:t>God prevents some from coming to Him</a:t>
            </a:r>
            <a:endParaRPr lang="en-US" sz="2800" dirty="0"/>
          </a:p>
        </p:txBody>
      </p:sp>
      <p:sp>
        <p:nvSpPr>
          <p:cNvPr id="7" name="TextBox 6">
            <a:extLst>
              <a:ext uri="{FF2B5EF4-FFF2-40B4-BE49-F238E27FC236}">
                <a16:creationId xmlns:a16="http://schemas.microsoft.com/office/drawing/2014/main" id="{D488A686-8680-474B-98E8-3A89DB12807B}"/>
              </a:ext>
            </a:extLst>
          </p:cNvPr>
          <p:cNvSpPr txBox="1"/>
          <p:nvPr/>
        </p:nvSpPr>
        <p:spPr>
          <a:xfrm>
            <a:off x="481016" y="2209782"/>
            <a:ext cx="8315325"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                            Only those whom God choses can come to Him</a:t>
            </a:r>
            <a:endParaRPr lang="en-US" sz="2800" dirty="0"/>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384995"/>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Syllogism: </a:t>
            </a:r>
            <a:r>
              <a:rPr lang="en-US" sz="2800" dirty="0">
                <a:effectLst>
                  <a:outerShdw blurRad="38100" dist="38100" dir="2700000" algn="tl">
                    <a:srgbClr val="000000">
                      <a:alpha val="43137"/>
                    </a:srgbClr>
                  </a:outerShdw>
                </a:effectLst>
              </a:rPr>
              <a:t>A major premise and a minor premise in which both are considered to be true that logically leads to a conclusion that is also considered to be true</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4" name="TextBox 3">
            <a:extLst>
              <a:ext uri="{FF2B5EF4-FFF2-40B4-BE49-F238E27FC236}">
                <a16:creationId xmlns:a16="http://schemas.microsoft.com/office/drawing/2014/main" id="{791F1A06-57BD-478B-B33B-FD780A859E30}"/>
              </a:ext>
            </a:extLst>
          </p:cNvPr>
          <p:cNvSpPr txBox="1"/>
          <p:nvPr/>
        </p:nvSpPr>
        <p:spPr>
          <a:xfrm>
            <a:off x="459290" y="2206265"/>
            <a:ext cx="3156475"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Major premise: </a:t>
            </a:r>
            <a:endParaRPr lang="en-US" sz="28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DB1FE827-A609-4D28-8612-0409FA9B9A22}"/>
              </a:ext>
            </a:extLst>
          </p:cNvPr>
          <p:cNvSpPr txBox="1"/>
          <p:nvPr/>
        </p:nvSpPr>
        <p:spPr>
          <a:xfrm>
            <a:off x="2757485" y="3081331"/>
            <a:ext cx="4348162"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Not everyone comes to Him</a:t>
            </a:r>
          </a:p>
        </p:txBody>
      </p:sp>
      <p:sp>
        <p:nvSpPr>
          <p:cNvPr id="11" name="TextBox 10">
            <a:extLst>
              <a:ext uri="{FF2B5EF4-FFF2-40B4-BE49-F238E27FC236}">
                <a16:creationId xmlns:a16="http://schemas.microsoft.com/office/drawing/2014/main" id="{6C35CF1F-16D1-45B1-AE2A-74A3BCBEC71A}"/>
              </a:ext>
            </a:extLst>
          </p:cNvPr>
          <p:cNvSpPr txBox="1"/>
          <p:nvPr/>
        </p:nvSpPr>
        <p:spPr>
          <a:xfrm>
            <a:off x="456516" y="2680090"/>
            <a:ext cx="2782731"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Minor premise: </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287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grpId="0" nodeType="withEffect">
                                  <p:stCondLst>
                                    <p:cond delay="0"/>
                                  </p:stCondLst>
                                  <p:childTnLst>
                                    <p:animMotion origin="layout" path="M -3.33333E-6 4.81481E-6 L 0.00122 0.0618 " pathEditMode="relative" rAng="0" ptsTypes="AA">
                                      <p:cBhvr>
                                        <p:cTn id="6" dur="500" fill="hold"/>
                                        <p:tgtEl>
                                          <p:spTgt spid="11"/>
                                        </p:tgtEl>
                                        <p:attrNameLst>
                                          <p:attrName>ppt_x</p:attrName>
                                          <p:attrName>ppt_y</p:attrName>
                                        </p:attrNameLst>
                                      </p:cBhvr>
                                      <p:rCtr x="52" y="3079"/>
                                    </p:animMotion>
                                  </p:childTnLst>
                                </p:cTn>
                              </p:par>
                              <p:par>
                                <p:cTn id="7" presetID="42" presetClass="path" presetSubtype="0" fill="hold" grpId="0" nodeType="withEffect">
                                  <p:stCondLst>
                                    <p:cond delay="0"/>
                                  </p:stCondLst>
                                  <p:childTnLst>
                                    <p:animMotion origin="layout" path="M -2.5E-6 -2.59259E-6 L 0.0007 0.06227 " pathEditMode="relative" rAng="0" ptsTypes="AA">
                                      <p:cBhvr>
                                        <p:cTn id="8" dur="500" fill="hold"/>
                                        <p:tgtEl>
                                          <p:spTgt spid="10"/>
                                        </p:tgtEl>
                                        <p:attrNameLst>
                                          <p:attrName>ppt_x</p:attrName>
                                          <p:attrName>ppt_y</p:attrName>
                                        </p:attrNameLst>
                                      </p:cBhvr>
                                      <p:rCtr x="35" y="3102"/>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7"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A1AA22-044B-49CB-A42C-1F6F28BEA107}"/>
              </a:ext>
            </a:extLst>
          </p:cNvPr>
          <p:cNvSpPr/>
          <p:nvPr/>
        </p:nvSpPr>
        <p:spPr>
          <a:xfrm>
            <a:off x="1482042" y="3811989"/>
            <a:ext cx="5431943"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CEE513-B538-4712-BCD6-A03CADB2857D}"/>
              </a:ext>
            </a:extLst>
          </p:cNvPr>
          <p:cNvSpPr/>
          <p:nvPr/>
        </p:nvSpPr>
        <p:spPr>
          <a:xfrm>
            <a:off x="374414" y="2816626"/>
            <a:ext cx="2303674"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27A40B-9F34-4D95-88E5-18D3B170B73C}"/>
              </a:ext>
            </a:extLst>
          </p:cNvPr>
          <p:cNvSpPr/>
          <p:nvPr/>
        </p:nvSpPr>
        <p:spPr>
          <a:xfrm>
            <a:off x="380793" y="2326089"/>
            <a:ext cx="7229916"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D6A0A6-53A1-42E9-9756-F869CD751C79}"/>
              </a:ext>
            </a:extLst>
          </p:cNvPr>
          <p:cNvSpPr/>
          <p:nvPr/>
        </p:nvSpPr>
        <p:spPr>
          <a:xfrm>
            <a:off x="4431465" y="1835552"/>
            <a:ext cx="3650498"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Pet. 3:9 </a:t>
            </a:r>
            <a:r>
              <a:rPr lang="en-US" sz="3200" dirty="0">
                <a:solidFill>
                  <a:srgbClr val="FF0000"/>
                </a:solidFill>
                <a:effectLst>
                  <a:outerShdw blurRad="38100" dist="38100" dir="2700000" algn="tl">
                    <a:srgbClr val="000000">
                      <a:alpha val="43137"/>
                    </a:srgbClr>
                  </a:outerShdw>
                </a:effectLst>
              </a:rPr>
              <a:t>~ The Lord is not slack concerning </a:t>
            </a:r>
            <a:r>
              <a:rPr lang="en-US" sz="3200" i="1" dirty="0">
                <a:solidFill>
                  <a:srgbClr val="FF0000"/>
                </a:solidFill>
                <a:effectLst>
                  <a:outerShdw blurRad="38100" dist="38100" dir="2700000" algn="tl">
                    <a:srgbClr val="000000">
                      <a:alpha val="43137"/>
                    </a:srgbClr>
                  </a:outerShdw>
                </a:effectLst>
              </a:rPr>
              <a:t>His</a:t>
            </a:r>
            <a:r>
              <a:rPr lang="en-US" sz="3200" dirty="0">
                <a:solidFill>
                  <a:srgbClr val="FF0000"/>
                </a:solidFill>
                <a:effectLst>
                  <a:outerShdw blurRad="38100" dist="38100" dir="2700000" algn="tl">
                    <a:srgbClr val="000000">
                      <a:alpha val="43137"/>
                    </a:srgbClr>
                  </a:outerShdw>
                </a:effectLst>
              </a:rPr>
              <a:t> promise, as some count slackness, but is longsuffering toward us, not willing  that any should perish but that all should come to repentance. </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8" name="TextBox 7">
            <a:extLst>
              <a:ext uri="{FF2B5EF4-FFF2-40B4-BE49-F238E27FC236}">
                <a16:creationId xmlns:a16="http://schemas.microsoft.com/office/drawing/2014/main" id="{6D3A4D73-FD81-48F5-B773-A7B9AC54E56C}"/>
              </a:ext>
            </a:extLst>
          </p:cNvPr>
          <p:cNvSpPr txBox="1"/>
          <p:nvPr/>
        </p:nvSpPr>
        <p:spPr>
          <a:xfrm>
            <a:off x="462060" y="3361835"/>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12:32 </a:t>
            </a:r>
            <a:r>
              <a:rPr lang="en-US" sz="3200" dirty="0">
                <a:solidFill>
                  <a:srgbClr val="FF0000"/>
                </a:solidFill>
                <a:effectLst>
                  <a:outerShdw blurRad="38100" dist="38100" dir="2700000" algn="tl">
                    <a:srgbClr val="000000">
                      <a:alpha val="43137"/>
                    </a:srgbClr>
                  </a:outerShdw>
                </a:effectLst>
              </a:rPr>
              <a:t>~ “And I, if I am lifted up from the earth, will draw all </a:t>
            </a:r>
            <a:r>
              <a:rPr lang="en-US" sz="3200" i="1" dirty="0">
                <a:solidFill>
                  <a:srgbClr val="FF0000"/>
                </a:solidFill>
                <a:effectLst>
                  <a:outerShdw blurRad="38100" dist="38100" dir="2700000" algn="tl">
                    <a:srgbClr val="000000">
                      <a:alpha val="43137"/>
                    </a:srgbClr>
                  </a:outerShdw>
                </a:effectLst>
              </a:rPr>
              <a:t>peoples</a:t>
            </a:r>
            <a:r>
              <a:rPr lang="en-US" sz="3200" dirty="0">
                <a:solidFill>
                  <a:srgbClr val="FF0000"/>
                </a:solidFill>
                <a:effectLst>
                  <a:outerShdw blurRad="38100" dist="38100" dir="2700000" algn="tl">
                    <a:srgbClr val="000000">
                      <a:alpha val="43137"/>
                    </a:srgbClr>
                  </a:outerShdw>
                </a:effectLst>
              </a:rPr>
              <a:t> to Myself.”</a:t>
            </a:r>
          </a:p>
        </p:txBody>
      </p:sp>
    </p:spTree>
    <p:extLst>
      <p:ext uri="{BB962C8B-B14F-4D97-AF65-F5344CB8AC3E}">
        <p14:creationId xmlns:p14="http://schemas.microsoft.com/office/powerpoint/2010/main" val="180438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3" presetClass="emph" presetSubtype="2" fill="hold" grpId="1" nodeType="withEffect">
                                  <p:stCondLst>
                                    <p:cond delay="0"/>
                                  </p:stCondLst>
                                  <p:childTnLst>
                                    <p:animClr clrSpc="rgb" dir="cw">
                                      <p:cBhvr override="childStyle">
                                        <p:cTn id="27" dur="500" fill="hold"/>
                                        <p:tgtEl>
                                          <p:spTgt spid="3"/>
                                        </p:tgtEl>
                                        <p:attrNameLst>
                                          <p:attrName>style.color</p:attrName>
                                        </p:attrNameLst>
                                      </p:cBhvr>
                                      <p:to>
                                        <a:schemeClr val="accent2"/>
                                      </p:to>
                                    </p:animClr>
                                  </p:childTnLst>
                                </p:cTn>
                              </p:par>
                              <p:par>
                                <p:cTn id="28" presetID="19" presetClass="emph" presetSubtype="0" fill="hold" grpId="1" nodeType="withEffect">
                                  <p:stCondLst>
                                    <p:cond delay="0"/>
                                  </p:stCondLst>
                                  <p:childTnLst>
                                    <p:animClr clrSpc="rgb" dir="cw">
                                      <p:cBhvr override="childStyle">
                                        <p:cTn id="29" dur="500" fill="hold"/>
                                        <p:tgtEl>
                                          <p:spTgt spid="9"/>
                                        </p:tgtEl>
                                        <p:attrNameLst>
                                          <p:attrName>style.color</p:attrName>
                                        </p:attrNameLst>
                                      </p:cBhvr>
                                      <p:to>
                                        <a:schemeClr val="accent2"/>
                                      </p:to>
                                    </p:animClr>
                                    <p:animClr clrSpc="rgb" dir="cw">
                                      <p:cBhvr>
                                        <p:cTn id="30" dur="500" fill="hold"/>
                                        <p:tgtEl>
                                          <p:spTgt spid="9"/>
                                        </p:tgtEl>
                                        <p:attrNameLst>
                                          <p:attrName>fillcolor</p:attrName>
                                        </p:attrNameLst>
                                      </p:cBhvr>
                                      <p:to>
                                        <a:schemeClr val="accent2"/>
                                      </p:to>
                                    </p:animClr>
                                    <p:set>
                                      <p:cBhvr>
                                        <p:cTn id="31" dur="500" fill="hold"/>
                                        <p:tgtEl>
                                          <p:spTgt spid="9"/>
                                        </p:tgtEl>
                                        <p:attrNameLst>
                                          <p:attrName>fill.type</p:attrName>
                                        </p:attrNameLst>
                                      </p:cBhvr>
                                      <p:to>
                                        <p:strVal val="solid"/>
                                      </p:to>
                                    </p:set>
                                    <p:set>
                                      <p:cBhvr>
                                        <p:cTn id="32" dur="500" fill="hold"/>
                                        <p:tgtEl>
                                          <p:spTgt spid="9"/>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500" fill="hold"/>
                                        <p:tgtEl>
                                          <p:spTgt spid="10"/>
                                        </p:tgtEl>
                                        <p:attrNameLst>
                                          <p:attrName>style.color</p:attrName>
                                        </p:attrNameLst>
                                      </p:cBhvr>
                                      <p:to>
                                        <a:schemeClr val="accent2"/>
                                      </p:to>
                                    </p:animClr>
                                    <p:animClr clrSpc="rgb" dir="cw">
                                      <p:cBhvr>
                                        <p:cTn id="35" dur="500" fill="hold"/>
                                        <p:tgtEl>
                                          <p:spTgt spid="10"/>
                                        </p:tgtEl>
                                        <p:attrNameLst>
                                          <p:attrName>fillcolor</p:attrName>
                                        </p:attrNameLst>
                                      </p:cBhvr>
                                      <p:to>
                                        <a:schemeClr val="accent2"/>
                                      </p:to>
                                    </p:animClr>
                                    <p:set>
                                      <p:cBhvr>
                                        <p:cTn id="36" dur="500" fill="hold"/>
                                        <p:tgtEl>
                                          <p:spTgt spid="10"/>
                                        </p:tgtEl>
                                        <p:attrNameLst>
                                          <p:attrName>fill.type</p:attrName>
                                        </p:attrNameLst>
                                      </p:cBhvr>
                                      <p:to>
                                        <p:strVal val="solid"/>
                                      </p:to>
                                    </p:set>
                                    <p:set>
                                      <p:cBhvr>
                                        <p:cTn id="37" dur="500" fill="hold"/>
                                        <p:tgtEl>
                                          <p:spTgt spid="10"/>
                                        </p:tgtEl>
                                        <p:attrNameLst>
                                          <p:attrName>fill.on</p:attrName>
                                        </p:attrNameLst>
                                      </p:cBhvr>
                                      <p:to>
                                        <p:strVal val="true"/>
                                      </p:to>
                                    </p:set>
                                  </p:childTnLst>
                                </p:cTn>
                              </p:par>
                              <p:par>
                                <p:cTn id="38" presetID="19" presetClass="emph" presetSubtype="0" fill="hold" grpId="1" nodeType="withEffect">
                                  <p:stCondLst>
                                    <p:cond delay="0"/>
                                  </p:stCondLst>
                                  <p:childTnLst>
                                    <p:animClr clrSpc="rgb" dir="cw">
                                      <p:cBhvr override="childStyle">
                                        <p:cTn id="39" dur="500" fill="hold"/>
                                        <p:tgtEl>
                                          <p:spTgt spid="11"/>
                                        </p:tgtEl>
                                        <p:attrNameLst>
                                          <p:attrName>style.color</p:attrName>
                                        </p:attrNameLst>
                                      </p:cBhvr>
                                      <p:to>
                                        <a:schemeClr val="accent2"/>
                                      </p:to>
                                    </p:animClr>
                                    <p:animClr clrSpc="rgb" dir="cw">
                                      <p:cBhvr>
                                        <p:cTn id="40" dur="500" fill="hold"/>
                                        <p:tgtEl>
                                          <p:spTgt spid="11"/>
                                        </p:tgtEl>
                                        <p:attrNameLst>
                                          <p:attrName>fillcolor</p:attrName>
                                        </p:attrNameLst>
                                      </p:cBhvr>
                                      <p:to>
                                        <a:schemeClr val="accent2"/>
                                      </p:to>
                                    </p:animClr>
                                    <p:set>
                                      <p:cBhvr>
                                        <p:cTn id="41" dur="500" fill="hold"/>
                                        <p:tgtEl>
                                          <p:spTgt spid="11"/>
                                        </p:tgtEl>
                                        <p:attrNameLst>
                                          <p:attrName>fill.type</p:attrName>
                                        </p:attrNameLst>
                                      </p:cBhvr>
                                      <p:to>
                                        <p:strVal val="solid"/>
                                      </p:to>
                                    </p:set>
                                    <p:set>
                                      <p:cBhvr>
                                        <p:cTn id="42" dur="500" fill="hold"/>
                                        <p:tgtEl>
                                          <p:spTgt spid="11"/>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1" grpId="1" animBg="1"/>
      <p:bldP spid="10" grpId="0" animBg="1"/>
      <p:bldP spid="10" grpId="1" animBg="1"/>
      <p:bldP spid="9" grpId="0" animBg="1"/>
      <p:bldP spid="9" grpId="1" animBg="1"/>
      <p:bldP spid="3" grpId="0"/>
      <p:bldP spid="3"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15811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Pet. 1:10-11 ~ </a:t>
            </a:r>
            <a:r>
              <a:rPr lang="en-US" sz="3200" baseline="30000"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Of this salvation the prophets have inquired and searched carefully, who prophesied of the grace </a:t>
            </a:r>
            <a:r>
              <a:rPr lang="en-US" sz="3200" i="1" dirty="0">
                <a:solidFill>
                  <a:srgbClr val="FF0000"/>
                </a:solidFill>
                <a:effectLst>
                  <a:outerShdw blurRad="38100" dist="38100" dir="2700000" algn="tl">
                    <a:srgbClr val="000000">
                      <a:alpha val="43137"/>
                    </a:srgbClr>
                  </a:outerShdw>
                </a:effectLst>
              </a:rPr>
              <a:t>that would come</a:t>
            </a:r>
            <a:r>
              <a:rPr lang="en-US" sz="3200" dirty="0">
                <a:solidFill>
                  <a:srgbClr val="FF0000"/>
                </a:solidFill>
                <a:effectLst>
                  <a:outerShdw blurRad="38100" dist="38100" dir="2700000" algn="tl">
                    <a:srgbClr val="000000">
                      <a:alpha val="43137"/>
                    </a:srgbClr>
                  </a:outerShdw>
                </a:effectLst>
              </a:rPr>
              <a:t> to you, </a:t>
            </a:r>
            <a:r>
              <a:rPr lang="en-US" sz="3200" baseline="30000"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searching what, or what manner of time, the Spirit of Christ who was in them was indicating when He testified beforehand the sufferings of Christ and the glories that would follow.</a:t>
            </a:r>
          </a:p>
        </p:txBody>
      </p:sp>
    </p:spTree>
    <p:extLst>
      <p:ext uri="{BB962C8B-B14F-4D97-AF65-F5344CB8AC3E}">
        <p14:creationId xmlns:p14="http://schemas.microsoft.com/office/powerpoint/2010/main" val="131301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33277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lawyer</a:t>
            </a:r>
            <a:r>
              <a:rPr lang="en-US" sz="3200" dirty="0">
                <a:effectLst>
                  <a:outerShdw blurRad="38100" dist="38100" dir="2700000" algn="tl">
                    <a:srgbClr val="000000">
                      <a:alpha val="43137"/>
                    </a:srgbClr>
                  </a:outerShdw>
                </a:effectLst>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nomikos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according (or pertaining) to law</a:t>
            </a:r>
            <a:r>
              <a:rPr lang="en-US" sz="3200" dirty="0">
                <a:effectLst>
                  <a:outerShdw blurRad="38100" dist="38100" dir="2700000" algn="tl">
                    <a:srgbClr val="000000">
                      <a:alpha val="43137"/>
                    </a:srgbClr>
                  </a:outerShdw>
                </a:effectLst>
              </a:rPr>
              <a:t>)</a:t>
            </a:r>
            <a:endParaRPr lang="en-US" sz="4800" dirty="0">
              <a:solidFill>
                <a:srgbClr val="FF00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DBA95D1D-3B9C-41B8-81BB-295839118130}"/>
              </a:ext>
            </a:extLst>
          </p:cNvPr>
          <p:cNvSpPr txBox="1"/>
          <p:nvPr/>
        </p:nvSpPr>
        <p:spPr>
          <a:xfrm>
            <a:off x="457293" y="1880694"/>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4:7 ~ </a:t>
            </a:r>
            <a:r>
              <a:rPr lang="en-US" sz="3200" dirty="0">
                <a:solidFill>
                  <a:srgbClr val="FF0000"/>
                </a:solidFill>
                <a:effectLst>
                  <a:outerShdw blurRad="38100" dist="38100" dir="2700000" algn="tl">
                    <a:srgbClr val="000000">
                      <a:alpha val="43137"/>
                    </a:srgbClr>
                  </a:outerShdw>
                </a:effectLst>
              </a:rPr>
              <a:t>Jesus said to him, “It is written again, ‘You shall not tempt the Lord your God.’” </a:t>
            </a:r>
            <a:endParaRPr lang="en-US" sz="720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A2D4B1E4-2A86-4888-9E19-10375E34F4EA}"/>
              </a:ext>
            </a:extLst>
          </p:cNvPr>
          <p:cNvSpPr/>
          <p:nvPr/>
        </p:nvSpPr>
        <p:spPr>
          <a:xfrm>
            <a:off x="471489" y="2895384"/>
            <a:ext cx="8202854" cy="1569660"/>
          </a:xfrm>
          <a:prstGeom prst="rect">
            <a:avLst/>
          </a:prstGeom>
        </p:spPr>
        <p:txBody>
          <a:bodyPr wrap="square">
            <a:spAutoFit/>
          </a:bodyPr>
          <a:lstStyle/>
          <a:p>
            <a:r>
              <a:rPr lang="en-US" sz="3200" dirty="0">
                <a:effectLst>
                  <a:outerShdw blurRad="38100" dist="38100" dir="2700000" algn="tl">
                    <a:srgbClr val="000000">
                      <a:alpha val="43137"/>
                    </a:srgbClr>
                  </a:outerShdw>
                </a:effectLst>
              </a:rPr>
              <a:t>1 Cor. 10:9 ~ </a:t>
            </a:r>
            <a:r>
              <a:rPr lang="en-US" sz="3200" dirty="0">
                <a:solidFill>
                  <a:srgbClr val="FF0000"/>
                </a:solidFill>
                <a:effectLst>
                  <a:outerShdw blurRad="38100" dist="38100" dir="2700000" algn="tl">
                    <a:srgbClr val="000000">
                      <a:alpha val="43137"/>
                    </a:srgbClr>
                  </a:outerShdw>
                </a:effectLst>
              </a:rPr>
              <a:t>nor let us tempt Christ, as some of them also tempted, and were destroyed by serpents;</a:t>
            </a:r>
          </a:p>
        </p:txBody>
      </p:sp>
    </p:spTree>
    <p:extLst>
      <p:ext uri="{BB962C8B-B14F-4D97-AF65-F5344CB8AC3E}">
        <p14:creationId xmlns:p14="http://schemas.microsoft.com/office/powerpoint/2010/main" val="345936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167388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pic>
        <p:nvPicPr>
          <p:cNvPr id="6" name="Picture 5" descr="A drawing of a person&#10;&#10;Description automatically generated">
            <a:extLst>
              <a:ext uri="{FF2B5EF4-FFF2-40B4-BE49-F238E27FC236}">
                <a16:creationId xmlns:a16="http://schemas.microsoft.com/office/drawing/2014/main" id="{2115E09F-230C-4451-BAAC-922A536C83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45" b="96591" l="5667" r="92000">
                        <a14:foregroundMark x1="10667" y1="45455" x2="29333" y2="56818"/>
                        <a14:foregroundMark x1="29333" y1="56818" x2="35667" y2="47727"/>
                        <a14:foregroundMark x1="15333" y1="45455" x2="24333" y2="44318"/>
                        <a14:foregroundMark x1="5667" y1="56818" x2="21000" y2="58333"/>
                        <a14:foregroundMark x1="44333" y1="51894" x2="56000" y2="48485"/>
                        <a14:foregroundMark x1="56000" y1="48485" x2="62667" y2="37879"/>
                        <a14:foregroundMark x1="62667" y1="37879" x2="63333" y2="9091"/>
                        <a14:foregroundMark x1="63333" y1="9091" x2="75000" y2="12121"/>
                        <a14:foregroundMark x1="75000" y1="12121" x2="82000" y2="39394"/>
                        <a14:foregroundMark x1="82000" y1="39394" x2="77000" y2="60985"/>
                        <a14:foregroundMark x1="63667" y1="7197" x2="76000" y2="5303"/>
                        <a14:foregroundMark x1="76000" y1="5303" x2="81000" y2="9470"/>
                        <a14:foregroundMark x1="75667" y1="33333" x2="65667" y2="55303"/>
                        <a14:foregroundMark x1="86333" y1="37500" x2="86333" y2="37500"/>
                        <a14:foregroundMark x1="92000" y1="34848" x2="92000" y2="34848"/>
                        <a14:foregroundMark x1="57000" y1="34848" x2="62000" y2="59848"/>
                        <a14:foregroundMark x1="62000" y1="59848" x2="56333" y2="57576"/>
                        <a14:foregroundMark x1="55000" y1="57576" x2="68333" y2="76515"/>
                        <a14:foregroundMark x1="68333" y1="76515" x2="67667" y2="88636"/>
                        <a14:foregroundMark x1="67667" y1="88636" x2="78000" y2="74242"/>
                        <a14:foregroundMark x1="73667" y1="64015" x2="87000" y2="75000"/>
                        <a14:foregroundMark x1="63333" y1="96591" x2="67333" y2="93561"/>
                        <a14:foregroundMark x1="77000" y1="96591" x2="77000" y2="9659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1310308" y="2470493"/>
            <a:ext cx="4609524" cy="4056381"/>
          </a:xfrm>
          <a:prstGeom prst="rect">
            <a:avLst/>
          </a:prstGeom>
        </p:spPr>
      </p:pic>
      <p:sp>
        <p:nvSpPr>
          <p:cNvPr id="7" name="Speech Bubble: Oval 6">
            <a:extLst>
              <a:ext uri="{FF2B5EF4-FFF2-40B4-BE49-F238E27FC236}">
                <a16:creationId xmlns:a16="http://schemas.microsoft.com/office/drawing/2014/main" id="{5DFBC13A-255C-49F9-BBB8-C27D96A1D11E}"/>
              </a:ext>
            </a:extLst>
          </p:cNvPr>
          <p:cNvSpPr/>
          <p:nvPr/>
        </p:nvSpPr>
        <p:spPr>
          <a:xfrm>
            <a:off x="3955311" y="849397"/>
            <a:ext cx="3662917" cy="2208672"/>
          </a:xfrm>
          <a:prstGeom prst="wedgeEllipseCallout">
            <a:avLst>
              <a:gd name="adj1" fmla="val -61943"/>
              <a:gd name="adj2" fmla="val 35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450013-22A4-487E-9529-A8A199851D85}"/>
              </a:ext>
            </a:extLst>
          </p:cNvPr>
          <p:cNvSpPr txBox="1"/>
          <p:nvPr/>
        </p:nvSpPr>
        <p:spPr>
          <a:xfrm>
            <a:off x="4039648" y="1004777"/>
            <a:ext cx="3600571" cy="1815882"/>
          </a:xfrm>
          <a:prstGeom prst="rect">
            <a:avLst/>
          </a:prstGeom>
          <a:noFill/>
        </p:spPr>
        <p:txBody>
          <a:bodyPr wrap="square" rtlCol="0">
            <a:noAutofit/>
          </a:bodyPr>
          <a:lstStyle/>
          <a:p>
            <a:pPr algn="ctr"/>
            <a:r>
              <a:rPr lang="en-US" sz="2800" b="1" dirty="0"/>
              <a:t>“You can always</a:t>
            </a:r>
          </a:p>
          <a:p>
            <a:pPr algn="ctr"/>
            <a:r>
              <a:rPr lang="en-US" sz="2800" b="1" dirty="0"/>
              <a:t>tell a servant by how they act when they’re treated like one.”</a:t>
            </a:r>
          </a:p>
        </p:txBody>
      </p:sp>
    </p:spTree>
    <p:extLst>
      <p:ext uri="{BB962C8B-B14F-4D97-AF65-F5344CB8AC3E}">
        <p14:creationId xmlns:p14="http://schemas.microsoft.com/office/powerpoint/2010/main" val="4550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47685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pic>
        <p:nvPicPr>
          <p:cNvPr id="1026" name="Picture 2" descr="Image result for vance havner">
            <a:extLst>
              <a:ext uri="{FF2B5EF4-FFF2-40B4-BE49-F238E27FC236}">
                <a16:creationId xmlns:a16="http://schemas.microsoft.com/office/drawing/2014/main" id="{E17DBCC3-821A-4A43-AE7A-ACA2294A0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9473">
            <a:off x="6373741" y="1217817"/>
            <a:ext cx="2454419" cy="39270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263769-A21A-47C3-837A-2CF602A4A55D}"/>
              </a:ext>
            </a:extLst>
          </p:cNvPr>
          <p:cNvSpPr txBox="1"/>
          <p:nvPr/>
        </p:nvSpPr>
        <p:spPr>
          <a:xfrm>
            <a:off x="462065" y="890081"/>
            <a:ext cx="6829324" cy="2062103"/>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Vance </a:t>
            </a:r>
            <a:r>
              <a:rPr lang="en-US" sz="3200" dirty="0" err="1">
                <a:solidFill>
                  <a:srgbClr val="FF0000"/>
                </a:solidFill>
                <a:effectLst>
                  <a:outerShdw blurRad="38100" dist="38100" dir="2700000" algn="tl">
                    <a:srgbClr val="000000">
                      <a:alpha val="43137"/>
                    </a:srgbClr>
                  </a:outerShdw>
                </a:effectLst>
              </a:rPr>
              <a:t>Havner</a:t>
            </a:r>
            <a:r>
              <a:rPr lang="en-US" sz="3200" dirty="0">
                <a:solidFill>
                  <a:srgbClr val="FF0000"/>
                </a:solidFill>
                <a:effectLst>
                  <a:outerShdw blurRad="38100" dist="38100" dir="2700000" algn="tl">
                    <a:srgbClr val="000000">
                      <a:alpha val="43137"/>
                    </a:srgbClr>
                  </a:outerShdw>
                </a:effectLst>
              </a:rPr>
              <a:t> (1901-1986) ~ </a:t>
            </a:r>
            <a:r>
              <a:rPr lang="en-US" sz="3200" dirty="0">
                <a:effectLst>
                  <a:outerShdw blurRad="38100" dist="38100" dir="2700000" algn="tl">
                    <a:srgbClr val="000000">
                      <a:alpha val="43137"/>
                    </a:srgbClr>
                  </a:outerShdw>
                </a:effectLst>
              </a:rPr>
              <a:t>“Most church members do not give Satan enough trouble to arouse his opposition.”</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4" name="Freeform: Shape 3">
            <a:extLst>
              <a:ext uri="{FF2B5EF4-FFF2-40B4-BE49-F238E27FC236}">
                <a16:creationId xmlns:a16="http://schemas.microsoft.com/office/drawing/2014/main" id="{B8505014-0190-47D0-B0A2-DBA42A9C1A42}"/>
              </a:ext>
            </a:extLst>
          </p:cNvPr>
          <p:cNvSpPr/>
          <p:nvPr/>
        </p:nvSpPr>
        <p:spPr>
          <a:xfrm>
            <a:off x="847788" y="1641074"/>
            <a:ext cx="7255779" cy="4092157"/>
          </a:xfrm>
          <a:custGeom>
            <a:avLst/>
            <a:gdLst>
              <a:gd name="connsiteX0" fmla="*/ 756758 w 9479021"/>
              <a:gd name="connsiteY0" fmla="*/ 281763 h 3664992"/>
              <a:gd name="connsiteX1" fmla="*/ 1006623 w 9479021"/>
              <a:gd name="connsiteY1" fmla="*/ 180753 h 3664992"/>
              <a:gd name="connsiteX2" fmla="*/ 1229907 w 9479021"/>
              <a:gd name="connsiteY2" fmla="*/ 324293 h 3664992"/>
              <a:gd name="connsiteX3" fmla="*/ 1415977 w 9479021"/>
              <a:gd name="connsiteY3" fmla="*/ 616688 h 3664992"/>
              <a:gd name="connsiteX4" fmla="*/ 1538251 w 9479021"/>
              <a:gd name="connsiteY4" fmla="*/ 754911 h 3664992"/>
              <a:gd name="connsiteX5" fmla="*/ 1750902 w 9479021"/>
              <a:gd name="connsiteY5" fmla="*/ 526311 h 3664992"/>
              <a:gd name="connsiteX6" fmla="*/ 1979502 w 9479021"/>
              <a:gd name="connsiteY6" fmla="*/ 191386 h 3664992"/>
              <a:gd name="connsiteX7" fmla="*/ 2170888 w 9479021"/>
              <a:gd name="connsiteY7" fmla="*/ 21265 h 3664992"/>
              <a:gd name="connsiteX8" fmla="*/ 2473916 w 9479021"/>
              <a:gd name="connsiteY8" fmla="*/ 483781 h 3664992"/>
              <a:gd name="connsiteX9" fmla="*/ 2729098 w 9479021"/>
              <a:gd name="connsiteY9" fmla="*/ 563525 h 3664992"/>
              <a:gd name="connsiteX10" fmla="*/ 3361735 w 9479021"/>
              <a:gd name="connsiteY10" fmla="*/ 1217428 h 3664992"/>
              <a:gd name="connsiteX11" fmla="*/ 3882730 w 9479021"/>
              <a:gd name="connsiteY11" fmla="*/ 1876646 h 3664992"/>
              <a:gd name="connsiteX12" fmla="*/ 4148544 w 9479021"/>
              <a:gd name="connsiteY12" fmla="*/ 2004237 h 3664992"/>
              <a:gd name="connsiteX13" fmla="*/ 4589795 w 9479021"/>
              <a:gd name="connsiteY13" fmla="*/ 1908544 h 3664992"/>
              <a:gd name="connsiteX14" fmla="*/ 4945986 w 9479021"/>
              <a:gd name="connsiteY14" fmla="*/ 1589567 h 3664992"/>
              <a:gd name="connsiteX15" fmla="*/ 5291544 w 9479021"/>
              <a:gd name="connsiteY15" fmla="*/ 1430079 h 3664992"/>
              <a:gd name="connsiteX16" fmla="*/ 5727479 w 9479021"/>
              <a:gd name="connsiteY16" fmla="*/ 1669311 h 3664992"/>
              <a:gd name="connsiteX17" fmla="*/ 7242619 w 9479021"/>
              <a:gd name="connsiteY17" fmla="*/ 2833577 h 3664992"/>
              <a:gd name="connsiteX18" fmla="*/ 7657288 w 9479021"/>
              <a:gd name="connsiteY18" fmla="*/ 3147237 h 3664992"/>
              <a:gd name="connsiteX19" fmla="*/ 8305874 w 9479021"/>
              <a:gd name="connsiteY19" fmla="*/ 3195084 h 3664992"/>
              <a:gd name="connsiteX20" fmla="*/ 8763074 w 9479021"/>
              <a:gd name="connsiteY20" fmla="*/ 3173818 h 3664992"/>
              <a:gd name="connsiteX21" fmla="*/ 8874716 w 9479021"/>
              <a:gd name="connsiteY21" fmla="*/ 3173818 h 3664992"/>
              <a:gd name="connsiteX22" fmla="*/ 8874716 w 9479021"/>
              <a:gd name="connsiteY22" fmla="*/ 3407735 h 3664992"/>
              <a:gd name="connsiteX23" fmla="*/ 772707 w 9479021"/>
              <a:gd name="connsiteY23" fmla="*/ 3402418 h 3664992"/>
              <a:gd name="connsiteX24" fmla="*/ 793972 w 9479021"/>
              <a:gd name="connsiteY24" fmla="*/ 0 h 3664992"/>
              <a:gd name="connsiteX0" fmla="*/ 781129 w 9503392"/>
              <a:gd name="connsiteY0" fmla="*/ 270842 h 3632834"/>
              <a:gd name="connsiteX1" fmla="*/ 1030994 w 9503392"/>
              <a:gd name="connsiteY1" fmla="*/ 169832 h 3632834"/>
              <a:gd name="connsiteX2" fmla="*/ 1254278 w 9503392"/>
              <a:gd name="connsiteY2" fmla="*/ 313372 h 3632834"/>
              <a:gd name="connsiteX3" fmla="*/ 1440348 w 9503392"/>
              <a:gd name="connsiteY3" fmla="*/ 605767 h 3632834"/>
              <a:gd name="connsiteX4" fmla="*/ 1562622 w 9503392"/>
              <a:gd name="connsiteY4" fmla="*/ 743990 h 3632834"/>
              <a:gd name="connsiteX5" fmla="*/ 1775273 w 9503392"/>
              <a:gd name="connsiteY5" fmla="*/ 515390 h 3632834"/>
              <a:gd name="connsiteX6" fmla="*/ 2003873 w 9503392"/>
              <a:gd name="connsiteY6" fmla="*/ 180465 h 3632834"/>
              <a:gd name="connsiteX7" fmla="*/ 2195259 w 9503392"/>
              <a:gd name="connsiteY7" fmla="*/ 10344 h 3632834"/>
              <a:gd name="connsiteX8" fmla="*/ 2498287 w 9503392"/>
              <a:gd name="connsiteY8" fmla="*/ 472860 h 3632834"/>
              <a:gd name="connsiteX9" fmla="*/ 2753469 w 9503392"/>
              <a:gd name="connsiteY9" fmla="*/ 552604 h 3632834"/>
              <a:gd name="connsiteX10" fmla="*/ 3386106 w 9503392"/>
              <a:gd name="connsiteY10" fmla="*/ 1206507 h 3632834"/>
              <a:gd name="connsiteX11" fmla="*/ 3907101 w 9503392"/>
              <a:gd name="connsiteY11" fmla="*/ 1865725 h 3632834"/>
              <a:gd name="connsiteX12" fmla="*/ 4172915 w 9503392"/>
              <a:gd name="connsiteY12" fmla="*/ 1993316 h 3632834"/>
              <a:gd name="connsiteX13" fmla="*/ 4614166 w 9503392"/>
              <a:gd name="connsiteY13" fmla="*/ 1897623 h 3632834"/>
              <a:gd name="connsiteX14" fmla="*/ 4970357 w 9503392"/>
              <a:gd name="connsiteY14" fmla="*/ 1578646 h 3632834"/>
              <a:gd name="connsiteX15" fmla="*/ 5315915 w 9503392"/>
              <a:gd name="connsiteY15" fmla="*/ 1419158 h 3632834"/>
              <a:gd name="connsiteX16" fmla="*/ 5751850 w 9503392"/>
              <a:gd name="connsiteY16" fmla="*/ 1658390 h 3632834"/>
              <a:gd name="connsiteX17" fmla="*/ 7266990 w 9503392"/>
              <a:gd name="connsiteY17" fmla="*/ 2822656 h 3632834"/>
              <a:gd name="connsiteX18" fmla="*/ 7681659 w 9503392"/>
              <a:gd name="connsiteY18" fmla="*/ 3136316 h 3632834"/>
              <a:gd name="connsiteX19" fmla="*/ 8330245 w 9503392"/>
              <a:gd name="connsiteY19" fmla="*/ 3184163 h 3632834"/>
              <a:gd name="connsiteX20" fmla="*/ 8787445 w 9503392"/>
              <a:gd name="connsiteY20" fmla="*/ 3162897 h 3632834"/>
              <a:gd name="connsiteX21" fmla="*/ 8899087 w 9503392"/>
              <a:gd name="connsiteY21" fmla="*/ 3162897 h 3632834"/>
              <a:gd name="connsiteX22" fmla="*/ 8899087 w 9503392"/>
              <a:gd name="connsiteY22" fmla="*/ 3396814 h 3632834"/>
              <a:gd name="connsiteX23" fmla="*/ 797078 w 9503392"/>
              <a:gd name="connsiteY23" fmla="*/ 3391497 h 3632834"/>
              <a:gd name="connsiteX24" fmla="*/ 765180 w 9503392"/>
              <a:gd name="connsiteY24" fmla="*/ 276158 h 3632834"/>
              <a:gd name="connsiteX0" fmla="*/ 781129 w 9503392"/>
              <a:gd name="connsiteY0" fmla="*/ 270842 h 3632834"/>
              <a:gd name="connsiteX1" fmla="*/ 1030994 w 9503392"/>
              <a:gd name="connsiteY1" fmla="*/ 169832 h 3632834"/>
              <a:gd name="connsiteX2" fmla="*/ 1254278 w 9503392"/>
              <a:gd name="connsiteY2" fmla="*/ 313372 h 3632834"/>
              <a:gd name="connsiteX3" fmla="*/ 1440348 w 9503392"/>
              <a:gd name="connsiteY3" fmla="*/ 605767 h 3632834"/>
              <a:gd name="connsiteX4" fmla="*/ 1562622 w 9503392"/>
              <a:gd name="connsiteY4" fmla="*/ 743990 h 3632834"/>
              <a:gd name="connsiteX5" fmla="*/ 1775273 w 9503392"/>
              <a:gd name="connsiteY5" fmla="*/ 515390 h 3632834"/>
              <a:gd name="connsiteX6" fmla="*/ 2003873 w 9503392"/>
              <a:gd name="connsiteY6" fmla="*/ 180465 h 3632834"/>
              <a:gd name="connsiteX7" fmla="*/ 2195259 w 9503392"/>
              <a:gd name="connsiteY7" fmla="*/ 10344 h 3632834"/>
              <a:gd name="connsiteX8" fmla="*/ 2498287 w 9503392"/>
              <a:gd name="connsiteY8" fmla="*/ 472860 h 3632834"/>
              <a:gd name="connsiteX9" fmla="*/ 2753469 w 9503392"/>
              <a:gd name="connsiteY9" fmla="*/ 552604 h 3632834"/>
              <a:gd name="connsiteX10" fmla="*/ 3386106 w 9503392"/>
              <a:gd name="connsiteY10" fmla="*/ 1206507 h 3632834"/>
              <a:gd name="connsiteX11" fmla="*/ 3907101 w 9503392"/>
              <a:gd name="connsiteY11" fmla="*/ 1865725 h 3632834"/>
              <a:gd name="connsiteX12" fmla="*/ 4172915 w 9503392"/>
              <a:gd name="connsiteY12" fmla="*/ 1993316 h 3632834"/>
              <a:gd name="connsiteX13" fmla="*/ 4614166 w 9503392"/>
              <a:gd name="connsiteY13" fmla="*/ 1897623 h 3632834"/>
              <a:gd name="connsiteX14" fmla="*/ 4970357 w 9503392"/>
              <a:gd name="connsiteY14" fmla="*/ 1578646 h 3632834"/>
              <a:gd name="connsiteX15" fmla="*/ 5315915 w 9503392"/>
              <a:gd name="connsiteY15" fmla="*/ 1419158 h 3632834"/>
              <a:gd name="connsiteX16" fmla="*/ 5751850 w 9503392"/>
              <a:gd name="connsiteY16" fmla="*/ 1658390 h 3632834"/>
              <a:gd name="connsiteX17" fmla="*/ 7266990 w 9503392"/>
              <a:gd name="connsiteY17" fmla="*/ 2822656 h 3632834"/>
              <a:gd name="connsiteX18" fmla="*/ 7681659 w 9503392"/>
              <a:gd name="connsiteY18" fmla="*/ 3136316 h 3632834"/>
              <a:gd name="connsiteX19" fmla="*/ 8330245 w 9503392"/>
              <a:gd name="connsiteY19" fmla="*/ 3184163 h 3632834"/>
              <a:gd name="connsiteX20" fmla="*/ 8787445 w 9503392"/>
              <a:gd name="connsiteY20" fmla="*/ 3162897 h 3632834"/>
              <a:gd name="connsiteX21" fmla="*/ 8899087 w 9503392"/>
              <a:gd name="connsiteY21" fmla="*/ 3162897 h 3632834"/>
              <a:gd name="connsiteX22" fmla="*/ 8899087 w 9503392"/>
              <a:gd name="connsiteY22" fmla="*/ 3396814 h 3632834"/>
              <a:gd name="connsiteX23" fmla="*/ 797078 w 9503392"/>
              <a:gd name="connsiteY23" fmla="*/ 3391497 h 3632834"/>
              <a:gd name="connsiteX24" fmla="*/ 765180 w 9503392"/>
              <a:gd name="connsiteY24" fmla="*/ 276158 h 3632834"/>
              <a:gd name="connsiteX25" fmla="*/ 781129 w 9503392"/>
              <a:gd name="connsiteY25" fmla="*/ 270842 h 3632834"/>
              <a:gd name="connsiteX0" fmla="*/ 15949 w 8738212"/>
              <a:gd name="connsiteY0" fmla="*/ 270842 h 3632834"/>
              <a:gd name="connsiteX1" fmla="*/ 265814 w 8738212"/>
              <a:gd name="connsiteY1" fmla="*/ 169832 h 3632834"/>
              <a:gd name="connsiteX2" fmla="*/ 489098 w 8738212"/>
              <a:gd name="connsiteY2" fmla="*/ 313372 h 3632834"/>
              <a:gd name="connsiteX3" fmla="*/ 675168 w 8738212"/>
              <a:gd name="connsiteY3" fmla="*/ 605767 h 3632834"/>
              <a:gd name="connsiteX4" fmla="*/ 797442 w 8738212"/>
              <a:gd name="connsiteY4" fmla="*/ 743990 h 3632834"/>
              <a:gd name="connsiteX5" fmla="*/ 1010093 w 8738212"/>
              <a:gd name="connsiteY5" fmla="*/ 515390 h 3632834"/>
              <a:gd name="connsiteX6" fmla="*/ 1238693 w 8738212"/>
              <a:gd name="connsiteY6" fmla="*/ 180465 h 3632834"/>
              <a:gd name="connsiteX7" fmla="*/ 1430079 w 8738212"/>
              <a:gd name="connsiteY7" fmla="*/ 10344 h 3632834"/>
              <a:gd name="connsiteX8" fmla="*/ 1733107 w 8738212"/>
              <a:gd name="connsiteY8" fmla="*/ 472860 h 3632834"/>
              <a:gd name="connsiteX9" fmla="*/ 1988289 w 8738212"/>
              <a:gd name="connsiteY9" fmla="*/ 552604 h 3632834"/>
              <a:gd name="connsiteX10" fmla="*/ 2620926 w 8738212"/>
              <a:gd name="connsiteY10" fmla="*/ 1206507 h 3632834"/>
              <a:gd name="connsiteX11" fmla="*/ 3141921 w 8738212"/>
              <a:gd name="connsiteY11" fmla="*/ 1865725 h 3632834"/>
              <a:gd name="connsiteX12" fmla="*/ 3407735 w 8738212"/>
              <a:gd name="connsiteY12" fmla="*/ 1993316 h 3632834"/>
              <a:gd name="connsiteX13" fmla="*/ 3848986 w 8738212"/>
              <a:gd name="connsiteY13" fmla="*/ 1897623 h 3632834"/>
              <a:gd name="connsiteX14" fmla="*/ 4205177 w 8738212"/>
              <a:gd name="connsiteY14" fmla="*/ 1578646 h 3632834"/>
              <a:gd name="connsiteX15" fmla="*/ 4550735 w 8738212"/>
              <a:gd name="connsiteY15" fmla="*/ 1419158 h 3632834"/>
              <a:gd name="connsiteX16" fmla="*/ 4986670 w 8738212"/>
              <a:gd name="connsiteY16" fmla="*/ 1658390 h 3632834"/>
              <a:gd name="connsiteX17" fmla="*/ 6501810 w 8738212"/>
              <a:gd name="connsiteY17" fmla="*/ 2822656 h 3632834"/>
              <a:gd name="connsiteX18" fmla="*/ 6916479 w 8738212"/>
              <a:gd name="connsiteY18" fmla="*/ 3136316 h 3632834"/>
              <a:gd name="connsiteX19" fmla="*/ 7565065 w 8738212"/>
              <a:gd name="connsiteY19" fmla="*/ 3184163 h 3632834"/>
              <a:gd name="connsiteX20" fmla="*/ 8022265 w 8738212"/>
              <a:gd name="connsiteY20" fmla="*/ 3162897 h 3632834"/>
              <a:gd name="connsiteX21" fmla="*/ 8133907 w 8738212"/>
              <a:gd name="connsiteY21" fmla="*/ 3162897 h 3632834"/>
              <a:gd name="connsiteX22" fmla="*/ 8133907 w 8738212"/>
              <a:gd name="connsiteY22" fmla="*/ 3396814 h 3632834"/>
              <a:gd name="connsiteX23" fmla="*/ 31898 w 8738212"/>
              <a:gd name="connsiteY23" fmla="*/ 3391497 h 3632834"/>
              <a:gd name="connsiteX24" fmla="*/ 0 w 8738212"/>
              <a:gd name="connsiteY24" fmla="*/ 276158 h 3632834"/>
              <a:gd name="connsiteX25" fmla="*/ 15949 w 8738212"/>
              <a:gd name="connsiteY25" fmla="*/ 270842 h 3632834"/>
              <a:gd name="connsiteX0" fmla="*/ 15949 w 8738212"/>
              <a:gd name="connsiteY0" fmla="*/ 270842 h 3396814"/>
              <a:gd name="connsiteX1" fmla="*/ 265814 w 8738212"/>
              <a:gd name="connsiteY1" fmla="*/ 169832 h 3396814"/>
              <a:gd name="connsiteX2" fmla="*/ 489098 w 8738212"/>
              <a:gd name="connsiteY2" fmla="*/ 313372 h 3396814"/>
              <a:gd name="connsiteX3" fmla="*/ 675168 w 8738212"/>
              <a:gd name="connsiteY3" fmla="*/ 605767 h 3396814"/>
              <a:gd name="connsiteX4" fmla="*/ 797442 w 8738212"/>
              <a:gd name="connsiteY4" fmla="*/ 743990 h 3396814"/>
              <a:gd name="connsiteX5" fmla="*/ 1010093 w 8738212"/>
              <a:gd name="connsiteY5" fmla="*/ 515390 h 3396814"/>
              <a:gd name="connsiteX6" fmla="*/ 1238693 w 8738212"/>
              <a:gd name="connsiteY6" fmla="*/ 180465 h 3396814"/>
              <a:gd name="connsiteX7" fmla="*/ 1430079 w 8738212"/>
              <a:gd name="connsiteY7" fmla="*/ 10344 h 3396814"/>
              <a:gd name="connsiteX8" fmla="*/ 1733107 w 8738212"/>
              <a:gd name="connsiteY8" fmla="*/ 472860 h 3396814"/>
              <a:gd name="connsiteX9" fmla="*/ 1988289 w 8738212"/>
              <a:gd name="connsiteY9" fmla="*/ 552604 h 3396814"/>
              <a:gd name="connsiteX10" fmla="*/ 2620926 w 8738212"/>
              <a:gd name="connsiteY10" fmla="*/ 1206507 h 3396814"/>
              <a:gd name="connsiteX11" fmla="*/ 3141921 w 8738212"/>
              <a:gd name="connsiteY11" fmla="*/ 1865725 h 3396814"/>
              <a:gd name="connsiteX12" fmla="*/ 3407735 w 8738212"/>
              <a:gd name="connsiteY12" fmla="*/ 1993316 h 3396814"/>
              <a:gd name="connsiteX13" fmla="*/ 3848986 w 8738212"/>
              <a:gd name="connsiteY13" fmla="*/ 1897623 h 3396814"/>
              <a:gd name="connsiteX14" fmla="*/ 4205177 w 8738212"/>
              <a:gd name="connsiteY14" fmla="*/ 1578646 h 3396814"/>
              <a:gd name="connsiteX15" fmla="*/ 4550735 w 8738212"/>
              <a:gd name="connsiteY15" fmla="*/ 1419158 h 3396814"/>
              <a:gd name="connsiteX16" fmla="*/ 4986670 w 8738212"/>
              <a:gd name="connsiteY16" fmla="*/ 1658390 h 3396814"/>
              <a:gd name="connsiteX17" fmla="*/ 6501810 w 8738212"/>
              <a:gd name="connsiteY17" fmla="*/ 2822656 h 3396814"/>
              <a:gd name="connsiteX18" fmla="*/ 6916479 w 8738212"/>
              <a:gd name="connsiteY18" fmla="*/ 3136316 h 3396814"/>
              <a:gd name="connsiteX19" fmla="*/ 7565065 w 8738212"/>
              <a:gd name="connsiteY19" fmla="*/ 3184163 h 3396814"/>
              <a:gd name="connsiteX20" fmla="*/ 8022265 w 8738212"/>
              <a:gd name="connsiteY20" fmla="*/ 3162897 h 3396814"/>
              <a:gd name="connsiteX21" fmla="*/ 8133907 w 8738212"/>
              <a:gd name="connsiteY21" fmla="*/ 3162897 h 3396814"/>
              <a:gd name="connsiteX22" fmla="*/ 8133907 w 8738212"/>
              <a:gd name="connsiteY22" fmla="*/ 3396814 h 3396814"/>
              <a:gd name="connsiteX23" fmla="*/ 31898 w 8738212"/>
              <a:gd name="connsiteY23" fmla="*/ 3391497 h 3396814"/>
              <a:gd name="connsiteX24" fmla="*/ 0 w 8738212"/>
              <a:gd name="connsiteY24" fmla="*/ 276158 h 3396814"/>
              <a:gd name="connsiteX25" fmla="*/ 15949 w 8738212"/>
              <a:gd name="connsiteY25" fmla="*/ 270842 h 3396814"/>
              <a:gd name="connsiteX0" fmla="*/ 15949 w 8133907"/>
              <a:gd name="connsiteY0" fmla="*/ 270842 h 3396814"/>
              <a:gd name="connsiteX1" fmla="*/ 265814 w 8133907"/>
              <a:gd name="connsiteY1" fmla="*/ 169832 h 3396814"/>
              <a:gd name="connsiteX2" fmla="*/ 489098 w 8133907"/>
              <a:gd name="connsiteY2" fmla="*/ 313372 h 3396814"/>
              <a:gd name="connsiteX3" fmla="*/ 675168 w 8133907"/>
              <a:gd name="connsiteY3" fmla="*/ 605767 h 3396814"/>
              <a:gd name="connsiteX4" fmla="*/ 797442 w 8133907"/>
              <a:gd name="connsiteY4" fmla="*/ 743990 h 3396814"/>
              <a:gd name="connsiteX5" fmla="*/ 1010093 w 8133907"/>
              <a:gd name="connsiteY5" fmla="*/ 515390 h 3396814"/>
              <a:gd name="connsiteX6" fmla="*/ 1238693 w 8133907"/>
              <a:gd name="connsiteY6" fmla="*/ 180465 h 3396814"/>
              <a:gd name="connsiteX7" fmla="*/ 1430079 w 8133907"/>
              <a:gd name="connsiteY7" fmla="*/ 10344 h 3396814"/>
              <a:gd name="connsiteX8" fmla="*/ 1733107 w 8133907"/>
              <a:gd name="connsiteY8" fmla="*/ 472860 h 3396814"/>
              <a:gd name="connsiteX9" fmla="*/ 1988289 w 8133907"/>
              <a:gd name="connsiteY9" fmla="*/ 552604 h 3396814"/>
              <a:gd name="connsiteX10" fmla="*/ 2620926 w 8133907"/>
              <a:gd name="connsiteY10" fmla="*/ 1206507 h 3396814"/>
              <a:gd name="connsiteX11" fmla="*/ 3141921 w 8133907"/>
              <a:gd name="connsiteY11" fmla="*/ 1865725 h 3396814"/>
              <a:gd name="connsiteX12" fmla="*/ 3407735 w 8133907"/>
              <a:gd name="connsiteY12" fmla="*/ 1993316 h 3396814"/>
              <a:gd name="connsiteX13" fmla="*/ 3848986 w 8133907"/>
              <a:gd name="connsiteY13" fmla="*/ 1897623 h 3396814"/>
              <a:gd name="connsiteX14" fmla="*/ 4205177 w 8133907"/>
              <a:gd name="connsiteY14" fmla="*/ 1578646 h 3396814"/>
              <a:gd name="connsiteX15" fmla="*/ 4550735 w 8133907"/>
              <a:gd name="connsiteY15" fmla="*/ 1419158 h 3396814"/>
              <a:gd name="connsiteX16" fmla="*/ 4986670 w 8133907"/>
              <a:gd name="connsiteY16" fmla="*/ 1658390 h 3396814"/>
              <a:gd name="connsiteX17" fmla="*/ 6501810 w 8133907"/>
              <a:gd name="connsiteY17" fmla="*/ 2822656 h 3396814"/>
              <a:gd name="connsiteX18" fmla="*/ 6916479 w 8133907"/>
              <a:gd name="connsiteY18" fmla="*/ 3136316 h 3396814"/>
              <a:gd name="connsiteX19" fmla="*/ 7565065 w 8133907"/>
              <a:gd name="connsiteY19" fmla="*/ 3184163 h 3396814"/>
              <a:gd name="connsiteX20" fmla="*/ 8022265 w 8133907"/>
              <a:gd name="connsiteY20" fmla="*/ 3162897 h 3396814"/>
              <a:gd name="connsiteX21" fmla="*/ 8133907 w 8133907"/>
              <a:gd name="connsiteY21" fmla="*/ 3162897 h 3396814"/>
              <a:gd name="connsiteX22" fmla="*/ 8133907 w 8133907"/>
              <a:gd name="connsiteY22" fmla="*/ 3396814 h 3396814"/>
              <a:gd name="connsiteX23" fmla="*/ 31898 w 8133907"/>
              <a:gd name="connsiteY23" fmla="*/ 3391497 h 3396814"/>
              <a:gd name="connsiteX24" fmla="*/ 0 w 8133907"/>
              <a:gd name="connsiteY24" fmla="*/ 276158 h 3396814"/>
              <a:gd name="connsiteX25" fmla="*/ 15949 w 8133907"/>
              <a:gd name="connsiteY25" fmla="*/ 270842 h 3396814"/>
              <a:gd name="connsiteX0" fmla="*/ 588710 w 8708117"/>
              <a:gd name="connsiteY0" fmla="*/ 270842 h 4138686"/>
              <a:gd name="connsiteX1" fmla="*/ 838575 w 8708117"/>
              <a:gd name="connsiteY1" fmla="*/ 169832 h 4138686"/>
              <a:gd name="connsiteX2" fmla="*/ 1061859 w 8708117"/>
              <a:gd name="connsiteY2" fmla="*/ 313372 h 4138686"/>
              <a:gd name="connsiteX3" fmla="*/ 1247929 w 8708117"/>
              <a:gd name="connsiteY3" fmla="*/ 605767 h 4138686"/>
              <a:gd name="connsiteX4" fmla="*/ 1370203 w 8708117"/>
              <a:gd name="connsiteY4" fmla="*/ 743990 h 4138686"/>
              <a:gd name="connsiteX5" fmla="*/ 1582854 w 8708117"/>
              <a:gd name="connsiteY5" fmla="*/ 515390 h 4138686"/>
              <a:gd name="connsiteX6" fmla="*/ 1811454 w 8708117"/>
              <a:gd name="connsiteY6" fmla="*/ 180465 h 4138686"/>
              <a:gd name="connsiteX7" fmla="*/ 2002840 w 8708117"/>
              <a:gd name="connsiteY7" fmla="*/ 10344 h 4138686"/>
              <a:gd name="connsiteX8" fmla="*/ 2305868 w 8708117"/>
              <a:gd name="connsiteY8" fmla="*/ 472860 h 4138686"/>
              <a:gd name="connsiteX9" fmla="*/ 2561050 w 8708117"/>
              <a:gd name="connsiteY9" fmla="*/ 552604 h 4138686"/>
              <a:gd name="connsiteX10" fmla="*/ 3193687 w 8708117"/>
              <a:gd name="connsiteY10" fmla="*/ 1206507 h 4138686"/>
              <a:gd name="connsiteX11" fmla="*/ 3714682 w 8708117"/>
              <a:gd name="connsiteY11" fmla="*/ 1865725 h 4138686"/>
              <a:gd name="connsiteX12" fmla="*/ 3980496 w 8708117"/>
              <a:gd name="connsiteY12" fmla="*/ 1993316 h 4138686"/>
              <a:gd name="connsiteX13" fmla="*/ 4421747 w 8708117"/>
              <a:gd name="connsiteY13" fmla="*/ 1897623 h 4138686"/>
              <a:gd name="connsiteX14" fmla="*/ 4777938 w 8708117"/>
              <a:gd name="connsiteY14" fmla="*/ 1578646 h 4138686"/>
              <a:gd name="connsiteX15" fmla="*/ 5123496 w 8708117"/>
              <a:gd name="connsiteY15" fmla="*/ 1419158 h 4138686"/>
              <a:gd name="connsiteX16" fmla="*/ 5559431 w 8708117"/>
              <a:gd name="connsiteY16" fmla="*/ 1658390 h 4138686"/>
              <a:gd name="connsiteX17" fmla="*/ 7074571 w 8708117"/>
              <a:gd name="connsiteY17" fmla="*/ 2822656 h 4138686"/>
              <a:gd name="connsiteX18" fmla="*/ 7489240 w 8708117"/>
              <a:gd name="connsiteY18" fmla="*/ 3136316 h 4138686"/>
              <a:gd name="connsiteX19" fmla="*/ 8137826 w 8708117"/>
              <a:gd name="connsiteY19" fmla="*/ 3184163 h 4138686"/>
              <a:gd name="connsiteX20" fmla="*/ 8595026 w 8708117"/>
              <a:gd name="connsiteY20" fmla="*/ 3162897 h 4138686"/>
              <a:gd name="connsiteX21" fmla="*/ 8706668 w 8708117"/>
              <a:gd name="connsiteY21" fmla="*/ 3162897 h 4138686"/>
              <a:gd name="connsiteX22" fmla="*/ 8655052 w 8708117"/>
              <a:gd name="connsiteY22" fmla="*/ 4138686 h 4138686"/>
              <a:gd name="connsiteX23" fmla="*/ 604659 w 8708117"/>
              <a:gd name="connsiteY23" fmla="*/ 3391497 h 4138686"/>
              <a:gd name="connsiteX24" fmla="*/ 572761 w 8708117"/>
              <a:gd name="connsiteY24" fmla="*/ 276158 h 4138686"/>
              <a:gd name="connsiteX25" fmla="*/ 588710 w 8708117"/>
              <a:gd name="connsiteY25" fmla="*/ 270842 h 4138686"/>
              <a:gd name="connsiteX0" fmla="*/ 626964 w 9313272"/>
              <a:gd name="connsiteY0" fmla="*/ 270842 h 4494308"/>
              <a:gd name="connsiteX1" fmla="*/ 876829 w 9313272"/>
              <a:gd name="connsiteY1" fmla="*/ 169832 h 4494308"/>
              <a:gd name="connsiteX2" fmla="*/ 1100113 w 9313272"/>
              <a:gd name="connsiteY2" fmla="*/ 313372 h 4494308"/>
              <a:gd name="connsiteX3" fmla="*/ 1286183 w 9313272"/>
              <a:gd name="connsiteY3" fmla="*/ 605767 h 4494308"/>
              <a:gd name="connsiteX4" fmla="*/ 1408457 w 9313272"/>
              <a:gd name="connsiteY4" fmla="*/ 743990 h 4494308"/>
              <a:gd name="connsiteX5" fmla="*/ 1621108 w 9313272"/>
              <a:gd name="connsiteY5" fmla="*/ 515390 h 4494308"/>
              <a:gd name="connsiteX6" fmla="*/ 1849708 w 9313272"/>
              <a:gd name="connsiteY6" fmla="*/ 180465 h 4494308"/>
              <a:gd name="connsiteX7" fmla="*/ 2041094 w 9313272"/>
              <a:gd name="connsiteY7" fmla="*/ 10344 h 4494308"/>
              <a:gd name="connsiteX8" fmla="*/ 2344122 w 9313272"/>
              <a:gd name="connsiteY8" fmla="*/ 472860 h 4494308"/>
              <a:gd name="connsiteX9" fmla="*/ 2599304 w 9313272"/>
              <a:gd name="connsiteY9" fmla="*/ 552604 h 4494308"/>
              <a:gd name="connsiteX10" fmla="*/ 3231941 w 9313272"/>
              <a:gd name="connsiteY10" fmla="*/ 1206507 h 4494308"/>
              <a:gd name="connsiteX11" fmla="*/ 3752936 w 9313272"/>
              <a:gd name="connsiteY11" fmla="*/ 1865725 h 4494308"/>
              <a:gd name="connsiteX12" fmla="*/ 4018750 w 9313272"/>
              <a:gd name="connsiteY12" fmla="*/ 1993316 h 4494308"/>
              <a:gd name="connsiteX13" fmla="*/ 4460001 w 9313272"/>
              <a:gd name="connsiteY13" fmla="*/ 1897623 h 4494308"/>
              <a:gd name="connsiteX14" fmla="*/ 4816192 w 9313272"/>
              <a:gd name="connsiteY14" fmla="*/ 1578646 h 4494308"/>
              <a:gd name="connsiteX15" fmla="*/ 5161750 w 9313272"/>
              <a:gd name="connsiteY15" fmla="*/ 1419158 h 4494308"/>
              <a:gd name="connsiteX16" fmla="*/ 5597685 w 9313272"/>
              <a:gd name="connsiteY16" fmla="*/ 1658390 h 4494308"/>
              <a:gd name="connsiteX17" fmla="*/ 7112825 w 9313272"/>
              <a:gd name="connsiteY17" fmla="*/ 2822656 h 4494308"/>
              <a:gd name="connsiteX18" fmla="*/ 7527494 w 9313272"/>
              <a:gd name="connsiteY18" fmla="*/ 3136316 h 4494308"/>
              <a:gd name="connsiteX19" fmla="*/ 8176080 w 9313272"/>
              <a:gd name="connsiteY19" fmla="*/ 3184163 h 4494308"/>
              <a:gd name="connsiteX20" fmla="*/ 8633280 w 9313272"/>
              <a:gd name="connsiteY20" fmla="*/ 3162897 h 4494308"/>
              <a:gd name="connsiteX21" fmla="*/ 8744922 w 9313272"/>
              <a:gd name="connsiteY21" fmla="*/ 3162897 h 4494308"/>
              <a:gd name="connsiteX22" fmla="*/ 8693306 w 9313272"/>
              <a:gd name="connsiteY22" fmla="*/ 4138686 h 4494308"/>
              <a:gd name="connsiteX23" fmla="*/ 591297 w 9313272"/>
              <a:gd name="connsiteY23" fmla="*/ 4179376 h 4494308"/>
              <a:gd name="connsiteX24" fmla="*/ 611015 w 9313272"/>
              <a:gd name="connsiteY24" fmla="*/ 276158 h 4494308"/>
              <a:gd name="connsiteX25" fmla="*/ 626964 w 9313272"/>
              <a:gd name="connsiteY25" fmla="*/ 270842 h 4494308"/>
              <a:gd name="connsiteX0" fmla="*/ 35667 w 8721975"/>
              <a:gd name="connsiteY0" fmla="*/ 270842 h 4494308"/>
              <a:gd name="connsiteX1" fmla="*/ 285532 w 8721975"/>
              <a:gd name="connsiteY1" fmla="*/ 169832 h 4494308"/>
              <a:gd name="connsiteX2" fmla="*/ 508816 w 8721975"/>
              <a:gd name="connsiteY2" fmla="*/ 313372 h 4494308"/>
              <a:gd name="connsiteX3" fmla="*/ 694886 w 8721975"/>
              <a:gd name="connsiteY3" fmla="*/ 605767 h 4494308"/>
              <a:gd name="connsiteX4" fmla="*/ 817160 w 8721975"/>
              <a:gd name="connsiteY4" fmla="*/ 743990 h 4494308"/>
              <a:gd name="connsiteX5" fmla="*/ 1029811 w 8721975"/>
              <a:gd name="connsiteY5" fmla="*/ 515390 h 4494308"/>
              <a:gd name="connsiteX6" fmla="*/ 1258411 w 8721975"/>
              <a:gd name="connsiteY6" fmla="*/ 180465 h 4494308"/>
              <a:gd name="connsiteX7" fmla="*/ 1449797 w 8721975"/>
              <a:gd name="connsiteY7" fmla="*/ 10344 h 4494308"/>
              <a:gd name="connsiteX8" fmla="*/ 1752825 w 8721975"/>
              <a:gd name="connsiteY8" fmla="*/ 472860 h 4494308"/>
              <a:gd name="connsiteX9" fmla="*/ 2008007 w 8721975"/>
              <a:gd name="connsiteY9" fmla="*/ 552604 h 4494308"/>
              <a:gd name="connsiteX10" fmla="*/ 2640644 w 8721975"/>
              <a:gd name="connsiteY10" fmla="*/ 1206507 h 4494308"/>
              <a:gd name="connsiteX11" fmla="*/ 3161639 w 8721975"/>
              <a:gd name="connsiteY11" fmla="*/ 1865725 h 4494308"/>
              <a:gd name="connsiteX12" fmla="*/ 3427453 w 8721975"/>
              <a:gd name="connsiteY12" fmla="*/ 1993316 h 4494308"/>
              <a:gd name="connsiteX13" fmla="*/ 3868704 w 8721975"/>
              <a:gd name="connsiteY13" fmla="*/ 1897623 h 4494308"/>
              <a:gd name="connsiteX14" fmla="*/ 4224895 w 8721975"/>
              <a:gd name="connsiteY14" fmla="*/ 1578646 h 4494308"/>
              <a:gd name="connsiteX15" fmla="*/ 4570453 w 8721975"/>
              <a:gd name="connsiteY15" fmla="*/ 1419158 h 4494308"/>
              <a:gd name="connsiteX16" fmla="*/ 5006388 w 8721975"/>
              <a:gd name="connsiteY16" fmla="*/ 1658390 h 4494308"/>
              <a:gd name="connsiteX17" fmla="*/ 6521528 w 8721975"/>
              <a:gd name="connsiteY17" fmla="*/ 2822656 h 4494308"/>
              <a:gd name="connsiteX18" fmla="*/ 6936197 w 8721975"/>
              <a:gd name="connsiteY18" fmla="*/ 3136316 h 4494308"/>
              <a:gd name="connsiteX19" fmla="*/ 7584783 w 8721975"/>
              <a:gd name="connsiteY19" fmla="*/ 3184163 h 4494308"/>
              <a:gd name="connsiteX20" fmla="*/ 8041983 w 8721975"/>
              <a:gd name="connsiteY20" fmla="*/ 3162897 h 4494308"/>
              <a:gd name="connsiteX21" fmla="*/ 8153625 w 8721975"/>
              <a:gd name="connsiteY21" fmla="*/ 3162897 h 4494308"/>
              <a:gd name="connsiteX22" fmla="*/ 8102009 w 8721975"/>
              <a:gd name="connsiteY22" fmla="*/ 4138686 h 4494308"/>
              <a:gd name="connsiteX23" fmla="*/ 0 w 8721975"/>
              <a:gd name="connsiteY23" fmla="*/ 4179376 h 4494308"/>
              <a:gd name="connsiteX24" fmla="*/ 19718 w 8721975"/>
              <a:gd name="connsiteY24" fmla="*/ 276158 h 4494308"/>
              <a:gd name="connsiteX25" fmla="*/ 35667 w 8721975"/>
              <a:gd name="connsiteY25" fmla="*/ 270842 h 4494308"/>
              <a:gd name="connsiteX0" fmla="*/ 35667 w 8721975"/>
              <a:gd name="connsiteY0" fmla="*/ 270842 h 4179376"/>
              <a:gd name="connsiteX1" fmla="*/ 285532 w 8721975"/>
              <a:gd name="connsiteY1" fmla="*/ 169832 h 4179376"/>
              <a:gd name="connsiteX2" fmla="*/ 508816 w 8721975"/>
              <a:gd name="connsiteY2" fmla="*/ 313372 h 4179376"/>
              <a:gd name="connsiteX3" fmla="*/ 694886 w 8721975"/>
              <a:gd name="connsiteY3" fmla="*/ 605767 h 4179376"/>
              <a:gd name="connsiteX4" fmla="*/ 817160 w 8721975"/>
              <a:gd name="connsiteY4" fmla="*/ 743990 h 4179376"/>
              <a:gd name="connsiteX5" fmla="*/ 1029811 w 8721975"/>
              <a:gd name="connsiteY5" fmla="*/ 515390 h 4179376"/>
              <a:gd name="connsiteX6" fmla="*/ 1258411 w 8721975"/>
              <a:gd name="connsiteY6" fmla="*/ 180465 h 4179376"/>
              <a:gd name="connsiteX7" fmla="*/ 1449797 w 8721975"/>
              <a:gd name="connsiteY7" fmla="*/ 10344 h 4179376"/>
              <a:gd name="connsiteX8" fmla="*/ 1752825 w 8721975"/>
              <a:gd name="connsiteY8" fmla="*/ 472860 h 4179376"/>
              <a:gd name="connsiteX9" fmla="*/ 2008007 w 8721975"/>
              <a:gd name="connsiteY9" fmla="*/ 552604 h 4179376"/>
              <a:gd name="connsiteX10" fmla="*/ 2640644 w 8721975"/>
              <a:gd name="connsiteY10" fmla="*/ 1206507 h 4179376"/>
              <a:gd name="connsiteX11" fmla="*/ 3161639 w 8721975"/>
              <a:gd name="connsiteY11" fmla="*/ 1865725 h 4179376"/>
              <a:gd name="connsiteX12" fmla="*/ 3427453 w 8721975"/>
              <a:gd name="connsiteY12" fmla="*/ 1993316 h 4179376"/>
              <a:gd name="connsiteX13" fmla="*/ 3868704 w 8721975"/>
              <a:gd name="connsiteY13" fmla="*/ 1897623 h 4179376"/>
              <a:gd name="connsiteX14" fmla="*/ 4224895 w 8721975"/>
              <a:gd name="connsiteY14" fmla="*/ 1578646 h 4179376"/>
              <a:gd name="connsiteX15" fmla="*/ 4570453 w 8721975"/>
              <a:gd name="connsiteY15" fmla="*/ 1419158 h 4179376"/>
              <a:gd name="connsiteX16" fmla="*/ 5006388 w 8721975"/>
              <a:gd name="connsiteY16" fmla="*/ 1658390 h 4179376"/>
              <a:gd name="connsiteX17" fmla="*/ 6521528 w 8721975"/>
              <a:gd name="connsiteY17" fmla="*/ 2822656 h 4179376"/>
              <a:gd name="connsiteX18" fmla="*/ 6936197 w 8721975"/>
              <a:gd name="connsiteY18" fmla="*/ 3136316 h 4179376"/>
              <a:gd name="connsiteX19" fmla="*/ 7584783 w 8721975"/>
              <a:gd name="connsiteY19" fmla="*/ 3184163 h 4179376"/>
              <a:gd name="connsiteX20" fmla="*/ 8041983 w 8721975"/>
              <a:gd name="connsiteY20" fmla="*/ 3162897 h 4179376"/>
              <a:gd name="connsiteX21" fmla="*/ 8153625 w 8721975"/>
              <a:gd name="connsiteY21" fmla="*/ 3162897 h 4179376"/>
              <a:gd name="connsiteX22" fmla="*/ 8102009 w 8721975"/>
              <a:gd name="connsiteY22" fmla="*/ 4138686 h 4179376"/>
              <a:gd name="connsiteX23" fmla="*/ 0 w 8721975"/>
              <a:gd name="connsiteY23" fmla="*/ 4179376 h 4179376"/>
              <a:gd name="connsiteX24" fmla="*/ 19718 w 8721975"/>
              <a:gd name="connsiteY24" fmla="*/ 276158 h 4179376"/>
              <a:gd name="connsiteX25" fmla="*/ 35667 w 8721975"/>
              <a:gd name="connsiteY25" fmla="*/ 270842 h 4179376"/>
              <a:gd name="connsiteX0" fmla="*/ 35667 w 8153625"/>
              <a:gd name="connsiteY0" fmla="*/ 270842 h 4179376"/>
              <a:gd name="connsiteX1" fmla="*/ 285532 w 8153625"/>
              <a:gd name="connsiteY1" fmla="*/ 169832 h 4179376"/>
              <a:gd name="connsiteX2" fmla="*/ 508816 w 8153625"/>
              <a:gd name="connsiteY2" fmla="*/ 313372 h 4179376"/>
              <a:gd name="connsiteX3" fmla="*/ 694886 w 8153625"/>
              <a:gd name="connsiteY3" fmla="*/ 605767 h 4179376"/>
              <a:gd name="connsiteX4" fmla="*/ 817160 w 8153625"/>
              <a:gd name="connsiteY4" fmla="*/ 743990 h 4179376"/>
              <a:gd name="connsiteX5" fmla="*/ 1029811 w 8153625"/>
              <a:gd name="connsiteY5" fmla="*/ 515390 h 4179376"/>
              <a:gd name="connsiteX6" fmla="*/ 1258411 w 8153625"/>
              <a:gd name="connsiteY6" fmla="*/ 180465 h 4179376"/>
              <a:gd name="connsiteX7" fmla="*/ 1449797 w 8153625"/>
              <a:gd name="connsiteY7" fmla="*/ 10344 h 4179376"/>
              <a:gd name="connsiteX8" fmla="*/ 1752825 w 8153625"/>
              <a:gd name="connsiteY8" fmla="*/ 472860 h 4179376"/>
              <a:gd name="connsiteX9" fmla="*/ 2008007 w 8153625"/>
              <a:gd name="connsiteY9" fmla="*/ 552604 h 4179376"/>
              <a:gd name="connsiteX10" fmla="*/ 2640644 w 8153625"/>
              <a:gd name="connsiteY10" fmla="*/ 1206507 h 4179376"/>
              <a:gd name="connsiteX11" fmla="*/ 3161639 w 8153625"/>
              <a:gd name="connsiteY11" fmla="*/ 1865725 h 4179376"/>
              <a:gd name="connsiteX12" fmla="*/ 3427453 w 8153625"/>
              <a:gd name="connsiteY12" fmla="*/ 1993316 h 4179376"/>
              <a:gd name="connsiteX13" fmla="*/ 3868704 w 8153625"/>
              <a:gd name="connsiteY13" fmla="*/ 1897623 h 4179376"/>
              <a:gd name="connsiteX14" fmla="*/ 4224895 w 8153625"/>
              <a:gd name="connsiteY14" fmla="*/ 1578646 h 4179376"/>
              <a:gd name="connsiteX15" fmla="*/ 4570453 w 8153625"/>
              <a:gd name="connsiteY15" fmla="*/ 1419158 h 4179376"/>
              <a:gd name="connsiteX16" fmla="*/ 5006388 w 8153625"/>
              <a:gd name="connsiteY16" fmla="*/ 1658390 h 4179376"/>
              <a:gd name="connsiteX17" fmla="*/ 6521528 w 8153625"/>
              <a:gd name="connsiteY17" fmla="*/ 2822656 h 4179376"/>
              <a:gd name="connsiteX18" fmla="*/ 6936197 w 8153625"/>
              <a:gd name="connsiteY18" fmla="*/ 3136316 h 4179376"/>
              <a:gd name="connsiteX19" fmla="*/ 7584783 w 8153625"/>
              <a:gd name="connsiteY19" fmla="*/ 3184163 h 4179376"/>
              <a:gd name="connsiteX20" fmla="*/ 8041983 w 8153625"/>
              <a:gd name="connsiteY20" fmla="*/ 3162897 h 4179376"/>
              <a:gd name="connsiteX21" fmla="*/ 8153625 w 8153625"/>
              <a:gd name="connsiteY21" fmla="*/ 3162897 h 4179376"/>
              <a:gd name="connsiteX22" fmla="*/ 8102009 w 8153625"/>
              <a:gd name="connsiteY22" fmla="*/ 4138686 h 4179376"/>
              <a:gd name="connsiteX23" fmla="*/ 0 w 8153625"/>
              <a:gd name="connsiteY23" fmla="*/ 4179376 h 4179376"/>
              <a:gd name="connsiteX24" fmla="*/ 19718 w 8153625"/>
              <a:gd name="connsiteY24" fmla="*/ 276158 h 4179376"/>
              <a:gd name="connsiteX25" fmla="*/ 35667 w 8153625"/>
              <a:gd name="connsiteY25" fmla="*/ 270842 h 4179376"/>
              <a:gd name="connsiteX0" fmla="*/ 629294 w 8747835"/>
              <a:gd name="connsiteY0" fmla="*/ 270842 h 5141427"/>
              <a:gd name="connsiteX1" fmla="*/ 879159 w 8747835"/>
              <a:gd name="connsiteY1" fmla="*/ 169832 h 5141427"/>
              <a:gd name="connsiteX2" fmla="*/ 1102443 w 8747835"/>
              <a:gd name="connsiteY2" fmla="*/ 313372 h 5141427"/>
              <a:gd name="connsiteX3" fmla="*/ 1288513 w 8747835"/>
              <a:gd name="connsiteY3" fmla="*/ 605767 h 5141427"/>
              <a:gd name="connsiteX4" fmla="*/ 1410787 w 8747835"/>
              <a:gd name="connsiteY4" fmla="*/ 743990 h 5141427"/>
              <a:gd name="connsiteX5" fmla="*/ 1623438 w 8747835"/>
              <a:gd name="connsiteY5" fmla="*/ 515390 h 5141427"/>
              <a:gd name="connsiteX6" fmla="*/ 1852038 w 8747835"/>
              <a:gd name="connsiteY6" fmla="*/ 180465 h 5141427"/>
              <a:gd name="connsiteX7" fmla="*/ 2043424 w 8747835"/>
              <a:gd name="connsiteY7" fmla="*/ 10344 h 5141427"/>
              <a:gd name="connsiteX8" fmla="*/ 2346452 w 8747835"/>
              <a:gd name="connsiteY8" fmla="*/ 472860 h 5141427"/>
              <a:gd name="connsiteX9" fmla="*/ 2601634 w 8747835"/>
              <a:gd name="connsiteY9" fmla="*/ 552604 h 5141427"/>
              <a:gd name="connsiteX10" fmla="*/ 3234271 w 8747835"/>
              <a:gd name="connsiteY10" fmla="*/ 1206507 h 5141427"/>
              <a:gd name="connsiteX11" fmla="*/ 3755266 w 8747835"/>
              <a:gd name="connsiteY11" fmla="*/ 1865725 h 5141427"/>
              <a:gd name="connsiteX12" fmla="*/ 4021080 w 8747835"/>
              <a:gd name="connsiteY12" fmla="*/ 1993316 h 5141427"/>
              <a:gd name="connsiteX13" fmla="*/ 4462331 w 8747835"/>
              <a:gd name="connsiteY13" fmla="*/ 1897623 h 5141427"/>
              <a:gd name="connsiteX14" fmla="*/ 4818522 w 8747835"/>
              <a:gd name="connsiteY14" fmla="*/ 1578646 h 5141427"/>
              <a:gd name="connsiteX15" fmla="*/ 5164080 w 8747835"/>
              <a:gd name="connsiteY15" fmla="*/ 1419158 h 5141427"/>
              <a:gd name="connsiteX16" fmla="*/ 5600015 w 8747835"/>
              <a:gd name="connsiteY16" fmla="*/ 1658390 h 5141427"/>
              <a:gd name="connsiteX17" fmla="*/ 7115155 w 8747835"/>
              <a:gd name="connsiteY17" fmla="*/ 2822656 h 5141427"/>
              <a:gd name="connsiteX18" fmla="*/ 7529824 w 8747835"/>
              <a:gd name="connsiteY18" fmla="*/ 3136316 h 5141427"/>
              <a:gd name="connsiteX19" fmla="*/ 8178410 w 8747835"/>
              <a:gd name="connsiteY19" fmla="*/ 3184163 h 5141427"/>
              <a:gd name="connsiteX20" fmla="*/ 8635610 w 8747835"/>
              <a:gd name="connsiteY20" fmla="*/ 3162897 h 5141427"/>
              <a:gd name="connsiteX21" fmla="*/ 8747252 w 8747835"/>
              <a:gd name="connsiteY21" fmla="*/ 3162897 h 5141427"/>
              <a:gd name="connsiteX22" fmla="*/ 8676281 w 8747835"/>
              <a:gd name="connsiteY22" fmla="*/ 5141427 h 5141427"/>
              <a:gd name="connsiteX23" fmla="*/ 593627 w 8747835"/>
              <a:gd name="connsiteY23" fmla="*/ 4179376 h 5141427"/>
              <a:gd name="connsiteX24" fmla="*/ 613345 w 8747835"/>
              <a:gd name="connsiteY24" fmla="*/ 276158 h 5141427"/>
              <a:gd name="connsiteX25" fmla="*/ 629294 w 8747835"/>
              <a:gd name="connsiteY25" fmla="*/ 270842 h 5141427"/>
              <a:gd name="connsiteX0" fmla="*/ 610167 w 9279772"/>
              <a:gd name="connsiteY0" fmla="*/ 270842 h 5483080"/>
              <a:gd name="connsiteX1" fmla="*/ 860032 w 9279772"/>
              <a:gd name="connsiteY1" fmla="*/ 169832 h 5483080"/>
              <a:gd name="connsiteX2" fmla="*/ 1083316 w 9279772"/>
              <a:gd name="connsiteY2" fmla="*/ 313372 h 5483080"/>
              <a:gd name="connsiteX3" fmla="*/ 1269386 w 9279772"/>
              <a:gd name="connsiteY3" fmla="*/ 605767 h 5483080"/>
              <a:gd name="connsiteX4" fmla="*/ 1391660 w 9279772"/>
              <a:gd name="connsiteY4" fmla="*/ 743990 h 5483080"/>
              <a:gd name="connsiteX5" fmla="*/ 1604311 w 9279772"/>
              <a:gd name="connsiteY5" fmla="*/ 515390 h 5483080"/>
              <a:gd name="connsiteX6" fmla="*/ 1832911 w 9279772"/>
              <a:gd name="connsiteY6" fmla="*/ 180465 h 5483080"/>
              <a:gd name="connsiteX7" fmla="*/ 2024297 w 9279772"/>
              <a:gd name="connsiteY7" fmla="*/ 10344 h 5483080"/>
              <a:gd name="connsiteX8" fmla="*/ 2327325 w 9279772"/>
              <a:gd name="connsiteY8" fmla="*/ 472860 h 5483080"/>
              <a:gd name="connsiteX9" fmla="*/ 2582507 w 9279772"/>
              <a:gd name="connsiteY9" fmla="*/ 552604 h 5483080"/>
              <a:gd name="connsiteX10" fmla="*/ 3215144 w 9279772"/>
              <a:gd name="connsiteY10" fmla="*/ 1206507 h 5483080"/>
              <a:gd name="connsiteX11" fmla="*/ 3736139 w 9279772"/>
              <a:gd name="connsiteY11" fmla="*/ 1865725 h 5483080"/>
              <a:gd name="connsiteX12" fmla="*/ 4001953 w 9279772"/>
              <a:gd name="connsiteY12" fmla="*/ 1993316 h 5483080"/>
              <a:gd name="connsiteX13" fmla="*/ 4443204 w 9279772"/>
              <a:gd name="connsiteY13" fmla="*/ 1897623 h 5483080"/>
              <a:gd name="connsiteX14" fmla="*/ 4799395 w 9279772"/>
              <a:gd name="connsiteY14" fmla="*/ 1578646 h 5483080"/>
              <a:gd name="connsiteX15" fmla="*/ 5144953 w 9279772"/>
              <a:gd name="connsiteY15" fmla="*/ 1419158 h 5483080"/>
              <a:gd name="connsiteX16" fmla="*/ 5580888 w 9279772"/>
              <a:gd name="connsiteY16" fmla="*/ 1658390 h 5483080"/>
              <a:gd name="connsiteX17" fmla="*/ 7096028 w 9279772"/>
              <a:gd name="connsiteY17" fmla="*/ 2822656 h 5483080"/>
              <a:gd name="connsiteX18" fmla="*/ 7510697 w 9279772"/>
              <a:gd name="connsiteY18" fmla="*/ 3136316 h 5483080"/>
              <a:gd name="connsiteX19" fmla="*/ 8159283 w 9279772"/>
              <a:gd name="connsiteY19" fmla="*/ 3184163 h 5483080"/>
              <a:gd name="connsiteX20" fmla="*/ 8616483 w 9279772"/>
              <a:gd name="connsiteY20" fmla="*/ 3162897 h 5483080"/>
              <a:gd name="connsiteX21" fmla="*/ 8728125 w 9279772"/>
              <a:gd name="connsiteY21" fmla="*/ 3162897 h 5483080"/>
              <a:gd name="connsiteX22" fmla="*/ 8657154 w 9279772"/>
              <a:gd name="connsiteY22" fmla="*/ 5141427 h 5483080"/>
              <a:gd name="connsiteX23" fmla="*/ 600308 w 9279772"/>
              <a:gd name="connsiteY23" fmla="*/ 4983099 h 5483080"/>
              <a:gd name="connsiteX24" fmla="*/ 594218 w 9279772"/>
              <a:gd name="connsiteY24" fmla="*/ 276158 h 5483080"/>
              <a:gd name="connsiteX25" fmla="*/ 610167 w 9279772"/>
              <a:gd name="connsiteY25" fmla="*/ 270842 h 5483080"/>
              <a:gd name="connsiteX0" fmla="*/ 610167 w 9279772"/>
              <a:gd name="connsiteY0" fmla="*/ 270842 h 5141427"/>
              <a:gd name="connsiteX1" fmla="*/ 860032 w 9279772"/>
              <a:gd name="connsiteY1" fmla="*/ 169832 h 5141427"/>
              <a:gd name="connsiteX2" fmla="*/ 1083316 w 9279772"/>
              <a:gd name="connsiteY2" fmla="*/ 313372 h 5141427"/>
              <a:gd name="connsiteX3" fmla="*/ 1269386 w 9279772"/>
              <a:gd name="connsiteY3" fmla="*/ 605767 h 5141427"/>
              <a:gd name="connsiteX4" fmla="*/ 1391660 w 9279772"/>
              <a:gd name="connsiteY4" fmla="*/ 743990 h 5141427"/>
              <a:gd name="connsiteX5" fmla="*/ 1604311 w 9279772"/>
              <a:gd name="connsiteY5" fmla="*/ 515390 h 5141427"/>
              <a:gd name="connsiteX6" fmla="*/ 1832911 w 9279772"/>
              <a:gd name="connsiteY6" fmla="*/ 180465 h 5141427"/>
              <a:gd name="connsiteX7" fmla="*/ 2024297 w 9279772"/>
              <a:gd name="connsiteY7" fmla="*/ 10344 h 5141427"/>
              <a:gd name="connsiteX8" fmla="*/ 2327325 w 9279772"/>
              <a:gd name="connsiteY8" fmla="*/ 472860 h 5141427"/>
              <a:gd name="connsiteX9" fmla="*/ 2582507 w 9279772"/>
              <a:gd name="connsiteY9" fmla="*/ 552604 h 5141427"/>
              <a:gd name="connsiteX10" fmla="*/ 3215144 w 9279772"/>
              <a:gd name="connsiteY10" fmla="*/ 1206507 h 5141427"/>
              <a:gd name="connsiteX11" fmla="*/ 3736139 w 9279772"/>
              <a:gd name="connsiteY11" fmla="*/ 1865725 h 5141427"/>
              <a:gd name="connsiteX12" fmla="*/ 4001953 w 9279772"/>
              <a:gd name="connsiteY12" fmla="*/ 1993316 h 5141427"/>
              <a:gd name="connsiteX13" fmla="*/ 4443204 w 9279772"/>
              <a:gd name="connsiteY13" fmla="*/ 1897623 h 5141427"/>
              <a:gd name="connsiteX14" fmla="*/ 4799395 w 9279772"/>
              <a:gd name="connsiteY14" fmla="*/ 1578646 h 5141427"/>
              <a:gd name="connsiteX15" fmla="*/ 5144953 w 9279772"/>
              <a:gd name="connsiteY15" fmla="*/ 1419158 h 5141427"/>
              <a:gd name="connsiteX16" fmla="*/ 5580888 w 9279772"/>
              <a:gd name="connsiteY16" fmla="*/ 1658390 h 5141427"/>
              <a:gd name="connsiteX17" fmla="*/ 7096028 w 9279772"/>
              <a:gd name="connsiteY17" fmla="*/ 2822656 h 5141427"/>
              <a:gd name="connsiteX18" fmla="*/ 7510697 w 9279772"/>
              <a:gd name="connsiteY18" fmla="*/ 3136316 h 5141427"/>
              <a:gd name="connsiteX19" fmla="*/ 8159283 w 9279772"/>
              <a:gd name="connsiteY19" fmla="*/ 3184163 h 5141427"/>
              <a:gd name="connsiteX20" fmla="*/ 8616483 w 9279772"/>
              <a:gd name="connsiteY20" fmla="*/ 3162897 h 5141427"/>
              <a:gd name="connsiteX21" fmla="*/ 8728125 w 9279772"/>
              <a:gd name="connsiteY21" fmla="*/ 3162897 h 5141427"/>
              <a:gd name="connsiteX22" fmla="*/ 8657154 w 9279772"/>
              <a:gd name="connsiteY22" fmla="*/ 5141427 h 5141427"/>
              <a:gd name="connsiteX23" fmla="*/ 600308 w 9279772"/>
              <a:gd name="connsiteY23" fmla="*/ 4983099 h 5141427"/>
              <a:gd name="connsiteX24" fmla="*/ 594218 w 9279772"/>
              <a:gd name="connsiteY24" fmla="*/ 276158 h 5141427"/>
              <a:gd name="connsiteX25" fmla="*/ 610167 w 9279772"/>
              <a:gd name="connsiteY25" fmla="*/ 270842 h 5141427"/>
              <a:gd name="connsiteX0" fmla="*/ 15949 w 8685554"/>
              <a:gd name="connsiteY0" fmla="*/ 270842 h 5141427"/>
              <a:gd name="connsiteX1" fmla="*/ 265814 w 8685554"/>
              <a:gd name="connsiteY1" fmla="*/ 169832 h 5141427"/>
              <a:gd name="connsiteX2" fmla="*/ 489098 w 8685554"/>
              <a:gd name="connsiteY2" fmla="*/ 313372 h 5141427"/>
              <a:gd name="connsiteX3" fmla="*/ 675168 w 8685554"/>
              <a:gd name="connsiteY3" fmla="*/ 605767 h 5141427"/>
              <a:gd name="connsiteX4" fmla="*/ 797442 w 8685554"/>
              <a:gd name="connsiteY4" fmla="*/ 743990 h 5141427"/>
              <a:gd name="connsiteX5" fmla="*/ 1010093 w 8685554"/>
              <a:gd name="connsiteY5" fmla="*/ 515390 h 5141427"/>
              <a:gd name="connsiteX6" fmla="*/ 1238693 w 8685554"/>
              <a:gd name="connsiteY6" fmla="*/ 180465 h 5141427"/>
              <a:gd name="connsiteX7" fmla="*/ 1430079 w 8685554"/>
              <a:gd name="connsiteY7" fmla="*/ 10344 h 5141427"/>
              <a:gd name="connsiteX8" fmla="*/ 1733107 w 8685554"/>
              <a:gd name="connsiteY8" fmla="*/ 472860 h 5141427"/>
              <a:gd name="connsiteX9" fmla="*/ 1988289 w 8685554"/>
              <a:gd name="connsiteY9" fmla="*/ 552604 h 5141427"/>
              <a:gd name="connsiteX10" fmla="*/ 2620926 w 8685554"/>
              <a:gd name="connsiteY10" fmla="*/ 1206507 h 5141427"/>
              <a:gd name="connsiteX11" fmla="*/ 3141921 w 8685554"/>
              <a:gd name="connsiteY11" fmla="*/ 1865725 h 5141427"/>
              <a:gd name="connsiteX12" fmla="*/ 3407735 w 8685554"/>
              <a:gd name="connsiteY12" fmla="*/ 1993316 h 5141427"/>
              <a:gd name="connsiteX13" fmla="*/ 3848986 w 8685554"/>
              <a:gd name="connsiteY13" fmla="*/ 1897623 h 5141427"/>
              <a:gd name="connsiteX14" fmla="*/ 4205177 w 8685554"/>
              <a:gd name="connsiteY14" fmla="*/ 1578646 h 5141427"/>
              <a:gd name="connsiteX15" fmla="*/ 4550735 w 8685554"/>
              <a:gd name="connsiteY15" fmla="*/ 1419158 h 5141427"/>
              <a:gd name="connsiteX16" fmla="*/ 4986670 w 8685554"/>
              <a:gd name="connsiteY16" fmla="*/ 1658390 h 5141427"/>
              <a:gd name="connsiteX17" fmla="*/ 6501810 w 8685554"/>
              <a:gd name="connsiteY17" fmla="*/ 2822656 h 5141427"/>
              <a:gd name="connsiteX18" fmla="*/ 6916479 w 8685554"/>
              <a:gd name="connsiteY18" fmla="*/ 3136316 h 5141427"/>
              <a:gd name="connsiteX19" fmla="*/ 7565065 w 8685554"/>
              <a:gd name="connsiteY19" fmla="*/ 3184163 h 5141427"/>
              <a:gd name="connsiteX20" fmla="*/ 8022265 w 8685554"/>
              <a:gd name="connsiteY20" fmla="*/ 3162897 h 5141427"/>
              <a:gd name="connsiteX21" fmla="*/ 8133907 w 8685554"/>
              <a:gd name="connsiteY21" fmla="*/ 3162897 h 5141427"/>
              <a:gd name="connsiteX22" fmla="*/ 8062936 w 8685554"/>
              <a:gd name="connsiteY22" fmla="*/ 5141427 h 5141427"/>
              <a:gd name="connsiteX23" fmla="*/ 6090 w 8685554"/>
              <a:gd name="connsiteY23" fmla="*/ 4983099 h 5141427"/>
              <a:gd name="connsiteX24" fmla="*/ 0 w 8685554"/>
              <a:gd name="connsiteY24" fmla="*/ 276158 h 5141427"/>
              <a:gd name="connsiteX25" fmla="*/ 15949 w 8685554"/>
              <a:gd name="connsiteY25" fmla="*/ 270842 h 5141427"/>
              <a:gd name="connsiteX0" fmla="*/ 15949 w 8133906"/>
              <a:gd name="connsiteY0" fmla="*/ 270842 h 5141427"/>
              <a:gd name="connsiteX1" fmla="*/ 265814 w 8133906"/>
              <a:gd name="connsiteY1" fmla="*/ 169832 h 5141427"/>
              <a:gd name="connsiteX2" fmla="*/ 489098 w 8133906"/>
              <a:gd name="connsiteY2" fmla="*/ 313372 h 5141427"/>
              <a:gd name="connsiteX3" fmla="*/ 675168 w 8133906"/>
              <a:gd name="connsiteY3" fmla="*/ 605767 h 5141427"/>
              <a:gd name="connsiteX4" fmla="*/ 797442 w 8133906"/>
              <a:gd name="connsiteY4" fmla="*/ 743990 h 5141427"/>
              <a:gd name="connsiteX5" fmla="*/ 1010093 w 8133906"/>
              <a:gd name="connsiteY5" fmla="*/ 515390 h 5141427"/>
              <a:gd name="connsiteX6" fmla="*/ 1238693 w 8133906"/>
              <a:gd name="connsiteY6" fmla="*/ 180465 h 5141427"/>
              <a:gd name="connsiteX7" fmla="*/ 1430079 w 8133906"/>
              <a:gd name="connsiteY7" fmla="*/ 10344 h 5141427"/>
              <a:gd name="connsiteX8" fmla="*/ 1733107 w 8133906"/>
              <a:gd name="connsiteY8" fmla="*/ 472860 h 5141427"/>
              <a:gd name="connsiteX9" fmla="*/ 1988289 w 8133906"/>
              <a:gd name="connsiteY9" fmla="*/ 552604 h 5141427"/>
              <a:gd name="connsiteX10" fmla="*/ 2620926 w 8133906"/>
              <a:gd name="connsiteY10" fmla="*/ 1206507 h 5141427"/>
              <a:gd name="connsiteX11" fmla="*/ 3141921 w 8133906"/>
              <a:gd name="connsiteY11" fmla="*/ 1865725 h 5141427"/>
              <a:gd name="connsiteX12" fmla="*/ 3407735 w 8133906"/>
              <a:gd name="connsiteY12" fmla="*/ 1993316 h 5141427"/>
              <a:gd name="connsiteX13" fmla="*/ 3848986 w 8133906"/>
              <a:gd name="connsiteY13" fmla="*/ 1897623 h 5141427"/>
              <a:gd name="connsiteX14" fmla="*/ 4205177 w 8133906"/>
              <a:gd name="connsiteY14" fmla="*/ 1578646 h 5141427"/>
              <a:gd name="connsiteX15" fmla="*/ 4550735 w 8133906"/>
              <a:gd name="connsiteY15" fmla="*/ 1419158 h 5141427"/>
              <a:gd name="connsiteX16" fmla="*/ 4986670 w 8133906"/>
              <a:gd name="connsiteY16" fmla="*/ 1658390 h 5141427"/>
              <a:gd name="connsiteX17" fmla="*/ 6501810 w 8133906"/>
              <a:gd name="connsiteY17" fmla="*/ 2822656 h 5141427"/>
              <a:gd name="connsiteX18" fmla="*/ 6916479 w 8133906"/>
              <a:gd name="connsiteY18" fmla="*/ 3136316 h 5141427"/>
              <a:gd name="connsiteX19" fmla="*/ 7565065 w 8133906"/>
              <a:gd name="connsiteY19" fmla="*/ 3184163 h 5141427"/>
              <a:gd name="connsiteX20" fmla="*/ 8022265 w 8133906"/>
              <a:gd name="connsiteY20" fmla="*/ 3162897 h 5141427"/>
              <a:gd name="connsiteX21" fmla="*/ 8133907 w 8133906"/>
              <a:gd name="connsiteY21" fmla="*/ 3162897 h 5141427"/>
              <a:gd name="connsiteX22" fmla="*/ 8062936 w 8133906"/>
              <a:gd name="connsiteY22" fmla="*/ 5141427 h 5141427"/>
              <a:gd name="connsiteX23" fmla="*/ 6090 w 8133906"/>
              <a:gd name="connsiteY23" fmla="*/ 4983099 h 5141427"/>
              <a:gd name="connsiteX24" fmla="*/ 0 w 8133906"/>
              <a:gd name="connsiteY24" fmla="*/ 276158 h 5141427"/>
              <a:gd name="connsiteX25" fmla="*/ 15949 w 8133906"/>
              <a:gd name="connsiteY25" fmla="*/ 270842 h 5141427"/>
              <a:gd name="connsiteX0" fmla="*/ 15949 w 8133907"/>
              <a:gd name="connsiteY0" fmla="*/ 270842 h 5141427"/>
              <a:gd name="connsiteX1" fmla="*/ 265814 w 8133907"/>
              <a:gd name="connsiteY1" fmla="*/ 169832 h 5141427"/>
              <a:gd name="connsiteX2" fmla="*/ 489098 w 8133907"/>
              <a:gd name="connsiteY2" fmla="*/ 313372 h 5141427"/>
              <a:gd name="connsiteX3" fmla="*/ 675168 w 8133907"/>
              <a:gd name="connsiteY3" fmla="*/ 605767 h 5141427"/>
              <a:gd name="connsiteX4" fmla="*/ 797442 w 8133907"/>
              <a:gd name="connsiteY4" fmla="*/ 743990 h 5141427"/>
              <a:gd name="connsiteX5" fmla="*/ 1010093 w 8133907"/>
              <a:gd name="connsiteY5" fmla="*/ 515390 h 5141427"/>
              <a:gd name="connsiteX6" fmla="*/ 1238693 w 8133907"/>
              <a:gd name="connsiteY6" fmla="*/ 180465 h 5141427"/>
              <a:gd name="connsiteX7" fmla="*/ 1430079 w 8133907"/>
              <a:gd name="connsiteY7" fmla="*/ 10344 h 5141427"/>
              <a:gd name="connsiteX8" fmla="*/ 1733107 w 8133907"/>
              <a:gd name="connsiteY8" fmla="*/ 472860 h 5141427"/>
              <a:gd name="connsiteX9" fmla="*/ 1988289 w 8133907"/>
              <a:gd name="connsiteY9" fmla="*/ 552604 h 5141427"/>
              <a:gd name="connsiteX10" fmla="*/ 2620926 w 8133907"/>
              <a:gd name="connsiteY10" fmla="*/ 1206507 h 5141427"/>
              <a:gd name="connsiteX11" fmla="*/ 3141921 w 8133907"/>
              <a:gd name="connsiteY11" fmla="*/ 1865725 h 5141427"/>
              <a:gd name="connsiteX12" fmla="*/ 3407735 w 8133907"/>
              <a:gd name="connsiteY12" fmla="*/ 1993316 h 5141427"/>
              <a:gd name="connsiteX13" fmla="*/ 3848986 w 8133907"/>
              <a:gd name="connsiteY13" fmla="*/ 1897623 h 5141427"/>
              <a:gd name="connsiteX14" fmla="*/ 4205177 w 8133907"/>
              <a:gd name="connsiteY14" fmla="*/ 1578646 h 5141427"/>
              <a:gd name="connsiteX15" fmla="*/ 4550735 w 8133907"/>
              <a:gd name="connsiteY15" fmla="*/ 1419158 h 5141427"/>
              <a:gd name="connsiteX16" fmla="*/ 4986670 w 8133907"/>
              <a:gd name="connsiteY16" fmla="*/ 1658390 h 5141427"/>
              <a:gd name="connsiteX17" fmla="*/ 6501810 w 8133907"/>
              <a:gd name="connsiteY17" fmla="*/ 2822656 h 5141427"/>
              <a:gd name="connsiteX18" fmla="*/ 6916479 w 8133907"/>
              <a:gd name="connsiteY18" fmla="*/ 3136316 h 5141427"/>
              <a:gd name="connsiteX19" fmla="*/ 7565065 w 8133907"/>
              <a:gd name="connsiteY19" fmla="*/ 3184163 h 5141427"/>
              <a:gd name="connsiteX20" fmla="*/ 8022265 w 8133907"/>
              <a:gd name="connsiteY20" fmla="*/ 3162897 h 5141427"/>
              <a:gd name="connsiteX21" fmla="*/ 8133907 w 8133907"/>
              <a:gd name="connsiteY21" fmla="*/ 3162897 h 5141427"/>
              <a:gd name="connsiteX22" fmla="*/ 8062936 w 8133907"/>
              <a:gd name="connsiteY22" fmla="*/ 5141427 h 5141427"/>
              <a:gd name="connsiteX23" fmla="*/ 6090 w 8133907"/>
              <a:gd name="connsiteY23" fmla="*/ 4983099 h 5141427"/>
              <a:gd name="connsiteX24" fmla="*/ 0 w 8133907"/>
              <a:gd name="connsiteY24" fmla="*/ 276158 h 5141427"/>
              <a:gd name="connsiteX25" fmla="*/ 15949 w 8133907"/>
              <a:gd name="connsiteY25" fmla="*/ 270842 h 5141427"/>
              <a:gd name="connsiteX0" fmla="*/ 613022 w 8737744"/>
              <a:gd name="connsiteY0" fmla="*/ 270842 h 5373404"/>
              <a:gd name="connsiteX1" fmla="*/ 862887 w 8737744"/>
              <a:gd name="connsiteY1" fmla="*/ 169832 h 5373404"/>
              <a:gd name="connsiteX2" fmla="*/ 1086171 w 8737744"/>
              <a:gd name="connsiteY2" fmla="*/ 313372 h 5373404"/>
              <a:gd name="connsiteX3" fmla="*/ 1272241 w 8737744"/>
              <a:gd name="connsiteY3" fmla="*/ 605767 h 5373404"/>
              <a:gd name="connsiteX4" fmla="*/ 1394515 w 8737744"/>
              <a:gd name="connsiteY4" fmla="*/ 743990 h 5373404"/>
              <a:gd name="connsiteX5" fmla="*/ 1607166 w 8737744"/>
              <a:gd name="connsiteY5" fmla="*/ 515390 h 5373404"/>
              <a:gd name="connsiteX6" fmla="*/ 1835766 w 8737744"/>
              <a:gd name="connsiteY6" fmla="*/ 180465 h 5373404"/>
              <a:gd name="connsiteX7" fmla="*/ 2027152 w 8737744"/>
              <a:gd name="connsiteY7" fmla="*/ 10344 h 5373404"/>
              <a:gd name="connsiteX8" fmla="*/ 2330180 w 8737744"/>
              <a:gd name="connsiteY8" fmla="*/ 472860 h 5373404"/>
              <a:gd name="connsiteX9" fmla="*/ 2585362 w 8737744"/>
              <a:gd name="connsiteY9" fmla="*/ 552604 h 5373404"/>
              <a:gd name="connsiteX10" fmla="*/ 3217999 w 8737744"/>
              <a:gd name="connsiteY10" fmla="*/ 1206507 h 5373404"/>
              <a:gd name="connsiteX11" fmla="*/ 3738994 w 8737744"/>
              <a:gd name="connsiteY11" fmla="*/ 1865725 h 5373404"/>
              <a:gd name="connsiteX12" fmla="*/ 4004808 w 8737744"/>
              <a:gd name="connsiteY12" fmla="*/ 1993316 h 5373404"/>
              <a:gd name="connsiteX13" fmla="*/ 4446059 w 8737744"/>
              <a:gd name="connsiteY13" fmla="*/ 1897623 h 5373404"/>
              <a:gd name="connsiteX14" fmla="*/ 4802250 w 8737744"/>
              <a:gd name="connsiteY14" fmla="*/ 1578646 h 5373404"/>
              <a:gd name="connsiteX15" fmla="*/ 5147808 w 8737744"/>
              <a:gd name="connsiteY15" fmla="*/ 1419158 h 5373404"/>
              <a:gd name="connsiteX16" fmla="*/ 5583743 w 8737744"/>
              <a:gd name="connsiteY16" fmla="*/ 1658390 h 5373404"/>
              <a:gd name="connsiteX17" fmla="*/ 7098883 w 8737744"/>
              <a:gd name="connsiteY17" fmla="*/ 2822656 h 5373404"/>
              <a:gd name="connsiteX18" fmla="*/ 7513552 w 8737744"/>
              <a:gd name="connsiteY18" fmla="*/ 3136316 h 5373404"/>
              <a:gd name="connsiteX19" fmla="*/ 8162138 w 8737744"/>
              <a:gd name="connsiteY19" fmla="*/ 3184163 h 5373404"/>
              <a:gd name="connsiteX20" fmla="*/ 8619338 w 8737744"/>
              <a:gd name="connsiteY20" fmla="*/ 3162897 h 5373404"/>
              <a:gd name="connsiteX21" fmla="*/ 8730980 w 8737744"/>
              <a:gd name="connsiteY21" fmla="*/ 3162897 h 5373404"/>
              <a:gd name="connsiteX22" fmla="*/ 8724529 w 8737744"/>
              <a:gd name="connsiteY22" fmla="*/ 5133772 h 5373404"/>
              <a:gd name="connsiteX23" fmla="*/ 603163 w 8737744"/>
              <a:gd name="connsiteY23" fmla="*/ 4983099 h 5373404"/>
              <a:gd name="connsiteX24" fmla="*/ 597073 w 8737744"/>
              <a:gd name="connsiteY24" fmla="*/ 276158 h 5373404"/>
              <a:gd name="connsiteX25" fmla="*/ 613022 w 8737744"/>
              <a:gd name="connsiteY25" fmla="*/ 270842 h 5373404"/>
              <a:gd name="connsiteX0" fmla="*/ 613022 w 8737744"/>
              <a:gd name="connsiteY0" fmla="*/ 270842 h 5133772"/>
              <a:gd name="connsiteX1" fmla="*/ 862887 w 8737744"/>
              <a:gd name="connsiteY1" fmla="*/ 169832 h 5133772"/>
              <a:gd name="connsiteX2" fmla="*/ 1086171 w 8737744"/>
              <a:gd name="connsiteY2" fmla="*/ 313372 h 5133772"/>
              <a:gd name="connsiteX3" fmla="*/ 1272241 w 8737744"/>
              <a:gd name="connsiteY3" fmla="*/ 605767 h 5133772"/>
              <a:gd name="connsiteX4" fmla="*/ 1394515 w 8737744"/>
              <a:gd name="connsiteY4" fmla="*/ 743990 h 5133772"/>
              <a:gd name="connsiteX5" fmla="*/ 1607166 w 8737744"/>
              <a:gd name="connsiteY5" fmla="*/ 515390 h 5133772"/>
              <a:gd name="connsiteX6" fmla="*/ 1835766 w 8737744"/>
              <a:gd name="connsiteY6" fmla="*/ 180465 h 5133772"/>
              <a:gd name="connsiteX7" fmla="*/ 2027152 w 8737744"/>
              <a:gd name="connsiteY7" fmla="*/ 10344 h 5133772"/>
              <a:gd name="connsiteX8" fmla="*/ 2330180 w 8737744"/>
              <a:gd name="connsiteY8" fmla="*/ 472860 h 5133772"/>
              <a:gd name="connsiteX9" fmla="*/ 2585362 w 8737744"/>
              <a:gd name="connsiteY9" fmla="*/ 552604 h 5133772"/>
              <a:gd name="connsiteX10" fmla="*/ 3217999 w 8737744"/>
              <a:gd name="connsiteY10" fmla="*/ 1206507 h 5133772"/>
              <a:gd name="connsiteX11" fmla="*/ 3738994 w 8737744"/>
              <a:gd name="connsiteY11" fmla="*/ 1865725 h 5133772"/>
              <a:gd name="connsiteX12" fmla="*/ 4004808 w 8737744"/>
              <a:gd name="connsiteY12" fmla="*/ 1993316 h 5133772"/>
              <a:gd name="connsiteX13" fmla="*/ 4446059 w 8737744"/>
              <a:gd name="connsiteY13" fmla="*/ 1897623 h 5133772"/>
              <a:gd name="connsiteX14" fmla="*/ 4802250 w 8737744"/>
              <a:gd name="connsiteY14" fmla="*/ 1578646 h 5133772"/>
              <a:gd name="connsiteX15" fmla="*/ 5147808 w 8737744"/>
              <a:gd name="connsiteY15" fmla="*/ 1419158 h 5133772"/>
              <a:gd name="connsiteX16" fmla="*/ 5583743 w 8737744"/>
              <a:gd name="connsiteY16" fmla="*/ 1658390 h 5133772"/>
              <a:gd name="connsiteX17" fmla="*/ 7098883 w 8737744"/>
              <a:gd name="connsiteY17" fmla="*/ 2822656 h 5133772"/>
              <a:gd name="connsiteX18" fmla="*/ 7513552 w 8737744"/>
              <a:gd name="connsiteY18" fmla="*/ 3136316 h 5133772"/>
              <a:gd name="connsiteX19" fmla="*/ 8162138 w 8737744"/>
              <a:gd name="connsiteY19" fmla="*/ 3184163 h 5133772"/>
              <a:gd name="connsiteX20" fmla="*/ 8619338 w 8737744"/>
              <a:gd name="connsiteY20" fmla="*/ 3162897 h 5133772"/>
              <a:gd name="connsiteX21" fmla="*/ 8730980 w 8737744"/>
              <a:gd name="connsiteY21" fmla="*/ 3162897 h 5133772"/>
              <a:gd name="connsiteX22" fmla="*/ 8724529 w 8737744"/>
              <a:gd name="connsiteY22" fmla="*/ 5133772 h 5133772"/>
              <a:gd name="connsiteX23" fmla="*/ 603163 w 8737744"/>
              <a:gd name="connsiteY23" fmla="*/ 4983099 h 5133772"/>
              <a:gd name="connsiteX24" fmla="*/ 597073 w 8737744"/>
              <a:gd name="connsiteY24" fmla="*/ 276158 h 5133772"/>
              <a:gd name="connsiteX25" fmla="*/ 613022 w 8737744"/>
              <a:gd name="connsiteY25" fmla="*/ 270842 h 5133772"/>
              <a:gd name="connsiteX0" fmla="*/ 15949 w 8140671"/>
              <a:gd name="connsiteY0" fmla="*/ 270842 h 5133772"/>
              <a:gd name="connsiteX1" fmla="*/ 265814 w 8140671"/>
              <a:gd name="connsiteY1" fmla="*/ 169832 h 5133772"/>
              <a:gd name="connsiteX2" fmla="*/ 489098 w 8140671"/>
              <a:gd name="connsiteY2" fmla="*/ 313372 h 5133772"/>
              <a:gd name="connsiteX3" fmla="*/ 675168 w 8140671"/>
              <a:gd name="connsiteY3" fmla="*/ 605767 h 5133772"/>
              <a:gd name="connsiteX4" fmla="*/ 797442 w 8140671"/>
              <a:gd name="connsiteY4" fmla="*/ 743990 h 5133772"/>
              <a:gd name="connsiteX5" fmla="*/ 1010093 w 8140671"/>
              <a:gd name="connsiteY5" fmla="*/ 515390 h 5133772"/>
              <a:gd name="connsiteX6" fmla="*/ 1238693 w 8140671"/>
              <a:gd name="connsiteY6" fmla="*/ 180465 h 5133772"/>
              <a:gd name="connsiteX7" fmla="*/ 1430079 w 8140671"/>
              <a:gd name="connsiteY7" fmla="*/ 10344 h 5133772"/>
              <a:gd name="connsiteX8" fmla="*/ 1733107 w 8140671"/>
              <a:gd name="connsiteY8" fmla="*/ 472860 h 5133772"/>
              <a:gd name="connsiteX9" fmla="*/ 1988289 w 8140671"/>
              <a:gd name="connsiteY9" fmla="*/ 552604 h 5133772"/>
              <a:gd name="connsiteX10" fmla="*/ 2620926 w 8140671"/>
              <a:gd name="connsiteY10" fmla="*/ 1206507 h 5133772"/>
              <a:gd name="connsiteX11" fmla="*/ 3141921 w 8140671"/>
              <a:gd name="connsiteY11" fmla="*/ 1865725 h 5133772"/>
              <a:gd name="connsiteX12" fmla="*/ 3407735 w 8140671"/>
              <a:gd name="connsiteY12" fmla="*/ 1993316 h 5133772"/>
              <a:gd name="connsiteX13" fmla="*/ 3848986 w 8140671"/>
              <a:gd name="connsiteY13" fmla="*/ 1897623 h 5133772"/>
              <a:gd name="connsiteX14" fmla="*/ 4205177 w 8140671"/>
              <a:gd name="connsiteY14" fmla="*/ 1578646 h 5133772"/>
              <a:gd name="connsiteX15" fmla="*/ 4550735 w 8140671"/>
              <a:gd name="connsiteY15" fmla="*/ 1419158 h 5133772"/>
              <a:gd name="connsiteX16" fmla="*/ 4986670 w 8140671"/>
              <a:gd name="connsiteY16" fmla="*/ 1658390 h 5133772"/>
              <a:gd name="connsiteX17" fmla="*/ 6501810 w 8140671"/>
              <a:gd name="connsiteY17" fmla="*/ 2822656 h 5133772"/>
              <a:gd name="connsiteX18" fmla="*/ 6916479 w 8140671"/>
              <a:gd name="connsiteY18" fmla="*/ 3136316 h 5133772"/>
              <a:gd name="connsiteX19" fmla="*/ 7565065 w 8140671"/>
              <a:gd name="connsiteY19" fmla="*/ 3184163 h 5133772"/>
              <a:gd name="connsiteX20" fmla="*/ 8022265 w 8140671"/>
              <a:gd name="connsiteY20" fmla="*/ 3162897 h 5133772"/>
              <a:gd name="connsiteX21" fmla="*/ 8133907 w 8140671"/>
              <a:gd name="connsiteY21" fmla="*/ 3162897 h 5133772"/>
              <a:gd name="connsiteX22" fmla="*/ 8127456 w 8140671"/>
              <a:gd name="connsiteY22" fmla="*/ 5133772 h 5133772"/>
              <a:gd name="connsiteX23" fmla="*/ 6090 w 8140671"/>
              <a:gd name="connsiteY23" fmla="*/ 4983099 h 5133772"/>
              <a:gd name="connsiteX24" fmla="*/ 0 w 8140671"/>
              <a:gd name="connsiteY24" fmla="*/ 276158 h 5133772"/>
              <a:gd name="connsiteX25" fmla="*/ 15949 w 8140671"/>
              <a:gd name="connsiteY25" fmla="*/ 270842 h 5133772"/>
              <a:gd name="connsiteX0" fmla="*/ 8133907 w 8140671"/>
              <a:gd name="connsiteY0" fmla="*/ 3162897 h 5133772"/>
              <a:gd name="connsiteX1" fmla="*/ 8127456 w 8140671"/>
              <a:gd name="connsiteY1" fmla="*/ 5133772 h 5133772"/>
              <a:gd name="connsiteX2" fmla="*/ 6090 w 8140671"/>
              <a:gd name="connsiteY2" fmla="*/ 4983099 h 5133772"/>
              <a:gd name="connsiteX3" fmla="*/ 0 w 8140671"/>
              <a:gd name="connsiteY3" fmla="*/ 276158 h 5133772"/>
              <a:gd name="connsiteX4" fmla="*/ 15949 w 8140671"/>
              <a:gd name="connsiteY4" fmla="*/ 270842 h 5133772"/>
              <a:gd name="connsiteX5" fmla="*/ 265814 w 8140671"/>
              <a:gd name="connsiteY5" fmla="*/ 169832 h 5133772"/>
              <a:gd name="connsiteX6" fmla="*/ 489098 w 8140671"/>
              <a:gd name="connsiteY6" fmla="*/ 313372 h 5133772"/>
              <a:gd name="connsiteX7" fmla="*/ 675168 w 8140671"/>
              <a:gd name="connsiteY7" fmla="*/ 605767 h 5133772"/>
              <a:gd name="connsiteX8" fmla="*/ 797442 w 8140671"/>
              <a:gd name="connsiteY8" fmla="*/ 743990 h 5133772"/>
              <a:gd name="connsiteX9" fmla="*/ 1010093 w 8140671"/>
              <a:gd name="connsiteY9" fmla="*/ 515390 h 5133772"/>
              <a:gd name="connsiteX10" fmla="*/ 1238693 w 8140671"/>
              <a:gd name="connsiteY10" fmla="*/ 180465 h 5133772"/>
              <a:gd name="connsiteX11" fmla="*/ 1430079 w 8140671"/>
              <a:gd name="connsiteY11" fmla="*/ 10344 h 5133772"/>
              <a:gd name="connsiteX12" fmla="*/ 1733107 w 8140671"/>
              <a:gd name="connsiteY12" fmla="*/ 472860 h 5133772"/>
              <a:gd name="connsiteX13" fmla="*/ 1988289 w 8140671"/>
              <a:gd name="connsiteY13" fmla="*/ 552604 h 5133772"/>
              <a:gd name="connsiteX14" fmla="*/ 2620926 w 8140671"/>
              <a:gd name="connsiteY14" fmla="*/ 1206507 h 5133772"/>
              <a:gd name="connsiteX15" fmla="*/ 3141921 w 8140671"/>
              <a:gd name="connsiteY15" fmla="*/ 1865725 h 5133772"/>
              <a:gd name="connsiteX16" fmla="*/ 3407735 w 8140671"/>
              <a:gd name="connsiteY16" fmla="*/ 1993316 h 5133772"/>
              <a:gd name="connsiteX17" fmla="*/ 3848986 w 8140671"/>
              <a:gd name="connsiteY17" fmla="*/ 1897623 h 5133772"/>
              <a:gd name="connsiteX18" fmla="*/ 4205177 w 8140671"/>
              <a:gd name="connsiteY18" fmla="*/ 1578646 h 5133772"/>
              <a:gd name="connsiteX19" fmla="*/ 4550735 w 8140671"/>
              <a:gd name="connsiteY19" fmla="*/ 1419158 h 5133772"/>
              <a:gd name="connsiteX20" fmla="*/ 4986670 w 8140671"/>
              <a:gd name="connsiteY20" fmla="*/ 1658390 h 5133772"/>
              <a:gd name="connsiteX21" fmla="*/ 6501810 w 8140671"/>
              <a:gd name="connsiteY21" fmla="*/ 2822656 h 5133772"/>
              <a:gd name="connsiteX22" fmla="*/ 6916479 w 8140671"/>
              <a:gd name="connsiteY22" fmla="*/ 3136316 h 5133772"/>
              <a:gd name="connsiteX23" fmla="*/ 7565065 w 8140671"/>
              <a:gd name="connsiteY23" fmla="*/ 3184163 h 5133772"/>
              <a:gd name="connsiteX24" fmla="*/ 8124851 w 8140671"/>
              <a:gd name="connsiteY24" fmla="*/ 3284604 h 5133772"/>
              <a:gd name="connsiteX0" fmla="*/ 8133907 w 8735127"/>
              <a:gd name="connsiteY0" fmla="*/ 3261337 h 5238657"/>
              <a:gd name="connsiteX1" fmla="*/ 8127456 w 8735127"/>
              <a:gd name="connsiteY1" fmla="*/ 5133772 h 5238657"/>
              <a:gd name="connsiteX2" fmla="*/ 6090 w 8735127"/>
              <a:gd name="connsiteY2" fmla="*/ 4983099 h 5238657"/>
              <a:gd name="connsiteX3" fmla="*/ 0 w 8735127"/>
              <a:gd name="connsiteY3" fmla="*/ 276158 h 5238657"/>
              <a:gd name="connsiteX4" fmla="*/ 15949 w 8735127"/>
              <a:gd name="connsiteY4" fmla="*/ 270842 h 5238657"/>
              <a:gd name="connsiteX5" fmla="*/ 265814 w 8735127"/>
              <a:gd name="connsiteY5" fmla="*/ 169832 h 5238657"/>
              <a:gd name="connsiteX6" fmla="*/ 489098 w 8735127"/>
              <a:gd name="connsiteY6" fmla="*/ 313372 h 5238657"/>
              <a:gd name="connsiteX7" fmla="*/ 675168 w 8735127"/>
              <a:gd name="connsiteY7" fmla="*/ 605767 h 5238657"/>
              <a:gd name="connsiteX8" fmla="*/ 797442 w 8735127"/>
              <a:gd name="connsiteY8" fmla="*/ 743990 h 5238657"/>
              <a:gd name="connsiteX9" fmla="*/ 1010093 w 8735127"/>
              <a:gd name="connsiteY9" fmla="*/ 515390 h 5238657"/>
              <a:gd name="connsiteX10" fmla="*/ 1238693 w 8735127"/>
              <a:gd name="connsiteY10" fmla="*/ 180465 h 5238657"/>
              <a:gd name="connsiteX11" fmla="*/ 1430079 w 8735127"/>
              <a:gd name="connsiteY11" fmla="*/ 10344 h 5238657"/>
              <a:gd name="connsiteX12" fmla="*/ 1733107 w 8735127"/>
              <a:gd name="connsiteY12" fmla="*/ 472860 h 5238657"/>
              <a:gd name="connsiteX13" fmla="*/ 1988289 w 8735127"/>
              <a:gd name="connsiteY13" fmla="*/ 552604 h 5238657"/>
              <a:gd name="connsiteX14" fmla="*/ 2620926 w 8735127"/>
              <a:gd name="connsiteY14" fmla="*/ 1206507 h 5238657"/>
              <a:gd name="connsiteX15" fmla="*/ 3141921 w 8735127"/>
              <a:gd name="connsiteY15" fmla="*/ 1865725 h 5238657"/>
              <a:gd name="connsiteX16" fmla="*/ 3407735 w 8735127"/>
              <a:gd name="connsiteY16" fmla="*/ 1993316 h 5238657"/>
              <a:gd name="connsiteX17" fmla="*/ 3848986 w 8735127"/>
              <a:gd name="connsiteY17" fmla="*/ 1897623 h 5238657"/>
              <a:gd name="connsiteX18" fmla="*/ 4205177 w 8735127"/>
              <a:gd name="connsiteY18" fmla="*/ 1578646 h 5238657"/>
              <a:gd name="connsiteX19" fmla="*/ 4550735 w 8735127"/>
              <a:gd name="connsiteY19" fmla="*/ 1419158 h 5238657"/>
              <a:gd name="connsiteX20" fmla="*/ 4986670 w 8735127"/>
              <a:gd name="connsiteY20" fmla="*/ 1658390 h 5238657"/>
              <a:gd name="connsiteX21" fmla="*/ 6501810 w 8735127"/>
              <a:gd name="connsiteY21" fmla="*/ 2822656 h 5238657"/>
              <a:gd name="connsiteX22" fmla="*/ 6916479 w 8735127"/>
              <a:gd name="connsiteY22" fmla="*/ 3136316 h 5238657"/>
              <a:gd name="connsiteX23" fmla="*/ 7565065 w 8735127"/>
              <a:gd name="connsiteY23" fmla="*/ 3184163 h 5238657"/>
              <a:gd name="connsiteX24" fmla="*/ 8124851 w 8735127"/>
              <a:gd name="connsiteY24" fmla="*/ 3284604 h 5238657"/>
              <a:gd name="connsiteX0" fmla="*/ 8133907 w 8133907"/>
              <a:gd name="connsiteY0" fmla="*/ 3261337 h 5238657"/>
              <a:gd name="connsiteX1" fmla="*/ 8127456 w 8133907"/>
              <a:gd name="connsiteY1" fmla="*/ 5133772 h 5238657"/>
              <a:gd name="connsiteX2" fmla="*/ 6090 w 8133907"/>
              <a:gd name="connsiteY2" fmla="*/ 4983099 h 5238657"/>
              <a:gd name="connsiteX3" fmla="*/ 0 w 8133907"/>
              <a:gd name="connsiteY3" fmla="*/ 276158 h 5238657"/>
              <a:gd name="connsiteX4" fmla="*/ 15949 w 8133907"/>
              <a:gd name="connsiteY4" fmla="*/ 270842 h 5238657"/>
              <a:gd name="connsiteX5" fmla="*/ 265814 w 8133907"/>
              <a:gd name="connsiteY5" fmla="*/ 169832 h 5238657"/>
              <a:gd name="connsiteX6" fmla="*/ 489098 w 8133907"/>
              <a:gd name="connsiteY6" fmla="*/ 313372 h 5238657"/>
              <a:gd name="connsiteX7" fmla="*/ 675168 w 8133907"/>
              <a:gd name="connsiteY7" fmla="*/ 605767 h 5238657"/>
              <a:gd name="connsiteX8" fmla="*/ 797442 w 8133907"/>
              <a:gd name="connsiteY8" fmla="*/ 743990 h 5238657"/>
              <a:gd name="connsiteX9" fmla="*/ 1010093 w 8133907"/>
              <a:gd name="connsiteY9" fmla="*/ 515390 h 5238657"/>
              <a:gd name="connsiteX10" fmla="*/ 1238693 w 8133907"/>
              <a:gd name="connsiteY10" fmla="*/ 180465 h 5238657"/>
              <a:gd name="connsiteX11" fmla="*/ 1430079 w 8133907"/>
              <a:gd name="connsiteY11" fmla="*/ 10344 h 5238657"/>
              <a:gd name="connsiteX12" fmla="*/ 1733107 w 8133907"/>
              <a:gd name="connsiteY12" fmla="*/ 472860 h 5238657"/>
              <a:gd name="connsiteX13" fmla="*/ 1988289 w 8133907"/>
              <a:gd name="connsiteY13" fmla="*/ 552604 h 5238657"/>
              <a:gd name="connsiteX14" fmla="*/ 2620926 w 8133907"/>
              <a:gd name="connsiteY14" fmla="*/ 1206507 h 5238657"/>
              <a:gd name="connsiteX15" fmla="*/ 3141921 w 8133907"/>
              <a:gd name="connsiteY15" fmla="*/ 1865725 h 5238657"/>
              <a:gd name="connsiteX16" fmla="*/ 3407735 w 8133907"/>
              <a:gd name="connsiteY16" fmla="*/ 1993316 h 5238657"/>
              <a:gd name="connsiteX17" fmla="*/ 3848986 w 8133907"/>
              <a:gd name="connsiteY17" fmla="*/ 1897623 h 5238657"/>
              <a:gd name="connsiteX18" fmla="*/ 4205177 w 8133907"/>
              <a:gd name="connsiteY18" fmla="*/ 1578646 h 5238657"/>
              <a:gd name="connsiteX19" fmla="*/ 4550735 w 8133907"/>
              <a:gd name="connsiteY19" fmla="*/ 1419158 h 5238657"/>
              <a:gd name="connsiteX20" fmla="*/ 4986670 w 8133907"/>
              <a:gd name="connsiteY20" fmla="*/ 1658390 h 5238657"/>
              <a:gd name="connsiteX21" fmla="*/ 6501810 w 8133907"/>
              <a:gd name="connsiteY21" fmla="*/ 2822656 h 5238657"/>
              <a:gd name="connsiteX22" fmla="*/ 6916479 w 8133907"/>
              <a:gd name="connsiteY22" fmla="*/ 3136316 h 5238657"/>
              <a:gd name="connsiteX23" fmla="*/ 7565065 w 8133907"/>
              <a:gd name="connsiteY23" fmla="*/ 3184163 h 5238657"/>
              <a:gd name="connsiteX24" fmla="*/ 8124851 w 8133907"/>
              <a:gd name="connsiteY24" fmla="*/ 3284604 h 5238657"/>
              <a:gd name="connsiteX0" fmla="*/ 8133907 w 8730713"/>
              <a:gd name="connsiteY0" fmla="*/ 3261337 h 5261213"/>
              <a:gd name="connsiteX1" fmla="*/ 8127456 w 8730713"/>
              <a:gd name="connsiteY1" fmla="*/ 5133772 h 5261213"/>
              <a:gd name="connsiteX2" fmla="*/ 6090 w 8730713"/>
              <a:gd name="connsiteY2" fmla="*/ 5065233 h 5261213"/>
              <a:gd name="connsiteX3" fmla="*/ 0 w 8730713"/>
              <a:gd name="connsiteY3" fmla="*/ 276158 h 5261213"/>
              <a:gd name="connsiteX4" fmla="*/ 15949 w 8730713"/>
              <a:gd name="connsiteY4" fmla="*/ 270842 h 5261213"/>
              <a:gd name="connsiteX5" fmla="*/ 265814 w 8730713"/>
              <a:gd name="connsiteY5" fmla="*/ 169832 h 5261213"/>
              <a:gd name="connsiteX6" fmla="*/ 489098 w 8730713"/>
              <a:gd name="connsiteY6" fmla="*/ 313372 h 5261213"/>
              <a:gd name="connsiteX7" fmla="*/ 675168 w 8730713"/>
              <a:gd name="connsiteY7" fmla="*/ 605767 h 5261213"/>
              <a:gd name="connsiteX8" fmla="*/ 797442 w 8730713"/>
              <a:gd name="connsiteY8" fmla="*/ 743990 h 5261213"/>
              <a:gd name="connsiteX9" fmla="*/ 1010093 w 8730713"/>
              <a:gd name="connsiteY9" fmla="*/ 515390 h 5261213"/>
              <a:gd name="connsiteX10" fmla="*/ 1238693 w 8730713"/>
              <a:gd name="connsiteY10" fmla="*/ 180465 h 5261213"/>
              <a:gd name="connsiteX11" fmla="*/ 1430079 w 8730713"/>
              <a:gd name="connsiteY11" fmla="*/ 10344 h 5261213"/>
              <a:gd name="connsiteX12" fmla="*/ 1733107 w 8730713"/>
              <a:gd name="connsiteY12" fmla="*/ 472860 h 5261213"/>
              <a:gd name="connsiteX13" fmla="*/ 1988289 w 8730713"/>
              <a:gd name="connsiteY13" fmla="*/ 552604 h 5261213"/>
              <a:gd name="connsiteX14" fmla="*/ 2620926 w 8730713"/>
              <a:gd name="connsiteY14" fmla="*/ 1206507 h 5261213"/>
              <a:gd name="connsiteX15" fmla="*/ 3141921 w 8730713"/>
              <a:gd name="connsiteY15" fmla="*/ 1865725 h 5261213"/>
              <a:gd name="connsiteX16" fmla="*/ 3407735 w 8730713"/>
              <a:gd name="connsiteY16" fmla="*/ 1993316 h 5261213"/>
              <a:gd name="connsiteX17" fmla="*/ 3848986 w 8730713"/>
              <a:gd name="connsiteY17" fmla="*/ 1897623 h 5261213"/>
              <a:gd name="connsiteX18" fmla="*/ 4205177 w 8730713"/>
              <a:gd name="connsiteY18" fmla="*/ 1578646 h 5261213"/>
              <a:gd name="connsiteX19" fmla="*/ 4550735 w 8730713"/>
              <a:gd name="connsiteY19" fmla="*/ 1419158 h 5261213"/>
              <a:gd name="connsiteX20" fmla="*/ 4986670 w 8730713"/>
              <a:gd name="connsiteY20" fmla="*/ 1658390 h 5261213"/>
              <a:gd name="connsiteX21" fmla="*/ 6501810 w 8730713"/>
              <a:gd name="connsiteY21" fmla="*/ 2822656 h 5261213"/>
              <a:gd name="connsiteX22" fmla="*/ 6916479 w 8730713"/>
              <a:gd name="connsiteY22" fmla="*/ 3136316 h 5261213"/>
              <a:gd name="connsiteX23" fmla="*/ 7565065 w 8730713"/>
              <a:gd name="connsiteY23" fmla="*/ 3184163 h 5261213"/>
              <a:gd name="connsiteX24" fmla="*/ 8124851 w 8730713"/>
              <a:gd name="connsiteY24" fmla="*/ 3284604 h 5261213"/>
              <a:gd name="connsiteX0" fmla="*/ 8133907 w 8133907"/>
              <a:gd name="connsiteY0" fmla="*/ 3261337 h 5261213"/>
              <a:gd name="connsiteX1" fmla="*/ 8127456 w 8133907"/>
              <a:gd name="connsiteY1" fmla="*/ 5133772 h 5261213"/>
              <a:gd name="connsiteX2" fmla="*/ 6090 w 8133907"/>
              <a:gd name="connsiteY2" fmla="*/ 5065233 h 5261213"/>
              <a:gd name="connsiteX3" fmla="*/ 0 w 8133907"/>
              <a:gd name="connsiteY3" fmla="*/ 276158 h 5261213"/>
              <a:gd name="connsiteX4" fmla="*/ 15949 w 8133907"/>
              <a:gd name="connsiteY4" fmla="*/ 270842 h 5261213"/>
              <a:gd name="connsiteX5" fmla="*/ 265814 w 8133907"/>
              <a:gd name="connsiteY5" fmla="*/ 169832 h 5261213"/>
              <a:gd name="connsiteX6" fmla="*/ 489098 w 8133907"/>
              <a:gd name="connsiteY6" fmla="*/ 313372 h 5261213"/>
              <a:gd name="connsiteX7" fmla="*/ 675168 w 8133907"/>
              <a:gd name="connsiteY7" fmla="*/ 605767 h 5261213"/>
              <a:gd name="connsiteX8" fmla="*/ 797442 w 8133907"/>
              <a:gd name="connsiteY8" fmla="*/ 743990 h 5261213"/>
              <a:gd name="connsiteX9" fmla="*/ 1010093 w 8133907"/>
              <a:gd name="connsiteY9" fmla="*/ 515390 h 5261213"/>
              <a:gd name="connsiteX10" fmla="*/ 1238693 w 8133907"/>
              <a:gd name="connsiteY10" fmla="*/ 180465 h 5261213"/>
              <a:gd name="connsiteX11" fmla="*/ 1430079 w 8133907"/>
              <a:gd name="connsiteY11" fmla="*/ 10344 h 5261213"/>
              <a:gd name="connsiteX12" fmla="*/ 1733107 w 8133907"/>
              <a:gd name="connsiteY12" fmla="*/ 472860 h 5261213"/>
              <a:gd name="connsiteX13" fmla="*/ 1988289 w 8133907"/>
              <a:gd name="connsiteY13" fmla="*/ 552604 h 5261213"/>
              <a:gd name="connsiteX14" fmla="*/ 2620926 w 8133907"/>
              <a:gd name="connsiteY14" fmla="*/ 1206507 h 5261213"/>
              <a:gd name="connsiteX15" fmla="*/ 3141921 w 8133907"/>
              <a:gd name="connsiteY15" fmla="*/ 1865725 h 5261213"/>
              <a:gd name="connsiteX16" fmla="*/ 3407735 w 8133907"/>
              <a:gd name="connsiteY16" fmla="*/ 1993316 h 5261213"/>
              <a:gd name="connsiteX17" fmla="*/ 3848986 w 8133907"/>
              <a:gd name="connsiteY17" fmla="*/ 1897623 h 5261213"/>
              <a:gd name="connsiteX18" fmla="*/ 4205177 w 8133907"/>
              <a:gd name="connsiteY18" fmla="*/ 1578646 h 5261213"/>
              <a:gd name="connsiteX19" fmla="*/ 4550735 w 8133907"/>
              <a:gd name="connsiteY19" fmla="*/ 1419158 h 5261213"/>
              <a:gd name="connsiteX20" fmla="*/ 4986670 w 8133907"/>
              <a:gd name="connsiteY20" fmla="*/ 1658390 h 5261213"/>
              <a:gd name="connsiteX21" fmla="*/ 6501810 w 8133907"/>
              <a:gd name="connsiteY21" fmla="*/ 2822656 h 5261213"/>
              <a:gd name="connsiteX22" fmla="*/ 6916479 w 8133907"/>
              <a:gd name="connsiteY22" fmla="*/ 3136316 h 5261213"/>
              <a:gd name="connsiteX23" fmla="*/ 7565065 w 8133907"/>
              <a:gd name="connsiteY23" fmla="*/ 3184163 h 5261213"/>
              <a:gd name="connsiteX24" fmla="*/ 8124851 w 8133907"/>
              <a:gd name="connsiteY24" fmla="*/ 3284604 h 5261213"/>
              <a:gd name="connsiteX0" fmla="*/ 8133907 w 8133907"/>
              <a:gd name="connsiteY0" fmla="*/ 3261337 h 5133772"/>
              <a:gd name="connsiteX1" fmla="*/ 8127456 w 8133907"/>
              <a:gd name="connsiteY1" fmla="*/ 5133772 h 5133772"/>
              <a:gd name="connsiteX2" fmla="*/ 6090 w 8133907"/>
              <a:gd name="connsiteY2" fmla="*/ 5065233 h 5133772"/>
              <a:gd name="connsiteX3" fmla="*/ 0 w 8133907"/>
              <a:gd name="connsiteY3" fmla="*/ 276158 h 5133772"/>
              <a:gd name="connsiteX4" fmla="*/ 15949 w 8133907"/>
              <a:gd name="connsiteY4" fmla="*/ 270842 h 5133772"/>
              <a:gd name="connsiteX5" fmla="*/ 265814 w 8133907"/>
              <a:gd name="connsiteY5" fmla="*/ 169832 h 5133772"/>
              <a:gd name="connsiteX6" fmla="*/ 489098 w 8133907"/>
              <a:gd name="connsiteY6" fmla="*/ 313372 h 5133772"/>
              <a:gd name="connsiteX7" fmla="*/ 675168 w 8133907"/>
              <a:gd name="connsiteY7" fmla="*/ 605767 h 5133772"/>
              <a:gd name="connsiteX8" fmla="*/ 797442 w 8133907"/>
              <a:gd name="connsiteY8" fmla="*/ 743990 h 5133772"/>
              <a:gd name="connsiteX9" fmla="*/ 1010093 w 8133907"/>
              <a:gd name="connsiteY9" fmla="*/ 515390 h 5133772"/>
              <a:gd name="connsiteX10" fmla="*/ 1238693 w 8133907"/>
              <a:gd name="connsiteY10" fmla="*/ 180465 h 5133772"/>
              <a:gd name="connsiteX11" fmla="*/ 1430079 w 8133907"/>
              <a:gd name="connsiteY11" fmla="*/ 10344 h 5133772"/>
              <a:gd name="connsiteX12" fmla="*/ 1733107 w 8133907"/>
              <a:gd name="connsiteY12" fmla="*/ 472860 h 5133772"/>
              <a:gd name="connsiteX13" fmla="*/ 1988289 w 8133907"/>
              <a:gd name="connsiteY13" fmla="*/ 552604 h 5133772"/>
              <a:gd name="connsiteX14" fmla="*/ 2620926 w 8133907"/>
              <a:gd name="connsiteY14" fmla="*/ 1206507 h 5133772"/>
              <a:gd name="connsiteX15" fmla="*/ 3141921 w 8133907"/>
              <a:gd name="connsiteY15" fmla="*/ 1865725 h 5133772"/>
              <a:gd name="connsiteX16" fmla="*/ 3407735 w 8133907"/>
              <a:gd name="connsiteY16" fmla="*/ 1993316 h 5133772"/>
              <a:gd name="connsiteX17" fmla="*/ 3848986 w 8133907"/>
              <a:gd name="connsiteY17" fmla="*/ 1897623 h 5133772"/>
              <a:gd name="connsiteX18" fmla="*/ 4205177 w 8133907"/>
              <a:gd name="connsiteY18" fmla="*/ 1578646 h 5133772"/>
              <a:gd name="connsiteX19" fmla="*/ 4550735 w 8133907"/>
              <a:gd name="connsiteY19" fmla="*/ 1419158 h 5133772"/>
              <a:gd name="connsiteX20" fmla="*/ 4986670 w 8133907"/>
              <a:gd name="connsiteY20" fmla="*/ 1658390 h 5133772"/>
              <a:gd name="connsiteX21" fmla="*/ 6501810 w 8133907"/>
              <a:gd name="connsiteY21" fmla="*/ 2822656 h 5133772"/>
              <a:gd name="connsiteX22" fmla="*/ 6916479 w 8133907"/>
              <a:gd name="connsiteY22" fmla="*/ 3136316 h 5133772"/>
              <a:gd name="connsiteX23" fmla="*/ 7565065 w 8133907"/>
              <a:gd name="connsiteY23" fmla="*/ 3184163 h 5133772"/>
              <a:gd name="connsiteX24" fmla="*/ 8124851 w 8133907"/>
              <a:gd name="connsiteY24" fmla="*/ 3284604 h 5133772"/>
              <a:gd name="connsiteX0" fmla="*/ 8730048 w 8730048"/>
              <a:gd name="connsiteY0" fmla="*/ 3261337 h 5316361"/>
              <a:gd name="connsiteX1" fmla="*/ 8711009 w 8730048"/>
              <a:gd name="connsiteY1" fmla="*/ 4588705 h 5316361"/>
              <a:gd name="connsiteX2" fmla="*/ 602231 w 8730048"/>
              <a:gd name="connsiteY2" fmla="*/ 5065233 h 5316361"/>
              <a:gd name="connsiteX3" fmla="*/ 596141 w 8730048"/>
              <a:gd name="connsiteY3" fmla="*/ 276158 h 5316361"/>
              <a:gd name="connsiteX4" fmla="*/ 612090 w 8730048"/>
              <a:gd name="connsiteY4" fmla="*/ 270842 h 5316361"/>
              <a:gd name="connsiteX5" fmla="*/ 861955 w 8730048"/>
              <a:gd name="connsiteY5" fmla="*/ 169832 h 5316361"/>
              <a:gd name="connsiteX6" fmla="*/ 1085239 w 8730048"/>
              <a:gd name="connsiteY6" fmla="*/ 313372 h 5316361"/>
              <a:gd name="connsiteX7" fmla="*/ 1271309 w 8730048"/>
              <a:gd name="connsiteY7" fmla="*/ 605767 h 5316361"/>
              <a:gd name="connsiteX8" fmla="*/ 1393583 w 8730048"/>
              <a:gd name="connsiteY8" fmla="*/ 743990 h 5316361"/>
              <a:gd name="connsiteX9" fmla="*/ 1606234 w 8730048"/>
              <a:gd name="connsiteY9" fmla="*/ 515390 h 5316361"/>
              <a:gd name="connsiteX10" fmla="*/ 1834834 w 8730048"/>
              <a:gd name="connsiteY10" fmla="*/ 180465 h 5316361"/>
              <a:gd name="connsiteX11" fmla="*/ 2026220 w 8730048"/>
              <a:gd name="connsiteY11" fmla="*/ 10344 h 5316361"/>
              <a:gd name="connsiteX12" fmla="*/ 2329248 w 8730048"/>
              <a:gd name="connsiteY12" fmla="*/ 472860 h 5316361"/>
              <a:gd name="connsiteX13" fmla="*/ 2584430 w 8730048"/>
              <a:gd name="connsiteY13" fmla="*/ 552604 h 5316361"/>
              <a:gd name="connsiteX14" fmla="*/ 3217067 w 8730048"/>
              <a:gd name="connsiteY14" fmla="*/ 1206507 h 5316361"/>
              <a:gd name="connsiteX15" fmla="*/ 3738062 w 8730048"/>
              <a:gd name="connsiteY15" fmla="*/ 1865725 h 5316361"/>
              <a:gd name="connsiteX16" fmla="*/ 4003876 w 8730048"/>
              <a:gd name="connsiteY16" fmla="*/ 1993316 h 5316361"/>
              <a:gd name="connsiteX17" fmla="*/ 4445127 w 8730048"/>
              <a:gd name="connsiteY17" fmla="*/ 1897623 h 5316361"/>
              <a:gd name="connsiteX18" fmla="*/ 4801318 w 8730048"/>
              <a:gd name="connsiteY18" fmla="*/ 1578646 h 5316361"/>
              <a:gd name="connsiteX19" fmla="*/ 5146876 w 8730048"/>
              <a:gd name="connsiteY19" fmla="*/ 1419158 h 5316361"/>
              <a:gd name="connsiteX20" fmla="*/ 5582811 w 8730048"/>
              <a:gd name="connsiteY20" fmla="*/ 1658390 h 5316361"/>
              <a:gd name="connsiteX21" fmla="*/ 7097951 w 8730048"/>
              <a:gd name="connsiteY21" fmla="*/ 2822656 h 5316361"/>
              <a:gd name="connsiteX22" fmla="*/ 7512620 w 8730048"/>
              <a:gd name="connsiteY22" fmla="*/ 3136316 h 5316361"/>
              <a:gd name="connsiteX23" fmla="*/ 8161206 w 8730048"/>
              <a:gd name="connsiteY23" fmla="*/ 3184163 h 5316361"/>
              <a:gd name="connsiteX24" fmla="*/ 8720992 w 8730048"/>
              <a:gd name="connsiteY24" fmla="*/ 3284604 h 5316361"/>
              <a:gd name="connsiteX0" fmla="*/ 8786525 w 9379633"/>
              <a:gd name="connsiteY0" fmla="*/ 3261337 h 4930832"/>
              <a:gd name="connsiteX1" fmla="*/ 8767486 w 9379633"/>
              <a:gd name="connsiteY1" fmla="*/ 4588705 h 4930832"/>
              <a:gd name="connsiteX2" fmla="*/ 583184 w 9379633"/>
              <a:gd name="connsiteY2" fmla="*/ 4542567 h 4930832"/>
              <a:gd name="connsiteX3" fmla="*/ 652618 w 9379633"/>
              <a:gd name="connsiteY3" fmla="*/ 276158 h 4930832"/>
              <a:gd name="connsiteX4" fmla="*/ 668567 w 9379633"/>
              <a:gd name="connsiteY4" fmla="*/ 270842 h 4930832"/>
              <a:gd name="connsiteX5" fmla="*/ 918432 w 9379633"/>
              <a:gd name="connsiteY5" fmla="*/ 169832 h 4930832"/>
              <a:gd name="connsiteX6" fmla="*/ 1141716 w 9379633"/>
              <a:gd name="connsiteY6" fmla="*/ 313372 h 4930832"/>
              <a:gd name="connsiteX7" fmla="*/ 1327786 w 9379633"/>
              <a:gd name="connsiteY7" fmla="*/ 605767 h 4930832"/>
              <a:gd name="connsiteX8" fmla="*/ 1450060 w 9379633"/>
              <a:gd name="connsiteY8" fmla="*/ 743990 h 4930832"/>
              <a:gd name="connsiteX9" fmla="*/ 1662711 w 9379633"/>
              <a:gd name="connsiteY9" fmla="*/ 515390 h 4930832"/>
              <a:gd name="connsiteX10" fmla="*/ 1891311 w 9379633"/>
              <a:gd name="connsiteY10" fmla="*/ 180465 h 4930832"/>
              <a:gd name="connsiteX11" fmla="*/ 2082697 w 9379633"/>
              <a:gd name="connsiteY11" fmla="*/ 10344 h 4930832"/>
              <a:gd name="connsiteX12" fmla="*/ 2385725 w 9379633"/>
              <a:gd name="connsiteY12" fmla="*/ 472860 h 4930832"/>
              <a:gd name="connsiteX13" fmla="*/ 2640907 w 9379633"/>
              <a:gd name="connsiteY13" fmla="*/ 552604 h 4930832"/>
              <a:gd name="connsiteX14" fmla="*/ 3273544 w 9379633"/>
              <a:gd name="connsiteY14" fmla="*/ 1206507 h 4930832"/>
              <a:gd name="connsiteX15" fmla="*/ 3794539 w 9379633"/>
              <a:gd name="connsiteY15" fmla="*/ 1865725 h 4930832"/>
              <a:gd name="connsiteX16" fmla="*/ 4060353 w 9379633"/>
              <a:gd name="connsiteY16" fmla="*/ 1993316 h 4930832"/>
              <a:gd name="connsiteX17" fmla="*/ 4501604 w 9379633"/>
              <a:gd name="connsiteY17" fmla="*/ 1897623 h 4930832"/>
              <a:gd name="connsiteX18" fmla="*/ 4857795 w 9379633"/>
              <a:gd name="connsiteY18" fmla="*/ 1578646 h 4930832"/>
              <a:gd name="connsiteX19" fmla="*/ 5203353 w 9379633"/>
              <a:gd name="connsiteY19" fmla="*/ 1419158 h 4930832"/>
              <a:gd name="connsiteX20" fmla="*/ 5639288 w 9379633"/>
              <a:gd name="connsiteY20" fmla="*/ 1658390 h 4930832"/>
              <a:gd name="connsiteX21" fmla="*/ 7154428 w 9379633"/>
              <a:gd name="connsiteY21" fmla="*/ 2822656 h 4930832"/>
              <a:gd name="connsiteX22" fmla="*/ 7569097 w 9379633"/>
              <a:gd name="connsiteY22" fmla="*/ 3136316 h 4930832"/>
              <a:gd name="connsiteX23" fmla="*/ 8217683 w 9379633"/>
              <a:gd name="connsiteY23" fmla="*/ 3184163 h 4930832"/>
              <a:gd name="connsiteX24" fmla="*/ 8777469 w 9379633"/>
              <a:gd name="connsiteY24" fmla="*/ 3284604 h 4930832"/>
              <a:gd name="connsiteX0" fmla="*/ 8786525 w 9379632"/>
              <a:gd name="connsiteY0" fmla="*/ 3261337 h 4588705"/>
              <a:gd name="connsiteX1" fmla="*/ 8767486 w 9379632"/>
              <a:gd name="connsiteY1" fmla="*/ 4588705 h 4588705"/>
              <a:gd name="connsiteX2" fmla="*/ 583184 w 9379632"/>
              <a:gd name="connsiteY2" fmla="*/ 4542567 h 4588705"/>
              <a:gd name="connsiteX3" fmla="*/ 652618 w 9379632"/>
              <a:gd name="connsiteY3" fmla="*/ 276158 h 4588705"/>
              <a:gd name="connsiteX4" fmla="*/ 668567 w 9379632"/>
              <a:gd name="connsiteY4" fmla="*/ 270842 h 4588705"/>
              <a:gd name="connsiteX5" fmla="*/ 918432 w 9379632"/>
              <a:gd name="connsiteY5" fmla="*/ 169832 h 4588705"/>
              <a:gd name="connsiteX6" fmla="*/ 1141716 w 9379632"/>
              <a:gd name="connsiteY6" fmla="*/ 313372 h 4588705"/>
              <a:gd name="connsiteX7" fmla="*/ 1327786 w 9379632"/>
              <a:gd name="connsiteY7" fmla="*/ 605767 h 4588705"/>
              <a:gd name="connsiteX8" fmla="*/ 1450060 w 9379632"/>
              <a:gd name="connsiteY8" fmla="*/ 743990 h 4588705"/>
              <a:gd name="connsiteX9" fmla="*/ 1662711 w 9379632"/>
              <a:gd name="connsiteY9" fmla="*/ 515390 h 4588705"/>
              <a:gd name="connsiteX10" fmla="*/ 1891311 w 9379632"/>
              <a:gd name="connsiteY10" fmla="*/ 180465 h 4588705"/>
              <a:gd name="connsiteX11" fmla="*/ 2082697 w 9379632"/>
              <a:gd name="connsiteY11" fmla="*/ 10344 h 4588705"/>
              <a:gd name="connsiteX12" fmla="*/ 2385725 w 9379632"/>
              <a:gd name="connsiteY12" fmla="*/ 472860 h 4588705"/>
              <a:gd name="connsiteX13" fmla="*/ 2640907 w 9379632"/>
              <a:gd name="connsiteY13" fmla="*/ 552604 h 4588705"/>
              <a:gd name="connsiteX14" fmla="*/ 3273544 w 9379632"/>
              <a:gd name="connsiteY14" fmla="*/ 1206507 h 4588705"/>
              <a:gd name="connsiteX15" fmla="*/ 3794539 w 9379632"/>
              <a:gd name="connsiteY15" fmla="*/ 1865725 h 4588705"/>
              <a:gd name="connsiteX16" fmla="*/ 4060353 w 9379632"/>
              <a:gd name="connsiteY16" fmla="*/ 1993316 h 4588705"/>
              <a:gd name="connsiteX17" fmla="*/ 4501604 w 9379632"/>
              <a:gd name="connsiteY17" fmla="*/ 1897623 h 4588705"/>
              <a:gd name="connsiteX18" fmla="*/ 4857795 w 9379632"/>
              <a:gd name="connsiteY18" fmla="*/ 1578646 h 4588705"/>
              <a:gd name="connsiteX19" fmla="*/ 5203353 w 9379632"/>
              <a:gd name="connsiteY19" fmla="*/ 1419158 h 4588705"/>
              <a:gd name="connsiteX20" fmla="*/ 5639288 w 9379632"/>
              <a:gd name="connsiteY20" fmla="*/ 1658390 h 4588705"/>
              <a:gd name="connsiteX21" fmla="*/ 7154428 w 9379632"/>
              <a:gd name="connsiteY21" fmla="*/ 2822656 h 4588705"/>
              <a:gd name="connsiteX22" fmla="*/ 7569097 w 9379632"/>
              <a:gd name="connsiteY22" fmla="*/ 3136316 h 4588705"/>
              <a:gd name="connsiteX23" fmla="*/ 8217683 w 9379632"/>
              <a:gd name="connsiteY23" fmla="*/ 3184163 h 4588705"/>
              <a:gd name="connsiteX24" fmla="*/ 8777469 w 9379632"/>
              <a:gd name="connsiteY24" fmla="*/ 3284604 h 4588705"/>
              <a:gd name="connsiteX0" fmla="*/ 8786525 w 8786525"/>
              <a:gd name="connsiteY0" fmla="*/ 3261337 h 4588705"/>
              <a:gd name="connsiteX1" fmla="*/ 8767486 w 8786525"/>
              <a:gd name="connsiteY1" fmla="*/ 4588705 h 4588705"/>
              <a:gd name="connsiteX2" fmla="*/ 583184 w 8786525"/>
              <a:gd name="connsiteY2" fmla="*/ 4542567 h 4588705"/>
              <a:gd name="connsiteX3" fmla="*/ 652618 w 8786525"/>
              <a:gd name="connsiteY3" fmla="*/ 276158 h 4588705"/>
              <a:gd name="connsiteX4" fmla="*/ 668567 w 8786525"/>
              <a:gd name="connsiteY4" fmla="*/ 270842 h 4588705"/>
              <a:gd name="connsiteX5" fmla="*/ 918432 w 8786525"/>
              <a:gd name="connsiteY5" fmla="*/ 169832 h 4588705"/>
              <a:gd name="connsiteX6" fmla="*/ 1141716 w 8786525"/>
              <a:gd name="connsiteY6" fmla="*/ 313372 h 4588705"/>
              <a:gd name="connsiteX7" fmla="*/ 1327786 w 8786525"/>
              <a:gd name="connsiteY7" fmla="*/ 605767 h 4588705"/>
              <a:gd name="connsiteX8" fmla="*/ 1450060 w 8786525"/>
              <a:gd name="connsiteY8" fmla="*/ 743990 h 4588705"/>
              <a:gd name="connsiteX9" fmla="*/ 1662711 w 8786525"/>
              <a:gd name="connsiteY9" fmla="*/ 515390 h 4588705"/>
              <a:gd name="connsiteX10" fmla="*/ 1891311 w 8786525"/>
              <a:gd name="connsiteY10" fmla="*/ 180465 h 4588705"/>
              <a:gd name="connsiteX11" fmla="*/ 2082697 w 8786525"/>
              <a:gd name="connsiteY11" fmla="*/ 10344 h 4588705"/>
              <a:gd name="connsiteX12" fmla="*/ 2385725 w 8786525"/>
              <a:gd name="connsiteY12" fmla="*/ 472860 h 4588705"/>
              <a:gd name="connsiteX13" fmla="*/ 2640907 w 8786525"/>
              <a:gd name="connsiteY13" fmla="*/ 552604 h 4588705"/>
              <a:gd name="connsiteX14" fmla="*/ 3273544 w 8786525"/>
              <a:gd name="connsiteY14" fmla="*/ 1206507 h 4588705"/>
              <a:gd name="connsiteX15" fmla="*/ 3794539 w 8786525"/>
              <a:gd name="connsiteY15" fmla="*/ 1865725 h 4588705"/>
              <a:gd name="connsiteX16" fmla="*/ 4060353 w 8786525"/>
              <a:gd name="connsiteY16" fmla="*/ 1993316 h 4588705"/>
              <a:gd name="connsiteX17" fmla="*/ 4501604 w 8786525"/>
              <a:gd name="connsiteY17" fmla="*/ 1897623 h 4588705"/>
              <a:gd name="connsiteX18" fmla="*/ 4857795 w 8786525"/>
              <a:gd name="connsiteY18" fmla="*/ 1578646 h 4588705"/>
              <a:gd name="connsiteX19" fmla="*/ 5203353 w 8786525"/>
              <a:gd name="connsiteY19" fmla="*/ 1419158 h 4588705"/>
              <a:gd name="connsiteX20" fmla="*/ 5639288 w 8786525"/>
              <a:gd name="connsiteY20" fmla="*/ 1658390 h 4588705"/>
              <a:gd name="connsiteX21" fmla="*/ 7154428 w 8786525"/>
              <a:gd name="connsiteY21" fmla="*/ 2822656 h 4588705"/>
              <a:gd name="connsiteX22" fmla="*/ 7569097 w 8786525"/>
              <a:gd name="connsiteY22" fmla="*/ 3136316 h 4588705"/>
              <a:gd name="connsiteX23" fmla="*/ 8217683 w 8786525"/>
              <a:gd name="connsiteY23" fmla="*/ 3184163 h 4588705"/>
              <a:gd name="connsiteX24" fmla="*/ 8777469 w 8786525"/>
              <a:gd name="connsiteY24" fmla="*/ 3284604 h 4588705"/>
              <a:gd name="connsiteX0" fmla="*/ 8203341 w 8203341"/>
              <a:gd name="connsiteY0" fmla="*/ 3261337 h 4588705"/>
              <a:gd name="connsiteX1" fmla="*/ 8184302 w 8203341"/>
              <a:gd name="connsiteY1" fmla="*/ 4588705 h 4588705"/>
              <a:gd name="connsiteX2" fmla="*/ 0 w 8203341"/>
              <a:gd name="connsiteY2" fmla="*/ 4542567 h 4588705"/>
              <a:gd name="connsiteX3" fmla="*/ 69434 w 8203341"/>
              <a:gd name="connsiteY3" fmla="*/ 276158 h 4588705"/>
              <a:gd name="connsiteX4" fmla="*/ 85383 w 8203341"/>
              <a:gd name="connsiteY4" fmla="*/ 270842 h 4588705"/>
              <a:gd name="connsiteX5" fmla="*/ 335248 w 8203341"/>
              <a:gd name="connsiteY5" fmla="*/ 169832 h 4588705"/>
              <a:gd name="connsiteX6" fmla="*/ 558532 w 8203341"/>
              <a:gd name="connsiteY6" fmla="*/ 313372 h 4588705"/>
              <a:gd name="connsiteX7" fmla="*/ 744602 w 8203341"/>
              <a:gd name="connsiteY7" fmla="*/ 605767 h 4588705"/>
              <a:gd name="connsiteX8" fmla="*/ 866876 w 8203341"/>
              <a:gd name="connsiteY8" fmla="*/ 743990 h 4588705"/>
              <a:gd name="connsiteX9" fmla="*/ 1079527 w 8203341"/>
              <a:gd name="connsiteY9" fmla="*/ 515390 h 4588705"/>
              <a:gd name="connsiteX10" fmla="*/ 1308127 w 8203341"/>
              <a:gd name="connsiteY10" fmla="*/ 180465 h 4588705"/>
              <a:gd name="connsiteX11" fmla="*/ 1499513 w 8203341"/>
              <a:gd name="connsiteY11" fmla="*/ 10344 h 4588705"/>
              <a:gd name="connsiteX12" fmla="*/ 1802541 w 8203341"/>
              <a:gd name="connsiteY12" fmla="*/ 472860 h 4588705"/>
              <a:gd name="connsiteX13" fmla="*/ 2057723 w 8203341"/>
              <a:gd name="connsiteY13" fmla="*/ 552604 h 4588705"/>
              <a:gd name="connsiteX14" fmla="*/ 2690360 w 8203341"/>
              <a:gd name="connsiteY14" fmla="*/ 1206507 h 4588705"/>
              <a:gd name="connsiteX15" fmla="*/ 3211355 w 8203341"/>
              <a:gd name="connsiteY15" fmla="*/ 1865725 h 4588705"/>
              <a:gd name="connsiteX16" fmla="*/ 3477169 w 8203341"/>
              <a:gd name="connsiteY16" fmla="*/ 1993316 h 4588705"/>
              <a:gd name="connsiteX17" fmla="*/ 3918420 w 8203341"/>
              <a:gd name="connsiteY17" fmla="*/ 1897623 h 4588705"/>
              <a:gd name="connsiteX18" fmla="*/ 4274611 w 8203341"/>
              <a:gd name="connsiteY18" fmla="*/ 1578646 h 4588705"/>
              <a:gd name="connsiteX19" fmla="*/ 4620169 w 8203341"/>
              <a:gd name="connsiteY19" fmla="*/ 1419158 h 4588705"/>
              <a:gd name="connsiteX20" fmla="*/ 5056104 w 8203341"/>
              <a:gd name="connsiteY20" fmla="*/ 1658390 h 4588705"/>
              <a:gd name="connsiteX21" fmla="*/ 6571244 w 8203341"/>
              <a:gd name="connsiteY21" fmla="*/ 2822656 h 4588705"/>
              <a:gd name="connsiteX22" fmla="*/ 6985913 w 8203341"/>
              <a:gd name="connsiteY22" fmla="*/ 3136316 h 4588705"/>
              <a:gd name="connsiteX23" fmla="*/ 7634499 w 8203341"/>
              <a:gd name="connsiteY23" fmla="*/ 3184163 h 4588705"/>
              <a:gd name="connsiteX24" fmla="*/ 8194285 w 8203341"/>
              <a:gd name="connsiteY24" fmla="*/ 3284604 h 4588705"/>
              <a:gd name="connsiteX0" fmla="*/ 8791873 w 8791873"/>
              <a:gd name="connsiteY0" fmla="*/ 3261337 h 5013674"/>
              <a:gd name="connsiteX1" fmla="*/ 8772834 w 8791873"/>
              <a:gd name="connsiteY1" fmla="*/ 5009864 h 5013674"/>
              <a:gd name="connsiteX2" fmla="*/ 588532 w 8791873"/>
              <a:gd name="connsiteY2" fmla="*/ 4542567 h 5013674"/>
              <a:gd name="connsiteX3" fmla="*/ 657966 w 8791873"/>
              <a:gd name="connsiteY3" fmla="*/ 276158 h 5013674"/>
              <a:gd name="connsiteX4" fmla="*/ 673915 w 8791873"/>
              <a:gd name="connsiteY4" fmla="*/ 270842 h 5013674"/>
              <a:gd name="connsiteX5" fmla="*/ 923780 w 8791873"/>
              <a:gd name="connsiteY5" fmla="*/ 169832 h 5013674"/>
              <a:gd name="connsiteX6" fmla="*/ 1147064 w 8791873"/>
              <a:gd name="connsiteY6" fmla="*/ 313372 h 5013674"/>
              <a:gd name="connsiteX7" fmla="*/ 1333134 w 8791873"/>
              <a:gd name="connsiteY7" fmla="*/ 605767 h 5013674"/>
              <a:gd name="connsiteX8" fmla="*/ 1455408 w 8791873"/>
              <a:gd name="connsiteY8" fmla="*/ 743990 h 5013674"/>
              <a:gd name="connsiteX9" fmla="*/ 1668059 w 8791873"/>
              <a:gd name="connsiteY9" fmla="*/ 515390 h 5013674"/>
              <a:gd name="connsiteX10" fmla="*/ 1896659 w 8791873"/>
              <a:gd name="connsiteY10" fmla="*/ 180465 h 5013674"/>
              <a:gd name="connsiteX11" fmla="*/ 2088045 w 8791873"/>
              <a:gd name="connsiteY11" fmla="*/ 10344 h 5013674"/>
              <a:gd name="connsiteX12" fmla="*/ 2391073 w 8791873"/>
              <a:gd name="connsiteY12" fmla="*/ 472860 h 5013674"/>
              <a:gd name="connsiteX13" fmla="*/ 2646255 w 8791873"/>
              <a:gd name="connsiteY13" fmla="*/ 552604 h 5013674"/>
              <a:gd name="connsiteX14" fmla="*/ 3278892 w 8791873"/>
              <a:gd name="connsiteY14" fmla="*/ 1206507 h 5013674"/>
              <a:gd name="connsiteX15" fmla="*/ 3799887 w 8791873"/>
              <a:gd name="connsiteY15" fmla="*/ 1865725 h 5013674"/>
              <a:gd name="connsiteX16" fmla="*/ 4065701 w 8791873"/>
              <a:gd name="connsiteY16" fmla="*/ 1993316 h 5013674"/>
              <a:gd name="connsiteX17" fmla="*/ 4506952 w 8791873"/>
              <a:gd name="connsiteY17" fmla="*/ 1897623 h 5013674"/>
              <a:gd name="connsiteX18" fmla="*/ 4863143 w 8791873"/>
              <a:gd name="connsiteY18" fmla="*/ 1578646 h 5013674"/>
              <a:gd name="connsiteX19" fmla="*/ 5208701 w 8791873"/>
              <a:gd name="connsiteY19" fmla="*/ 1419158 h 5013674"/>
              <a:gd name="connsiteX20" fmla="*/ 5644636 w 8791873"/>
              <a:gd name="connsiteY20" fmla="*/ 1658390 h 5013674"/>
              <a:gd name="connsiteX21" fmla="*/ 7159776 w 8791873"/>
              <a:gd name="connsiteY21" fmla="*/ 2822656 h 5013674"/>
              <a:gd name="connsiteX22" fmla="*/ 7574445 w 8791873"/>
              <a:gd name="connsiteY22" fmla="*/ 3136316 h 5013674"/>
              <a:gd name="connsiteX23" fmla="*/ 8223031 w 8791873"/>
              <a:gd name="connsiteY23" fmla="*/ 3184163 h 5013674"/>
              <a:gd name="connsiteX24" fmla="*/ 8782817 w 8791873"/>
              <a:gd name="connsiteY24" fmla="*/ 3284604 h 5013674"/>
              <a:gd name="connsiteX0" fmla="*/ 8758958 w 9347858"/>
              <a:gd name="connsiteY0" fmla="*/ 3261337 h 5398687"/>
              <a:gd name="connsiteX1" fmla="*/ 8739919 w 9347858"/>
              <a:gd name="connsiteY1" fmla="*/ 5009864 h 5398687"/>
              <a:gd name="connsiteX2" fmla="*/ 599673 w 9347858"/>
              <a:gd name="connsiteY2" fmla="*/ 4957533 h 5398687"/>
              <a:gd name="connsiteX3" fmla="*/ 625051 w 9347858"/>
              <a:gd name="connsiteY3" fmla="*/ 276158 h 5398687"/>
              <a:gd name="connsiteX4" fmla="*/ 641000 w 9347858"/>
              <a:gd name="connsiteY4" fmla="*/ 270842 h 5398687"/>
              <a:gd name="connsiteX5" fmla="*/ 890865 w 9347858"/>
              <a:gd name="connsiteY5" fmla="*/ 169832 h 5398687"/>
              <a:gd name="connsiteX6" fmla="*/ 1114149 w 9347858"/>
              <a:gd name="connsiteY6" fmla="*/ 313372 h 5398687"/>
              <a:gd name="connsiteX7" fmla="*/ 1300219 w 9347858"/>
              <a:gd name="connsiteY7" fmla="*/ 605767 h 5398687"/>
              <a:gd name="connsiteX8" fmla="*/ 1422493 w 9347858"/>
              <a:gd name="connsiteY8" fmla="*/ 743990 h 5398687"/>
              <a:gd name="connsiteX9" fmla="*/ 1635144 w 9347858"/>
              <a:gd name="connsiteY9" fmla="*/ 515390 h 5398687"/>
              <a:gd name="connsiteX10" fmla="*/ 1863744 w 9347858"/>
              <a:gd name="connsiteY10" fmla="*/ 180465 h 5398687"/>
              <a:gd name="connsiteX11" fmla="*/ 2055130 w 9347858"/>
              <a:gd name="connsiteY11" fmla="*/ 10344 h 5398687"/>
              <a:gd name="connsiteX12" fmla="*/ 2358158 w 9347858"/>
              <a:gd name="connsiteY12" fmla="*/ 472860 h 5398687"/>
              <a:gd name="connsiteX13" fmla="*/ 2613340 w 9347858"/>
              <a:gd name="connsiteY13" fmla="*/ 552604 h 5398687"/>
              <a:gd name="connsiteX14" fmla="*/ 3245977 w 9347858"/>
              <a:gd name="connsiteY14" fmla="*/ 1206507 h 5398687"/>
              <a:gd name="connsiteX15" fmla="*/ 3766972 w 9347858"/>
              <a:gd name="connsiteY15" fmla="*/ 1865725 h 5398687"/>
              <a:gd name="connsiteX16" fmla="*/ 4032786 w 9347858"/>
              <a:gd name="connsiteY16" fmla="*/ 1993316 h 5398687"/>
              <a:gd name="connsiteX17" fmla="*/ 4474037 w 9347858"/>
              <a:gd name="connsiteY17" fmla="*/ 1897623 h 5398687"/>
              <a:gd name="connsiteX18" fmla="*/ 4830228 w 9347858"/>
              <a:gd name="connsiteY18" fmla="*/ 1578646 h 5398687"/>
              <a:gd name="connsiteX19" fmla="*/ 5175786 w 9347858"/>
              <a:gd name="connsiteY19" fmla="*/ 1419158 h 5398687"/>
              <a:gd name="connsiteX20" fmla="*/ 5611721 w 9347858"/>
              <a:gd name="connsiteY20" fmla="*/ 1658390 h 5398687"/>
              <a:gd name="connsiteX21" fmla="*/ 7126861 w 9347858"/>
              <a:gd name="connsiteY21" fmla="*/ 2822656 h 5398687"/>
              <a:gd name="connsiteX22" fmla="*/ 7541530 w 9347858"/>
              <a:gd name="connsiteY22" fmla="*/ 3136316 h 5398687"/>
              <a:gd name="connsiteX23" fmla="*/ 8190116 w 9347858"/>
              <a:gd name="connsiteY23" fmla="*/ 3184163 h 5398687"/>
              <a:gd name="connsiteX24" fmla="*/ 8749902 w 9347858"/>
              <a:gd name="connsiteY24" fmla="*/ 3284604 h 5398687"/>
              <a:gd name="connsiteX0" fmla="*/ 8758958 w 9347858"/>
              <a:gd name="connsiteY0" fmla="*/ 3261337 h 5009864"/>
              <a:gd name="connsiteX1" fmla="*/ 8739919 w 9347858"/>
              <a:gd name="connsiteY1" fmla="*/ 5009864 h 5009864"/>
              <a:gd name="connsiteX2" fmla="*/ 599673 w 9347858"/>
              <a:gd name="connsiteY2" fmla="*/ 4957533 h 5009864"/>
              <a:gd name="connsiteX3" fmla="*/ 625051 w 9347858"/>
              <a:gd name="connsiteY3" fmla="*/ 276158 h 5009864"/>
              <a:gd name="connsiteX4" fmla="*/ 641000 w 9347858"/>
              <a:gd name="connsiteY4" fmla="*/ 270842 h 5009864"/>
              <a:gd name="connsiteX5" fmla="*/ 890865 w 9347858"/>
              <a:gd name="connsiteY5" fmla="*/ 169832 h 5009864"/>
              <a:gd name="connsiteX6" fmla="*/ 1114149 w 9347858"/>
              <a:gd name="connsiteY6" fmla="*/ 313372 h 5009864"/>
              <a:gd name="connsiteX7" fmla="*/ 1300219 w 9347858"/>
              <a:gd name="connsiteY7" fmla="*/ 605767 h 5009864"/>
              <a:gd name="connsiteX8" fmla="*/ 1422493 w 9347858"/>
              <a:gd name="connsiteY8" fmla="*/ 743990 h 5009864"/>
              <a:gd name="connsiteX9" fmla="*/ 1635144 w 9347858"/>
              <a:gd name="connsiteY9" fmla="*/ 515390 h 5009864"/>
              <a:gd name="connsiteX10" fmla="*/ 1863744 w 9347858"/>
              <a:gd name="connsiteY10" fmla="*/ 180465 h 5009864"/>
              <a:gd name="connsiteX11" fmla="*/ 2055130 w 9347858"/>
              <a:gd name="connsiteY11" fmla="*/ 10344 h 5009864"/>
              <a:gd name="connsiteX12" fmla="*/ 2358158 w 9347858"/>
              <a:gd name="connsiteY12" fmla="*/ 472860 h 5009864"/>
              <a:gd name="connsiteX13" fmla="*/ 2613340 w 9347858"/>
              <a:gd name="connsiteY13" fmla="*/ 552604 h 5009864"/>
              <a:gd name="connsiteX14" fmla="*/ 3245977 w 9347858"/>
              <a:gd name="connsiteY14" fmla="*/ 1206507 h 5009864"/>
              <a:gd name="connsiteX15" fmla="*/ 3766972 w 9347858"/>
              <a:gd name="connsiteY15" fmla="*/ 1865725 h 5009864"/>
              <a:gd name="connsiteX16" fmla="*/ 4032786 w 9347858"/>
              <a:gd name="connsiteY16" fmla="*/ 1993316 h 5009864"/>
              <a:gd name="connsiteX17" fmla="*/ 4474037 w 9347858"/>
              <a:gd name="connsiteY17" fmla="*/ 1897623 h 5009864"/>
              <a:gd name="connsiteX18" fmla="*/ 4830228 w 9347858"/>
              <a:gd name="connsiteY18" fmla="*/ 1578646 h 5009864"/>
              <a:gd name="connsiteX19" fmla="*/ 5175786 w 9347858"/>
              <a:gd name="connsiteY19" fmla="*/ 1419158 h 5009864"/>
              <a:gd name="connsiteX20" fmla="*/ 5611721 w 9347858"/>
              <a:gd name="connsiteY20" fmla="*/ 1658390 h 5009864"/>
              <a:gd name="connsiteX21" fmla="*/ 7126861 w 9347858"/>
              <a:gd name="connsiteY21" fmla="*/ 2822656 h 5009864"/>
              <a:gd name="connsiteX22" fmla="*/ 7541530 w 9347858"/>
              <a:gd name="connsiteY22" fmla="*/ 3136316 h 5009864"/>
              <a:gd name="connsiteX23" fmla="*/ 8190116 w 9347858"/>
              <a:gd name="connsiteY23" fmla="*/ 3184163 h 5009864"/>
              <a:gd name="connsiteX24" fmla="*/ 8749902 w 9347858"/>
              <a:gd name="connsiteY24" fmla="*/ 3284604 h 5009864"/>
              <a:gd name="connsiteX0" fmla="*/ 8758958 w 8758958"/>
              <a:gd name="connsiteY0" fmla="*/ 3261337 h 5009864"/>
              <a:gd name="connsiteX1" fmla="*/ 8739919 w 8758958"/>
              <a:gd name="connsiteY1" fmla="*/ 5009864 h 5009864"/>
              <a:gd name="connsiteX2" fmla="*/ 599673 w 8758958"/>
              <a:gd name="connsiteY2" fmla="*/ 4957533 h 5009864"/>
              <a:gd name="connsiteX3" fmla="*/ 625051 w 8758958"/>
              <a:gd name="connsiteY3" fmla="*/ 276158 h 5009864"/>
              <a:gd name="connsiteX4" fmla="*/ 641000 w 8758958"/>
              <a:gd name="connsiteY4" fmla="*/ 270842 h 5009864"/>
              <a:gd name="connsiteX5" fmla="*/ 890865 w 8758958"/>
              <a:gd name="connsiteY5" fmla="*/ 169832 h 5009864"/>
              <a:gd name="connsiteX6" fmla="*/ 1114149 w 8758958"/>
              <a:gd name="connsiteY6" fmla="*/ 313372 h 5009864"/>
              <a:gd name="connsiteX7" fmla="*/ 1300219 w 8758958"/>
              <a:gd name="connsiteY7" fmla="*/ 605767 h 5009864"/>
              <a:gd name="connsiteX8" fmla="*/ 1422493 w 8758958"/>
              <a:gd name="connsiteY8" fmla="*/ 743990 h 5009864"/>
              <a:gd name="connsiteX9" fmla="*/ 1635144 w 8758958"/>
              <a:gd name="connsiteY9" fmla="*/ 515390 h 5009864"/>
              <a:gd name="connsiteX10" fmla="*/ 1863744 w 8758958"/>
              <a:gd name="connsiteY10" fmla="*/ 180465 h 5009864"/>
              <a:gd name="connsiteX11" fmla="*/ 2055130 w 8758958"/>
              <a:gd name="connsiteY11" fmla="*/ 10344 h 5009864"/>
              <a:gd name="connsiteX12" fmla="*/ 2358158 w 8758958"/>
              <a:gd name="connsiteY12" fmla="*/ 472860 h 5009864"/>
              <a:gd name="connsiteX13" fmla="*/ 2613340 w 8758958"/>
              <a:gd name="connsiteY13" fmla="*/ 552604 h 5009864"/>
              <a:gd name="connsiteX14" fmla="*/ 3245977 w 8758958"/>
              <a:gd name="connsiteY14" fmla="*/ 1206507 h 5009864"/>
              <a:gd name="connsiteX15" fmla="*/ 3766972 w 8758958"/>
              <a:gd name="connsiteY15" fmla="*/ 1865725 h 5009864"/>
              <a:gd name="connsiteX16" fmla="*/ 4032786 w 8758958"/>
              <a:gd name="connsiteY16" fmla="*/ 1993316 h 5009864"/>
              <a:gd name="connsiteX17" fmla="*/ 4474037 w 8758958"/>
              <a:gd name="connsiteY17" fmla="*/ 1897623 h 5009864"/>
              <a:gd name="connsiteX18" fmla="*/ 4830228 w 8758958"/>
              <a:gd name="connsiteY18" fmla="*/ 1578646 h 5009864"/>
              <a:gd name="connsiteX19" fmla="*/ 5175786 w 8758958"/>
              <a:gd name="connsiteY19" fmla="*/ 1419158 h 5009864"/>
              <a:gd name="connsiteX20" fmla="*/ 5611721 w 8758958"/>
              <a:gd name="connsiteY20" fmla="*/ 1658390 h 5009864"/>
              <a:gd name="connsiteX21" fmla="*/ 7126861 w 8758958"/>
              <a:gd name="connsiteY21" fmla="*/ 2822656 h 5009864"/>
              <a:gd name="connsiteX22" fmla="*/ 7541530 w 8758958"/>
              <a:gd name="connsiteY22" fmla="*/ 3136316 h 5009864"/>
              <a:gd name="connsiteX23" fmla="*/ 8190116 w 8758958"/>
              <a:gd name="connsiteY23" fmla="*/ 3184163 h 5009864"/>
              <a:gd name="connsiteX24" fmla="*/ 8749902 w 8758958"/>
              <a:gd name="connsiteY24" fmla="*/ 3284604 h 5009864"/>
              <a:gd name="connsiteX0" fmla="*/ 8159285 w 8159285"/>
              <a:gd name="connsiteY0" fmla="*/ 3261337 h 5009864"/>
              <a:gd name="connsiteX1" fmla="*/ 8140246 w 8159285"/>
              <a:gd name="connsiteY1" fmla="*/ 5009864 h 5009864"/>
              <a:gd name="connsiteX2" fmla="*/ 0 w 8159285"/>
              <a:gd name="connsiteY2" fmla="*/ 4957533 h 5009864"/>
              <a:gd name="connsiteX3" fmla="*/ 25378 w 8159285"/>
              <a:gd name="connsiteY3" fmla="*/ 276158 h 5009864"/>
              <a:gd name="connsiteX4" fmla="*/ 41327 w 8159285"/>
              <a:gd name="connsiteY4" fmla="*/ 270842 h 5009864"/>
              <a:gd name="connsiteX5" fmla="*/ 291192 w 8159285"/>
              <a:gd name="connsiteY5" fmla="*/ 169832 h 5009864"/>
              <a:gd name="connsiteX6" fmla="*/ 514476 w 8159285"/>
              <a:gd name="connsiteY6" fmla="*/ 313372 h 5009864"/>
              <a:gd name="connsiteX7" fmla="*/ 700546 w 8159285"/>
              <a:gd name="connsiteY7" fmla="*/ 605767 h 5009864"/>
              <a:gd name="connsiteX8" fmla="*/ 822820 w 8159285"/>
              <a:gd name="connsiteY8" fmla="*/ 743990 h 5009864"/>
              <a:gd name="connsiteX9" fmla="*/ 1035471 w 8159285"/>
              <a:gd name="connsiteY9" fmla="*/ 515390 h 5009864"/>
              <a:gd name="connsiteX10" fmla="*/ 1264071 w 8159285"/>
              <a:gd name="connsiteY10" fmla="*/ 180465 h 5009864"/>
              <a:gd name="connsiteX11" fmla="*/ 1455457 w 8159285"/>
              <a:gd name="connsiteY11" fmla="*/ 10344 h 5009864"/>
              <a:gd name="connsiteX12" fmla="*/ 1758485 w 8159285"/>
              <a:gd name="connsiteY12" fmla="*/ 472860 h 5009864"/>
              <a:gd name="connsiteX13" fmla="*/ 2013667 w 8159285"/>
              <a:gd name="connsiteY13" fmla="*/ 552604 h 5009864"/>
              <a:gd name="connsiteX14" fmla="*/ 2646304 w 8159285"/>
              <a:gd name="connsiteY14" fmla="*/ 1206507 h 5009864"/>
              <a:gd name="connsiteX15" fmla="*/ 3167299 w 8159285"/>
              <a:gd name="connsiteY15" fmla="*/ 1865725 h 5009864"/>
              <a:gd name="connsiteX16" fmla="*/ 3433113 w 8159285"/>
              <a:gd name="connsiteY16" fmla="*/ 1993316 h 5009864"/>
              <a:gd name="connsiteX17" fmla="*/ 3874364 w 8159285"/>
              <a:gd name="connsiteY17" fmla="*/ 1897623 h 5009864"/>
              <a:gd name="connsiteX18" fmla="*/ 4230555 w 8159285"/>
              <a:gd name="connsiteY18" fmla="*/ 1578646 h 5009864"/>
              <a:gd name="connsiteX19" fmla="*/ 4576113 w 8159285"/>
              <a:gd name="connsiteY19" fmla="*/ 1419158 h 5009864"/>
              <a:gd name="connsiteX20" fmla="*/ 5012048 w 8159285"/>
              <a:gd name="connsiteY20" fmla="*/ 1658390 h 5009864"/>
              <a:gd name="connsiteX21" fmla="*/ 6527188 w 8159285"/>
              <a:gd name="connsiteY21" fmla="*/ 2822656 h 5009864"/>
              <a:gd name="connsiteX22" fmla="*/ 6941857 w 8159285"/>
              <a:gd name="connsiteY22" fmla="*/ 3136316 h 5009864"/>
              <a:gd name="connsiteX23" fmla="*/ 7590443 w 8159285"/>
              <a:gd name="connsiteY23" fmla="*/ 3184163 h 5009864"/>
              <a:gd name="connsiteX24" fmla="*/ 8150229 w 8159285"/>
              <a:gd name="connsiteY24" fmla="*/ 3284604 h 5009864"/>
              <a:gd name="connsiteX0" fmla="*/ 8159285 w 8159285"/>
              <a:gd name="connsiteY0" fmla="*/ 3261337 h 5009864"/>
              <a:gd name="connsiteX1" fmla="*/ 8140246 w 8159285"/>
              <a:gd name="connsiteY1" fmla="*/ 5009864 h 5009864"/>
              <a:gd name="connsiteX2" fmla="*/ 0 w 8159285"/>
              <a:gd name="connsiteY2" fmla="*/ 4957533 h 5009864"/>
              <a:gd name="connsiteX3" fmla="*/ 25378 w 8159285"/>
              <a:gd name="connsiteY3" fmla="*/ 276158 h 5009864"/>
              <a:gd name="connsiteX4" fmla="*/ 41327 w 8159285"/>
              <a:gd name="connsiteY4" fmla="*/ 270842 h 5009864"/>
              <a:gd name="connsiteX5" fmla="*/ 291192 w 8159285"/>
              <a:gd name="connsiteY5" fmla="*/ 169832 h 5009864"/>
              <a:gd name="connsiteX6" fmla="*/ 514476 w 8159285"/>
              <a:gd name="connsiteY6" fmla="*/ 313372 h 5009864"/>
              <a:gd name="connsiteX7" fmla="*/ 700546 w 8159285"/>
              <a:gd name="connsiteY7" fmla="*/ 605767 h 5009864"/>
              <a:gd name="connsiteX8" fmla="*/ 822820 w 8159285"/>
              <a:gd name="connsiteY8" fmla="*/ 743990 h 5009864"/>
              <a:gd name="connsiteX9" fmla="*/ 1035471 w 8159285"/>
              <a:gd name="connsiteY9" fmla="*/ 515390 h 5009864"/>
              <a:gd name="connsiteX10" fmla="*/ 1264071 w 8159285"/>
              <a:gd name="connsiteY10" fmla="*/ 180465 h 5009864"/>
              <a:gd name="connsiteX11" fmla="*/ 1455457 w 8159285"/>
              <a:gd name="connsiteY11" fmla="*/ 10344 h 5009864"/>
              <a:gd name="connsiteX12" fmla="*/ 1758485 w 8159285"/>
              <a:gd name="connsiteY12" fmla="*/ 472860 h 5009864"/>
              <a:gd name="connsiteX13" fmla="*/ 2013667 w 8159285"/>
              <a:gd name="connsiteY13" fmla="*/ 552604 h 5009864"/>
              <a:gd name="connsiteX14" fmla="*/ 2646304 w 8159285"/>
              <a:gd name="connsiteY14" fmla="*/ 1206507 h 5009864"/>
              <a:gd name="connsiteX15" fmla="*/ 3167299 w 8159285"/>
              <a:gd name="connsiteY15" fmla="*/ 1865725 h 5009864"/>
              <a:gd name="connsiteX16" fmla="*/ 3433113 w 8159285"/>
              <a:gd name="connsiteY16" fmla="*/ 1993316 h 5009864"/>
              <a:gd name="connsiteX17" fmla="*/ 3874364 w 8159285"/>
              <a:gd name="connsiteY17" fmla="*/ 1897623 h 5009864"/>
              <a:gd name="connsiteX18" fmla="*/ 4230555 w 8159285"/>
              <a:gd name="connsiteY18" fmla="*/ 1578646 h 5009864"/>
              <a:gd name="connsiteX19" fmla="*/ 4576113 w 8159285"/>
              <a:gd name="connsiteY19" fmla="*/ 1419158 h 5009864"/>
              <a:gd name="connsiteX20" fmla="*/ 5012048 w 8159285"/>
              <a:gd name="connsiteY20" fmla="*/ 1658390 h 5009864"/>
              <a:gd name="connsiteX21" fmla="*/ 6527188 w 8159285"/>
              <a:gd name="connsiteY21" fmla="*/ 2822656 h 5009864"/>
              <a:gd name="connsiteX22" fmla="*/ 6979619 w 8159285"/>
              <a:gd name="connsiteY22" fmla="*/ 3352177 h 5009864"/>
              <a:gd name="connsiteX23" fmla="*/ 7590443 w 8159285"/>
              <a:gd name="connsiteY23" fmla="*/ 3184163 h 5009864"/>
              <a:gd name="connsiteX24" fmla="*/ 8150229 w 8159285"/>
              <a:gd name="connsiteY24" fmla="*/ 3284604 h 5009864"/>
              <a:gd name="connsiteX0" fmla="*/ 8159285 w 8159285"/>
              <a:gd name="connsiteY0" fmla="*/ 3261337 h 5009864"/>
              <a:gd name="connsiteX1" fmla="*/ 8140246 w 8159285"/>
              <a:gd name="connsiteY1" fmla="*/ 5009864 h 5009864"/>
              <a:gd name="connsiteX2" fmla="*/ 0 w 8159285"/>
              <a:gd name="connsiteY2" fmla="*/ 4957533 h 5009864"/>
              <a:gd name="connsiteX3" fmla="*/ 25378 w 8159285"/>
              <a:gd name="connsiteY3" fmla="*/ 276158 h 5009864"/>
              <a:gd name="connsiteX4" fmla="*/ 41327 w 8159285"/>
              <a:gd name="connsiteY4" fmla="*/ 270842 h 5009864"/>
              <a:gd name="connsiteX5" fmla="*/ 291192 w 8159285"/>
              <a:gd name="connsiteY5" fmla="*/ 169832 h 5009864"/>
              <a:gd name="connsiteX6" fmla="*/ 514476 w 8159285"/>
              <a:gd name="connsiteY6" fmla="*/ 313372 h 5009864"/>
              <a:gd name="connsiteX7" fmla="*/ 700546 w 8159285"/>
              <a:gd name="connsiteY7" fmla="*/ 605767 h 5009864"/>
              <a:gd name="connsiteX8" fmla="*/ 822820 w 8159285"/>
              <a:gd name="connsiteY8" fmla="*/ 743990 h 5009864"/>
              <a:gd name="connsiteX9" fmla="*/ 1035471 w 8159285"/>
              <a:gd name="connsiteY9" fmla="*/ 515390 h 5009864"/>
              <a:gd name="connsiteX10" fmla="*/ 1264071 w 8159285"/>
              <a:gd name="connsiteY10" fmla="*/ 180465 h 5009864"/>
              <a:gd name="connsiteX11" fmla="*/ 1455457 w 8159285"/>
              <a:gd name="connsiteY11" fmla="*/ 10344 h 5009864"/>
              <a:gd name="connsiteX12" fmla="*/ 1758485 w 8159285"/>
              <a:gd name="connsiteY12" fmla="*/ 472860 h 5009864"/>
              <a:gd name="connsiteX13" fmla="*/ 2013667 w 8159285"/>
              <a:gd name="connsiteY13" fmla="*/ 552604 h 5009864"/>
              <a:gd name="connsiteX14" fmla="*/ 2646304 w 8159285"/>
              <a:gd name="connsiteY14" fmla="*/ 1206507 h 5009864"/>
              <a:gd name="connsiteX15" fmla="*/ 3167299 w 8159285"/>
              <a:gd name="connsiteY15" fmla="*/ 1865725 h 5009864"/>
              <a:gd name="connsiteX16" fmla="*/ 3433113 w 8159285"/>
              <a:gd name="connsiteY16" fmla="*/ 1993316 h 5009864"/>
              <a:gd name="connsiteX17" fmla="*/ 3874364 w 8159285"/>
              <a:gd name="connsiteY17" fmla="*/ 1897623 h 5009864"/>
              <a:gd name="connsiteX18" fmla="*/ 4230555 w 8159285"/>
              <a:gd name="connsiteY18" fmla="*/ 1578646 h 5009864"/>
              <a:gd name="connsiteX19" fmla="*/ 4576113 w 8159285"/>
              <a:gd name="connsiteY19" fmla="*/ 1419158 h 5009864"/>
              <a:gd name="connsiteX20" fmla="*/ 5012048 w 8159285"/>
              <a:gd name="connsiteY20" fmla="*/ 1658390 h 5009864"/>
              <a:gd name="connsiteX21" fmla="*/ 6527188 w 8159285"/>
              <a:gd name="connsiteY21" fmla="*/ 2822656 h 5009864"/>
              <a:gd name="connsiteX22" fmla="*/ 6979619 w 8159285"/>
              <a:gd name="connsiteY22" fmla="*/ 3352177 h 5009864"/>
              <a:gd name="connsiteX23" fmla="*/ 7571562 w 8159285"/>
              <a:gd name="connsiteY23" fmla="*/ 3426189 h 5009864"/>
              <a:gd name="connsiteX24" fmla="*/ 8150229 w 8159285"/>
              <a:gd name="connsiteY24" fmla="*/ 3284604 h 5009864"/>
              <a:gd name="connsiteX0" fmla="*/ 8159285 w 8159285"/>
              <a:gd name="connsiteY0" fmla="*/ 3261337 h 5009864"/>
              <a:gd name="connsiteX1" fmla="*/ 8140246 w 8159285"/>
              <a:gd name="connsiteY1" fmla="*/ 5009864 h 5009864"/>
              <a:gd name="connsiteX2" fmla="*/ 0 w 8159285"/>
              <a:gd name="connsiteY2" fmla="*/ 4957533 h 5009864"/>
              <a:gd name="connsiteX3" fmla="*/ 25378 w 8159285"/>
              <a:gd name="connsiteY3" fmla="*/ 276158 h 5009864"/>
              <a:gd name="connsiteX4" fmla="*/ 41327 w 8159285"/>
              <a:gd name="connsiteY4" fmla="*/ 270842 h 5009864"/>
              <a:gd name="connsiteX5" fmla="*/ 291192 w 8159285"/>
              <a:gd name="connsiteY5" fmla="*/ 169832 h 5009864"/>
              <a:gd name="connsiteX6" fmla="*/ 514476 w 8159285"/>
              <a:gd name="connsiteY6" fmla="*/ 313372 h 5009864"/>
              <a:gd name="connsiteX7" fmla="*/ 700546 w 8159285"/>
              <a:gd name="connsiteY7" fmla="*/ 605767 h 5009864"/>
              <a:gd name="connsiteX8" fmla="*/ 822820 w 8159285"/>
              <a:gd name="connsiteY8" fmla="*/ 743990 h 5009864"/>
              <a:gd name="connsiteX9" fmla="*/ 1035471 w 8159285"/>
              <a:gd name="connsiteY9" fmla="*/ 515390 h 5009864"/>
              <a:gd name="connsiteX10" fmla="*/ 1264071 w 8159285"/>
              <a:gd name="connsiteY10" fmla="*/ 180465 h 5009864"/>
              <a:gd name="connsiteX11" fmla="*/ 1455457 w 8159285"/>
              <a:gd name="connsiteY11" fmla="*/ 10344 h 5009864"/>
              <a:gd name="connsiteX12" fmla="*/ 1758485 w 8159285"/>
              <a:gd name="connsiteY12" fmla="*/ 472860 h 5009864"/>
              <a:gd name="connsiteX13" fmla="*/ 2013667 w 8159285"/>
              <a:gd name="connsiteY13" fmla="*/ 552604 h 5009864"/>
              <a:gd name="connsiteX14" fmla="*/ 2646304 w 8159285"/>
              <a:gd name="connsiteY14" fmla="*/ 1206507 h 5009864"/>
              <a:gd name="connsiteX15" fmla="*/ 3167299 w 8159285"/>
              <a:gd name="connsiteY15" fmla="*/ 1865725 h 5009864"/>
              <a:gd name="connsiteX16" fmla="*/ 3433113 w 8159285"/>
              <a:gd name="connsiteY16" fmla="*/ 1993316 h 5009864"/>
              <a:gd name="connsiteX17" fmla="*/ 3874364 w 8159285"/>
              <a:gd name="connsiteY17" fmla="*/ 1897623 h 5009864"/>
              <a:gd name="connsiteX18" fmla="*/ 4230555 w 8159285"/>
              <a:gd name="connsiteY18" fmla="*/ 1578646 h 5009864"/>
              <a:gd name="connsiteX19" fmla="*/ 4576113 w 8159285"/>
              <a:gd name="connsiteY19" fmla="*/ 1419158 h 5009864"/>
              <a:gd name="connsiteX20" fmla="*/ 5012048 w 8159285"/>
              <a:gd name="connsiteY20" fmla="*/ 1658390 h 5009864"/>
              <a:gd name="connsiteX21" fmla="*/ 6527188 w 8159285"/>
              <a:gd name="connsiteY21" fmla="*/ 2822656 h 5009864"/>
              <a:gd name="connsiteX22" fmla="*/ 6979619 w 8159285"/>
              <a:gd name="connsiteY22" fmla="*/ 3352177 h 5009864"/>
              <a:gd name="connsiteX23" fmla="*/ 7571562 w 8159285"/>
              <a:gd name="connsiteY23" fmla="*/ 3426189 h 5009864"/>
              <a:gd name="connsiteX24" fmla="*/ 8150229 w 8159285"/>
              <a:gd name="connsiteY24" fmla="*/ 3637832 h 5009864"/>
              <a:gd name="connsiteX0" fmla="*/ 8140246 w 8150229"/>
              <a:gd name="connsiteY0" fmla="*/ 5009864 h 5009864"/>
              <a:gd name="connsiteX1" fmla="*/ 0 w 8150229"/>
              <a:gd name="connsiteY1" fmla="*/ 4957533 h 5009864"/>
              <a:gd name="connsiteX2" fmla="*/ 25378 w 8150229"/>
              <a:gd name="connsiteY2" fmla="*/ 276158 h 5009864"/>
              <a:gd name="connsiteX3" fmla="*/ 41327 w 8150229"/>
              <a:gd name="connsiteY3" fmla="*/ 270842 h 5009864"/>
              <a:gd name="connsiteX4" fmla="*/ 291192 w 8150229"/>
              <a:gd name="connsiteY4" fmla="*/ 169832 h 5009864"/>
              <a:gd name="connsiteX5" fmla="*/ 514476 w 8150229"/>
              <a:gd name="connsiteY5" fmla="*/ 313372 h 5009864"/>
              <a:gd name="connsiteX6" fmla="*/ 700546 w 8150229"/>
              <a:gd name="connsiteY6" fmla="*/ 605767 h 5009864"/>
              <a:gd name="connsiteX7" fmla="*/ 822820 w 8150229"/>
              <a:gd name="connsiteY7" fmla="*/ 743990 h 5009864"/>
              <a:gd name="connsiteX8" fmla="*/ 1035471 w 8150229"/>
              <a:gd name="connsiteY8" fmla="*/ 515390 h 5009864"/>
              <a:gd name="connsiteX9" fmla="*/ 1264071 w 8150229"/>
              <a:gd name="connsiteY9" fmla="*/ 180465 h 5009864"/>
              <a:gd name="connsiteX10" fmla="*/ 1455457 w 8150229"/>
              <a:gd name="connsiteY10" fmla="*/ 10344 h 5009864"/>
              <a:gd name="connsiteX11" fmla="*/ 1758485 w 8150229"/>
              <a:gd name="connsiteY11" fmla="*/ 472860 h 5009864"/>
              <a:gd name="connsiteX12" fmla="*/ 2013667 w 8150229"/>
              <a:gd name="connsiteY12" fmla="*/ 552604 h 5009864"/>
              <a:gd name="connsiteX13" fmla="*/ 2646304 w 8150229"/>
              <a:gd name="connsiteY13" fmla="*/ 1206507 h 5009864"/>
              <a:gd name="connsiteX14" fmla="*/ 3167299 w 8150229"/>
              <a:gd name="connsiteY14" fmla="*/ 1865725 h 5009864"/>
              <a:gd name="connsiteX15" fmla="*/ 3433113 w 8150229"/>
              <a:gd name="connsiteY15" fmla="*/ 1993316 h 5009864"/>
              <a:gd name="connsiteX16" fmla="*/ 3874364 w 8150229"/>
              <a:gd name="connsiteY16" fmla="*/ 1897623 h 5009864"/>
              <a:gd name="connsiteX17" fmla="*/ 4230555 w 8150229"/>
              <a:gd name="connsiteY17" fmla="*/ 1578646 h 5009864"/>
              <a:gd name="connsiteX18" fmla="*/ 4576113 w 8150229"/>
              <a:gd name="connsiteY18" fmla="*/ 1419158 h 5009864"/>
              <a:gd name="connsiteX19" fmla="*/ 5012048 w 8150229"/>
              <a:gd name="connsiteY19" fmla="*/ 1658390 h 5009864"/>
              <a:gd name="connsiteX20" fmla="*/ 6527188 w 8150229"/>
              <a:gd name="connsiteY20" fmla="*/ 2822656 h 5009864"/>
              <a:gd name="connsiteX21" fmla="*/ 6979619 w 8150229"/>
              <a:gd name="connsiteY21" fmla="*/ 3352177 h 5009864"/>
              <a:gd name="connsiteX22" fmla="*/ 7571562 w 8150229"/>
              <a:gd name="connsiteY22" fmla="*/ 3426189 h 5009864"/>
              <a:gd name="connsiteX23" fmla="*/ 8150229 w 8150229"/>
              <a:gd name="connsiteY23" fmla="*/ 3637832 h 5009864"/>
              <a:gd name="connsiteX0" fmla="*/ 8140246 w 8150229"/>
              <a:gd name="connsiteY0" fmla="*/ 5009864 h 5009864"/>
              <a:gd name="connsiteX1" fmla="*/ 0 w 8150229"/>
              <a:gd name="connsiteY1" fmla="*/ 4957533 h 5009864"/>
              <a:gd name="connsiteX2" fmla="*/ 25378 w 8150229"/>
              <a:gd name="connsiteY2" fmla="*/ 276158 h 5009864"/>
              <a:gd name="connsiteX3" fmla="*/ 41327 w 8150229"/>
              <a:gd name="connsiteY3" fmla="*/ 270842 h 5009864"/>
              <a:gd name="connsiteX4" fmla="*/ 291192 w 8150229"/>
              <a:gd name="connsiteY4" fmla="*/ 169832 h 5009864"/>
              <a:gd name="connsiteX5" fmla="*/ 514476 w 8150229"/>
              <a:gd name="connsiteY5" fmla="*/ 313372 h 5009864"/>
              <a:gd name="connsiteX6" fmla="*/ 700546 w 8150229"/>
              <a:gd name="connsiteY6" fmla="*/ 605767 h 5009864"/>
              <a:gd name="connsiteX7" fmla="*/ 822820 w 8150229"/>
              <a:gd name="connsiteY7" fmla="*/ 743990 h 5009864"/>
              <a:gd name="connsiteX8" fmla="*/ 1035471 w 8150229"/>
              <a:gd name="connsiteY8" fmla="*/ 515390 h 5009864"/>
              <a:gd name="connsiteX9" fmla="*/ 1264071 w 8150229"/>
              <a:gd name="connsiteY9" fmla="*/ 180465 h 5009864"/>
              <a:gd name="connsiteX10" fmla="*/ 1455457 w 8150229"/>
              <a:gd name="connsiteY10" fmla="*/ 10344 h 5009864"/>
              <a:gd name="connsiteX11" fmla="*/ 1758485 w 8150229"/>
              <a:gd name="connsiteY11" fmla="*/ 472860 h 5009864"/>
              <a:gd name="connsiteX12" fmla="*/ 2013667 w 8150229"/>
              <a:gd name="connsiteY12" fmla="*/ 552604 h 5009864"/>
              <a:gd name="connsiteX13" fmla="*/ 2646304 w 8150229"/>
              <a:gd name="connsiteY13" fmla="*/ 1206507 h 5009864"/>
              <a:gd name="connsiteX14" fmla="*/ 3167299 w 8150229"/>
              <a:gd name="connsiteY14" fmla="*/ 1865725 h 5009864"/>
              <a:gd name="connsiteX15" fmla="*/ 3433113 w 8150229"/>
              <a:gd name="connsiteY15" fmla="*/ 1993316 h 5009864"/>
              <a:gd name="connsiteX16" fmla="*/ 3874364 w 8150229"/>
              <a:gd name="connsiteY16" fmla="*/ 1897623 h 5009864"/>
              <a:gd name="connsiteX17" fmla="*/ 4230555 w 8150229"/>
              <a:gd name="connsiteY17" fmla="*/ 1578646 h 5009864"/>
              <a:gd name="connsiteX18" fmla="*/ 4576113 w 8150229"/>
              <a:gd name="connsiteY18" fmla="*/ 1419158 h 5009864"/>
              <a:gd name="connsiteX19" fmla="*/ 5012048 w 8150229"/>
              <a:gd name="connsiteY19" fmla="*/ 1658390 h 5009864"/>
              <a:gd name="connsiteX20" fmla="*/ 6404901 w 8150229"/>
              <a:gd name="connsiteY20" fmla="*/ 2889378 h 5009864"/>
              <a:gd name="connsiteX21" fmla="*/ 6979619 w 8150229"/>
              <a:gd name="connsiteY21" fmla="*/ 3352177 h 5009864"/>
              <a:gd name="connsiteX22" fmla="*/ 7571562 w 8150229"/>
              <a:gd name="connsiteY22" fmla="*/ 3426189 h 5009864"/>
              <a:gd name="connsiteX23" fmla="*/ 8150229 w 8150229"/>
              <a:gd name="connsiteY23" fmla="*/ 3637832 h 5009864"/>
              <a:gd name="connsiteX0" fmla="*/ 8140246 w 8150229"/>
              <a:gd name="connsiteY0" fmla="*/ 5009864 h 5009864"/>
              <a:gd name="connsiteX1" fmla="*/ 0 w 8150229"/>
              <a:gd name="connsiteY1" fmla="*/ 4957533 h 5009864"/>
              <a:gd name="connsiteX2" fmla="*/ 25378 w 8150229"/>
              <a:gd name="connsiteY2" fmla="*/ 276158 h 5009864"/>
              <a:gd name="connsiteX3" fmla="*/ 41327 w 8150229"/>
              <a:gd name="connsiteY3" fmla="*/ 270842 h 5009864"/>
              <a:gd name="connsiteX4" fmla="*/ 291192 w 8150229"/>
              <a:gd name="connsiteY4" fmla="*/ 169832 h 5009864"/>
              <a:gd name="connsiteX5" fmla="*/ 514476 w 8150229"/>
              <a:gd name="connsiteY5" fmla="*/ 313372 h 5009864"/>
              <a:gd name="connsiteX6" fmla="*/ 700546 w 8150229"/>
              <a:gd name="connsiteY6" fmla="*/ 605767 h 5009864"/>
              <a:gd name="connsiteX7" fmla="*/ 822820 w 8150229"/>
              <a:gd name="connsiteY7" fmla="*/ 743990 h 5009864"/>
              <a:gd name="connsiteX8" fmla="*/ 1035471 w 8150229"/>
              <a:gd name="connsiteY8" fmla="*/ 515390 h 5009864"/>
              <a:gd name="connsiteX9" fmla="*/ 1264071 w 8150229"/>
              <a:gd name="connsiteY9" fmla="*/ 180465 h 5009864"/>
              <a:gd name="connsiteX10" fmla="*/ 1455457 w 8150229"/>
              <a:gd name="connsiteY10" fmla="*/ 10344 h 5009864"/>
              <a:gd name="connsiteX11" fmla="*/ 1758485 w 8150229"/>
              <a:gd name="connsiteY11" fmla="*/ 472860 h 5009864"/>
              <a:gd name="connsiteX12" fmla="*/ 2013667 w 8150229"/>
              <a:gd name="connsiteY12" fmla="*/ 552604 h 5009864"/>
              <a:gd name="connsiteX13" fmla="*/ 2646304 w 8150229"/>
              <a:gd name="connsiteY13" fmla="*/ 1206507 h 5009864"/>
              <a:gd name="connsiteX14" fmla="*/ 3167299 w 8150229"/>
              <a:gd name="connsiteY14" fmla="*/ 1865725 h 5009864"/>
              <a:gd name="connsiteX15" fmla="*/ 3433113 w 8150229"/>
              <a:gd name="connsiteY15" fmla="*/ 1993316 h 5009864"/>
              <a:gd name="connsiteX16" fmla="*/ 3874364 w 8150229"/>
              <a:gd name="connsiteY16" fmla="*/ 1897623 h 5009864"/>
              <a:gd name="connsiteX17" fmla="*/ 4230555 w 8150229"/>
              <a:gd name="connsiteY17" fmla="*/ 1578646 h 5009864"/>
              <a:gd name="connsiteX18" fmla="*/ 4576113 w 8150229"/>
              <a:gd name="connsiteY18" fmla="*/ 1419158 h 5009864"/>
              <a:gd name="connsiteX19" fmla="*/ 5012048 w 8150229"/>
              <a:gd name="connsiteY19" fmla="*/ 1658390 h 5009864"/>
              <a:gd name="connsiteX20" fmla="*/ 6404901 w 8150229"/>
              <a:gd name="connsiteY20" fmla="*/ 2889378 h 5009864"/>
              <a:gd name="connsiteX21" fmla="*/ 7033969 w 8150229"/>
              <a:gd name="connsiteY21" fmla="*/ 3411486 h 5009864"/>
              <a:gd name="connsiteX22" fmla="*/ 7571562 w 8150229"/>
              <a:gd name="connsiteY22" fmla="*/ 3426189 h 5009864"/>
              <a:gd name="connsiteX23" fmla="*/ 8150229 w 8150229"/>
              <a:gd name="connsiteY23" fmla="*/ 3637832 h 5009864"/>
              <a:gd name="connsiteX0" fmla="*/ 8140246 w 8150229"/>
              <a:gd name="connsiteY0" fmla="*/ 5009864 h 5009864"/>
              <a:gd name="connsiteX1" fmla="*/ 0 w 8150229"/>
              <a:gd name="connsiteY1" fmla="*/ 4957533 h 5009864"/>
              <a:gd name="connsiteX2" fmla="*/ 25378 w 8150229"/>
              <a:gd name="connsiteY2" fmla="*/ 276158 h 5009864"/>
              <a:gd name="connsiteX3" fmla="*/ 41327 w 8150229"/>
              <a:gd name="connsiteY3" fmla="*/ 270842 h 5009864"/>
              <a:gd name="connsiteX4" fmla="*/ 291192 w 8150229"/>
              <a:gd name="connsiteY4" fmla="*/ 169832 h 5009864"/>
              <a:gd name="connsiteX5" fmla="*/ 514476 w 8150229"/>
              <a:gd name="connsiteY5" fmla="*/ 313372 h 5009864"/>
              <a:gd name="connsiteX6" fmla="*/ 700546 w 8150229"/>
              <a:gd name="connsiteY6" fmla="*/ 605767 h 5009864"/>
              <a:gd name="connsiteX7" fmla="*/ 822820 w 8150229"/>
              <a:gd name="connsiteY7" fmla="*/ 743990 h 5009864"/>
              <a:gd name="connsiteX8" fmla="*/ 1035471 w 8150229"/>
              <a:gd name="connsiteY8" fmla="*/ 515390 h 5009864"/>
              <a:gd name="connsiteX9" fmla="*/ 1264071 w 8150229"/>
              <a:gd name="connsiteY9" fmla="*/ 180465 h 5009864"/>
              <a:gd name="connsiteX10" fmla="*/ 1455457 w 8150229"/>
              <a:gd name="connsiteY10" fmla="*/ 10344 h 5009864"/>
              <a:gd name="connsiteX11" fmla="*/ 1758485 w 8150229"/>
              <a:gd name="connsiteY11" fmla="*/ 472860 h 5009864"/>
              <a:gd name="connsiteX12" fmla="*/ 2013667 w 8150229"/>
              <a:gd name="connsiteY12" fmla="*/ 552604 h 5009864"/>
              <a:gd name="connsiteX13" fmla="*/ 2646304 w 8150229"/>
              <a:gd name="connsiteY13" fmla="*/ 1206507 h 5009864"/>
              <a:gd name="connsiteX14" fmla="*/ 3167299 w 8150229"/>
              <a:gd name="connsiteY14" fmla="*/ 1865725 h 5009864"/>
              <a:gd name="connsiteX15" fmla="*/ 3433113 w 8150229"/>
              <a:gd name="connsiteY15" fmla="*/ 1993316 h 5009864"/>
              <a:gd name="connsiteX16" fmla="*/ 3874364 w 8150229"/>
              <a:gd name="connsiteY16" fmla="*/ 1897623 h 5009864"/>
              <a:gd name="connsiteX17" fmla="*/ 4230555 w 8150229"/>
              <a:gd name="connsiteY17" fmla="*/ 1578646 h 5009864"/>
              <a:gd name="connsiteX18" fmla="*/ 4576113 w 8150229"/>
              <a:gd name="connsiteY18" fmla="*/ 1419158 h 5009864"/>
              <a:gd name="connsiteX19" fmla="*/ 5012048 w 8150229"/>
              <a:gd name="connsiteY19" fmla="*/ 1658390 h 5009864"/>
              <a:gd name="connsiteX20" fmla="*/ 6404901 w 8150229"/>
              <a:gd name="connsiteY20" fmla="*/ 2889378 h 5009864"/>
              <a:gd name="connsiteX21" fmla="*/ 7033969 w 8150229"/>
              <a:gd name="connsiteY21" fmla="*/ 3411486 h 5009864"/>
              <a:gd name="connsiteX22" fmla="*/ 7571563 w 8150229"/>
              <a:gd name="connsiteY22" fmla="*/ 3611530 h 5009864"/>
              <a:gd name="connsiteX23" fmla="*/ 8150229 w 8150229"/>
              <a:gd name="connsiteY23" fmla="*/ 3637832 h 5009864"/>
              <a:gd name="connsiteX0" fmla="*/ 8140246 w 8140246"/>
              <a:gd name="connsiteY0" fmla="*/ 5009864 h 5009864"/>
              <a:gd name="connsiteX1" fmla="*/ 0 w 8140246"/>
              <a:gd name="connsiteY1" fmla="*/ 4957533 h 5009864"/>
              <a:gd name="connsiteX2" fmla="*/ 25378 w 8140246"/>
              <a:gd name="connsiteY2" fmla="*/ 276158 h 5009864"/>
              <a:gd name="connsiteX3" fmla="*/ 41327 w 8140246"/>
              <a:gd name="connsiteY3" fmla="*/ 270842 h 5009864"/>
              <a:gd name="connsiteX4" fmla="*/ 291192 w 8140246"/>
              <a:gd name="connsiteY4" fmla="*/ 169832 h 5009864"/>
              <a:gd name="connsiteX5" fmla="*/ 514476 w 8140246"/>
              <a:gd name="connsiteY5" fmla="*/ 313372 h 5009864"/>
              <a:gd name="connsiteX6" fmla="*/ 700546 w 8140246"/>
              <a:gd name="connsiteY6" fmla="*/ 605767 h 5009864"/>
              <a:gd name="connsiteX7" fmla="*/ 822820 w 8140246"/>
              <a:gd name="connsiteY7" fmla="*/ 743990 h 5009864"/>
              <a:gd name="connsiteX8" fmla="*/ 1035471 w 8140246"/>
              <a:gd name="connsiteY8" fmla="*/ 515390 h 5009864"/>
              <a:gd name="connsiteX9" fmla="*/ 1264071 w 8140246"/>
              <a:gd name="connsiteY9" fmla="*/ 180465 h 5009864"/>
              <a:gd name="connsiteX10" fmla="*/ 1455457 w 8140246"/>
              <a:gd name="connsiteY10" fmla="*/ 10344 h 5009864"/>
              <a:gd name="connsiteX11" fmla="*/ 1758485 w 8140246"/>
              <a:gd name="connsiteY11" fmla="*/ 472860 h 5009864"/>
              <a:gd name="connsiteX12" fmla="*/ 2013667 w 8140246"/>
              <a:gd name="connsiteY12" fmla="*/ 552604 h 5009864"/>
              <a:gd name="connsiteX13" fmla="*/ 2646304 w 8140246"/>
              <a:gd name="connsiteY13" fmla="*/ 1206507 h 5009864"/>
              <a:gd name="connsiteX14" fmla="*/ 3167299 w 8140246"/>
              <a:gd name="connsiteY14" fmla="*/ 1865725 h 5009864"/>
              <a:gd name="connsiteX15" fmla="*/ 3433113 w 8140246"/>
              <a:gd name="connsiteY15" fmla="*/ 1993316 h 5009864"/>
              <a:gd name="connsiteX16" fmla="*/ 3874364 w 8140246"/>
              <a:gd name="connsiteY16" fmla="*/ 1897623 h 5009864"/>
              <a:gd name="connsiteX17" fmla="*/ 4230555 w 8140246"/>
              <a:gd name="connsiteY17" fmla="*/ 1578646 h 5009864"/>
              <a:gd name="connsiteX18" fmla="*/ 4576113 w 8140246"/>
              <a:gd name="connsiteY18" fmla="*/ 1419158 h 5009864"/>
              <a:gd name="connsiteX19" fmla="*/ 5012048 w 8140246"/>
              <a:gd name="connsiteY19" fmla="*/ 1658390 h 5009864"/>
              <a:gd name="connsiteX20" fmla="*/ 6404901 w 8140246"/>
              <a:gd name="connsiteY20" fmla="*/ 2889378 h 5009864"/>
              <a:gd name="connsiteX21" fmla="*/ 7033969 w 8140246"/>
              <a:gd name="connsiteY21" fmla="*/ 3411486 h 5009864"/>
              <a:gd name="connsiteX22" fmla="*/ 7571563 w 8140246"/>
              <a:gd name="connsiteY22" fmla="*/ 3611530 h 5009864"/>
              <a:gd name="connsiteX23" fmla="*/ 8123054 w 8140246"/>
              <a:gd name="connsiteY23" fmla="*/ 3852829 h 5009864"/>
              <a:gd name="connsiteX0" fmla="*/ 8140246 w 8140246"/>
              <a:gd name="connsiteY0" fmla="*/ 5009864 h 5009864"/>
              <a:gd name="connsiteX1" fmla="*/ 0 w 8140246"/>
              <a:gd name="connsiteY1" fmla="*/ 4957533 h 5009864"/>
              <a:gd name="connsiteX2" fmla="*/ 25378 w 8140246"/>
              <a:gd name="connsiteY2" fmla="*/ 276158 h 5009864"/>
              <a:gd name="connsiteX3" fmla="*/ 41327 w 8140246"/>
              <a:gd name="connsiteY3" fmla="*/ 270842 h 5009864"/>
              <a:gd name="connsiteX4" fmla="*/ 291192 w 8140246"/>
              <a:gd name="connsiteY4" fmla="*/ 169832 h 5009864"/>
              <a:gd name="connsiteX5" fmla="*/ 514476 w 8140246"/>
              <a:gd name="connsiteY5" fmla="*/ 313372 h 5009864"/>
              <a:gd name="connsiteX6" fmla="*/ 700546 w 8140246"/>
              <a:gd name="connsiteY6" fmla="*/ 605767 h 5009864"/>
              <a:gd name="connsiteX7" fmla="*/ 822820 w 8140246"/>
              <a:gd name="connsiteY7" fmla="*/ 743990 h 5009864"/>
              <a:gd name="connsiteX8" fmla="*/ 1035471 w 8140246"/>
              <a:gd name="connsiteY8" fmla="*/ 515390 h 5009864"/>
              <a:gd name="connsiteX9" fmla="*/ 1264071 w 8140246"/>
              <a:gd name="connsiteY9" fmla="*/ 180465 h 5009864"/>
              <a:gd name="connsiteX10" fmla="*/ 1455457 w 8140246"/>
              <a:gd name="connsiteY10" fmla="*/ 10344 h 5009864"/>
              <a:gd name="connsiteX11" fmla="*/ 1758485 w 8140246"/>
              <a:gd name="connsiteY11" fmla="*/ 472860 h 5009864"/>
              <a:gd name="connsiteX12" fmla="*/ 2013667 w 8140246"/>
              <a:gd name="connsiteY12" fmla="*/ 552604 h 5009864"/>
              <a:gd name="connsiteX13" fmla="*/ 2646304 w 8140246"/>
              <a:gd name="connsiteY13" fmla="*/ 1206507 h 5009864"/>
              <a:gd name="connsiteX14" fmla="*/ 3167299 w 8140246"/>
              <a:gd name="connsiteY14" fmla="*/ 1865725 h 5009864"/>
              <a:gd name="connsiteX15" fmla="*/ 3433113 w 8140246"/>
              <a:gd name="connsiteY15" fmla="*/ 1993316 h 5009864"/>
              <a:gd name="connsiteX16" fmla="*/ 3874364 w 8140246"/>
              <a:gd name="connsiteY16" fmla="*/ 1897623 h 5009864"/>
              <a:gd name="connsiteX17" fmla="*/ 4230555 w 8140246"/>
              <a:gd name="connsiteY17" fmla="*/ 1578646 h 5009864"/>
              <a:gd name="connsiteX18" fmla="*/ 4576113 w 8140246"/>
              <a:gd name="connsiteY18" fmla="*/ 1419158 h 5009864"/>
              <a:gd name="connsiteX19" fmla="*/ 5012048 w 8140246"/>
              <a:gd name="connsiteY19" fmla="*/ 1658390 h 5009864"/>
              <a:gd name="connsiteX20" fmla="*/ 6404901 w 8140246"/>
              <a:gd name="connsiteY20" fmla="*/ 2889378 h 5009864"/>
              <a:gd name="connsiteX21" fmla="*/ 7033969 w 8140246"/>
              <a:gd name="connsiteY21" fmla="*/ 3411486 h 5009864"/>
              <a:gd name="connsiteX22" fmla="*/ 7571563 w 8140246"/>
              <a:gd name="connsiteY22" fmla="*/ 3611530 h 5009864"/>
              <a:gd name="connsiteX23" fmla="*/ 8123054 w 8140246"/>
              <a:gd name="connsiteY23" fmla="*/ 3852829 h 5009864"/>
              <a:gd name="connsiteX24" fmla="*/ 8140246 w 8140246"/>
              <a:gd name="connsiteY24" fmla="*/ 5009864 h 500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40246" h="5009864">
                <a:moveTo>
                  <a:pt x="8140246" y="5009864"/>
                </a:moveTo>
                <a:lnTo>
                  <a:pt x="0" y="4957533"/>
                </a:lnTo>
                <a:lnTo>
                  <a:pt x="25378" y="276158"/>
                </a:lnTo>
                <a:lnTo>
                  <a:pt x="41327" y="270842"/>
                </a:lnTo>
                <a:cubicBezTo>
                  <a:pt x="126830" y="216793"/>
                  <a:pt x="212334" y="162744"/>
                  <a:pt x="291192" y="169832"/>
                </a:cubicBezTo>
                <a:cubicBezTo>
                  <a:pt x="370050" y="176920"/>
                  <a:pt x="446251" y="240716"/>
                  <a:pt x="514476" y="313372"/>
                </a:cubicBezTo>
                <a:cubicBezTo>
                  <a:pt x="582701" y="386028"/>
                  <a:pt x="649155" y="533997"/>
                  <a:pt x="700546" y="605767"/>
                </a:cubicBezTo>
                <a:cubicBezTo>
                  <a:pt x="751937" y="677537"/>
                  <a:pt x="766999" y="759053"/>
                  <a:pt x="822820" y="743990"/>
                </a:cubicBezTo>
                <a:cubicBezTo>
                  <a:pt x="878641" y="728927"/>
                  <a:pt x="961929" y="609311"/>
                  <a:pt x="1035471" y="515390"/>
                </a:cubicBezTo>
                <a:cubicBezTo>
                  <a:pt x="1109013" y="421469"/>
                  <a:pt x="1194073" y="264639"/>
                  <a:pt x="1264071" y="180465"/>
                </a:cubicBezTo>
                <a:cubicBezTo>
                  <a:pt x="1334069" y="96291"/>
                  <a:pt x="1373055" y="-38388"/>
                  <a:pt x="1455457" y="10344"/>
                </a:cubicBezTo>
                <a:cubicBezTo>
                  <a:pt x="1537859" y="59076"/>
                  <a:pt x="1665450" y="382483"/>
                  <a:pt x="1758485" y="472860"/>
                </a:cubicBezTo>
                <a:cubicBezTo>
                  <a:pt x="1851520" y="563237"/>
                  <a:pt x="1865697" y="430330"/>
                  <a:pt x="2013667" y="552604"/>
                </a:cubicBezTo>
                <a:cubicBezTo>
                  <a:pt x="2161637" y="674878"/>
                  <a:pt x="2454032" y="987654"/>
                  <a:pt x="2646304" y="1206507"/>
                </a:cubicBezTo>
                <a:cubicBezTo>
                  <a:pt x="2838576" y="1425360"/>
                  <a:pt x="3036164" y="1734590"/>
                  <a:pt x="3167299" y="1865725"/>
                </a:cubicBezTo>
                <a:cubicBezTo>
                  <a:pt x="3298434" y="1996860"/>
                  <a:pt x="3315269" y="1988000"/>
                  <a:pt x="3433113" y="1993316"/>
                </a:cubicBezTo>
                <a:cubicBezTo>
                  <a:pt x="3550957" y="1998632"/>
                  <a:pt x="3741457" y="1966735"/>
                  <a:pt x="3874364" y="1897623"/>
                </a:cubicBezTo>
                <a:cubicBezTo>
                  <a:pt x="4007271" y="1828511"/>
                  <a:pt x="4113597" y="1658390"/>
                  <a:pt x="4230555" y="1578646"/>
                </a:cubicBezTo>
                <a:cubicBezTo>
                  <a:pt x="4347513" y="1498902"/>
                  <a:pt x="4445864" y="1405867"/>
                  <a:pt x="4576113" y="1419158"/>
                </a:cubicBezTo>
                <a:cubicBezTo>
                  <a:pt x="4706362" y="1432449"/>
                  <a:pt x="4707250" y="1413353"/>
                  <a:pt x="5012048" y="1658390"/>
                </a:cubicBezTo>
                <a:cubicBezTo>
                  <a:pt x="5316846" y="1903427"/>
                  <a:pt x="6067914" y="2597195"/>
                  <a:pt x="6404901" y="2889378"/>
                </a:cubicBezTo>
                <a:cubicBezTo>
                  <a:pt x="6741888" y="3181561"/>
                  <a:pt x="6839525" y="3291127"/>
                  <a:pt x="7033969" y="3411486"/>
                </a:cubicBezTo>
                <a:cubicBezTo>
                  <a:pt x="7228413" y="3531845"/>
                  <a:pt x="7390049" y="3537973"/>
                  <a:pt x="7571563" y="3611530"/>
                </a:cubicBezTo>
                <a:cubicBezTo>
                  <a:pt x="7753077" y="3685087"/>
                  <a:pt x="7925661" y="3734666"/>
                  <a:pt x="8123054" y="3852829"/>
                </a:cubicBezTo>
                <a:lnTo>
                  <a:pt x="8140246" y="5009864"/>
                </a:lnTo>
                <a:close/>
              </a:path>
            </a:pathLst>
          </a:custGeom>
          <a:solidFill>
            <a:schemeClr val="accent4">
              <a:lumMod val="50000"/>
            </a:schemeClr>
          </a:solidFill>
          <a:ln w="38100">
            <a:solidFill>
              <a:srgbClr val="64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55A19E-4E99-465D-9ED9-21C176EDC53B}"/>
              </a:ext>
            </a:extLst>
          </p:cNvPr>
          <p:cNvSpPr txBox="1"/>
          <p:nvPr/>
        </p:nvSpPr>
        <p:spPr>
          <a:xfrm>
            <a:off x="1119147" y="2802821"/>
            <a:ext cx="1957357" cy="523220"/>
          </a:xfrm>
          <a:prstGeom prst="rect">
            <a:avLst/>
          </a:prstGeom>
          <a:noFill/>
        </p:spPr>
        <p:txBody>
          <a:bodyPr wrap="square" rtlCol="0">
            <a:noAutofit/>
          </a:bodyPr>
          <a:lstStyle/>
          <a:p>
            <a:r>
              <a:rPr lang="en-US" sz="2800" dirty="0">
                <a:solidFill>
                  <a:schemeClr val="bg1"/>
                </a:solidFill>
                <a:effectLst>
                  <a:outerShdw blurRad="38100" dist="38100" dir="2700000" algn="tl">
                    <a:srgbClr val="000000">
                      <a:alpha val="43137"/>
                    </a:srgbClr>
                  </a:outerShdw>
                </a:effectLst>
              </a:rPr>
              <a:t>Jerusalem</a:t>
            </a:r>
          </a:p>
        </p:txBody>
      </p:sp>
      <p:sp>
        <p:nvSpPr>
          <p:cNvPr id="12" name="TextBox 11">
            <a:extLst>
              <a:ext uri="{FF2B5EF4-FFF2-40B4-BE49-F238E27FC236}">
                <a16:creationId xmlns:a16="http://schemas.microsoft.com/office/drawing/2014/main" id="{5B525939-3B54-404B-9E8A-559D88BC553E}"/>
              </a:ext>
            </a:extLst>
          </p:cNvPr>
          <p:cNvSpPr txBox="1"/>
          <p:nvPr/>
        </p:nvSpPr>
        <p:spPr>
          <a:xfrm>
            <a:off x="6253609" y="3400471"/>
            <a:ext cx="1470591" cy="523220"/>
          </a:xfrm>
          <a:prstGeom prst="rect">
            <a:avLst/>
          </a:prstGeom>
          <a:noFill/>
        </p:spPr>
        <p:txBody>
          <a:bodyPr wrap="square" rtlCol="0">
            <a:noAutofit/>
          </a:bodyPr>
          <a:lstStyle/>
          <a:p>
            <a:pPr algn="ctr"/>
            <a:r>
              <a:rPr lang="en-US" sz="2800" dirty="0">
                <a:solidFill>
                  <a:schemeClr val="bg1"/>
                </a:solidFill>
                <a:effectLst>
                  <a:outerShdw blurRad="38100" dist="38100" dir="2700000" algn="tl">
                    <a:srgbClr val="000000">
                      <a:alpha val="43137"/>
                    </a:srgbClr>
                  </a:outerShdw>
                </a:effectLst>
              </a:rPr>
              <a:t>Jericho</a:t>
            </a:r>
          </a:p>
        </p:txBody>
      </p:sp>
      <p:cxnSp>
        <p:nvCxnSpPr>
          <p:cNvPr id="13" name="Straight Arrow Connector 12">
            <a:extLst>
              <a:ext uri="{FF2B5EF4-FFF2-40B4-BE49-F238E27FC236}">
                <a16:creationId xmlns:a16="http://schemas.microsoft.com/office/drawing/2014/main" id="{E7A0DC80-AA8B-4E75-917B-31BA7A79E136}"/>
              </a:ext>
            </a:extLst>
          </p:cNvPr>
          <p:cNvCxnSpPr>
            <a:cxnSpLocks/>
          </p:cNvCxnSpPr>
          <p:nvPr/>
        </p:nvCxnSpPr>
        <p:spPr>
          <a:xfrm flipH="1" flipV="1">
            <a:off x="1062892" y="1891323"/>
            <a:ext cx="703386" cy="867509"/>
          </a:xfrm>
          <a:prstGeom prst="straightConnector1">
            <a:avLst/>
          </a:prstGeom>
          <a:ln w="3810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13DDF-ACFD-4AAE-919B-94C20AD6CBF4}"/>
              </a:ext>
            </a:extLst>
          </p:cNvPr>
          <p:cNvCxnSpPr>
            <a:cxnSpLocks/>
            <a:stCxn id="12" idx="2"/>
          </p:cNvCxnSpPr>
          <p:nvPr/>
        </p:nvCxnSpPr>
        <p:spPr>
          <a:xfrm>
            <a:off x="6988905" y="3923691"/>
            <a:ext cx="1053867" cy="728533"/>
          </a:xfrm>
          <a:prstGeom prst="straightConnector1">
            <a:avLst/>
          </a:prstGeom>
          <a:ln w="3810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3512D2-CF43-4E49-8D51-41BB6CBDC314}"/>
              </a:ext>
            </a:extLst>
          </p:cNvPr>
          <p:cNvCxnSpPr/>
          <p:nvPr/>
        </p:nvCxnSpPr>
        <p:spPr>
          <a:xfrm flipH="1">
            <a:off x="405183" y="1819507"/>
            <a:ext cx="301150" cy="0"/>
          </a:xfrm>
          <a:prstGeom prst="line">
            <a:avLst/>
          </a:prstGeom>
          <a:ln w="381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62FFC8-5C2A-4855-B2CA-AC34841BF223}"/>
              </a:ext>
            </a:extLst>
          </p:cNvPr>
          <p:cNvCxnSpPr>
            <a:cxnSpLocks/>
          </p:cNvCxnSpPr>
          <p:nvPr/>
        </p:nvCxnSpPr>
        <p:spPr>
          <a:xfrm>
            <a:off x="7397332" y="42699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335F6EF-7113-48E8-B127-8C537FADBB46}"/>
              </a:ext>
            </a:extLst>
          </p:cNvPr>
          <p:cNvCxnSpPr/>
          <p:nvPr/>
        </p:nvCxnSpPr>
        <p:spPr>
          <a:xfrm flipH="1">
            <a:off x="397927" y="5650130"/>
            <a:ext cx="301150" cy="0"/>
          </a:xfrm>
          <a:prstGeom prst="line">
            <a:avLst/>
          </a:prstGeom>
          <a:ln w="381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19C5186-63B9-49D2-8A3E-1044C33A1FCE}"/>
              </a:ext>
            </a:extLst>
          </p:cNvPr>
          <p:cNvCxnSpPr>
            <a:cxnSpLocks/>
          </p:cNvCxnSpPr>
          <p:nvPr/>
        </p:nvCxnSpPr>
        <p:spPr>
          <a:xfrm>
            <a:off x="485780" y="1874235"/>
            <a:ext cx="0" cy="3709639"/>
          </a:xfrm>
          <a:prstGeom prst="straightConnector1">
            <a:avLst/>
          </a:prstGeom>
          <a:ln w="38100">
            <a:solidFill>
              <a:srgbClr val="FF0000"/>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3B35F7-9559-4E2B-B23C-A26630A70CBE}"/>
              </a:ext>
            </a:extLst>
          </p:cNvPr>
          <p:cNvCxnSpPr/>
          <p:nvPr/>
        </p:nvCxnSpPr>
        <p:spPr>
          <a:xfrm flipH="1">
            <a:off x="8245089" y="5705411"/>
            <a:ext cx="301150" cy="0"/>
          </a:xfrm>
          <a:prstGeom prst="line">
            <a:avLst/>
          </a:prstGeom>
          <a:ln w="381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762A6A-0C78-47E8-9D2C-C53301F7E2F8}"/>
              </a:ext>
            </a:extLst>
          </p:cNvPr>
          <p:cNvCxnSpPr/>
          <p:nvPr/>
        </p:nvCxnSpPr>
        <p:spPr>
          <a:xfrm flipH="1">
            <a:off x="8225525" y="4568413"/>
            <a:ext cx="301150" cy="0"/>
          </a:xfrm>
          <a:prstGeom prst="line">
            <a:avLst/>
          </a:prstGeom>
          <a:ln w="381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28" name="TextBox 27">
            <a:extLst>
              <a:ext uri="{FF2B5EF4-FFF2-40B4-BE49-F238E27FC236}">
                <a16:creationId xmlns:a16="http://schemas.microsoft.com/office/drawing/2014/main" id="{E692EBF0-4243-4A05-BD74-71D7625072A2}"/>
              </a:ext>
            </a:extLst>
          </p:cNvPr>
          <p:cNvSpPr txBox="1"/>
          <p:nvPr/>
        </p:nvSpPr>
        <p:spPr>
          <a:xfrm rot="16200000">
            <a:off x="-578974" y="3527455"/>
            <a:ext cx="2134657" cy="344100"/>
          </a:xfrm>
          <a:prstGeom prst="rect">
            <a:avLst/>
          </a:prstGeom>
        </p:spPr>
        <p:txBody>
          <a:bodyPr wrap="square" rtlCol="0">
            <a:noAutofit/>
          </a:bodyPr>
          <a:lstStyle/>
          <a:p>
            <a:pPr algn="ctr"/>
            <a:r>
              <a:rPr lang="en-US" sz="1600" b="1" dirty="0"/>
              <a:t>2500’ above sea level</a:t>
            </a:r>
          </a:p>
        </p:txBody>
      </p:sp>
      <p:cxnSp>
        <p:nvCxnSpPr>
          <p:cNvPr id="30" name="Straight Arrow Connector 29">
            <a:extLst>
              <a:ext uri="{FF2B5EF4-FFF2-40B4-BE49-F238E27FC236}">
                <a16:creationId xmlns:a16="http://schemas.microsoft.com/office/drawing/2014/main" id="{E5974118-E6C2-4C49-AF92-0EF0769EB91D}"/>
              </a:ext>
            </a:extLst>
          </p:cNvPr>
          <p:cNvCxnSpPr>
            <a:cxnSpLocks/>
          </p:cNvCxnSpPr>
          <p:nvPr/>
        </p:nvCxnSpPr>
        <p:spPr>
          <a:xfrm>
            <a:off x="8430978" y="4608320"/>
            <a:ext cx="0" cy="1038314"/>
          </a:xfrm>
          <a:prstGeom prst="straightConnector1">
            <a:avLst/>
          </a:prstGeom>
          <a:ln w="38100">
            <a:solidFill>
              <a:srgbClr val="FF0000"/>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99E0090-AD98-4FCC-BB39-E4C44C8D17E5}"/>
              </a:ext>
            </a:extLst>
          </p:cNvPr>
          <p:cNvSpPr txBox="1"/>
          <p:nvPr/>
        </p:nvSpPr>
        <p:spPr>
          <a:xfrm>
            <a:off x="4522709" y="4705354"/>
            <a:ext cx="2134657" cy="344100"/>
          </a:xfrm>
          <a:prstGeom prst="rect">
            <a:avLst/>
          </a:prstGeom>
        </p:spPr>
        <p:txBody>
          <a:bodyPr wrap="square" rtlCol="0">
            <a:noAutofit/>
          </a:bodyPr>
          <a:lstStyle/>
          <a:p>
            <a:pPr algn="ctr"/>
            <a:r>
              <a:rPr lang="en-US" sz="1600" b="1" dirty="0">
                <a:solidFill>
                  <a:schemeClr val="bg1"/>
                </a:solidFill>
              </a:rPr>
              <a:t>1000’ below sea level</a:t>
            </a:r>
          </a:p>
        </p:txBody>
      </p:sp>
      <p:cxnSp>
        <p:nvCxnSpPr>
          <p:cNvPr id="2048" name="Straight Arrow Connector 2047">
            <a:extLst>
              <a:ext uri="{FF2B5EF4-FFF2-40B4-BE49-F238E27FC236}">
                <a16:creationId xmlns:a16="http://schemas.microsoft.com/office/drawing/2014/main" id="{C11E8758-9DD9-4733-B7BF-D0585ECCCE65}"/>
              </a:ext>
            </a:extLst>
          </p:cNvPr>
          <p:cNvCxnSpPr>
            <a:cxnSpLocks/>
          </p:cNvCxnSpPr>
          <p:nvPr/>
        </p:nvCxnSpPr>
        <p:spPr>
          <a:xfrm>
            <a:off x="6649081" y="4953505"/>
            <a:ext cx="1701632" cy="163502"/>
          </a:xfrm>
          <a:prstGeom prst="straightConnector1">
            <a:avLst/>
          </a:prstGeom>
          <a:ln w="3810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A84574F-FAEC-4E6D-9705-477F40AB736E}"/>
              </a:ext>
            </a:extLst>
          </p:cNvPr>
          <p:cNvCxnSpPr>
            <a:cxnSpLocks/>
          </p:cNvCxnSpPr>
          <p:nvPr/>
        </p:nvCxnSpPr>
        <p:spPr>
          <a:xfrm rot="16200000" flipH="1">
            <a:off x="757832" y="1463910"/>
            <a:ext cx="400831" cy="0"/>
          </a:xfrm>
          <a:prstGeom prst="line">
            <a:avLst/>
          </a:prstGeom>
          <a:ln w="381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E1160E0-E7DC-4668-9BB3-9E643B600AE1}"/>
              </a:ext>
            </a:extLst>
          </p:cNvPr>
          <p:cNvCxnSpPr>
            <a:cxnSpLocks/>
          </p:cNvCxnSpPr>
          <p:nvPr/>
        </p:nvCxnSpPr>
        <p:spPr>
          <a:xfrm flipH="1">
            <a:off x="8102472" y="1234834"/>
            <a:ext cx="2" cy="3107250"/>
          </a:xfrm>
          <a:prstGeom prst="line">
            <a:avLst/>
          </a:prstGeom>
          <a:ln w="381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9A1A745-F833-4A64-83C5-52FFBB41C28E}"/>
              </a:ext>
            </a:extLst>
          </p:cNvPr>
          <p:cNvCxnSpPr>
            <a:cxnSpLocks/>
          </p:cNvCxnSpPr>
          <p:nvPr/>
        </p:nvCxnSpPr>
        <p:spPr>
          <a:xfrm>
            <a:off x="1041118" y="1342234"/>
            <a:ext cx="7004286" cy="0"/>
          </a:xfrm>
          <a:prstGeom prst="straightConnector1">
            <a:avLst/>
          </a:prstGeom>
          <a:ln w="38100">
            <a:solidFill>
              <a:srgbClr val="FF0000"/>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2049" name="TextBox 2048">
            <a:extLst>
              <a:ext uri="{FF2B5EF4-FFF2-40B4-BE49-F238E27FC236}">
                <a16:creationId xmlns:a16="http://schemas.microsoft.com/office/drawing/2014/main" id="{B99420C3-D5B5-4428-97DA-69B84EA71F18}"/>
              </a:ext>
            </a:extLst>
          </p:cNvPr>
          <p:cNvSpPr txBox="1"/>
          <p:nvPr/>
        </p:nvSpPr>
        <p:spPr>
          <a:xfrm>
            <a:off x="3674500" y="1060697"/>
            <a:ext cx="1490578" cy="523220"/>
          </a:xfrm>
          <a:prstGeom prst="rect">
            <a:avLst/>
          </a:prstGeom>
        </p:spPr>
        <p:txBody>
          <a:bodyPr wrap="square" rtlCol="0">
            <a:noAutofit/>
          </a:bodyPr>
          <a:lstStyle/>
          <a:p>
            <a:pPr algn="ctr"/>
            <a:r>
              <a:rPr lang="en-US" sz="2800" dirty="0">
                <a:effectLst>
                  <a:outerShdw blurRad="38100" dist="38100" dir="2700000" algn="tl">
                    <a:srgbClr val="000000">
                      <a:alpha val="43137"/>
                    </a:srgbClr>
                  </a:outerShdw>
                </a:effectLst>
              </a:rPr>
              <a:t>17 miles</a:t>
            </a:r>
          </a:p>
        </p:txBody>
      </p:sp>
      <p:cxnSp>
        <p:nvCxnSpPr>
          <p:cNvPr id="2063" name="Straight Connector 2062">
            <a:extLst>
              <a:ext uri="{FF2B5EF4-FFF2-40B4-BE49-F238E27FC236}">
                <a16:creationId xmlns:a16="http://schemas.microsoft.com/office/drawing/2014/main" id="{7FE5AE85-6F29-47AB-8FC7-894FD5C63197}"/>
              </a:ext>
            </a:extLst>
          </p:cNvPr>
          <p:cNvCxnSpPr>
            <a:cxnSpLocks/>
          </p:cNvCxnSpPr>
          <p:nvPr/>
        </p:nvCxnSpPr>
        <p:spPr>
          <a:xfrm>
            <a:off x="847788" y="3917992"/>
            <a:ext cx="5607513" cy="0"/>
          </a:xfrm>
          <a:prstGeom prst="line">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cxnSp>
      <p:sp useBgFill="1">
        <p:nvSpPr>
          <p:cNvPr id="2066" name="TextBox 2065">
            <a:extLst>
              <a:ext uri="{FF2B5EF4-FFF2-40B4-BE49-F238E27FC236}">
                <a16:creationId xmlns:a16="http://schemas.microsoft.com/office/drawing/2014/main" id="{6AF6435D-2817-4222-93C0-7D15F01E741A}"/>
              </a:ext>
            </a:extLst>
          </p:cNvPr>
          <p:cNvSpPr txBox="1"/>
          <p:nvPr/>
        </p:nvSpPr>
        <p:spPr>
          <a:xfrm>
            <a:off x="3395542" y="3712102"/>
            <a:ext cx="1105460" cy="400110"/>
          </a:xfrm>
          <a:prstGeom prst="rect">
            <a:avLst/>
          </a:prstGeom>
        </p:spPr>
        <p:txBody>
          <a:bodyPr wrap="square" rtlCol="0">
            <a:noAutofit/>
          </a:bodyPr>
          <a:lstStyle/>
          <a:p>
            <a:pPr algn="ctr"/>
            <a:r>
              <a:rPr lang="en-US" b="1" dirty="0"/>
              <a:t>Sea level</a:t>
            </a:r>
          </a:p>
        </p:txBody>
      </p:sp>
    </p:spTree>
    <p:extLst>
      <p:ext uri="{BB962C8B-B14F-4D97-AF65-F5344CB8AC3E}">
        <p14:creationId xmlns:p14="http://schemas.microsoft.com/office/powerpoint/2010/main" val="23624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par>
                                <p:cTn id="29" presetID="2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49"/>
                                        </p:tgtEl>
                                        <p:attrNameLst>
                                          <p:attrName>style.visibility</p:attrName>
                                        </p:attrNameLst>
                                      </p:cBhvr>
                                      <p:to>
                                        <p:strVal val="visible"/>
                                      </p:to>
                                    </p:set>
                                    <p:animEffect transition="in" filter="fade">
                                      <p:cBhvr>
                                        <p:cTn id="35" dur="500"/>
                                        <p:tgtEl>
                                          <p:spTgt spid="2049"/>
                                        </p:tgtEl>
                                      </p:cBhvr>
                                    </p:animEffect>
                                  </p:childTnLst>
                                </p:cTn>
                              </p:par>
                            </p:childTnLst>
                          </p:cTn>
                        </p:par>
                        <p:par>
                          <p:cTn id="36" fill="hold">
                            <p:stCondLst>
                              <p:cond delay="1000"/>
                            </p:stCondLst>
                            <p:childTnLst>
                              <p:par>
                                <p:cTn id="37" presetID="16" presetClass="entr" presetSubtype="37"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arn(outVertical)">
                                      <p:cBhvr>
                                        <p:cTn id="39" dur="500"/>
                                        <p:tgtEl>
                                          <p:spTgt spid="45"/>
                                        </p:tgtEl>
                                      </p:cBhvr>
                                    </p:animEffect>
                                  </p:childTnLst>
                                </p:cTn>
                              </p:par>
                            </p:childTnLst>
                          </p:cTn>
                        </p:par>
                        <p:par>
                          <p:cTn id="40" fill="hold">
                            <p:stCondLst>
                              <p:cond delay="1500"/>
                            </p:stCondLst>
                            <p:childTnLst>
                              <p:par>
                                <p:cTn id="41" presetID="16" presetClass="entr" presetSubtype="4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outHorizontal)">
                                      <p:cBhvr>
                                        <p:cTn id="43" dur="500"/>
                                        <p:tgtEl>
                                          <p:spTgt spid="24"/>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22" presetClass="entr" presetSubtype="2"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500"/>
                                        <p:tgtEl>
                                          <p:spTgt spid="22"/>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par>
                                <p:cTn id="59" presetID="22" presetClass="entr" presetSubtype="8"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3500"/>
                            </p:stCondLst>
                            <p:childTnLst>
                              <p:par>
                                <p:cTn id="63" presetID="16" presetClass="entr" presetSubtype="42"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barn(outHorizontal)">
                                      <p:cBhvr>
                                        <p:cTn id="65" dur="500"/>
                                        <p:tgtEl>
                                          <p:spTgt spid="30"/>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par>
                          <p:cTn id="70" fill="hold">
                            <p:stCondLst>
                              <p:cond delay="4500"/>
                            </p:stCondLst>
                            <p:childTnLst>
                              <p:par>
                                <p:cTn id="71" presetID="22" presetClass="entr" presetSubtype="8" fill="hold" nodeType="afterEffect">
                                  <p:stCondLst>
                                    <p:cond delay="0"/>
                                  </p:stCondLst>
                                  <p:childTnLst>
                                    <p:set>
                                      <p:cBhvr>
                                        <p:cTn id="72" dur="1" fill="hold">
                                          <p:stCondLst>
                                            <p:cond delay="0"/>
                                          </p:stCondLst>
                                        </p:cTn>
                                        <p:tgtEl>
                                          <p:spTgt spid="2048"/>
                                        </p:tgtEl>
                                        <p:attrNameLst>
                                          <p:attrName>style.visibility</p:attrName>
                                        </p:attrNameLst>
                                      </p:cBhvr>
                                      <p:to>
                                        <p:strVal val="visible"/>
                                      </p:to>
                                    </p:set>
                                    <p:animEffect transition="in" filter="wipe(left)">
                                      <p:cBhvr>
                                        <p:cTn id="73" dur="500"/>
                                        <p:tgtEl>
                                          <p:spTgt spid="2048"/>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2066"/>
                                        </p:tgtEl>
                                        <p:attrNameLst>
                                          <p:attrName>style.visibility</p:attrName>
                                        </p:attrNameLst>
                                      </p:cBhvr>
                                      <p:to>
                                        <p:strVal val="visible"/>
                                      </p:to>
                                    </p:set>
                                    <p:animEffect transition="in" filter="fade">
                                      <p:cBhvr>
                                        <p:cTn id="77" dur="500"/>
                                        <p:tgtEl>
                                          <p:spTgt spid="2066"/>
                                        </p:tgtEl>
                                      </p:cBhvr>
                                    </p:animEffect>
                                  </p:childTnLst>
                                </p:cTn>
                              </p:par>
                            </p:childTnLst>
                          </p:cTn>
                        </p:par>
                        <p:par>
                          <p:cTn id="78" fill="hold">
                            <p:stCondLst>
                              <p:cond delay="5500"/>
                            </p:stCondLst>
                            <p:childTnLst>
                              <p:par>
                                <p:cTn id="79" presetID="16" presetClass="entr" presetSubtype="37" fill="hold" nodeType="afterEffect">
                                  <p:stCondLst>
                                    <p:cond delay="0"/>
                                  </p:stCondLst>
                                  <p:childTnLst>
                                    <p:set>
                                      <p:cBhvr>
                                        <p:cTn id="80" dur="1" fill="hold">
                                          <p:stCondLst>
                                            <p:cond delay="0"/>
                                          </p:stCondLst>
                                        </p:cTn>
                                        <p:tgtEl>
                                          <p:spTgt spid="2063"/>
                                        </p:tgtEl>
                                        <p:attrNameLst>
                                          <p:attrName>style.visibility</p:attrName>
                                        </p:attrNameLst>
                                      </p:cBhvr>
                                      <p:to>
                                        <p:strVal val="visible"/>
                                      </p:to>
                                    </p:set>
                                    <p:animEffect transition="in" filter="barn(outVertical)">
                                      <p:cBhvr>
                                        <p:cTn id="81" dur="20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P spid="28" grpId="0" animBg="1"/>
      <p:bldP spid="32" grpId="0"/>
      <p:bldP spid="2049" grpId="0" animBg="1"/>
      <p:bldP spid="20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00" name="Picture 4" descr="Related image">
            <a:extLst>
              <a:ext uri="{FF2B5EF4-FFF2-40B4-BE49-F238E27FC236}">
                <a16:creationId xmlns:a16="http://schemas.microsoft.com/office/drawing/2014/main" id="{A785CFDE-BC0A-4842-99DA-4DEF5D72F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2183">
            <a:off x="1610959" y="1111674"/>
            <a:ext cx="6044003" cy="4080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29" name="Text Box 20">
            <a:extLst>
              <a:ext uri="{FF2B5EF4-FFF2-40B4-BE49-F238E27FC236}">
                <a16:creationId xmlns:a16="http://schemas.microsoft.com/office/drawing/2014/main" id="{094B3A08-1B1A-458A-889F-96223E6D9B3F}"/>
              </a:ext>
            </a:extLst>
          </p:cNvPr>
          <p:cNvSpPr txBox="1">
            <a:spLocks noChangeArrowheads="1"/>
          </p:cNvSpPr>
          <p:nvPr/>
        </p:nvSpPr>
        <p:spPr bwMode="auto">
          <a:xfrm>
            <a:off x="1933843" y="4781306"/>
            <a:ext cx="3692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chemeClr val="bg1"/>
                </a:solidFill>
                <a:effectLst>
                  <a:outerShdw blurRad="38100" dist="38100" dir="2700000" algn="tl">
                    <a:srgbClr val="000000">
                      <a:alpha val="43137"/>
                    </a:srgbClr>
                  </a:outerShdw>
                </a:effectLst>
              </a:rPr>
              <a:t>Jerusalem to Jericho Road</a:t>
            </a:r>
          </a:p>
        </p:txBody>
      </p:sp>
    </p:spTree>
    <p:extLst>
      <p:ext uri="{BB962C8B-B14F-4D97-AF65-F5344CB8AC3E}">
        <p14:creationId xmlns:p14="http://schemas.microsoft.com/office/powerpoint/2010/main" val="114922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271942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6B926-7CE2-453A-A4B7-784AFC314873}"/>
              </a:ext>
            </a:extLst>
          </p:cNvPr>
          <p:cNvPicPr>
            <a:picLocks noChangeAspect="1"/>
          </p:cNvPicPr>
          <p:nvPr/>
        </p:nvPicPr>
        <p:blipFill rotWithShape="1">
          <a:blip r:embed="rId3"/>
          <a:srcRect l="5286" t="8032" r="14421" b="20966"/>
          <a:stretch/>
        </p:blipFill>
        <p:spPr>
          <a:xfrm rot="21444847">
            <a:off x="1042157" y="979765"/>
            <a:ext cx="7192020" cy="4629594"/>
          </a:xfrm>
          <a:prstGeom prst="rect">
            <a:avLst/>
          </a:prstGeom>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4" name="Freeform: Shape 3">
            <a:extLst>
              <a:ext uri="{FF2B5EF4-FFF2-40B4-BE49-F238E27FC236}">
                <a16:creationId xmlns:a16="http://schemas.microsoft.com/office/drawing/2014/main" id="{18EE1AC8-0282-412F-86A6-285EC89C760B}"/>
              </a:ext>
            </a:extLst>
          </p:cNvPr>
          <p:cNvSpPr/>
          <p:nvPr/>
        </p:nvSpPr>
        <p:spPr>
          <a:xfrm>
            <a:off x="4104096" y="2219418"/>
            <a:ext cx="97863" cy="2104868"/>
          </a:xfrm>
          <a:custGeom>
            <a:avLst/>
            <a:gdLst>
              <a:gd name="connsiteX0" fmla="*/ 33640 w 97863"/>
              <a:gd name="connsiteY0" fmla="*/ 0 h 2116270"/>
              <a:gd name="connsiteX1" fmla="*/ 70339 w 97863"/>
              <a:gd name="connsiteY1" fmla="*/ 149851 h 2116270"/>
              <a:gd name="connsiteX2" fmla="*/ 42815 w 97863"/>
              <a:gd name="connsiteY2" fmla="*/ 259946 h 2116270"/>
              <a:gd name="connsiteX3" fmla="*/ 73397 w 97863"/>
              <a:gd name="connsiteY3" fmla="*/ 336401 h 2116270"/>
              <a:gd name="connsiteX4" fmla="*/ 55048 w 97863"/>
              <a:gd name="connsiteY4" fmla="*/ 418972 h 2116270"/>
              <a:gd name="connsiteX5" fmla="*/ 61164 w 97863"/>
              <a:gd name="connsiteY5" fmla="*/ 535184 h 2116270"/>
              <a:gd name="connsiteX6" fmla="*/ 24466 w 97863"/>
              <a:gd name="connsiteY6" fmla="*/ 651395 h 2116270"/>
              <a:gd name="connsiteX7" fmla="*/ 42815 w 97863"/>
              <a:gd name="connsiteY7" fmla="*/ 743141 h 2116270"/>
              <a:gd name="connsiteX8" fmla="*/ 12233 w 97863"/>
              <a:gd name="connsiteY8" fmla="*/ 804305 h 2116270"/>
              <a:gd name="connsiteX9" fmla="*/ 42815 w 97863"/>
              <a:gd name="connsiteY9" fmla="*/ 917458 h 2116270"/>
              <a:gd name="connsiteX10" fmla="*/ 55048 w 97863"/>
              <a:gd name="connsiteY10" fmla="*/ 1039786 h 2116270"/>
              <a:gd name="connsiteX11" fmla="*/ 73397 w 97863"/>
              <a:gd name="connsiteY11" fmla="*/ 1128473 h 2116270"/>
              <a:gd name="connsiteX12" fmla="*/ 58106 w 97863"/>
              <a:gd name="connsiteY12" fmla="*/ 1229394 h 2116270"/>
              <a:gd name="connsiteX13" fmla="*/ 39757 w 97863"/>
              <a:gd name="connsiteY13" fmla="*/ 1302790 h 2116270"/>
              <a:gd name="connsiteX14" fmla="*/ 39757 w 97863"/>
              <a:gd name="connsiteY14" fmla="*/ 1370071 h 2116270"/>
              <a:gd name="connsiteX15" fmla="*/ 39757 w 97863"/>
              <a:gd name="connsiteY15" fmla="*/ 1400653 h 2116270"/>
              <a:gd name="connsiteX16" fmla="*/ 39757 w 97863"/>
              <a:gd name="connsiteY16" fmla="*/ 1422060 h 2116270"/>
              <a:gd name="connsiteX17" fmla="*/ 27524 w 97863"/>
              <a:gd name="connsiteY17" fmla="*/ 1470991 h 2116270"/>
              <a:gd name="connsiteX18" fmla="*/ 0 w 97863"/>
              <a:gd name="connsiteY18" fmla="*/ 1507689 h 2116270"/>
              <a:gd name="connsiteX19" fmla="*/ 0 w 97863"/>
              <a:gd name="connsiteY19" fmla="*/ 1535213 h 2116270"/>
              <a:gd name="connsiteX20" fmla="*/ 15291 w 97863"/>
              <a:gd name="connsiteY20" fmla="*/ 1574970 h 2116270"/>
              <a:gd name="connsiteX21" fmla="*/ 36699 w 97863"/>
              <a:gd name="connsiteY21" fmla="*/ 1626959 h 2116270"/>
              <a:gd name="connsiteX22" fmla="*/ 55048 w 97863"/>
              <a:gd name="connsiteY22" fmla="*/ 1663657 h 2116270"/>
              <a:gd name="connsiteX23" fmla="*/ 61164 w 97863"/>
              <a:gd name="connsiteY23" fmla="*/ 1724821 h 2116270"/>
              <a:gd name="connsiteX24" fmla="*/ 58106 w 97863"/>
              <a:gd name="connsiteY24" fmla="*/ 1752345 h 2116270"/>
              <a:gd name="connsiteX25" fmla="*/ 51990 w 97863"/>
              <a:gd name="connsiteY25" fmla="*/ 1773752 h 2116270"/>
              <a:gd name="connsiteX26" fmla="*/ 30582 w 97863"/>
              <a:gd name="connsiteY26" fmla="*/ 1776811 h 2116270"/>
              <a:gd name="connsiteX27" fmla="*/ 21408 w 97863"/>
              <a:gd name="connsiteY27" fmla="*/ 1810451 h 2116270"/>
              <a:gd name="connsiteX28" fmla="*/ 70339 w 97863"/>
              <a:gd name="connsiteY28" fmla="*/ 1871615 h 2116270"/>
              <a:gd name="connsiteX29" fmla="*/ 61164 w 97863"/>
              <a:gd name="connsiteY29" fmla="*/ 1917487 h 2116270"/>
              <a:gd name="connsiteX30" fmla="*/ 88688 w 97863"/>
              <a:gd name="connsiteY30" fmla="*/ 1957244 h 2116270"/>
              <a:gd name="connsiteX31" fmla="*/ 73397 w 97863"/>
              <a:gd name="connsiteY31" fmla="*/ 1984768 h 2116270"/>
              <a:gd name="connsiteX32" fmla="*/ 70339 w 97863"/>
              <a:gd name="connsiteY32" fmla="*/ 2018408 h 2116270"/>
              <a:gd name="connsiteX33" fmla="*/ 85630 w 97863"/>
              <a:gd name="connsiteY33" fmla="*/ 2030641 h 2116270"/>
              <a:gd name="connsiteX34" fmla="*/ 88688 w 97863"/>
              <a:gd name="connsiteY34" fmla="*/ 2076514 h 2116270"/>
              <a:gd name="connsiteX35" fmla="*/ 97863 w 97863"/>
              <a:gd name="connsiteY35" fmla="*/ 2116270 h 2116270"/>
              <a:gd name="connsiteX0" fmla="*/ 63284 w 97863"/>
              <a:gd name="connsiteY0" fmla="*/ 0 h 2104868"/>
              <a:gd name="connsiteX1" fmla="*/ 70339 w 97863"/>
              <a:gd name="connsiteY1" fmla="*/ 138449 h 2104868"/>
              <a:gd name="connsiteX2" fmla="*/ 42815 w 97863"/>
              <a:gd name="connsiteY2" fmla="*/ 248544 h 2104868"/>
              <a:gd name="connsiteX3" fmla="*/ 73397 w 97863"/>
              <a:gd name="connsiteY3" fmla="*/ 324999 h 2104868"/>
              <a:gd name="connsiteX4" fmla="*/ 55048 w 97863"/>
              <a:gd name="connsiteY4" fmla="*/ 407570 h 2104868"/>
              <a:gd name="connsiteX5" fmla="*/ 61164 w 97863"/>
              <a:gd name="connsiteY5" fmla="*/ 523782 h 2104868"/>
              <a:gd name="connsiteX6" fmla="*/ 24466 w 97863"/>
              <a:gd name="connsiteY6" fmla="*/ 639993 h 2104868"/>
              <a:gd name="connsiteX7" fmla="*/ 42815 w 97863"/>
              <a:gd name="connsiteY7" fmla="*/ 731739 h 2104868"/>
              <a:gd name="connsiteX8" fmla="*/ 12233 w 97863"/>
              <a:gd name="connsiteY8" fmla="*/ 792903 h 2104868"/>
              <a:gd name="connsiteX9" fmla="*/ 42815 w 97863"/>
              <a:gd name="connsiteY9" fmla="*/ 906056 h 2104868"/>
              <a:gd name="connsiteX10" fmla="*/ 55048 w 97863"/>
              <a:gd name="connsiteY10" fmla="*/ 1028384 h 2104868"/>
              <a:gd name="connsiteX11" fmla="*/ 73397 w 97863"/>
              <a:gd name="connsiteY11" fmla="*/ 1117071 h 2104868"/>
              <a:gd name="connsiteX12" fmla="*/ 58106 w 97863"/>
              <a:gd name="connsiteY12" fmla="*/ 1217992 h 2104868"/>
              <a:gd name="connsiteX13" fmla="*/ 39757 w 97863"/>
              <a:gd name="connsiteY13" fmla="*/ 1291388 h 2104868"/>
              <a:gd name="connsiteX14" fmla="*/ 39757 w 97863"/>
              <a:gd name="connsiteY14" fmla="*/ 1358669 h 2104868"/>
              <a:gd name="connsiteX15" fmla="*/ 39757 w 97863"/>
              <a:gd name="connsiteY15" fmla="*/ 1389251 h 2104868"/>
              <a:gd name="connsiteX16" fmla="*/ 39757 w 97863"/>
              <a:gd name="connsiteY16" fmla="*/ 1410658 h 2104868"/>
              <a:gd name="connsiteX17" fmla="*/ 27524 w 97863"/>
              <a:gd name="connsiteY17" fmla="*/ 1459589 h 2104868"/>
              <a:gd name="connsiteX18" fmla="*/ 0 w 97863"/>
              <a:gd name="connsiteY18" fmla="*/ 1496287 h 2104868"/>
              <a:gd name="connsiteX19" fmla="*/ 0 w 97863"/>
              <a:gd name="connsiteY19" fmla="*/ 1523811 h 2104868"/>
              <a:gd name="connsiteX20" fmla="*/ 15291 w 97863"/>
              <a:gd name="connsiteY20" fmla="*/ 1563568 h 2104868"/>
              <a:gd name="connsiteX21" fmla="*/ 36699 w 97863"/>
              <a:gd name="connsiteY21" fmla="*/ 1615557 h 2104868"/>
              <a:gd name="connsiteX22" fmla="*/ 55048 w 97863"/>
              <a:gd name="connsiteY22" fmla="*/ 1652255 h 2104868"/>
              <a:gd name="connsiteX23" fmla="*/ 61164 w 97863"/>
              <a:gd name="connsiteY23" fmla="*/ 1713419 h 2104868"/>
              <a:gd name="connsiteX24" fmla="*/ 58106 w 97863"/>
              <a:gd name="connsiteY24" fmla="*/ 1740943 h 2104868"/>
              <a:gd name="connsiteX25" fmla="*/ 51990 w 97863"/>
              <a:gd name="connsiteY25" fmla="*/ 1762350 h 2104868"/>
              <a:gd name="connsiteX26" fmla="*/ 30582 w 97863"/>
              <a:gd name="connsiteY26" fmla="*/ 1765409 h 2104868"/>
              <a:gd name="connsiteX27" fmla="*/ 21408 w 97863"/>
              <a:gd name="connsiteY27" fmla="*/ 1799049 h 2104868"/>
              <a:gd name="connsiteX28" fmla="*/ 70339 w 97863"/>
              <a:gd name="connsiteY28" fmla="*/ 1860213 h 2104868"/>
              <a:gd name="connsiteX29" fmla="*/ 61164 w 97863"/>
              <a:gd name="connsiteY29" fmla="*/ 1906085 h 2104868"/>
              <a:gd name="connsiteX30" fmla="*/ 88688 w 97863"/>
              <a:gd name="connsiteY30" fmla="*/ 1945842 h 2104868"/>
              <a:gd name="connsiteX31" fmla="*/ 73397 w 97863"/>
              <a:gd name="connsiteY31" fmla="*/ 1973366 h 2104868"/>
              <a:gd name="connsiteX32" fmla="*/ 70339 w 97863"/>
              <a:gd name="connsiteY32" fmla="*/ 2007006 h 2104868"/>
              <a:gd name="connsiteX33" fmla="*/ 85630 w 97863"/>
              <a:gd name="connsiteY33" fmla="*/ 2019239 h 2104868"/>
              <a:gd name="connsiteX34" fmla="*/ 88688 w 97863"/>
              <a:gd name="connsiteY34" fmla="*/ 2065112 h 2104868"/>
              <a:gd name="connsiteX35" fmla="*/ 97863 w 97863"/>
              <a:gd name="connsiteY35" fmla="*/ 2104868 h 210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863" h="2104868">
                <a:moveTo>
                  <a:pt x="63284" y="0"/>
                </a:moveTo>
                <a:lnTo>
                  <a:pt x="70339" y="138449"/>
                </a:lnTo>
                <a:lnTo>
                  <a:pt x="42815" y="248544"/>
                </a:lnTo>
                <a:lnTo>
                  <a:pt x="73397" y="324999"/>
                </a:lnTo>
                <a:lnTo>
                  <a:pt x="55048" y="407570"/>
                </a:lnTo>
                <a:lnTo>
                  <a:pt x="61164" y="523782"/>
                </a:lnTo>
                <a:lnTo>
                  <a:pt x="24466" y="639993"/>
                </a:lnTo>
                <a:lnTo>
                  <a:pt x="42815" y="731739"/>
                </a:lnTo>
                <a:lnTo>
                  <a:pt x="12233" y="792903"/>
                </a:lnTo>
                <a:lnTo>
                  <a:pt x="42815" y="906056"/>
                </a:lnTo>
                <a:lnTo>
                  <a:pt x="55048" y="1028384"/>
                </a:lnTo>
                <a:lnTo>
                  <a:pt x="73397" y="1117071"/>
                </a:lnTo>
                <a:lnTo>
                  <a:pt x="58106" y="1217992"/>
                </a:lnTo>
                <a:lnTo>
                  <a:pt x="39757" y="1291388"/>
                </a:lnTo>
                <a:lnTo>
                  <a:pt x="39757" y="1358669"/>
                </a:lnTo>
                <a:lnTo>
                  <a:pt x="39757" y="1389251"/>
                </a:lnTo>
                <a:lnTo>
                  <a:pt x="39757" y="1410658"/>
                </a:lnTo>
                <a:lnTo>
                  <a:pt x="27524" y="1459589"/>
                </a:lnTo>
                <a:lnTo>
                  <a:pt x="0" y="1496287"/>
                </a:lnTo>
                <a:lnTo>
                  <a:pt x="0" y="1523811"/>
                </a:lnTo>
                <a:lnTo>
                  <a:pt x="15291" y="1563568"/>
                </a:lnTo>
                <a:lnTo>
                  <a:pt x="36699" y="1615557"/>
                </a:lnTo>
                <a:lnTo>
                  <a:pt x="55048" y="1652255"/>
                </a:lnTo>
                <a:lnTo>
                  <a:pt x="61164" y="1713419"/>
                </a:lnTo>
                <a:lnTo>
                  <a:pt x="58106" y="1740943"/>
                </a:lnTo>
                <a:lnTo>
                  <a:pt x="51990" y="1762350"/>
                </a:lnTo>
                <a:lnTo>
                  <a:pt x="30582" y="1765409"/>
                </a:lnTo>
                <a:lnTo>
                  <a:pt x="21408" y="1799049"/>
                </a:lnTo>
                <a:lnTo>
                  <a:pt x="70339" y="1860213"/>
                </a:lnTo>
                <a:lnTo>
                  <a:pt x="61164" y="1906085"/>
                </a:lnTo>
                <a:lnTo>
                  <a:pt x="88688" y="1945842"/>
                </a:lnTo>
                <a:lnTo>
                  <a:pt x="73397" y="1973366"/>
                </a:lnTo>
                <a:lnTo>
                  <a:pt x="70339" y="2007006"/>
                </a:lnTo>
                <a:lnTo>
                  <a:pt x="85630" y="2019239"/>
                </a:lnTo>
                <a:lnTo>
                  <a:pt x="88688" y="2065112"/>
                </a:lnTo>
                <a:lnTo>
                  <a:pt x="97863" y="2104868"/>
                </a:ln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D89E90-30D3-429F-8220-1DE8381E0B10}"/>
              </a:ext>
            </a:extLst>
          </p:cNvPr>
          <p:cNvSpPr txBox="1"/>
          <p:nvPr/>
        </p:nvSpPr>
        <p:spPr>
          <a:xfrm>
            <a:off x="3120126" y="4440500"/>
            <a:ext cx="1347123" cy="369332"/>
          </a:xfrm>
          <a:prstGeom prst="rect">
            <a:avLst/>
          </a:prstGeom>
          <a:noFill/>
        </p:spPr>
        <p:txBody>
          <a:bodyPr wrap="square" rtlCol="0">
            <a:noAutofit/>
          </a:bodyPr>
          <a:lstStyle/>
          <a:p>
            <a:pPr algn="ctr"/>
            <a:r>
              <a:rPr lang="en-US" b="1" dirty="0">
                <a:solidFill>
                  <a:schemeClr val="bg1"/>
                </a:solidFill>
              </a:rPr>
              <a:t>Jerusalem</a:t>
            </a:r>
          </a:p>
        </p:txBody>
      </p:sp>
      <p:sp>
        <p:nvSpPr>
          <p:cNvPr id="11" name="TextBox 10">
            <a:extLst>
              <a:ext uri="{FF2B5EF4-FFF2-40B4-BE49-F238E27FC236}">
                <a16:creationId xmlns:a16="http://schemas.microsoft.com/office/drawing/2014/main" id="{E53738B6-6BAB-4FD6-8054-10F8A324E854}"/>
              </a:ext>
            </a:extLst>
          </p:cNvPr>
          <p:cNvSpPr txBox="1"/>
          <p:nvPr/>
        </p:nvSpPr>
        <p:spPr>
          <a:xfrm>
            <a:off x="3000347" y="1473541"/>
            <a:ext cx="1347123" cy="369332"/>
          </a:xfrm>
          <a:prstGeom prst="rect">
            <a:avLst/>
          </a:prstGeom>
          <a:noFill/>
        </p:spPr>
        <p:txBody>
          <a:bodyPr wrap="square" rtlCol="0">
            <a:noAutofit/>
          </a:bodyPr>
          <a:lstStyle/>
          <a:p>
            <a:pPr algn="ctr"/>
            <a:r>
              <a:rPr lang="en-US" b="1" dirty="0">
                <a:solidFill>
                  <a:schemeClr val="bg1"/>
                </a:solidFill>
              </a:rPr>
              <a:t>Capernaum</a:t>
            </a:r>
          </a:p>
        </p:txBody>
      </p:sp>
      <p:sp>
        <p:nvSpPr>
          <p:cNvPr id="8" name="TextBox 7">
            <a:extLst>
              <a:ext uri="{FF2B5EF4-FFF2-40B4-BE49-F238E27FC236}">
                <a16:creationId xmlns:a16="http://schemas.microsoft.com/office/drawing/2014/main" id="{21A83000-B26C-4F2C-ACB9-DD72B03B221B}"/>
              </a:ext>
            </a:extLst>
          </p:cNvPr>
          <p:cNvSpPr txBox="1"/>
          <p:nvPr/>
        </p:nvSpPr>
        <p:spPr>
          <a:xfrm rot="21215095">
            <a:off x="2990915" y="2746259"/>
            <a:ext cx="1263034" cy="369332"/>
          </a:xfrm>
          <a:prstGeom prst="rect">
            <a:avLst/>
          </a:prstGeom>
          <a:noFill/>
        </p:spPr>
        <p:txBody>
          <a:bodyPr wrap="square" rtlCol="0">
            <a:spAutoFit/>
          </a:bodyPr>
          <a:lstStyle/>
          <a:p>
            <a:r>
              <a:rPr lang="en-US" b="1" i="1" dirty="0">
                <a:solidFill>
                  <a:srgbClr val="FFFF00"/>
                </a:solidFill>
                <a:latin typeface="Times New Roman" panose="02020603050405020304" pitchFamily="18" charset="0"/>
                <a:cs typeface="Times New Roman" panose="02020603050405020304" pitchFamily="18" charset="0"/>
              </a:rPr>
              <a:t>Samaria</a:t>
            </a:r>
          </a:p>
        </p:txBody>
      </p:sp>
      <p:sp>
        <p:nvSpPr>
          <p:cNvPr id="13" name="TextBox 12">
            <a:extLst>
              <a:ext uri="{FF2B5EF4-FFF2-40B4-BE49-F238E27FC236}">
                <a16:creationId xmlns:a16="http://schemas.microsoft.com/office/drawing/2014/main" id="{799FE063-D911-40EF-8DA8-3F1811E37839}"/>
              </a:ext>
            </a:extLst>
          </p:cNvPr>
          <p:cNvSpPr txBox="1"/>
          <p:nvPr/>
        </p:nvSpPr>
        <p:spPr>
          <a:xfrm rot="21215095">
            <a:off x="2667527" y="4047078"/>
            <a:ext cx="846979" cy="369226"/>
          </a:xfrm>
          <a:prstGeom prst="rect">
            <a:avLst/>
          </a:prstGeom>
          <a:noFill/>
        </p:spPr>
        <p:txBody>
          <a:bodyPr wrap="square" rtlCol="0">
            <a:noAutofit/>
          </a:bodyPr>
          <a:lstStyle/>
          <a:p>
            <a:r>
              <a:rPr lang="en-US" b="1" i="1" dirty="0">
                <a:solidFill>
                  <a:srgbClr val="FFFF00"/>
                </a:solidFill>
                <a:latin typeface="Times New Roman" panose="02020603050405020304" pitchFamily="18" charset="0"/>
                <a:cs typeface="Times New Roman" panose="02020603050405020304" pitchFamily="18" charset="0"/>
              </a:rPr>
              <a:t>Judea</a:t>
            </a:r>
          </a:p>
        </p:txBody>
      </p:sp>
      <p:sp>
        <p:nvSpPr>
          <p:cNvPr id="10" name="Freeform: Shape 9">
            <a:extLst>
              <a:ext uri="{FF2B5EF4-FFF2-40B4-BE49-F238E27FC236}">
                <a16:creationId xmlns:a16="http://schemas.microsoft.com/office/drawing/2014/main" id="{6FF99A8E-BB40-4A29-8FBF-600933146605}"/>
              </a:ext>
            </a:extLst>
          </p:cNvPr>
          <p:cNvSpPr/>
          <p:nvPr/>
        </p:nvSpPr>
        <p:spPr>
          <a:xfrm>
            <a:off x="3614738" y="1909763"/>
            <a:ext cx="466725" cy="2500312"/>
          </a:xfrm>
          <a:custGeom>
            <a:avLst/>
            <a:gdLst>
              <a:gd name="connsiteX0" fmla="*/ 328612 w 428625"/>
              <a:gd name="connsiteY0" fmla="*/ 0 h 2500312"/>
              <a:gd name="connsiteX1" fmla="*/ 319087 w 428625"/>
              <a:gd name="connsiteY1" fmla="*/ 185737 h 2500312"/>
              <a:gd name="connsiteX2" fmla="*/ 376237 w 428625"/>
              <a:gd name="connsiteY2" fmla="*/ 376237 h 2500312"/>
              <a:gd name="connsiteX3" fmla="*/ 385762 w 428625"/>
              <a:gd name="connsiteY3" fmla="*/ 595312 h 2500312"/>
              <a:gd name="connsiteX4" fmla="*/ 390525 w 428625"/>
              <a:gd name="connsiteY4" fmla="*/ 747712 h 2500312"/>
              <a:gd name="connsiteX5" fmla="*/ 390525 w 428625"/>
              <a:gd name="connsiteY5" fmla="*/ 928687 h 2500312"/>
              <a:gd name="connsiteX6" fmla="*/ 366712 w 428625"/>
              <a:gd name="connsiteY6" fmla="*/ 1014412 h 2500312"/>
              <a:gd name="connsiteX7" fmla="*/ 366712 w 428625"/>
              <a:gd name="connsiteY7" fmla="*/ 1204912 h 2500312"/>
              <a:gd name="connsiteX8" fmla="*/ 428625 w 428625"/>
              <a:gd name="connsiteY8" fmla="*/ 1323975 h 2500312"/>
              <a:gd name="connsiteX9" fmla="*/ 390525 w 428625"/>
              <a:gd name="connsiteY9" fmla="*/ 1504950 h 2500312"/>
              <a:gd name="connsiteX10" fmla="*/ 390525 w 428625"/>
              <a:gd name="connsiteY10" fmla="*/ 1643062 h 2500312"/>
              <a:gd name="connsiteX11" fmla="*/ 361950 w 428625"/>
              <a:gd name="connsiteY11" fmla="*/ 1771650 h 2500312"/>
              <a:gd name="connsiteX12" fmla="*/ 361950 w 428625"/>
              <a:gd name="connsiteY12" fmla="*/ 1866900 h 2500312"/>
              <a:gd name="connsiteX13" fmla="*/ 376237 w 428625"/>
              <a:gd name="connsiteY13" fmla="*/ 1966912 h 2500312"/>
              <a:gd name="connsiteX14" fmla="*/ 376237 w 428625"/>
              <a:gd name="connsiteY14" fmla="*/ 2095500 h 2500312"/>
              <a:gd name="connsiteX15" fmla="*/ 376237 w 428625"/>
              <a:gd name="connsiteY15" fmla="*/ 2219325 h 2500312"/>
              <a:gd name="connsiteX16" fmla="*/ 400050 w 428625"/>
              <a:gd name="connsiteY16" fmla="*/ 2305050 h 2500312"/>
              <a:gd name="connsiteX17" fmla="*/ 385762 w 428625"/>
              <a:gd name="connsiteY17" fmla="*/ 2390775 h 2500312"/>
              <a:gd name="connsiteX18" fmla="*/ 242887 w 428625"/>
              <a:gd name="connsiteY18" fmla="*/ 2424112 h 2500312"/>
              <a:gd name="connsiteX19" fmla="*/ 176212 w 428625"/>
              <a:gd name="connsiteY19" fmla="*/ 2462212 h 2500312"/>
              <a:gd name="connsiteX20" fmla="*/ 76200 w 428625"/>
              <a:gd name="connsiteY20" fmla="*/ 2466975 h 2500312"/>
              <a:gd name="connsiteX21" fmla="*/ 0 w 428625"/>
              <a:gd name="connsiteY21" fmla="*/ 2500312 h 2500312"/>
              <a:gd name="connsiteX0" fmla="*/ 328612 w 428625"/>
              <a:gd name="connsiteY0" fmla="*/ 0 h 2500312"/>
              <a:gd name="connsiteX1" fmla="*/ 319087 w 428625"/>
              <a:gd name="connsiteY1" fmla="*/ 185737 h 2500312"/>
              <a:gd name="connsiteX2" fmla="*/ 376237 w 428625"/>
              <a:gd name="connsiteY2" fmla="*/ 376237 h 2500312"/>
              <a:gd name="connsiteX3" fmla="*/ 385762 w 428625"/>
              <a:gd name="connsiteY3" fmla="*/ 595312 h 2500312"/>
              <a:gd name="connsiteX4" fmla="*/ 390525 w 428625"/>
              <a:gd name="connsiteY4" fmla="*/ 747712 h 2500312"/>
              <a:gd name="connsiteX5" fmla="*/ 390525 w 428625"/>
              <a:gd name="connsiteY5" fmla="*/ 928687 h 2500312"/>
              <a:gd name="connsiteX6" fmla="*/ 414337 w 428625"/>
              <a:gd name="connsiteY6" fmla="*/ 1014412 h 2500312"/>
              <a:gd name="connsiteX7" fmla="*/ 366712 w 428625"/>
              <a:gd name="connsiteY7" fmla="*/ 1204912 h 2500312"/>
              <a:gd name="connsiteX8" fmla="*/ 428625 w 428625"/>
              <a:gd name="connsiteY8" fmla="*/ 1323975 h 2500312"/>
              <a:gd name="connsiteX9" fmla="*/ 390525 w 428625"/>
              <a:gd name="connsiteY9" fmla="*/ 1504950 h 2500312"/>
              <a:gd name="connsiteX10" fmla="*/ 390525 w 428625"/>
              <a:gd name="connsiteY10" fmla="*/ 1643062 h 2500312"/>
              <a:gd name="connsiteX11" fmla="*/ 361950 w 428625"/>
              <a:gd name="connsiteY11" fmla="*/ 1771650 h 2500312"/>
              <a:gd name="connsiteX12" fmla="*/ 361950 w 428625"/>
              <a:gd name="connsiteY12" fmla="*/ 1866900 h 2500312"/>
              <a:gd name="connsiteX13" fmla="*/ 376237 w 428625"/>
              <a:gd name="connsiteY13" fmla="*/ 1966912 h 2500312"/>
              <a:gd name="connsiteX14" fmla="*/ 376237 w 428625"/>
              <a:gd name="connsiteY14" fmla="*/ 2095500 h 2500312"/>
              <a:gd name="connsiteX15" fmla="*/ 376237 w 428625"/>
              <a:gd name="connsiteY15" fmla="*/ 2219325 h 2500312"/>
              <a:gd name="connsiteX16" fmla="*/ 400050 w 428625"/>
              <a:gd name="connsiteY16" fmla="*/ 2305050 h 2500312"/>
              <a:gd name="connsiteX17" fmla="*/ 385762 w 428625"/>
              <a:gd name="connsiteY17" fmla="*/ 2390775 h 2500312"/>
              <a:gd name="connsiteX18" fmla="*/ 242887 w 428625"/>
              <a:gd name="connsiteY18" fmla="*/ 2424112 h 2500312"/>
              <a:gd name="connsiteX19" fmla="*/ 176212 w 428625"/>
              <a:gd name="connsiteY19" fmla="*/ 2462212 h 2500312"/>
              <a:gd name="connsiteX20" fmla="*/ 76200 w 428625"/>
              <a:gd name="connsiteY20" fmla="*/ 2466975 h 2500312"/>
              <a:gd name="connsiteX21" fmla="*/ 0 w 428625"/>
              <a:gd name="connsiteY21" fmla="*/ 2500312 h 2500312"/>
              <a:gd name="connsiteX0" fmla="*/ 328612 w 428625"/>
              <a:gd name="connsiteY0" fmla="*/ 0 h 2500312"/>
              <a:gd name="connsiteX1" fmla="*/ 319087 w 428625"/>
              <a:gd name="connsiteY1" fmla="*/ 185737 h 2500312"/>
              <a:gd name="connsiteX2" fmla="*/ 376237 w 428625"/>
              <a:gd name="connsiteY2" fmla="*/ 376237 h 2500312"/>
              <a:gd name="connsiteX3" fmla="*/ 385762 w 428625"/>
              <a:gd name="connsiteY3" fmla="*/ 595312 h 2500312"/>
              <a:gd name="connsiteX4" fmla="*/ 390525 w 428625"/>
              <a:gd name="connsiteY4" fmla="*/ 747712 h 2500312"/>
              <a:gd name="connsiteX5" fmla="*/ 390525 w 428625"/>
              <a:gd name="connsiteY5" fmla="*/ 928687 h 2500312"/>
              <a:gd name="connsiteX6" fmla="*/ 414337 w 428625"/>
              <a:gd name="connsiteY6" fmla="*/ 1014412 h 2500312"/>
              <a:gd name="connsiteX7" fmla="*/ 419100 w 428625"/>
              <a:gd name="connsiteY7" fmla="*/ 1214437 h 2500312"/>
              <a:gd name="connsiteX8" fmla="*/ 428625 w 428625"/>
              <a:gd name="connsiteY8" fmla="*/ 1323975 h 2500312"/>
              <a:gd name="connsiteX9" fmla="*/ 390525 w 428625"/>
              <a:gd name="connsiteY9" fmla="*/ 1504950 h 2500312"/>
              <a:gd name="connsiteX10" fmla="*/ 390525 w 428625"/>
              <a:gd name="connsiteY10" fmla="*/ 1643062 h 2500312"/>
              <a:gd name="connsiteX11" fmla="*/ 361950 w 428625"/>
              <a:gd name="connsiteY11" fmla="*/ 1771650 h 2500312"/>
              <a:gd name="connsiteX12" fmla="*/ 361950 w 428625"/>
              <a:gd name="connsiteY12" fmla="*/ 1866900 h 2500312"/>
              <a:gd name="connsiteX13" fmla="*/ 376237 w 428625"/>
              <a:gd name="connsiteY13" fmla="*/ 1966912 h 2500312"/>
              <a:gd name="connsiteX14" fmla="*/ 376237 w 428625"/>
              <a:gd name="connsiteY14" fmla="*/ 2095500 h 2500312"/>
              <a:gd name="connsiteX15" fmla="*/ 376237 w 428625"/>
              <a:gd name="connsiteY15" fmla="*/ 2219325 h 2500312"/>
              <a:gd name="connsiteX16" fmla="*/ 400050 w 428625"/>
              <a:gd name="connsiteY16" fmla="*/ 2305050 h 2500312"/>
              <a:gd name="connsiteX17" fmla="*/ 385762 w 428625"/>
              <a:gd name="connsiteY17" fmla="*/ 2390775 h 2500312"/>
              <a:gd name="connsiteX18" fmla="*/ 242887 w 428625"/>
              <a:gd name="connsiteY18" fmla="*/ 2424112 h 2500312"/>
              <a:gd name="connsiteX19" fmla="*/ 176212 w 428625"/>
              <a:gd name="connsiteY19" fmla="*/ 2462212 h 2500312"/>
              <a:gd name="connsiteX20" fmla="*/ 76200 w 428625"/>
              <a:gd name="connsiteY20" fmla="*/ 2466975 h 2500312"/>
              <a:gd name="connsiteX21" fmla="*/ 0 w 4286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385762 w 466725"/>
              <a:gd name="connsiteY3" fmla="*/ 595312 h 2500312"/>
              <a:gd name="connsiteX4" fmla="*/ 390525 w 466725"/>
              <a:gd name="connsiteY4" fmla="*/ 747712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390525 w 466725"/>
              <a:gd name="connsiteY9" fmla="*/ 1504950 h 2500312"/>
              <a:gd name="connsiteX10" fmla="*/ 390525 w 466725"/>
              <a:gd name="connsiteY10" fmla="*/ 1643062 h 2500312"/>
              <a:gd name="connsiteX11" fmla="*/ 361950 w 466725"/>
              <a:gd name="connsiteY11" fmla="*/ 1771650 h 2500312"/>
              <a:gd name="connsiteX12" fmla="*/ 361950 w 466725"/>
              <a:gd name="connsiteY12" fmla="*/ 1866900 h 2500312"/>
              <a:gd name="connsiteX13" fmla="*/ 376237 w 466725"/>
              <a:gd name="connsiteY13" fmla="*/ 1966912 h 2500312"/>
              <a:gd name="connsiteX14" fmla="*/ 376237 w 466725"/>
              <a:gd name="connsiteY14" fmla="*/ 2095500 h 2500312"/>
              <a:gd name="connsiteX15" fmla="*/ 376237 w 466725"/>
              <a:gd name="connsiteY15" fmla="*/ 2219325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385762 w 466725"/>
              <a:gd name="connsiteY3" fmla="*/ 595312 h 2500312"/>
              <a:gd name="connsiteX4" fmla="*/ 390525 w 466725"/>
              <a:gd name="connsiteY4" fmla="*/ 747712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390525 w 466725"/>
              <a:gd name="connsiteY10" fmla="*/ 1643062 h 2500312"/>
              <a:gd name="connsiteX11" fmla="*/ 361950 w 466725"/>
              <a:gd name="connsiteY11" fmla="*/ 1771650 h 2500312"/>
              <a:gd name="connsiteX12" fmla="*/ 361950 w 466725"/>
              <a:gd name="connsiteY12" fmla="*/ 1866900 h 2500312"/>
              <a:gd name="connsiteX13" fmla="*/ 376237 w 466725"/>
              <a:gd name="connsiteY13" fmla="*/ 1966912 h 2500312"/>
              <a:gd name="connsiteX14" fmla="*/ 376237 w 466725"/>
              <a:gd name="connsiteY14" fmla="*/ 2095500 h 2500312"/>
              <a:gd name="connsiteX15" fmla="*/ 376237 w 466725"/>
              <a:gd name="connsiteY15" fmla="*/ 2219325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385762 w 466725"/>
              <a:gd name="connsiteY3" fmla="*/ 595312 h 2500312"/>
              <a:gd name="connsiteX4" fmla="*/ 390525 w 466725"/>
              <a:gd name="connsiteY4" fmla="*/ 747712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390525 w 466725"/>
              <a:gd name="connsiteY10" fmla="*/ 1643062 h 2500312"/>
              <a:gd name="connsiteX11" fmla="*/ 361950 w 466725"/>
              <a:gd name="connsiteY11" fmla="*/ 1771650 h 2500312"/>
              <a:gd name="connsiteX12" fmla="*/ 361950 w 466725"/>
              <a:gd name="connsiteY12" fmla="*/ 1866900 h 2500312"/>
              <a:gd name="connsiteX13" fmla="*/ 376237 w 466725"/>
              <a:gd name="connsiteY13" fmla="*/ 1966912 h 2500312"/>
              <a:gd name="connsiteX14" fmla="*/ 376237 w 466725"/>
              <a:gd name="connsiteY14" fmla="*/ 2095500 h 2500312"/>
              <a:gd name="connsiteX15" fmla="*/ 376237 w 466725"/>
              <a:gd name="connsiteY15" fmla="*/ 2219325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385762 w 466725"/>
              <a:gd name="connsiteY3" fmla="*/ 595312 h 2500312"/>
              <a:gd name="connsiteX4" fmla="*/ 390525 w 466725"/>
              <a:gd name="connsiteY4" fmla="*/ 747712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414337 w 466725"/>
              <a:gd name="connsiteY10" fmla="*/ 1652587 h 2500312"/>
              <a:gd name="connsiteX11" fmla="*/ 361950 w 466725"/>
              <a:gd name="connsiteY11" fmla="*/ 1771650 h 2500312"/>
              <a:gd name="connsiteX12" fmla="*/ 361950 w 466725"/>
              <a:gd name="connsiteY12" fmla="*/ 1866900 h 2500312"/>
              <a:gd name="connsiteX13" fmla="*/ 376237 w 466725"/>
              <a:gd name="connsiteY13" fmla="*/ 1966912 h 2500312"/>
              <a:gd name="connsiteX14" fmla="*/ 376237 w 466725"/>
              <a:gd name="connsiteY14" fmla="*/ 2095500 h 2500312"/>
              <a:gd name="connsiteX15" fmla="*/ 376237 w 466725"/>
              <a:gd name="connsiteY15" fmla="*/ 2219325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385762 w 466725"/>
              <a:gd name="connsiteY3" fmla="*/ 595312 h 2500312"/>
              <a:gd name="connsiteX4" fmla="*/ 390525 w 466725"/>
              <a:gd name="connsiteY4" fmla="*/ 747712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414337 w 466725"/>
              <a:gd name="connsiteY10" fmla="*/ 1652587 h 2500312"/>
              <a:gd name="connsiteX11" fmla="*/ 361950 w 466725"/>
              <a:gd name="connsiteY11" fmla="*/ 1771650 h 2500312"/>
              <a:gd name="connsiteX12" fmla="*/ 428625 w 466725"/>
              <a:gd name="connsiteY12" fmla="*/ 1866900 h 2500312"/>
              <a:gd name="connsiteX13" fmla="*/ 376237 w 466725"/>
              <a:gd name="connsiteY13" fmla="*/ 1966912 h 2500312"/>
              <a:gd name="connsiteX14" fmla="*/ 376237 w 466725"/>
              <a:gd name="connsiteY14" fmla="*/ 2095500 h 2500312"/>
              <a:gd name="connsiteX15" fmla="*/ 376237 w 466725"/>
              <a:gd name="connsiteY15" fmla="*/ 2219325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385762 w 466725"/>
              <a:gd name="connsiteY3" fmla="*/ 595312 h 2500312"/>
              <a:gd name="connsiteX4" fmla="*/ 390525 w 466725"/>
              <a:gd name="connsiteY4" fmla="*/ 747712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414337 w 466725"/>
              <a:gd name="connsiteY10" fmla="*/ 1652587 h 2500312"/>
              <a:gd name="connsiteX11" fmla="*/ 361950 w 466725"/>
              <a:gd name="connsiteY11" fmla="*/ 1771650 h 2500312"/>
              <a:gd name="connsiteX12" fmla="*/ 428625 w 466725"/>
              <a:gd name="connsiteY12" fmla="*/ 1866900 h 2500312"/>
              <a:gd name="connsiteX13" fmla="*/ 414337 w 466725"/>
              <a:gd name="connsiteY13" fmla="*/ 1981199 h 2500312"/>
              <a:gd name="connsiteX14" fmla="*/ 376237 w 466725"/>
              <a:gd name="connsiteY14" fmla="*/ 2095500 h 2500312"/>
              <a:gd name="connsiteX15" fmla="*/ 376237 w 466725"/>
              <a:gd name="connsiteY15" fmla="*/ 2219325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385762 w 466725"/>
              <a:gd name="connsiteY3" fmla="*/ 595312 h 2500312"/>
              <a:gd name="connsiteX4" fmla="*/ 390525 w 466725"/>
              <a:gd name="connsiteY4" fmla="*/ 747712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414337 w 466725"/>
              <a:gd name="connsiteY10" fmla="*/ 1652587 h 2500312"/>
              <a:gd name="connsiteX11" fmla="*/ 361950 w 466725"/>
              <a:gd name="connsiteY11" fmla="*/ 1771650 h 2500312"/>
              <a:gd name="connsiteX12" fmla="*/ 428625 w 466725"/>
              <a:gd name="connsiteY12" fmla="*/ 1866900 h 2500312"/>
              <a:gd name="connsiteX13" fmla="*/ 414337 w 466725"/>
              <a:gd name="connsiteY13" fmla="*/ 1981199 h 2500312"/>
              <a:gd name="connsiteX14" fmla="*/ 419100 w 466725"/>
              <a:gd name="connsiteY14" fmla="*/ 2109788 h 2500312"/>
              <a:gd name="connsiteX15" fmla="*/ 376237 w 466725"/>
              <a:gd name="connsiteY15" fmla="*/ 2219325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385762 w 466725"/>
              <a:gd name="connsiteY3" fmla="*/ 595312 h 2500312"/>
              <a:gd name="connsiteX4" fmla="*/ 390525 w 466725"/>
              <a:gd name="connsiteY4" fmla="*/ 747712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414337 w 466725"/>
              <a:gd name="connsiteY10" fmla="*/ 1652587 h 2500312"/>
              <a:gd name="connsiteX11" fmla="*/ 361950 w 466725"/>
              <a:gd name="connsiteY11" fmla="*/ 1771650 h 2500312"/>
              <a:gd name="connsiteX12" fmla="*/ 428625 w 466725"/>
              <a:gd name="connsiteY12" fmla="*/ 1866900 h 2500312"/>
              <a:gd name="connsiteX13" fmla="*/ 414337 w 466725"/>
              <a:gd name="connsiteY13" fmla="*/ 1981199 h 2500312"/>
              <a:gd name="connsiteX14" fmla="*/ 419100 w 466725"/>
              <a:gd name="connsiteY14" fmla="*/ 2109788 h 2500312"/>
              <a:gd name="connsiteX15" fmla="*/ 423862 w 466725"/>
              <a:gd name="connsiteY15" fmla="*/ 2224087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419967 w 466725"/>
              <a:gd name="connsiteY3" fmla="*/ 620395 h 2500312"/>
              <a:gd name="connsiteX4" fmla="*/ 390525 w 466725"/>
              <a:gd name="connsiteY4" fmla="*/ 747712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414337 w 466725"/>
              <a:gd name="connsiteY10" fmla="*/ 1652587 h 2500312"/>
              <a:gd name="connsiteX11" fmla="*/ 361950 w 466725"/>
              <a:gd name="connsiteY11" fmla="*/ 1771650 h 2500312"/>
              <a:gd name="connsiteX12" fmla="*/ 428625 w 466725"/>
              <a:gd name="connsiteY12" fmla="*/ 1866900 h 2500312"/>
              <a:gd name="connsiteX13" fmla="*/ 414337 w 466725"/>
              <a:gd name="connsiteY13" fmla="*/ 1981199 h 2500312"/>
              <a:gd name="connsiteX14" fmla="*/ 419100 w 466725"/>
              <a:gd name="connsiteY14" fmla="*/ 2109788 h 2500312"/>
              <a:gd name="connsiteX15" fmla="*/ 423862 w 466725"/>
              <a:gd name="connsiteY15" fmla="*/ 2224087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419967 w 466725"/>
              <a:gd name="connsiteY3" fmla="*/ 620395 h 2500312"/>
              <a:gd name="connsiteX4" fmla="*/ 415609 w 466725"/>
              <a:gd name="connsiteY4" fmla="*/ 756833 h 2500312"/>
              <a:gd name="connsiteX5" fmla="*/ 390525 w 466725"/>
              <a:gd name="connsiteY5" fmla="*/ 928687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414337 w 466725"/>
              <a:gd name="connsiteY10" fmla="*/ 1652587 h 2500312"/>
              <a:gd name="connsiteX11" fmla="*/ 361950 w 466725"/>
              <a:gd name="connsiteY11" fmla="*/ 1771650 h 2500312"/>
              <a:gd name="connsiteX12" fmla="*/ 428625 w 466725"/>
              <a:gd name="connsiteY12" fmla="*/ 1866900 h 2500312"/>
              <a:gd name="connsiteX13" fmla="*/ 414337 w 466725"/>
              <a:gd name="connsiteY13" fmla="*/ 1981199 h 2500312"/>
              <a:gd name="connsiteX14" fmla="*/ 419100 w 466725"/>
              <a:gd name="connsiteY14" fmla="*/ 2109788 h 2500312"/>
              <a:gd name="connsiteX15" fmla="*/ 423862 w 466725"/>
              <a:gd name="connsiteY15" fmla="*/ 2224087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 name="connsiteX0" fmla="*/ 328612 w 466725"/>
              <a:gd name="connsiteY0" fmla="*/ 0 h 2500312"/>
              <a:gd name="connsiteX1" fmla="*/ 319087 w 466725"/>
              <a:gd name="connsiteY1" fmla="*/ 185737 h 2500312"/>
              <a:gd name="connsiteX2" fmla="*/ 376237 w 466725"/>
              <a:gd name="connsiteY2" fmla="*/ 376237 h 2500312"/>
              <a:gd name="connsiteX3" fmla="*/ 419967 w 466725"/>
              <a:gd name="connsiteY3" fmla="*/ 620395 h 2500312"/>
              <a:gd name="connsiteX4" fmla="*/ 415609 w 466725"/>
              <a:gd name="connsiteY4" fmla="*/ 756833 h 2500312"/>
              <a:gd name="connsiteX5" fmla="*/ 406487 w 466725"/>
              <a:gd name="connsiteY5" fmla="*/ 889922 h 2500312"/>
              <a:gd name="connsiteX6" fmla="*/ 414337 w 466725"/>
              <a:gd name="connsiteY6" fmla="*/ 1014412 h 2500312"/>
              <a:gd name="connsiteX7" fmla="*/ 419100 w 466725"/>
              <a:gd name="connsiteY7" fmla="*/ 1214437 h 2500312"/>
              <a:gd name="connsiteX8" fmla="*/ 466725 w 466725"/>
              <a:gd name="connsiteY8" fmla="*/ 1362075 h 2500312"/>
              <a:gd name="connsiteX9" fmla="*/ 433388 w 466725"/>
              <a:gd name="connsiteY9" fmla="*/ 1504950 h 2500312"/>
              <a:gd name="connsiteX10" fmla="*/ 414337 w 466725"/>
              <a:gd name="connsiteY10" fmla="*/ 1652587 h 2500312"/>
              <a:gd name="connsiteX11" fmla="*/ 361950 w 466725"/>
              <a:gd name="connsiteY11" fmla="*/ 1771650 h 2500312"/>
              <a:gd name="connsiteX12" fmla="*/ 428625 w 466725"/>
              <a:gd name="connsiteY12" fmla="*/ 1866900 h 2500312"/>
              <a:gd name="connsiteX13" fmla="*/ 414337 w 466725"/>
              <a:gd name="connsiteY13" fmla="*/ 1981199 h 2500312"/>
              <a:gd name="connsiteX14" fmla="*/ 419100 w 466725"/>
              <a:gd name="connsiteY14" fmla="*/ 2109788 h 2500312"/>
              <a:gd name="connsiteX15" fmla="*/ 423862 w 466725"/>
              <a:gd name="connsiteY15" fmla="*/ 2224087 h 2500312"/>
              <a:gd name="connsiteX16" fmla="*/ 400050 w 466725"/>
              <a:gd name="connsiteY16" fmla="*/ 2305050 h 2500312"/>
              <a:gd name="connsiteX17" fmla="*/ 385762 w 466725"/>
              <a:gd name="connsiteY17" fmla="*/ 2390775 h 2500312"/>
              <a:gd name="connsiteX18" fmla="*/ 242887 w 466725"/>
              <a:gd name="connsiteY18" fmla="*/ 2424112 h 2500312"/>
              <a:gd name="connsiteX19" fmla="*/ 176212 w 466725"/>
              <a:gd name="connsiteY19" fmla="*/ 2462212 h 2500312"/>
              <a:gd name="connsiteX20" fmla="*/ 76200 w 466725"/>
              <a:gd name="connsiteY20" fmla="*/ 2466975 h 2500312"/>
              <a:gd name="connsiteX21" fmla="*/ 0 w 466725"/>
              <a:gd name="connsiteY21" fmla="*/ 2500312 h 250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6725" h="2500312">
                <a:moveTo>
                  <a:pt x="328612" y="0"/>
                </a:moveTo>
                <a:lnTo>
                  <a:pt x="319087" y="185737"/>
                </a:lnTo>
                <a:lnTo>
                  <a:pt x="376237" y="376237"/>
                </a:lnTo>
                <a:lnTo>
                  <a:pt x="419967" y="620395"/>
                </a:lnTo>
                <a:lnTo>
                  <a:pt x="415609" y="756833"/>
                </a:lnTo>
                <a:lnTo>
                  <a:pt x="406487" y="889922"/>
                </a:lnTo>
                <a:lnTo>
                  <a:pt x="414337" y="1014412"/>
                </a:lnTo>
                <a:lnTo>
                  <a:pt x="419100" y="1214437"/>
                </a:lnTo>
                <a:lnTo>
                  <a:pt x="466725" y="1362075"/>
                </a:lnTo>
                <a:lnTo>
                  <a:pt x="433388" y="1504950"/>
                </a:lnTo>
                <a:lnTo>
                  <a:pt x="414337" y="1652587"/>
                </a:lnTo>
                <a:lnTo>
                  <a:pt x="361950" y="1771650"/>
                </a:lnTo>
                <a:lnTo>
                  <a:pt x="428625" y="1866900"/>
                </a:lnTo>
                <a:lnTo>
                  <a:pt x="414337" y="1981199"/>
                </a:lnTo>
                <a:cubicBezTo>
                  <a:pt x="401637" y="2019299"/>
                  <a:pt x="417513" y="2069307"/>
                  <a:pt x="419100" y="2109788"/>
                </a:cubicBezTo>
                <a:cubicBezTo>
                  <a:pt x="420687" y="2150269"/>
                  <a:pt x="423862" y="2182812"/>
                  <a:pt x="423862" y="2224087"/>
                </a:cubicBezTo>
                <a:lnTo>
                  <a:pt x="400050" y="2305050"/>
                </a:lnTo>
                <a:lnTo>
                  <a:pt x="385762" y="2390775"/>
                </a:lnTo>
                <a:lnTo>
                  <a:pt x="242887" y="2424112"/>
                </a:lnTo>
                <a:lnTo>
                  <a:pt x="176212" y="2462212"/>
                </a:lnTo>
                <a:lnTo>
                  <a:pt x="76200" y="2466975"/>
                </a:lnTo>
                <a:lnTo>
                  <a:pt x="0" y="2500312"/>
                </a:lnTo>
              </a:path>
            </a:pathLst>
          </a:custGeom>
          <a:noFill/>
          <a:ln w="28575">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6E9DDD-E066-4A76-BE1A-E02026C339E9}"/>
              </a:ext>
            </a:extLst>
          </p:cNvPr>
          <p:cNvSpPr/>
          <p:nvPr/>
        </p:nvSpPr>
        <p:spPr>
          <a:xfrm>
            <a:off x="3609975" y="1919288"/>
            <a:ext cx="695431" cy="2500312"/>
          </a:xfrm>
          <a:custGeom>
            <a:avLst/>
            <a:gdLst>
              <a:gd name="connsiteX0" fmla="*/ 338138 w 695431"/>
              <a:gd name="connsiteY0" fmla="*/ 0 h 2500312"/>
              <a:gd name="connsiteX1" fmla="*/ 304800 w 695431"/>
              <a:gd name="connsiteY1" fmla="*/ 133350 h 2500312"/>
              <a:gd name="connsiteX2" fmla="*/ 338138 w 695431"/>
              <a:gd name="connsiteY2" fmla="*/ 276225 h 2500312"/>
              <a:gd name="connsiteX3" fmla="*/ 366713 w 695431"/>
              <a:gd name="connsiteY3" fmla="*/ 409575 h 2500312"/>
              <a:gd name="connsiteX4" fmla="*/ 542925 w 695431"/>
              <a:gd name="connsiteY4" fmla="*/ 471487 h 2500312"/>
              <a:gd name="connsiteX5" fmla="*/ 685800 w 695431"/>
              <a:gd name="connsiteY5" fmla="*/ 500062 h 2500312"/>
              <a:gd name="connsiteX6" fmla="*/ 619125 w 695431"/>
              <a:gd name="connsiteY6" fmla="*/ 738187 h 2500312"/>
              <a:gd name="connsiteX7" fmla="*/ 619125 w 695431"/>
              <a:gd name="connsiteY7" fmla="*/ 928687 h 2500312"/>
              <a:gd name="connsiteX8" fmla="*/ 623888 w 695431"/>
              <a:gd name="connsiteY8" fmla="*/ 1171575 h 2500312"/>
              <a:gd name="connsiteX9" fmla="*/ 647700 w 695431"/>
              <a:gd name="connsiteY9" fmla="*/ 1304925 h 2500312"/>
              <a:gd name="connsiteX10" fmla="*/ 695325 w 695431"/>
              <a:gd name="connsiteY10" fmla="*/ 1423987 h 2500312"/>
              <a:gd name="connsiteX11" fmla="*/ 633413 w 695431"/>
              <a:gd name="connsiteY11" fmla="*/ 1538287 h 2500312"/>
              <a:gd name="connsiteX12" fmla="*/ 604838 w 695431"/>
              <a:gd name="connsiteY12" fmla="*/ 1676400 h 2500312"/>
              <a:gd name="connsiteX13" fmla="*/ 623888 w 695431"/>
              <a:gd name="connsiteY13" fmla="*/ 1843087 h 2500312"/>
              <a:gd name="connsiteX14" fmla="*/ 595313 w 695431"/>
              <a:gd name="connsiteY14" fmla="*/ 1971675 h 2500312"/>
              <a:gd name="connsiteX15" fmla="*/ 623888 w 695431"/>
              <a:gd name="connsiteY15" fmla="*/ 2057400 h 2500312"/>
              <a:gd name="connsiteX16" fmla="*/ 661988 w 695431"/>
              <a:gd name="connsiteY16" fmla="*/ 2157412 h 2500312"/>
              <a:gd name="connsiteX17" fmla="*/ 685800 w 695431"/>
              <a:gd name="connsiteY17" fmla="*/ 2281237 h 2500312"/>
              <a:gd name="connsiteX18" fmla="*/ 590550 w 695431"/>
              <a:gd name="connsiteY18" fmla="*/ 2314575 h 2500312"/>
              <a:gd name="connsiteX19" fmla="*/ 433388 w 695431"/>
              <a:gd name="connsiteY19" fmla="*/ 2347912 h 2500312"/>
              <a:gd name="connsiteX20" fmla="*/ 238125 w 695431"/>
              <a:gd name="connsiteY20" fmla="*/ 2419350 h 2500312"/>
              <a:gd name="connsiteX21" fmla="*/ 100013 w 695431"/>
              <a:gd name="connsiteY21" fmla="*/ 2462212 h 2500312"/>
              <a:gd name="connsiteX22" fmla="*/ 0 w 695431"/>
              <a:gd name="connsiteY22" fmla="*/ 2500312 h 2500312"/>
              <a:gd name="connsiteX0" fmla="*/ 338138 w 695431"/>
              <a:gd name="connsiteY0" fmla="*/ 0 h 2500312"/>
              <a:gd name="connsiteX1" fmla="*/ 304800 w 695431"/>
              <a:gd name="connsiteY1" fmla="*/ 133350 h 2500312"/>
              <a:gd name="connsiteX2" fmla="*/ 338138 w 695431"/>
              <a:gd name="connsiteY2" fmla="*/ 276225 h 2500312"/>
              <a:gd name="connsiteX3" fmla="*/ 366713 w 695431"/>
              <a:gd name="connsiteY3" fmla="*/ 409575 h 2500312"/>
              <a:gd name="connsiteX4" fmla="*/ 542925 w 695431"/>
              <a:gd name="connsiteY4" fmla="*/ 471487 h 2500312"/>
              <a:gd name="connsiteX5" fmla="*/ 685800 w 695431"/>
              <a:gd name="connsiteY5" fmla="*/ 500062 h 2500312"/>
              <a:gd name="connsiteX6" fmla="*/ 619125 w 695431"/>
              <a:gd name="connsiteY6" fmla="*/ 738187 h 2500312"/>
              <a:gd name="connsiteX7" fmla="*/ 619125 w 695431"/>
              <a:gd name="connsiteY7" fmla="*/ 928687 h 2500312"/>
              <a:gd name="connsiteX8" fmla="*/ 623888 w 695431"/>
              <a:gd name="connsiteY8" fmla="*/ 1171575 h 2500312"/>
              <a:gd name="connsiteX9" fmla="*/ 647700 w 695431"/>
              <a:gd name="connsiteY9" fmla="*/ 1304925 h 2500312"/>
              <a:gd name="connsiteX10" fmla="*/ 695325 w 695431"/>
              <a:gd name="connsiteY10" fmla="*/ 1423987 h 2500312"/>
              <a:gd name="connsiteX11" fmla="*/ 633413 w 695431"/>
              <a:gd name="connsiteY11" fmla="*/ 1538287 h 2500312"/>
              <a:gd name="connsiteX12" fmla="*/ 604838 w 695431"/>
              <a:gd name="connsiteY12" fmla="*/ 1676400 h 2500312"/>
              <a:gd name="connsiteX13" fmla="*/ 623888 w 695431"/>
              <a:gd name="connsiteY13" fmla="*/ 1843087 h 2500312"/>
              <a:gd name="connsiteX14" fmla="*/ 622677 w 695431"/>
              <a:gd name="connsiteY14" fmla="*/ 1962554 h 2500312"/>
              <a:gd name="connsiteX15" fmla="*/ 623888 w 695431"/>
              <a:gd name="connsiteY15" fmla="*/ 2057400 h 2500312"/>
              <a:gd name="connsiteX16" fmla="*/ 661988 w 695431"/>
              <a:gd name="connsiteY16" fmla="*/ 2157412 h 2500312"/>
              <a:gd name="connsiteX17" fmla="*/ 685800 w 695431"/>
              <a:gd name="connsiteY17" fmla="*/ 2281237 h 2500312"/>
              <a:gd name="connsiteX18" fmla="*/ 590550 w 695431"/>
              <a:gd name="connsiteY18" fmla="*/ 2314575 h 2500312"/>
              <a:gd name="connsiteX19" fmla="*/ 433388 w 695431"/>
              <a:gd name="connsiteY19" fmla="*/ 2347912 h 2500312"/>
              <a:gd name="connsiteX20" fmla="*/ 238125 w 695431"/>
              <a:gd name="connsiteY20" fmla="*/ 2419350 h 2500312"/>
              <a:gd name="connsiteX21" fmla="*/ 100013 w 695431"/>
              <a:gd name="connsiteY21" fmla="*/ 2462212 h 2500312"/>
              <a:gd name="connsiteX22" fmla="*/ 0 w 695431"/>
              <a:gd name="connsiteY22" fmla="*/ 2500312 h 250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431" h="2500312">
                <a:moveTo>
                  <a:pt x="338138" y="0"/>
                </a:moveTo>
                <a:cubicBezTo>
                  <a:pt x="321469" y="43656"/>
                  <a:pt x="304800" y="87313"/>
                  <a:pt x="304800" y="133350"/>
                </a:cubicBezTo>
                <a:cubicBezTo>
                  <a:pt x="304800" y="179387"/>
                  <a:pt x="327819" y="230188"/>
                  <a:pt x="338138" y="276225"/>
                </a:cubicBezTo>
                <a:cubicBezTo>
                  <a:pt x="348457" y="322263"/>
                  <a:pt x="332582" y="377031"/>
                  <a:pt x="366713" y="409575"/>
                </a:cubicBezTo>
                <a:cubicBezTo>
                  <a:pt x="400844" y="442119"/>
                  <a:pt x="489744" y="456406"/>
                  <a:pt x="542925" y="471487"/>
                </a:cubicBezTo>
                <a:cubicBezTo>
                  <a:pt x="596106" y="486568"/>
                  <a:pt x="673100" y="455612"/>
                  <a:pt x="685800" y="500062"/>
                </a:cubicBezTo>
                <a:cubicBezTo>
                  <a:pt x="698500" y="544512"/>
                  <a:pt x="630238" y="666749"/>
                  <a:pt x="619125" y="738187"/>
                </a:cubicBezTo>
                <a:cubicBezTo>
                  <a:pt x="608012" y="809625"/>
                  <a:pt x="618331" y="856456"/>
                  <a:pt x="619125" y="928687"/>
                </a:cubicBezTo>
                <a:cubicBezTo>
                  <a:pt x="619919" y="1000918"/>
                  <a:pt x="619126" y="1108869"/>
                  <a:pt x="623888" y="1171575"/>
                </a:cubicBezTo>
                <a:cubicBezTo>
                  <a:pt x="628650" y="1234281"/>
                  <a:pt x="635794" y="1262856"/>
                  <a:pt x="647700" y="1304925"/>
                </a:cubicBezTo>
                <a:cubicBezTo>
                  <a:pt x="659606" y="1346994"/>
                  <a:pt x="697706" y="1385093"/>
                  <a:pt x="695325" y="1423987"/>
                </a:cubicBezTo>
                <a:cubicBezTo>
                  <a:pt x="692944" y="1462881"/>
                  <a:pt x="648494" y="1496218"/>
                  <a:pt x="633413" y="1538287"/>
                </a:cubicBezTo>
                <a:cubicBezTo>
                  <a:pt x="618332" y="1580356"/>
                  <a:pt x="606426" y="1625600"/>
                  <a:pt x="604838" y="1676400"/>
                </a:cubicBezTo>
                <a:cubicBezTo>
                  <a:pt x="603251" y="1727200"/>
                  <a:pt x="620915" y="1795395"/>
                  <a:pt x="623888" y="1843087"/>
                </a:cubicBezTo>
                <a:cubicBezTo>
                  <a:pt x="626861" y="1890779"/>
                  <a:pt x="622677" y="1926835"/>
                  <a:pt x="622677" y="1962554"/>
                </a:cubicBezTo>
                <a:cubicBezTo>
                  <a:pt x="622677" y="1998273"/>
                  <a:pt x="617336" y="2024924"/>
                  <a:pt x="623888" y="2057400"/>
                </a:cubicBezTo>
                <a:cubicBezTo>
                  <a:pt x="630440" y="2089876"/>
                  <a:pt x="651669" y="2120106"/>
                  <a:pt x="661988" y="2157412"/>
                </a:cubicBezTo>
                <a:cubicBezTo>
                  <a:pt x="672307" y="2194718"/>
                  <a:pt x="697706" y="2255043"/>
                  <a:pt x="685800" y="2281237"/>
                </a:cubicBezTo>
                <a:cubicBezTo>
                  <a:pt x="673894" y="2307431"/>
                  <a:pt x="632619" y="2303463"/>
                  <a:pt x="590550" y="2314575"/>
                </a:cubicBezTo>
                <a:cubicBezTo>
                  <a:pt x="548481" y="2325687"/>
                  <a:pt x="492125" y="2330450"/>
                  <a:pt x="433388" y="2347912"/>
                </a:cubicBezTo>
                <a:cubicBezTo>
                  <a:pt x="374651" y="2365374"/>
                  <a:pt x="293687" y="2400300"/>
                  <a:pt x="238125" y="2419350"/>
                </a:cubicBezTo>
                <a:cubicBezTo>
                  <a:pt x="182562" y="2438400"/>
                  <a:pt x="139700" y="2448718"/>
                  <a:pt x="100013" y="2462212"/>
                </a:cubicBezTo>
                <a:cubicBezTo>
                  <a:pt x="60326" y="2475706"/>
                  <a:pt x="30163" y="2488009"/>
                  <a:pt x="0" y="2500312"/>
                </a:cubicBezTo>
              </a:path>
            </a:pathLst>
          </a:custGeom>
          <a:noFill/>
          <a:ln w="28575">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56F6A2F-1D4E-49FF-9753-55BA64006BFA}"/>
              </a:ext>
            </a:extLst>
          </p:cNvPr>
          <p:cNvSpPr/>
          <p:nvPr/>
        </p:nvSpPr>
        <p:spPr>
          <a:xfrm>
            <a:off x="3566329" y="4395100"/>
            <a:ext cx="92835" cy="92835"/>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CE6A667-5040-45E5-8B43-F9392D997945}"/>
              </a:ext>
            </a:extLst>
          </p:cNvPr>
          <p:cNvSpPr/>
          <p:nvPr/>
        </p:nvSpPr>
        <p:spPr>
          <a:xfrm>
            <a:off x="3930764" y="1854251"/>
            <a:ext cx="92835" cy="92835"/>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2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mph" presetSubtype="2" fill="hold" nodeType="clickEffect">
                                  <p:stCondLst>
                                    <p:cond delay="0"/>
                                  </p:stCondLst>
                                  <p:childTnLst>
                                    <p:animClr clrSpc="rgb" dir="cw">
                                      <p:cBhvr>
                                        <p:cTn id="35" dur="1000" fill="hold"/>
                                        <p:tgtEl>
                                          <p:spTgt spid="4"/>
                                        </p:tgtEl>
                                        <p:attrNameLst>
                                          <p:attrName>stroke.color</p:attrName>
                                        </p:attrNameLst>
                                      </p:cBhvr>
                                      <p:to>
                                        <a:srgbClr val="996633"/>
                                      </p:to>
                                    </p:animClr>
                                    <p:set>
                                      <p:cBhvr>
                                        <p:cTn id="36" dur="1000" fill="hold"/>
                                        <p:tgtEl>
                                          <p:spTgt spid="4"/>
                                        </p:tgtEl>
                                        <p:attrNameLst>
                                          <p:attrName>stroke.on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p:bldP spid="8" grpId="0"/>
      <p:bldP spid="13" grpId="0"/>
      <p:bldP spid="10" grpId="0" animBg="1"/>
      <p:bldP spid="10" grpId="1" animBg="1"/>
      <p:bldP spid="12" grpId="0" animBg="1"/>
      <p:bldP spid="9"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163198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The man is a lost sinner</a:t>
            </a:r>
            <a:endParaRPr lang="en-US" sz="60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6C9B9D8-03B7-4FA6-A523-1F52F42B3D50}"/>
              </a:ext>
            </a:extLst>
          </p:cNvPr>
          <p:cNvSpPr txBox="1"/>
          <p:nvPr/>
        </p:nvSpPr>
        <p:spPr>
          <a:xfrm>
            <a:off x="5257801" y="242888"/>
            <a:ext cx="3652838" cy="507831"/>
          </a:xfrm>
          <a:prstGeom prst="rect">
            <a:avLst/>
          </a:prstGeom>
          <a:noFill/>
        </p:spPr>
        <p:txBody>
          <a:bodyPr wrap="square" rtlCol="0">
            <a:spAutoFit/>
            <a:scene3d>
              <a:camera prst="orthographicFront"/>
              <a:lightRig rig="threePt" dir="t"/>
            </a:scene3d>
            <a:sp3d extrusionH="57150">
              <a:bevelT w="38100" h="38100"/>
            </a:sp3d>
          </a:bodyPr>
          <a:lstStyle/>
          <a:p>
            <a:r>
              <a:rPr lang="en-US" sz="2700" b="1" dirty="0">
                <a:solidFill>
                  <a:srgbClr val="FF0000"/>
                </a:solidFill>
              </a:rPr>
              <a:t>AN ALLEGORICAL FOLLY</a:t>
            </a:r>
          </a:p>
        </p:txBody>
      </p:sp>
      <p:sp>
        <p:nvSpPr>
          <p:cNvPr id="8" name="TextBox 7">
            <a:extLst>
              <a:ext uri="{FF2B5EF4-FFF2-40B4-BE49-F238E27FC236}">
                <a16:creationId xmlns:a16="http://schemas.microsoft.com/office/drawing/2014/main" id="{9C398220-6091-4012-9FD3-CF8DC161C01B}"/>
              </a:ext>
            </a:extLst>
          </p:cNvPr>
          <p:cNvSpPr txBox="1"/>
          <p:nvPr/>
        </p:nvSpPr>
        <p:spPr>
          <a:xfrm>
            <a:off x="457293" y="1355682"/>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Stuck between heaven (Jerusalem) and hell (Jericho)</a:t>
            </a:r>
          </a:p>
        </p:txBody>
      </p:sp>
      <p:sp>
        <p:nvSpPr>
          <p:cNvPr id="10" name="TextBox 9">
            <a:extLst>
              <a:ext uri="{FF2B5EF4-FFF2-40B4-BE49-F238E27FC236}">
                <a16:creationId xmlns:a16="http://schemas.microsoft.com/office/drawing/2014/main" id="{95DFCAEB-BE17-41DF-9D06-3D308DD9B064}"/>
              </a:ext>
            </a:extLst>
          </p:cNvPr>
          <p:cNvSpPr txBox="1"/>
          <p:nvPr/>
        </p:nvSpPr>
        <p:spPr>
          <a:xfrm>
            <a:off x="452526" y="1813332"/>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Bruised and bloodied by the world (the thieves)</a:t>
            </a:r>
            <a:endParaRPr lang="en-US" sz="11500" dirty="0">
              <a:solidFill>
                <a:srgbClr val="FF0000"/>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71838DA6-97AF-4F13-9042-1288434CF0EF}"/>
              </a:ext>
            </a:extLst>
          </p:cNvPr>
          <p:cNvSpPr txBox="1"/>
          <p:nvPr/>
        </p:nvSpPr>
        <p:spPr>
          <a:xfrm>
            <a:off x="452519" y="2278942"/>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Half dead (dead spiritually, alive physically)</a:t>
            </a:r>
          </a:p>
        </p:txBody>
      </p:sp>
      <p:sp>
        <p:nvSpPr>
          <p:cNvPr id="14" name="TextBox 13">
            <a:extLst>
              <a:ext uri="{FF2B5EF4-FFF2-40B4-BE49-F238E27FC236}">
                <a16:creationId xmlns:a16="http://schemas.microsoft.com/office/drawing/2014/main" id="{F0BE4D46-EC67-43BC-B25B-A8B4DD8FEBB6}"/>
              </a:ext>
            </a:extLst>
          </p:cNvPr>
          <p:cNvSpPr txBox="1"/>
          <p:nvPr/>
        </p:nvSpPr>
        <p:spPr>
          <a:xfrm>
            <a:off x="455289" y="2725059"/>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Religion is unable to help him (priest and Levite)</a:t>
            </a:r>
          </a:p>
        </p:txBody>
      </p:sp>
      <p:sp>
        <p:nvSpPr>
          <p:cNvPr id="15" name="TextBox 14">
            <a:extLst>
              <a:ext uri="{FF2B5EF4-FFF2-40B4-BE49-F238E27FC236}">
                <a16:creationId xmlns:a16="http://schemas.microsoft.com/office/drawing/2014/main" id="{6B400EC2-79DE-4EDC-8A29-52D430AA3D67}"/>
              </a:ext>
            </a:extLst>
          </p:cNvPr>
          <p:cNvSpPr txBox="1"/>
          <p:nvPr/>
        </p:nvSpPr>
        <p:spPr>
          <a:xfrm>
            <a:off x="458059" y="3171176"/>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The Samaritan is Jesus </a:t>
            </a:r>
            <a:endParaRPr lang="en-US" sz="4000" dirty="0">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90023784-8F5F-4ABD-8722-F90EA11B5E41}"/>
              </a:ext>
            </a:extLst>
          </p:cNvPr>
          <p:cNvSpPr txBox="1"/>
          <p:nvPr/>
        </p:nvSpPr>
        <p:spPr>
          <a:xfrm>
            <a:off x="460829" y="3617293"/>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The 2 denarii are His provision until He does return </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720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8"/>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0"/>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3" presetClass="emph" presetSubtype="2" fill="hold" grpId="1" nodeType="withEffect">
                                  <p:stCondLst>
                                    <p:cond delay="0"/>
                                  </p:stCondLst>
                                  <p:childTnLst>
                                    <p:animClr clrSpc="rgb" dir="cw">
                                      <p:cBhvr override="childStyle">
                                        <p:cTn id="40" dur="500" fill="hold"/>
                                        <p:tgtEl>
                                          <p:spTgt spid="12"/>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3" presetClass="emph" presetSubtype="2" fill="hold" grpId="1" nodeType="withEffect">
                                  <p:stCondLst>
                                    <p:cond delay="0"/>
                                  </p:stCondLst>
                                  <p:childTnLst>
                                    <p:animClr clrSpc="rgb" dir="cw">
                                      <p:cBhvr override="childStyle">
                                        <p:cTn id="47" dur="500" fill="hold"/>
                                        <p:tgtEl>
                                          <p:spTgt spid="14"/>
                                        </p:tgtEl>
                                        <p:attrNameLst>
                                          <p:attrName>style.color</p:attrName>
                                        </p:attrNameLst>
                                      </p:cBhvr>
                                      <p:to>
                                        <a:schemeClr val="accent2"/>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3" presetClass="emph" presetSubtype="2" fill="hold" grpId="1" nodeType="withEffect">
                                  <p:stCondLst>
                                    <p:cond delay="0"/>
                                  </p:stCondLst>
                                  <p:childTnLst>
                                    <p:animClr clrSpc="rgb" dir="cw">
                                      <p:cBhvr override="childStyle">
                                        <p:cTn id="54" dur="500" fill="hold"/>
                                        <p:tgtEl>
                                          <p:spTgt spid="1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8" grpId="0"/>
      <p:bldP spid="8" grpId="1"/>
      <p:bldP spid="10" grpId="0"/>
      <p:bldP spid="10" grpId="1"/>
      <p:bldP spid="12" grpId="0"/>
      <p:bldP spid="12" grpId="1"/>
      <p:bldP spid="14" grpId="0"/>
      <p:bldP spid="14" grpId="1"/>
      <p:bldP spid="15" grpId="0"/>
      <p:bldP spid="15" grpId="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16" name="TextBox 15">
            <a:extLst>
              <a:ext uri="{FF2B5EF4-FFF2-40B4-BE49-F238E27FC236}">
                <a16:creationId xmlns:a16="http://schemas.microsoft.com/office/drawing/2014/main" id="{90023784-8F5F-4ABD-8722-F90EA11B5E41}"/>
              </a:ext>
            </a:extLst>
          </p:cNvPr>
          <p:cNvSpPr txBox="1"/>
          <p:nvPr/>
        </p:nvSpPr>
        <p:spPr>
          <a:xfrm>
            <a:off x="460829" y="1256483"/>
            <a:ext cx="8239297"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dirty="0">
                <a:effectLst>
                  <a:outerShdw blurRad="38100" dist="38100" dir="2700000" algn="tl">
                    <a:srgbClr val="000000">
                      <a:alpha val="43137"/>
                    </a:srgbClr>
                  </a:outerShdw>
                </a:effectLst>
              </a:rPr>
              <a:t>Who is my neighbor?</a:t>
            </a:r>
            <a:endParaRPr lang="en-US" sz="6000"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4EBB6F9A-5C3E-4E84-9C16-11641B9777E2}"/>
              </a:ext>
            </a:extLst>
          </p:cNvPr>
          <p:cNvSpPr txBox="1"/>
          <p:nvPr/>
        </p:nvSpPr>
        <p:spPr>
          <a:xfrm>
            <a:off x="5257801" y="242888"/>
            <a:ext cx="3652838" cy="507831"/>
          </a:xfrm>
          <a:prstGeom prst="rect">
            <a:avLst/>
          </a:prstGeom>
          <a:noFill/>
        </p:spPr>
        <p:txBody>
          <a:bodyPr wrap="square" rtlCol="0">
            <a:spAutoFit/>
            <a:scene3d>
              <a:camera prst="orthographicFront"/>
              <a:lightRig rig="threePt" dir="t"/>
            </a:scene3d>
            <a:sp3d extrusionH="57150">
              <a:bevelT w="38100" h="38100"/>
            </a:sp3d>
          </a:bodyPr>
          <a:lstStyle/>
          <a:p>
            <a:r>
              <a:rPr lang="en-US" sz="2700" b="1" dirty="0">
                <a:solidFill>
                  <a:srgbClr val="FF0000"/>
                </a:solidFill>
              </a:rPr>
              <a:t>AN ALLEGORICAL FOLLY</a:t>
            </a:r>
          </a:p>
        </p:txBody>
      </p:sp>
    </p:spTree>
    <p:extLst>
      <p:ext uri="{BB962C8B-B14F-4D97-AF65-F5344CB8AC3E}">
        <p14:creationId xmlns:p14="http://schemas.microsoft.com/office/powerpoint/2010/main" val="159517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2000" fill="hold"/>
                                        <p:tgtEl>
                                          <p:spTgt spid="16"/>
                                        </p:tgtEl>
                                      </p:cBhvr>
                                      <p:by x="200000" y="200000"/>
                                    </p:animScale>
                                  </p:childTnLst>
                                </p:cTn>
                              </p:par>
                              <p:par>
                                <p:cTn id="11" presetID="42" presetClass="path" presetSubtype="0" fill="hold" grpId="2" nodeType="withEffect">
                                  <p:stCondLst>
                                    <p:cond delay="0"/>
                                  </p:stCondLst>
                                  <p:childTnLst>
                                    <p:animMotion origin="layout" path="M 0 0 L 0 0.25 E" pathEditMode="relative" ptsTypes="">
                                      <p:cBhvr>
                                        <p:cTn id="12" dur="2000" fill="hold"/>
                                        <p:tgtEl>
                                          <p:spTgt spid="16"/>
                                        </p:tgtEl>
                                        <p:attrNameLst>
                                          <p:attrName>ppt_x</p:attrName>
                                          <p:attrName>ppt_y</p:attrName>
                                        </p:attrNameLst>
                                      </p:cBhvr>
                                    </p:animMotion>
                                  </p:childTnLst>
                                </p:cTn>
                              </p:par>
                              <p:par>
                                <p:cTn id="13" presetID="3" presetClass="emph" presetSubtype="2" fill="hold" grpId="3" nodeType="withEffect">
                                  <p:stCondLst>
                                    <p:cond delay="0"/>
                                  </p:stCondLst>
                                  <p:childTnLst>
                                    <p:animClr clrSpc="rgb" dir="cw">
                                      <p:cBhvr override="childStyle">
                                        <p:cTn id="14" dur="2000" fill="hold"/>
                                        <p:tgtEl>
                                          <p:spTgt spid="1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6" grpId="3"/>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5" y="890081"/>
            <a:ext cx="5883318" cy="353943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Martin Luther King, Jr. (1929-1968) ~ </a:t>
            </a:r>
            <a:r>
              <a:rPr lang="en-US" sz="2800" dirty="0">
                <a:effectLst>
                  <a:outerShdw blurRad="38100" dist="38100" dir="2700000" algn="tl">
                    <a:srgbClr val="000000">
                      <a:alpha val="43137"/>
                    </a:srgbClr>
                  </a:outerShdw>
                </a:effectLst>
              </a:rPr>
              <a:t>“The first question which the priest and the Levite asked was: ‘If I stop to help this man, what will happen to me?’ But … the good Samaritan reversed the question: ‘If I do not stop to help this man, what will happen to him?’”</a:t>
            </a:r>
          </a:p>
        </p:txBody>
      </p:sp>
      <p:pic>
        <p:nvPicPr>
          <p:cNvPr id="5122" name="Picture 2">
            <a:extLst>
              <a:ext uri="{FF2B5EF4-FFF2-40B4-BE49-F238E27FC236}">
                <a16:creationId xmlns:a16="http://schemas.microsoft.com/office/drawing/2014/main" id="{BAAD2550-C77B-47D3-B946-2923512A5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0176">
            <a:off x="5998506" y="811110"/>
            <a:ext cx="2744224" cy="411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4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217368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1) How long did the Hundred Years War last? </a:t>
            </a:r>
            <a:endParaRPr lang="en-US" sz="44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361831"/>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116 years</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6C9B9D8-03B7-4FA6-A523-1F52F42B3D50}"/>
              </a:ext>
            </a:extLst>
          </p:cNvPr>
          <p:cNvSpPr txBox="1"/>
          <p:nvPr/>
        </p:nvSpPr>
        <p:spPr>
          <a:xfrm>
            <a:off x="5257801" y="242888"/>
            <a:ext cx="3652838" cy="523220"/>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a:solidFill>
                  <a:srgbClr val="FF0000"/>
                </a:solidFill>
              </a:rPr>
              <a:t>WORLD'S EASIEST QUIZ</a:t>
            </a:r>
          </a:p>
        </p:txBody>
      </p:sp>
      <p:sp>
        <p:nvSpPr>
          <p:cNvPr id="8" name="TextBox 7">
            <a:extLst>
              <a:ext uri="{FF2B5EF4-FFF2-40B4-BE49-F238E27FC236}">
                <a16:creationId xmlns:a16="http://schemas.microsoft.com/office/drawing/2014/main" id="{9C398220-6091-4012-9FD3-CF8DC161C01B}"/>
              </a:ext>
            </a:extLst>
          </p:cNvPr>
          <p:cNvSpPr txBox="1"/>
          <p:nvPr/>
        </p:nvSpPr>
        <p:spPr>
          <a:xfrm>
            <a:off x="457293" y="1837823"/>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2) Which country makes Panama hats? </a:t>
            </a:r>
            <a:endParaRPr lang="en-US" sz="600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649EDC58-AFD2-4363-9792-9F0CE5D973E1}"/>
              </a:ext>
            </a:extLst>
          </p:cNvPr>
          <p:cNvSpPr/>
          <p:nvPr/>
        </p:nvSpPr>
        <p:spPr>
          <a:xfrm>
            <a:off x="705781" y="2309569"/>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Ecuador</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95DFCAEB-BE17-41DF-9D06-3D308DD9B064}"/>
              </a:ext>
            </a:extLst>
          </p:cNvPr>
          <p:cNvSpPr txBox="1"/>
          <p:nvPr/>
        </p:nvSpPr>
        <p:spPr>
          <a:xfrm>
            <a:off x="452526" y="2766524"/>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3) From which animal do we get cat gut? </a:t>
            </a:r>
            <a:endParaRPr lang="en-US" sz="8000" dirty="0">
              <a:solidFill>
                <a:srgbClr val="FF0000"/>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BFBD4F60-C738-41A0-8E06-E609AC01440D}"/>
              </a:ext>
            </a:extLst>
          </p:cNvPr>
          <p:cNvSpPr/>
          <p:nvPr/>
        </p:nvSpPr>
        <p:spPr>
          <a:xfrm>
            <a:off x="701014" y="3238270"/>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Sheep and horses</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71838DA6-97AF-4F13-9042-1288434CF0EF}"/>
              </a:ext>
            </a:extLst>
          </p:cNvPr>
          <p:cNvSpPr txBox="1"/>
          <p:nvPr/>
        </p:nvSpPr>
        <p:spPr>
          <a:xfrm>
            <a:off x="452519" y="3714272"/>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4) In which month do Russians celebrate the October Revolution?</a:t>
            </a:r>
            <a:endParaRPr lang="en-US" sz="11500" dirty="0">
              <a:solidFill>
                <a:srgbClr val="FF0000"/>
              </a:solidFill>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id="{A538629C-E847-4287-93E9-8F80A6944ADB}"/>
              </a:ext>
            </a:extLst>
          </p:cNvPr>
          <p:cNvSpPr/>
          <p:nvPr/>
        </p:nvSpPr>
        <p:spPr>
          <a:xfrm>
            <a:off x="701007" y="4605128"/>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November</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144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3"/>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6"/>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3" presetClass="emph" presetSubtype="2" fill="hold" grpId="1" nodeType="withEffect">
                                  <p:stCondLst>
                                    <p:cond delay="0"/>
                                  </p:stCondLst>
                                  <p:childTnLst>
                                    <p:animClr clrSpc="rgb" dir="cw">
                                      <p:cBhvr override="childStyle">
                                        <p:cTn id="38" dur="500" fill="hold"/>
                                        <p:tgtEl>
                                          <p:spTgt spid="8"/>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500" fill="hold"/>
                                        <p:tgtEl>
                                          <p:spTgt spid="9"/>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3" presetClass="emph" presetSubtype="2" fill="hold" grpId="1" nodeType="withEffect">
                                  <p:stCondLst>
                                    <p:cond delay="0"/>
                                  </p:stCondLst>
                                  <p:childTnLst>
                                    <p:animClr clrSpc="rgb" dir="cw">
                                      <p:cBhvr override="childStyle">
                                        <p:cTn id="52" dur="500" fill="hold"/>
                                        <p:tgtEl>
                                          <p:spTgt spid="10"/>
                                        </p:tgtEl>
                                        <p:attrNameLst>
                                          <p:attrName>style.color</p:attrName>
                                        </p:attrNameLst>
                                      </p:cBhvr>
                                      <p:to>
                                        <a:schemeClr val="accent2"/>
                                      </p:to>
                                    </p:animClr>
                                  </p:childTnLst>
                                </p:cTn>
                              </p:par>
                              <p:par>
                                <p:cTn id="53" presetID="3" presetClass="emph" presetSubtype="2" fill="hold" grpId="1" nodeType="withEffect">
                                  <p:stCondLst>
                                    <p:cond delay="0"/>
                                  </p:stCondLst>
                                  <p:childTnLst>
                                    <p:animClr clrSpc="rgb" dir="cw">
                                      <p:cBhvr override="childStyle">
                                        <p:cTn id="54" dur="500" fill="hold"/>
                                        <p:tgtEl>
                                          <p:spTgt spid="11"/>
                                        </p:tgtEl>
                                        <p:attrNameLst>
                                          <p:attrName>style.color</p:attrName>
                                        </p:attrNameLst>
                                      </p:cBhvr>
                                      <p:to>
                                        <a:schemeClr val="accent2"/>
                                      </p:to>
                                    </p:animClr>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4" grpId="0"/>
      <p:bldP spid="8" grpId="0"/>
      <p:bldP spid="8" grpId="1"/>
      <p:bldP spid="9" grpId="0"/>
      <p:bldP spid="9" grpId="1"/>
      <p:bldP spid="10" grpId="0"/>
      <p:bldP spid="10" grpId="1"/>
      <p:bldP spid="11" grpId="0"/>
      <p:bldP spid="11" grpId="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5) What is a </a:t>
            </a:r>
            <a:r>
              <a:rPr lang="en-US" sz="2800">
                <a:effectLst>
                  <a:outerShdw blurRad="38100" dist="38100" dir="2700000" algn="tl">
                    <a:srgbClr val="000000">
                      <a:alpha val="43137"/>
                    </a:srgbClr>
                  </a:outerShdw>
                </a:effectLst>
              </a:rPr>
              <a:t>camel’s hair brush </a:t>
            </a:r>
            <a:r>
              <a:rPr lang="en-US" sz="2800" dirty="0">
                <a:effectLst>
                  <a:outerShdw blurRad="38100" dist="38100" dir="2700000" algn="tl">
                    <a:srgbClr val="000000">
                      <a:alpha val="43137"/>
                    </a:srgbClr>
                  </a:outerShdw>
                </a:effectLst>
              </a:rPr>
              <a:t>made of? </a:t>
            </a:r>
            <a:endParaRPr lang="en-US" sz="60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361831"/>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Squirrel fur</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6C9B9D8-03B7-4FA6-A523-1F52F42B3D50}"/>
              </a:ext>
            </a:extLst>
          </p:cNvPr>
          <p:cNvSpPr txBox="1"/>
          <p:nvPr/>
        </p:nvSpPr>
        <p:spPr>
          <a:xfrm>
            <a:off x="5257801" y="242888"/>
            <a:ext cx="3652838" cy="523220"/>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a:solidFill>
                  <a:srgbClr val="FF0000"/>
                </a:solidFill>
              </a:rPr>
              <a:t>WORLD'S EASIEST QUIZ</a:t>
            </a:r>
          </a:p>
        </p:txBody>
      </p:sp>
      <p:sp>
        <p:nvSpPr>
          <p:cNvPr id="8" name="TextBox 7">
            <a:extLst>
              <a:ext uri="{FF2B5EF4-FFF2-40B4-BE49-F238E27FC236}">
                <a16:creationId xmlns:a16="http://schemas.microsoft.com/office/drawing/2014/main" id="{9C398220-6091-4012-9FD3-CF8DC161C01B}"/>
              </a:ext>
            </a:extLst>
          </p:cNvPr>
          <p:cNvSpPr txBox="1"/>
          <p:nvPr/>
        </p:nvSpPr>
        <p:spPr>
          <a:xfrm>
            <a:off x="457293" y="1837823"/>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6) The Canary Islands in the Pacific are named after what animal?</a:t>
            </a:r>
            <a:endParaRPr lang="en-US" sz="800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649EDC58-AFD2-4363-9792-9F0CE5D973E1}"/>
              </a:ext>
            </a:extLst>
          </p:cNvPr>
          <p:cNvSpPr/>
          <p:nvPr/>
        </p:nvSpPr>
        <p:spPr>
          <a:xfrm>
            <a:off x="705781" y="2747729"/>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Dogs</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95DFCAEB-BE17-41DF-9D06-3D308DD9B064}"/>
              </a:ext>
            </a:extLst>
          </p:cNvPr>
          <p:cNvSpPr txBox="1"/>
          <p:nvPr/>
        </p:nvSpPr>
        <p:spPr>
          <a:xfrm>
            <a:off x="452526" y="3204684"/>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7) What was King George VI’s first name?</a:t>
            </a:r>
            <a:endParaRPr lang="en-US" sz="11500" dirty="0">
              <a:solidFill>
                <a:srgbClr val="FF0000"/>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BFBD4F60-C738-41A0-8E06-E609AC01440D}"/>
              </a:ext>
            </a:extLst>
          </p:cNvPr>
          <p:cNvSpPr/>
          <p:nvPr/>
        </p:nvSpPr>
        <p:spPr>
          <a:xfrm>
            <a:off x="701014" y="3676430"/>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Albert</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71838DA6-97AF-4F13-9042-1288434CF0EF}"/>
              </a:ext>
            </a:extLst>
          </p:cNvPr>
          <p:cNvSpPr txBox="1"/>
          <p:nvPr/>
        </p:nvSpPr>
        <p:spPr>
          <a:xfrm>
            <a:off x="452519" y="4152432"/>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8) What color is the purple finch?</a:t>
            </a:r>
            <a:endParaRPr lang="en-US" sz="11500" dirty="0">
              <a:solidFill>
                <a:srgbClr val="FF0000"/>
              </a:solidFill>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id="{A538629C-E847-4287-93E9-8F80A6944ADB}"/>
              </a:ext>
            </a:extLst>
          </p:cNvPr>
          <p:cNvSpPr/>
          <p:nvPr/>
        </p:nvSpPr>
        <p:spPr>
          <a:xfrm>
            <a:off x="701007" y="4633706"/>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Crimson</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180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500" fill="hold"/>
                                        <p:tgtEl>
                                          <p:spTgt spid="6"/>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8"/>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500" fill="hold"/>
                                        <p:tgtEl>
                                          <p:spTgt spid="9"/>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10"/>
                                        </p:tgtEl>
                                        <p:attrNameLst>
                                          <p:attrName>style.color</p:attrName>
                                        </p:attrNameLst>
                                      </p:cBhvr>
                                      <p:to>
                                        <a:schemeClr val="accent2"/>
                                      </p:to>
                                    </p:animClr>
                                  </p:childTnLst>
                                </p:cTn>
                              </p:par>
                              <p:par>
                                <p:cTn id="43" presetID="3" presetClass="emph" presetSubtype="2" fill="hold" grpId="1" nodeType="withEffect">
                                  <p:stCondLst>
                                    <p:cond delay="0"/>
                                  </p:stCondLst>
                                  <p:childTnLst>
                                    <p:animClr clrSpc="rgb" dir="cw">
                                      <p:cBhvr override="childStyle">
                                        <p:cTn id="44" dur="500" fill="hold"/>
                                        <p:tgtEl>
                                          <p:spTgt spid="11"/>
                                        </p:tgtEl>
                                        <p:attrNameLst>
                                          <p:attrName>style.color</p:attrName>
                                        </p:attrNameLst>
                                      </p:cBhvr>
                                      <p:to>
                                        <a:schemeClr val="accent2"/>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P spid="8" grpId="1"/>
      <p:bldP spid="9" grpId="0"/>
      <p:bldP spid="9" grpId="1"/>
      <p:bldP spid="10" grpId="0"/>
      <p:bldP spid="10" grpId="1"/>
      <p:bldP spid="11" grpId="0"/>
      <p:bldP spid="11" grpId="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9) Where are Chinese gooseberries from?</a:t>
            </a:r>
            <a:endParaRPr lang="en-US" sz="80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361831"/>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New Zealand</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6C9B9D8-03B7-4FA6-A523-1F52F42B3D50}"/>
              </a:ext>
            </a:extLst>
          </p:cNvPr>
          <p:cNvSpPr txBox="1"/>
          <p:nvPr/>
        </p:nvSpPr>
        <p:spPr>
          <a:xfrm>
            <a:off x="5257801" y="242888"/>
            <a:ext cx="3652838" cy="523220"/>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a:solidFill>
                  <a:srgbClr val="FF0000"/>
                </a:solidFill>
              </a:rPr>
              <a:t>WORLD'S EASIEST QUIZ</a:t>
            </a:r>
          </a:p>
        </p:txBody>
      </p:sp>
      <p:sp>
        <p:nvSpPr>
          <p:cNvPr id="12" name="TextBox 11">
            <a:extLst>
              <a:ext uri="{FF2B5EF4-FFF2-40B4-BE49-F238E27FC236}">
                <a16:creationId xmlns:a16="http://schemas.microsoft.com/office/drawing/2014/main" id="{71838DA6-97AF-4F13-9042-1288434CF0EF}"/>
              </a:ext>
            </a:extLst>
          </p:cNvPr>
          <p:cNvSpPr txBox="1"/>
          <p:nvPr/>
        </p:nvSpPr>
        <p:spPr>
          <a:xfrm>
            <a:off x="452519" y="1828322"/>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10) What is the color of the black box in a commercial airplane?</a:t>
            </a:r>
          </a:p>
        </p:txBody>
      </p:sp>
      <p:sp>
        <p:nvSpPr>
          <p:cNvPr id="13" name="Rectangle 12">
            <a:extLst>
              <a:ext uri="{FF2B5EF4-FFF2-40B4-BE49-F238E27FC236}">
                <a16:creationId xmlns:a16="http://schemas.microsoft.com/office/drawing/2014/main" id="{A538629C-E847-4287-93E9-8F80A6944ADB}"/>
              </a:ext>
            </a:extLst>
          </p:cNvPr>
          <p:cNvSpPr/>
          <p:nvPr/>
        </p:nvSpPr>
        <p:spPr>
          <a:xfrm>
            <a:off x="701007" y="2714402"/>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Orange</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510ECD70-A532-40A6-BEF0-69259F9B8EF8}"/>
              </a:ext>
            </a:extLst>
          </p:cNvPr>
          <p:cNvSpPr txBox="1"/>
          <p:nvPr/>
        </p:nvSpPr>
        <p:spPr>
          <a:xfrm>
            <a:off x="457276" y="3185641"/>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11) In what month is Valentine’s Day really celebrated?</a:t>
            </a:r>
            <a:endParaRPr lang="en-US" sz="4000" dirty="0">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3CD63A0A-4A67-49CC-ABCD-84C9B1E61A0D}"/>
              </a:ext>
            </a:extLst>
          </p:cNvPr>
          <p:cNvSpPr/>
          <p:nvPr/>
        </p:nvSpPr>
        <p:spPr>
          <a:xfrm>
            <a:off x="705764" y="3657373"/>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February</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718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500" fill="hold"/>
                                        <p:tgtEl>
                                          <p:spTgt spid="6"/>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12"/>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500" fill="hold"/>
                                        <p:tgtEl>
                                          <p:spTgt spid="13"/>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12" grpId="0"/>
      <p:bldP spid="12" grpId="1"/>
      <p:bldP spid="13" grpId="0"/>
      <p:bldP spid="13" grpId="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131141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6:44a ~ </a:t>
            </a:r>
            <a:r>
              <a:rPr lang="en-US" sz="3200" dirty="0">
                <a:solidFill>
                  <a:srgbClr val="FF0000"/>
                </a:solidFill>
                <a:effectLst>
                  <a:outerShdw blurRad="38100" dist="38100" dir="2700000" algn="tl">
                    <a:srgbClr val="000000">
                      <a:alpha val="43137"/>
                    </a:srgbClr>
                  </a:outerShdw>
                </a:effectLst>
              </a:rPr>
              <a:t>No one can come to Me unless the Father who sent Me draws him;</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Tree>
    <p:extLst>
      <p:ext uri="{BB962C8B-B14F-4D97-AF65-F5344CB8AC3E}">
        <p14:creationId xmlns:p14="http://schemas.microsoft.com/office/powerpoint/2010/main" val="397526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384995"/>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Syllogism: </a:t>
            </a:r>
            <a:r>
              <a:rPr lang="en-US" sz="2800" dirty="0">
                <a:effectLst>
                  <a:outerShdw blurRad="38100" dist="38100" dir="2700000" algn="tl">
                    <a:srgbClr val="000000">
                      <a:alpha val="43137"/>
                    </a:srgbClr>
                  </a:outerShdw>
                </a:effectLst>
              </a:rPr>
              <a:t>A major premise and a minor premise in which both are considered to be true that logically leads to a conclusion that is also considered to be true</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sp>
        <p:nvSpPr>
          <p:cNvPr id="4" name="TextBox 3">
            <a:extLst>
              <a:ext uri="{FF2B5EF4-FFF2-40B4-BE49-F238E27FC236}">
                <a16:creationId xmlns:a16="http://schemas.microsoft.com/office/drawing/2014/main" id="{791F1A06-57BD-478B-B33B-FD780A859E30}"/>
              </a:ext>
            </a:extLst>
          </p:cNvPr>
          <p:cNvSpPr txBox="1"/>
          <p:nvPr/>
        </p:nvSpPr>
        <p:spPr>
          <a:xfrm>
            <a:off x="459290" y="2206265"/>
            <a:ext cx="8239297"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Major premise:</a:t>
            </a: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671948E-E771-4DD8-B7D3-8C9EB2C69BAA}"/>
              </a:ext>
            </a:extLst>
          </p:cNvPr>
          <p:cNvSpPr txBox="1"/>
          <p:nvPr/>
        </p:nvSpPr>
        <p:spPr>
          <a:xfrm>
            <a:off x="456516" y="2680090"/>
            <a:ext cx="8239297"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Minor premise: </a:t>
            </a:r>
            <a:endParaRPr lang="en-US" sz="2800"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DD882D5A-F337-4ECA-8002-DDEB79D7B06D}"/>
              </a:ext>
            </a:extLst>
          </p:cNvPr>
          <p:cNvSpPr/>
          <p:nvPr/>
        </p:nvSpPr>
        <p:spPr>
          <a:xfrm>
            <a:off x="701007" y="3159584"/>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rPr>
              <a:t>Logical conclusion:</a:t>
            </a:r>
            <a:endParaRPr lang="en-US" sz="28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F5A2B6A-C9A3-488F-BC98-A14AFB4EA302}"/>
              </a:ext>
            </a:extLst>
          </p:cNvPr>
          <p:cNvSpPr txBox="1"/>
          <p:nvPr/>
        </p:nvSpPr>
        <p:spPr>
          <a:xfrm>
            <a:off x="2752725" y="2195506"/>
            <a:ext cx="352425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All mammals have hair</a:t>
            </a:r>
          </a:p>
        </p:txBody>
      </p:sp>
      <p:sp>
        <p:nvSpPr>
          <p:cNvPr id="8" name="TextBox 7">
            <a:extLst>
              <a:ext uri="{FF2B5EF4-FFF2-40B4-BE49-F238E27FC236}">
                <a16:creationId xmlns:a16="http://schemas.microsoft.com/office/drawing/2014/main" id="{1C4D631D-643F-47A1-AB14-70401465C5A3}"/>
              </a:ext>
            </a:extLst>
          </p:cNvPr>
          <p:cNvSpPr txBox="1"/>
          <p:nvPr/>
        </p:nvSpPr>
        <p:spPr>
          <a:xfrm>
            <a:off x="2762251" y="2686047"/>
            <a:ext cx="263842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Scott has hair</a:t>
            </a:r>
          </a:p>
        </p:txBody>
      </p:sp>
      <p:sp>
        <p:nvSpPr>
          <p:cNvPr id="9" name="TextBox 8">
            <a:extLst>
              <a:ext uri="{FF2B5EF4-FFF2-40B4-BE49-F238E27FC236}">
                <a16:creationId xmlns:a16="http://schemas.microsoft.com/office/drawing/2014/main" id="{CD69AA1D-C557-4AED-8F01-C5032C915D0F}"/>
              </a:ext>
            </a:extLst>
          </p:cNvPr>
          <p:cNvSpPr txBox="1"/>
          <p:nvPr/>
        </p:nvSpPr>
        <p:spPr>
          <a:xfrm>
            <a:off x="3687482" y="3162292"/>
            <a:ext cx="4584468" cy="523220"/>
          </a:xfrm>
          <a:prstGeom prst="rect">
            <a:avLst/>
          </a:prstGeom>
          <a:noFill/>
        </p:spPr>
        <p:txBody>
          <a:bodyPr wrap="square" rtlCol="0">
            <a:noAutofit/>
          </a:bodyPr>
          <a:lstStyle/>
          <a:p>
            <a:r>
              <a:rPr lang="en-US" sz="2800" dirty="0">
                <a:effectLst>
                  <a:outerShdw blurRad="38100" dist="38100" dir="2700000" algn="tl">
                    <a:srgbClr val="000000">
                      <a:alpha val="43137"/>
                    </a:srgbClr>
                  </a:outerShdw>
                </a:effectLst>
              </a:rPr>
              <a:t>Therefore, Scott is a mammal</a:t>
            </a:r>
          </a:p>
        </p:txBody>
      </p:sp>
    </p:spTree>
    <p:extLst>
      <p:ext uri="{BB962C8B-B14F-4D97-AF65-F5344CB8AC3E}">
        <p14:creationId xmlns:p14="http://schemas.microsoft.com/office/powerpoint/2010/main" val="2505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5666</TotalTime>
  <Words>754</Words>
  <Application>Microsoft Office PowerPoint</Application>
  <PresentationFormat>On-screen Show (4:3)</PresentationFormat>
  <Paragraphs>106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Times New Roman</vt:lpstr>
      <vt:lpstr>Calibri</vt:lpstr>
      <vt:lpstr>Arial</vt:lpstr>
      <vt:lpstr>Times and Times again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cp:revision>
  <dcterms:created xsi:type="dcterms:W3CDTF">2019-09-16T18:46:26Z</dcterms:created>
  <dcterms:modified xsi:type="dcterms:W3CDTF">2019-09-22T03:19:37Z</dcterms:modified>
</cp:coreProperties>
</file>