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56" r:id="rId2"/>
    <p:sldId id="259" r:id="rId3"/>
    <p:sldId id="257" r:id="rId4"/>
    <p:sldId id="294" r:id="rId5"/>
    <p:sldId id="295" r:id="rId6"/>
    <p:sldId id="292" r:id="rId7"/>
    <p:sldId id="293" r:id="rId8"/>
    <p:sldId id="264" r:id="rId9"/>
    <p:sldId id="267" r:id="rId10"/>
    <p:sldId id="268" r:id="rId11"/>
    <p:sldId id="269" r:id="rId12"/>
    <p:sldId id="266" r:id="rId13"/>
    <p:sldId id="261" r:id="rId14"/>
    <p:sldId id="296" r:id="rId15"/>
    <p:sldId id="258" r:id="rId16"/>
    <p:sldId id="262" r:id="rId17"/>
    <p:sldId id="265" r:id="rId18"/>
    <p:sldId id="297" r:id="rId19"/>
    <p:sldId id="298" r:id="rId20"/>
    <p:sldId id="270" r:id="rId21"/>
    <p:sldId id="272" r:id="rId22"/>
    <p:sldId id="273" r:id="rId23"/>
    <p:sldId id="274" r:id="rId24"/>
    <p:sldId id="271" r:id="rId25"/>
    <p:sldId id="275" r:id="rId26"/>
    <p:sldId id="276" r:id="rId27"/>
    <p:sldId id="277" r:id="rId28"/>
    <p:sldId id="278" r:id="rId29"/>
    <p:sldId id="279" r:id="rId30"/>
    <p:sldId id="282" r:id="rId31"/>
    <p:sldId id="281" r:id="rId32"/>
    <p:sldId id="280" r:id="rId33"/>
    <p:sldId id="283" r:id="rId34"/>
    <p:sldId id="284" r:id="rId35"/>
    <p:sldId id="285" r:id="rId36"/>
    <p:sldId id="286" r:id="rId37"/>
    <p:sldId id="287" r:id="rId38"/>
    <p:sldId id="289" r:id="rId39"/>
    <p:sldId id="288" r:id="rId40"/>
    <p:sldId id="290" r:id="rId41"/>
    <p:sldId id="291" r:id="rId42"/>
  </p:sldIdLst>
  <p:sldSz cx="9144000" cy="6858000" type="screen4x3"/>
  <p:notesSz cx="6858000" cy="9144000"/>
  <p:embeddedFontLs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Times and Times again" pitchFamily="2" charset="0"/>
      <p:regular r:id="rId4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7"/>
    <a:srgbClr val="FFFFFB"/>
    <a:srgbClr val="FFFFEB"/>
    <a:srgbClr val="530006"/>
    <a:srgbClr val="410042"/>
    <a:srgbClr val="660066"/>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52724B-ECD7-4C8B-9E9B-94541C2F7794}" v="1212" dt="2019-08-31T23:54:45.4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4660"/>
  </p:normalViewPr>
  <p:slideViewPr>
    <p:cSldViewPr snapToGrid="0" showGuides="1">
      <p:cViewPr varScale="1">
        <p:scale>
          <a:sx n="100" d="100"/>
          <a:sy n="100" d="100"/>
        </p:scale>
        <p:origin x="687" y="39"/>
      </p:cViewPr>
      <p:guideLst>
        <p:guide orient="horz" pos="2160"/>
        <p:guide pos="2880"/>
      </p:guideLst>
    </p:cSldViewPr>
  </p:slideViewPr>
  <p:notesTextViewPr>
    <p:cViewPr>
      <p:scale>
        <a:sx n="1" d="1"/>
        <a:sy n="1" d="1"/>
      </p:scale>
      <p:origin x="0" y="0"/>
    </p:cViewPr>
  </p:notesTextViewPr>
  <p:sorterViewPr>
    <p:cViewPr>
      <p:scale>
        <a:sx n="100" d="100"/>
        <a:sy n="100" d="100"/>
      </p:scale>
      <p:origin x="0" y="-273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5.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Merrihew" userId="bcb7a1e886d99f07" providerId="LiveId" clId="{9852724B-ECD7-4C8B-9E9B-94541C2F7794}"/>
    <pc:docChg chg="undo custSel addSld delSld modSld sldOrd">
      <pc:chgData name="Ken Merrihew" userId="bcb7a1e886d99f07" providerId="LiveId" clId="{9852724B-ECD7-4C8B-9E9B-94541C2F7794}" dt="2019-08-31T23:54:45.464" v="3567" actId="207"/>
      <pc:docMkLst>
        <pc:docMk/>
      </pc:docMkLst>
      <pc:sldChg chg="ord">
        <pc:chgData name="Ken Merrihew" userId="bcb7a1e886d99f07" providerId="LiveId" clId="{9852724B-ECD7-4C8B-9E9B-94541C2F7794}" dt="2019-08-31T19:34:11.613" v="3513"/>
        <pc:sldMkLst>
          <pc:docMk/>
          <pc:sldMk cId="3293684324" sldId="257"/>
        </pc:sldMkLst>
      </pc:sldChg>
      <pc:sldChg chg="modAnim">
        <pc:chgData name="Ken Merrihew" userId="bcb7a1e886d99f07" providerId="LiveId" clId="{9852724B-ECD7-4C8B-9E9B-94541C2F7794}" dt="2019-08-28T02:38:38.632" v="28"/>
        <pc:sldMkLst>
          <pc:docMk/>
          <pc:sldMk cId="704829784" sldId="258"/>
        </pc:sldMkLst>
      </pc:sldChg>
      <pc:sldChg chg="addSp delSp modSp modTransition addAnim delAnim modAnim">
        <pc:chgData name="Ken Merrihew" userId="bcb7a1e886d99f07" providerId="LiveId" clId="{9852724B-ECD7-4C8B-9E9B-94541C2F7794}" dt="2019-08-31T19:34:03.369" v="3511"/>
        <pc:sldMkLst>
          <pc:docMk/>
          <pc:sldMk cId="305685990" sldId="259"/>
        </pc:sldMkLst>
        <pc:spChg chg="add del mod">
          <ac:chgData name="Ken Merrihew" userId="bcb7a1e886d99f07" providerId="LiveId" clId="{9852724B-ECD7-4C8B-9E9B-94541C2F7794}" dt="2019-08-31T19:25:45.039" v="3453" actId="478"/>
          <ac:spMkLst>
            <pc:docMk/>
            <pc:sldMk cId="305685990" sldId="259"/>
            <ac:spMk id="3" creationId="{7B637B16-E619-4AEE-A6CC-F83FC0B0193D}"/>
          </ac:spMkLst>
        </pc:spChg>
        <pc:spChg chg="add mod">
          <ac:chgData name="Ken Merrihew" userId="bcb7a1e886d99f07" providerId="LiveId" clId="{9852724B-ECD7-4C8B-9E9B-94541C2F7794}" dt="2019-08-31T19:32:11.078" v="3509" actId="1035"/>
          <ac:spMkLst>
            <pc:docMk/>
            <pc:sldMk cId="305685990" sldId="259"/>
            <ac:spMk id="5" creationId="{E4CA7F0D-66FA-4C60-8CC0-CACAA3CEE699}"/>
          </ac:spMkLst>
        </pc:spChg>
        <pc:spChg chg="add del mod">
          <ac:chgData name="Ken Merrihew" userId="bcb7a1e886d99f07" providerId="LiveId" clId="{9852724B-ECD7-4C8B-9E9B-94541C2F7794}" dt="2019-08-31T19:25:45.039" v="3453" actId="478"/>
          <ac:spMkLst>
            <pc:docMk/>
            <pc:sldMk cId="305685990" sldId="259"/>
            <ac:spMk id="8" creationId="{80C6DAA0-6782-4E23-9AA6-3BC4D303FA00}"/>
          </ac:spMkLst>
        </pc:spChg>
        <pc:spChg chg="del mod">
          <ac:chgData name="Ken Merrihew" userId="bcb7a1e886d99f07" providerId="LiveId" clId="{9852724B-ECD7-4C8B-9E9B-94541C2F7794}" dt="2019-08-31T19:25:45.039" v="3453" actId="478"/>
          <ac:spMkLst>
            <pc:docMk/>
            <pc:sldMk cId="305685990" sldId="259"/>
            <ac:spMk id="9" creationId="{CBE3BC27-03CF-482A-9E62-44CCE312FFF7}"/>
          </ac:spMkLst>
        </pc:spChg>
        <pc:spChg chg="del mod">
          <ac:chgData name="Ken Merrihew" userId="bcb7a1e886d99f07" providerId="LiveId" clId="{9852724B-ECD7-4C8B-9E9B-94541C2F7794}" dt="2019-08-31T19:25:45.039" v="3453" actId="478"/>
          <ac:spMkLst>
            <pc:docMk/>
            <pc:sldMk cId="305685990" sldId="259"/>
            <ac:spMk id="10" creationId="{2B524A07-1186-4A39-BAA9-E400431DEE70}"/>
          </ac:spMkLst>
        </pc:spChg>
        <pc:spChg chg="add del mod">
          <ac:chgData name="Ken Merrihew" userId="bcb7a1e886d99f07" providerId="LiveId" clId="{9852724B-ECD7-4C8B-9E9B-94541C2F7794}" dt="2019-08-31T19:25:45.039" v="3453" actId="478"/>
          <ac:spMkLst>
            <pc:docMk/>
            <pc:sldMk cId="305685990" sldId="259"/>
            <ac:spMk id="11" creationId="{6E209379-B51B-43BE-B355-B9E6D9D80B65}"/>
          </ac:spMkLst>
        </pc:spChg>
        <pc:spChg chg="del mod">
          <ac:chgData name="Ken Merrihew" userId="bcb7a1e886d99f07" providerId="LiveId" clId="{9852724B-ECD7-4C8B-9E9B-94541C2F7794}" dt="2019-08-31T19:25:46.438" v="3454" actId="478"/>
          <ac:spMkLst>
            <pc:docMk/>
            <pc:sldMk cId="305685990" sldId="259"/>
            <ac:spMk id="12" creationId="{A7F4F27F-5D6A-4C55-B21B-A930BF22F561}"/>
          </ac:spMkLst>
        </pc:spChg>
        <pc:spChg chg="add del mod">
          <ac:chgData name="Ken Merrihew" userId="bcb7a1e886d99f07" providerId="LiveId" clId="{9852724B-ECD7-4C8B-9E9B-94541C2F7794}" dt="2019-08-28T03:30:56.709" v="123"/>
          <ac:spMkLst>
            <pc:docMk/>
            <pc:sldMk cId="305685990" sldId="259"/>
            <ac:spMk id="13" creationId="{E6CD6208-33EC-4AAC-B2A1-E30A0A8C13FE}"/>
          </ac:spMkLst>
        </pc:spChg>
        <pc:spChg chg="add del mod">
          <ac:chgData name="Ken Merrihew" userId="bcb7a1e886d99f07" providerId="LiveId" clId="{9852724B-ECD7-4C8B-9E9B-94541C2F7794}" dt="2019-08-28T03:30:56.709" v="123"/>
          <ac:spMkLst>
            <pc:docMk/>
            <pc:sldMk cId="305685990" sldId="259"/>
            <ac:spMk id="14" creationId="{7C45C755-081B-411E-BF16-049341C3C53C}"/>
          </ac:spMkLst>
        </pc:spChg>
        <pc:spChg chg="add del mod">
          <ac:chgData name="Ken Merrihew" userId="bcb7a1e886d99f07" providerId="LiveId" clId="{9852724B-ECD7-4C8B-9E9B-94541C2F7794}" dt="2019-08-28T03:30:56.709" v="123"/>
          <ac:spMkLst>
            <pc:docMk/>
            <pc:sldMk cId="305685990" sldId="259"/>
            <ac:spMk id="15" creationId="{20CC2D9C-B570-40EC-973B-1A9651391C7C}"/>
          </ac:spMkLst>
        </pc:spChg>
        <pc:spChg chg="add del mod">
          <ac:chgData name="Ken Merrihew" userId="bcb7a1e886d99f07" providerId="LiveId" clId="{9852724B-ECD7-4C8B-9E9B-94541C2F7794}" dt="2019-08-28T03:30:56.709" v="123"/>
          <ac:spMkLst>
            <pc:docMk/>
            <pc:sldMk cId="305685990" sldId="259"/>
            <ac:spMk id="16" creationId="{49003B20-7694-4F7A-8977-0FBAC356E116}"/>
          </ac:spMkLst>
        </pc:spChg>
        <pc:spChg chg="add del mod">
          <ac:chgData name="Ken Merrihew" userId="bcb7a1e886d99f07" providerId="LiveId" clId="{9852724B-ECD7-4C8B-9E9B-94541C2F7794}" dt="2019-08-28T03:30:56.709" v="123"/>
          <ac:spMkLst>
            <pc:docMk/>
            <pc:sldMk cId="305685990" sldId="259"/>
            <ac:spMk id="17" creationId="{440C23AA-FD4C-4276-9D40-FDB5756F7C34}"/>
          </ac:spMkLst>
        </pc:spChg>
        <pc:spChg chg="add del mod">
          <ac:chgData name="Ken Merrihew" userId="bcb7a1e886d99f07" providerId="LiveId" clId="{9852724B-ECD7-4C8B-9E9B-94541C2F7794}" dt="2019-08-28T03:30:56.709" v="123"/>
          <ac:spMkLst>
            <pc:docMk/>
            <pc:sldMk cId="305685990" sldId="259"/>
            <ac:spMk id="18" creationId="{79C32C77-C4EA-45F7-8943-DD4E7D288932}"/>
          </ac:spMkLst>
        </pc:spChg>
        <pc:spChg chg="add del mod">
          <ac:chgData name="Ken Merrihew" userId="bcb7a1e886d99f07" providerId="LiveId" clId="{9852724B-ECD7-4C8B-9E9B-94541C2F7794}" dt="2019-08-28T03:30:56.709" v="123"/>
          <ac:spMkLst>
            <pc:docMk/>
            <pc:sldMk cId="305685990" sldId="259"/>
            <ac:spMk id="19" creationId="{D2C71CEF-EDBF-4855-AFB0-91446E50901D}"/>
          </ac:spMkLst>
        </pc:spChg>
        <pc:spChg chg="add del mod">
          <ac:chgData name="Ken Merrihew" userId="bcb7a1e886d99f07" providerId="LiveId" clId="{9852724B-ECD7-4C8B-9E9B-94541C2F7794}" dt="2019-08-28T03:30:56.709" v="123"/>
          <ac:spMkLst>
            <pc:docMk/>
            <pc:sldMk cId="305685990" sldId="259"/>
            <ac:spMk id="20" creationId="{6C6B5C46-F7D2-4378-83A7-67E7710EFA1F}"/>
          </ac:spMkLst>
        </pc:spChg>
        <pc:spChg chg="add del mod">
          <ac:chgData name="Ken Merrihew" userId="bcb7a1e886d99f07" providerId="LiveId" clId="{9852724B-ECD7-4C8B-9E9B-94541C2F7794}" dt="2019-08-28T03:30:56.709" v="123"/>
          <ac:spMkLst>
            <pc:docMk/>
            <pc:sldMk cId="305685990" sldId="259"/>
            <ac:spMk id="21" creationId="{F504FFED-C8B9-409E-BE23-E4BEF5EBE112}"/>
          </ac:spMkLst>
        </pc:spChg>
        <pc:spChg chg="add del mod">
          <ac:chgData name="Ken Merrihew" userId="bcb7a1e886d99f07" providerId="LiveId" clId="{9852724B-ECD7-4C8B-9E9B-94541C2F7794}" dt="2019-08-31T19:25:45.039" v="3453" actId="478"/>
          <ac:spMkLst>
            <pc:docMk/>
            <pc:sldMk cId="305685990" sldId="259"/>
            <ac:spMk id="22" creationId="{D6D19193-FB54-42DE-9BAD-7AF77EFA2D5E}"/>
          </ac:spMkLst>
        </pc:spChg>
        <pc:spChg chg="add del mod">
          <ac:chgData name="Ken Merrihew" userId="bcb7a1e886d99f07" providerId="LiveId" clId="{9852724B-ECD7-4C8B-9E9B-94541C2F7794}" dt="2019-08-31T19:25:45.039" v="3453" actId="478"/>
          <ac:spMkLst>
            <pc:docMk/>
            <pc:sldMk cId="305685990" sldId="259"/>
            <ac:spMk id="23" creationId="{D9639007-06B3-4C01-9736-084B462185EA}"/>
          </ac:spMkLst>
        </pc:spChg>
        <pc:spChg chg="add del mod">
          <ac:chgData name="Ken Merrihew" userId="bcb7a1e886d99f07" providerId="LiveId" clId="{9852724B-ECD7-4C8B-9E9B-94541C2F7794}" dt="2019-08-31T19:25:45.039" v="3453" actId="478"/>
          <ac:spMkLst>
            <pc:docMk/>
            <pc:sldMk cId="305685990" sldId="259"/>
            <ac:spMk id="24" creationId="{267C6CF5-7364-48AA-BC90-E16807583071}"/>
          </ac:spMkLst>
        </pc:spChg>
        <pc:spChg chg="add del mod">
          <ac:chgData name="Ken Merrihew" userId="bcb7a1e886d99f07" providerId="LiveId" clId="{9852724B-ECD7-4C8B-9E9B-94541C2F7794}" dt="2019-08-31T19:25:45.039" v="3453" actId="478"/>
          <ac:spMkLst>
            <pc:docMk/>
            <pc:sldMk cId="305685990" sldId="259"/>
            <ac:spMk id="25" creationId="{0DD91E19-8170-4571-9648-4FB26B112A53}"/>
          </ac:spMkLst>
        </pc:spChg>
        <pc:spChg chg="add del mod">
          <ac:chgData name="Ken Merrihew" userId="bcb7a1e886d99f07" providerId="LiveId" clId="{9852724B-ECD7-4C8B-9E9B-94541C2F7794}" dt="2019-08-31T19:25:45.039" v="3453" actId="478"/>
          <ac:spMkLst>
            <pc:docMk/>
            <pc:sldMk cId="305685990" sldId="259"/>
            <ac:spMk id="26" creationId="{179D4E4A-811C-4E8D-AF76-269FB869CAF0}"/>
          </ac:spMkLst>
        </pc:spChg>
        <pc:picChg chg="add mod">
          <ac:chgData name="Ken Merrihew" userId="bcb7a1e886d99f07" providerId="LiveId" clId="{9852724B-ECD7-4C8B-9E9B-94541C2F7794}" dt="2019-08-31T19:29:04.457" v="3460" actId="1076"/>
          <ac:picMkLst>
            <pc:docMk/>
            <pc:sldMk cId="305685990" sldId="259"/>
            <ac:picMk id="4" creationId="{D19E6A32-BA87-4C45-8DEB-4CD2691D9E69}"/>
          </ac:picMkLst>
        </pc:picChg>
        <pc:picChg chg="add del mod">
          <ac:chgData name="Ken Merrihew" userId="bcb7a1e886d99f07" providerId="LiveId" clId="{9852724B-ECD7-4C8B-9E9B-94541C2F7794}" dt="2019-08-31T19:25:45.039" v="3453" actId="478"/>
          <ac:picMkLst>
            <pc:docMk/>
            <pc:sldMk cId="305685990" sldId="259"/>
            <ac:picMk id="1026" creationId="{029EE756-7AF1-419B-93C7-EE0D29AA6135}"/>
          </ac:picMkLst>
        </pc:picChg>
      </pc:sldChg>
      <pc:sldChg chg="modSp modAnim">
        <pc:chgData name="Ken Merrihew" userId="bcb7a1e886d99f07" providerId="LiveId" clId="{9852724B-ECD7-4C8B-9E9B-94541C2F7794}" dt="2019-08-30T16:54:23.765" v="3441" actId="20577"/>
        <pc:sldMkLst>
          <pc:docMk/>
          <pc:sldMk cId="11347669" sldId="261"/>
        </pc:sldMkLst>
        <pc:spChg chg="mod">
          <ac:chgData name="Ken Merrihew" userId="bcb7a1e886d99f07" providerId="LiveId" clId="{9852724B-ECD7-4C8B-9E9B-94541C2F7794}" dt="2019-08-28T02:36:25.498" v="26" actId="1035"/>
          <ac:spMkLst>
            <pc:docMk/>
            <pc:sldMk cId="11347669" sldId="261"/>
            <ac:spMk id="13" creationId="{B5A5C674-F554-4A45-98DD-F709EF9FE640}"/>
          </ac:spMkLst>
        </pc:spChg>
        <pc:spChg chg="mod">
          <ac:chgData name="Ken Merrihew" userId="bcb7a1e886d99f07" providerId="LiveId" clId="{9852724B-ECD7-4C8B-9E9B-94541C2F7794}" dt="2019-08-28T02:36:25.498" v="26" actId="1035"/>
          <ac:spMkLst>
            <pc:docMk/>
            <pc:sldMk cId="11347669" sldId="261"/>
            <ac:spMk id="14" creationId="{B58B987C-8984-4091-8E2D-4D9C7D953FB0}"/>
          </ac:spMkLst>
        </pc:spChg>
        <pc:spChg chg="mod">
          <ac:chgData name="Ken Merrihew" userId="bcb7a1e886d99f07" providerId="LiveId" clId="{9852724B-ECD7-4C8B-9E9B-94541C2F7794}" dt="2019-08-28T02:36:25.498" v="26" actId="1035"/>
          <ac:spMkLst>
            <pc:docMk/>
            <pc:sldMk cId="11347669" sldId="261"/>
            <ac:spMk id="15" creationId="{0E5CBC48-61C0-4479-ABDE-A855CBFAD4A7}"/>
          </ac:spMkLst>
        </pc:spChg>
        <pc:spChg chg="mod">
          <ac:chgData name="Ken Merrihew" userId="bcb7a1e886d99f07" providerId="LiveId" clId="{9852724B-ECD7-4C8B-9E9B-94541C2F7794}" dt="2019-08-30T16:54:23.765" v="3441" actId="20577"/>
          <ac:spMkLst>
            <pc:docMk/>
            <pc:sldMk cId="11347669" sldId="261"/>
            <ac:spMk id="16" creationId="{8B7169BC-D1E6-4882-945A-BEE567F6251F}"/>
          </ac:spMkLst>
        </pc:spChg>
      </pc:sldChg>
      <pc:sldChg chg="addSp delSp modSp ord delAnim">
        <pc:chgData name="Ken Merrihew" userId="bcb7a1e886d99f07" providerId="LiveId" clId="{9852724B-ECD7-4C8B-9E9B-94541C2F7794}" dt="2019-08-28T03:28:02.109" v="44"/>
        <pc:sldMkLst>
          <pc:docMk/>
          <pc:sldMk cId="727077032" sldId="262"/>
        </pc:sldMkLst>
        <pc:spChg chg="mod">
          <ac:chgData name="Ken Merrihew" userId="bcb7a1e886d99f07" providerId="LiveId" clId="{9852724B-ECD7-4C8B-9E9B-94541C2F7794}" dt="2019-08-28T02:41:25.773" v="38" actId="207"/>
          <ac:spMkLst>
            <pc:docMk/>
            <pc:sldMk cId="727077032" sldId="262"/>
            <ac:spMk id="3" creationId="{E2263769-A21A-47C3-837A-2CF602A4A55D}"/>
          </ac:spMkLst>
        </pc:spChg>
        <pc:spChg chg="del">
          <ac:chgData name="Ken Merrihew" userId="bcb7a1e886d99f07" providerId="LiveId" clId="{9852724B-ECD7-4C8B-9E9B-94541C2F7794}" dt="2019-08-28T02:41:08.469" v="32" actId="478"/>
          <ac:spMkLst>
            <pc:docMk/>
            <pc:sldMk cId="727077032" sldId="262"/>
            <ac:spMk id="6" creationId="{FB763895-0120-4BB5-82D5-4DB71DA85863}"/>
          </ac:spMkLst>
        </pc:spChg>
        <pc:spChg chg="mod">
          <ac:chgData name="Ken Merrihew" userId="bcb7a1e886d99f07" providerId="LiveId" clId="{9852724B-ECD7-4C8B-9E9B-94541C2F7794}" dt="2019-08-28T02:41:35.193" v="40" actId="14100"/>
          <ac:spMkLst>
            <pc:docMk/>
            <pc:sldMk cId="727077032" sldId="262"/>
            <ac:spMk id="7" creationId="{7E662764-F9C2-4F84-81EC-1942AA7134DC}"/>
          </ac:spMkLst>
        </pc:spChg>
        <pc:spChg chg="add del">
          <ac:chgData name="Ken Merrihew" userId="bcb7a1e886d99f07" providerId="LiveId" clId="{9852724B-ECD7-4C8B-9E9B-94541C2F7794}" dt="2019-08-28T03:28:02.109" v="44"/>
          <ac:spMkLst>
            <pc:docMk/>
            <pc:sldMk cId="727077032" sldId="262"/>
            <ac:spMk id="8" creationId="{E9AD897F-B10C-4C52-88BA-17E624364C99}"/>
          </ac:spMkLst>
        </pc:spChg>
      </pc:sldChg>
      <pc:sldChg chg="addSp delSp modSp add ord delAnim modAnim">
        <pc:chgData name="Ken Merrihew" userId="bcb7a1e886d99f07" providerId="LiveId" clId="{9852724B-ECD7-4C8B-9E9B-94541C2F7794}" dt="2019-08-28T17:01:09.582" v="818"/>
        <pc:sldMkLst>
          <pc:docMk/>
          <pc:sldMk cId="2839258349" sldId="264"/>
        </pc:sldMkLst>
        <pc:spChg chg="add del mod">
          <ac:chgData name="Ken Merrihew" userId="bcb7a1e886d99f07" providerId="LiveId" clId="{9852724B-ECD7-4C8B-9E9B-94541C2F7794}" dt="2019-08-28T17:01:09.582" v="818"/>
          <ac:spMkLst>
            <pc:docMk/>
            <pc:sldMk cId="2839258349" sldId="264"/>
            <ac:spMk id="3" creationId="{8E243D0F-8EF7-4660-9551-176AA0F3D8F8}"/>
          </ac:spMkLst>
        </pc:spChg>
        <pc:spChg chg="mod">
          <ac:chgData name="Ken Merrihew" userId="bcb7a1e886d99f07" providerId="LiveId" clId="{9852724B-ECD7-4C8B-9E9B-94541C2F7794}" dt="2019-08-28T17:01:04.696" v="814" actId="207"/>
          <ac:spMkLst>
            <pc:docMk/>
            <pc:sldMk cId="2839258349" sldId="264"/>
            <ac:spMk id="8" creationId="{80C6DAA0-6782-4E23-9AA6-3BC4D303FA00}"/>
          </ac:spMkLst>
        </pc:spChg>
        <pc:spChg chg="del">
          <ac:chgData name="Ken Merrihew" userId="bcb7a1e886d99f07" providerId="LiveId" clId="{9852724B-ECD7-4C8B-9E9B-94541C2F7794}" dt="2019-08-28T17:00:25.788" v="805" actId="478"/>
          <ac:spMkLst>
            <pc:docMk/>
            <pc:sldMk cId="2839258349" sldId="264"/>
            <ac:spMk id="9" creationId="{CBE3BC27-03CF-482A-9E62-44CCE312FFF7}"/>
          </ac:spMkLst>
        </pc:spChg>
        <pc:spChg chg="del">
          <ac:chgData name="Ken Merrihew" userId="bcb7a1e886d99f07" providerId="LiveId" clId="{9852724B-ECD7-4C8B-9E9B-94541C2F7794}" dt="2019-08-28T17:00:25.788" v="805" actId="478"/>
          <ac:spMkLst>
            <pc:docMk/>
            <pc:sldMk cId="2839258349" sldId="264"/>
            <ac:spMk id="10" creationId="{2B524A07-1186-4A39-BAA9-E400431DEE70}"/>
          </ac:spMkLst>
        </pc:spChg>
        <pc:spChg chg="del">
          <ac:chgData name="Ken Merrihew" userId="bcb7a1e886d99f07" providerId="LiveId" clId="{9852724B-ECD7-4C8B-9E9B-94541C2F7794}" dt="2019-08-28T17:00:25.788" v="805" actId="478"/>
          <ac:spMkLst>
            <pc:docMk/>
            <pc:sldMk cId="2839258349" sldId="264"/>
            <ac:spMk id="11" creationId="{6E209379-B51B-43BE-B355-B9E6D9D80B65}"/>
          </ac:spMkLst>
        </pc:spChg>
        <pc:spChg chg="del">
          <ac:chgData name="Ken Merrihew" userId="bcb7a1e886d99f07" providerId="LiveId" clId="{9852724B-ECD7-4C8B-9E9B-94541C2F7794}" dt="2019-08-28T17:01:09.576" v="816" actId="478"/>
          <ac:spMkLst>
            <pc:docMk/>
            <pc:sldMk cId="2839258349" sldId="264"/>
            <ac:spMk id="12" creationId="{A7F4F27F-5D6A-4C55-B21B-A930BF22F561}"/>
          </ac:spMkLst>
        </pc:spChg>
      </pc:sldChg>
      <pc:sldChg chg="add">
        <pc:chgData name="Ken Merrihew" userId="bcb7a1e886d99f07" providerId="LiveId" clId="{9852724B-ECD7-4C8B-9E9B-94541C2F7794}" dt="2019-08-28T03:28:14.399" v="46"/>
        <pc:sldMkLst>
          <pc:docMk/>
          <pc:sldMk cId="1549107025" sldId="265"/>
        </pc:sldMkLst>
      </pc:sldChg>
      <pc:sldChg chg="modSp add">
        <pc:chgData name="Ken Merrihew" userId="bcb7a1e886d99f07" providerId="LiveId" clId="{9852724B-ECD7-4C8B-9E9B-94541C2F7794}" dt="2019-08-28T19:56:25.223" v="3218" actId="20577"/>
        <pc:sldMkLst>
          <pc:docMk/>
          <pc:sldMk cId="177705137" sldId="266"/>
        </pc:sldMkLst>
        <pc:spChg chg="mod">
          <ac:chgData name="Ken Merrihew" userId="bcb7a1e886d99f07" providerId="LiveId" clId="{9852724B-ECD7-4C8B-9E9B-94541C2F7794}" dt="2019-08-28T19:56:25.223" v="3218" actId="20577"/>
          <ac:spMkLst>
            <pc:docMk/>
            <pc:sldMk cId="177705137" sldId="266"/>
            <ac:spMk id="11" creationId="{6E209379-B51B-43BE-B355-B9E6D9D80B65}"/>
          </ac:spMkLst>
        </pc:spChg>
      </pc:sldChg>
      <pc:sldChg chg="add">
        <pc:chgData name="Ken Merrihew" userId="bcb7a1e886d99f07" providerId="LiveId" clId="{9852724B-ECD7-4C8B-9E9B-94541C2F7794}" dt="2019-08-28T17:00:14.504" v="803"/>
        <pc:sldMkLst>
          <pc:docMk/>
          <pc:sldMk cId="2138738000" sldId="267"/>
        </pc:sldMkLst>
      </pc:sldChg>
      <pc:sldChg chg="modSp add">
        <pc:chgData name="Ken Merrihew" userId="bcb7a1e886d99f07" providerId="LiveId" clId="{9852724B-ECD7-4C8B-9E9B-94541C2F7794}" dt="2019-08-28T17:02:59.463" v="825" actId="403"/>
        <pc:sldMkLst>
          <pc:docMk/>
          <pc:sldMk cId="866243434" sldId="268"/>
        </pc:sldMkLst>
        <pc:spChg chg="mod">
          <ac:chgData name="Ken Merrihew" userId="bcb7a1e886d99f07" providerId="LiveId" clId="{9852724B-ECD7-4C8B-9E9B-94541C2F7794}" dt="2019-08-28T17:02:59.463" v="825" actId="403"/>
          <ac:spMkLst>
            <pc:docMk/>
            <pc:sldMk cId="866243434" sldId="268"/>
            <ac:spMk id="8" creationId="{80C6DAA0-6782-4E23-9AA6-3BC4D303FA00}"/>
          </ac:spMkLst>
        </pc:spChg>
      </pc:sldChg>
      <pc:sldChg chg="add">
        <pc:chgData name="Ken Merrihew" userId="bcb7a1e886d99f07" providerId="LiveId" clId="{9852724B-ECD7-4C8B-9E9B-94541C2F7794}" dt="2019-08-28T17:02:49.257" v="819"/>
        <pc:sldMkLst>
          <pc:docMk/>
          <pc:sldMk cId="2073466338" sldId="269"/>
        </pc:sldMkLst>
      </pc:sldChg>
      <pc:sldChg chg="addSp delSp modSp add delAnim modAnim">
        <pc:chgData name="Ken Merrihew" userId="bcb7a1e886d99f07" providerId="LiveId" clId="{9852724B-ECD7-4C8B-9E9B-94541C2F7794}" dt="2019-08-28T17:14:37.097" v="1156"/>
        <pc:sldMkLst>
          <pc:docMk/>
          <pc:sldMk cId="2537521604" sldId="270"/>
        </pc:sldMkLst>
        <pc:spChg chg="mod">
          <ac:chgData name="Ken Merrihew" userId="bcb7a1e886d99f07" providerId="LiveId" clId="{9852724B-ECD7-4C8B-9E9B-94541C2F7794}" dt="2019-08-28T17:07:02.506" v="878" actId="1076"/>
          <ac:spMkLst>
            <pc:docMk/>
            <pc:sldMk cId="2537521604" sldId="270"/>
            <ac:spMk id="3" creationId="{E2263769-A21A-47C3-837A-2CF602A4A55D}"/>
          </ac:spMkLst>
        </pc:spChg>
        <pc:spChg chg="add mod">
          <ac:chgData name="Ken Merrihew" userId="bcb7a1e886d99f07" providerId="LiveId" clId="{9852724B-ECD7-4C8B-9E9B-94541C2F7794}" dt="2019-08-28T17:08:50.384" v="1014" actId="120"/>
          <ac:spMkLst>
            <pc:docMk/>
            <pc:sldMk cId="2537521604" sldId="270"/>
            <ac:spMk id="6" creationId="{854F4FAB-0B48-49F4-9E1A-19E1F6D05020}"/>
          </ac:spMkLst>
        </pc:spChg>
        <pc:spChg chg="del">
          <ac:chgData name="Ken Merrihew" userId="bcb7a1e886d99f07" providerId="LiveId" clId="{9852724B-ECD7-4C8B-9E9B-94541C2F7794}" dt="2019-08-28T17:06:23.484" v="870" actId="478"/>
          <ac:spMkLst>
            <pc:docMk/>
            <pc:sldMk cId="2537521604" sldId="270"/>
            <ac:spMk id="7" creationId="{7E662764-F9C2-4F84-81EC-1942AA7134DC}"/>
          </ac:spMkLst>
        </pc:spChg>
        <pc:spChg chg="mod">
          <ac:chgData name="Ken Merrihew" userId="bcb7a1e886d99f07" providerId="LiveId" clId="{9852724B-ECD7-4C8B-9E9B-94541C2F7794}" dt="2019-08-28T17:08:04.014" v="989" actId="207"/>
          <ac:spMkLst>
            <pc:docMk/>
            <pc:sldMk cId="2537521604" sldId="270"/>
            <ac:spMk id="8" creationId="{E9AD897F-B10C-4C52-88BA-17E624364C99}"/>
          </ac:spMkLst>
        </pc:spChg>
        <pc:spChg chg="add mod">
          <ac:chgData name="Ken Merrihew" userId="bcb7a1e886d99f07" providerId="LiveId" clId="{9852724B-ECD7-4C8B-9E9B-94541C2F7794}" dt="2019-08-28T17:09:03.782" v="1017" actId="20577"/>
          <ac:spMkLst>
            <pc:docMk/>
            <pc:sldMk cId="2537521604" sldId="270"/>
            <ac:spMk id="9" creationId="{FA9C1EDC-B67C-432A-B020-0BDD3D337F62}"/>
          </ac:spMkLst>
        </pc:spChg>
        <pc:spChg chg="add mod">
          <ac:chgData name="Ken Merrihew" userId="bcb7a1e886d99f07" providerId="LiveId" clId="{9852724B-ECD7-4C8B-9E9B-94541C2F7794}" dt="2019-08-28T17:08:50.384" v="1014" actId="120"/>
          <ac:spMkLst>
            <pc:docMk/>
            <pc:sldMk cId="2537521604" sldId="270"/>
            <ac:spMk id="10" creationId="{E10B805C-7A25-4434-8C89-EE2700BC1F87}"/>
          </ac:spMkLst>
        </pc:spChg>
      </pc:sldChg>
      <pc:sldChg chg="add">
        <pc:chgData name="Ken Merrihew" userId="bcb7a1e886d99f07" providerId="LiveId" clId="{9852724B-ECD7-4C8B-9E9B-94541C2F7794}" dt="2019-08-28T17:05:51.326" v="826"/>
        <pc:sldMkLst>
          <pc:docMk/>
          <pc:sldMk cId="2878801358" sldId="271"/>
        </pc:sldMkLst>
      </pc:sldChg>
      <pc:sldChg chg="modSp add modAnim">
        <pc:chgData name="Ken Merrihew" userId="bcb7a1e886d99f07" providerId="LiveId" clId="{9852724B-ECD7-4C8B-9E9B-94541C2F7794}" dt="2019-08-28T17:14:45.759" v="1158"/>
        <pc:sldMkLst>
          <pc:docMk/>
          <pc:sldMk cId="2887122271" sldId="272"/>
        </pc:sldMkLst>
        <pc:spChg chg="mod">
          <ac:chgData name="Ken Merrihew" userId="bcb7a1e886d99f07" providerId="LiveId" clId="{9852724B-ECD7-4C8B-9E9B-94541C2F7794}" dt="2019-08-28T17:10:45.104" v="1029" actId="403"/>
          <ac:spMkLst>
            <pc:docMk/>
            <pc:sldMk cId="2887122271" sldId="272"/>
            <ac:spMk id="3" creationId="{E2263769-A21A-47C3-837A-2CF602A4A55D}"/>
          </ac:spMkLst>
        </pc:spChg>
        <pc:spChg chg="mod">
          <ac:chgData name="Ken Merrihew" userId="bcb7a1e886d99f07" providerId="LiveId" clId="{9852724B-ECD7-4C8B-9E9B-94541C2F7794}" dt="2019-08-28T17:10:55.123" v="1035" actId="403"/>
          <ac:spMkLst>
            <pc:docMk/>
            <pc:sldMk cId="2887122271" sldId="272"/>
            <ac:spMk id="9" creationId="{FA9C1EDC-B67C-432A-B020-0BDD3D337F62}"/>
          </ac:spMkLst>
        </pc:spChg>
        <pc:spChg chg="mod">
          <ac:chgData name="Ken Merrihew" userId="bcb7a1e886d99f07" providerId="LiveId" clId="{9852724B-ECD7-4C8B-9E9B-94541C2F7794}" dt="2019-08-28T17:11:01.555" v="1067" actId="1036"/>
          <ac:spMkLst>
            <pc:docMk/>
            <pc:sldMk cId="2887122271" sldId="272"/>
            <ac:spMk id="10" creationId="{E10B805C-7A25-4434-8C89-EE2700BC1F87}"/>
          </ac:spMkLst>
        </pc:spChg>
      </pc:sldChg>
      <pc:sldChg chg="modSp add modAnim">
        <pc:chgData name="Ken Merrihew" userId="bcb7a1e886d99f07" providerId="LiveId" clId="{9852724B-ECD7-4C8B-9E9B-94541C2F7794}" dt="2019-08-28T17:14:55.158" v="1160"/>
        <pc:sldMkLst>
          <pc:docMk/>
          <pc:sldMk cId="644191615" sldId="273"/>
        </pc:sldMkLst>
        <pc:spChg chg="mod">
          <ac:chgData name="Ken Merrihew" userId="bcb7a1e886d99f07" providerId="LiveId" clId="{9852724B-ECD7-4C8B-9E9B-94541C2F7794}" dt="2019-08-28T17:11:26.103" v="1073" actId="403"/>
          <ac:spMkLst>
            <pc:docMk/>
            <pc:sldMk cId="644191615" sldId="273"/>
            <ac:spMk id="3" creationId="{E2263769-A21A-47C3-837A-2CF602A4A55D}"/>
          </ac:spMkLst>
        </pc:spChg>
        <pc:spChg chg="mod">
          <ac:chgData name="Ken Merrihew" userId="bcb7a1e886d99f07" providerId="LiveId" clId="{9852724B-ECD7-4C8B-9E9B-94541C2F7794}" dt="2019-08-28T17:11:54.495" v="1102" actId="20577"/>
          <ac:spMkLst>
            <pc:docMk/>
            <pc:sldMk cId="644191615" sldId="273"/>
            <ac:spMk id="9" creationId="{FA9C1EDC-B67C-432A-B020-0BDD3D337F62}"/>
          </ac:spMkLst>
        </pc:spChg>
        <pc:spChg chg="mod">
          <ac:chgData name="Ken Merrihew" userId="bcb7a1e886d99f07" providerId="LiveId" clId="{9852724B-ECD7-4C8B-9E9B-94541C2F7794}" dt="2019-08-28T17:11:59.141" v="1111" actId="1036"/>
          <ac:spMkLst>
            <pc:docMk/>
            <pc:sldMk cId="644191615" sldId="273"/>
            <ac:spMk id="10" creationId="{E10B805C-7A25-4434-8C89-EE2700BC1F87}"/>
          </ac:spMkLst>
        </pc:spChg>
      </pc:sldChg>
      <pc:sldChg chg="modSp add modAnim">
        <pc:chgData name="Ken Merrihew" userId="bcb7a1e886d99f07" providerId="LiveId" clId="{9852724B-ECD7-4C8B-9E9B-94541C2F7794}" dt="2019-08-28T17:15:02.920" v="1162"/>
        <pc:sldMkLst>
          <pc:docMk/>
          <pc:sldMk cId="2870158272" sldId="274"/>
        </pc:sldMkLst>
        <pc:spChg chg="mod">
          <ac:chgData name="Ken Merrihew" userId="bcb7a1e886d99f07" providerId="LiveId" clId="{9852724B-ECD7-4C8B-9E9B-94541C2F7794}" dt="2019-08-28T17:12:50.143" v="1117" actId="403"/>
          <ac:spMkLst>
            <pc:docMk/>
            <pc:sldMk cId="2870158272" sldId="274"/>
            <ac:spMk id="3" creationId="{E2263769-A21A-47C3-837A-2CF602A4A55D}"/>
          </ac:spMkLst>
        </pc:spChg>
        <pc:spChg chg="mod">
          <ac:chgData name="Ken Merrihew" userId="bcb7a1e886d99f07" providerId="LiveId" clId="{9852724B-ECD7-4C8B-9E9B-94541C2F7794}" dt="2019-08-28T17:13:26.682" v="1124" actId="207"/>
          <ac:spMkLst>
            <pc:docMk/>
            <pc:sldMk cId="2870158272" sldId="274"/>
            <ac:spMk id="9" creationId="{FA9C1EDC-B67C-432A-B020-0BDD3D337F62}"/>
          </ac:spMkLst>
        </pc:spChg>
        <pc:spChg chg="mod">
          <ac:chgData name="Ken Merrihew" userId="bcb7a1e886d99f07" providerId="LiveId" clId="{9852724B-ECD7-4C8B-9E9B-94541C2F7794}" dt="2019-08-28T17:14:16.914" v="1154" actId="1036"/>
          <ac:spMkLst>
            <pc:docMk/>
            <pc:sldMk cId="2870158272" sldId="274"/>
            <ac:spMk id="10" creationId="{E10B805C-7A25-4434-8C89-EE2700BC1F87}"/>
          </ac:spMkLst>
        </pc:spChg>
      </pc:sldChg>
      <pc:sldChg chg="addSp delSp modSp add delAnim modAnim">
        <pc:chgData name="Ken Merrihew" userId="bcb7a1e886d99f07" providerId="LiveId" clId="{9852724B-ECD7-4C8B-9E9B-94541C2F7794}" dt="2019-08-28T17:30:45.743" v="1274"/>
        <pc:sldMkLst>
          <pc:docMk/>
          <pc:sldMk cId="2631183686" sldId="275"/>
        </pc:sldMkLst>
        <pc:spChg chg="del">
          <ac:chgData name="Ken Merrihew" userId="bcb7a1e886d99f07" providerId="LiveId" clId="{9852724B-ECD7-4C8B-9E9B-94541C2F7794}" dt="2019-08-28T17:24:31.627" v="1165" actId="478"/>
          <ac:spMkLst>
            <pc:docMk/>
            <pc:sldMk cId="2631183686" sldId="275"/>
            <ac:spMk id="3" creationId="{E2263769-A21A-47C3-837A-2CF602A4A55D}"/>
          </ac:spMkLst>
        </pc:spChg>
        <pc:spChg chg="add mod ord">
          <ac:chgData name="Ken Merrihew" userId="bcb7a1e886d99f07" providerId="LiveId" clId="{9852724B-ECD7-4C8B-9E9B-94541C2F7794}" dt="2019-08-28T17:29:28.951" v="1242" actId="164"/>
          <ac:spMkLst>
            <pc:docMk/>
            <pc:sldMk cId="2631183686" sldId="275"/>
            <ac:spMk id="4" creationId="{10BECCED-6735-4862-8EEB-D79510FEFD17}"/>
          </ac:spMkLst>
        </pc:spChg>
        <pc:spChg chg="add mod">
          <ac:chgData name="Ken Merrihew" userId="bcb7a1e886d99f07" providerId="LiveId" clId="{9852724B-ECD7-4C8B-9E9B-94541C2F7794}" dt="2019-08-28T17:29:43.808" v="1249" actId="5793"/>
          <ac:spMkLst>
            <pc:docMk/>
            <pc:sldMk cId="2631183686" sldId="275"/>
            <ac:spMk id="5" creationId="{63317204-D336-4A1E-8496-B8E2D5B52249}"/>
          </ac:spMkLst>
        </pc:spChg>
        <pc:spChg chg="del">
          <ac:chgData name="Ken Merrihew" userId="bcb7a1e886d99f07" providerId="LiveId" clId="{9852724B-ECD7-4C8B-9E9B-94541C2F7794}" dt="2019-08-28T17:24:32.269" v="1166" actId="478"/>
          <ac:spMkLst>
            <pc:docMk/>
            <pc:sldMk cId="2631183686" sldId="275"/>
            <ac:spMk id="6" creationId="{854F4FAB-0B48-49F4-9E1A-19E1F6D05020}"/>
          </ac:spMkLst>
        </pc:spChg>
        <pc:spChg chg="del">
          <ac:chgData name="Ken Merrihew" userId="bcb7a1e886d99f07" providerId="LiveId" clId="{9852724B-ECD7-4C8B-9E9B-94541C2F7794}" dt="2019-08-28T17:24:27.805" v="1164" actId="478"/>
          <ac:spMkLst>
            <pc:docMk/>
            <pc:sldMk cId="2631183686" sldId="275"/>
            <ac:spMk id="8" creationId="{E9AD897F-B10C-4C52-88BA-17E624364C99}"/>
          </ac:spMkLst>
        </pc:spChg>
        <pc:spChg chg="del">
          <ac:chgData name="Ken Merrihew" userId="bcb7a1e886d99f07" providerId="LiveId" clId="{9852724B-ECD7-4C8B-9E9B-94541C2F7794}" dt="2019-08-28T17:24:32.772" v="1167" actId="478"/>
          <ac:spMkLst>
            <pc:docMk/>
            <pc:sldMk cId="2631183686" sldId="275"/>
            <ac:spMk id="9" creationId="{FA9C1EDC-B67C-432A-B020-0BDD3D337F62}"/>
          </ac:spMkLst>
        </pc:spChg>
        <pc:spChg chg="del">
          <ac:chgData name="Ken Merrihew" userId="bcb7a1e886d99f07" providerId="LiveId" clId="{9852724B-ECD7-4C8B-9E9B-94541C2F7794}" dt="2019-08-28T17:24:33.353" v="1168" actId="478"/>
          <ac:spMkLst>
            <pc:docMk/>
            <pc:sldMk cId="2631183686" sldId="275"/>
            <ac:spMk id="10" creationId="{E10B805C-7A25-4434-8C89-EE2700BC1F87}"/>
          </ac:spMkLst>
        </pc:spChg>
        <pc:spChg chg="add mod">
          <ac:chgData name="Ken Merrihew" userId="bcb7a1e886d99f07" providerId="LiveId" clId="{9852724B-ECD7-4C8B-9E9B-94541C2F7794}" dt="2019-08-28T17:29:49.218" v="1256" actId="20577"/>
          <ac:spMkLst>
            <pc:docMk/>
            <pc:sldMk cId="2631183686" sldId="275"/>
            <ac:spMk id="12" creationId="{2A1C812A-D144-4E35-ADDA-CF5089AC48C3}"/>
          </ac:spMkLst>
        </pc:spChg>
        <pc:grpChg chg="add mod">
          <ac:chgData name="Ken Merrihew" userId="bcb7a1e886d99f07" providerId="LiveId" clId="{9852724B-ECD7-4C8B-9E9B-94541C2F7794}" dt="2019-08-28T17:30:01.510" v="1272" actId="1036"/>
          <ac:grpSpMkLst>
            <pc:docMk/>
            <pc:sldMk cId="2631183686" sldId="275"/>
            <ac:grpSpMk id="7" creationId="{815458A1-76D4-48AA-9E76-FB71C9275CE8}"/>
          </ac:grpSpMkLst>
        </pc:grpChg>
        <pc:picChg chg="add mod">
          <ac:chgData name="Ken Merrihew" userId="bcb7a1e886d99f07" providerId="LiveId" clId="{9852724B-ECD7-4C8B-9E9B-94541C2F7794}" dt="2019-08-28T17:29:28.951" v="1242" actId="164"/>
          <ac:picMkLst>
            <pc:docMk/>
            <pc:sldMk cId="2631183686" sldId="275"/>
            <ac:picMk id="3074" creationId="{B4972A70-7C54-49F6-8100-8672FF93B0CC}"/>
          </ac:picMkLst>
        </pc:picChg>
        <pc:picChg chg="add mod">
          <ac:chgData name="Ken Merrihew" userId="bcb7a1e886d99f07" providerId="LiveId" clId="{9852724B-ECD7-4C8B-9E9B-94541C2F7794}" dt="2019-08-28T17:30:01.510" v="1272" actId="1036"/>
          <ac:picMkLst>
            <pc:docMk/>
            <pc:sldMk cId="2631183686" sldId="275"/>
            <ac:picMk id="3076" creationId="{A0D82A31-057F-495E-A2B3-8610E3E6BD50}"/>
          </ac:picMkLst>
        </pc:picChg>
      </pc:sldChg>
      <pc:sldChg chg="add del">
        <pc:chgData name="Ken Merrihew" userId="bcb7a1e886d99f07" providerId="LiveId" clId="{9852724B-ECD7-4C8B-9E9B-94541C2F7794}" dt="2019-08-28T17:31:34.223" v="1278" actId="2696"/>
        <pc:sldMkLst>
          <pc:docMk/>
          <pc:sldMk cId="4105630971" sldId="276"/>
        </pc:sldMkLst>
      </pc:sldChg>
      <pc:sldChg chg="addSp delSp modSp add ord modAnim">
        <pc:chgData name="Ken Merrihew" userId="bcb7a1e886d99f07" providerId="LiveId" clId="{9852724B-ECD7-4C8B-9E9B-94541C2F7794}" dt="2019-08-28T17:33:45.712" v="1313"/>
        <pc:sldMkLst>
          <pc:docMk/>
          <pc:sldMk cId="2776905079" sldId="277"/>
        </pc:sldMkLst>
        <pc:spChg chg="add del mod">
          <ac:chgData name="Ken Merrihew" userId="bcb7a1e886d99f07" providerId="LiveId" clId="{9852724B-ECD7-4C8B-9E9B-94541C2F7794}" dt="2019-08-28T17:33:00.095" v="1298" actId="478"/>
          <ac:spMkLst>
            <pc:docMk/>
            <pc:sldMk cId="2776905079" sldId="277"/>
            <ac:spMk id="5" creationId="{C9F3BC9C-D51B-4655-A7EE-7A25ED85C1AB}"/>
          </ac:spMkLst>
        </pc:spChg>
        <pc:spChg chg="mod">
          <ac:chgData name="Ken Merrihew" userId="bcb7a1e886d99f07" providerId="LiveId" clId="{9852724B-ECD7-4C8B-9E9B-94541C2F7794}" dt="2019-08-28T17:33:31.211" v="1310" actId="14100"/>
          <ac:spMkLst>
            <pc:docMk/>
            <pc:sldMk cId="2776905079" sldId="277"/>
            <ac:spMk id="8" creationId="{80C6DAA0-6782-4E23-9AA6-3BC4D303FA00}"/>
          </ac:spMkLst>
        </pc:spChg>
        <pc:spChg chg="add del mod">
          <ac:chgData name="Ken Merrihew" userId="bcb7a1e886d99f07" providerId="LiveId" clId="{9852724B-ECD7-4C8B-9E9B-94541C2F7794}" dt="2019-08-28T17:32:57.464" v="1297" actId="478"/>
          <ac:spMkLst>
            <pc:docMk/>
            <pc:sldMk cId="2776905079" sldId="277"/>
            <ac:spMk id="9" creationId="{2B046263-38E3-4B73-AF7B-B96355AF7008}"/>
          </ac:spMkLst>
        </pc:spChg>
        <pc:spChg chg="add del mod">
          <ac:chgData name="Ken Merrihew" userId="bcb7a1e886d99f07" providerId="LiveId" clId="{9852724B-ECD7-4C8B-9E9B-94541C2F7794}" dt="2019-08-28T17:32:56.064" v="1296" actId="478"/>
          <ac:spMkLst>
            <pc:docMk/>
            <pc:sldMk cId="2776905079" sldId="277"/>
            <ac:spMk id="12" creationId="{8EE732D7-4FE7-4778-8994-690B0B72E4D3}"/>
          </ac:spMkLst>
        </pc:spChg>
        <pc:spChg chg="add mod">
          <ac:chgData name="Ken Merrihew" userId="bcb7a1e886d99f07" providerId="LiveId" clId="{9852724B-ECD7-4C8B-9E9B-94541C2F7794}" dt="2019-08-28T17:32:48.053" v="1293" actId="962"/>
          <ac:spMkLst>
            <pc:docMk/>
            <pc:sldMk cId="2776905079" sldId="277"/>
            <ac:spMk id="15" creationId="{4BB8AC36-F3E2-481B-A45D-7EE1AFD36224}"/>
          </ac:spMkLst>
        </pc:spChg>
        <pc:picChg chg="add del mod">
          <ac:chgData name="Ken Merrihew" userId="bcb7a1e886d99f07" providerId="LiveId" clId="{9852724B-ECD7-4C8B-9E9B-94541C2F7794}" dt="2019-08-28T17:33:01.894" v="1299" actId="478"/>
          <ac:picMkLst>
            <pc:docMk/>
            <pc:sldMk cId="2776905079" sldId="277"/>
            <ac:picMk id="4" creationId="{7ACD5ACB-A261-4D48-8AFE-9297F131CCD4}"/>
          </ac:picMkLst>
        </pc:picChg>
        <pc:picChg chg="add del mod">
          <ac:chgData name="Ken Merrihew" userId="bcb7a1e886d99f07" providerId="LiveId" clId="{9852724B-ECD7-4C8B-9E9B-94541C2F7794}" dt="2019-08-28T17:32:57.464" v="1297" actId="478"/>
          <ac:picMkLst>
            <pc:docMk/>
            <pc:sldMk cId="2776905079" sldId="277"/>
            <ac:picMk id="7" creationId="{CBD8453B-926F-47B9-876F-AE9CDF8E865A}"/>
          </ac:picMkLst>
        </pc:picChg>
        <pc:picChg chg="add del mod">
          <ac:chgData name="Ken Merrihew" userId="bcb7a1e886d99f07" providerId="LiveId" clId="{9852724B-ECD7-4C8B-9E9B-94541C2F7794}" dt="2019-08-28T17:32:56.064" v="1296" actId="478"/>
          <ac:picMkLst>
            <pc:docMk/>
            <pc:sldMk cId="2776905079" sldId="277"/>
            <ac:picMk id="11" creationId="{A1B20EA4-BC25-44D8-BC3A-41993466A7E5}"/>
          </ac:picMkLst>
        </pc:picChg>
        <pc:picChg chg="add mod ord">
          <ac:chgData name="Ken Merrihew" userId="bcb7a1e886d99f07" providerId="LiveId" clId="{9852724B-ECD7-4C8B-9E9B-94541C2F7794}" dt="2019-08-28T17:33:38.755" v="1311" actId="1076"/>
          <ac:picMkLst>
            <pc:docMk/>
            <pc:sldMk cId="2776905079" sldId="277"/>
            <ac:picMk id="14" creationId="{85420070-1963-47C4-B516-B6908BD155E2}"/>
          </ac:picMkLst>
        </pc:picChg>
      </pc:sldChg>
      <pc:sldChg chg="add ord">
        <pc:chgData name="Ken Merrihew" userId="bcb7a1e886d99f07" providerId="LiveId" clId="{9852724B-ECD7-4C8B-9E9B-94541C2F7794}" dt="2019-08-28T17:31:20.843" v="1276"/>
        <pc:sldMkLst>
          <pc:docMk/>
          <pc:sldMk cId="2907888650" sldId="278"/>
        </pc:sldMkLst>
      </pc:sldChg>
      <pc:sldChg chg="addSp delSp modSp add delAnim modAnim">
        <pc:chgData name="Ken Merrihew" userId="bcb7a1e886d99f07" providerId="LiveId" clId="{9852724B-ECD7-4C8B-9E9B-94541C2F7794}" dt="2019-08-28T17:45:12.776" v="1415"/>
        <pc:sldMkLst>
          <pc:docMk/>
          <pc:sldMk cId="890411524" sldId="279"/>
        </pc:sldMkLst>
        <pc:spChg chg="del">
          <ac:chgData name="Ken Merrihew" userId="bcb7a1e886d99f07" providerId="LiveId" clId="{9852724B-ECD7-4C8B-9E9B-94541C2F7794}" dt="2019-08-28T17:37:47.084" v="1315" actId="478"/>
          <ac:spMkLst>
            <pc:docMk/>
            <pc:sldMk cId="890411524" sldId="279"/>
            <ac:spMk id="8" creationId="{80C6DAA0-6782-4E23-9AA6-3BC4D303FA00}"/>
          </ac:spMkLst>
        </pc:spChg>
        <pc:spChg chg="del mod topLvl">
          <ac:chgData name="Ken Merrihew" userId="bcb7a1e886d99f07" providerId="LiveId" clId="{9852724B-ECD7-4C8B-9E9B-94541C2F7794}" dt="2019-08-28T17:43:10.961" v="1355" actId="478"/>
          <ac:spMkLst>
            <pc:docMk/>
            <pc:sldMk cId="890411524" sldId="279"/>
            <ac:spMk id="9" creationId="{03A1A65B-AB9E-4A61-8D7E-C24DEFE176AC}"/>
          </ac:spMkLst>
        </pc:spChg>
        <pc:spChg chg="mod topLvl">
          <ac:chgData name="Ken Merrihew" userId="bcb7a1e886d99f07" providerId="LiveId" clId="{9852724B-ECD7-4C8B-9E9B-94541C2F7794}" dt="2019-08-28T17:44:09.043" v="1399" actId="1036"/>
          <ac:spMkLst>
            <pc:docMk/>
            <pc:sldMk cId="890411524" sldId="279"/>
            <ac:spMk id="10" creationId="{646F8E85-E9C2-466C-AB19-48936F7FD968}"/>
          </ac:spMkLst>
        </pc:spChg>
        <pc:spChg chg="mod topLvl">
          <ac:chgData name="Ken Merrihew" userId="bcb7a1e886d99f07" providerId="LiveId" clId="{9852724B-ECD7-4C8B-9E9B-94541C2F7794}" dt="2019-08-28T17:44:59.406" v="1412" actId="1035"/>
          <ac:spMkLst>
            <pc:docMk/>
            <pc:sldMk cId="890411524" sldId="279"/>
            <ac:spMk id="12" creationId="{965A83FF-AB7F-4407-855E-76EA5535C48E}"/>
          </ac:spMkLst>
        </pc:spChg>
        <pc:spChg chg="mod topLvl">
          <ac:chgData name="Ken Merrihew" userId="bcb7a1e886d99f07" providerId="LiveId" clId="{9852724B-ECD7-4C8B-9E9B-94541C2F7794}" dt="2019-08-28T17:45:02.699" v="1413" actId="1076"/>
          <ac:spMkLst>
            <pc:docMk/>
            <pc:sldMk cId="890411524" sldId="279"/>
            <ac:spMk id="13" creationId="{EDF314D1-2711-4E4E-879D-9D46F8C7E866}"/>
          </ac:spMkLst>
        </pc:spChg>
        <pc:spChg chg="del">
          <ac:chgData name="Ken Merrihew" userId="bcb7a1e886d99f07" providerId="LiveId" clId="{9852724B-ECD7-4C8B-9E9B-94541C2F7794}" dt="2019-08-28T17:37:47.084" v="1315" actId="478"/>
          <ac:spMkLst>
            <pc:docMk/>
            <pc:sldMk cId="890411524" sldId="279"/>
            <ac:spMk id="15" creationId="{4BB8AC36-F3E2-481B-A45D-7EE1AFD36224}"/>
          </ac:spMkLst>
        </pc:spChg>
        <pc:spChg chg="del mod topLvl">
          <ac:chgData name="Ken Merrihew" userId="bcb7a1e886d99f07" providerId="LiveId" clId="{9852724B-ECD7-4C8B-9E9B-94541C2F7794}" dt="2019-08-28T17:42:57.226" v="1351" actId="478"/>
          <ac:spMkLst>
            <pc:docMk/>
            <pc:sldMk cId="890411524" sldId="279"/>
            <ac:spMk id="17" creationId="{9D681E75-99F7-45FC-B01B-AF13E7919E56}"/>
          </ac:spMkLst>
        </pc:spChg>
        <pc:spChg chg="mod topLvl">
          <ac:chgData name="Ken Merrihew" userId="bcb7a1e886d99f07" providerId="LiveId" clId="{9852724B-ECD7-4C8B-9E9B-94541C2F7794}" dt="2019-08-28T17:43:51.967" v="1390" actId="20577"/>
          <ac:spMkLst>
            <pc:docMk/>
            <pc:sldMk cId="890411524" sldId="279"/>
            <ac:spMk id="18" creationId="{AC5613A0-FA58-4822-BA66-443FAFD17068}"/>
          </ac:spMkLst>
        </pc:spChg>
        <pc:spChg chg="add mod">
          <ac:chgData name="Ken Merrihew" userId="bcb7a1e886d99f07" providerId="LiveId" clId="{9852724B-ECD7-4C8B-9E9B-94541C2F7794}" dt="2019-08-28T17:43:03.324" v="1353" actId="1076"/>
          <ac:spMkLst>
            <pc:docMk/>
            <pc:sldMk cId="890411524" sldId="279"/>
            <ac:spMk id="19" creationId="{1114A65D-528A-40F6-BA1B-96DF8D80AEA3}"/>
          </ac:spMkLst>
        </pc:spChg>
        <pc:spChg chg="add mod">
          <ac:chgData name="Ken Merrihew" userId="bcb7a1e886d99f07" providerId="LiveId" clId="{9852724B-ECD7-4C8B-9E9B-94541C2F7794}" dt="2019-08-28T17:43:18.007" v="1357" actId="1076"/>
          <ac:spMkLst>
            <pc:docMk/>
            <pc:sldMk cId="890411524" sldId="279"/>
            <ac:spMk id="20" creationId="{401A4BB4-D0BF-4A32-B388-98D0FA8E0F9E}"/>
          </ac:spMkLst>
        </pc:spChg>
        <pc:grpChg chg="add del mod">
          <ac:chgData name="Ken Merrihew" userId="bcb7a1e886d99f07" providerId="LiveId" clId="{9852724B-ECD7-4C8B-9E9B-94541C2F7794}" dt="2019-08-28T17:38:23.804" v="1323" actId="165"/>
          <ac:grpSpMkLst>
            <pc:docMk/>
            <pc:sldMk cId="890411524" sldId="279"/>
            <ac:grpSpMk id="3" creationId="{4797399B-49F5-46E1-B211-D61A9196EEAC}"/>
          </ac:grpSpMkLst>
        </pc:grpChg>
        <pc:grpChg chg="add del mod topLvl">
          <ac:chgData name="Ken Merrihew" userId="bcb7a1e886d99f07" providerId="LiveId" clId="{9852724B-ECD7-4C8B-9E9B-94541C2F7794}" dt="2019-08-28T17:38:38.298" v="1324" actId="165"/>
          <ac:grpSpMkLst>
            <pc:docMk/>
            <pc:sldMk cId="890411524" sldId="279"/>
            <ac:grpSpMk id="7" creationId="{4B239062-83E7-4F5F-9C33-351BD03A9591}"/>
          </ac:grpSpMkLst>
        </pc:grpChg>
        <pc:grpChg chg="add del mod topLvl">
          <ac:chgData name="Ken Merrihew" userId="bcb7a1e886d99f07" providerId="LiveId" clId="{9852724B-ECD7-4C8B-9E9B-94541C2F7794}" dt="2019-08-28T17:38:50.298" v="1326" actId="165"/>
          <ac:grpSpMkLst>
            <pc:docMk/>
            <pc:sldMk cId="890411524" sldId="279"/>
            <ac:grpSpMk id="11" creationId="{04410C9F-A0A9-470A-AC4D-6F47BD481B48}"/>
          </ac:grpSpMkLst>
        </pc:grpChg>
        <pc:grpChg chg="add del mod topLvl">
          <ac:chgData name="Ken Merrihew" userId="bcb7a1e886d99f07" providerId="LiveId" clId="{9852724B-ECD7-4C8B-9E9B-94541C2F7794}" dt="2019-08-28T17:38:44.609" v="1325" actId="165"/>
          <ac:grpSpMkLst>
            <pc:docMk/>
            <pc:sldMk cId="890411524" sldId="279"/>
            <ac:grpSpMk id="16" creationId="{D5E4084F-17C9-46D3-B82E-689E5BC900E3}"/>
          </ac:grpSpMkLst>
        </pc:grpChg>
        <pc:picChg chg="add mod topLvl">
          <ac:chgData name="Ken Merrihew" userId="bcb7a1e886d99f07" providerId="LiveId" clId="{9852724B-ECD7-4C8B-9E9B-94541C2F7794}" dt="2019-08-28T17:42:39.257" v="1348" actId="1076"/>
          <ac:picMkLst>
            <pc:docMk/>
            <pc:sldMk cId="890411524" sldId="279"/>
            <ac:picMk id="6" creationId="{C6F6A45D-FE89-4326-BDBE-3E2D5D06E106}"/>
          </ac:picMkLst>
        </pc:picChg>
        <pc:picChg chg="del">
          <ac:chgData name="Ken Merrihew" userId="bcb7a1e886d99f07" providerId="LiveId" clId="{9852724B-ECD7-4C8B-9E9B-94541C2F7794}" dt="2019-08-28T17:37:47.084" v="1315" actId="478"/>
          <ac:picMkLst>
            <pc:docMk/>
            <pc:sldMk cId="890411524" sldId="279"/>
            <ac:picMk id="14" creationId="{85420070-1963-47C4-B516-B6908BD155E2}"/>
          </ac:picMkLst>
        </pc:picChg>
      </pc:sldChg>
      <pc:sldChg chg="add">
        <pc:chgData name="Ken Merrihew" userId="bcb7a1e886d99f07" providerId="LiveId" clId="{9852724B-ECD7-4C8B-9E9B-94541C2F7794}" dt="2019-08-28T17:37:43.466" v="1314"/>
        <pc:sldMkLst>
          <pc:docMk/>
          <pc:sldMk cId="3676979030" sldId="280"/>
        </pc:sldMkLst>
      </pc:sldChg>
      <pc:sldChg chg="addSp delSp modSp add delAnim modAnim">
        <pc:chgData name="Ken Merrihew" userId="bcb7a1e886d99f07" providerId="LiveId" clId="{9852724B-ECD7-4C8B-9E9B-94541C2F7794}" dt="2019-08-28T21:05:39.770" v="3239"/>
        <pc:sldMkLst>
          <pc:docMk/>
          <pc:sldMk cId="1097826627" sldId="281"/>
        </pc:sldMkLst>
        <pc:spChg chg="add mod">
          <ac:chgData name="Ken Merrihew" userId="bcb7a1e886d99f07" providerId="LiveId" clId="{9852724B-ECD7-4C8B-9E9B-94541C2F7794}" dt="2019-08-28T18:23:55.933" v="1578" actId="1035"/>
          <ac:spMkLst>
            <pc:docMk/>
            <pc:sldMk cId="1097826627" sldId="281"/>
            <ac:spMk id="3" creationId="{58A582DA-E5B2-4549-A3A5-5EAE3929F7CD}"/>
          </ac:spMkLst>
        </pc:spChg>
        <pc:spChg chg="add mod">
          <ac:chgData name="Ken Merrihew" userId="bcb7a1e886d99f07" providerId="LiveId" clId="{9852724B-ECD7-4C8B-9E9B-94541C2F7794}" dt="2019-08-28T18:25:03.681" v="1634" actId="1076"/>
          <ac:spMkLst>
            <pc:docMk/>
            <pc:sldMk cId="1097826627" sldId="281"/>
            <ac:spMk id="4" creationId="{687CB01A-C97E-414F-B6A0-E89E076FD715}"/>
          </ac:spMkLst>
        </pc:spChg>
        <pc:spChg chg="add mod">
          <ac:chgData name="Ken Merrihew" userId="bcb7a1e886d99f07" providerId="LiveId" clId="{9852724B-ECD7-4C8B-9E9B-94541C2F7794}" dt="2019-08-28T18:24:27.949" v="1619" actId="1036"/>
          <ac:spMkLst>
            <pc:docMk/>
            <pc:sldMk cId="1097826627" sldId="281"/>
            <ac:spMk id="5" creationId="{12D0F201-1D00-481D-BB57-62404B5BAC69}"/>
          </ac:spMkLst>
        </pc:spChg>
        <pc:spChg chg="del mod">
          <ac:chgData name="Ken Merrihew" userId="bcb7a1e886d99f07" providerId="LiveId" clId="{9852724B-ECD7-4C8B-9E9B-94541C2F7794}" dt="2019-08-28T18:18:23.963" v="1509" actId="478"/>
          <ac:spMkLst>
            <pc:docMk/>
            <pc:sldMk cId="1097826627" sldId="281"/>
            <ac:spMk id="10" creationId="{646F8E85-E9C2-466C-AB19-48936F7FD968}"/>
          </ac:spMkLst>
        </pc:spChg>
        <pc:spChg chg="add del">
          <ac:chgData name="Ken Merrihew" userId="bcb7a1e886d99f07" providerId="LiveId" clId="{9852724B-ECD7-4C8B-9E9B-94541C2F7794}" dt="2019-08-28T17:47:41.173" v="1419"/>
          <ac:spMkLst>
            <pc:docMk/>
            <pc:sldMk cId="1097826627" sldId="281"/>
            <ac:spMk id="11" creationId="{9E0C4156-4E7B-4C3C-9432-36CB292B24BE}"/>
          </ac:spMkLst>
        </pc:spChg>
        <pc:spChg chg="del">
          <ac:chgData name="Ken Merrihew" userId="bcb7a1e886d99f07" providerId="LiveId" clId="{9852724B-ECD7-4C8B-9E9B-94541C2F7794}" dt="2019-08-28T17:49:09.808" v="1436" actId="478"/>
          <ac:spMkLst>
            <pc:docMk/>
            <pc:sldMk cId="1097826627" sldId="281"/>
            <ac:spMk id="12" creationId="{965A83FF-AB7F-4407-855E-76EA5535C48E}"/>
          </ac:spMkLst>
        </pc:spChg>
        <pc:spChg chg="del">
          <ac:chgData name="Ken Merrihew" userId="bcb7a1e886d99f07" providerId="LiveId" clId="{9852724B-ECD7-4C8B-9E9B-94541C2F7794}" dt="2019-08-28T18:18:23.963" v="1509" actId="478"/>
          <ac:spMkLst>
            <pc:docMk/>
            <pc:sldMk cId="1097826627" sldId="281"/>
            <ac:spMk id="13" creationId="{EDF314D1-2711-4E4E-879D-9D46F8C7E866}"/>
          </ac:spMkLst>
        </pc:spChg>
        <pc:spChg chg="del mod topLvl">
          <ac:chgData name="Ken Merrihew" userId="bcb7a1e886d99f07" providerId="LiveId" clId="{9852724B-ECD7-4C8B-9E9B-94541C2F7794}" dt="2019-08-28T18:18:23.963" v="1509" actId="478"/>
          <ac:spMkLst>
            <pc:docMk/>
            <pc:sldMk cId="1097826627" sldId="281"/>
            <ac:spMk id="17" creationId="{DB37AF61-C37A-4B05-90A1-2864B41C37CC}"/>
          </ac:spMkLst>
        </pc:spChg>
        <pc:spChg chg="del">
          <ac:chgData name="Ken Merrihew" userId="bcb7a1e886d99f07" providerId="LiveId" clId="{9852724B-ECD7-4C8B-9E9B-94541C2F7794}" dt="2019-08-28T17:49:09.808" v="1436" actId="478"/>
          <ac:spMkLst>
            <pc:docMk/>
            <pc:sldMk cId="1097826627" sldId="281"/>
            <ac:spMk id="18" creationId="{AC5613A0-FA58-4822-BA66-443FAFD17068}"/>
          </ac:spMkLst>
        </pc:spChg>
        <pc:spChg chg="del">
          <ac:chgData name="Ken Merrihew" userId="bcb7a1e886d99f07" providerId="LiveId" clId="{9852724B-ECD7-4C8B-9E9B-94541C2F7794}" dt="2019-08-28T17:49:09.808" v="1436" actId="478"/>
          <ac:spMkLst>
            <pc:docMk/>
            <pc:sldMk cId="1097826627" sldId="281"/>
            <ac:spMk id="19" creationId="{1114A65D-528A-40F6-BA1B-96DF8D80AEA3}"/>
          </ac:spMkLst>
        </pc:spChg>
        <pc:spChg chg="del">
          <ac:chgData name="Ken Merrihew" userId="bcb7a1e886d99f07" providerId="LiveId" clId="{9852724B-ECD7-4C8B-9E9B-94541C2F7794}" dt="2019-08-28T17:48:38.407" v="1426" actId="478"/>
          <ac:spMkLst>
            <pc:docMk/>
            <pc:sldMk cId="1097826627" sldId="281"/>
            <ac:spMk id="20" creationId="{401A4BB4-D0BF-4A32-B388-98D0FA8E0F9E}"/>
          </ac:spMkLst>
        </pc:spChg>
        <pc:spChg chg="add mod">
          <ac:chgData name="Ken Merrihew" userId="bcb7a1e886d99f07" providerId="LiveId" clId="{9852724B-ECD7-4C8B-9E9B-94541C2F7794}" dt="2019-08-28T18:25:06.308" v="1635" actId="1076"/>
          <ac:spMkLst>
            <pc:docMk/>
            <pc:sldMk cId="1097826627" sldId="281"/>
            <ac:spMk id="21" creationId="{9C099B6E-0E5B-450B-A2C7-470B470492CA}"/>
          </ac:spMkLst>
        </pc:spChg>
        <pc:spChg chg="add mod">
          <ac:chgData name="Ken Merrihew" userId="bcb7a1e886d99f07" providerId="LiveId" clId="{9852724B-ECD7-4C8B-9E9B-94541C2F7794}" dt="2019-08-28T18:24:47.200" v="1631" actId="1038"/>
          <ac:spMkLst>
            <pc:docMk/>
            <pc:sldMk cId="1097826627" sldId="281"/>
            <ac:spMk id="22" creationId="{1A323500-1CEE-447B-AC75-20CADB00120B}"/>
          </ac:spMkLst>
        </pc:spChg>
        <pc:grpChg chg="add del mod">
          <ac:chgData name="Ken Merrihew" userId="bcb7a1e886d99f07" providerId="LiveId" clId="{9852724B-ECD7-4C8B-9E9B-94541C2F7794}" dt="2019-08-28T17:49:38.966" v="1438" actId="165"/>
          <ac:grpSpMkLst>
            <pc:docMk/>
            <pc:sldMk cId="1097826627" sldId="281"/>
            <ac:grpSpMk id="15" creationId="{0226574E-8B4D-4F3F-B149-D8A143289F81}"/>
          </ac:grpSpMkLst>
        </pc:grpChg>
        <pc:picChg chg="del">
          <ac:chgData name="Ken Merrihew" userId="bcb7a1e886d99f07" providerId="LiveId" clId="{9852724B-ECD7-4C8B-9E9B-94541C2F7794}" dt="2019-08-28T17:45:29.658" v="1417" actId="478"/>
          <ac:picMkLst>
            <pc:docMk/>
            <pc:sldMk cId="1097826627" sldId="281"/>
            <ac:picMk id="6" creationId="{C6F6A45D-FE89-4326-BDBE-3E2D5D06E106}"/>
          </ac:picMkLst>
        </pc:picChg>
        <pc:picChg chg="add del mod">
          <ac:chgData name="Ken Merrihew" userId="bcb7a1e886d99f07" providerId="LiveId" clId="{9852724B-ECD7-4C8B-9E9B-94541C2F7794}" dt="2019-08-28T18:18:23.963" v="1509" actId="478"/>
          <ac:picMkLst>
            <pc:docMk/>
            <pc:sldMk cId="1097826627" sldId="281"/>
            <ac:picMk id="14" creationId="{C4C02C91-0D51-40D3-A282-1D3B64AC4A30}"/>
          </ac:picMkLst>
        </pc:picChg>
        <pc:picChg chg="del mod topLvl">
          <ac:chgData name="Ken Merrihew" userId="bcb7a1e886d99f07" providerId="LiveId" clId="{9852724B-ECD7-4C8B-9E9B-94541C2F7794}" dt="2019-08-28T18:18:23.963" v="1509" actId="478"/>
          <ac:picMkLst>
            <pc:docMk/>
            <pc:sldMk cId="1097826627" sldId="281"/>
            <ac:picMk id="16" creationId="{A4D5E366-A4AD-4411-A91B-A05487BB10A3}"/>
          </ac:picMkLst>
        </pc:picChg>
      </pc:sldChg>
      <pc:sldChg chg="delSp modSp add ord modAnim">
        <pc:chgData name="Ken Merrihew" userId="bcb7a1e886d99f07" providerId="LiveId" clId="{9852724B-ECD7-4C8B-9E9B-94541C2F7794}" dt="2019-08-31T19:57:55.376" v="3516"/>
        <pc:sldMkLst>
          <pc:docMk/>
          <pc:sldMk cId="3403893888" sldId="282"/>
        </pc:sldMkLst>
        <pc:spChg chg="del">
          <ac:chgData name="Ken Merrihew" userId="bcb7a1e886d99f07" providerId="LiveId" clId="{9852724B-ECD7-4C8B-9E9B-94541C2F7794}" dt="2019-08-28T17:55:23.920" v="1508" actId="478"/>
          <ac:spMkLst>
            <pc:docMk/>
            <pc:sldMk cId="3403893888" sldId="282"/>
            <ac:spMk id="13" creationId="{EDF314D1-2711-4E4E-879D-9D46F8C7E866}"/>
          </ac:spMkLst>
        </pc:spChg>
        <pc:picChg chg="mod">
          <ac:chgData name="Ken Merrihew" userId="bcb7a1e886d99f07" providerId="LiveId" clId="{9852724B-ECD7-4C8B-9E9B-94541C2F7794}" dt="2019-08-28T21:04:53.120" v="3237" actId="1076"/>
          <ac:picMkLst>
            <pc:docMk/>
            <pc:sldMk cId="3403893888" sldId="282"/>
            <ac:picMk id="14" creationId="{C4C02C91-0D51-40D3-A282-1D3B64AC4A30}"/>
          </ac:picMkLst>
        </pc:picChg>
        <pc:picChg chg="mod">
          <ac:chgData name="Ken Merrihew" userId="bcb7a1e886d99f07" providerId="LiveId" clId="{9852724B-ECD7-4C8B-9E9B-94541C2F7794}" dt="2019-08-28T21:04:55.069" v="3238" actId="1076"/>
          <ac:picMkLst>
            <pc:docMk/>
            <pc:sldMk cId="3403893888" sldId="282"/>
            <ac:picMk id="16" creationId="{A4D5E366-A4AD-4411-A91B-A05487BB10A3}"/>
          </ac:picMkLst>
        </pc:picChg>
      </pc:sldChg>
      <pc:sldChg chg="addSp delSp modSp add ord delAnim modAnim">
        <pc:chgData name="Ken Merrihew" userId="bcb7a1e886d99f07" providerId="LiveId" clId="{9852724B-ECD7-4C8B-9E9B-94541C2F7794}" dt="2019-08-28T18:32:53.187" v="1795"/>
        <pc:sldMkLst>
          <pc:docMk/>
          <pc:sldMk cId="2184012267" sldId="283"/>
        </pc:sldMkLst>
        <pc:spChg chg="add mod">
          <ac:chgData name="Ken Merrihew" userId="bcb7a1e886d99f07" providerId="LiveId" clId="{9852724B-ECD7-4C8B-9E9B-94541C2F7794}" dt="2019-08-28T18:30:56.017" v="1722" actId="20577"/>
          <ac:spMkLst>
            <pc:docMk/>
            <pc:sldMk cId="2184012267" sldId="283"/>
            <ac:spMk id="3" creationId="{0F766FDA-AA47-44C0-BD4E-D884BB72A2D3}"/>
          </ac:spMkLst>
        </pc:spChg>
        <pc:spChg chg="add mod">
          <ac:chgData name="Ken Merrihew" userId="bcb7a1e886d99f07" providerId="LiveId" clId="{9852724B-ECD7-4C8B-9E9B-94541C2F7794}" dt="2019-08-28T18:29:45.979" v="1656"/>
          <ac:spMkLst>
            <pc:docMk/>
            <pc:sldMk cId="2184012267" sldId="283"/>
            <ac:spMk id="4" creationId="{B92073A9-8C4F-41CA-B151-94F01933EEBC}"/>
          </ac:spMkLst>
        </pc:spChg>
        <pc:spChg chg="mod">
          <ac:chgData name="Ken Merrihew" userId="bcb7a1e886d99f07" providerId="LiveId" clId="{9852724B-ECD7-4C8B-9E9B-94541C2F7794}" dt="2019-08-28T18:29:06.343" v="1651" actId="2711"/>
          <ac:spMkLst>
            <pc:docMk/>
            <pc:sldMk cId="2184012267" sldId="283"/>
            <ac:spMk id="8" creationId="{80C6DAA0-6782-4E23-9AA6-3BC4D303FA00}"/>
          </ac:spMkLst>
        </pc:spChg>
        <pc:spChg chg="add mod">
          <ac:chgData name="Ken Merrihew" userId="bcb7a1e886d99f07" providerId="LiveId" clId="{9852724B-ECD7-4C8B-9E9B-94541C2F7794}" dt="2019-08-28T18:32:20.297" v="1791" actId="207"/>
          <ac:spMkLst>
            <pc:docMk/>
            <pc:sldMk cId="2184012267" sldId="283"/>
            <ac:spMk id="9" creationId="{875467C5-476D-4F08-B851-3CDA540E72AD}"/>
          </ac:spMkLst>
        </pc:spChg>
        <pc:spChg chg="del">
          <ac:chgData name="Ken Merrihew" userId="bcb7a1e886d99f07" providerId="LiveId" clId="{9852724B-ECD7-4C8B-9E9B-94541C2F7794}" dt="2019-08-28T18:28:41.022" v="1641" actId="478"/>
          <ac:spMkLst>
            <pc:docMk/>
            <pc:sldMk cId="2184012267" sldId="283"/>
            <ac:spMk id="15" creationId="{4BB8AC36-F3E2-481B-A45D-7EE1AFD36224}"/>
          </ac:spMkLst>
        </pc:spChg>
        <pc:picChg chg="del">
          <ac:chgData name="Ken Merrihew" userId="bcb7a1e886d99f07" providerId="LiveId" clId="{9852724B-ECD7-4C8B-9E9B-94541C2F7794}" dt="2019-08-28T18:28:41.022" v="1641" actId="478"/>
          <ac:picMkLst>
            <pc:docMk/>
            <pc:sldMk cId="2184012267" sldId="283"/>
            <ac:picMk id="14" creationId="{85420070-1963-47C4-B516-B6908BD155E2}"/>
          </ac:picMkLst>
        </pc:picChg>
      </pc:sldChg>
      <pc:sldChg chg="add ord">
        <pc:chgData name="Ken Merrihew" userId="bcb7a1e886d99f07" providerId="LiveId" clId="{9852724B-ECD7-4C8B-9E9B-94541C2F7794}" dt="2019-08-28T18:28:37.414" v="1640"/>
        <pc:sldMkLst>
          <pc:docMk/>
          <pc:sldMk cId="693629910" sldId="284"/>
        </pc:sldMkLst>
      </pc:sldChg>
      <pc:sldChg chg="addSp delSp modSp add">
        <pc:chgData name="Ken Merrihew" userId="bcb7a1e886d99f07" providerId="LiveId" clId="{9852724B-ECD7-4C8B-9E9B-94541C2F7794}" dt="2019-08-31T21:29:04.236" v="3540" actId="20577"/>
        <pc:sldMkLst>
          <pc:docMk/>
          <pc:sldMk cId="2426294383" sldId="285"/>
        </pc:sldMkLst>
        <pc:spChg chg="mod">
          <ac:chgData name="Ken Merrihew" userId="bcb7a1e886d99f07" providerId="LiveId" clId="{9852724B-ECD7-4C8B-9E9B-94541C2F7794}" dt="2019-08-31T21:29:04.236" v="3540" actId="20577"/>
          <ac:spMkLst>
            <pc:docMk/>
            <pc:sldMk cId="2426294383" sldId="285"/>
            <ac:spMk id="3" creationId="{0F766FDA-AA47-44C0-BD4E-D884BB72A2D3}"/>
          </ac:spMkLst>
        </pc:spChg>
        <pc:spChg chg="add del mod">
          <ac:chgData name="Ken Merrihew" userId="bcb7a1e886d99f07" providerId="LiveId" clId="{9852724B-ECD7-4C8B-9E9B-94541C2F7794}" dt="2019-08-28T18:36:40.049" v="1893"/>
          <ac:spMkLst>
            <pc:docMk/>
            <pc:sldMk cId="2426294383" sldId="285"/>
            <ac:spMk id="5" creationId="{7ACBAB17-7CD1-49ED-BCB3-139304C26124}"/>
          </ac:spMkLst>
        </pc:spChg>
        <pc:spChg chg="mod">
          <ac:chgData name="Ken Merrihew" userId="bcb7a1e886d99f07" providerId="LiveId" clId="{9852724B-ECD7-4C8B-9E9B-94541C2F7794}" dt="2019-08-28T18:34:58.560" v="1891" actId="207"/>
          <ac:spMkLst>
            <pc:docMk/>
            <pc:sldMk cId="2426294383" sldId="285"/>
            <ac:spMk id="8" creationId="{80C6DAA0-6782-4E23-9AA6-3BC4D303FA00}"/>
          </ac:spMkLst>
        </pc:spChg>
        <pc:spChg chg="mod">
          <ac:chgData name="Ken Merrihew" userId="bcb7a1e886d99f07" providerId="LiveId" clId="{9852724B-ECD7-4C8B-9E9B-94541C2F7794}" dt="2019-08-28T18:34:43.534" v="1887" actId="1035"/>
          <ac:spMkLst>
            <pc:docMk/>
            <pc:sldMk cId="2426294383" sldId="285"/>
            <ac:spMk id="9" creationId="{875467C5-476D-4F08-B851-3CDA540E72AD}"/>
          </ac:spMkLst>
        </pc:spChg>
      </pc:sldChg>
      <pc:sldChg chg="add">
        <pc:chgData name="Ken Merrihew" userId="bcb7a1e886d99f07" providerId="LiveId" clId="{9852724B-ECD7-4C8B-9E9B-94541C2F7794}" dt="2019-08-28T18:33:46.059" v="1796"/>
        <pc:sldMkLst>
          <pc:docMk/>
          <pc:sldMk cId="3043486317" sldId="286"/>
        </pc:sldMkLst>
      </pc:sldChg>
      <pc:sldChg chg="addSp delSp modSp add delAnim modAnim">
        <pc:chgData name="Ken Merrihew" userId="bcb7a1e886d99f07" providerId="LiveId" clId="{9852724B-ECD7-4C8B-9E9B-94541C2F7794}" dt="2019-08-28T21:08:50.600" v="3270" actId="1036"/>
        <pc:sldMkLst>
          <pc:docMk/>
          <pc:sldMk cId="993197943" sldId="287"/>
        </pc:sldMkLst>
        <pc:spChg chg="del">
          <ac:chgData name="Ken Merrihew" userId="bcb7a1e886d99f07" providerId="LiveId" clId="{9852724B-ECD7-4C8B-9E9B-94541C2F7794}" dt="2019-08-28T18:36:46.277" v="1895" actId="478"/>
          <ac:spMkLst>
            <pc:docMk/>
            <pc:sldMk cId="993197943" sldId="287"/>
            <ac:spMk id="3" creationId="{0F766FDA-AA47-44C0-BD4E-D884BB72A2D3}"/>
          </ac:spMkLst>
        </pc:spChg>
        <pc:spChg chg="add del mod">
          <ac:chgData name="Ken Merrihew" userId="bcb7a1e886d99f07" providerId="LiveId" clId="{9852724B-ECD7-4C8B-9E9B-94541C2F7794}" dt="2019-08-28T18:38:33.624" v="1913" actId="478"/>
          <ac:spMkLst>
            <pc:docMk/>
            <pc:sldMk cId="993197943" sldId="287"/>
            <ac:spMk id="7" creationId="{1FAEACEB-2624-4D81-8188-6E99838F1C09}"/>
          </ac:spMkLst>
        </pc:spChg>
        <pc:spChg chg="del">
          <ac:chgData name="Ken Merrihew" userId="bcb7a1e886d99f07" providerId="LiveId" clId="{9852724B-ECD7-4C8B-9E9B-94541C2F7794}" dt="2019-08-28T18:36:46.277" v="1895" actId="478"/>
          <ac:spMkLst>
            <pc:docMk/>
            <pc:sldMk cId="993197943" sldId="287"/>
            <ac:spMk id="8" creationId="{80C6DAA0-6782-4E23-9AA6-3BC4D303FA00}"/>
          </ac:spMkLst>
        </pc:spChg>
        <pc:spChg chg="del">
          <ac:chgData name="Ken Merrihew" userId="bcb7a1e886d99f07" providerId="LiveId" clId="{9852724B-ECD7-4C8B-9E9B-94541C2F7794}" dt="2019-08-28T18:36:46.277" v="1895" actId="478"/>
          <ac:spMkLst>
            <pc:docMk/>
            <pc:sldMk cId="993197943" sldId="287"/>
            <ac:spMk id="9" creationId="{875467C5-476D-4F08-B851-3CDA540E72AD}"/>
          </ac:spMkLst>
        </pc:spChg>
        <pc:spChg chg="add del mod">
          <ac:chgData name="Ken Merrihew" userId="bcb7a1e886d99f07" providerId="LiveId" clId="{9852724B-ECD7-4C8B-9E9B-94541C2F7794}" dt="2019-08-28T18:37:57.044" v="1910" actId="478"/>
          <ac:spMkLst>
            <pc:docMk/>
            <pc:sldMk cId="993197943" sldId="287"/>
            <ac:spMk id="12" creationId="{A9FA6AC1-6F4B-437B-9E3D-CADE9AD1883B}"/>
          </ac:spMkLst>
        </pc:spChg>
        <pc:spChg chg="add del mod">
          <ac:chgData name="Ken Merrihew" userId="bcb7a1e886d99f07" providerId="LiveId" clId="{9852724B-ECD7-4C8B-9E9B-94541C2F7794}" dt="2019-08-28T18:38:31.325" v="1911" actId="478"/>
          <ac:spMkLst>
            <pc:docMk/>
            <pc:sldMk cId="993197943" sldId="287"/>
            <ac:spMk id="15" creationId="{68093B6A-290D-4FD5-9427-A99EBFBC4526}"/>
          </ac:spMkLst>
        </pc:spChg>
        <pc:spChg chg="add del mod">
          <ac:chgData name="Ken Merrihew" userId="bcb7a1e886d99f07" providerId="LiveId" clId="{9852724B-ECD7-4C8B-9E9B-94541C2F7794}" dt="2019-08-28T18:37:50.855" v="1908" actId="478"/>
          <ac:spMkLst>
            <pc:docMk/>
            <pc:sldMk cId="993197943" sldId="287"/>
            <ac:spMk id="18" creationId="{F5C69A00-9DCE-477F-A7D8-8A10D7316597}"/>
          </ac:spMkLst>
        </pc:spChg>
        <pc:spChg chg="add del mod">
          <ac:chgData name="Ken Merrihew" userId="bcb7a1e886d99f07" providerId="LiveId" clId="{9852724B-ECD7-4C8B-9E9B-94541C2F7794}" dt="2019-08-28T18:38:32.382" v="1912" actId="478"/>
          <ac:spMkLst>
            <pc:docMk/>
            <pc:sldMk cId="993197943" sldId="287"/>
            <ac:spMk id="21" creationId="{975307E7-2E97-42EC-AC30-172DCB7C283F}"/>
          </ac:spMkLst>
        </pc:spChg>
        <pc:spChg chg="add del mod">
          <ac:chgData name="Ken Merrihew" userId="bcb7a1e886d99f07" providerId="LiveId" clId="{9852724B-ECD7-4C8B-9E9B-94541C2F7794}" dt="2019-08-28T18:39:51.417" v="1927" actId="478"/>
          <ac:spMkLst>
            <pc:docMk/>
            <pc:sldMk cId="993197943" sldId="287"/>
            <ac:spMk id="24" creationId="{759E4889-48E5-4D41-A8F1-F6E9E751A0E7}"/>
          </ac:spMkLst>
        </pc:spChg>
        <pc:spChg chg="add mod">
          <ac:chgData name="Ken Merrihew" userId="bcb7a1e886d99f07" providerId="LiveId" clId="{9852724B-ECD7-4C8B-9E9B-94541C2F7794}" dt="2019-08-28T18:43:08.260" v="2033" actId="164"/>
          <ac:spMkLst>
            <pc:docMk/>
            <pc:sldMk cId="993197943" sldId="287"/>
            <ac:spMk id="25" creationId="{B2BB2261-CA8E-4548-84B1-7938BA0E9827}"/>
          </ac:spMkLst>
        </pc:spChg>
        <pc:spChg chg="add mod">
          <ac:chgData name="Ken Merrihew" userId="bcb7a1e886d99f07" providerId="LiveId" clId="{9852724B-ECD7-4C8B-9E9B-94541C2F7794}" dt="2019-08-28T18:43:01.615" v="2032" actId="164"/>
          <ac:spMkLst>
            <pc:docMk/>
            <pc:sldMk cId="993197943" sldId="287"/>
            <ac:spMk id="27" creationId="{3B625C48-70E6-49E5-AF94-6E5D1E4C4277}"/>
          </ac:spMkLst>
        </pc:spChg>
        <pc:spChg chg="add del mod">
          <ac:chgData name="Ken Merrihew" userId="bcb7a1e886d99f07" providerId="LiveId" clId="{9852724B-ECD7-4C8B-9E9B-94541C2F7794}" dt="2019-08-28T18:52:12.406" v="2147" actId="478"/>
          <ac:spMkLst>
            <pc:docMk/>
            <pc:sldMk cId="993197943" sldId="287"/>
            <ac:spMk id="38" creationId="{D00E35E6-FBE5-4949-BD16-2760E1E2D45E}"/>
          </ac:spMkLst>
        </pc:spChg>
        <pc:spChg chg="add del mod">
          <ac:chgData name="Ken Merrihew" userId="bcb7a1e886d99f07" providerId="LiveId" clId="{9852724B-ECD7-4C8B-9E9B-94541C2F7794}" dt="2019-08-28T18:52:11.328" v="2146" actId="478"/>
          <ac:spMkLst>
            <pc:docMk/>
            <pc:sldMk cId="993197943" sldId="287"/>
            <ac:spMk id="41" creationId="{A171EA5A-58E0-4509-9687-CCE4972BCA14}"/>
          </ac:spMkLst>
        </pc:spChg>
        <pc:grpChg chg="add del mod">
          <ac:chgData name="Ken Merrihew" userId="bcb7a1e886d99f07" providerId="LiveId" clId="{9852724B-ECD7-4C8B-9E9B-94541C2F7794}" dt="2019-08-28T18:48:02.385" v="2046" actId="478"/>
          <ac:grpSpMkLst>
            <pc:docMk/>
            <pc:sldMk cId="993197943" sldId="287"/>
            <ac:grpSpMk id="28" creationId="{13A7955C-57F6-480D-BC4A-39A152BE8780}"/>
          </ac:grpSpMkLst>
        </pc:grpChg>
        <pc:grpChg chg="add del mod">
          <ac:chgData name="Ken Merrihew" userId="bcb7a1e886d99f07" providerId="LiveId" clId="{9852724B-ECD7-4C8B-9E9B-94541C2F7794}" dt="2019-08-28T18:48:04.352" v="2047" actId="478"/>
          <ac:grpSpMkLst>
            <pc:docMk/>
            <pc:sldMk cId="993197943" sldId="287"/>
            <ac:grpSpMk id="29" creationId="{4046D46D-8240-4439-B78C-3179CCB5D95B}"/>
          </ac:grpSpMkLst>
        </pc:grpChg>
        <pc:picChg chg="add del mod">
          <ac:chgData name="Ken Merrihew" userId="bcb7a1e886d99f07" providerId="LiveId" clId="{9852724B-ECD7-4C8B-9E9B-94541C2F7794}" dt="2019-08-28T18:38:42.175" v="1915" actId="478"/>
          <ac:picMkLst>
            <pc:docMk/>
            <pc:sldMk cId="993197943" sldId="287"/>
            <ac:picMk id="6" creationId="{16A1964A-42CC-4119-B41B-9B889BC53700}"/>
          </ac:picMkLst>
        </pc:picChg>
        <pc:picChg chg="add del mod">
          <ac:chgData name="Ken Merrihew" userId="bcb7a1e886d99f07" providerId="LiveId" clId="{9852724B-ECD7-4C8B-9E9B-94541C2F7794}" dt="2019-08-28T18:54:33.676" v="2159" actId="478"/>
          <ac:picMkLst>
            <pc:docMk/>
            <pc:sldMk cId="993197943" sldId="287"/>
            <ac:picMk id="11" creationId="{66018B17-0BDF-4612-8A7C-6AA9A1A8ACD8}"/>
          </ac:picMkLst>
        </pc:picChg>
        <pc:picChg chg="add del mod">
          <ac:chgData name="Ken Merrihew" userId="bcb7a1e886d99f07" providerId="LiveId" clId="{9852724B-ECD7-4C8B-9E9B-94541C2F7794}" dt="2019-08-28T18:37:54.054" v="1909" actId="478"/>
          <ac:picMkLst>
            <pc:docMk/>
            <pc:sldMk cId="993197943" sldId="287"/>
            <ac:picMk id="14" creationId="{EF4361A6-DDEF-4BC9-A521-F90116DE85B5}"/>
          </ac:picMkLst>
        </pc:picChg>
        <pc:picChg chg="add del mod">
          <ac:chgData name="Ken Merrihew" userId="bcb7a1e886d99f07" providerId="LiveId" clId="{9852724B-ECD7-4C8B-9E9B-94541C2F7794}" dt="2019-08-28T18:37:50.855" v="1908" actId="478"/>
          <ac:picMkLst>
            <pc:docMk/>
            <pc:sldMk cId="993197943" sldId="287"/>
            <ac:picMk id="17" creationId="{FFD2CDE0-51BC-4FC5-B250-6DBB9DFB673C}"/>
          </ac:picMkLst>
        </pc:picChg>
        <pc:picChg chg="add del mod">
          <ac:chgData name="Ken Merrihew" userId="bcb7a1e886d99f07" providerId="LiveId" clId="{9852724B-ECD7-4C8B-9E9B-94541C2F7794}" dt="2019-08-28T18:38:43.260" v="1916" actId="478"/>
          <ac:picMkLst>
            <pc:docMk/>
            <pc:sldMk cId="993197943" sldId="287"/>
            <ac:picMk id="20" creationId="{CBCDFF34-CE94-48FF-82EC-32365F59FF1C}"/>
          </ac:picMkLst>
        </pc:picChg>
        <pc:picChg chg="add mod">
          <ac:chgData name="Ken Merrihew" userId="bcb7a1e886d99f07" providerId="LiveId" clId="{9852724B-ECD7-4C8B-9E9B-94541C2F7794}" dt="2019-08-28T18:43:08.260" v="2033" actId="164"/>
          <ac:picMkLst>
            <pc:docMk/>
            <pc:sldMk cId="993197943" sldId="287"/>
            <ac:picMk id="23" creationId="{3767A7B5-CF3D-48B1-AA1D-F6F497FB842C}"/>
          </ac:picMkLst>
        </pc:picChg>
        <pc:picChg chg="add mod">
          <ac:chgData name="Ken Merrihew" userId="bcb7a1e886d99f07" providerId="LiveId" clId="{9852724B-ECD7-4C8B-9E9B-94541C2F7794}" dt="2019-08-28T18:43:48.103" v="2038" actId="1076"/>
          <ac:picMkLst>
            <pc:docMk/>
            <pc:sldMk cId="993197943" sldId="287"/>
            <ac:picMk id="26" creationId="{16279E3A-7286-4F3F-A96D-E0F4902EC9AD}"/>
          </ac:picMkLst>
        </pc:picChg>
        <pc:picChg chg="add del mod">
          <ac:chgData name="Ken Merrihew" userId="bcb7a1e886d99f07" providerId="LiveId" clId="{9852724B-ECD7-4C8B-9E9B-94541C2F7794}" dt="2019-08-28T18:48:26.200" v="2053" actId="478"/>
          <ac:picMkLst>
            <pc:docMk/>
            <pc:sldMk cId="993197943" sldId="287"/>
            <ac:picMk id="31" creationId="{2B33B394-0FAD-4254-8F60-4687C4E31518}"/>
          </ac:picMkLst>
        </pc:picChg>
        <pc:picChg chg="add del mod">
          <ac:chgData name="Ken Merrihew" userId="bcb7a1e886d99f07" providerId="LiveId" clId="{9852724B-ECD7-4C8B-9E9B-94541C2F7794}" dt="2019-08-28T18:51:14.246" v="2140" actId="478"/>
          <ac:picMkLst>
            <pc:docMk/>
            <pc:sldMk cId="993197943" sldId="287"/>
            <ac:picMk id="33" creationId="{34C756A6-F23A-44D5-A442-4C92BBADA8AE}"/>
          </ac:picMkLst>
        </pc:picChg>
        <pc:picChg chg="add del mod">
          <ac:chgData name="Ken Merrihew" userId="bcb7a1e886d99f07" providerId="LiveId" clId="{9852724B-ECD7-4C8B-9E9B-94541C2F7794}" dt="2019-08-28T18:51:12.569" v="2139" actId="478"/>
          <ac:picMkLst>
            <pc:docMk/>
            <pc:sldMk cId="993197943" sldId="287"/>
            <ac:picMk id="35" creationId="{EA7F2940-8441-41F1-9E85-C3BB72866782}"/>
          </ac:picMkLst>
        </pc:picChg>
        <pc:picChg chg="add del mod">
          <ac:chgData name="Ken Merrihew" userId="bcb7a1e886d99f07" providerId="LiveId" clId="{9852724B-ECD7-4C8B-9E9B-94541C2F7794}" dt="2019-08-28T18:52:16.914" v="2149" actId="478"/>
          <ac:picMkLst>
            <pc:docMk/>
            <pc:sldMk cId="993197943" sldId="287"/>
            <ac:picMk id="37" creationId="{2EC8C9FC-0FEB-4F71-A905-32521E8993A8}"/>
          </ac:picMkLst>
        </pc:picChg>
        <pc:picChg chg="add del mod">
          <ac:chgData name="Ken Merrihew" userId="bcb7a1e886d99f07" providerId="LiveId" clId="{9852724B-ECD7-4C8B-9E9B-94541C2F7794}" dt="2019-08-28T18:54:32.534" v="2158" actId="478"/>
          <ac:picMkLst>
            <pc:docMk/>
            <pc:sldMk cId="993197943" sldId="287"/>
            <ac:picMk id="40" creationId="{83623458-E990-4ED5-904F-5A2C6F3937DA}"/>
          </ac:picMkLst>
        </pc:picChg>
        <pc:picChg chg="add mod">
          <ac:chgData name="Ken Merrihew" userId="bcb7a1e886d99f07" providerId="LiveId" clId="{9852724B-ECD7-4C8B-9E9B-94541C2F7794}" dt="2019-08-28T21:08:50.600" v="3270" actId="1036"/>
          <ac:picMkLst>
            <pc:docMk/>
            <pc:sldMk cId="993197943" sldId="287"/>
            <ac:picMk id="43" creationId="{57652974-090D-40EB-AF51-CB8AA4F70B42}"/>
          </ac:picMkLst>
        </pc:picChg>
        <pc:picChg chg="add mod">
          <ac:chgData name="Ken Merrihew" userId="bcb7a1e886d99f07" providerId="LiveId" clId="{9852724B-ECD7-4C8B-9E9B-94541C2F7794}" dt="2019-08-28T21:08:50.600" v="3270" actId="1036"/>
          <ac:picMkLst>
            <pc:docMk/>
            <pc:sldMk cId="993197943" sldId="287"/>
            <ac:picMk id="45" creationId="{7EFE3707-D5D1-44EF-BB93-AF25082983E2}"/>
          </ac:picMkLst>
        </pc:picChg>
        <pc:picChg chg="add mod">
          <ac:chgData name="Ken Merrihew" userId="bcb7a1e886d99f07" providerId="LiveId" clId="{9852724B-ECD7-4C8B-9E9B-94541C2F7794}" dt="2019-08-28T21:08:44.199" v="3255" actId="1036"/>
          <ac:picMkLst>
            <pc:docMk/>
            <pc:sldMk cId="993197943" sldId="287"/>
            <ac:picMk id="11266" creationId="{1A24C325-BFEC-48A5-875B-0B38287B67C1}"/>
          </ac:picMkLst>
        </pc:picChg>
      </pc:sldChg>
      <pc:sldChg chg="add">
        <pc:chgData name="Ken Merrihew" userId="bcb7a1e886d99f07" providerId="LiveId" clId="{9852724B-ECD7-4C8B-9E9B-94541C2F7794}" dt="2019-08-28T18:36:41.894" v="1894"/>
        <pc:sldMkLst>
          <pc:docMk/>
          <pc:sldMk cId="3693691969" sldId="288"/>
        </pc:sldMkLst>
      </pc:sldChg>
      <pc:sldChg chg="addSp delSp modSp add ord delAnim modAnim">
        <pc:chgData name="Ken Merrihew" userId="bcb7a1e886d99f07" providerId="LiveId" clId="{9852724B-ECD7-4C8B-9E9B-94541C2F7794}" dt="2019-08-28T21:09:19.831" v="3271"/>
        <pc:sldMkLst>
          <pc:docMk/>
          <pc:sldMk cId="2018630321" sldId="289"/>
        </pc:sldMkLst>
        <pc:spChg chg="del mod">
          <ac:chgData name="Ken Merrihew" userId="bcb7a1e886d99f07" providerId="LiveId" clId="{9852724B-ECD7-4C8B-9E9B-94541C2F7794}" dt="2019-08-28T19:13:25.749" v="2398" actId="478"/>
          <ac:spMkLst>
            <pc:docMk/>
            <pc:sldMk cId="2018630321" sldId="289"/>
            <ac:spMk id="3" creationId="{0F766FDA-AA47-44C0-BD4E-D884BB72A2D3}"/>
          </ac:spMkLst>
        </pc:spChg>
        <pc:spChg chg="add del">
          <ac:chgData name="Ken Merrihew" userId="bcb7a1e886d99f07" providerId="LiveId" clId="{9852724B-ECD7-4C8B-9E9B-94541C2F7794}" dt="2019-08-28T19:09:38.534" v="2296"/>
          <ac:spMkLst>
            <pc:docMk/>
            <pc:sldMk cId="2018630321" sldId="289"/>
            <ac:spMk id="5" creationId="{D2F6AC4F-8A55-44B9-9D3D-EADB6B49FDA6}"/>
          </ac:spMkLst>
        </pc:spChg>
        <pc:spChg chg="add del mod">
          <ac:chgData name="Ken Merrihew" userId="bcb7a1e886d99f07" providerId="LiveId" clId="{9852724B-ECD7-4C8B-9E9B-94541C2F7794}" dt="2019-08-28T19:09:38.536" v="2298"/>
          <ac:spMkLst>
            <pc:docMk/>
            <pc:sldMk cId="2018630321" sldId="289"/>
            <ac:spMk id="6" creationId="{46636A52-F89D-49BC-8149-F86D11A6E59A}"/>
          </ac:spMkLst>
        </pc:spChg>
        <pc:spChg chg="add del">
          <ac:chgData name="Ken Merrihew" userId="bcb7a1e886d99f07" providerId="LiveId" clId="{9852724B-ECD7-4C8B-9E9B-94541C2F7794}" dt="2019-08-28T19:09:43.535" v="2300"/>
          <ac:spMkLst>
            <pc:docMk/>
            <pc:sldMk cId="2018630321" sldId="289"/>
            <ac:spMk id="7" creationId="{4B8C44DB-329B-4AB8-9D9A-D8687A55406E}"/>
          </ac:spMkLst>
        </pc:spChg>
        <pc:spChg chg="mod">
          <ac:chgData name="Ken Merrihew" userId="bcb7a1e886d99f07" providerId="LiveId" clId="{9852724B-ECD7-4C8B-9E9B-94541C2F7794}" dt="2019-08-28T19:08:44.210" v="2253" actId="114"/>
          <ac:spMkLst>
            <pc:docMk/>
            <pc:sldMk cId="2018630321" sldId="289"/>
            <ac:spMk id="8" creationId="{80C6DAA0-6782-4E23-9AA6-3BC4D303FA00}"/>
          </ac:spMkLst>
        </pc:spChg>
        <pc:spChg chg="del mod">
          <ac:chgData name="Ken Merrihew" userId="bcb7a1e886d99f07" providerId="LiveId" clId="{9852724B-ECD7-4C8B-9E9B-94541C2F7794}" dt="2019-08-28T19:13:26.624" v="2399" actId="478"/>
          <ac:spMkLst>
            <pc:docMk/>
            <pc:sldMk cId="2018630321" sldId="289"/>
            <ac:spMk id="9" creationId="{875467C5-476D-4F08-B851-3CDA540E72AD}"/>
          </ac:spMkLst>
        </pc:spChg>
        <pc:spChg chg="add mod">
          <ac:chgData name="Ken Merrihew" userId="bcb7a1e886d99f07" providerId="LiveId" clId="{9852724B-ECD7-4C8B-9E9B-94541C2F7794}" dt="2019-08-28T19:15:12.914" v="2627" actId="1037"/>
          <ac:spMkLst>
            <pc:docMk/>
            <pc:sldMk cId="2018630321" sldId="289"/>
            <ac:spMk id="10" creationId="{B9383F0E-CACF-48C0-9650-A810084ADDD5}"/>
          </ac:spMkLst>
        </pc:spChg>
        <pc:spChg chg="add mod">
          <ac:chgData name="Ken Merrihew" userId="bcb7a1e886d99f07" providerId="LiveId" clId="{9852724B-ECD7-4C8B-9E9B-94541C2F7794}" dt="2019-08-28T19:18:34.414" v="2876" actId="1036"/>
          <ac:spMkLst>
            <pc:docMk/>
            <pc:sldMk cId="2018630321" sldId="289"/>
            <ac:spMk id="11" creationId="{EAFD717A-3A55-44E2-B364-AE4FCCDB1432}"/>
          </ac:spMkLst>
        </pc:spChg>
        <pc:spChg chg="add mod">
          <ac:chgData name="Ken Merrihew" userId="bcb7a1e886d99f07" providerId="LiveId" clId="{9852724B-ECD7-4C8B-9E9B-94541C2F7794}" dt="2019-08-28T19:16:32.749" v="2680" actId="1035"/>
          <ac:spMkLst>
            <pc:docMk/>
            <pc:sldMk cId="2018630321" sldId="289"/>
            <ac:spMk id="12" creationId="{5D648C8E-1A6F-4EC5-B7C3-0E0FF6D4BEE1}"/>
          </ac:spMkLst>
        </pc:spChg>
        <pc:spChg chg="add mod">
          <ac:chgData name="Ken Merrihew" userId="bcb7a1e886d99f07" providerId="LiveId" clId="{9852724B-ECD7-4C8B-9E9B-94541C2F7794}" dt="2019-08-28T19:18:34.414" v="2876" actId="1036"/>
          <ac:spMkLst>
            <pc:docMk/>
            <pc:sldMk cId="2018630321" sldId="289"/>
            <ac:spMk id="13" creationId="{11A9A908-355E-40C2-BED5-6B85EBA9FDAD}"/>
          </ac:spMkLst>
        </pc:spChg>
        <pc:spChg chg="add mod">
          <ac:chgData name="Ken Merrihew" userId="bcb7a1e886d99f07" providerId="LiveId" clId="{9852724B-ECD7-4C8B-9E9B-94541C2F7794}" dt="2019-08-28T19:20:15.945" v="3091" actId="1038"/>
          <ac:spMkLst>
            <pc:docMk/>
            <pc:sldMk cId="2018630321" sldId="289"/>
            <ac:spMk id="14" creationId="{60D1E796-8CE7-48C7-A572-38C1B1CDFA58}"/>
          </ac:spMkLst>
        </pc:spChg>
        <pc:spChg chg="add mod">
          <ac:chgData name="Ken Merrihew" userId="bcb7a1e886d99f07" providerId="LiveId" clId="{9852724B-ECD7-4C8B-9E9B-94541C2F7794}" dt="2019-08-28T19:21:22.826" v="3130" actId="1036"/>
          <ac:spMkLst>
            <pc:docMk/>
            <pc:sldMk cId="2018630321" sldId="289"/>
            <ac:spMk id="15" creationId="{442828D6-236E-43C2-B558-DE070F487AF9}"/>
          </ac:spMkLst>
        </pc:spChg>
        <pc:spChg chg="add mod">
          <ac:chgData name="Ken Merrihew" userId="bcb7a1e886d99f07" providerId="LiveId" clId="{9852724B-ECD7-4C8B-9E9B-94541C2F7794}" dt="2019-08-28T19:19:35.314" v="2987" actId="1035"/>
          <ac:spMkLst>
            <pc:docMk/>
            <pc:sldMk cId="2018630321" sldId="289"/>
            <ac:spMk id="16" creationId="{1A601387-5270-42E9-907B-FB3BC0494DB4}"/>
          </ac:spMkLst>
        </pc:spChg>
        <pc:spChg chg="add mod">
          <ac:chgData name="Ken Merrihew" userId="bcb7a1e886d99f07" providerId="LiveId" clId="{9852724B-ECD7-4C8B-9E9B-94541C2F7794}" dt="2019-08-28T19:19:40.797" v="3008" actId="1036"/>
          <ac:spMkLst>
            <pc:docMk/>
            <pc:sldMk cId="2018630321" sldId="289"/>
            <ac:spMk id="17" creationId="{E670AC16-9452-42FD-AEE2-28AA75D74B16}"/>
          </ac:spMkLst>
        </pc:spChg>
        <pc:spChg chg="add mod">
          <ac:chgData name="Ken Merrihew" userId="bcb7a1e886d99f07" providerId="LiveId" clId="{9852724B-ECD7-4C8B-9E9B-94541C2F7794}" dt="2019-08-28T19:20:38.904" v="3093" actId="14100"/>
          <ac:spMkLst>
            <pc:docMk/>
            <pc:sldMk cId="2018630321" sldId="289"/>
            <ac:spMk id="18" creationId="{3F75B034-5C6C-45C1-9398-7E6D3F2293CC}"/>
          </ac:spMkLst>
        </pc:spChg>
        <pc:spChg chg="add mod">
          <ac:chgData name="Ken Merrihew" userId="bcb7a1e886d99f07" providerId="LiveId" clId="{9852724B-ECD7-4C8B-9E9B-94541C2F7794}" dt="2019-08-28T19:20:56.695" v="3104" actId="20577"/>
          <ac:spMkLst>
            <pc:docMk/>
            <pc:sldMk cId="2018630321" sldId="289"/>
            <ac:spMk id="19" creationId="{26C5D114-9968-4C36-9D23-3FAFEE95D1A6}"/>
          </ac:spMkLst>
        </pc:spChg>
        <pc:spChg chg="add del mod">
          <ac:chgData name="Ken Merrihew" userId="bcb7a1e886d99f07" providerId="LiveId" clId="{9852724B-ECD7-4C8B-9E9B-94541C2F7794}" dt="2019-08-28T19:18:46.610" v="2877" actId="478"/>
          <ac:spMkLst>
            <pc:docMk/>
            <pc:sldMk cId="2018630321" sldId="289"/>
            <ac:spMk id="20" creationId="{AF7FBC04-982C-41CF-9B16-2FA3A82FAB05}"/>
          </ac:spMkLst>
        </pc:spChg>
        <pc:spChg chg="add mod">
          <ac:chgData name="Ken Merrihew" userId="bcb7a1e886d99f07" providerId="LiveId" clId="{9852724B-ECD7-4C8B-9E9B-94541C2F7794}" dt="2019-08-28T19:21:14.511" v="3126" actId="20577"/>
          <ac:spMkLst>
            <pc:docMk/>
            <pc:sldMk cId="2018630321" sldId="289"/>
            <ac:spMk id="21" creationId="{B8C161A8-C4FC-4660-AD62-A664874216F2}"/>
          </ac:spMkLst>
        </pc:spChg>
        <pc:spChg chg="add mod">
          <ac:chgData name="Ken Merrihew" userId="bcb7a1e886d99f07" providerId="LiveId" clId="{9852724B-ECD7-4C8B-9E9B-94541C2F7794}" dt="2019-08-28T19:20:15.945" v="3091" actId="1038"/>
          <ac:spMkLst>
            <pc:docMk/>
            <pc:sldMk cId="2018630321" sldId="289"/>
            <ac:spMk id="22" creationId="{7BFC2FAC-F868-4B62-8F8D-430505234C0F}"/>
          </ac:spMkLst>
        </pc:spChg>
      </pc:sldChg>
      <pc:sldChg chg="addSp delSp modSp add ord delAnim modAnim">
        <pc:chgData name="Ken Merrihew" userId="bcb7a1e886d99f07" providerId="LiveId" clId="{9852724B-ECD7-4C8B-9E9B-94541C2F7794}" dt="2019-08-28T19:30:57.826" v="3214"/>
        <pc:sldMkLst>
          <pc:docMk/>
          <pc:sldMk cId="2142934218" sldId="290"/>
        </pc:sldMkLst>
        <pc:spChg chg="del">
          <ac:chgData name="Ken Merrihew" userId="bcb7a1e886d99f07" providerId="LiveId" clId="{9852724B-ECD7-4C8B-9E9B-94541C2F7794}" dt="2019-08-28T19:28:45.957" v="3152" actId="478"/>
          <ac:spMkLst>
            <pc:docMk/>
            <pc:sldMk cId="2142934218" sldId="290"/>
            <ac:spMk id="3" creationId="{0F766FDA-AA47-44C0-BD4E-D884BB72A2D3}"/>
          </ac:spMkLst>
        </pc:spChg>
        <pc:spChg chg="add del mod">
          <ac:chgData name="Ken Merrihew" userId="bcb7a1e886d99f07" providerId="LiveId" clId="{9852724B-ECD7-4C8B-9E9B-94541C2F7794}" dt="2019-08-28T19:28:44.892" v="3151"/>
          <ac:spMkLst>
            <pc:docMk/>
            <pc:sldMk cId="2142934218" sldId="290"/>
            <ac:spMk id="5" creationId="{47906F7B-5FCF-4C7B-9C6F-5A0FD7DE5718}"/>
          </ac:spMkLst>
        </pc:spChg>
        <pc:spChg chg="mod">
          <ac:chgData name="Ken Merrihew" userId="bcb7a1e886d99f07" providerId="LiveId" clId="{9852724B-ECD7-4C8B-9E9B-94541C2F7794}" dt="2019-08-28T19:29:16.077" v="3186" actId="120"/>
          <ac:spMkLst>
            <pc:docMk/>
            <pc:sldMk cId="2142934218" sldId="290"/>
            <ac:spMk id="8" creationId="{80C6DAA0-6782-4E23-9AA6-3BC4D303FA00}"/>
          </ac:spMkLst>
        </pc:spChg>
        <pc:spChg chg="mod">
          <ac:chgData name="Ken Merrihew" userId="bcb7a1e886d99f07" providerId="LiveId" clId="{9852724B-ECD7-4C8B-9E9B-94541C2F7794}" dt="2019-08-28T19:30:46.067" v="3212" actId="2711"/>
          <ac:spMkLst>
            <pc:docMk/>
            <pc:sldMk cId="2142934218" sldId="290"/>
            <ac:spMk id="9" creationId="{875467C5-476D-4F08-B851-3CDA540E72AD}"/>
          </ac:spMkLst>
        </pc:spChg>
        <pc:spChg chg="add mod ord">
          <ac:chgData name="Ken Merrihew" userId="bcb7a1e886d99f07" providerId="LiveId" clId="{9852724B-ECD7-4C8B-9E9B-94541C2F7794}" dt="2019-08-28T19:30:06.558" v="3205" actId="1038"/>
          <ac:spMkLst>
            <pc:docMk/>
            <pc:sldMk cId="2142934218" sldId="290"/>
            <ac:spMk id="10" creationId="{33AF1E4B-2D79-4D65-B1A9-3C11D0F6ACEC}"/>
          </ac:spMkLst>
        </pc:spChg>
      </pc:sldChg>
      <pc:sldChg chg="add ord">
        <pc:chgData name="Ken Merrihew" userId="bcb7a1e886d99f07" providerId="LiveId" clId="{9852724B-ECD7-4C8B-9E9B-94541C2F7794}" dt="2019-08-28T19:28:18.402" v="3146"/>
        <pc:sldMkLst>
          <pc:docMk/>
          <pc:sldMk cId="352204032" sldId="291"/>
        </pc:sldMkLst>
      </pc:sldChg>
      <pc:sldChg chg="addSp delSp modSp add modTransition modAnim">
        <pc:chgData name="Ken Merrihew" userId="bcb7a1e886d99f07" providerId="LiveId" clId="{9852724B-ECD7-4C8B-9E9B-94541C2F7794}" dt="2019-08-30T17:34:37.055" v="3449"/>
        <pc:sldMkLst>
          <pc:docMk/>
          <pc:sldMk cId="3526132081" sldId="292"/>
        </pc:sldMkLst>
        <pc:spChg chg="del">
          <ac:chgData name="Ken Merrihew" userId="bcb7a1e886d99f07" providerId="LiveId" clId="{9852724B-ECD7-4C8B-9E9B-94541C2F7794}" dt="2019-08-30T02:34:14.139" v="3273" actId="478"/>
          <ac:spMkLst>
            <pc:docMk/>
            <pc:sldMk cId="3526132081" sldId="292"/>
            <ac:spMk id="3" creationId="{7B637B16-E619-4AEE-A6CC-F83FC0B0193D}"/>
          </ac:spMkLst>
        </pc:spChg>
        <pc:spChg chg="add del mod">
          <ac:chgData name="Ken Merrihew" userId="bcb7a1e886d99f07" providerId="LiveId" clId="{9852724B-ECD7-4C8B-9E9B-94541C2F7794}" dt="2019-08-30T02:34:55.766" v="3278" actId="478"/>
          <ac:spMkLst>
            <pc:docMk/>
            <pc:sldMk cId="3526132081" sldId="292"/>
            <ac:spMk id="6" creationId="{899AFB67-3F28-4869-ADAE-921A1B576624}"/>
          </ac:spMkLst>
        </pc:spChg>
        <pc:spChg chg="del">
          <ac:chgData name="Ken Merrihew" userId="bcb7a1e886d99f07" providerId="LiveId" clId="{9852724B-ECD7-4C8B-9E9B-94541C2F7794}" dt="2019-08-30T02:34:14.139" v="3273" actId="478"/>
          <ac:spMkLst>
            <pc:docMk/>
            <pc:sldMk cId="3526132081" sldId="292"/>
            <ac:spMk id="8" creationId="{80C6DAA0-6782-4E23-9AA6-3BC4D303FA00}"/>
          </ac:spMkLst>
        </pc:spChg>
        <pc:spChg chg="del">
          <ac:chgData name="Ken Merrihew" userId="bcb7a1e886d99f07" providerId="LiveId" clId="{9852724B-ECD7-4C8B-9E9B-94541C2F7794}" dt="2019-08-30T02:34:14.139" v="3273" actId="478"/>
          <ac:spMkLst>
            <pc:docMk/>
            <pc:sldMk cId="3526132081" sldId="292"/>
            <ac:spMk id="9" creationId="{CBE3BC27-03CF-482A-9E62-44CCE312FFF7}"/>
          </ac:spMkLst>
        </pc:spChg>
        <pc:spChg chg="del">
          <ac:chgData name="Ken Merrihew" userId="bcb7a1e886d99f07" providerId="LiveId" clId="{9852724B-ECD7-4C8B-9E9B-94541C2F7794}" dt="2019-08-30T02:34:14.139" v="3273" actId="478"/>
          <ac:spMkLst>
            <pc:docMk/>
            <pc:sldMk cId="3526132081" sldId="292"/>
            <ac:spMk id="10" creationId="{2B524A07-1186-4A39-BAA9-E400431DEE70}"/>
          </ac:spMkLst>
        </pc:spChg>
        <pc:spChg chg="del">
          <ac:chgData name="Ken Merrihew" userId="bcb7a1e886d99f07" providerId="LiveId" clId="{9852724B-ECD7-4C8B-9E9B-94541C2F7794}" dt="2019-08-30T02:34:14.139" v="3273" actId="478"/>
          <ac:spMkLst>
            <pc:docMk/>
            <pc:sldMk cId="3526132081" sldId="292"/>
            <ac:spMk id="11" creationId="{6E209379-B51B-43BE-B355-B9E6D9D80B65}"/>
          </ac:spMkLst>
        </pc:spChg>
        <pc:spChg chg="del">
          <ac:chgData name="Ken Merrihew" userId="bcb7a1e886d99f07" providerId="LiveId" clId="{9852724B-ECD7-4C8B-9E9B-94541C2F7794}" dt="2019-08-30T02:34:15.005" v="3274" actId="478"/>
          <ac:spMkLst>
            <pc:docMk/>
            <pc:sldMk cId="3526132081" sldId="292"/>
            <ac:spMk id="12" creationId="{A7F4F27F-5D6A-4C55-B21B-A930BF22F561}"/>
          </ac:spMkLst>
        </pc:spChg>
        <pc:spChg chg="add del mod">
          <ac:chgData name="Ken Merrihew" userId="bcb7a1e886d99f07" providerId="LiveId" clId="{9852724B-ECD7-4C8B-9E9B-94541C2F7794}" dt="2019-08-30T02:39:01.376" v="3304" actId="478"/>
          <ac:spMkLst>
            <pc:docMk/>
            <pc:sldMk cId="3526132081" sldId="292"/>
            <ac:spMk id="14" creationId="{9F2B7CEC-693A-4406-99D4-BB54456214C1}"/>
          </ac:spMkLst>
        </pc:spChg>
        <pc:spChg chg="del">
          <ac:chgData name="Ken Merrihew" userId="bcb7a1e886d99f07" providerId="LiveId" clId="{9852724B-ECD7-4C8B-9E9B-94541C2F7794}" dt="2019-08-30T02:34:14.139" v="3273" actId="478"/>
          <ac:spMkLst>
            <pc:docMk/>
            <pc:sldMk cId="3526132081" sldId="292"/>
            <ac:spMk id="22" creationId="{D6D19193-FB54-42DE-9BAD-7AF77EFA2D5E}"/>
          </ac:spMkLst>
        </pc:spChg>
        <pc:spChg chg="del">
          <ac:chgData name="Ken Merrihew" userId="bcb7a1e886d99f07" providerId="LiveId" clId="{9852724B-ECD7-4C8B-9E9B-94541C2F7794}" dt="2019-08-30T02:34:14.139" v="3273" actId="478"/>
          <ac:spMkLst>
            <pc:docMk/>
            <pc:sldMk cId="3526132081" sldId="292"/>
            <ac:spMk id="23" creationId="{D9639007-06B3-4C01-9736-084B462185EA}"/>
          </ac:spMkLst>
        </pc:spChg>
        <pc:spChg chg="del">
          <ac:chgData name="Ken Merrihew" userId="bcb7a1e886d99f07" providerId="LiveId" clId="{9852724B-ECD7-4C8B-9E9B-94541C2F7794}" dt="2019-08-30T02:34:14.139" v="3273" actId="478"/>
          <ac:spMkLst>
            <pc:docMk/>
            <pc:sldMk cId="3526132081" sldId="292"/>
            <ac:spMk id="24" creationId="{267C6CF5-7364-48AA-BC90-E16807583071}"/>
          </ac:spMkLst>
        </pc:spChg>
        <pc:spChg chg="del">
          <ac:chgData name="Ken Merrihew" userId="bcb7a1e886d99f07" providerId="LiveId" clId="{9852724B-ECD7-4C8B-9E9B-94541C2F7794}" dt="2019-08-30T02:34:14.139" v="3273" actId="478"/>
          <ac:spMkLst>
            <pc:docMk/>
            <pc:sldMk cId="3526132081" sldId="292"/>
            <ac:spMk id="25" creationId="{0DD91E19-8170-4571-9648-4FB26B112A53}"/>
          </ac:spMkLst>
        </pc:spChg>
        <pc:spChg chg="del">
          <ac:chgData name="Ken Merrihew" userId="bcb7a1e886d99f07" providerId="LiveId" clId="{9852724B-ECD7-4C8B-9E9B-94541C2F7794}" dt="2019-08-30T02:34:14.139" v="3273" actId="478"/>
          <ac:spMkLst>
            <pc:docMk/>
            <pc:sldMk cId="3526132081" sldId="292"/>
            <ac:spMk id="26" creationId="{179D4E4A-811C-4E8D-AF76-269FB869CAF0}"/>
          </ac:spMkLst>
        </pc:spChg>
        <pc:picChg chg="add del mod modCrop">
          <ac:chgData name="Ken Merrihew" userId="bcb7a1e886d99f07" providerId="LiveId" clId="{9852724B-ECD7-4C8B-9E9B-94541C2F7794}" dt="2019-08-30T02:45:29.093" v="3369" actId="478"/>
          <ac:picMkLst>
            <pc:docMk/>
            <pc:sldMk cId="3526132081" sldId="292"/>
            <ac:picMk id="5" creationId="{80034176-DCA8-4A45-B68C-76E933FC7D2D}"/>
          </ac:picMkLst>
        </pc:picChg>
        <pc:picChg chg="add del mod">
          <ac:chgData name="Ken Merrihew" userId="bcb7a1e886d99f07" providerId="LiveId" clId="{9852724B-ECD7-4C8B-9E9B-94541C2F7794}" dt="2019-08-30T02:41:25.663" v="3326" actId="478"/>
          <ac:picMkLst>
            <pc:docMk/>
            <pc:sldMk cId="3526132081" sldId="292"/>
            <ac:picMk id="13" creationId="{39F5DEE0-A8F0-4276-8F90-34DC35365441}"/>
          </ac:picMkLst>
        </pc:picChg>
        <pc:picChg chg="del">
          <ac:chgData name="Ken Merrihew" userId="bcb7a1e886d99f07" providerId="LiveId" clId="{9852724B-ECD7-4C8B-9E9B-94541C2F7794}" dt="2019-08-30T02:34:14.139" v="3273" actId="478"/>
          <ac:picMkLst>
            <pc:docMk/>
            <pc:sldMk cId="3526132081" sldId="292"/>
            <ac:picMk id="1026" creationId="{029EE756-7AF1-419B-93C7-EE0D29AA6135}"/>
          </ac:picMkLst>
        </pc:picChg>
        <pc:picChg chg="add mod">
          <ac:chgData name="Ken Merrihew" userId="bcb7a1e886d99f07" providerId="LiveId" clId="{9852724B-ECD7-4C8B-9E9B-94541C2F7794}" dt="2019-08-30T02:48:56.949" v="3412" actId="688"/>
          <ac:picMkLst>
            <pc:docMk/>
            <pc:sldMk cId="3526132081" sldId="292"/>
            <ac:picMk id="14338" creationId="{BD95647A-2284-4103-A865-68E0D8A66FCB}"/>
          </ac:picMkLst>
        </pc:picChg>
        <pc:picChg chg="add del mod">
          <ac:chgData name="Ken Merrihew" userId="bcb7a1e886d99f07" providerId="LiveId" clId="{9852724B-ECD7-4C8B-9E9B-94541C2F7794}" dt="2019-08-30T02:47:15.311" v="3396" actId="478"/>
          <ac:picMkLst>
            <pc:docMk/>
            <pc:sldMk cId="3526132081" sldId="292"/>
            <ac:picMk id="14340" creationId="{542D329D-0EC5-4E46-9E6C-42EF7EFDA587}"/>
          </ac:picMkLst>
        </pc:picChg>
        <pc:picChg chg="add mod">
          <ac:chgData name="Ken Merrihew" userId="bcb7a1e886d99f07" providerId="LiveId" clId="{9852724B-ECD7-4C8B-9E9B-94541C2F7794}" dt="2019-08-30T02:49:03.525" v="3414" actId="1076"/>
          <ac:picMkLst>
            <pc:docMk/>
            <pc:sldMk cId="3526132081" sldId="292"/>
            <ac:picMk id="14342" creationId="{71F10315-068B-4329-8733-E68FF72D6F8B}"/>
          </ac:picMkLst>
        </pc:picChg>
      </pc:sldChg>
      <pc:sldChg chg="add">
        <pc:chgData name="Ken Merrihew" userId="bcb7a1e886d99f07" providerId="LiveId" clId="{9852724B-ECD7-4C8B-9E9B-94541C2F7794}" dt="2019-08-30T02:49:47.079" v="3418"/>
        <pc:sldMkLst>
          <pc:docMk/>
          <pc:sldMk cId="1273601820" sldId="293"/>
        </pc:sldMkLst>
      </pc:sldChg>
      <pc:sldChg chg="add modTransition modAnim">
        <pc:chgData name="Ken Merrihew" userId="bcb7a1e886d99f07" providerId="LiveId" clId="{9852724B-ECD7-4C8B-9E9B-94541C2F7794}" dt="2019-08-31T19:41:31.997" v="3515"/>
        <pc:sldMkLst>
          <pc:docMk/>
          <pc:sldMk cId="143954795" sldId="294"/>
        </pc:sldMkLst>
      </pc:sldChg>
      <pc:sldChg chg="add del">
        <pc:chgData name="Ken Merrihew" userId="bcb7a1e886d99f07" providerId="LiveId" clId="{9852724B-ECD7-4C8B-9E9B-94541C2F7794}" dt="2019-08-31T19:25:37.836" v="3451"/>
        <pc:sldMkLst>
          <pc:docMk/>
          <pc:sldMk cId="3877979601" sldId="294"/>
        </pc:sldMkLst>
      </pc:sldChg>
      <pc:sldChg chg="add">
        <pc:chgData name="Ken Merrihew" userId="bcb7a1e886d99f07" providerId="LiveId" clId="{9852724B-ECD7-4C8B-9E9B-94541C2F7794}" dt="2019-08-31T19:34:08.195" v="3512"/>
        <pc:sldMkLst>
          <pc:docMk/>
          <pc:sldMk cId="434682300" sldId="295"/>
        </pc:sldMkLst>
      </pc:sldChg>
      <pc:sldChg chg="add ord">
        <pc:chgData name="Ken Merrihew" userId="bcb7a1e886d99f07" providerId="LiveId" clId="{9852724B-ECD7-4C8B-9E9B-94541C2F7794}" dt="2019-08-31T21:41:55.712" v="3542"/>
        <pc:sldMkLst>
          <pc:docMk/>
          <pc:sldMk cId="2946095984" sldId="296"/>
        </pc:sldMkLst>
      </pc:sldChg>
      <pc:sldChg chg="delSp modSp add delAnim">
        <pc:chgData name="Ken Merrihew" userId="bcb7a1e886d99f07" providerId="LiveId" clId="{9852724B-ECD7-4C8B-9E9B-94541C2F7794}" dt="2019-08-31T23:54:45.464" v="3567" actId="207"/>
        <pc:sldMkLst>
          <pc:docMk/>
          <pc:sldMk cId="1411609405" sldId="297"/>
        </pc:sldMkLst>
        <pc:spChg chg="mod">
          <ac:chgData name="Ken Merrihew" userId="bcb7a1e886d99f07" providerId="LiveId" clId="{9852724B-ECD7-4C8B-9E9B-94541C2F7794}" dt="2019-08-31T23:54:45.464" v="3567" actId="207"/>
          <ac:spMkLst>
            <pc:docMk/>
            <pc:sldMk cId="1411609405" sldId="297"/>
            <ac:spMk id="3" creationId="{E2263769-A21A-47C3-837A-2CF602A4A55D}"/>
          </ac:spMkLst>
        </pc:spChg>
        <pc:spChg chg="del">
          <ac:chgData name="Ken Merrihew" userId="bcb7a1e886d99f07" providerId="LiveId" clId="{9852724B-ECD7-4C8B-9E9B-94541C2F7794}" dt="2019-08-31T23:54:09.162" v="3545" actId="478"/>
          <ac:spMkLst>
            <pc:docMk/>
            <pc:sldMk cId="1411609405" sldId="297"/>
            <ac:spMk id="7" creationId="{7E662764-F9C2-4F84-81EC-1942AA7134DC}"/>
          </ac:spMkLst>
        </pc:spChg>
        <pc:spChg chg="del">
          <ac:chgData name="Ken Merrihew" userId="bcb7a1e886d99f07" providerId="LiveId" clId="{9852724B-ECD7-4C8B-9E9B-94541C2F7794}" dt="2019-08-31T23:54:11.726" v="3546" actId="478"/>
          <ac:spMkLst>
            <pc:docMk/>
            <pc:sldMk cId="1411609405" sldId="297"/>
            <ac:spMk id="8" creationId="{E9AD897F-B10C-4C52-88BA-17E624364C99}"/>
          </ac:spMkLst>
        </pc:spChg>
      </pc:sldChg>
      <pc:sldChg chg="add">
        <pc:chgData name="Ken Merrihew" userId="bcb7a1e886d99f07" providerId="LiveId" clId="{9852724B-ECD7-4C8B-9E9B-94541C2F7794}" dt="2019-08-31T23:53:55.645" v="3543"/>
        <pc:sldMkLst>
          <pc:docMk/>
          <pc:sldMk cId="4051488355" sldId="298"/>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1FE400D-63A0-49FE-B118-9C6870007F82}" type="datetimeFigureOut">
              <a:rPr lang="en-US" smtClean="0"/>
              <a:t>8/31/2019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266543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FE400D-63A0-49FE-B118-9C6870007F82}" type="datetimeFigureOut">
              <a:rPr lang="en-US" smtClean="0"/>
              <a:t>8/31/2019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314339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FE400D-63A0-49FE-B118-9C6870007F82}" type="datetimeFigureOut">
              <a:rPr lang="en-US" smtClean="0"/>
              <a:t>8/31/2019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156158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1FE400D-63A0-49FE-B118-9C6870007F82}" type="datetimeFigureOut">
              <a:rPr lang="en-US" smtClean="0"/>
              <a:t>8/31/2019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42328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FE400D-63A0-49FE-B118-9C6870007F82}" type="datetimeFigureOut">
              <a:rPr lang="en-US" smtClean="0"/>
              <a:t>8/31/2019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364961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1FE400D-63A0-49FE-B118-9C6870007F82}" type="datetimeFigureOut">
              <a:rPr lang="en-US" smtClean="0"/>
              <a:t>8/31/2019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395624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1FE400D-63A0-49FE-B118-9C6870007F82}" type="datetimeFigureOut">
              <a:rPr lang="en-US" smtClean="0"/>
              <a:t>8/31/2019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310851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FE400D-63A0-49FE-B118-9C6870007F82}" type="datetimeFigureOut">
              <a:rPr lang="en-US" smtClean="0"/>
              <a:t>8/31/2019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393119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FE400D-63A0-49FE-B118-9C6870007F82}" type="datetimeFigureOut">
              <a:rPr lang="en-US" smtClean="0"/>
              <a:t>8/31/2019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243149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FE400D-63A0-49FE-B118-9C6870007F82}" type="datetimeFigureOut">
              <a:rPr lang="en-US" smtClean="0"/>
              <a:t>8/31/2019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369386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1FE400D-63A0-49FE-B118-9C6870007F82}" type="datetimeFigureOut">
              <a:rPr lang="en-US" smtClean="0"/>
              <a:t>8/31/2019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A9D739-BE63-443A-B536-A2FF783B289C}" type="slidenum">
              <a:rPr lang="en-US" smtClean="0"/>
              <a:t>‹#›</a:t>
            </a:fld>
            <a:endParaRPr lang="en-US"/>
          </a:p>
        </p:txBody>
      </p:sp>
    </p:spTree>
    <p:extLst>
      <p:ext uri="{BB962C8B-B14F-4D97-AF65-F5344CB8AC3E}">
        <p14:creationId xmlns:p14="http://schemas.microsoft.com/office/powerpoint/2010/main" val="380362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FE400D-63A0-49FE-B118-9C6870007F82}" type="datetimeFigureOut">
              <a:rPr lang="en-US" smtClean="0"/>
              <a:t>8/31/2019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A9D739-BE63-443A-B536-A2FF783B289C}" type="slidenum">
              <a:rPr lang="en-US" smtClean="0"/>
              <a:t>‹#›</a:t>
            </a:fld>
            <a:endParaRPr lang="en-US"/>
          </a:p>
        </p:txBody>
      </p:sp>
    </p:spTree>
    <p:extLst>
      <p:ext uri="{BB962C8B-B14F-4D97-AF65-F5344CB8AC3E}">
        <p14:creationId xmlns:p14="http://schemas.microsoft.com/office/powerpoint/2010/main" val="1721905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George_MacDonald_(1862).jpg"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2FA73A-5146-4DBC-9BDB-23DF5E2AD698}"/>
              </a:ext>
            </a:extLst>
          </p:cNvPr>
          <p:cNvSpPr txBox="1"/>
          <p:nvPr/>
        </p:nvSpPr>
        <p:spPr>
          <a:xfrm>
            <a:off x="623889" y="2505670"/>
            <a:ext cx="4899242" cy="923330"/>
          </a:xfrm>
          <a:prstGeom prst="rect">
            <a:avLst/>
          </a:prstGeom>
          <a:noFill/>
        </p:spPr>
        <p:txBody>
          <a:bodyPr wrap="square" rtlCol="0">
            <a:spAutoFit/>
          </a:bodyPr>
          <a:lstStyle/>
          <a:p>
            <a:pPr algn="r"/>
            <a:r>
              <a:rPr lang="en-US" sz="5400" dirty="0">
                <a:solidFill>
                  <a:srgbClr val="660000"/>
                </a:solidFill>
                <a:latin typeface="Times and Times again" pitchFamily="2" charset="0"/>
                <a:ea typeface="Return To Sender" panose="02000000000000000000" pitchFamily="2" charset="0"/>
                <a:cs typeface="Times New Roman" panose="02020603050405020304" pitchFamily="18" charset="0"/>
              </a:rPr>
              <a:t>9</a:t>
            </a:r>
            <a:r>
              <a:rPr lang="en-US" sz="5400" dirty="0">
                <a:solidFill>
                  <a:srgbClr val="660000"/>
                </a:solidFill>
                <a:latin typeface="Times New Roman" panose="02020603050405020304" pitchFamily="18" charset="0"/>
                <a:ea typeface="Return To Sender" panose="02000000000000000000" pitchFamily="2" charset="0"/>
                <a:cs typeface="Times New Roman" panose="02020603050405020304" pitchFamily="18" charset="0"/>
              </a:rPr>
              <a:t>:</a:t>
            </a:r>
            <a:r>
              <a:rPr lang="en-US" sz="5400" dirty="0">
                <a:solidFill>
                  <a:srgbClr val="660000"/>
                </a:solidFill>
                <a:latin typeface="Times and Times again" pitchFamily="2" charset="0"/>
                <a:ea typeface="Return To Sender" panose="02000000000000000000" pitchFamily="2" charset="0"/>
              </a:rPr>
              <a:t>18</a:t>
            </a:r>
            <a:r>
              <a:rPr lang="en-US" sz="5400" dirty="0">
                <a:solidFill>
                  <a:srgbClr val="660000"/>
                </a:solidFill>
                <a:latin typeface="Times New Roman" panose="02020603050405020304" pitchFamily="18" charset="0"/>
                <a:ea typeface="Return To Sender" panose="02000000000000000000" pitchFamily="2" charset="0"/>
                <a:cs typeface="Times New Roman" panose="02020603050405020304" pitchFamily="18" charset="0"/>
              </a:rPr>
              <a:t>-</a:t>
            </a:r>
            <a:r>
              <a:rPr lang="en-US" sz="5400" dirty="0">
                <a:solidFill>
                  <a:srgbClr val="660000"/>
                </a:solidFill>
                <a:latin typeface="Times and Times again" pitchFamily="2" charset="0"/>
                <a:ea typeface="Return To Sender" panose="02000000000000000000" pitchFamily="2" charset="0"/>
              </a:rPr>
              <a:t>36</a:t>
            </a:r>
          </a:p>
        </p:txBody>
      </p:sp>
    </p:spTree>
    <p:extLst>
      <p:ext uri="{BB962C8B-B14F-4D97-AF65-F5344CB8AC3E}">
        <p14:creationId xmlns:p14="http://schemas.microsoft.com/office/powerpoint/2010/main" val="55725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
        <p:nvSpPr>
          <p:cNvPr id="8" name="TextBox 7">
            <a:extLst>
              <a:ext uri="{FF2B5EF4-FFF2-40B4-BE49-F238E27FC236}">
                <a16:creationId xmlns:a16="http://schemas.microsoft.com/office/drawing/2014/main" id="{80C6DAA0-6782-4E23-9AA6-3BC4D303FA00}"/>
              </a:ext>
            </a:extLst>
          </p:cNvPr>
          <p:cNvSpPr txBox="1"/>
          <p:nvPr/>
        </p:nvSpPr>
        <p:spPr>
          <a:xfrm>
            <a:off x="462064" y="859101"/>
            <a:ext cx="8279369" cy="58477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“But </a:t>
            </a:r>
            <a:r>
              <a:rPr lang="en-US" sz="3200" i="1" dirty="0">
                <a:effectLst>
                  <a:outerShdw blurRad="38100" dist="38100" dir="2700000" algn="tl">
                    <a:srgbClr val="000000">
                      <a:alpha val="43137"/>
                    </a:srgbClr>
                  </a:outerShdw>
                </a:effectLst>
              </a:rPr>
              <a:t>you</a:t>
            </a:r>
            <a:r>
              <a:rPr lang="en-US" sz="3200" dirty="0">
                <a:effectLst>
                  <a:outerShdw blurRad="38100" dist="38100" dir="2700000" algn="tl">
                    <a:srgbClr val="000000">
                      <a:alpha val="43137"/>
                    </a:srgbClr>
                  </a:outerShdw>
                </a:effectLst>
              </a:rPr>
              <a:t> – who do </a:t>
            </a:r>
            <a:r>
              <a:rPr lang="en-US" sz="3200" i="1" dirty="0">
                <a:effectLst>
                  <a:outerShdw blurRad="38100" dist="38100" dir="2700000" algn="tl">
                    <a:srgbClr val="000000">
                      <a:alpha val="43137"/>
                    </a:srgbClr>
                  </a:outerShdw>
                </a:effectLst>
              </a:rPr>
              <a:t>you</a:t>
            </a:r>
            <a:r>
              <a:rPr lang="en-US" sz="3200" dirty="0">
                <a:effectLst>
                  <a:outerShdw blurRad="38100" dist="38100" dir="2700000" algn="tl">
                    <a:srgbClr val="000000">
                      <a:alpha val="43137"/>
                    </a:srgbClr>
                  </a:outerShdw>
                </a:effectLst>
              </a:rPr>
              <a:t> say that I am?”</a:t>
            </a:r>
          </a:p>
        </p:txBody>
      </p:sp>
    </p:spTree>
    <p:extLst>
      <p:ext uri="{BB962C8B-B14F-4D97-AF65-F5344CB8AC3E}">
        <p14:creationId xmlns:p14="http://schemas.microsoft.com/office/powerpoint/2010/main" val="86624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65734B-0D50-4C69-A1B4-661C4808C2A4}"/>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Tree>
    <p:extLst>
      <p:ext uri="{BB962C8B-B14F-4D97-AF65-F5344CB8AC3E}">
        <p14:creationId xmlns:p14="http://schemas.microsoft.com/office/powerpoint/2010/main" val="207346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
        <p:nvSpPr>
          <p:cNvPr id="8" name="TextBox 7">
            <a:extLst>
              <a:ext uri="{FF2B5EF4-FFF2-40B4-BE49-F238E27FC236}">
                <a16:creationId xmlns:a16="http://schemas.microsoft.com/office/drawing/2014/main" id="{80C6DAA0-6782-4E23-9AA6-3BC4D303FA00}"/>
              </a:ext>
            </a:extLst>
          </p:cNvPr>
          <p:cNvSpPr txBox="1"/>
          <p:nvPr/>
        </p:nvSpPr>
        <p:spPr>
          <a:xfrm>
            <a:off x="462064" y="859101"/>
            <a:ext cx="8279369" cy="1815882"/>
          </a:xfrm>
          <a:prstGeom prst="rect">
            <a:avLst/>
          </a:prstGeom>
          <a:noFill/>
        </p:spPr>
        <p:txBody>
          <a:bodyPr wrap="square" rtlCol="0">
            <a:spAutoFit/>
          </a:bodyPr>
          <a:lstStyle/>
          <a:p>
            <a:r>
              <a:rPr lang="en-US" sz="2800" dirty="0">
                <a:solidFill>
                  <a:srgbClr val="FF0000"/>
                </a:solidFill>
                <a:effectLst>
                  <a:outerShdw blurRad="38100" dist="38100" dir="2700000" algn="tl">
                    <a:srgbClr val="000000">
                      <a:alpha val="43137"/>
                    </a:srgbClr>
                  </a:outerShdw>
                </a:effectLst>
              </a:rPr>
              <a:t>1. </a:t>
            </a:r>
            <a:r>
              <a:rPr lang="en-US" sz="2800" dirty="0">
                <a:effectLst>
                  <a:outerShdw blurRad="38100" dist="38100" dir="2700000" algn="tl">
                    <a:srgbClr val="000000">
                      <a:alpha val="43137"/>
                    </a:srgbClr>
                  </a:outerShdw>
                </a:effectLst>
              </a:rPr>
              <a:t>John 6:51 ~ </a:t>
            </a:r>
            <a:r>
              <a:rPr lang="en-US" sz="2800" dirty="0">
                <a:solidFill>
                  <a:srgbClr val="FF0000"/>
                </a:solidFill>
                <a:effectLst>
                  <a:outerShdw blurRad="38100" dist="38100" dir="2700000" algn="tl">
                    <a:srgbClr val="000000">
                      <a:alpha val="43137"/>
                    </a:srgbClr>
                  </a:outerShdw>
                </a:effectLst>
              </a:rPr>
              <a:t>I am the living bread which came down from heaven. If anyone eats of this bread, he will live forever; and the bread that I shall give is My flesh, which I shall give for the life of the world.</a:t>
            </a:r>
          </a:p>
        </p:txBody>
      </p:sp>
      <p:sp>
        <p:nvSpPr>
          <p:cNvPr id="9" name="TextBox 8">
            <a:extLst>
              <a:ext uri="{FF2B5EF4-FFF2-40B4-BE49-F238E27FC236}">
                <a16:creationId xmlns:a16="http://schemas.microsoft.com/office/drawing/2014/main" id="{CBE3BC27-03CF-482A-9E62-44CCE312FFF7}"/>
              </a:ext>
            </a:extLst>
          </p:cNvPr>
          <p:cNvSpPr txBox="1"/>
          <p:nvPr/>
        </p:nvSpPr>
        <p:spPr>
          <a:xfrm>
            <a:off x="459187" y="2607989"/>
            <a:ext cx="8279369" cy="1384995"/>
          </a:xfrm>
          <a:prstGeom prst="rect">
            <a:avLst/>
          </a:prstGeom>
          <a:noFill/>
        </p:spPr>
        <p:txBody>
          <a:bodyPr wrap="square" rtlCol="0">
            <a:spAutoFit/>
          </a:bodyPr>
          <a:lstStyle/>
          <a:p>
            <a:r>
              <a:rPr lang="en-US" sz="2800" dirty="0">
                <a:solidFill>
                  <a:srgbClr val="FF0000"/>
                </a:solidFill>
                <a:effectLst>
                  <a:outerShdw blurRad="38100" dist="38100" dir="2700000" algn="tl">
                    <a:srgbClr val="000000">
                      <a:alpha val="43137"/>
                    </a:srgbClr>
                  </a:outerShdw>
                </a:effectLst>
              </a:rPr>
              <a:t>2. </a:t>
            </a:r>
            <a:r>
              <a:rPr lang="en-US" sz="2800" dirty="0">
                <a:effectLst>
                  <a:outerShdw blurRad="38100" dist="38100" dir="2700000" algn="tl">
                    <a:srgbClr val="000000">
                      <a:alpha val="43137"/>
                    </a:srgbClr>
                  </a:outerShdw>
                </a:effectLst>
              </a:rPr>
              <a:t>John 8:12 ~ </a:t>
            </a:r>
            <a:r>
              <a:rPr lang="en-US" sz="2800" dirty="0">
                <a:solidFill>
                  <a:srgbClr val="FF0000"/>
                </a:solidFill>
                <a:effectLst>
                  <a:outerShdw blurRad="38100" dist="38100" dir="2700000" algn="tl">
                    <a:srgbClr val="000000">
                      <a:alpha val="43137"/>
                    </a:srgbClr>
                  </a:outerShdw>
                </a:effectLst>
              </a:rPr>
              <a:t>I am the light of the world. He who follows Me shall not walk in darkness, but have the light of life.</a:t>
            </a:r>
          </a:p>
        </p:txBody>
      </p:sp>
      <p:sp>
        <p:nvSpPr>
          <p:cNvPr id="10" name="TextBox 9">
            <a:extLst>
              <a:ext uri="{FF2B5EF4-FFF2-40B4-BE49-F238E27FC236}">
                <a16:creationId xmlns:a16="http://schemas.microsoft.com/office/drawing/2014/main" id="{2B524A07-1186-4A39-BAA9-E400431DEE70}"/>
              </a:ext>
            </a:extLst>
          </p:cNvPr>
          <p:cNvSpPr txBox="1"/>
          <p:nvPr/>
        </p:nvSpPr>
        <p:spPr>
          <a:xfrm>
            <a:off x="454337" y="3960174"/>
            <a:ext cx="8279369" cy="523220"/>
          </a:xfrm>
          <a:prstGeom prst="rect">
            <a:avLst/>
          </a:prstGeom>
          <a:noFill/>
        </p:spPr>
        <p:txBody>
          <a:bodyPr wrap="square" rtlCol="0">
            <a:spAutoFit/>
          </a:bodyPr>
          <a:lstStyle/>
          <a:p>
            <a:r>
              <a:rPr lang="en-US" sz="2800" dirty="0">
                <a:solidFill>
                  <a:srgbClr val="FF0000"/>
                </a:solidFill>
                <a:effectLst>
                  <a:outerShdw blurRad="38100" dist="38100" dir="2700000" algn="tl">
                    <a:srgbClr val="000000">
                      <a:alpha val="43137"/>
                    </a:srgbClr>
                  </a:outerShdw>
                </a:effectLst>
              </a:rPr>
              <a:t>3. </a:t>
            </a:r>
            <a:r>
              <a:rPr lang="en-US" sz="2800" dirty="0">
                <a:effectLst>
                  <a:outerShdw blurRad="38100" dist="38100" dir="2700000" algn="tl">
                    <a:srgbClr val="000000">
                      <a:alpha val="43137"/>
                    </a:srgbClr>
                  </a:outerShdw>
                </a:effectLst>
              </a:rPr>
              <a:t>John 10:7 ~ </a:t>
            </a:r>
            <a:r>
              <a:rPr lang="en-US" sz="2800" dirty="0">
                <a:solidFill>
                  <a:srgbClr val="FF0000"/>
                </a:solidFill>
                <a:effectLst>
                  <a:outerShdw blurRad="38100" dist="38100" dir="2700000" algn="tl">
                    <a:srgbClr val="000000">
                      <a:alpha val="43137"/>
                    </a:srgbClr>
                  </a:outerShdw>
                </a:effectLst>
              </a:rPr>
              <a:t>I am the door of the sheep.</a:t>
            </a:r>
          </a:p>
        </p:txBody>
      </p:sp>
      <p:sp>
        <p:nvSpPr>
          <p:cNvPr id="11" name="TextBox 10">
            <a:extLst>
              <a:ext uri="{FF2B5EF4-FFF2-40B4-BE49-F238E27FC236}">
                <a16:creationId xmlns:a16="http://schemas.microsoft.com/office/drawing/2014/main" id="{6E209379-B51B-43BE-B355-B9E6D9D80B65}"/>
              </a:ext>
            </a:extLst>
          </p:cNvPr>
          <p:cNvSpPr txBox="1"/>
          <p:nvPr/>
        </p:nvSpPr>
        <p:spPr>
          <a:xfrm>
            <a:off x="449482" y="4432906"/>
            <a:ext cx="8279369" cy="1384995"/>
          </a:xfrm>
          <a:prstGeom prst="rect">
            <a:avLst/>
          </a:prstGeom>
          <a:noFill/>
        </p:spPr>
        <p:txBody>
          <a:bodyPr wrap="square" rtlCol="0">
            <a:spAutoFit/>
          </a:bodyPr>
          <a:lstStyle/>
          <a:p>
            <a:r>
              <a:rPr lang="en-US" sz="2800" dirty="0">
                <a:solidFill>
                  <a:srgbClr val="FF0000"/>
                </a:solidFill>
                <a:effectLst>
                  <a:outerShdw blurRad="38100" dist="38100" dir="2700000" algn="tl">
                    <a:srgbClr val="000000">
                      <a:alpha val="43137"/>
                    </a:srgbClr>
                  </a:outerShdw>
                </a:effectLst>
              </a:rPr>
              <a:t>4. </a:t>
            </a:r>
            <a:r>
              <a:rPr lang="en-US" sz="2800" dirty="0">
                <a:effectLst>
                  <a:outerShdw blurRad="38100" dist="38100" dir="2700000" algn="tl">
                    <a:srgbClr val="000000">
                      <a:alpha val="43137"/>
                    </a:srgbClr>
                  </a:outerShdw>
                </a:effectLst>
              </a:rPr>
              <a:t>John 10:11 </a:t>
            </a:r>
            <a:r>
              <a:rPr lang="en-US" sz="2800" dirty="0">
                <a:solidFill>
                  <a:srgbClr val="FF0000"/>
                </a:solidFill>
                <a:effectLst>
                  <a:outerShdw blurRad="38100" dist="38100" dir="2700000" algn="tl">
                    <a:srgbClr val="000000">
                      <a:alpha val="43137"/>
                    </a:srgbClr>
                  </a:outerShdw>
                </a:effectLst>
              </a:rPr>
              <a:t>~ I am the good shepherd. The </a:t>
            </a:r>
          </a:p>
          <a:p>
            <a:r>
              <a:rPr lang="en-US" sz="2800" dirty="0">
                <a:solidFill>
                  <a:srgbClr val="FF0000"/>
                </a:solidFill>
                <a:effectLst>
                  <a:outerShdw blurRad="38100" dist="38100" dir="2700000" algn="tl">
                    <a:srgbClr val="000000">
                      <a:alpha val="43137"/>
                    </a:srgbClr>
                  </a:outerShdw>
                </a:effectLst>
              </a:rPr>
              <a:t>good shepherd gives His life for the </a:t>
            </a:r>
          </a:p>
          <a:p>
            <a:r>
              <a:rPr lang="en-US" sz="2800" dirty="0">
                <a:solidFill>
                  <a:srgbClr val="FF0000"/>
                </a:solidFill>
                <a:effectLst>
                  <a:outerShdw blurRad="38100" dist="38100" dir="2700000" algn="tl">
                    <a:srgbClr val="000000">
                      <a:alpha val="43137"/>
                    </a:srgbClr>
                  </a:outerShdw>
                </a:effectLst>
              </a:rPr>
              <a:t>sheep.</a:t>
            </a:r>
          </a:p>
        </p:txBody>
      </p:sp>
      <p:sp>
        <p:nvSpPr>
          <p:cNvPr id="12" name="TextBox 11">
            <a:extLst>
              <a:ext uri="{FF2B5EF4-FFF2-40B4-BE49-F238E27FC236}">
                <a16:creationId xmlns:a16="http://schemas.microsoft.com/office/drawing/2014/main" id="{A7F4F27F-5D6A-4C55-B21B-A930BF22F561}"/>
              </a:ext>
            </a:extLst>
          </p:cNvPr>
          <p:cNvSpPr txBox="1"/>
          <p:nvPr/>
        </p:nvSpPr>
        <p:spPr>
          <a:xfrm>
            <a:off x="4851400" y="-110358"/>
            <a:ext cx="3850640" cy="95410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800" dirty="0">
                <a:effectLst>
                  <a:outerShdw blurRad="38100" dist="38100" dir="2700000" algn="tl">
                    <a:srgbClr val="000000">
                      <a:alpha val="43137"/>
                    </a:srgbClr>
                  </a:outerShdw>
                </a:effectLst>
              </a:rPr>
              <a:t>Jesus’ 7 </a:t>
            </a:r>
            <a:r>
              <a:rPr lang="en-US" sz="2800" dirty="0">
                <a:solidFill>
                  <a:srgbClr val="FF0000"/>
                </a:solidFill>
                <a:effectLst>
                  <a:outerShdw blurRad="38100" dist="38100" dir="2700000" algn="tl">
                    <a:srgbClr val="000000">
                      <a:alpha val="43137"/>
                    </a:srgbClr>
                  </a:outerShdw>
                </a:effectLst>
              </a:rPr>
              <a:t>“I AM” </a:t>
            </a:r>
            <a:r>
              <a:rPr lang="en-US" sz="2800" dirty="0">
                <a:effectLst>
                  <a:outerShdw blurRad="38100" dist="38100" dir="2700000" algn="tl">
                    <a:srgbClr val="000000">
                      <a:alpha val="43137"/>
                    </a:srgbClr>
                  </a:outerShdw>
                </a:effectLst>
              </a:rPr>
              <a:t>statements in John</a:t>
            </a:r>
          </a:p>
        </p:txBody>
      </p:sp>
    </p:spTree>
    <p:extLst>
      <p:ext uri="{BB962C8B-B14F-4D97-AF65-F5344CB8AC3E}">
        <p14:creationId xmlns:p14="http://schemas.microsoft.com/office/powerpoint/2010/main" val="17770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3" presetClass="emph" presetSubtype="2" fill="hold" grpId="1" nodeType="withEffect">
                                  <p:stCondLst>
                                    <p:cond delay="0"/>
                                  </p:stCondLst>
                                  <p:childTnLst>
                                    <p:animClr clrSpc="rgb" dir="cw">
                                      <p:cBhvr override="childStyle">
                                        <p:cTn id="18" dur="500" fill="hold"/>
                                        <p:tgtEl>
                                          <p:spTgt spid="8"/>
                                        </p:tgtEl>
                                        <p:attrNameLst>
                                          <p:attrName>style.color</p:attrName>
                                        </p:attrNameLst>
                                      </p:cBhvr>
                                      <p:to>
                                        <a:schemeClr val="accent2"/>
                                      </p:to>
                                    </p:animClr>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3" presetClass="emph" presetSubtype="2" fill="hold" grpId="1" nodeType="withEffect">
                                  <p:stCondLst>
                                    <p:cond delay="0"/>
                                  </p:stCondLst>
                                  <p:childTnLst>
                                    <p:animClr clrSpc="rgb" dir="cw">
                                      <p:cBhvr override="childStyle">
                                        <p:cTn id="25" dur="500" fill="hold"/>
                                        <p:tgtEl>
                                          <p:spTgt spid="9"/>
                                        </p:tgtEl>
                                        <p:attrNameLst>
                                          <p:attrName>style.color</p:attrName>
                                        </p:attrNameLst>
                                      </p:cBhvr>
                                      <p:to>
                                        <a:schemeClr val="accent2"/>
                                      </p:to>
                                    </p:animClr>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3" presetClass="emph" presetSubtype="2" fill="hold" grpId="1" nodeType="withEffect">
                                  <p:stCondLst>
                                    <p:cond delay="0"/>
                                  </p:stCondLst>
                                  <p:childTnLst>
                                    <p:animClr clrSpc="rgb" dir="cw">
                                      <p:cBhvr override="childStyle">
                                        <p:cTn id="32" dur="500" fill="hold"/>
                                        <p:tgtEl>
                                          <p:spTgt spid="10"/>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0" grpId="1"/>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
        <p:nvSpPr>
          <p:cNvPr id="13" name="TextBox 12">
            <a:extLst>
              <a:ext uri="{FF2B5EF4-FFF2-40B4-BE49-F238E27FC236}">
                <a16:creationId xmlns:a16="http://schemas.microsoft.com/office/drawing/2014/main" id="{B5A5C674-F554-4A45-98DD-F709EF9FE640}"/>
              </a:ext>
            </a:extLst>
          </p:cNvPr>
          <p:cNvSpPr txBox="1"/>
          <p:nvPr/>
        </p:nvSpPr>
        <p:spPr>
          <a:xfrm>
            <a:off x="462064" y="859910"/>
            <a:ext cx="8279369" cy="954107"/>
          </a:xfrm>
          <a:prstGeom prst="rect">
            <a:avLst/>
          </a:prstGeom>
          <a:noFill/>
        </p:spPr>
        <p:txBody>
          <a:bodyPr wrap="square" rtlCol="0">
            <a:spAutoFit/>
          </a:bodyPr>
          <a:lstStyle/>
          <a:p>
            <a:r>
              <a:rPr lang="en-US" sz="2800" dirty="0">
                <a:solidFill>
                  <a:srgbClr val="FF0000"/>
                </a:solidFill>
                <a:effectLst>
                  <a:outerShdw blurRad="38100" dist="38100" dir="2700000" algn="tl">
                    <a:srgbClr val="000000">
                      <a:alpha val="43137"/>
                    </a:srgbClr>
                  </a:outerShdw>
                </a:effectLst>
              </a:rPr>
              <a:t>5. </a:t>
            </a:r>
            <a:r>
              <a:rPr lang="en-US" sz="2800" dirty="0">
                <a:effectLst>
                  <a:outerShdw blurRad="38100" dist="38100" dir="2700000" algn="tl">
                    <a:srgbClr val="000000">
                      <a:alpha val="43137"/>
                    </a:srgbClr>
                  </a:outerShdw>
                </a:effectLst>
              </a:rPr>
              <a:t>John 11:25 ~ </a:t>
            </a:r>
            <a:r>
              <a:rPr lang="en-US" sz="2800" dirty="0">
                <a:solidFill>
                  <a:srgbClr val="FF0000"/>
                </a:solidFill>
                <a:effectLst>
                  <a:outerShdw blurRad="38100" dist="38100" dir="2700000" algn="tl">
                    <a:srgbClr val="000000">
                      <a:alpha val="43137"/>
                    </a:srgbClr>
                  </a:outerShdw>
                </a:effectLst>
              </a:rPr>
              <a:t>I am the resurrection and the life. He who believes in Me, though he may die, he shall live.</a:t>
            </a:r>
          </a:p>
        </p:txBody>
      </p:sp>
      <p:sp>
        <p:nvSpPr>
          <p:cNvPr id="14" name="TextBox 13">
            <a:extLst>
              <a:ext uri="{FF2B5EF4-FFF2-40B4-BE49-F238E27FC236}">
                <a16:creationId xmlns:a16="http://schemas.microsoft.com/office/drawing/2014/main" id="{B58B987C-8984-4091-8E2D-4D9C7D953FB0}"/>
              </a:ext>
            </a:extLst>
          </p:cNvPr>
          <p:cNvSpPr txBox="1"/>
          <p:nvPr/>
        </p:nvSpPr>
        <p:spPr>
          <a:xfrm>
            <a:off x="459187" y="1758465"/>
            <a:ext cx="8279369" cy="954107"/>
          </a:xfrm>
          <a:prstGeom prst="rect">
            <a:avLst/>
          </a:prstGeom>
          <a:noFill/>
        </p:spPr>
        <p:txBody>
          <a:bodyPr wrap="square" rtlCol="0">
            <a:spAutoFit/>
          </a:bodyPr>
          <a:lstStyle/>
          <a:p>
            <a:r>
              <a:rPr lang="en-US" sz="2800" dirty="0">
                <a:solidFill>
                  <a:srgbClr val="FF0000"/>
                </a:solidFill>
                <a:effectLst>
                  <a:outerShdw blurRad="38100" dist="38100" dir="2700000" algn="tl">
                    <a:srgbClr val="000000">
                      <a:alpha val="43137"/>
                    </a:srgbClr>
                  </a:outerShdw>
                </a:effectLst>
              </a:rPr>
              <a:t>6. </a:t>
            </a:r>
            <a:r>
              <a:rPr lang="en-US" sz="2800" dirty="0">
                <a:effectLst>
                  <a:outerShdw blurRad="38100" dist="38100" dir="2700000" algn="tl">
                    <a:srgbClr val="000000">
                      <a:alpha val="43137"/>
                    </a:srgbClr>
                  </a:outerShdw>
                </a:effectLst>
              </a:rPr>
              <a:t>John 14:6 ~ </a:t>
            </a:r>
            <a:r>
              <a:rPr lang="en-US" sz="2800" dirty="0">
                <a:solidFill>
                  <a:srgbClr val="FF0000"/>
                </a:solidFill>
                <a:effectLst>
                  <a:outerShdw blurRad="38100" dist="38100" dir="2700000" algn="tl">
                    <a:srgbClr val="000000">
                      <a:alpha val="43137"/>
                    </a:srgbClr>
                  </a:outerShdw>
                </a:effectLst>
              </a:rPr>
              <a:t>I am the way, the truth, and the life. No one comes to the Father except through Me.</a:t>
            </a:r>
          </a:p>
        </p:txBody>
      </p:sp>
      <p:sp>
        <p:nvSpPr>
          <p:cNvPr id="15" name="TextBox 14">
            <a:extLst>
              <a:ext uri="{FF2B5EF4-FFF2-40B4-BE49-F238E27FC236}">
                <a16:creationId xmlns:a16="http://schemas.microsoft.com/office/drawing/2014/main" id="{0E5CBC48-61C0-4479-ABDE-A855CBFAD4A7}"/>
              </a:ext>
            </a:extLst>
          </p:cNvPr>
          <p:cNvSpPr txBox="1"/>
          <p:nvPr/>
        </p:nvSpPr>
        <p:spPr>
          <a:xfrm>
            <a:off x="454337" y="2662190"/>
            <a:ext cx="8279369" cy="954107"/>
          </a:xfrm>
          <a:prstGeom prst="rect">
            <a:avLst/>
          </a:prstGeom>
          <a:noFill/>
        </p:spPr>
        <p:txBody>
          <a:bodyPr wrap="square" rtlCol="0">
            <a:spAutoFit/>
          </a:bodyPr>
          <a:lstStyle/>
          <a:p>
            <a:r>
              <a:rPr lang="en-US" sz="2800" dirty="0">
                <a:solidFill>
                  <a:srgbClr val="FF0000"/>
                </a:solidFill>
                <a:effectLst>
                  <a:outerShdw blurRad="38100" dist="38100" dir="2700000" algn="tl">
                    <a:srgbClr val="000000">
                      <a:alpha val="43137"/>
                    </a:srgbClr>
                  </a:outerShdw>
                </a:effectLst>
              </a:rPr>
              <a:t>7. </a:t>
            </a:r>
            <a:r>
              <a:rPr lang="en-US" sz="2800" dirty="0">
                <a:effectLst>
                  <a:outerShdw blurRad="38100" dist="38100" dir="2700000" algn="tl">
                    <a:srgbClr val="000000">
                      <a:alpha val="43137"/>
                    </a:srgbClr>
                  </a:outerShdw>
                </a:effectLst>
              </a:rPr>
              <a:t>John 15:1 ~ </a:t>
            </a:r>
            <a:r>
              <a:rPr lang="en-US" sz="2800" dirty="0">
                <a:solidFill>
                  <a:srgbClr val="FF0000"/>
                </a:solidFill>
                <a:effectLst>
                  <a:outerShdw blurRad="38100" dist="38100" dir="2700000" algn="tl">
                    <a:srgbClr val="000000">
                      <a:alpha val="43137"/>
                    </a:srgbClr>
                  </a:outerShdw>
                </a:effectLst>
              </a:rPr>
              <a:t>I am the true vine, and My Father is the vinedresser. </a:t>
            </a:r>
            <a:endParaRPr lang="en-US" sz="4000" dirty="0">
              <a:solidFill>
                <a:srgbClr val="FF0000"/>
              </a:solidFill>
              <a:effectLst>
                <a:outerShdw blurRad="38100" dist="38100" dir="2700000" algn="tl">
                  <a:srgbClr val="000000">
                    <a:alpha val="43137"/>
                  </a:srgbClr>
                </a:outerShdw>
              </a:effectLst>
            </a:endParaRPr>
          </a:p>
        </p:txBody>
      </p:sp>
      <p:sp>
        <p:nvSpPr>
          <p:cNvPr id="16" name="TextBox 15">
            <a:extLst>
              <a:ext uri="{FF2B5EF4-FFF2-40B4-BE49-F238E27FC236}">
                <a16:creationId xmlns:a16="http://schemas.microsoft.com/office/drawing/2014/main" id="{8B7169BC-D1E6-4882-945A-BEE567F6251F}"/>
              </a:ext>
            </a:extLst>
          </p:cNvPr>
          <p:cNvSpPr txBox="1"/>
          <p:nvPr/>
        </p:nvSpPr>
        <p:spPr>
          <a:xfrm>
            <a:off x="449482" y="3548437"/>
            <a:ext cx="8279369" cy="1384995"/>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rPr>
              <a:t>Rev. 1:8 ~ </a:t>
            </a:r>
            <a:r>
              <a:rPr lang="en-US" sz="2800" dirty="0">
                <a:solidFill>
                  <a:srgbClr val="FF0000"/>
                </a:solidFill>
                <a:effectLst>
                  <a:outerShdw blurRad="38100" dist="38100" dir="2700000" algn="tl">
                    <a:srgbClr val="000000">
                      <a:alpha val="43137"/>
                    </a:srgbClr>
                  </a:outerShdw>
                </a:effectLst>
              </a:rPr>
              <a:t>I am the Alpha and the Omega, </a:t>
            </a:r>
            <a:r>
              <a:rPr lang="en-US" sz="2800" i="1" dirty="0">
                <a:solidFill>
                  <a:srgbClr val="FF0000"/>
                </a:solidFill>
                <a:effectLst>
                  <a:outerShdw blurRad="38100" dist="38100" dir="2700000" algn="tl">
                    <a:srgbClr val="000000">
                      <a:alpha val="43137"/>
                    </a:srgbClr>
                  </a:outerShdw>
                </a:effectLst>
              </a:rPr>
              <a:t>the</a:t>
            </a:r>
            <a:r>
              <a:rPr lang="en-US" sz="2800" dirty="0">
                <a:solidFill>
                  <a:srgbClr val="FF0000"/>
                </a:solidFill>
                <a:effectLst>
                  <a:outerShdw blurRad="38100" dist="38100" dir="2700000" algn="tl">
                    <a:srgbClr val="000000">
                      <a:alpha val="43137"/>
                    </a:srgbClr>
                  </a:outerShdw>
                </a:effectLst>
              </a:rPr>
              <a:t> Beginning and </a:t>
            </a:r>
            <a:r>
              <a:rPr lang="en-US" sz="2800" i="1" dirty="0">
                <a:solidFill>
                  <a:srgbClr val="FF0000"/>
                </a:solidFill>
                <a:effectLst>
                  <a:outerShdw blurRad="38100" dist="38100" dir="2700000" algn="tl">
                    <a:srgbClr val="000000">
                      <a:alpha val="43137"/>
                    </a:srgbClr>
                  </a:outerShdw>
                </a:effectLst>
              </a:rPr>
              <a:t>the</a:t>
            </a:r>
            <a:r>
              <a:rPr lang="en-US" sz="2800" dirty="0">
                <a:solidFill>
                  <a:srgbClr val="FF0000"/>
                </a:solidFill>
                <a:effectLst>
                  <a:outerShdw blurRad="38100" dist="38100" dir="2700000" algn="tl">
                    <a:srgbClr val="000000">
                      <a:alpha val="43137"/>
                    </a:srgbClr>
                  </a:outerShdw>
                </a:effectLst>
              </a:rPr>
              <a:t> End … who is and who was and who is to come, the Almighty. </a:t>
            </a:r>
            <a:r>
              <a:rPr lang="en-US" sz="2800" dirty="0">
                <a:solidFill>
                  <a:schemeClr val="tx1">
                    <a:lumMod val="95000"/>
                    <a:lumOff val="5000"/>
                  </a:schemeClr>
                </a:solidFill>
                <a:effectLst>
                  <a:outerShdw blurRad="38100" dist="38100" dir="2700000" algn="tl">
                    <a:srgbClr val="000000">
                      <a:alpha val="43137"/>
                    </a:srgbClr>
                  </a:outerShdw>
                </a:effectLst>
              </a:rPr>
              <a:t>(see Is. 46:10)</a:t>
            </a:r>
            <a:endParaRPr lang="en-US" sz="2800" dirty="0">
              <a:solidFill>
                <a:srgbClr val="FF0000"/>
              </a:solidFill>
              <a:effectLst>
                <a:outerShdw blurRad="38100" dist="38100" dir="2700000" algn="tl">
                  <a:srgbClr val="000000">
                    <a:alpha val="43137"/>
                  </a:srgbClr>
                </a:outerShdw>
              </a:effectLst>
            </a:endParaRPr>
          </a:p>
        </p:txBody>
      </p:sp>
      <p:sp>
        <p:nvSpPr>
          <p:cNvPr id="17" name="TextBox 16">
            <a:extLst>
              <a:ext uri="{FF2B5EF4-FFF2-40B4-BE49-F238E27FC236}">
                <a16:creationId xmlns:a16="http://schemas.microsoft.com/office/drawing/2014/main" id="{26C6A1C8-8964-45FB-AB8F-A9CA6D9AB73A}"/>
              </a:ext>
            </a:extLst>
          </p:cNvPr>
          <p:cNvSpPr txBox="1"/>
          <p:nvPr/>
        </p:nvSpPr>
        <p:spPr>
          <a:xfrm>
            <a:off x="4851400" y="-110358"/>
            <a:ext cx="3850640" cy="95410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800" dirty="0">
                <a:effectLst>
                  <a:outerShdw blurRad="38100" dist="38100" dir="2700000" algn="tl">
                    <a:srgbClr val="000000">
                      <a:alpha val="43137"/>
                    </a:srgbClr>
                  </a:outerShdw>
                </a:effectLst>
              </a:rPr>
              <a:t>Jesus’ 7 </a:t>
            </a:r>
            <a:r>
              <a:rPr lang="en-US" sz="2800" dirty="0">
                <a:solidFill>
                  <a:srgbClr val="FF0000"/>
                </a:solidFill>
                <a:effectLst>
                  <a:outerShdw blurRad="38100" dist="38100" dir="2700000" algn="tl">
                    <a:srgbClr val="000000">
                      <a:alpha val="43137"/>
                    </a:srgbClr>
                  </a:outerShdw>
                </a:effectLst>
              </a:rPr>
              <a:t>“I AM” </a:t>
            </a:r>
            <a:r>
              <a:rPr lang="en-US" sz="2800" dirty="0">
                <a:effectLst>
                  <a:outerShdw blurRad="38100" dist="38100" dir="2700000" algn="tl">
                    <a:srgbClr val="000000">
                      <a:alpha val="43137"/>
                    </a:srgbClr>
                  </a:outerShdw>
                </a:effectLst>
              </a:rPr>
              <a:t>statements in John</a:t>
            </a:r>
          </a:p>
        </p:txBody>
      </p:sp>
    </p:spTree>
    <p:extLst>
      <p:ext uri="{BB962C8B-B14F-4D97-AF65-F5344CB8AC3E}">
        <p14:creationId xmlns:p14="http://schemas.microsoft.com/office/powerpoint/2010/main" val="1134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3" presetClass="emph" presetSubtype="2" fill="hold" grpId="0" nodeType="withEffect">
                                  <p:stCondLst>
                                    <p:cond delay="0"/>
                                  </p:stCondLst>
                                  <p:childTnLst>
                                    <p:animClr clrSpc="rgb" dir="cw">
                                      <p:cBhvr override="childStyle">
                                        <p:cTn id="9" dur="500" fill="hold"/>
                                        <p:tgtEl>
                                          <p:spTgt spid="13"/>
                                        </p:tgtEl>
                                        <p:attrNameLst>
                                          <p:attrName>style.color</p:attrName>
                                        </p:attrNameLst>
                                      </p:cBhvr>
                                      <p:to>
                                        <a:schemeClr val="accent2"/>
                                      </p:to>
                                    </p:animClr>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3" presetClass="emph" presetSubtype="2" fill="hold" grpId="1" nodeType="withEffect">
                                  <p:stCondLst>
                                    <p:cond delay="0"/>
                                  </p:stCondLst>
                                  <p:childTnLst>
                                    <p:animClr clrSpc="rgb" dir="cw">
                                      <p:cBhvr override="childStyle">
                                        <p:cTn id="16" dur="500" fill="hold"/>
                                        <p:tgtEl>
                                          <p:spTgt spid="14"/>
                                        </p:tgtEl>
                                        <p:attrNameLst>
                                          <p:attrName>style.color</p:attrName>
                                        </p:attrNameLst>
                                      </p:cBhvr>
                                      <p:to>
                                        <a:schemeClr val="accent2"/>
                                      </p:to>
                                    </p:animClr>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3" presetClass="emph" presetSubtype="2" fill="hold" grpId="1" nodeType="withEffect">
                                  <p:stCondLst>
                                    <p:cond delay="0"/>
                                  </p:stCondLst>
                                  <p:childTnLst>
                                    <p:animClr clrSpc="rgb" dir="cw">
                                      <p:cBhvr override="childStyle">
                                        <p:cTn id="23" dur="500" fill="hold"/>
                                        <p:tgtEl>
                                          <p:spTgt spid="15"/>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4" grpId="1"/>
      <p:bldP spid="15" grpId="0"/>
      <p:bldP spid="15" grpId="1"/>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65734B-0D50-4C69-A1B4-661C4808C2A4}"/>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Tree>
    <p:extLst>
      <p:ext uri="{BB962C8B-B14F-4D97-AF65-F5344CB8AC3E}">
        <p14:creationId xmlns:p14="http://schemas.microsoft.com/office/powerpoint/2010/main" val="294609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
        <p:nvSpPr>
          <p:cNvPr id="8" name="TextBox 7">
            <a:extLst>
              <a:ext uri="{FF2B5EF4-FFF2-40B4-BE49-F238E27FC236}">
                <a16:creationId xmlns:a16="http://schemas.microsoft.com/office/drawing/2014/main" id="{462406E0-B2D9-4DBB-BD60-61EDBCC40DD5}"/>
              </a:ext>
            </a:extLst>
          </p:cNvPr>
          <p:cNvSpPr txBox="1"/>
          <p:nvPr/>
        </p:nvSpPr>
        <p:spPr>
          <a:xfrm>
            <a:off x="462064" y="890081"/>
            <a:ext cx="8239297" cy="58477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Jesus was either the </a:t>
            </a:r>
            <a:endParaRPr lang="en-US" sz="4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3258920-E72C-478D-A891-7E1ED7AA23F2}"/>
              </a:ext>
            </a:extLst>
          </p:cNvPr>
          <p:cNvSpPr txBox="1"/>
          <p:nvPr/>
        </p:nvSpPr>
        <p:spPr>
          <a:xfrm>
            <a:off x="672860" y="1433549"/>
            <a:ext cx="8025624" cy="584775"/>
          </a:xfrm>
          <a:prstGeom prst="rect">
            <a:avLst/>
          </a:prstGeom>
          <a:noFill/>
        </p:spPr>
        <p:txBody>
          <a:bodyPr wrap="square" rtlCol="0">
            <a:spAutoFit/>
          </a:bodyPr>
          <a:lstStyle/>
          <a:p>
            <a:pPr marL="287338" indent="-287338">
              <a:buFont typeface="Arial" panose="020B0604020202020204" pitchFamily="34" charset="0"/>
              <a:buChar char="•"/>
            </a:pPr>
            <a:r>
              <a:rPr lang="en-US" sz="3200" dirty="0">
                <a:solidFill>
                  <a:schemeClr val="tx1">
                    <a:lumMod val="95000"/>
                    <a:lumOff val="5000"/>
                  </a:schemeClr>
                </a:solidFill>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rPr>
              <a:t>Greatest deceiver of all time</a:t>
            </a:r>
            <a:endParaRPr lang="en-US" sz="3200"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59DC786-E904-41D9-AEC7-E7D77D1E1ECA}"/>
              </a:ext>
            </a:extLst>
          </p:cNvPr>
          <p:cNvSpPr txBox="1"/>
          <p:nvPr/>
        </p:nvSpPr>
        <p:spPr>
          <a:xfrm>
            <a:off x="675734" y="1419004"/>
            <a:ext cx="8025624" cy="584775"/>
          </a:xfrm>
          <a:prstGeom prst="rect">
            <a:avLst/>
          </a:prstGeom>
          <a:noFill/>
        </p:spPr>
        <p:txBody>
          <a:bodyPr wrap="square" rtlCol="0">
            <a:spAutoFit/>
          </a:bodyPr>
          <a:lstStyle/>
          <a:p>
            <a:pPr marL="287338" indent="-287338">
              <a:buFont typeface="Arial" panose="020B0604020202020204" pitchFamily="34" charset="0"/>
              <a:buChar char="•"/>
            </a:pPr>
            <a:r>
              <a:rPr lang="en-US" sz="3200" dirty="0">
                <a:solidFill>
                  <a:schemeClr val="tx1">
                    <a:lumMod val="95000"/>
                    <a:lumOff val="5000"/>
                  </a:schemeClr>
                </a:solidFill>
                <a:effectLst>
                  <a:outerShdw blurRad="38100" dist="38100" dir="2700000" algn="tl">
                    <a:srgbClr val="000000">
                      <a:alpha val="43137"/>
                    </a:srgbClr>
                  </a:outerShdw>
                </a:effectLst>
              </a:rPr>
              <a:t> Grossly disoriented</a:t>
            </a:r>
            <a:endParaRPr lang="en-US" sz="3200"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9D5B6281-7264-4C98-A288-9B22AA911768}"/>
              </a:ext>
            </a:extLst>
          </p:cNvPr>
          <p:cNvSpPr txBox="1"/>
          <p:nvPr/>
        </p:nvSpPr>
        <p:spPr>
          <a:xfrm>
            <a:off x="678194" y="1974762"/>
            <a:ext cx="8025624" cy="584775"/>
          </a:xfrm>
          <a:prstGeom prst="rect">
            <a:avLst/>
          </a:prstGeom>
          <a:noFill/>
        </p:spPr>
        <p:txBody>
          <a:bodyPr wrap="square" rtlCol="0">
            <a:spAutoFit/>
          </a:bodyPr>
          <a:lstStyle/>
          <a:p>
            <a:pPr marL="287338" indent="-287338">
              <a:buFont typeface="Arial" panose="020B0604020202020204" pitchFamily="34" charset="0"/>
              <a:buChar char="•"/>
            </a:pPr>
            <a:r>
              <a:rPr lang="en-US" sz="3200" dirty="0">
                <a:solidFill>
                  <a:schemeClr val="tx1">
                    <a:lumMod val="95000"/>
                    <a:lumOff val="5000"/>
                  </a:schemeClr>
                </a:solidFill>
                <a:effectLst>
                  <a:outerShdw blurRad="38100" dist="38100" dir="2700000" algn="tl">
                    <a:srgbClr val="000000">
                      <a:alpha val="43137"/>
                    </a:srgbClr>
                  </a:outerShdw>
                </a:effectLst>
              </a:rPr>
              <a:t> Glorious Deity</a:t>
            </a:r>
            <a:endParaRPr lang="en-US" sz="3200"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192B7A7-B5FB-46E3-9CA8-E7AEF88CF8B7}"/>
              </a:ext>
            </a:extLst>
          </p:cNvPr>
          <p:cNvSpPr txBox="1"/>
          <p:nvPr/>
        </p:nvSpPr>
        <p:spPr>
          <a:xfrm>
            <a:off x="1054182" y="1426930"/>
            <a:ext cx="1209046" cy="58477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Liar</a:t>
            </a:r>
            <a:r>
              <a:rPr lang="en-US" sz="3200" cap="small" dirty="0">
                <a:effectLst>
                  <a:outerShdw blurRad="38100" dist="38100" dir="2700000" algn="tl">
                    <a:srgbClr val="000000">
                      <a:alpha val="43137"/>
                    </a:srgbClr>
                  </a:outerShdw>
                </a:effectLst>
              </a:rPr>
              <a:t> – </a:t>
            </a:r>
            <a:endParaRPr lang="en-US" sz="3200" dirty="0">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25ADEDD0-3A22-4236-AD96-40A9BCF1C3DD}"/>
              </a:ext>
            </a:extLst>
          </p:cNvPr>
          <p:cNvSpPr txBox="1"/>
          <p:nvPr/>
        </p:nvSpPr>
        <p:spPr>
          <a:xfrm>
            <a:off x="1048927" y="1989234"/>
            <a:ext cx="1459542" cy="58477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Lunatic</a:t>
            </a:r>
          </a:p>
        </p:txBody>
      </p:sp>
      <p:sp>
        <p:nvSpPr>
          <p:cNvPr id="14" name="TextBox 13">
            <a:extLst>
              <a:ext uri="{FF2B5EF4-FFF2-40B4-BE49-F238E27FC236}">
                <a16:creationId xmlns:a16="http://schemas.microsoft.com/office/drawing/2014/main" id="{2EDFC821-A652-44A4-A119-45CBB062E750}"/>
              </a:ext>
            </a:extLst>
          </p:cNvPr>
          <p:cNvSpPr txBox="1"/>
          <p:nvPr/>
        </p:nvSpPr>
        <p:spPr>
          <a:xfrm>
            <a:off x="1050678" y="2537523"/>
            <a:ext cx="1459542" cy="584775"/>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L</a:t>
            </a:r>
            <a:r>
              <a:rPr lang="en-US" sz="3200" cap="small" dirty="0">
                <a:effectLst>
                  <a:outerShdw blurRad="38100" dist="38100" dir="2700000" algn="tl">
                    <a:srgbClr val="000000">
                      <a:alpha val="43137"/>
                    </a:srgbClr>
                  </a:outerShdw>
                </a:effectLst>
              </a:rPr>
              <a:t>ord – </a:t>
            </a:r>
          </a:p>
        </p:txBody>
      </p:sp>
    </p:spTree>
    <p:extLst>
      <p:ext uri="{BB962C8B-B14F-4D97-AF65-F5344CB8AC3E}">
        <p14:creationId xmlns:p14="http://schemas.microsoft.com/office/powerpoint/2010/main" val="70482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500"/>
                            </p:stCondLst>
                            <p:childTnLst>
                              <p:par>
                                <p:cTn id="19" presetID="42" presetClass="path" presetSubtype="0" fill="hold" grpId="2" nodeType="afterEffect">
                                  <p:stCondLst>
                                    <p:cond delay="0"/>
                                  </p:stCondLst>
                                  <p:childTnLst>
                                    <p:animMotion origin="layout" path="M -3.61111E-6 2.96296E-6 L -0.00052 0.08379 " pathEditMode="relative" rAng="0" ptsTypes="AA">
                                      <p:cBhvr>
                                        <p:cTn id="20" dur="1000" fill="hold"/>
                                        <p:tgtEl>
                                          <p:spTgt spid="10"/>
                                        </p:tgtEl>
                                        <p:attrNameLst>
                                          <p:attrName>ppt_x</p:attrName>
                                          <p:attrName>ppt_y</p:attrName>
                                        </p:attrNameLst>
                                      </p:cBhvr>
                                      <p:rCtr x="-35" y="4190"/>
                                    </p:animMotion>
                                  </p:childTnLst>
                                </p:cTn>
                              </p:par>
                              <p:par>
                                <p:cTn id="21" presetID="3" presetClass="emph" presetSubtype="2" fill="hold" grpId="1" nodeType="withEffect">
                                  <p:stCondLst>
                                    <p:cond delay="0"/>
                                  </p:stCondLst>
                                  <p:childTnLst>
                                    <p:animClr clrSpc="rgb" dir="cw">
                                      <p:cBhvr override="childStyle">
                                        <p:cTn id="22" dur="500" fill="hold"/>
                                        <p:tgtEl>
                                          <p:spTgt spid="9"/>
                                        </p:tgtEl>
                                        <p:attrNameLst>
                                          <p:attrName>style.color</p:attrName>
                                        </p:attrNameLst>
                                      </p:cBhvr>
                                      <p:to>
                                        <a:schemeClr val="accent2"/>
                                      </p:to>
                                    </p:animClr>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par>
                          <p:cTn id="28" fill="hold">
                            <p:stCondLst>
                              <p:cond delay="500"/>
                            </p:stCondLst>
                            <p:childTnLst>
                              <p:par>
                                <p:cTn id="29" presetID="42" presetClass="path" presetSubtype="0" fill="hold" grpId="2" nodeType="afterEffect">
                                  <p:stCondLst>
                                    <p:cond delay="0"/>
                                  </p:stCondLst>
                                  <p:childTnLst>
                                    <p:animMotion origin="layout" path="M -8.33333E-7 4.44444E-6 L -0.00087 0.08194 " pathEditMode="relative" rAng="0" ptsTypes="AA">
                                      <p:cBhvr>
                                        <p:cTn id="30" dur="1000" fill="hold"/>
                                        <p:tgtEl>
                                          <p:spTgt spid="11"/>
                                        </p:tgtEl>
                                        <p:attrNameLst>
                                          <p:attrName>ppt_x</p:attrName>
                                          <p:attrName>ppt_y</p:attrName>
                                        </p:attrNameLst>
                                      </p:cBhvr>
                                      <p:rCtr x="-52" y="4097"/>
                                    </p:animMotion>
                                  </p:childTnLst>
                                </p:cTn>
                              </p:par>
                              <p:par>
                                <p:cTn id="31" presetID="3" presetClass="emph" presetSubtype="2" fill="hold" grpId="1" nodeType="withEffect">
                                  <p:stCondLst>
                                    <p:cond delay="0"/>
                                  </p:stCondLst>
                                  <p:childTnLst>
                                    <p:animClr clrSpc="rgb" dir="cw">
                                      <p:cBhvr override="childStyle">
                                        <p:cTn id="32" dur="500" fill="hold"/>
                                        <p:tgtEl>
                                          <p:spTgt spid="10"/>
                                        </p:tgtEl>
                                        <p:attrNameLst>
                                          <p:attrName>style.color</p:attrName>
                                        </p:attrNameLst>
                                      </p:cBhvr>
                                      <p:to>
                                        <a:schemeClr val="accent2"/>
                                      </p:to>
                                    </p:animClr>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3" presetClass="emph" presetSubtype="2" fill="hold" grpId="1" nodeType="withEffect">
                                  <p:stCondLst>
                                    <p:cond delay="0"/>
                                  </p:stCondLst>
                                  <p:childTnLst>
                                    <p:animClr clrSpc="rgb" dir="cw">
                                      <p:cBhvr override="childStyle">
                                        <p:cTn id="39" dur="500" fill="hold"/>
                                        <p:tgtEl>
                                          <p:spTgt spid="11"/>
                                        </p:tgtEl>
                                        <p:attrNameLst>
                                          <p:attrName>style.color</p:attrName>
                                        </p:attrNameLst>
                                      </p:cBhvr>
                                      <p:to>
                                        <a:schemeClr val="accent2"/>
                                      </p:to>
                                    </p:animClr>
                                  </p:childTnLst>
                                </p:cTn>
                              </p:par>
                            </p:childTnLst>
                          </p:cTn>
                        </p:par>
                        <p:par>
                          <p:cTn id="40" fill="hold">
                            <p:stCondLst>
                              <p:cond delay="500"/>
                            </p:stCondLst>
                            <p:childTnLst>
                              <p:par>
                                <p:cTn id="41" presetID="44" presetClass="path" presetSubtype="0" fill="hold" grpId="1" nodeType="afterEffect">
                                  <p:stCondLst>
                                    <p:cond delay="0"/>
                                  </p:stCondLst>
                                  <p:childTnLst>
                                    <p:animMotion origin="layout" path="M 1.94444E-6 0 C 0.02101 -0.0125 0.01666 -0.05509 0.0342 -0.06759 C 0.05208 -0.08032 0.09357 -0.08565 0.10555 -0.07593 C 0.11736 -0.06597 0.11476 -0.0331 0.1059 -0.0081 C 0.09566 0.025 0.05469 0.06551 0.04965 0.09375 " pathEditMode="relative" rAng="0" ptsTypes="AAAAA">
                                      <p:cBhvr>
                                        <p:cTn id="42" dur="1000" fill="hold"/>
                                        <p:tgtEl>
                                          <p:spTgt spid="14"/>
                                        </p:tgtEl>
                                        <p:attrNameLst>
                                          <p:attrName>ppt_x</p:attrName>
                                          <p:attrName>ppt_y</p:attrName>
                                        </p:attrNameLst>
                                      </p:cBhvr>
                                      <p:rCtr x="5660" y="625"/>
                                    </p:animMotion>
                                  </p:childTnLst>
                                </p:cTn>
                              </p:par>
                              <p:par>
                                <p:cTn id="43" presetID="6" presetClass="emph" presetSubtype="0" fill="hold" grpId="2" nodeType="withEffect">
                                  <p:stCondLst>
                                    <p:cond delay="0"/>
                                  </p:stCondLst>
                                  <p:childTnLst>
                                    <p:animScale>
                                      <p:cBhvr>
                                        <p:cTn id="44" dur="1000" fill="hold"/>
                                        <p:tgtEl>
                                          <p:spTgt spid="14"/>
                                        </p:tgtEl>
                                      </p:cBhvr>
                                      <p:by x="150000" y="150000"/>
                                    </p:animScale>
                                  </p:childTnLst>
                                </p:cTn>
                              </p:par>
                            </p:childTnLst>
                          </p:cTn>
                        </p:par>
                        <p:par>
                          <p:cTn id="45" fill="hold">
                            <p:stCondLst>
                              <p:cond delay="1500"/>
                            </p:stCondLst>
                            <p:childTnLst>
                              <p:par>
                                <p:cTn id="46" presetID="10" presetClass="entr" presetSubtype="0" fill="hold" grpId="0" nodeType="afterEffect">
                                  <p:stCondLst>
                                    <p:cond delay="50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par>
                          <p:cTn id="49" fill="hold">
                            <p:stCondLst>
                              <p:cond delay="2500"/>
                            </p:stCondLst>
                            <p:childTnLst>
                              <p:par>
                                <p:cTn id="50" presetID="44" presetClass="path" presetSubtype="0" fill="hold" grpId="1" nodeType="afterEffect">
                                  <p:stCondLst>
                                    <p:cond delay="0"/>
                                  </p:stCondLst>
                                  <p:childTnLst>
                                    <p:animMotion origin="layout" path="M -3.61111E-6 2.96296E-6 L 0.07275 -0.03773 C 0.08855 -0.04607 0.12188 -0.05533 0.13559 -0.05047 C 0.14948 -0.04537 0.15348 -0.02755 0.15504 -0.0081 C 0.15973 0.03171 0.22709 0.2287 0.23299 0.25555 " pathEditMode="relative" rAng="0" ptsTypes="AAAAA">
                                      <p:cBhvr>
                                        <p:cTn id="51" dur="1000" fill="hold"/>
                                        <p:tgtEl>
                                          <p:spTgt spid="12"/>
                                        </p:tgtEl>
                                        <p:attrNameLst>
                                          <p:attrName>ppt_x</p:attrName>
                                          <p:attrName>ppt_y</p:attrName>
                                        </p:attrNameLst>
                                      </p:cBhvr>
                                      <p:rCtr x="11649" y="10185"/>
                                    </p:animMotion>
                                  </p:childTnLst>
                                </p:cTn>
                              </p:par>
                              <p:par>
                                <p:cTn id="52" presetID="6" presetClass="emph" presetSubtype="0" fill="hold" grpId="2" nodeType="withEffect">
                                  <p:stCondLst>
                                    <p:cond delay="0"/>
                                  </p:stCondLst>
                                  <p:childTnLst>
                                    <p:animScale>
                                      <p:cBhvr>
                                        <p:cTn id="53" dur="1000" fill="hold"/>
                                        <p:tgtEl>
                                          <p:spTgt spid="12"/>
                                        </p:tgtEl>
                                      </p:cBhvr>
                                      <p:by x="150000" y="150000"/>
                                    </p:animScale>
                                  </p:childTnLst>
                                </p:cTn>
                              </p:par>
                            </p:childTnLst>
                          </p:cTn>
                        </p:par>
                        <p:par>
                          <p:cTn id="54" fill="hold">
                            <p:stCondLst>
                              <p:cond delay="3500"/>
                            </p:stCondLst>
                            <p:childTnLst>
                              <p:par>
                                <p:cTn id="55" presetID="10" presetClass="entr" presetSubtype="0" fill="hold" grpId="0" nodeType="afterEffect">
                                  <p:stCondLst>
                                    <p:cond delay="50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par>
                          <p:cTn id="58" fill="hold">
                            <p:stCondLst>
                              <p:cond delay="4500"/>
                            </p:stCondLst>
                            <p:childTnLst>
                              <p:par>
                                <p:cTn id="59" presetID="44" presetClass="path" presetSubtype="0" fill="hold" grpId="1" nodeType="afterEffect">
                                  <p:stCondLst>
                                    <p:cond delay="0"/>
                                  </p:stCondLst>
                                  <p:childTnLst>
                                    <p:animMotion origin="layout" path="M -4.44444E-6 -0.00139 L 0.07483 -0.03866 C 0.09132 -0.04699 0.12136 -0.05695 0.13959 -0.05139 C 0.15886 -0.04607 0.18629 -0.02639 0.18768 -0.00671 C 0.20139 0.03194 0.38837 0.1463 0.41007 0.17106 " pathEditMode="relative" rAng="0" ptsTypes="AAAAA">
                                      <p:cBhvr>
                                        <p:cTn id="60" dur="1000" fill="hold"/>
                                        <p:tgtEl>
                                          <p:spTgt spid="13"/>
                                        </p:tgtEl>
                                        <p:attrNameLst>
                                          <p:attrName>ppt_x</p:attrName>
                                          <p:attrName>ppt_y</p:attrName>
                                        </p:attrNameLst>
                                      </p:cBhvr>
                                      <p:rCtr x="20503" y="6042"/>
                                    </p:animMotion>
                                  </p:childTnLst>
                                </p:cTn>
                              </p:par>
                              <p:par>
                                <p:cTn id="61" presetID="6" presetClass="emph" presetSubtype="0" fill="hold" grpId="2" nodeType="withEffect">
                                  <p:stCondLst>
                                    <p:cond delay="0"/>
                                  </p:stCondLst>
                                  <p:childTnLst>
                                    <p:animScale>
                                      <p:cBhvr>
                                        <p:cTn id="62" dur="1000" fill="hold"/>
                                        <p:tgtEl>
                                          <p:spTgt spid="1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9" grpId="1"/>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E662764-F9C2-4F84-81EC-1942AA7134DC}"/>
              </a:ext>
            </a:extLst>
          </p:cNvPr>
          <p:cNvSpPr/>
          <p:nvPr/>
        </p:nvSpPr>
        <p:spPr>
          <a:xfrm>
            <a:off x="2848543" y="816377"/>
            <a:ext cx="2661670" cy="702860"/>
          </a:xfrm>
          <a:prstGeom prst="rect">
            <a:avLst/>
          </a:prstGeom>
          <a:solidFill>
            <a:schemeClr val="accent2">
              <a:lumMod val="60000"/>
              <a:lumOff val="4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
        <p:nvSpPr>
          <p:cNvPr id="3" name="TextBox 2">
            <a:extLst>
              <a:ext uri="{FF2B5EF4-FFF2-40B4-BE49-F238E27FC236}">
                <a16:creationId xmlns:a16="http://schemas.microsoft.com/office/drawing/2014/main" id="{E2263769-A21A-47C3-837A-2CF602A4A55D}"/>
              </a:ext>
            </a:extLst>
          </p:cNvPr>
          <p:cNvSpPr txBox="1"/>
          <p:nvPr/>
        </p:nvSpPr>
        <p:spPr>
          <a:xfrm>
            <a:off x="462064" y="890081"/>
            <a:ext cx="8239297" cy="1384995"/>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rPr>
              <a:t>John 6:35 ~ </a:t>
            </a:r>
            <a:r>
              <a:rPr lang="en-US" sz="2800" dirty="0">
                <a:solidFill>
                  <a:srgbClr val="FF0000"/>
                </a:solidFill>
                <a:effectLst>
                  <a:outerShdw blurRad="38100" dist="38100" dir="2700000" algn="tl">
                    <a:srgbClr val="000000">
                      <a:alpha val="43137"/>
                    </a:srgbClr>
                  </a:outerShdw>
                </a:effectLst>
              </a:rPr>
              <a:t>I am the bread of life. He who comes to Me shall never hunger, and he who believes in Me shall never thirst.</a:t>
            </a:r>
          </a:p>
        </p:txBody>
      </p:sp>
      <p:sp>
        <p:nvSpPr>
          <p:cNvPr id="8" name="TextBox 7">
            <a:extLst>
              <a:ext uri="{FF2B5EF4-FFF2-40B4-BE49-F238E27FC236}">
                <a16:creationId xmlns:a16="http://schemas.microsoft.com/office/drawing/2014/main" id="{E9AD897F-B10C-4C52-88BA-17E624364C99}"/>
              </a:ext>
            </a:extLst>
          </p:cNvPr>
          <p:cNvSpPr txBox="1"/>
          <p:nvPr/>
        </p:nvSpPr>
        <p:spPr>
          <a:xfrm>
            <a:off x="4851400" y="-110358"/>
            <a:ext cx="3850640" cy="95410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800" dirty="0">
                <a:effectLst>
                  <a:outerShdw blurRad="38100" dist="38100" dir="2700000" algn="tl">
                    <a:srgbClr val="000000">
                      <a:alpha val="43137"/>
                    </a:srgbClr>
                  </a:outerShdw>
                </a:effectLst>
              </a:rPr>
              <a:t>Jesus’ 7 </a:t>
            </a:r>
            <a:r>
              <a:rPr lang="en-US" sz="2800" dirty="0">
                <a:solidFill>
                  <a:srgbClr val="FF0000"/>
                </a:solidFill>
                <a:effectLst>
                  <a:outerShdw blurRad="38100" dist="38100" dir="2700000" algn="tl">
                    <a:srgbClr val="000000">
                      <a:alpha val="43137"/>
                    </a:srgbClr>
                  </a:outerShdw>
                </a:effectLst>
              </a:rPr>
              <a:t>“I AM” </a:t>
            </a:r>
            <a:r>
              <a:rPr lang="en-US" sz="2800" dirty="0">
                <a:effectLst>
                  <a:outerShdw blurRad="38100" dist="38100" dir="2700000" algn="tl">
                    <a:srgbClr val="000000">
                      <a:alpha val="43137"/>
                    </a:srgbClr>
                  </a:outerShdw>
                </a:effectLst>
              </a:rPr>
              <a:t>statements in John</a:t>
            </a:r>
          </a:p>
        </p:txBody>
      </p:sp>
    </p:spTree>
    <p:extLst>
      <p:ext uri="{BB962C8B-B14F-4D97-AF65-F5344CB8AC3E}">
        <p14:creationId xmlns:p14="http://schemas.microsoft.com/office/powerpoint/2010/main" val="72707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65734B-0D50-4C69-A1B4-661C4808C2A4}"/>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Tree>
    <p:extLst>
      <p:ext uri="{BB962C8B-B14F-4D97-AF65-F5344CB8AC3E}">
        <p14:creationId xmlns:p14="http://schemas.microsoft.com/office/powerpoint/2010/main" val="154910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
        <p:nvSpPr>
          <p:cNvPr id="3" name="TextBox 2">
            <a:extLst>
              <a:ext uri="{FF2B5EF4-FFF2-40B4-BE49-F238E27FC236}">
                <a16:creationId xmlns:a16="http://schemas.microsoft.com/office/drawing/2014/main" id="{E2263769-A21A-47C3-837A-2CF602A4A55D}"/>
              </a:ext>
            </a:extLst>
          </p:cNvPr>
          <p:cNvSpPr txBox="1"/>
          <p:nvPr/>
        </p:nvSpPr>
        <p:spPr>
          <a:xfrm>
            <a:off x="462064" y="890081"/>
            <a:ext cx="8239297" cy="4031873"/>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1 Cor. 2:9-10 ~ </a:t>
            </a:r>
            <a:r>
              <a:rPr lang="en-US" sz="3200" baseline="30000" dirty="0">
                <a:effectLst>
                  <a:outerShdw blurRad="38100" dist="38100" dir="2700000" algn="tl">
                    <a:srgbClr val="000000">
                      <a:alpha val="43137"/>
                    </a:srgbClr>
                  </a:outerShdw>
                </a:effectLst>
              </a:rPr>
              <a:t>9</a:t>
            </a:r>
            <a:r>
              <a:rPr lang="en-US" sz="3200" dirty="0">
                <a:effectLst>
                  <a:outerShdw blurRad="38100" dist="38100" dir="2700000" algn="tl">
                    <a:srgbClr val="000000">
                      <a:alpha val="43137"/>
                    </a:srgbClr>
                  </a:outerShdw>
                </a:effectLst>
              </a:rPr>
              <a:t> </a:t>
            </a:r>
            <a:r>
              <a:rPr lang="en-US" sz="3200" dirty="0">
                <a:solidFill>
                  <a:srgbClr val="FF0000"/>
                </a:solidFill>
                <a:effectLst>
                  <a:outerShdw blurRad="38100" dist="38100" dir="2700000" algn="tl">
                    <a:srgbClr val="000000">
                      <a:alpha val="43137"/>
                    </a:srgbClr>
                  </a:outerShdw>
                </a:effectLst>
              </a:rPr>
              <a:t>But as it is written:</a:t>
            </a:r>
          </a:p>
          <a:p>
            <a:r>
              <a:rPr lang="en-US" sz="3200" dirty="0">
                <a:solidFill>
                  <a:srgbClr val="FF0000"/>
                </a:solidFill>
                <a:effectLst>
                  <a:outerShdw blurRad="38100" dist="38100" dir="2700000" algn="tl">
                    <a:srgbClr val="000000">
                      <a:alpha val="43137"/>
                    </a:srgbClr>
                  </a:outerShdw>
                </a:effectLst>
              </a:rPr>
              <a:t>“Eye has not seen, nor ear heard,</a:t>
            </a:r>
          </a:p>
          <a:p>
            <a:r>
              <a:rPr lang="en-US" sz="3200" dirty="0">
                <a:solidFill>
                  <a:srgbClr val="FF0000"/>
                </a:solidFill>
                <a:effectLst>
                  <a:outerShdw blurRad="38100" dist="38100" dir="2700000" algn="tl">
                    <a:srgbClr val="000000">
                      <a:alpha val="43137"/>
                    </a:srgbClr>
                  </a:outerShdw>
                </a:effectLst>
              </a:rPr>
              <a:t>Nor have entered into the heart of man</a:t>
            </a:r>
          </a:p>
          <a:p>
            <a:r>
              <a:rPr lang="en-US" sz="3200" dirty="0">
                <a:solidFill>
                  <a:srgbClr val="FF0000"/>
                </a:solidFill>
                <a:effectLst>
                  <a:outerShdw blurRad="38100" dist="38100" dir="2700000" algn="tl">
                    <a:srgbClr val="000000">
                      <a:alpha val="43137"/>
                    </a:srgbClr>
                  </a:outerShdw>
                </a:effectLst>
              </a:rPr>
              <a:t>The things which God has prepared for those who love Him.” </a:t>
            </a:r>
            <a:r>
              <a:rPr lang="en-US" sz="3200" dirty="0">
                <a:solidFill>
                  <a:schemeClr val="tx1">
                    <a:lumMod val="95000"/>
                    <a:lumOff val="5000"/>
                  </a:schemeClr>
                </a:solidFill>
                <a:effectLst>
                  <a:outerShdw blurRad="38100" dist="38100" dir="2700000" algn="tl">
                    <a:srgbClr val="000000">
                      <a:alpha val="43137"/>
                    </a:srgbClr>
                  </a:outerShdw>
                </a:effectLst>
              </a:rPr>
              <a:t>(Is. 64:4)</a:t>
            </a:r>
          </a:p>
          <a:p>
            <a:r>
              <a:rPr lang="en-US" sz="3200" baseline="30000" dirty="0">
                <a:effectLst>
                  <a:outerShdw blurRad="38100" dist="38100" dir="2700000" algn="tl">
                    <a:srgbClr val="000000">
                      <a:alpha val="43137"/>
                    </a:srgbClr>
                  </a:outerShdw>
                </a:effectLst>
              </a:rPr>
              <a:t>10</a:t>
            </a:r>
            <a:r>
              <a:rPr lang="en-US" sz="3200" dirty="0">
                <a:effectLst>
                  <a:outerShdw blurRad="38100" dist="38100" dir="2700000" algn="tl">
                    <a:srgbClr val="000000">
                      <a:alpha val="43137"/>
                    </a:srgbClr>
                  </a:outerShdw>
                </a:effectLst>
              </a:rPr>
              <a:t> </a:t>
            </a:r>
            <a:r>
              <a:rPr lang="en-US" sz="3200" dirty="0">
                <a:solidFill>
                  <a:srgbClr val="FF0000"/>
                </a:solidFill>
                <a:effectLst>
                  <a:outerShdw blurRad="38100" dist="38100" dir="2700000" algn="tl">
                    <a:srgbClr val="000000">
                      <a:alpha val="43137"/>
                    </a:srgbClr>
                  </a:outerShdw>
                </a:effectLst>
              </a:rPr>
              <a:t>But God has revealed </a:t>
            </a:r>
            <a:r>
              <a:rPr lang="en-US" sz="3200" i="1" dirty="0">
                <a:solidFill>
                  <a:srgbClr val="FF0000"/>
                </a:solidFill>
                <a:effectLst>
                  <a:outerShdw blurRad="38100" dist="38100" dir="2700000" algn="tl">
                    <a:srgbClr val="000000">
                      <a:alpha val="43137"/>
                    </a:srgbClr>
                  </a:outerShdw>
                </a:effectLst>
              </a:rPr>
              <a:t>them</a:t>
            </a:r>
            <a:r>
              <a:rPr lang="en-US" sz="3200" dirty="0">
                <a:solidFill>
                  <a:srgbClr val="FF0000"/>
                </a:solidFill>
                <a:effectLst>
                  <a:outerShdw blurRad="38100" dist="38100" dir="2700000" algn="tl">
                    <a:srgbClr val="000000">
                      <a:alpha val="43137"/>
                    </a:srgbClr>
                  </a:outerShdw>
                </a:effectLst>
              </a:rPr>
              <a:t> to us through His Spirit. For the Spirit searches all things, yes, the deep things of God.</a:t>
            </a:r>
          </a:p>
        </p:txBody>
      </p:sp>
    </p:spTree>
    <p:extLst>
      <p:ext uri="{BB962C8B-B14F-4D97-AF65-F5344CB8AC3E}">
        <p14:creationId xmlns:p14="http://schemas.microsoft.com/office/powerpoint/2010/main" val="141160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65734B-0D50-4C69-A1B4-661C4808C2A4}"/>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Tree>
    <p:extLst>
      <p:ext uri="{BB962C8B-B14F-4D97-AF65-F5344CB8AC3E}">
        <p14:creationId xmlns:p14="http://schemas.microsoft.com/office/powerpoint/2010/main" val="405148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pic>
        <p:nvPicPr>
          <p:cNvPr id="4" name="Cool Hand Luke (1967) - The Captain's speech  What we've got here is failure to communicate">
            <a:hlinkClick r:id="" action="ppaction://media"/>
            <a:extLst>
              <a:ext uri="{FF2B5EF4-FFF2-40B4-BE49-F238E27FC236}">
                <a16:creationId xmlns:a16="http://schemas.microsoft.com/office/drawing/2014/main" id="{D19E6A32-BA87-4C45-8DEB-4CD2691D9E69}"/>
              </a:ext>
            </a:extLst>
          </p:cNvPr>
          <p:cNvPicPr>
            <a:picLocks noChangeAspect="1"/>
          </p:cNvPicPr>
          <p:nvPr>
            <a:videoFile r:link="rId1"/>
            <p:extLst>
              <p:ext uri="{DAA4B4D4-6D71-4841-9C94-3DE7FCFB9230}">
                <p14:media xmlns:p14="http://schemas.microsoft.com/office/powerpoint/2010/main" r:embed="rId2">
                  <p14:trim st="19040" end="21513"/>
                </p14:media>
              </p:ext>
            </p:extLst>
          </p:nvPr>
        </p:nvPicPr>
        <p:blipFill>
          <a:blip r:embed="rId5"/>
          <a:stretch>
            <a:fillRect/>
          </a:stretch>
        </p:blipFill>
        <p:spPr>
          <a:xfrm rot="21382072">
            <a:off x="1462088" y="1595437"/>
            <a:ext cx="5500687" cy="3667125"/>
          </a:xfrm>
          <a:prstGeom prst="rect">
            <a:avLst/>
          </a:prstGeom>
        </p:spPr>
      </p:pic>
      <p:sp>
        <p:nvSpPr>
          <p:cNvPr id="5" name="TextBox 4">
            <a:extLst>
              <a:ext uri="{FF2B5EF4-FFF2-40B4-BE49-F238E27FC236}">
                <a16:creationId xmlns:a16="http://schemas.microsoft.com/office/drawing/2014/main" id="{E4CA7F0D-66FA-4C60-8CC0-CACAA3CEE699}"/>
              </a:ext>
            </a:extLst>
          </p:cNvPr>
          <p:cNvSpPr txBox="1"/>
          <p:nvPr/>
        </p:nvSpPr>
        <p:spPr>
          <a:xfrm>
            <a:off x="1452563" y="1747832"/>
            <a:ext cx="2162175" cy="707886"/>
          </a:xfrm>
          <a:prstGeom prst="rect">
            <a:avLst/>
          </a:prstGeom>
          <a:noFill/>
        </p:spPr>
        <p:txBody>
          <a:bodyPr wrap="square" rtlCol="0">
            <a:spAutoFit/>
          </a:bodyPr>
          <a:lstStyle/>
          <a:p>
            <a:r>
              <a:rPr lang="en-US" sz="2000" dirty="0">
                <a:solidFill>
                  <a:schemeClr val="bg1"/>
                </a:solidFill>
                <a:effectLst>
                  <a:outerShdw blurRad="38100" dist="38100" dir="2700000" algn="tl">
                    <a:srgbClr val="000000">
                      <a:alpha val="43137"/>
                    </a:srgbClr>
                  </a:outerShdw>
                </a:effectLst>
              </a:rPr>
              <a:t>Cool Hand Luke (1967)</a:t>
            </a:r>
          </a:p>
        </p:txBody>
      </p:sp>
    </p:spTree>
    <p:extLst>
      <p:ext uri="{BB962C8B-B14F-4D97-AF65-F5344CB8AC3E}">
        <p14:creationId xmlns:p14="http://schemas.microsoft.com/office/powerpoint/2010/main" val="305685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33" fill="hold"/>
                                        <p:tgtEl>
                                          <p:spTgt spid="4"/>
                                        </p:tgtEl>
                                      </p:cBhvr>
                                    </p:cmd>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
        <p:nvSpPr>
          <p:cNvPr id="3" name="TextBox 2">
            <a:extLst>
              <a:ext uri="{FF2B5EF4-FFF2-40B4-BE49-F238E27FC236}">
                <a16:creationId xmlns:a16="http://schemas.microsoft.com/office/drawing/2014/main" id="{E2263769-A21A-47C3-837A-2CF602A4A55D}"/>
              </a:ext>
            </a:extLst>
          </p:cNvPr>
          <p:cNvSpPr txBox="1"/>
          <p:nvPr/>
        </p:nvSpPr>
        <p:spPr>
          <a:xfrm>
            <a:off x="462064" y="890081"/>
            <a:ext cx="8239297" cy="1815882"/>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rPr>
              <a:t>When you are forgotten, or neglected, or purposely set at naught, and you don’t sting and hurt with the insult or the oversight, but your heart is happy, being counted worthy to suffer for Christ. </a:t>
            </a:r>
          </a:p>
        </p:txBody>
      </p:sp>
      <p:sp>
        <p:nvSpPr>
          <p:cNvPr id="8" name="TextBox 7">
            <a:extLst>
              <a:ext uri="{FF2B5EF4-FFF2-40B4-BE49-F238E27FC236}">
                <a16:creationId xmlns:a16="http://schemas.microsoft.com/office/drawing/2014/main" id="{E9AD897F-B10C-4C52-88BA-17E624364C99}"/>
              </a:ext>
            </a:extLst>
          </p:cNvPr>
          <p:cNvSpPr txBox="1"/>
          <p:nvPr/>
        </p:nvSpPr>
        <p:spPr>
          <a:xfrm>
            <a:off x="4851400" y="208296"/>
            <a:ext cx="3850640" cy="52322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800" dirty="0">
                <a:solidFill>
                  <a:srgbClr val="FF0000"/>
                </a:solidFill>
                <a:effectLst>
                  <a:outerShdw blurRad="38100" dist="38100" dir="2700000" algn="tl">
                    <a:srgbClr val="000000">
                      <a:alpha val="43137"/>
                    </a:srgbClr>
                  </a:outerShdw>
                </a:effectLst>
              </a:rPr>
              <a:t>DYING TO SELF</a:t>
            </a:r>
          </a:p>
        </p:txBody>
      </p:sp>
      <p:sp>
        <p:nvSpPr>
          <p:cNvPr id="6" name="TextBox 5">
            <a:extLst>
              <a:ext uri="{FF2B5EF4-FFF2-40B4-BE49-F238E27FC236}">
                <a16:creationId xmlns:a16="http://schemas.microsoft.com/office/drawing/2014/main" id="{854F4FAB-0B48-49F4-9E1A-19E1F6D05020}"/>
              </a:ext>
            </a:extLst>
          </p:cNvPr>
          <p:cNvSpPr txBox="1"/>
          <p:nvPr/>
        </p:nvSpPr>
        <p:spPr>
          <a:xfrm>
            <a:off x="505690" y="2653623"/>
            <a:ext cx="8333509" cy="523220"/>
          </a:xfrm>
          <a:prstGeom prst="rect">
            <a:avLst/>
          </a:prstGeom>
          <a:noFill/>
        </p:spPr>
        <p:txBody>
          <a:bodyPr wrap="square" rtlCol="0">
            <a:noAutofit/>
            <a:scene3d>
              <a:camera prst="orthographicFront"/>
              <a:lightRig rig="threePt" dir="t"/>
            </a:scene3d>
            <a:sp3d extrusionH="57150">
              <a:bevelT w="38100" h="38100"/>
            </a:sp3d>
          </a:bodyPr>
          <a:lstStyle/>
          <a:p>
            <a:r>
              <a:rPr lang="en-US" sz="2800" dirty="0">
                <a:solidFill>
                  <a:srgbClr val="FF0000"/>
                </a:solidFill>
                <a:effectLst>
                  <a:outerShdw blurRad="38100" dist="38100" dir="2700000" algn="tl">
                    <a:srgbClr val="000000">
                      <a:alpha val="43137"/>
                    </a:srgbClr>
                  </a:outerShdw>
                </a:effectLst>
              </a:rPr>
              <a:t>THAT IS DYING TO SELF</a:t>
            </a:r>
          </a:p>
        </p:txBody>
      </p:sp>
      <p:sp>
        <p:nvSpPr>
          <p:cNvPr id="9" name="TextBox 8">
            <a:extLst>
              <a:ext uri="{FF2B5EF4-FFF2-40B4-BE49-F238E27FC236}">
                <a16:creationId xmlns:a16="http://schemas.microsoft.com/office/drawing/2014/main" id="{FA9C1EDC-B67C-432A-B020-0BDD3D337F62}"/>
              </a:ext>
            </a:extLst>
          </p:cNvPr>
          <p:cNvSpPr txBox="1"/>
          <p:nvPr/>
        </p:nvSpPr>
        <p:spPr>
          <a:xfrm>
            <a:off x="468989" y="3162229"/>
            <a:ext cx="8239297" cy="2246769"/>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rPr>
              <a:t>When your good is evil spoken of, when your wishes are crossed, your advice disregarded, your opinions ridiculed, and you refuse to let anger rise in your heart, or even defend yourself, but take in all in</a:t>
            </a:r>
          </a:p>
          <a:p>
            <a:r>
              <a:rPr lang="en-US" sz="2800" dirty="0">
                <a:effectLst>
                  <a:outerShdw blurRad="38100" dist="38100" dir="2700000" algn="tl">
                    <a:srgbClr val="000000">
                      <a:alpha val="43137"/>
                    </a:srgbClr>
                  </a:outerShdw>
                </a:effectLst>
              </a:rPr>
              <a:t>patient, loving silence.</a:t>
            </a:r>
          </a:p>
        </p:txBody>
      </p:sp>
      <p:sp>
        <p:nvSpPr>
          <p:cNvPr id="10" name="TextBox 9">
            <a:extLst>
              <a:ext uri="{FF2B5EF4-FFF2-40B4-BE49-F238E27FC236}">
                <a16:creationId xmlns:a16="http://schemas.microsoft.com/office/drawing/2014/main" id="{E10B805C-7A25-4434-8C89-EE2700BC1F87}"/>
              </a:ext>
            </a:extLst>
          </p:cNvPr>
          <p:cNvSpPr txBox="1"/>
          <p:nvPr/>
        </p:nvSpPr>
        <p:spPr>
          <a:xfrm>
            <a:off x="512615" y="5369117"/>
            <a:ext cx="8333509" cy="523220"/>
          </a:xfrm>
          <a:prstGeom prst="rect">
            <a:avLst/>
          </a:prstGeom>
          <a:noFill/>
        </p:spPr>
        <p:txBody>
          <a:bodyPr wrap="square" rtlCol="0">
            <a:noAutofit/>
            <a:scene3d>
              <a:camera prst="orthographicFront"/>
              <a:lightRig rig="threePt" dir="t"/>
            </a:scene3d>
            <a:sp3d extrusionH="57150">
              <a:bevelT w="38100" h="38100"/>
            </a:sp3d>
          </a:bodyPr>
          <a:lstStyle/>
          <a:p>
            <a:r>
              <a:rPr lang="en-US" sz="2800" dirty="0">
                <a:solidFill>
                  <a:srgbClr val="FF0000"/>
                </a:solidFill>
                <a:effectLst>
                  <a:outerShdw blurRad="38100" dist="38100" dir="2700000" algn="tl">
                    <a:srgbClr val="000000">
                      <a:alpha val="43137"/>
                    </a:srgbClr>
                  </a:outerShdw>
                </a:effectLst>
              </a:rPr>
              <a:t>THAT IS DYING TO SELF</a:t>
            </a:r>
          </a:p>
        </p:txBody>
      </p:sp>
    </p:spTree>
    <p:extLst>
      <p:ext uri="{BB962C8B-B14F-4D97-AF65-F5344CB8AC3E}">
        <p14:creationId xmlns:p14="http://schemas.microsoft.com/office/powerpoint/2010/main" val="253752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3" presetClass="emph" presetSubtype="2" fill="hold" grpId="1" nodeType="withEffect">
                                  <p:stCondLst>
                                    <p:cond delay="0"/>
                                  </p:stCondLst>
                                  <p:childTnLst>
                                    <p:animClr clrSpc="rgb" dir="cw">
                                      <p:cBhvr override="childStyle">
                                        <p:cTn id="23" dur="500" fill="hold"/>
                                        <p:tgtEl>
                                          <p:spTgt spid="3"/>
                                        </p:tgtEl>
                                        <p:attrNameLst>
                                          <p:attrName>style.color</p:attrName>
                                        </p:attrNameLst>
                                      </p:cBhvr>
                                      <p:to>
                                        <a:schemeClr val="accent2"/>
                                      </p:to>
                                    </p:animClr>
                                  </p:childTnLst>
                                </p:cTn>
                              </p:par>
                              <p:par>
                                <p:cTn id="24" presetID="3" presetClass="emph" presetSubtype="2" fill="hold" grpId="1" nodeType="withEffect">
                                  <p:stCondLst>
                                    <p:cond delay="0"/>
                                  </p:stCondLst>
                                  <p:childTnLst>
                                    <p:animClr clrSpc="rgb" dir="cw">
                                      <p:cBhvr override="childStyle">
                                        <p:cTn id="25" dur="500" fill="hold"/>
                                        <p:tgtEl>
                                          <p:spTgt spid="6"/>
                                        </p:tgtEl>
                                        <p:attrNameLst>
                                          <p:attrName>style.color</p:attrName>
                                        </p:attrNameLst>
                                      </p:cBhvr>
                                      <p:to>
                                        <a:schemeClr val="accent2"/>
                                      </p:to>
                                    </p:animClr>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6" grpId="0"/>
      <p:bldP spid="6" grpId="1"/>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
        <p:nvSpPr>
          <p:cNvPr id="3" name="TextBox 2">
            <a:extLst>
              <a:ext uri="{FF2B5EF4-FFF2-40B4-BE49-F238E27FC236}">
                <a16:creationId xmlns:a16="http://schemas.microsoft.com/office/drawing/2014/main" id="{E2263769-A21A-47C3-837A-2CF602A4A55D}"/>
              </a:ext>
            </a:extLst>
          </p:cNvPr>
          <p:cNvSpPr txBox="1"/>
          <p:nvPr/>
        </p:nvSpPr>
        <p:spPr>
          <a:xfrm>
            <a:off x="462064" y="890081"/>
            <a:ext cx="8239297" cy="1815882"/>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rPr>
              <a:t>When you lovingly and patiently bear any disorder, any irregularity, any impunctuality, or any annoyance; when you stand face-to- face with waste, folly, extravagance, spiritual insensibility – endure it as Jesus endured.</a:t>
            </a:r>
          </a:p>
        </p:txBody>
      </p:sp>
      <p:sp>
        <p:nvSpPr>
          <p:cNvPr id="8" name="TextBox 7">
            <a:extLst>
              <a:ext uri="{FF2B5EF4-FFF2-40B4-BE49-F238E27FC236}">
                <a16:creationId xmlns:a16="http://schemas.microsoft.com/office/drawing/2014/main" id="{E9AD897F-B10C-4C52-88BA-17E624364C99}"/>
              </a:ext>
            </a:extLst>
          </p:cNvPr>
          <p:cNvSpPr txBox="1"/>
          <p:nvPr/>
        </p:nvSpPr>
        <p:spPr>
          <a:xfrm>
            <a:off x="4851400" y="208296"/>
            <a:ext cx="3850640" cy="52322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800" dirty="0">
                <a:solidFill>
                  <a:srgbClr val="FF0000"/>
                </a:solidFill>
                <a:effectLst>
                  <a:outerShdw blurRad="38100" dist="38100" dir="2700000" algn="tl">
                    <a:srgbClr val="000000">
                      <a:alpha val="43137"/>
                    </a:srgbClr>
                  </a:outerShdw>
                </a:effectLst>
              </a:rPr>
              <a:t>DYING TO SELF</a:t>
            </a:r>
          </a:p>
        </p:txBody>
      </p:sp>
      <p:sp>
        <p:nvSpPr>
          <p:cNvPr id="6" name="TextBox 5">
            <a:extLst>
              <a:ext uri="{FF2B5EF4-FFF2-40B4-BE49-F238E27FC236}">
                <a16:creationId xmlns:a16="http://schemas.microsoft.com/office/drawing/2014/main" id="{854F4FAB-0B48-49F4-9E1A-19E1F6D05020}"/>
              </a:ext>
            </a:extLst>
          </p:cNvPr>
          <p:cNvSpPr txBox="1"/>
          <p:nvPr/>
        </p:nvSpPr>
        <p:spPr>
          <a:xfrm>
            <a:off x="505690" y="2653623"/>
            <a:ext cx="8333509" cy="523220"/>
          </a:xfrm>
          <a:prstGeom prst="rect">
            <a:avLst/>
          </a:prstGeom>
          <a:noFill/>
        </p:spPr>
        <p:txBody>
          <a:bodyPr wrap="square" rtlCol="0">
            <a:noAutofit/>
            <a:scene3d>
              <a:camera prst="orthographicFront"/>
              <a:lightRig rig="threePt" dir="t"/>
            </a:scene3d>
            <a:sp3d extrusionH="57150">
              <a:bevelT w="38100" h="38100"/>
            </a:sp3d>
          </a:bodyPr>
          <a:lstStyle/>
          <a:p>
            <a:r>
              <a:rPr lang="en-US" sz="2800" dirty="0">
                <a:solidFill>
                  <a:srgbClr val="FF0000"/>
                </a:solidFill>
                <a:effectLst>
                  <a:outerShdw blurRad="38100" dist="38100" dir="2700000" algn="tl">
                    <a:srgbClr val="000000">
                      <a:alpha val="43137"/>
                    </a:srgbClr>
                  </a:outerShdw>
                </a:effectLst>
              </a:rPr>
              <a:t>THAT IS DYING TO SELF</a:t>
            </a:r>
          </a:p>
        </p:txBody>
      </p:sp>
      <p:sp>
        <p:nvSpPr>
          <p:cNvPr id="9" name="TextBox 8">
            <a:extLst>
              <a:ext uri="{FF2B5EF4-FFF2-40B4-BE49-F238E27FC236}">
                <a16:creationId xmlns:a16="http://schemas.microsoft.com/office/drawing/2014/main" id="{FA9C1EDC-B67C-432A-B020-0BDD3D337F62}"/>
              </a:ext>
            </a:extLst>
          </p:cNvPr>
          <p:cNvSpPr txBox="1"/>
          <p:nvPr/>
        </p:nvSpPr>
        <p:spPr>
          <a:xfrm>
            <a:off x="468989" y="3162229"/>
            <a:ext cx="8239297" cy="1569660"/>
          </a:xfrm>
          <a:prstGeom prst="rect">
            <a:avLst/>
          </a:prstGeom>
          <a:noFill/>
        </p:spPr>
        <p:txBody>
          <a:bodyPr wrap="square" rtlCol="0">
            <a:spAutoFit/>
          </a:bodyPr>
          <a:lstStyle/>
          <a:p>
            <a:r>
              <a:rPr lang="en-US" sz="3200" dirty="0">
                <a:effectLst>
                  <a:outerShdw blurRad="38100" dist="38100" dir="2700000" algn="tl">
                    <a:srgbClr val="000000">
                      <a:alpha val="43137"/>
                    </a:srgbClr>
                  </a:outerShdw>
                </a:effectLst>
              </a:rPr>
              <a:t>When you are content with any food, any offering, any climate, any society, any raiment, any interruption by the will of God. </a:t>
            </a:r>
          </a:p>
        </p:txBody>
      </p:sp>
      <p:sp>
        <p:nvSpPr>
          <p:cNvPr id="10" name="TextBox 9">
            <a:extLst>
              <a:ext uri="{FF2B5EF4-FFF2-40B4-BE49-F238E27FC236}">
                <a16:creationId xmlns:a16="http://schemas.microsoft.com/office/drawing/2014/main" id="{E10B805C-7A25-4434-8C89-EE2700BC1F87}"/>
              </a:ext>
            </a:extLst>
          </p:cNvPr>
          <p:cNvSpPr txBox="1"/>
          <p:nvPr/>
        </p:nvSpPr>
        <p:spPr>
          <a:xfrm>
            <a:off x="512615" y="4662533"/>
            <a:ext cx="8333509" cy="523220"/>
          </a:xfrm>
          <a:prstGeom prst="rect">
            <a:avLst/>
          </a:prstGeom>
          <a:noFill/>
        </p:spPr>
        <p:txBody>
          <a:bodyPr wrap="square" rtlCol="0">
            <a:noAutofit/>
            <a:scene3d>
              <a:camera prst="orthographicFront"/>
              <a:lightRig rig="threePt" dir="t"/>
            </a:scene3d>
            <a:sp3d extrusionH="57150">
              <a:bevelT w="38100" h="38100"/>
            </a:sp3d>
          </a:bodyPr>
          <a:lstStyle/>
          <a:p>
            <a:r>
              <a:rPr lang="en-US" sz="2800" dirty="0">
                <a:solidFill>
                  <a:srgbClr val="FF0000"/>
                </a:solidFill>
                <a:effectLst>
                  <a:outerShdw blurRad="38100" dist="38100" dir="2700000" algn="tl">
                    <a:srgbClr val="000000">
                      <a:alpha val="43137"/>
                    </a:srgbClr>
                  </a:outerShdw>
                </a:effectLst>
              </a:rPr>
              <a:t>THAT IS DYING TO SELF</a:t>
            </a:r>
          </a:p>
        </p:txBody>
      </p:sp>
    </p:spTree>
    <p:extLst>
      <p:ext uri="{BB962C8B-B14F-4D97-AF65-F5344CB8AC3E}">
        <p14:creationId xmlns:p14="http://schemas.microsoft.com/office/powerpoint/2010/main" val="2887122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3" presetClass="emph" presetSubtype="2" fill="hold" grpId="0" nodeType="withEffect">
                                  <p:stCondLst>
                                    <p:cond delay="0"/>
                                  </p:stCondLst>
                                  <p:childTnLst>
                                    <p:animClr clrSpc="rgb" dir="cw">
                                      <p:cBhvr override="childStyle">
                                        <p:cTn id="14" dur="500" fill="hold"/>
                                        <p:tgtEl>
                                          <p:spTgt spid="3"/>
                                        </p:tgtEl>
                                        <p:attrNameLst>
                                          <p:attrName>style.color</p:attrName>
                                        </p:attrNameLst>
                                      </p:cBhvr>
                                      <p:to>
                                        <a:schemeClr val="accent2"/>
                                      </p:to>
                                    </p:animClr>
                                  </p:childTnLst>
                                </p:cTn>
                              </p:par>
                              <p:par>
                                <p:cTn id="15" presetID="3" presetClass="emph" presetSubtype="2" fill="hold" grpId="1" nodeType="withEffect">
                                  <p:stCondLst>
                                    <p:cond delay="0"/>
                                  </p:stCondLst>
                                  <p:childTnLst>
                                    <p:animClr clrSpc="rgb" dir="cw">
                                      <p:cBhvr override="childStyle">
                                        <p:cTn id="16" dur="500" fill="hold"/>
                                        <p:tgtEl>
                                          <p:spTgt spid="6"/>
                                        </p:tgtEl>
                                        <p:attrNameLst>
                                          <p:attrName>style.color</p:attrName>
                                        </p:attrNameLst>
                                      </p:cBhvr>
                                      <p:to>
                                        <a:schemeClr val="accent2"/>
                                      </p:to>
                                    </p:animClr>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
        <p:nvSpPr>
          <p:cNvPr id="3" name="TextBox 2">
            <a:extLst>
              <a:ext uri="{FF2B5EF4-FFF2-40B4-BE49-F238E27FC236}">
                <a16:creationId xmlns:a16="http://schemas.microsoft.com/office/drawing/2014/main" id="{E2263769-A21A-47C3-837A-2CF602A4A55D}"/>
              </a:ext>
            </a:extLst>
          </p:cNvPr>
          <p:cNvSpPr txBox="1"/>
          <p:nvPr/>
        </p:nvSpPr>
        <p:spPr>
          <a:xfrm>
            <a:off x="462064" y="890081"/>
            <a:ext cx="8239297" cy="1815882"/>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rPr>
              <a:t>When you never care to refer to yourself in conversation, or to record your own good works, or itch after commendations, when you can truly love to be unknown.</a:t>
            </a:r>
          </a:p>
        </p:txBody>
      </p:sp>
      <p:sp>
        <p:nvSpPr>
          <p:cNvPr id="8" name="TextBox 7">
            <a:extLst>
              <a:ext uri="{FF2B5EF4-FFF2-40B4-BE49-F238E27FC236}">
                <a16:creationId xmlns:a16="http://schemas.microsoft.com/office/drawing/2014/main" id="{E9AD897F-B10C-4C52-88BA-17E624364C99}"/>
              </a:ext>
            </a:extLst>
          </p:cNvPr>
          <p:cNvSpPr txBox="1"/>
          <p:nvPr/>
        </p:nvSpPr>
        <p:spPr>
          <a:xfrm>
            <a:off x="4851400" y="208296"/>
            <a:ext cx="3850640" cy="52322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800" dirty="0">
                <a:solidFill>
                  <a:srgbClr val="FF0000"/>
                </a:solidFill>
                <a:effectLst>
                  <a:outerShdw blurRad="38100" dist="38100" dir="2700000" algn="tl">
                    <a:srgbClr val="000000">
                      <a:alpha val="43137"/>
                    </a:srgbClr>
                  </a:outerShdw>
                </a:effectLst>
              </a:rPr>
              <a:t>DYING TO SELF</a:t>
            </a:r>
          </a:p>
        </p:txBody>
      </p:sp>
      <p:sp>
        <p:nvSpPr>
          <p:cNvPr id="6" name="TextBox 5">
            <a:extLst>
              <a:ext uri="{FF2B5EF4-FFF2-40B4-BE49-F238E27FC236}">
                <a16:creationId xmlns:a16="http://schemas.microsoft.com/office/drawing/2014/main" id="{854F4FAB-0B48-49F4-9E1A-19E1F6D05020}"/>
              </a:ext>
            </a:extLst>
          </p:cNvPr>
          <p:cNvSpPr txBox="1"/>
          <p:nvPr/>
        </p:nvSpPr>
        <p:spPr>
          <a:xfrm>
            <a:off x="505690" y="2653623"/>
            <a:ext cx="8333509" cy="523220"/>
          </a:xfrm>
          <a:prstGeom prst="rect">
            <a:avLst/>
          </a:prstGeom>
          <a:noFill/>
        </p:spPr>
        <p:txBody>
          <a:bodyPr wrap="square" rtlCol="0">
            <a:noAutofit/>
            <a:scene3d>
              <a:camera prst="orthographicFront"/>
              <a:lightRig rig="threePt" dir="t"/>
            </a:scene3d>
            <a:sp3d extrusionH="57150">
              <a:bevelT w="38100" h="38100"/>
            </a:sp3d>
          </a:bodyPr>
          <a:lstStyle/>
          <a:p>
            <a:r>
              <a:rPr lang="en-US" sz="2800" dirty="0">
                <a:solidFill>
                  <a:srgbClr val="FF0000"/>
                </a:solidFill>
                <a:effectLst>
                  <a:outerShdw blurRad="38100" dist="38100" dir="2700000" algn="tl">
                    <a:srgbClr val="000000">
                      <a:alpha val="43137"/>
                    </a:srgbClr>
                  </a:outerShdw>
                </a:effectLst>
              </a:rPr>
              <a:t>THAT IS DYING TO SELF</a:t>
            </a:r>
          </a:p>
        </p:txBody>
      </p:sp>
      <p:sp>
        <p:nvSpPr>
          <p:cNvPr id="9" name="TextBox 8">
            <a:extLst>
              <a:ext uri="{FF2B5EF4-FFF2-40B4-BE49-F238E27FC236}">
                <a16:creationId xmlns:a16="http://schemas.microsoft.com/office/drawing/2014/main" id="{FA9C1EDC-B67C-432A-B020-0BDD3D337F62}"/>
              </a:ext>
            </a:extLst>
          </p:cNvPr>
          <p:cNvSpPr txBox="1"/>
          <p:nvPr/>
        </p:nvSpPr>
        <p:spPr>
          <a:xfrm>
            <a:off x="468989" y="3162229"/>
            <a:ext cx="8239297" cy="2246769"/>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rPr>
              <a:t>When you can see your brother prosper and have his needs met and can honestly rejoice with him in spirit and feel no envy, nor question God, while your own needs are far greater and in desperate</a:t>
            </a:r>
          </a:p>
          <a:p>
            <a:r>
              <a:rPr lang="en-US" sz="2800" dirty="0">
                <a:effectLst>
                  <a:outerShdw blurRad="38100" dist="38100" dir="2700000" algn="tl">
                    <a:srgbClr val="000000">
                      <a:alpha val="43137"/>
                    </a:srgbClr>
                  </a:outerShdw>
                </a:effectLst>
              </a:rPr>
              <a:t>circumstances.</a:t>
            </a:r>
            <a:endParaRPr lang="en-US" sz="4400" dirty="0">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E10B805C-7A25-4434-8C89-EE2700BC1F87}"/>
              </a:ext>
            </a:extLst>
          </p:cNvPr>
          <p:cNvSpPr txBox="1"/>
          <p:nvPr/>
        </p:nvSpPr>
        <p:spPr>
          <a:xfrm>
            <a:off x="512615" y="5334479"/>
            <a:ext cx="8333509" cy="523220"/>
          </a:xfrm>
          <a:prstGeom prst="rect">
            <a:avLst/>
          </a:prstGeom>
          <a:noFill/>
        </p:spPr>
        <p:txBody>
          <a:bodyPr wrap="square" rtlCol="0">
            <a:noAutofit/>
            <a:scene3d>
              <a:camera prst="orthographicFront"/>
              <a:lightRig rig="threePt" dir="t"/>
            </a:scene3d>
            <a:sp3d extrusionH="57150">
              <a:bevelT w="38100" h="38100"/>
            </a:sp3d>
          </a:bodyPr>
          <a:lstStyle/>
          <a:p>
            <a:r>
              <a:rPr lang="en-US" sz="2800" dirty="0">
                <a:solidFill>
                  <a:srgbClr val="FF0000"/>
                </a:solidFill>
                <a:effectLst>
                  <a:outerShdw blurRad="38100" dist="38100" dir="2700000" algn="tl">
                    <a:srgbClr val="000000">
                      <a:alpha val="43137"/>
                    </a:srgbClr>
                  </a:outerShdw>
                </a:effectLst>
              </a:rPr>
              <a:t>THAT IS DYING TO SELF</a:t>
            </a:r>
          </a:p>
        </p:txBody>
      </p:sp>
    </p:spTree>
    <p:extLst>
      <p:ext uri="{BB962C8B-B14F-4D97-AF65-F5344CB8AC3E}">
        <p14:creationId xmlns:p14="http://schemas.microsoft.com/office/powerpoint/2010/main" val="64419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3" presetClass="emph" presetSubtype="2" fill="hold" grpId="0" nodeType="withEffect">
                                  <p:stCondLst>
                                    <p:cond delay="0"/>
                                  </p:stCondLst>
                                  <p:childTnLst>
                                    <p:animClr clrSpc="rgb" dir="cw">
                                      <p:cBhvr override="childStyle">
                                        <p:cTn id="14" dur="500" fill="hold"/>
                                        <p:tgtEl>
                                          <p:spTgt spid="3"/>
                                        </p:tgtEl>
                                        <p:attrNameLst>
                                          <p:attrName>style.color</p:attrName>
                                        </p:attrNameLst>
                                      </p:cBhvr>
                                      <p:to>
                                        <a:schemeClr val="accent2"/>
                                      </p:to>
                                    </p:animClr>
                                  </p:childTnLst>
                                </p:cTn>
                              </p:par>
                              <p:par>
                                <p:cTn id="15" presetID="3" presetClass="emph" presetSubtype="2" fill="hold" grpId="1" nodeType="withEffect">
                                  <p:stCondLst>
                                    <p:cond delay="0"/>
                                  </p:stCondLst>
                                  <p:childTnLst>
                                    <p:animClr clrSpc="rgb" dir="cw">
                                      <p:cBhvr override="childStyle">
                                        <p:cTn id="16" dur="500" fill="hold"/>
                                        <p:tgtEl>
                                          <p:spTgt spid="6"/>
                                        </p:tgtEl>
                                        <p:attrNameLst>
                                          <p:attrName>style.color</p:attrName>
                                        </p:attrNameLst>
                                      </p:cBhvr>
                                      <p:to>
                                        <a:schemeClr val="accent2"/>
                                      </p:to>
                                    </p:animClr>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
        <p:nvSpPr>
          <p:cNvPr id="3" name="TextBox 2">
            <a:extLst>
              <a:ext uri="{FF2B5EF4-FFF2-40B4-BE49-F238E27FC236}">
                <a16:creationId xmlns:a16="http://schemas.microsoft.com/office/drawing/2014/main" id="{E2263769-A21A-47C3-837A-2CF602A4A55D}"/>
              </a:ext>
            </a:extLst>
          </p:cNvPr>
          <p:cNvSpPr txBox="1"/>
          <p:nvPr/>
        </p:nvSpPr>
        <p:spPr>
          <a:xfrm>
            <a:off x="462064" y="890081"/>
            <a:ext cx="8239297" cy="1815882"/>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rPr>
              <a:t>When you can receive correction and reproof from one of less stature than yourself and can humbly submit inwardly as well as outwardly, finding no rebellion or resentment rising up within your heart. </a:t>
            </a:r>
          </a:p>
        </p:txBody>
      </p:sp>
      <p:sp>
        <p:nvSpPr>
          <p:cNvPr id="8" name="TextBox 7">
            <a:extLst>
              <a:ext uri="{FF2B5EF4-FFF2-40B4-BE49-F238E27FC236}">
                <a16:creationId xmlns:a16="http://schemas.microsoft.com/office/drawing/2014/main" id="{E9AD897F-B10C-4C52-88BA-17E624364C99}"/>
              </a:ext>
            </a:extLst>
          </p:cNvPr>
          <p:cNvSpPr txBox="1"/>
          <p:nvPr/>
        </p:nvSpPr>
        <p:spPr>
          <a:xfrm>
            <a:off x="4851400" y="208296"/>
            <a:ext cx="3850640" cy="523220"/>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800" dirty="0">
                <a:solidFill>
                  <a:srgbClr val="FF0000"/>
                </a:solidFill>
                <a:effectLst>
                  <a:outerShdw blurRad="38100" dist="38100" dir="2700000" algn="tl">
                    <a:srgbClr val="000000">
                      <a:alpha val="43137"/>
                    </a:srgbClr>
                  </a:outerShdw>
                </a:effectLst>
              </a:rPr>
              <a:t>DYING TO SELF</a:t>
            </a:r>
          </a:p>
        </p:txBody>
      </p:sp>
      <p:sp>
        <p:nvSpPr>
          <p:cNvPr id="6" name="TextBox 5">
            <a:extLst>
              <a:ext uri="{FF2B5EF4-FFF2-40B4-BE49-F238E27FC236}">
                <a16:creationId xmlns:a16="http://schemas.microsoft.com/office/drawing/2014/main" id="{854F4FAB-0B48-49F4-9E1A-19E1F6D05020}"/>
              </a:ext>
            </a:extLst>
          </p:cNvPr>
          <p:cNvSpPr txBox="1"/>
          <p:nvPr/>
        </p:nvSpPr>
        <p:spPr>
          <a:xfrm>
            <a:off x="505690" y="2653623"/>
            <a:ext cx="8333509" cy="523220"/>
          </a:xfrm>
          <a:prstGeom prst="rect">
            <a:avLst/>
          </a:prstGeom>
          <a:noFill/>
        </p:spPr>
        <p:txBody>
          <a:bodyPr wrap="square" rtlCol="0">
            <a:noAutofit/>
            <a:scene3d>
              <a:camera prst="orthographicFront"/>
              <a:lightRig rig="threePt" dir="t"/>
            </a:scene3d>
            <a:sp3d extrusionH="57150">
              <a:bevelT w="38100" h="38100"/>
            </a:sp3d>
          </a:bodyPr>
          <a:lstStyle/>
          <a:p>
            <a:r>
              <a:rPr lang="en-US" sz="2800" dirty="0">
                <a:solidFill>
                  <a:srgbClr val="FF0000"/>
                </a:solidFill>
                <a:effectLst>
                  <a:outerShdw blurRad="38100" dist="38100" dir="2700000" algn="tl">
                    <a:srgbClr val="000000">
                      <a:alpha val="43137"/>
                    </a:srgbClr>
                  </a:outerShdw>
                </a:effectLst>
              </a:rPr>
              <a:t>THAT IS DYING TO SELF</a:t>
            </a:r>
          </a:p>
        </p:txBody>
      </p:sp>
      <p:sp>
        <p:nvSpPr>
          <p:cNvPr id="9" name="TextBox 8">
            <a:extLst>
              <a:ext uri="{FF2B5EF4-FFF2-40B4-BE49-F238E27FC236}">
                <a16:creationId xmlns:a16="http://schemas.microsoft.com/office/drawing/2014/main" id="{FA9C1EDC-B67C-432A-B020-0BDD3D337F62}"/>
              </a:ext>
            </a:extLst>
          </p:cNvPr>
          <p:cNvSpPr txBox="1"/>
          <p:nvPr/>
        </p:nvSpPr>
        <p:spPr>
          <a:xfrm>
            <a:off x="468989" y="3162229"/>
            <a:ext cx="8239297" cy="1384995"/>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rPr>
              <a:t>Phil. 3:10 ~ </a:t>
            </a:r>
            <a:r>
              <a:rPr lang="en-US" sz="2800" dirty="0">
                <a:solidFill>
                  <a:srgbClr val="FF0000"/>
                </a:solidFill>
                <a:effectLst>
                  <a:outerShdw blurRad="38100" dist="38100" dir="2700000" algn="tl">
                    <a:srgbClr val="000000">
                      <a:alpha val="43137"/>
                    </a:srgbClr>
                  </a:outerShdw>
                </a:effectLst>
              </a:rPr>
              <a:t>That I may know Him, and the power of his resurrection, and the fellowship of his sufferings, being made conformable unto his death.</a:t>
            </a:r>
          </a:p>
        </p:txBody>
      </p:sp>
      <p:sp>
        <p:nvSpPr>
          <p:cNvPr id="10" name="TextBox 9">
            <a:extLst>
              <a:ext uri="{FF2B5EF4-FFF2-40B4-BE49-F238E27FC236}">
                <a16:creationId xmlns:a16="http://schemas.microsoft.com/office/drawing/2014/main" id="{E10B805C-7A25-4434-8C89-EE2700BC1F87}"/>
              </a:ext>
            </a:extLst>
          </p:cNvPr>
          <p:cNvSpPr txBox="1"/>
          <p:nvPr/>
        </p:nvSpPr>
        <p:spPr>
          <a:xfrm>
            <a:off x="512615" y="4475497"/>
            <a:ext cx="8333509" cy="523220"/>
          </a:xfrm>
          <a:prstGeom prst="rect">
            <a:avLst/>
          </a:prstGeom>
          <a:noFill/>
        </p:spPr>
        <p:txBody>
          <a:bodyPr wrap="square" rtlCol="0">
            <a:noAutofit/>
            <a:scene3d>
              <a:camera prst="orthographicFront"/>
              <a:lightRig rig="threePt" dir="t"/>
            </a:scene3d>
            <a:sp3d extrusionH="57150">
              <a:bevelT w="38100" h="38100"/>
            </a:sp3d>
          </a:bodyPr>
          <a:lstStyle/>
          <a:p>
            <a:r>
              <a:rPr lang="en-US" sz="2800" dirty="0">
                <a:solidFill>
                  <a:srgbClr val="FF0000"/>
                </a:solidFill>
                <a:effectLst>
                  <a:outerShdw blurRad="38100" dist="38100" dir="2700000" algn="tl">
                    <a:srgbClr val="000000">
                      <a:alpha val="43137"/>
                    </a:srgbClr>
                  </a:outerShdw>
                </a:effectLst>
              </a:rPr>
              <a:t>THAT IS DYING TO SELF</a:t>
            </a:r>
          </a:p>
        </p:txBody>
      </p:sp>
    </p:spTree>
    <p:extLst>
      <p:ext uri="{BB962C8B-B14F-4D97-AF65-F5344CB8AC3E}">
        <p14:creationId xmlns:p14="http://schemas.microsoft.com/office/powerpoint/2010/main" val="2870158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3" presetClass="emph" presetSubtype="2" fill="hold" grpId="0" nodeType="withEffect">
                                  <p:stCondLst>
                                    <p:cond delay="0"/>
                                  </p:stCondLst>
                                  <p:childTnLst>
                                    <p:animClr clrSpc="rgb" dir="cw">
                                      <p:cBhvr override="childStyle">
                                        <p:cTn id="14" dur="500" fill="hold"/>
                                        <p:tgtEl>
                                          <p:spTgt spid="3"/>
                                        </p:tgtEl>
                                        <p:attrNameLst>
                                          <p:attrName>style.color</p:attrName>
                                        </p:attrNameLst>
                                      </p:cBhvr>
                                      <p:to>
                                        <a:schemeClr val="accent2"/>
                                      </p:to>
                                    </p:animClr>
                                  </p:childTnLst>
                                </p:cTn>
                              </p:par>
                              <p:par>
                                <p:cTn id="15" presetID="3" presetClass="emph" presetSubtype="2" fill="hold" grpId="1" nodeType="withEffect">
                                  <p:stCondLst>
                                    <p:cond delay="0"/>
                                  </p:stCondLst>
                                  <p:childTnLst>
                                    <p:animClr clrSpc="rgb" dir="cw">
                                      <p:cBhvr override="childStyle">
                                        <p:cTn id="16" dur="500" fill="hold"/>
                                        <p:tgtEl>
                                          <p:spTgt spid="6"/>
                                        </p:tgtEl>
                                        <p:attrNameLst>
                                          <p:attrName>style.color</p:attrName>
                                        </p:attrNameLst>
                                      </p:cBhvr>
                                      <p:to>
                                        <a:schemeClr val="accent2"/>
                                      </p:to>
                                    </p:animClr>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65734B-0D50-4C69-A1B4-661C4808C2A4}"/>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Tree>
    <p:extLst>
      <p:ext uri="{BB962C8B-B14F-4D97-AF65-F5344CB8AC3E}">
        <p14:creationId xmlns:p14="http://schemas.microsoft.com/office/powerpoint/2010/main" val="287880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grpSp>
        <p:nvGrpSpPr>
          <p:cNvPr id="7" name="Group 6">
            <a:extLst>
              <a:ext uri="{FF2B5EF4-FFF2-40B4-BE49-F238E27FC236}">
                <a16:creationId xmlns:a16="http://schemas.microsoft.com/office/drawing/2014/main" id="{815458A1-76D4-48AA-9E76-FB71C9275CE8}"/>
              </a:ext>
            </a:extLst>
          </p:cNvPr>
          <p:cNvGrpSpPr/>
          <p:nvPr/>
        </p:nvGrpSpPr>
        <p:grpSpPr>
          <a:xfrm rot="21354746">
            <a:off x="1828800" y="1011382"/>
            <a:ext cx="5299363" cy="4724400"/>
            <a:chOff x="1565564" y="852055"/>
            <a:chExt cx="5299363" cy="4724400"/>
          </a:xfrm>
        </p:grpSpPr>
        <p:sp>
          <p:nvSpPr>
            <p:cNvPr id="4" name="Rectangle 3">
              <a:extLst>
                <a:ext uri="{FF2B5EF4-FFF2-40B4-BE49-F238E27FC236}">
                  <a16:creationId xmlns:a16="http://schemas.microsoft.com/office/drawing/2014/main" id="{10BECCED-6735-4862-8EEB-D79510FEFD17}"/>
                </a:ext>
              </a:extLst>
            </p:cNvPr>
            <p:cNvSpPr/>
            <p:nvPr/>
          </p:nvSpPr>
          <p:spPr>
            <a:xfrm>
              <a:off x="1565564" y="852055"/>
              <a:ext cx="5299363" cy="4724400"/>
            </a:xfrm>
            <a:prstGeom prst="rect">
              <a:avLst/>
            </a:prstGeom>
            <a:solidFill>
              <a:srgbClr val="FFF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Related image">
              <a:extLst>
                <a:ext uri="{FF2B5EF4-FFF2-40B4-BE49-F238E27FC236}">
                  <a16:creationId xmlns:a16="http://schemas.microsoft.com/office/drawing/2014/main" id="{B4972A70-7C54-49F6-8100-8672FF93B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1816" y="1822517"/>
              <a:ext cx="3896915" cy="24786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IF IT DOESN'T SAY AMANA">
              <a:extLst>
                <a:ext uri="{FF2B5EF4-FFF2-40B4-BE49-F238E27FC236}">
                  <a16:creationId xmlns:a16="http://schemas.microsoft.com/office/drawing/2014/main" id="{A0D82A31-057F-495E-A2B3-8610E3E6BD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512" t="15455" r="15244" b="76074"/>
            <a:stretch/>
          </p:blipFill>
          <p:spPr bwMode="auto">
            <a:xfrm>
              <a:off x="3280265" y="4772518"/>
              <a:ext cx="3442854" cy="6390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3317204-D336-4A1E-8496-B8E2D5B52249}"/>
                </a:ext>
              </a:extLst>
            </p:cNvPr>
            <p:cNvSpPr txBox="1"/>
            <p:nvPr/>
          </p:nvSpPr>
          <p:spPr>
            <a:xfrm>
              <a:off x="1870364" y="1122218"/>
              <a:ext cx="4481945" cy="523220"/>
            </a:xfrm>
            <a:prstGeom prst="rect">
              <a:avLst/>
            </a:prstGeom>
            <a:noFill/>
          </p:spPr>
          <p:txBody>
            <a:bodyPr wrap="square" rtlCol="0">
              <a:spAutoFit/>
            </a:bodyPr>
            <a:lstStyle/>
            <a:p>
              <a:r>
                <a:rPr lang="en-US" sz="2800" b="1" dirty="0"/>
                <a:t>If it doesn’t say “AMANA” …</a:t>
              </a:r>
            </a:p>
          </p:txBody>
        </p:sp>
        <p:sp>
          <p:nvSpPr>
            <p:cNvPr id="12" name="TextBox 11">
              <a:extLst>
                <a:ext uri="{FF2B5EF4-FFF2-40B4-BE49-F238E27FC236}">
                  <a16:creationId xmlns:a16="http://schemas.microsoft.com/office/drawing/2014/main" id="{2A1C812A-D144-4E35-ADDA-CF5089AC48C3}"/>
                </a:ext>
              </a:extLst>
            </p:cNvPr>
            <p:cNvSpPr txBox="1"/>
            <p:nvPr/>
          </p:nvSpPr>
          <p:spPr>
            <a:xfrm>
              <a:off x="2008910" y="4239491"/>
              <a:ext cx="4481945" cy="523220"/>
            </a:xfrm>
            <a:prstGeom prst="rect">
              <a:avLst/>
            </a:prstGeom>
            <a:noFill/>
          </p:spPr>
          <p:txBody>
            <a:bodyPr wrap="square" rtlCol="0">
              <a:spAutoFit/>
            </a:bodyPr>
            <a:lstStyle/>
            <a:p>
              <a:r>
                <a:rPr lang="en-US" sz="2800" b="1" dirty="0"/>
                <a:t>… it isn’t a</a:t>
              </a:r>
            </a:p>
          </p:txBody>
        </p:sp>
      </p:grpSp>
    </p:spTree>
    <p:extLst>
      <p:ext uri="{BB962C8B-B14F-4D97-AF65-F5344CB8AC3E}">
        <p14:creationId xmlns:p14="http://schemas.microsoft.com/office/powerpoint/2010/main" val="263118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65734B-0D50-4C69-A1B4-661C4808C2A4}"/>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Tree>
    <p:extLst>
      <p:ext uri="{BB962C8B-B14F-4D97-AF65-F5344CB8AC3E}">
        <p14:creationId xmlns:p14="http://schemas.microsoft.com/office/powerpoint/2010/main" val="4105630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descr="A person sitting in front of a window&#10;&#10;Description automatically generated">
            <a:extLst>
              <a:ext uri="{FF2B5EF4-FFF2-40B4-BE49-F238E27FC236}">
                <a16:creationId xmlns:a16="http://schemas.microsoft.com/office/drawing/2014/main" id="{85420070-1963-47C4-B516-B6908BD155E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1395078">
            <a:off x="5814518" y="1073428"/>
            <a:ext cx="2973106" cy="3740779"/>
          </a:xfrm>
          <a:prstGeom prst="rect">
            <a:avLst/>
          </a:prstGeom>
        </p:spPr>
      </p:pic>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
        <p:nvSpPr>
          <p:cNvPr id="8" name="TextBox 7">
            <a:extLst>
              <a:ext uri="{FF2B5EF4-FFF2-40B4-BE49-F238E27FC236}">
                <a16:creationId xmlns:a16="http://schemas.microsoft.com/office/drawing/2014/main" id="{80C6DAA0-6782-4E23-9AA6-3BC4D303FA00}"/>
              </a:ext>
            </a:extLst>
          </p:cNvPr>
          <p:cNvSpPr txBox="1"/>
          <p:nvPr/>
        </p:nvSpPr>
        <p:spPr>
          <a:xfrm>
            <a:off x="462064" y="859101"/>
            <a:ext cx="5661645" cy="4832092"/>
          </a:xfrm>
          <a:prstGeom prst="rect">
            <a:avLst/>
          </a:prstGeom>
          <a:noFill/>
        </p:spPr>
        <p:txBody>
          <a:bodyPr wrap="square" rtlCol="0">
            <a:spAutoFit/>
          </a:bodyPr>
          <a:lstStyle/>
          <a:p>
            <a:r>
              <a:rPr lang="en-US" sz="2800" dirty="0">
                <a:solidFill>
                  <a:srgbClr val="FF0000"/>
                </a:solidFill>
                <a:effectLst>
                  <a:outerShdw blurRad="38100" dist="38100" dir="2700000" algn="tl">
                    <a:srgbClr val="000000">
                      <a:alpha val="43137"/>
                    </a:srgbClr>
                  </a:outerShdw>
                </a:effectLst>
              </a:rPr>
              <a:t>George MacDonald (1824-1905) ~ </a:t>
            </a:r>
            <a:r>
              <a:rPr lang="en-US" sz="2800" dirty="0">
                <a:effectLst>
                  <a:outerShdw blurRad="38100" dist="38100" dir="2700000" algn="tl">
                    <a:srgbClr val="000000">
                      <a:alpha val="43137"/>
                    </a:srgbClr>
                  </a:outerShdw>
                </a:effectLst>
              </a:rPr>
              <a:t>“Christ died to save us, not from suffering, but from ourselves; not from injustice, far less from justice, but from being unjust. He died that we might live —but live as he lives, by dying as he died who died to himself that he might live unto God. If we do not die to ourselves, we cannot live to God, and he that does not live to God, is dead.”</a:t>
            </a:r>
          </a:p>
        </p:txBody>
      </p:sp>
      <p:sp>
        <p:nvSpPr>
          <p:cNvPr id="15" name="TextBox 14">
            <a:extLst>
              <a:ext uri="{FF2B5EF4-FFF2-40B4-BE49-F238E27FC236}">
                <a16:creationId xmlns:a16="http://schemas.microsoft.com/office/drawing/2014/main" id="{4BB8AC36-F3E2-481B-A45D-7EE1AFD36224}"/>
              </a:ext>
            </a:extLst>
          </p:cNvPr>
          <p:cNvSpPr txBox="1"/>
          <p:nvPr/>
        </p:nvSpPr>
        <p:spPr>
          <a:xfrm>
            <a:off x="2845537" y="6617437"/>
            <a:ext cx="4352925" cy="230832"/>
          </a:xfrm>
          <a:prstGeom prst="rect">
            <a:avLst/>
          </a:prstGeom>
          <a:noFill/>
        </p:spPr>
        <p:txBody>
          <a:bodyPr wrap="square" rtlCol="0">
            <a:spAutoFit/>
          </a:bodyPr>
          <a:lstStyle/>
          <a:p>
            <a:r>
              <a:rPr lang="en-US" sz="900">
                <a:hlinkClick r:id="rId4" tooltip="https://commons.wikimedia.org/wiki/File:George_MacDonald_(1862).jpg"/>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277690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65734B-0D50-4C69-A1B4-661C4808C2A4}"/>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Tree>
    <p:extLst>
      <p:ext uri="{BB962C8B-B14F-4D97-AF65-F5344CB8AC3E}">
        <p14:creationId xmlns:p14="http://schemas.microsoft.com/office/powerpoint/2010/main" val="290788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pic>
        <p:nvPicPr>
          <p:cNvPr id="6" name="Picture 7" descr="Galilee2">
            <a:extLst>
              <a:ext uri="{FF2B5EF4-FFF2-40B4-BE49-F238E27FC236}">
                <a16:creationId xmlns:a16="http://schemas.microsoft.com/office/drawing/2014/main" id="{C6F6A45D-FE89-4326-BDBE-3E2D5D06E1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333"/>
          <a:stretch/>
        </p:blipFill>
        <p:spPr bwMode="auto">
          <a:xfrm rot="21372092">
            <a:off x="991562" y="906402"/>
            <a:ext cx="7243607" cy="46173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0">
            <a:extLst>
              <a:ext uri="{FF2B5EF4-FFF2-40B4-BE49-F238E27FC236}">
                <a16:creationId xmlns:a16="http://schemas.microsoft.com/office/drawing/2014/main" id="{646F8E85-E9C2-466C-AB19-48936F7FD968}"/>
              </a:ext>
            </a:extLst>
          </p:cNvPr>
          <p:cNvSpPr txBox="1">
            <a:spLocks noChangeArrowheads="1"/>
          </p:cNvSpPr>
          <p:nvPr/>
        </p:nvSpPr>
        <p:spPr bwMode="auto">
          <a:xfrm>
            <a:off x="3812059" y="3127401"/>
            <a:ext cx="1110615" cy="36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solidFill>
                  <a:schemeClr val="bg1"/>
                </a:solidFill>
                <a:effectLst>
                  <a:outerShdw blurRad="38100" dist="38100" dir="2700000" algn="tl">
                    <a:srgbClr val="000000">
                      <a:alpha val="43137"/>
                    </a:srgbClr>
                  </a:outerShdw>
                </a:effectLst>
              </a:rPr>
              <a:t>Mt. Tabor</a:t>
            </a:r>
          </a:p>
        </p:txBody>
      </p:sp>
      <p:sp>
        <p:nvSpPr>
          <p:cNvPr id="12" name="Oval 12">
            <a:extLst>
              <a:ext uri="{FF2B5EF4-FFF2-40B4-BE49-F238E27FC236}">
                <a16:creationId xmlns:a16="http://schemas.microsoft.com/office/drawing/2014/main" id="{965A83FF-AB7F-4407-855E-76EA5535C48E}"/>
              </a:ext>
            </a:extLst>
          </p:cNvPr>
          <p:cNvSpPr>
            <a:spLocks noChangeArrowheads="1"/>
          </p:cNvSpPr>
          <p:nvPr/>
        </p:nvSpPr>
        <p:spPr bwMode="auto">
          <a:xfrm rot="21372092">
            <a:off x="5688016" y="900686"/>
            <a:ext cx="124858" cy="128698"/>
          </a:xfrm>
          <a:prstGeom prst="ellipse">
            <a:avLst/>
          </a:prstGeom>
          <a:solidFill>
            <a:srgbClr val="FFFFF7"/>
          </a:solidFill>
          <a:ln w="9525">
            <a:noFill/>
            <a:round/>
            <a:headEnd/>
            <a:tailEnd/>
          </a:ln>
          <a:effectLst/>
          <a:scene3d>
            <a:camera prst="orthographicFront"/>
            <a:lightRig rig="threePt" dir="t"/>
          </a:scene3d>
          <a:sp3d>
            <a:bevelT/>
          </a:sp3d>
        </p:spPr>
        <p:txBody>
          <a:bodyPr wrap="none" anchor="ctr"/>
          <a:lstStyle/>
          <a:p>
            <a:endParaRPr lang="en-US">
              <a:solidFill>
                <a:schemeClr val="bg1"/>
              </a:solidFill>
            </a:endParaRPr>
          </a:p>
        </p:txBody>
      </p:sp>
      <p:sp>
        <p:nvSpPr>
          <p:cNvPr id="13" name="Text Box 13">
            <a:extLst>
              <a:ext uri="{FF2B5EF4-FFF2-40B4-BE49-F238E27FC236}">
                <a16:creationId xmlns:a16="http://schemas.microsoft.com/office/drawing/2014/main" id="{EDF314D1-2711-4E4E-879D-9D46F8C7E866}"/>
              </a:ext>
            </a:extLst>
          </p:cNvPr>
          <p:cNvSpPr txBox="1">
            <a:spLocks noChangeArrowheads="1"/>
          </p:cNvSpPr>
          <p:nvPr/>
        </p:nvSpPr>
        <p:spPr bwMode="auto">
          <a:xfrm>
            <a:off x="5529798" y="1099432"/>
            <a:ext cx="1351598" cy="401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solidFill>
                  <a:schemeClr val="bg1"/>
                </a:solidFill>
                <a:effectLst>
                  <a:outerShdw blurRad="38100" dist="38100" dir="2700000" algn="tl">
                    <a:srgbClr val="000000">
                      <a:alpha val="43137"/>
                    </a:srgbClr>
                  </a:outerShdw>
                </a:effectLst>
              </a:rPr>
              <a:t>Mt. Herman</a:t>
            </a:r>
          </a:p>
        </p:txBody>
      </p:sp>
      <p:sp>
        <p:nvSpPr>
          <p:cNvPr id="18" name="Text Box 16">
            <a:extLst>
              <a:ext uri="{FF2B5EF4-FFF2-40B4-BE49-F238E27FC236}">
                <a16:creationId xmlns:a16="http://schemas.microsoft.com/office/drawing/2014/main" id="{AC5613A0-FA58-4822-BA66-443FAFD17068}"/>
              </a:ext>
            </a:extLst>
          </p:cNvPr>
          <p:cNvSpPr txBox="1">
            <a:spLocks noChangeArrowheads="1"/>
          </p:cNvSpPr>
          <p:nvPr/>
        </p:nvSpPr>
        <p:spPr bwMode="auto">
          <a:xfrm>
            <a:off x="5074710" y="1754924"/>
            <a:ext cx="196453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solidFill>
                  <a:schemeClr val="bg1"/>
                </a:solidFill>
                <a:effectLst>
                  <a:outerShdw blurRad="38100" dist="38100" dir="2700000" algn="tl">
                    <a:srgbClr val="000000">
                      <a:alpha val="43137"/>
                    </a:srgbClr>
                  </a:outerShdw>
                </a:effectLst>
              </a:rPr>
              <a:t>Caesarea Philippi</a:t>
            </a:r>
          </a:p>
        </p:txBody>
      </p:sp>
      <p:sp>
        <p:nvSpPr>
          <p:cNvPr id="19" name="Oval 12">
            <a:extLst>
              <a:ext uri="{FF2B5EF4-FFF2-40B4-BE49-F238E27FC236}">
                <a16:creationId xmlns:a16="http://schemas.microsoft.com/office/drawing/2014/main" id="{1114A65D-528A-40F6-BA1B-96DF8D80AEA3}"/>
              </a:ext>
            </a:extLst>
          </p:cNvPr>
          <p:cNvSpPr>
            <a:spLocks noChangeArrowheads="1"/>
          </p:cNvSpPr>
          <p:nvPr/>
        </p:nvSpPr>
        <p:spPr bwMode="auto">
          <a:xfrm rot="21372092">
            <a:off x="5351942" y="1608407"/>
            <a:ext cx="124858" cy="128698"/>
          </a:xfrm>
          <a:prstGeom prst="ellipse">
            <a:avLst/>
          </a:prstGeom>
          <a:solidFill>
            <a:srgbClr val="FFFFF7"/>
          </a:solidFill>
          <a:ln w="9525">
            <a:noFill/>
            <a:round/>
            <a:headEnd/>
            <a:tailEnd/>
          </a:ln>
          <a:effectLst/>
          <a:scene3d>
            <a:camera prst="orthographicFront"/>
            <a:lightRig rig="threePt" dir="t"/>
          </a:scene3d>
          <a:sp3d>
            <a:bevelT/>
          </a:sp3d>
        </p:spPr>
        <p:txBody>
          <a:bodyPr wrap="none" anchor="ctr"/>
          <a:lstStyle/>
          <a:p>
            <a:endParaRPr lang="en-US">
              <a:solidFill>
                <a:schemeClr val="bg1"/>
              </a:solidFill>
            </a:endParaRPr>
          </a:p>
        </p:txBody>
      </p:sp>
      <p:sp>
        <p:nvSpPr>
          <p:cNvPr id="20" name="Oval 12">
            <a:extLst>
              <a:ext uri="{FF2B5EF4-FFF2-40B4-BE49-F238E27FC236}">
                <a16:creationId xmlns:a16="http://schemas.microsoft.com/office/drawing/2014/main" id="{401A4BB4-D0BF-4A32-B388-98D0FA8E0F9E}"/>
              </a:ext>
            </a:extLst>
          </p:cNvPr>
          <p:cNvSpPr>
            <a:spLocks noChangeArrowheads="1"/>
          </p:cNvSpPr>
          <p:nvPr/>
        </p:nvSpPr>
        <p:spPr bwMode="auto">
          <a:xfrm rot="21372092">
            <a:off x="4637101" y="2987452"/>
            <a:ext cx="124858" cy="128698"/>
          </a:xfrm>
          <a:prstGeom prst="ellipse">
            <a:avLst/>
          </a:prstGeom>
          <a:solidFill>
            <a:srgbClr val="FFFFF7"/>
          </a:solidFill>
          <a:ln w="9525">
            <a:noFill/>
            <a:round/>
            <a:headEnd/>
            <a:tailEnd/>
          </a:ln>
          <a:effectLst/>
          <a:scene3d>
            <a:camera prst="orthographicFront"/>
            <a:lightRig rig="threePt" dir="t"/>
          </a:scene3d>
          <a:sp3d>
            <a:bevelT/>
          </a:sp3d>
        </p:spPr>
        <p:txBody>
          <a:bodyPr wrap="none" anchor="ctr"/>
          <a:lstStyle/>
          <a:p>
            <a:endParaRPr lang="en-US">
              <a:solidFill>
                <a:schemeClr val="bg1"/>
              </a:solidFill>
            </a:endParaRPr>
          </a:p>
        </p:txBody>
      </p:sp>
    </p:spTree>
    <p:extLst>
      <p:ext uri="{BB962C8B-B14F-4D97-AF65-F5344CB8AC3E}">
        <p14:creationId xmlns:p14="http://schemas.microsoft.com/office/powerpoint/2010/main" val="89041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p:bldP spid="18" grpId="0"/>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65734B-0D50-4C69-A1B4-661C4808C2A4}"/>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Tree>
    <p:extLst>
      <p:ext uri="{BB962C8B-B14F-4D97-AF65-F5344CB8AC3E}">
        <p14:creationId xmlns:p14="http://schemas.microsoft.com/office/powerpoint/2010/main" val="329368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8" descr="Mt">
            <a:extLst>
              <a:ext uri="{FF2B5EF4-FFF2-40B4-BE49-F238E27FC236}">
                <a16:creationId xmlns:a16="http://schemas.microsoft.com/office/drawing/2014/main" id="{C4C02C91-0D51-40D3-A282-1D3B64AC4A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7060">
            <a:off x="83293" y="1657822"/>
            <a:ext cx="4651577" cy="35423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2" descr="05">
            <a:extLst>
              <a:ext uri="{FF2B5EF4-FFF2-40B4-BE49-F238E27FC236}">
                <a16:creationId xmlns:a16="http://schemas.microsoft.com/office/drawing/2014/main" id="{A4D5E366-A4AD-4411-A91B-A05487BB10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88812">
            <a:off x="4447543" y="958539"/>
            <a:ext cx="4665890" cy="35423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
        <p:nvSpPr>
          <p:cNvPr id="10" name="Text Box 10">
            <a:extLst>
              <a:ext uri="{FF2B5EF4-FFF2-40B4-BE49-F238E27FC236}">
                <a16:creationId xmlns:a16="http://schemas.microsoft.com/office/drawing/2014/main" id="{646F8E85-E9C2-466C-AB19-48936F7FD968}"/>
              </a:ext>
            </a:extLst>
          </p:cNvPr>
          <p:cNvSpPr txBox="1">
            <a:spLocks noChangeArrowheads="1"/>
          </p:cNvSpPr>
          <p:nvPr/>
        </p:nvSpPr>
        <p:spPr bwMode="auto">
          <a:xfrm>
            <a:off x="2048832" y="4452242"/>
            <a:ext cx="164513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dirty="0">
                <a:solidFill>
                  <a:schemeClr val="bg1"/>
                </a:solidFill>
                <a:effectLst>
                  <a:outerShdw blurRad="38100" dist="38100" dir="2700000" algn="tl">
                    <a:srgbClr val="000000">
                      <a:alpha val="43137"/>
                    </a:srgbClr>
                  </a:outerShdw>
                </a:effectLst>
              </a:rPr>
              <a:t>Mt. Tabor</a:t>
            </a:r>
          </a:p>
        </p:txBody>
      </p:sp>
      <p:sp>
        <p:nvSpPr>
          <p:cNvPr id="17" name="Text Box 23">
            <a:extLst>
              <a:ext uri="{FF2B5EF4-FFF2-40B4-BE49-F238E27FC236}">
                <a16:creationId xmlns:a16="http://schemas.microsoft.com/office/drawing/2014/main" id="{DB37AF61-C37A-4B05-90A1-2864B41C37CC}"/>
              </a:ext>
            </a:extLst>
          </p:cNvPr>
          <p:cNvSpPr txBox="1">
            <a:spLocks noChangeArrowheads="1"/>
          </p:cNvSpPr>
          <p:nvPr/>
        </p:nvSpPr>
        <p:spPr bwMode="auto">
          <a:xfrm>
            <a:off x="6079341" y="1130622"/>
            <a:ext cx="23779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dirty="0">
                <a:solidFill>
                  <a:schemeClr val="bg1"/>
                </a:solidFill>
                <a:effectLst>
                  <a:outerShdw blurRad="38100" dist="38100" dir="2700000" algn="tl">
                    <a:srgbClr val="000000">
                      <a:alpha val="43137"/>
                    </a:srgbClr>
                  </a:outerShdw>
                </a:effectLst>
              </a:rPr>
              <a:t>Mt. Hermon</a:t>
            </a:r>
          </a:p>
        </p:txBody>
      </p:sp>
    </p:spTree>
    <p:extLst>
      <p:ext uri="{BB962C8B-B14F-4D97-AF65-F5344CB8AC3E}">
        <p14:creationId xmlns:p14="http://schemas.microsoft.com/office/powerpoint/2010/main" val="340389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
        <p:nvSpPr>
          <p:cNvPr id="3" name="Freeform: Shape 2">
            <a:extLst>
              <a:ext uri="{FF2B5EF4-FFF2-40B4-BE49-F238E27FC236}">
                <a16:creationId xmlns:a16="http://schemas.microsoft.com/office/drawing/2014/main" id="{58A582DA-E5B2-4549-A3A5-5EAE3929F7CD}"/>
              </a:ext>
            </a:extLst>
          </p:cNvPr>
          <p:cNvSpPr/>
          <p:nvPr/>
        </p:nvSpPr>
        <p:spPr>
          <a:xfrm>
            <a:off x="-54710" y="804952"/>
            <a:ext cx="9170127" cy="4984352"/>
          </a:xfrm>
          <a:custGeom>
            <a:avLst/>
            <a:gdLst>
              <a:gd name="connsiteX0" fmla="*/ 0 w 8740280"/>
              <a:gd name="connsiteY0" fmla="*/ 4845572 h 4964864"/>
              <a:gd name="connsiteX1" fmla="*/ 382954 w 8740280"/>
              <a:gd name="connsiteY1" fmla="*/ 4822126 h 4964864"/>
              <a:gd name="connsiteX2" fmla="*/ 1367693 w 8740280"/>
              <a:gd name="connsiteY2" fmla="*/ 3813942 h 4964864"/>
              <a:gd name="connsiteX3" fmla="*/ 2297724 w 8740280"/>
              <a:gd name="connsiteY3" fmla="*/ 4845572 h 4964864"/>
              <a:gd name="connsiteX4" fmla="*/ 2813539 w 8740280"/>
              <a:gd name="connsiteY4" fmla="*/ 4869018 h 4964864"/>
              <a:gd name="connsiteX5" fmla="*/ 3063631 w 8740280"/>
              <a:gd name="connsiteY5" fmla="*/ 4181265 h 4964864"/>
              <a:gd name="connsiteX6" fmla="*/ 3595077 w 8740280"/>
              <a:gd name="connsiteY6" fmla="*/ 3813942 h 4964864"/>
              <a:gd name="connsiteX7" fmla="*/ 3618524 w 8740280"/>
              <a:gd name="connsiteY7" fmla="*/ 3360649 h 4964864"/>
              <a:gd name="connsiteX8" fmla="*/ 3727939 w 8740280"/>
              <a:gd name="connsiteY8" fmla="*/ 3071480 h 4964864"/>
              <a:gd name="connsiteX9" fmla="*/ 4337539 w 8740280"/>
              <a:gd name="connsiteY9" fmla="*/ 2852649 h 4964864"/>
              <a:gd name="connsiteX10" fmla="*/ 4751754 w 8740280"/>
              <a:gd name="connsiteY10" fmla="*/ 2602557 h 4964864"/>
              <a:gd name="connsiteX11" fmla="*/ 4962770 w 8740280"/>
              <a:gd name="connsiteY11" fmla="*/ 2235234 h 4964864"/>
              <a:gd name="connsiteX12" fmla="*/ 5283200 w 8740280"/>
              <a:gd name="connsiteY12" fmla="*/ 2032034 h 4964864"/>
              <a:gd name="connsiteX13" fmla="*/ 5408247 w 8740280"/>
              <a:gd name="connsiteY13" fmla="*/ 1594372 h 4964864"/>
              <a:gd name="connsiteX14" fmla="*/ 5814647 w 8740280"/>
              <a:gd name="connsiteY14" fmla="*/ 1148895 h 4964864"/>
              <a:gd name="connsiteX15" fmla="*/ 5955324 w 8740280"/>
              <a:gd name="connsiteY15" fmla="*/ 765942 h 4964864"/>
              <a:gd name="connsiteX16" fmla="*/ 6291385 w 8740280"/>
              <a:gd name="connsiteY16" fmla="*/ 554926 h 4964864"/>
              <a:gd name="connsiteX17" fmla="*/ 6510216 w 8740280"/>
              <a:gd name="connsiteY17" fmla="*/ 218865 h 4964864"/>
              <a:gd name="connsiteX18" fmla="*/ 6721231 w 8740280"/>
              <a:gd name="connsiteY18" fmla="*/ 46926 h 4964864"/>
              <a:gd name="connsiteX19" fmla="*/ 7197970 w 8740280"/>
              <a:gd name="connsiteY19" fmla="*/ 1094188 h 4964864"/>
              <a:gd name="connsiteX20" fmla="*/ 7213600 w 8740280"/>
              <a:gd name="connsiteY20" fmla="*/ 1641265 h 4964864"/>
              <a:gd name="connsiteX21" fmla="*/ 7612185 w 8740280"/>
              <a:gd name="connsiteY21" fmla="*/ 1969511 h 4964864"/>
              <a:gd name="connsiteX22" fmla="*/ 7971693 w 8740280"/>
              <a:gd name="connsiteY22" fmla="*/ 2626003 h 4964864"/>
              <a:gd name="connsiteX23" fmla="*/ 8174893 w 8740280"/>
              <a:gd name="connsiteY23" fmla="*/ 3071480 h 4964864"/>
              <a:gd name="connsiteX24" fmla="*/ 8378093 w 8740280"/>
              <a:gd name="connsiteY24" fmla="*/ 3743603 h 4964864"/>
              <a:gd name="connsiteX25" fmla="*/ 8471877 w 8740280"/>
              <a:gd name="connsiteY25" fmla="*/ 4228157 h 4964864"/>
              <a:gd name="connsiteX26" fmla="*/ 8448431 w 8740280"/>
              <a:gd name="connsiteY26" fmla="*/ 4431357 h 4964864"/>
              <a:gd name="connsiteX27" fmla="*/ 8448431 w 8740280"/>
              <a:gd name="connsiteY27" fmla="*/ 4681449 h 4964864"/>
              <a:gd name="connsiteX28" fmla="*/ 8698524 w 8740280"/>
              <a:gd name="connsiteY28" fmla="*/ 4790865 h 4964864"/>
              <a:gd name="connsiteX29" fmla="*/ 8737600 w 8740280"/>
              <a:gd name="connsiteY29" fmla="*/ 4775234 h 4964864"/>
              <a:gd name="connsiteX0" fmla="*/ 0 w 9170127"/>
              <a:gd name="connsiteY0" fmla="*/ 4939357 h 4984352"/>
              <a:gd name="connsiteX1" fmla="*/ 812801 w 9170127"/>
              <a:gd name="connsiteY1" fmla="*/ 4822126 h 4984352"/>
              <a:gd name="connsiteX2" fmla="*/ 1797540 w 9170127"/>
              <a:gd name="connsiteY2" fmla="*/ 3813942 h 4984352"/>
              <a:gd name="connsiteX3" fmla="*/ 2727571 w 9170127"/>
              <a:gd name="connsiteY3" fmla="*/ 4845572 h 4984352"/>
              <a:gd name="connsiteX4" fmla="*/ 3243386 w 9170127"/>
              <a:gd name="connsiteY4" fmla="*/ 4869018 h 4984352"/>
              <a:gd name="connsiteX5" fmla="*/ 3493478 w 9170127"/>
              <a:gd name="connsiteY5" fmla="*/ 4181265 h 4984352"/>
              <a:gd name="connsiteX6" fmla="*/ 4024924 w 9170127"/>
              <a:gd name="connsiteY6" fmla="*/ 3813942 h 4984352"/>
              <a:gd name="connsiteX7" fmla="*/ 4048371 w 9170127"/>
              <a:gd name="connsiteY7" fmla="*/ 3360649 h 4984352"/>
              <a:gd name="connsiteX8" fmla="*/ 4157786 w 9170127"/>
              <a:gd name="connsiteY8" fmla="*/ 3071480 h 4984352"/>
              <a:gd name="connsiteX9" fmla="*/ 4767386 w 9170127"/>
              <a:gd name="connsiteY9" fmla="*/ 2852649 h 4984352"/>
              <a:gd name="connsiteX10" fmla="*/ 5181601 w 9170127"/>
              <a:gd name="connsiteY10" fmla="*/ 2602557 h 4984352"/>
              <a:gd name="connsiteX11" fmla="*/ 5392617 w 9170127"/>
              <a:gd name="connsiteY11" fmla="*/ 2235234 h 4984352"/>
              <a:gd name="connsiteX12" fmla="*/ 5713047 w 9170127"/>
              <a:gd name="connsiteY12" fmla="*/ 2032034 h 4984352"/>
              <a:gd name="connsiteX13" fmla="*/ 5838094 w 9170127"/>
              <a:gd name="connsiteY13" fmla="*/ 1594372 h 4984352"/>
              <a:gd name="connsiteX14" fmla="*/ 6244494 w 9170127"/>
              <a:gd name="connsiteY14" fmla="*/ 1148895 h 4984352"/>
              <a:gd name="connsiteX15" fmla="*/ 6385171 w 9170127"/>
              <a:gd name="connsiteY15" fmla="*/ 765942 h 4984352"/>
              <a:gd name="connsiteX16" fmla="*/ 6721232 w 9170127"/>
              <a:gd name="connsiteY16" fmla="*/ 554926 h 4984352"/>
              <a:gd name="connsiteX17" fmla="*/ 6940063 w 9170127"/>
              <a:gd name="connsiteY17" fmla="*/ 218865 h 4984352"/>
              <a:gd name="connsiteX18" fmla="*/ 7151078 w 9170127"/>
              <a:gd name="connsiteY18" fmla="*/ 46926 h 4984352"/>
              <a:gd name="connsiteX19" fmla="*/ 7627817 w 9170127"/>
              <a:gd name="connsiteY19" fmla="*/ 1094188 h 4984352"/>
              <a:gd name="connsiteX20" fmla="*/ 7643447 w 9170127"/>
              <a:gd name="connsiteY20" fmla="*/ 1641265 h 4984352"/>
              <a:gd name="connsiteX21" fmla="*/ 8042032 w 9170127"/>
              <a:gd name="connsiteY21" fmla="*/ 1969511 h 4984352"/>
              <a:gd name="connsiteX22" fmla="*/ 8401540 w 9170127"/>
              <a:gd name="connsiteY22" fmla="*/ 2626003 h 4984352"/>
              <a:gd name="connsiteX23" fmla="*/ 8604740 w 9170127"/>
              <a:gd name="connsiteY23" fmla="*/ 3071480 h 4984352"/>
              <a:gd name="connsiteX24" fmla="*/ 8807940 w 9170127"/>
              <a:gd name="connsiteY24" fmla="*/ 3743603 h 4984352"/>
              <a:gd name="connsiteX25" fmla="*/ 8901724 w 9170127"/>
              <a:gd name="connsiteY25" fmla="*/ 4228157 h 4984352"/>
              <a:gd name="connsiteX26" fmla="*/ 8878278 w 9170127"/>
              <a:gd name="connsiteY26" fmla="*/ 4431357 h 4984352"/>
              <a:gd name="connsiteX27" fmla="*/ 8878278 w 9170127"/>
              <a:gd name="connsiteY27" fmla="*/ 4681449 h 4984352"/>
              <a:gd name="connsiteX28" fmla="*/ 9128371 w 9170127"/>
              <a:gd name="connsiteY28" fmla="*/ 4790865 h 4984352"/>
              <a:gd name="connsiteX29" fmla="*/ 9167447 w 9170127"/>
              <a:gd name="connsiteY29" fmla="*/ 4775234 h 498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170127" h="4984352">
                <a:moveTo>
                  <a:pt x="0" y="4939357"/>
                </a:moveTo>
                <a:cubicBezTo>
                  <a:pt x="77502" y="5013603"/>
                  <a:pt x="513211" y="5009695"/>
                  <a:pt x="812801" y="4822126"/>
                </a:cubicBezTo>
                <a:cubicBezTo>
                  <a:pt x="1112391" y="4634557"/>
                  <a:pt x="1478412" y="3810034"/>
                  <a:pt x="1797540" y="3813942"/>
                </a:cubicBezTo>
                <a:cubicBezTo>
                  <a:pt x="2116668" y="3817850"/>
                  <a:pt x="2486597" y="4669726"/>
                  <a:pt x="2727571" y="4845572"/>
                </a:cubicBezTo>
                <a:cubicBezTo>
                  <a:pt x="2968545" y="5021418"/>
                  <a:pt x="3115735" y="4979736"/>
                  <a:pt x="3243386" y="4869018"/>
                </a:cubicBezTo>
                <a:cubicBezTo>
                  <a:pt x="3371037" y="4758300"/>
                  <a:pt x="3363222" y="4357111"/>
                  <a:pt x="3493478" y="4181265"/>
                </a:cubicBezTo>
                <a:cubicBezTo>
                  <a:pt x="3623734" y="4005419"/>
                  <a:pt x="3932442" y="3950711"/>
                  <a:pt x="4024924" y="3813942"/>
                </a:cubicBezTo>
                <a:cubicBezTo>
                  <a:pt x="4117406" y="3677173"/>
                  <a:pt x="4026227" y="3484393"/>
                  <a:pt x="4048371" y="3360649"/>
                </a:cubicBezTo>
                <a:cubicBezTo>
                  <a:pt x="4070515" y="3236905"/>
                  <a:pt x="4037950" y="3156147"/>
                  <a:pt x="4157786" y="3071480"/>
                </a:cubicBezTo>
                <a:cubicBezTo>
                  <a:pt x="4277622" y="2986813"/>
                  <a:pt x="4596750" y="2930803"/>
                  <a:pt x="4767386" y="2852649"/>
                </a:cubicBezTo>
                <a:cubicBezTo>
                  <a:pt x="4938022" y="2774495"/>
                  <a:pt x="5077396" y="2705459"/>
                  <a:pt x="5181601" y="2602557"/>
                </a:cubicBezTo>
                <a:cubicBezTo>
                  <a:pt x="5285806" y="2499655"/>
                  <a:pt x="5304043" y="2330321"/>
                  <a:pt x="5392617" y="2235234"/>
                </a:cubicBezTo>
                <a:cubicBezTo>
                  <a:pt x="5481191" y="2140147"/>
                  <a:pt x="5638801" y="2138844"/>
                  <a:pt x="5713047" y="2032034"/>
                </a:cubicBezTo>
                <a:cubicBezTo>
                  <a:pt x="5787293" y="1925224"/>
                  <a:pt x="5749520" y="1741562"/>
                  <a:pt x="5838094" y="1594372"/>
                </a:cubicBezTo>
                <a:cubicBezTo>
                  <a:pt x="5926669" y="1447182"/>
                  <a:pt x="6153315" y="1286967"/>
                  <a:pt x="6244494" y="1148895"/>
                </a:cubicBezTo>
                <a:cubicBezTo>
                  <a:pt x="6335673" y="1010823"/>
                  <a:pt x="6305715" y="864937"/>
                  <a:pt x="6385171" y="765942"/>
                </a:cubicBezTo>
                <a:cubicBezTo>
                  <a:pt x="6464627" y="666947"/>
                  <a:pt x="6628750" y="646105"/>
                  <a:pt x="6721232" y="554926"/>
                </a:cubicBezTo>
                <a:cubicBezTo>
                  <a:pt x="6813714" y="463747"/>
                  <a:pt x="6868422" y="303532"/>
                  <a:pt x="6940063" y="218865"/>
                </a:cubicBezTo>
                <a:cubicBezTo>
                  <a:pt x="7011704" y="134198"/>
                  <a:pt x="7036452" y="-98961"/>
                  <a:pt x="7151078" y="46926"/>
                </a:cubicBezTo>
                <a:cubicBezTo>
                  <a:pt x="7265704" y="192813"/>
                  <a:pt x="7545756" y="828465"/>
                  <a:pt x="7627817" y="1094188"/>
                </a:cubicBezTo>
                <a:cubicBezTo>
                  <a:pt x="7709878" y="1359911"/>
                  <a:pt x="7574411" y="1495378"/>
                  <a:pt x="7643447" y="1641265"/>
                </a:cubicBezTo>
                <a:cubicBezTo>
                  <a:pt x="7712483" y="1787152"/>
                  <a:pt x="7915683" y="1805388"/>
                  <a:pt x="8042032" y="1969511"/>
                </a:cubicBezTo>
                <a:cubicBezTo>
                  <a:pt x="8168381" y="2133634"/>
                  <a:pt x="8307755" y="2442342"/>
                  <a:pt x="8401540" y="2626003"/>
                </a:cubicBezTo>
                <a:cubicBezTo>
                  <a:pt x="8495325" y="2809664"/>
                  <a:pt x="8537007" y="2885214"/>
                  <a:pt x="8604740" y="3071480"/>
                </a:cubicBezTo>
                <a:cubicBezTo>
                  <a:pt x="8672473" y="3257746"/>
                  <a:pt x="8758443" y="3550824"/>
                  <a:pt x="8807940" y="3743603"/>
                </a:cubicBezTo>
                <a:cubicBezTo>
                  <a:pt x="8857437" y="3936382"/>
                  <a:pt x="8890001" y="4113531"/>
                  <a:pt x="8901724" y="4228157"/>
                </a:cubicBezTo>
                <a:cubicBezTo>
                  <a:pt x="8913447" y="4342783"/>
                  <a:pt x="8882186" y="4355808"/>
                  <a:pt x="8878278" y="4431357"/>
                </a:cubicBezTo>
                <a:cubicBezTo>
                  <a:pt x="8874370" y="4506906"/>
                  <a:pt x="8836596" y="4621531"/>
                  <a:pt x="8878278" y="4681449"/>
                </a:cubicBezTo>
                <a:cubicBezTo>
                  <a:pt x="8919960" y="4741367"/>
                  <a:pt x="9080176" y="4775234"/>
                  <a:pt x="9128371" y="4790865"/>
                </a:cubicBezTo>
                <a:cubicBezTo>
                  <a:pt x="9176566" y="4806496"/>
                  <a:pt x="9172006" y="4790865"/>
                  <a:pt x="9167447" y="4775234"/>
                </a:cubicBezTo>
              </a:path>
            </a:pathLst>
          </a:custGeom>
          <a:noFill/>
          <a:ln w="57150">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87CB01A-C97E-414F-B6A0-E89E076FD715}"/>
              </a:ext>
            </a:extLst>
          </p:cNvPr>
          <p:cNvSpPr txBox="1"/>
          <p:nvPr/>
        </p:nvSpPr>
        <p:spPr>
          <a:xfrm>
            <a:off x="1211384" y="4853355"/>
            <a:ext cx="1062892" cy="954107"/>
          </a:xfrm>
          <a:prstGeom prst="rect">
            <a:avLst/>
          </a:prstGeom>
          <a:noFill/>
        </p:spPr>
        <p:txBody>
          <a:bodyPr wrap="square" rtlCol="0">
            <a:spAutoFit/>
          </a:bodyPr>
          <a:lstStyle/>
          <a:p>
            <a:pPr algn="ctr"/>
            <a:r>
              <a:rPr lang="en-US" sz="2800" b="1" dirty="0"/>
              <a:t>Mt. Tabor</a:t>
            </a:r>
          </a:p>
        </p:txBody>
      </p:sp>
      <p:sp>
        <p:nvSpPr>
          <p:cNvPr id="21" name="TextBox 20">
            <a:extLst>
              <a:ext uri="{FF2B5EF4-FFF2-40B4-BE49-F238E27FC236}">
                <a16:creationId xmlns:a16="http://schemas.microsoft.com/office/drawing/2014/main" id="{9C099B6E-0E5B-450B-A2C7-470B470492CA}"/>
              </a:ext>
            </a:extLst>
          </p:cNvPr>
          <p:cNvSpPr txBox="1"/>
          <p:nvPr/>
        </p:nvSpPr>
        <p:spPr>
          <a:xfrm>
            <a:off x="6088184" y="2474893"/>
            <a:ext cx="1463822" cy="954107"/>
          </a:xfrm>
          <a:prstGeom prst="rect">
            <a:avLst/>
          </a:prstGeom>
          <a:noFill/>
        </p:spPr>
        <p:txBody>
          <a:bodyPr wrap="square" rtlCol="0">
            <a:noAutofit/>
          </a:bodyPr>
          <a:lstStyle/>
          <a:p>
            <a:pPr algn="ctr"/>
            <a:r>
              <a:rPr lang="en-US" sz="2800" b="1" dirty="0"/>
              <a:t>Mt. Hermon</a:t>
            </a:r>
          </a:p>
        </p:txBody>
      </p:sp>
      <p:sp>
        <p:nvSpPr>
          <p:cNvPr id="5" name="TextBox 4">
            <a:extLst>
              <a:ext uri="{FF2B5EF4-FFF2-40B4-BE49-F238E27FC236}">
                <a16:creationId xmlns:a16="http://schemas.microsoft.com/office/drawing/2014/main" id="{12D0F201-1D00-481D-BB57-62404B5BAC69}"/>
              </a:ext>
            </a:extLst>
          </p:cNvPr>
          <p:cNvSpPr txBox="1"/>
          <p:nvPr/>
        </p:nvSpPr>
        <p:spPr>
          <a:xfrm>
            <a:off x="453290" y="3876428"/>
            <a:ext cx="2579077" cy="584775"/>
          </a:xfrm>
          <a:prstGeom prst="rect">
            <a:avLst/>
          </a:prstGeom>
          <a:noFill/>
        </p:spPr>
        <p:txBody>
          <a:bodyPr wrap="square" rtlCol="0">
            <a:spAutoFit/>
          </a:bodyPr>
          <a:lstStyle/>
          <a:p>
            <a:pPr algn="ctr"/>
            <a:r>
              <a:rPr lang="en-US" sz="3200" dirty="0">
                <a:effectLst>
                  <a:outerShdw blurRad="38100" dist="38100" dir="2700000" algn="tl">
                    <a:srgbClr val="000000">
                      <a:alpha val="43137"/>
                    </a:srgbClr>
                  </a:outerShdw>
                </a:effectLst>
              </a:rPr>
              <a:t>1843’</a:t>
            </a:r>
          </a:p>
        </p:txBody>
      </p:sp>
      <p:sp>
        <p:nvSpPr>
          <p:cNvPr id="22" name="TextBox 21">
            <a:extLst>
              <a:ext uri="{FF2B5EF4-FFF2-40B4-BE49-F238E27FC236}">
                <a16:creationId xmlns:a16="http://schemas.microsoft.com/office/drawing/2014/main" id="{1A323500-1CEE-447B-AC75-20CADB00120B}"/>
              </a:ext>
            </a:extLst>
          </p:cNvPr>
          <p:cNvSpPr txBox="1"/>
          <p:nvPr/>
        </p:nvSpPr>
        <p:spPr>
          <a:xfrm>
            <a:off x="5748211" y="136767"/>
            <a:ext cx="2579077" cy="584775"/>
          </a:xfrm>
          <a:prstGeom prst="rect">
            <a:avLst/>
          </a:prstGeom>
          <a:noFill/>
        </p:spPr>
        <p:txBody>
          <a:bodyPr wrap="square" rtlCol="0">
            <a:spAutoFit/>
          </a:bodyPr>
          <a:lstStyle/>
          <a:p>
            <a:pPr algn="ctr"/>
            <a:r>
              <a:rPr lang="en-US" sz="3200" dirty="0">
                <a:effectLst>
                  <a:outerShdw blurRad="38100" dist="38100" dir="2700000" algn="tl">
                    <a:srgbClr val="000000">
                      <a:alpha val="43137"/>
                    </a:srgbClr>
                  </a:outerShdw>
                </a:effectLst>
              </a:rPr>
              <a:t>9232’</a:t>
            </a:r>
          </a:p>
        </p:txBody>
      </p:sp>
    </p:spTree>
    <p:extLst>
      <p:ext uri="{BB962C8B-B14F-4D97-AF65-F5344CB8AC3E}">
        <p14:creationId xmlns:p14="http://schemas.microsoft.com/office/powerpoint/2010/main" val="109782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1" grpId="0"/>
      <p:bldP spid="5"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65734B-0D50-4C69-A1B4-661C4808C2A4}"/>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Tree>
    <p:extLst>
      <p:ext uri="{BB962C8B-B14F-4D97-AF65-F5344CB8AC3E}">
        <p14:creationId xmlns:p14="http://schemas.microsoft.com/office/powerpoint/2010/main" val="367697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
        <p:nvSpPr>
          <p:cNvPr id="8" name="TextBox 7">
            <a:extLst>
              <a:ext uri="{FF2B5EF4-FFF2-40B4-BE49-F238E27FC236}">
                <a16:creationId xmlns:a16="http://schemas.microsoft.com/office/drawing/2014/main" id="{80C6DAA0-6782-4E23-9AA6-3BC4D303FA00}"/>
              </a:ext>
            </a:extLst>
          </p:cNvPr>
          <p:cNvSpPr txBox="1"/>
          <p:nvPr/>
        </p:nvSpPr>
        <p:spPr>
          <a:xfrm>
            <a:off x="462064" y="859101"/>
            <a:ext cx="8158305" cy="584775"/>
          </a:xfrm>
          <a:prstGeom prst="rect">
            <a:avLst/>
          </a:prstGeom>
          <a:noFill/>
        </p:spPr>
        <p:txBody>
          <a:bodyPr wrap="square" rtlCol="0">
            <a:spAutoFit/>
          </a:bodyPr>
          <a:lstStyle/>
          <a:p>
            <a:r>
              <a:rPr lang="en-US" sz="3200" dirty="0">
                <a:solidFill>
                  <a:srgbClr val="FF0000"/>
                </a:solidFill>
                <a:effectLst>
                  <a:outerShdw blurRad="38100" dist="38100" dir="2700000" algn="tl">
                    <a:srgbClr val="000000">
                      <a:alpha val="43137"/>
                    </a:srgbClr>
                  </a:outerShdw>
                </a:effectLst>
              </a:rPr>
              <a:t>altered</a:t>
            </a:r>
            <a:r>
              <a:rPr lang="en-US" sz="3200" dirty="0">
                <a:effectLst>
                  <a:outerShdw blurRad="38100" dist="38100" dir="2700000" algn="tl">
                    <a:srgbClr val="000000">
                      <a:alpha val="43137"/>
                    </a:srgbClr>
                  </a:outerShdw>
                </a:effectLst>
              </a:rPr>
              <a:t> ~ </a:t>
            </a:r>
            <a:r>
              <a:rPr lang="en-US" sz="3200"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heteros</a:t>
            </a:r>
            <a:r>
              <a:rPr lang="en-US" sz="3200" dirty="0">
                <a:effectLst>
                  <a:outerShdw blurRad="38100" dist="38100" dir="2700000" algn="tl">
                    <a:srgbClr val="000000">
                      <a:alpha val="43137"/>
                    </a:srgbClr>
                  </a:outerShdw>
                </a:effectLst>
              </a:rPr>
              <a:t> – </a:t>
            </a:r>
            <a:r>
              <a:rPr lang="en-US" sz="3200" i="1" dirty="0">
                <a:effectLst>
                  <a:outerShdw blurRad="38100" dist="38100" dir="2700000" algn="tl">
                    <a:srgbClr val="000000">
                      <a:alpha val="43137"/>
                    </a:srgbClr>
                  </a:outerShdw>
                </a:effectLst>
              </a:rPr>
              <a:t>another of a different kind</a:t>
            </a:r>
            <a:endParaRPr lang="en-US" sz="3200" dirty="0">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0F766FDA-AA47-44C0-BD4E-D884BB72A2D3}"/>
              </a:ext>
            </a:extLst>
          </p:cNvPr>
          <p:cNvSpPr txBox="1"/>
          <p:nvPr/>
        </p:nvSpPr>
        <p:spPr>
          <a:xfrm>
            <a:off x="742462" y="1375511"/>
            <a:ext cx="7971692" cy="1077218"/>
          </a:xfrm>
          <a:prstGeom prst="rect">
            <a:avLst/>
          </a:prstGeom>
          <a:noFill/>
        </p:spPr>
        <p:txBody>
          <a:bodyPr wrap="square" rtlCol="0">
            <a:spAutoFit/>
          </a:bodyPr>
          <a:lstStyle/>
          <a:p>
            <a:pPr marL="285750" indent="-285750">
              <a:buFont typeface="Arial" panose="020B0604020202020204" pitchFamily="34" charset="0"/>
              <a:buChar char="•"/>
            </a:pPr>
            <a:r>
              <a:rPr lang="en-US" altLang="en-US" sz="3200" dirty="0">
                <a:solidFill>
                  <a:schemeClr val="tx1">
                    <a:lumMod val="95000"/>
                    <a:lumOff val="5000"/>
                  </a:schemeClr>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 Mark 9:3 ~ </a:t>
            </a:r>
            <a:r>
              <a:rPr lang="en-US" altLang="en-US" sz="3200" dirty="0">
                <a:solidFill>
                  <a:srgbClr val="FF0000"/>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transfigured</a:t>
            </a:r>
            <a:r>
              <a:rPr lang="en-US" altLang="en-US" sz="3200" dirty="0">
                <a:solidFill>
                  <a:schemeClr val="tx1">
                    <a:lumMod val="95000"/>
                    <a:lumOff val="5000"/>
                  </a:schemeClr>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 ~ </a:t>
            </a:r>
            <a:r>
              <a:rPr lang="en-US" altLang="en-US" sz="3200" i="1" dirty="0" err="1">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metamorphoō</a:t>
            </a:r>
            <a:r>
              <a:rPr lang="en-US" altLang="en-US" sz="3200" dirty="0">
                <a:solidFill>
                  <a:schemeClr val="tx1">
                    <a:lumMod val="95000"/>
                    <a:lumOff val="5000"/>
                  </a:schemeClr>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 </a:t>
            </a:r>
            <a:r>
              <a:rPr lang="en-US" altLang="en-US" sz="3200" dirty="0">
                <a:solidFill>
                  <a:schemeClr val="tx1">
                    <a:lumMod val="95000"/>
                    <a:lumOff val="5000"/>
                  </a:schemeClr>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 to change from within</a:t>
            </a:r>
            <a:endParaRPr lang="en-US" sz="3200" dirty="0">
              <a:solidFill>
                <a:schemeClr val="tx1">
                  <a:lumMod val="95000"/>
                  <a:lumOff val="5000"/>
                </a:schemeClr>
              </a:solidFill>
              <a:effectLst>
                <a:outerShdw blurRad="38100" dist="38100" dir="2700000" algn="tl">
                  <a:srgbClr val="000000">
                    <a:alpha val="43137"/>
                  </a:srgbClr>
                </a:outerShdw>
              </a:effectLst>
            </a:endParaRPr>
          </a:p>
        </p:txBody>
      </p:sp>
      <p:sp>
        <p:nvSpPr>
          <p:cNvPr id="4" name="Rectangle 1">
            <a:extLst>
              <a:ext uri="{FF2B5EF4-FFF2-40B4-BE49-F238E27FC236}">
                <a16:creationId xmlns:a16="http://schemas.microsoft.com/office/drawing/2014/main" id="{B92073A9-8C4F-41CA-B151-94F01933EEBC}"/>
              </a:ext>
            </a:extLst>
          </p:cNvPr>
          <p:cNvSpPr>
            <a:spLocks noChangeArrowheads="1"/>
          </p:cNvSpPr>
          <p:nvPr/>
        </p:nvSpPr>
        <p:spPr bwMode="auto">
          <a:xfrm>
            <a:off x="4479634"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875467C5-476D-4F08-B851-3CDA540E72AD}"/>
              </a:ext>
            </a:extLst>
          </p:cNvPr>
          <p:cNvSpPr txBox="1"/>
          <p:nvPr/>
        </p:nvSpPr>
        <p:spPr>
          <a:xfrm>
            <a:off x="746373" y="2386757"/>
            <a:ext cx="7971692" cy="1077218"/>
          </a:xfrm>
          <a:prstGeom prst="rect">
            <a:avLst/>
          </a:prstGeom>
          <a:noFill/>
        </p:spPr>
        <p:txBody>
          <a:bodyPr wrap="square" rtlCol="0">
            <a:spAutoFit/>
          </a:bodyPr>
          <a:lstStyle/>
          <a:p>
            <a:pPr marL="285750" indent="-285750">
              <a:buFont typeface="Arial" panose="020B0604020202020204" pitchFamily="34" charset="0"/>
              <a:buChar char="•"/>
            </a:pPr>
            <a:r>
              <a:rPr lang="en-US" altLang="en-US" sz="3200" dirty="0">
                <a:solidFill>
                  <a:schemeClr val="tx1">
                    <a:lumMod val="95000"/>
                    <a:lumOff val="5000"/>
                  </a:schemeClr>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 </a:t>
            </a:r>
            <a:r>
              <a:rPr lang="en-US" sz="3200" dirty="0">
                <a:effectLst>
                  <a:outerShdw blurRad="38100" dist="38100" dir="2700000" algn="tl">
                    <a:srgbClr val="000000">
                      <a:alpha val="43137"/>
                    </a:srgbClr>
                  </a:outerShdw>
                </a:effectLst>
              </a:rPr>
              <a:t>NIV ~ </a:t>
            </a:r>
            <a:r>
              <a:rPr lang="en-US" sz="3200" dirty="0">
                <a:solidFill>
                  <a:srgbClr val="FF0000"/>
                </a:solidFill>
                <a:effectLst>
                  <a:outerShdw blurRad="38100" dist="38100" dir="2700000" algn="tl">
                    <a:srgbClr val="000000">
                      <a:alpha val="43137"/>
                    </a:srgbClr>
                  </a:outerShdw>
                </a:effectLst>
              </a:rPr>
              <a:t>His clothes became as bright as a flash of lightning.</a:t>
            </a:r>
          </a:p>
        </p:txBody>
      </p:sp>
    </p:spTree>
    <p:extLst>
      <p:ext uri="{BB962C8B-B14F-4D97-AF65-F5344CB8AC3E}">
        <p14:creationId xmlns:p14="http://schemas.microsoft.com/office/powerpoint/2010/main" val="218401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3" presetClass="emph" presetSubtype="2" fill="hold" grpId="1" nodeType="withEffect">
                                  <p:stCondLst>
                                    <p:cond delay="0"/>
                                  </p:stCondLst>
                                  <p:childTnLst>
                                    <p:animClr clrSpc="rgb" dir="cw">
                                      <p:cBhvr override="childStyle">
                                        <p:cTn id="19" dur="500" fill="hold"/>
                                        <p:tgtEl>
                                          <p:spTgt spid="3"/>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3" grpId="1"/>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65734B-0D50-4C69-A1B4-661C4808C2A4}"/>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Tree>
    <p:extLst>
      <p:ext uri="{BB962C8B-B14F-4D97-AF65-F5344CB8AC3E}">
        <p14:creationId xmlns:p14="http://schemas.microsoft.com/office/powerpoint/2010/main" val="69362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
        <p:nvSpPr>
          <p:cNvPr id="8" name="TextBox 7">
            <a:extLst>
              <a:ext uri="{FF2B5EF4-FFF2-40B4-BE49-F238E27FC236}">
                <a16:creationId xmlns:a16="http://schemas.microsoft.com/office/drawing/2014/main" id="{80C6DAA0-6782-4E23-9AA6-3BC4D303FA00}"/>
              </a:ext>
            </a:extLst>
          </p:cNvPr>
          <p:cNvSpPr txBox="1"/>
          <p:nvPr/>
        </p:nvSpPr>
        <p:spPr>
          <a:xfrm>
            <a:off x="462064" y="859101"/>
            <a:ext cx="8158305" cy="584775"/>
          </a:xfrm>
          <a:prstGeom prst="rect">
            <a:avLst/>
          </a:prstGeom>
          <a:noFill/>
        </p:spPr>
        <p:txBody>
          <a:bodyPr wrap="square" rtlCol="0">
            <a:spAutoFit/>
          </a:bodyPr>
          <a:lstStyle/>
          <a:p>
            <a:pPr lvl="0" defTabSz="914400" eaLnBrk="0" fontAlgn="base" hangingPunct="0">
              <a:spcBef>
                <a:spcPct val="0"/>
              </a:spcBef>
              <a:spcAft>
                <a:spcPct val="0"/>
              </a:spcAft>
            </a:pPr>
            <a:r>
              <a:rPr lang="en-US" altLang="en-US" sz="3200" dirty="0">
                <a:solidFill>
                  <a:srgbClr val="FF0000"/>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decease </a:t>
            </a:r>
            <a:r>
              <a:rPr lang="en-US" altLang="en-US" sz="3200" dirty="0">
                <a:solidFill>
                  <a:schemeClr val="tx1">
                    <a:lumMod val="95000"/>
                    <a:lumOff val="5000"/>
                  </a:schemeClr>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 NASB, NIV – </a:t>
            </a:r>
            <a:r>
              <a:rPr lang="en-US" altLang="en-US" sz="3200" dirty="0">
                <a:solidFill>
                  <a:srgbClr val="FF0000"/>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departure</a:t>
            </a:r>
            <a:r>
              <a:rPr lang="en-US" altLang="en-US" sz="3200" i="1" dirty="0">
                <a:solidFill>
                  <a:srgbClr val="FF0000"/>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 </a:t>
            </a:r>
            <a:endParaRPr lang="en-US" altLang="en-US" sz="4400" dirty="0">
              <a:solidFill>
                <a:srgbClr val="FF0000"/>
              </a:solidFill>
              <a:effectLst>
                <a:outerShdw blurRad="38100" dist="38100" dir="2700000" algn="tl">
                  <a:srgbClr val="000000">
                    <a:alpha val="43137"/>
                  </a:srgbClr>
                </a:outerShdw>
              </a:effectLst>
            </a:endParaRPr>
          </a:p>
        </p:txBody>
      </p:sp>
      <p:sp>
        <p:nvSpPr>
          <p:cNvPr id="3" name="TextBox 2">
            <a:extLst>
              <a:ext uri="{FF2B5EF4-FFF2-40B4-BE49-F238E27FC236}">
                <a16:creationId xmlns:a16="http://schemas.microsoft.com/office/drawing/2014/main" id="{0F766FDA-AA47-44C0-BD4E-D884BB72A2D3}"/>
              </a:ext>
            </a:extLst>
          </p:cNvPr>
          <p:cNvSpPr txBox="1"/>
          <p:nvPr/>
        </p:nvSpPr>
        <p:spPr>
          <a:xfrm>
            <a:off x="742462" y="1375511"/>
            <a:ext cx="7971692" cy="584775"/>
          </a:xfrm>
          <a:prstGeom prst="rect">
            <a:avLst/>
          </a:prstGeom>
          <a:noFill/>
        </p:spPr>
        <p:txBody>
          <a:bodyPr wrap="square" rtlCol="0">
            <a:spAutoFit/>
          </a:bodyPr>
          <a:lstStyle/>
          <a:p>
            <a:pPr marL="285750" indent="-285750">
              <a:buFont typeface="Arial" panose="020B0604020202020204" pitchFamily="34" charset="0"/>
              <a:buChar char="•"/>
            </a:pPr>
            <a:r>
              <a:rPr lang="en-US" altLang="en-US" sz="3200" dirty="0">
                <a:solidFill>
                  <a:schemeClr val="tx1">
                    <a:lumMod val="95000"/>
                    <a:lumOff val="5000"/>
                  </a:schemeClr>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 </a:t>
            </a:r>
            <a:r>
              <a:rPr lang="en-US" altLang="en-US" sz="3200" i="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exodos</a:t>
            </a:r>
            <a:endParaRPr lang="en-US" sz="3200" dirty="0">
              <a:solidFill>
                <a:schemeClr val="tx1">
                  <a:lumMod val="95000"/>
                  <a:lumOff val="5000"/>
                </a:schemeClr>
              </a:solidFill>
              <a:effectLst>
                <a:outerShdw blurRad="38100" dist="38100" dir="2700000" algn="tl">
                  <a:srgbClr val="000000">
                    <a:alpha val="43137"/>
                  </a:srgbClr>
                </a:outerShdw>
              </a:effectLst>
            </a:endParaRPr>
          </a:p>
        </p:txBody>
      </p:sp>
      <p:sp>
        <p:nvSpPr>
          <p:cNvPr id="4" name="Rectangle 1">
            <a:extLst>
              <a:ext uri="{FF2B5EF4-FFF2-40B4-BE49-F238E27FC236}">
                <a16:creationId xmlns:a16="http://schemas.microsoft.com/office/drawing/2014/main" id="{B92073A9-8C4F-41CA-B151-94F01933EEBC}"/>
              </a:ext>
            </a:extLst>
          </p:cNvPr>
          <p:cNvSpPr>
            <a:spLocks noChangeArrowheads="1"/>
          </p:cNvSpPr>
          <p:nvPr/>
        </p:nvSpPr>
        <p:spPr bwMode="auto">
          <a:xfrm>
            <a:off x="4479634"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875467C5-476D-4F08-B851-3CDA540E72AD}"/>
              </a:ext>
            </a:extLst>
          </p:cNvPr>
          <p:cNvSpPr txBox="1"/>
          <p:nvPr/>
        </p:nvSpPr>
        <p:spPr>
          <a:xfrm>
            <a:off x="746373" y="1896600"/>
            <a:ext cx="7971692" cy="584775"/>
          </a:xfrm>
          <a:prstGeom prst="rect">
            <a:avLst/>
          </a:prstGeom>
          <a:noFill/>
        </p:spPr>
        <p:txBody>
          <a:bodyPr wrap="square" rtlCol="0">
            <a:spAutoFit/>
          </a:bodyPr>
          <a:lstStyle/>
          <a:p>
            <a:pPr marL="285750" indent="-285750">
              <a:buFont typeface="Arial" panose="020B0604020202020204" pitchFamily="34" charset="0"/>
              <a:buChar char="•"/>
            </a:pPr>
            <a:r>
              <a:rPr lang="en-US" altLang="en-US" sz="3200" dirty="0">
                <a:solidFill>
                  <a:schemeClr val="tx1">
                    <a:lumMod val="95000"/>
                    <a:lumOff val="5000"/>
                  </a:schemeClr>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 </a:t>
            </a:r>
            <a:r>
              <a:rPr lang="en-US" sz="3200" dirty="0">
                <a:effectLst>
                  <a:outerShdw blurRad="38100" dist="38100" dir="2700000" algn="tl">
                    <a:srgbClr val="000000">
                      <a:alpha val="43137"/>
                    </a:srgbClr>
                  </a:outerShdw>
                </a:effectLst>
              </a:rPr>
              <a:t>NLT ~ </a:t>
            </a:r>
            <a:r>
              <a:rPr lang="en-US" sz="3200" dirty="0">
                <a:solidFill>
                  <a:srgbClr val="FF0000"/>
                </a:solidFill>
                <a:effectLst>
                  <a:outerShdw blurRad="38100" dist="38100" dir="2700000" algn="tl">
                    <a:srgbClr val="000000">
                      <a:alpha val="43137"/>
                    </a:srgbClr>
                  </a:outerShdw>
                </a:effectLst>
              </a:rPr>
              <a:t>exodus</a:t>
            </a:r>
          </a:p>
        </p:txBody>
      </p:sp>
    </p:spTree>
    <p:extLst>
      <p:ext uri="{BB962C8B-B14F-4D97-AF65-F5344CB8AC3E}">
        <p14:creationId xmlns:p14="http://schemas.microsoft.com/office/powerpoint/2010/main" val="242629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3" presetClass="emph" presetSubtype="2" fill="hold" grpId="1" nodeType="withEffect">
                                  <p:stCondLst>
                                    <p:cond delay="0"/>
                                  </p:stCondLst>
                                  <p:childTnLst>
                                    <p:animClr clrSpc="rgb" dir="cw">
                                      <p:cBhvr override="childStyle">
                                        <p:cTn id="19" dur="500" fill="hold"/>
                                        <p:tgtEl>
                                          <p:spTgt spid="3"/>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3" grpId="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65734B-0D50-4C69-A1B4-661C4808C2A4}"/>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Tree>
    <p:extLst>
      <p:ext uri="{BB962C8B-B14F-4D97-AF65-F5344CB8AC3E}">
        <p14:creationId xmlns:p14="http://schemas.microsoft.com/office/powerpoint/2010/main" val="304348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
        <p:nvSpPr>
          <p:cNvPr id="4" name="Rectangle 1">
            <a:extLst>
              <a:ext uri="{FF2B5EF4-FFF2-40B4-BE49-F238E27FC236}">
                <a16:creationId xmlns:a16="http://schemas.microsoft.com/office/drawing/2014/main" id="{B92073A9-8C4F-41CA-B151-94F01933EEBC}"/>
              </a:ext>
            </a:extLst>
          </p:cNvPr>
          <p:cNvSpPr>
            <a:spLocks noChangeArrowheads="1"/>
          </p:cNvSpPr>
          <p:nvPr/>
        </p:nvSpPr>
        <p:spPr bwMode="auto">
          <a:xfrm>
            <a:off x="4479634"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1266" name="Picture 2" descr="Related image">
            <a:extLst>
              <a:ext uri="{FF2B5EF4-FFF2-40B4-BE49-F238E27FC236}">
                <a16:creationId xmlns:a16="http://schemas.microsoft.com/office/drawing/2014/main" id="{1A24C325-BFEC-48A5-875B-0B38287B67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98895">
            <a:off x="663681" y="992194"/>
            <a:ext cx="7606665" cy="423437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descr="A close up of a sign&#10;&#10;Description automatically generated">
            <a:extLst>
              <a:ext uri="{FF2B5EF4-FFF2-40B4-BE49-F238E27FC236}">
                <a16:creationId xmlns:a16="http://schemas.microsoft.com/office/drawing/2014/main" id="{57652974-090D-40EB-AF51-CB8AA4F70B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57161">
            <a:off x="1864747" y="3175853"/>
            <a:ext cx="2352958" cy="1541767"/>
          </a:xfrm>
          <a:prstGeom prst="rect">
            <a:avLst/>
          </a:prstGeom>
        </p:spPr>
      </p:pic>
      <p:pic>
        <p:nvPicPr>
          <p:cNvPr id="45" name="Picture 44" descr="A close up of a sign&#10;&#10;Description automatically generated">
            <a:extLst>
              <a:ext uri="{FF2B5EF4-FFF2-40B4-BE49-F238E27FC236}">
                <a16:creationId xmlns:a16="http://schemas.microsoft.com/office/drawing/2014/main" id="{7EFE3707-D5D1-44EF-BB93-AF25082983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47583">
            <a:off x="4926293" y="3538227"/>
            <a:ext cx="2352958" cy="1541767"/>
          </a:xfrm>
          <a:prstGeom prst="rect">
            <a:avLst/>
          </a:prstGeom>
        </p:spPr>
      </p:pic>
    </p:spTree>
    <p:extLst>
      <p:ext uri="{BB962C8B-B14F-4D97-AF65-F5344CB8AC3E}">
        <p14:creationId xmlns:p14="http://schemas.microsoft.com/office/powerpoint/2010/main" val="99319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500" fill="hold"/>
                                        <p:tgtEl>
                                          <p:spTgt spid="43"/>
                                        </p:tgtEl>
                                        <p:attrNameLst>
                                          <p:attrName>ppt_w</p:attrName>
                                        </p:attrNameLst>
                                      </p:cBhvr>
                                      <p:tavLst>
                                        <p:tav tm="0">
                                          <p:val>
                                            <p:fltVal val="0"/>
                                          </p:val>
                                        </p:tav>
                                        <p:tav tm="100000">
                                          <p:val>
                                            <p:strVal val="#ppt_w"/>
                                          </p:val>
                                        </p:tav>
                                      </p:tavLst>
                                    </p:anim>
                                    <p:anim calcmode="lin" valueType="num">
                                      <p:cBhvr>
                                        <p:cTn id="13" dur="500" fill="hold"/>
                                        <p:tgtEl>
                                          <p:spTgt spid="43"/>
                                        </p:tgtEl>
                                        <p:attrNameLst>
                                          <p:attrName>ppt_h</p:attrName>
                                        </p:attrNameLst>
                                      </p:cBhvr>
                                      <p:tavLst>
                                        <p:tav tm="0">
                                          <p:val>
                                            <p:fltVal val="0"/>
                                          </p:val>
                                        </p:tav>
                                        <p:tav tm="100000">
                                          <p:val>
                                            <p:strVal val="#ppt_h"/>
                                          </p:val>
                                        </p:tav>
                                      </p:tavLst>
                                    </p:anim>
                                    <p:animEffect transition="in" filter="fade">
                                      <p:cBhvr>
                                        <p:cTn id="14" dur="500"/>
                                        <p:tgtEl>
                                          <p:spTgt spid="43"/>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p:cTn id="18" dur="500" fill="hold"/>
                                        <p:tgtEl>
                                          <p:spTgt spid="45"/>
                                        </p:tgtEl>
                                        <p:attrNameLst>
                                          <p:attrName>ppt_w</p:attrName>
                                        </p:attrNameLst>
                                      </p:cBhvr>
                                      <p:tavLst>
                                        <p:tav tm="0">
                                          <p:val>
                                            <p:fltVal val="0"/>
                                          </p:val>
                                        </p:tav>
                                        <p:tav tm="100000">
                                          <p:val>
                                            <p:strVal val="#ppt_w"/>
                                          </p:val>
                                        </p:tav>
                                      </p:tavLst>
                                    </p:anim>
                                    <p:anim calcmode="lin" valueType="num">
                                      <p:cBhvr>
                                        <p:cTn id="19" dur="500" fill="hold"/>
                                        <p:tgtEl>
                                          <p:spTgt spid="45"/>
                                        </p:tgtEl>
                                        <p:attrNameLst>
                                          <p:attrName>ppt_h</p:attrName>
                                        </p:attrNameLst>
                                      </p:cBhvr>
                                      <p:tavLst>
                                        <p:tav tm="0">
                                          <p:val>
                                            <p:fltVal val="0"/>
                                          </p:val>
                                        </p:tav>
                                        <p:tav tm="100000">
                                          <p:val>
                                            <p:strVal val="#ppt_h"/>
                                          </p:val>
                                        </p:tav>
                                      </p:tavLst>
                                    </p:anim>
                                    <p:animEffect transition="in" filter="fade">
                                      <p:cBhvr>
                                        <p:cTn id="2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
        <p:nvSpPr>
          <p:cNvPr id="8" name="TextBox 7">
            <a:extLst>
              <a:ext uri="{FF2B5EF4-FFF2-40B4-BE49-F238E27FC236}">
                <a16:creationId xmlns:a16="http://schemas.microsoft.com/office/drawing/2014/main" id="{80C6DAA0-6782-4E23-9AA6-3BC4D303FA00}"/>
              </a:ext>
            </a:extLst>
          </p:cNvPr>
          <p:cNvSpPr txBox="1"/>
          <p:nvPr/>
        </p:nvSpPr>
        <p:spPr>
          <a:xfrm>
            <a:off x="462064" y="859101"/>
            <a:ext cx="8158305" cy="584775"/>
          </a:xfrm>
          <a:prstGeom prst="rect">
            <a:avLst/>
          </a:prstGeom>
          <a:noFill/>
        </p:spPr>
        <p:txBody>
          <a:bodyPr wrap="square" rtlCol="0">
            <a:spAutoFit/>
          </a:bodyPr>
          <a:lstStyle/>
          <a:p>
            <a:pPr lvl="0" defTabSz="914400" eaLnBrk="0" fontAlgn="base" hangingPunct="0">
              <a:spcBef>
                <a:spcPct val="0"/>
              </a:spcBef>
              <a:spcAft>
                <a:spcPct val="0"/>
              </a:spcAft>
            </a:pPr>
            <a:r>
              <a:rPr lang="en-US" altLang="en-US" sz="3200" dirty="0">
                <a:solidFill>
                  <a:schemeClr val="tx1">
                    <a:lumMod val="95000"/>
                    <a:lumOff val="5000"/>
                  </a:schemeClr>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Why Moses and Elijah?</a:t>
            </a:r>
            <a:endParaRPr lang="en-US" altLang="en-US" sz="4400" dirty="0">
              <a:solidFill>
                <a:schemeClr val="tx1">
                  <a:lumMod val="95000"/>
                  <a:lumOff val="5000"/>
                </a:schemeClr>
              </a:solidFill>
              <a:effectLst>
                <a:outerShdw blurRad="38100" dist="38100" dir="2700000" algn="tl">
                  <a:srgbClr val="000000">
                    <a:alpha val="43137"/>
                  </a:srgbClr>
                </a:outerShdw>
              </a:effectLst>
            </a:endParaRPr>
          </a:p>
        </p:txBody>
      </p:sp>
      <p:sp>
        <p:nvSpPr>
          <p:cNvPr id="4" name="Rectangle 1">
            <a:extLst>
              <a:ext uri="{FF2B5EF4-FFF2-40B4-BE49-F238E27FC236}">
                <a16:creationId xmlns:a16="http://schemas.microsoft.com/office/drawing/2014/main" id="{B92073A9-8C4F-41CA-B151-94F01933EEBC}"/>
              </a:ext>
            </a:extLst>
          </p:cNvPr>
          <p:cNvSpPr>
            <a:spLocks noChangeArrowheads="1"/>
          </p:cNvSpPr>
          <p:nvPr/>
        </p:nvSpPr>
        <p:spPr bwMode="auto">
          <a:xfrm>
            <a:off x="4479634"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B9383F0E-CACF-48C0-9650-A810084ADDD5}"/>
              </a:ext>
            </a:extLst>
          </p:cNvPr>
          <p:cNvSpPr txBox="1"/>
          <p:nvPr/>
        </p:nvSpPr>
        <p:spPr>
          <a:xfrm>
            <a:off x="314330" y="1423968"/>
            <a:ext cx="1572246" cy="584775"/>
          </a:xfrm>
          <a:prstGeom prst="rect">
            <a:avLst/>
          </a:prstGeom>
          <a:noFill/>
        </p:spPr>
        <p:txBody>
          <a:bodyPr wrap="square" rtlCol="0">
            <a:noAutofit/>
          </a:bodyPr>
          <a:lstStyle/>
          <a:p>
            <a:pPr algn="r"/>
            <a:r>
              <a:rPr lang="en-US" sz="3200" dirty="0">
                <a:effectLst>
                  <a:outerShdw blurRad="38100" dist="38100" dir="2700000" algn="tl">
                    <a:srgbClr val="000000">
                      <a:alpha val="43137"/>
                    </a:srgbClr>
                  </a:outerShdw>
                </a:effectLst>
              </a:rPr>
              <a:t>Moses</a:t>
            </a:r>
          </a:p>
        </p:txBody>
      </p:sp>
      <p:sp>
        <p:nvSpPr>
          <p:cNvPr id="11" name="TextBox 10">
            <a:extLst>
              <a:ext uri="{FF2B5EF4-FFF2-40B4-BE49-F238E27FC236}">
                <a16:creationId xmlns:a16="http://schemas.microsoft.com/office/drawing/2014/main" id="{EAFD717A-3A55-44E2-B364-AE4FCCDB1432}"/>
              </a:ext>
            </a:extLst>
          </p:cNvPr>
          <p:cNvSpPr txBox="1"/>
          <p:nvPr/>
        </p:nvSpPr>
        <p:spPr>
          <a:xfrm>
            <a:off x="319086" y="2362197"/>
            <a:ext cx="1572246" cy="584775"/>
          </a:xfrm>
          <a:prstGeom prst="rect">
            <a:avLst/>
          </a:prstGeom>
          <a:noFill/>
        </p:spPr>
        <p:txBody>
          <a:bodyPr wrap="square" rtlCol="0">
            <a:noAutofit/>
          </a:bodyPr>
          <a:lstStyle/>
          <a:p>
            <a:pPr algn="r"/>
            <a:r>
              <a:rPr lang="en-US" sz="3200" dirty="0">
                <a:effectLst>
                  <a:outerShdw blurRad="38100" dist="38100" dir="2700000" algn="tl">
                    <a:srgbClr val="000000">
                      <a:alpha val="43137"/>
                    </a:srgbClr>
                  </a:outerShdw>
                </a:effectLst>
              </a:rPr>
              <a:t>Elijah</a:t>
            </a:r>
          </a:p>
        </p:txBody>
      </p:sp>
      <p:sp>
        <p:nvSpPr>
          <p:cNvPr id="12" name="TextBox 11">
            <a:extLst>
              <a:ext uri="{FF2B5EF4-FFF2-40B4-BE49-F238E27FC236}">
                <a16:creationId xmlns:a16="http://schemas.microsoft.com/office/drawing/2014/main" id="{5D648C8E-1A6F-4EC5-B7C3-0E0FF6D4BEE1}"/>
              </a:ext>
            </a:extLst>
          </p:cNvPr>
          <p:cNvSpPr txBox="1"/>
          <p:nvPr/>
        </p:nvSpPr>
        <p:spPr>
          <a:xfrm>
            <a:off x="1866816" y="1409679"/>
            <a:ext cx="3019616" cy="584775"/>
          </a:xfrm>
          <a:prstGeom prst="rect">
            <a:avLst/>
          </a:prstGeom>
          <a:noFill/>
        </p:spPr>
        <p:txBody>
          <a:bodyPr wrap="square" rtlCol="0">
            <a:noAutofit/>
          </a:bodyPr>
          <a:lstStyle/>
          <a:p>
            <a:r>
              <a:rPr lang="en-US" sz="3200" dirty="0">
                <a:effectLst>
                  <a:outerShdw blurRad="38100" dist="38100" dir="2700000" algn="tl">
                    <a:srgbClr val="000000">
                      <a:alpha val="43137"/>
                    </a:srgbClr>
                  </a:outerShdw>
                </a:effectLst>
              </a:rPr>
              <a:t>~ the Law</a:t>
            </a:r>
          </a:p>
        </p:txBody>
      </p:sp>
      <p:sp>
        <p:nvSpPr>
          <p:cNvPr id="13" name="TextBox 12">
            <a:extLst>
              <a:ext uri="{FF2B5EF4-FFF2-40B4-BE49-F238E27FC236}">
                <a16:creationId xmlns:a16="http://schemas.microsoft.com/office/drawing/2014/main" id="{11A9A908-355E-40C2-BED5-6B85EBA9FDAD}"/>
              </a:ext>
            </a:extLst>
          </p:cNvPr>
          <p:cNvSpPr txBox="1"/>
          <p:nvPr/>
        </p:nvSpPr>
        <p:spPr>
          <a:xfrm>
            <a:off x="1866820" y="2357437"/>
            <a:ext cx="3019616" cy="584775"/>
          </a:xfrm>
          <a:prstGeom prst="rect">
            <a:avLst/>
          </a:prstGeom>
          <a:noFill/>
        </p:spPr>
        <p:txBody>
          <a:bodyPr wrap="square" rtlCol="0">
            <a:noAutofit/>
          </a:bodyPr>
          <a:lstStyle/>
          <a:p>
            <a:r>
              <a:rPr lang="en-US" sz="3200" dirty="0">
                <a:effectLst>
                  <a:outerShdw blurRad="38100" dist="38100" dir="2700000" algn="tl">
                    <a:srgbClr val="000000">
                      <a:alpha val="43137"/>
                    </a:srgbClr>
                  </a:outerShdw>
                </a:effectLst>
              </a:rPr>
              <a:t>~ the Prophets</a:t>
            </a:r>
          </a:p>
        </p:txBody>
      </p:sp>
      <p:sp>
        <p:nvSpPr>
          <p:cNvPr id="14" name="Right Brace 13">
            <a:extLst>
              <a:ext uri="{FF2B5EF4-FFF2-40B4-BE49-F238E27FC236}">
                <a16:creationId xmlns:a16="http://schemas.microsoft.com/office/drawing/2014/main" id="{60D1E796-8CE7-48C7-A572-38C1B1CDFA58}"/>
              </a:ext>
            </a:extLst>
          </p:cNvPr>
          <p:cNvSpPr/>
          <p:nvPr/>
        </p:nvSpPr>
        <p:spPr>
          <a:xfrm>
            <a:off x="5281628" y="1524383"/>
            <a:ext cx="447675" cy="1337507"/>
          </a:xfrm>
          <a:prstGeom prst="rightBrace">
            <a:avLst/>
          </a:prstGeom>
          <a:ln w="38100">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442828D6-236E-43C2-B558-DE070F487AF9}"/>
              </a:ext>
            </a:extLst>
          </p:cNvPr>
          <p:cNvSpPr txBox="1"/>
          <p:nvPr/>
        </p:nvSpPr>
        <p:spPr>
          <a:xfrm>
            <a:off x="5653104" y="1633544"/>
            <a:ext cx="2538412" cy="1077218"/>
          </a:xfrm>
          <a:prstGeom prst="rect">
            <a:avLst/>
          </a:prstGeom>
          <a:noFill/>
        </p:spPr>
        <p:txBody>
          <a:bodyPr wrap="square" rtlCol="0">
            <a:spAutoFit/>
          </a:bodyPr>
          <a:lstStyle/>
          <a:p>
            <a:pPr algn="ctr"/>
            <a:r>
              <a:rPr lang="en-US" sz="3200" dirty="0">
                <a:effectLst>
                  <a:outerShdw blurRad="38100" dist="38100" dir="2700000" algn="tl">
                    <a:srgbClr val="000000">
                      <a:alpha val="43137"/>
                    </a:srgbClr>
                  </a:outerShdw>
                </a:effectLst>
              </a:rPr>
              <a:t>Old Testament</a:t>
            </a:r>
          </a:p>
        </p:txBody>
      </p:sp>
      <p:sp>
        <p:nvSpPr>
          <p:cNvPr id="16" name="TextBox 15">
            <a:extLst>
              <a:ext uri="{FF2B5EF4-FFF2-40B4-BE49-F238E27FC236}">
                <a16:creationId xmlns:a16="http://schemas.microsoft.com/office/drawing/2014/main" id="{1A601387-5270-42E9-907B-FB3BC0494DB4}"/>
              </a:ext>
            </a:extLst>
          </p:cNvPr>
          <p:cNvSpPr txBox="1"/>
          <p:nvPr/>
        </p:nvSpPr>
        <p:spPr>
          <a:xfrm>
            <a:off x="314326" y="3424233"/>
            <a:ext cx="1572246" cy="584775"/>
          </a:xfrm>
          <a:prstGeom prst="rect">
            <a:avLst/>
          </a:prstGeom>
          <a:noFill/>
        </p:spPr>
        <p:txBody>
          <a:bodyPr wrap="square" rtlCol="0">
            <a:noAutofit/>
          </a:bodyPr>
          <a:lstStyle/>
          <a:p>
            <a:pPr algn="r"/>
            <a:r>
              <a:rPr lang="en-US" sz="3200" dirty="0">
                <a:effectLst>
                  <a:outerShdw blurRad="38100" dist="38100" dir="2700000" algn="tl">
                    <a:srgbClr val="000000">
                      <a:alpha val="43137"/>
                    </a:srgbClr>
                  </a:outerShdw>
                </a:effectLst>
              </a:rPr>
              <a:t>Moses</a:t>
            </a:r>
          </a:p>
        </p:txBody>
      </p:sp>
      <p:sp>
        <p:nvSpPr>
          <p:cNvPr id="17" name="TextBox 16">
            <a:extLst>
              <a:ext uri="{FF2B5EF4-FFF2-40B4-BE49-F238E27FC236}">
                <a16:creationId xmlns:a16="http://schemas.microsoft.com/office/drawing/2014/main" id="{E670AC16-9452-42FD-AEE2-28AA75D74B16}"/>
              </a:ext>
            </a:extLst>
          </p:cNvPr>
          <p:cNvSpPr txBox="1"/>
          <p:nvPr/>
        </p:nvSpPr>
        <p:spPr>
          <a:xfrm>
            <a:off x="319082" y="4391039"/>
            <a:ext cx="1572246" cy="584775"/>
          </a:xfrm>
          <a:prstGeom prst="rect">
            <a:avLst/>
          </a:prstGeom>
          <a:noFill/>
        </p:spPr>
        <p:txBody>
          <a:bodyPr wrap="square" rtlCol="0">
            <a:noAutofit/>
          </a:bodyPr>
          <a:lstStyle/>
          <a:p>
            <a:pPr algn="r"/>
            <a:r>
              <a:rPr lang="en-US" sz="3200" dirty="0">
                <a:effectLst>
                  <a:outerShdw blurRad="38100" dist="38100" dir="2700000" algn="tl">
                    <a:srgbClr val="000000">
                      <a:alpha val="43137"/>
                    </a:srgbClr>
                  </a:outerShdw>
                </a:effectLst>
              </a:rPr>
              <a:t>Elijah</a:t>
            </a:r>
          </a:p>
        </p:txBody>
      </p:sp>
      <p:sp>
        <p:nvSpPr>
          <p:cNvPr id="18" name="TextBox 17">
            <a:extLst>
              <a:ext uri="{FF2B5EF4-FFF2-40B4-BE49-F238E27FC236}">
                <a16:creationId xmlns:a16="http://schemas.microsoft.com/office/drawing/2014/main" id="{3F75B034-5C6C-45C1-9398-7E6D3F2293CC}"/>
              </a:ext>
            </a:extLst>
          </p:cNvPr>
          <p:cNvSpPr txBox="1"/>
          <p:nvPr/>
        </p:nvSpPr>
        <p:spPr>
          <a:xfrm>
            <a:off x="1866811" y="3409944"/>
            <a:ext cx="3714839" cy="584775"/>
          </a:xfrm>
          <a:prstGeom prst="rect">
            <a:avLst/>
          </a:prstGeom>
          <a:noFill/>
        </p:spPr>
        <p:txBody>
          <a:bodyPr wrap="square" rtlCol="0">
            <a:noAutofit/>
          </a:bodyPr>
          <a:lstStyle/>
          <a:p>
            <a:r>
              <a:rPr lang="en-US" sz="3200" dirty="0">
                <a:effectLst>
                  <a:outerShdw blurRad="38100" dist="38100" dir="2700000" algn="tl">
                    <a:srgbClr val="000000">
                      <a:alpha val="43137"/>
                    </a:srgbClr>
                  </a:outerShdw>
                </a:effectLst>
              </a:rPr>
              <a:t>~ died without seeing the promises</a:t>
            </a:r>
          </a:p>
        </p:txBody>
      </p:sp>
      <p:sp>
        <p:nvSpPr>
          <p:cNvPr id="19" name="TextBox 18">
            <a:extLst>
              <a:ext uri="{FF2B5EF4-FFF2-40B4-BE49-F238E27FC236}">
                <a16:creationId xmlns:a16="http://schemas.microsoft.com/office/drawing/2014/main" id="{26C5D114-9968-4C36-9D23-3FAFEE95D1A6}"/>
              </a:ext>
            </a:extLst>
          </p:cNvPr>
          <p:cNvSpPr txBox="1"/>
          <p:nvPr/>
        </p:nvSpPr>
        <p:spPr>
          <a:xfrm>
            <a:off x="1866816" y="4391042"/>
            <a:ext cx="3019616" cy="584775"/>
          </a:xfrm>
          <a:prstGeom prst="rect">
            <a:avLst/>
          </a:prstGeom>
          <a:noFill/>
        </p:spPr>
        <p:txBody>
          <a:bodyPr wrap="square" rtlCol="0">
            <a:noAutofit/>
          </a:bodyPr>
          <a:lstStyle/>
          <a:p>
            <a:r>
              <a:rPr lang="en-US" sz="3200" dirty="0">
                <a:effectLst>
                  <a:outerShdw blurRad="38100" dist="38100" dir="2700000" algn="tl">
                    <a:srgbClr val="000000">
                      <a:alpha val="43137"/>
                    </a:srgbClr>
                  </a:outerShdw>
                </a:effectLst>
              </a:rPr>
              <a:t>~ the Rapture</a:t>
            </a:r>
          </a:p>
        </p:txBody>
      </p:sp>
      <p:sp>
        <p:nvSpPr>
          <p:cNvPr id="21" name="TextBox 20">
            <a:extLst>
              <a:ext uri="{FF2B5EF4-FFF2-40B4-BE49-F238E27FC236}">
                <a16:creationId xmlns:a16="http://schemas.microsoft.com/office/drawing/2014/main" id="{B8C161A8-C4FC-4660-AD62-A664874216F2}"/>
              </a:ext>
            </a:extLst>
          </p:cNvPr>
          <p:cNvSpPr txBox="1"/>
          <p:nvPr/>
        </p:nvSpPr>
        <p:spPr>
          <a:xfrm>
            <a:off x="5653100" y="3614755"/>
            <a:ext cx="2538412" cy="1077218"/>
          </a:xfrm>
          <a:prstGeom prst="rect">
            <a:avLst/>
          </a:prstGeom>
          <a:noFill/>
        </p:spPr>
        <p:txBody>
          <a:bodyPr wrap="square" rtlCol="0">
            <a:spAutoFit/>
          </a:bodyPr>
          <a:lstStyle/>
          <a:p>
            <a:pPr algn="ctr"/>
            <a:r>
              <a:rPr lang="en-US" sz="3200" dirty="0">
                <a:effectLst>
                  <a:outerShdw blurRad="38100" dist="38100" dir="2700000" algn="tl">
                    <a:srgbClr val="000000">
                      <a:alpha val="43137"/>
                    </a:srgbClr>
                  </a:outerShdw>
                </a:effectLst>
              </a:rPr>
              <a:t>All</a:t>
            </a:r>
          </a:p>
          <a:p>
            <a:pPr algn="ctr"/>
            <a:r>
              <a:rPr lang="en-US" sz="3200" dirty="0">
                <a:effectLst>
                  <a:outerShdw blurRad="38100" dist="38100" dir="2700000" algn="tl">
                    <a:srgbClr val="000000">
                      <a:alpha val="43137"/>
                    </a:srgbClr>
                  </a:outerShdw>
                </a:effectLst>
              </a:rPr>
              <a:t>redeemed</a:t>
            </a:r>
          </a:p>
        </p:txBody>
      </p:sp>
      <p:sp>
        <p:nvSpPr>
          <p:cNvPr id="22" name="Right Brace 21">
            <a:extLst>
              <a:ext uri="{FF2B5EF4-FFF2-40B4-BE49-F238E27FC236}">
                <a16:creationId xmlns:a16="http://schemas.microsoft.com/office/drawing/2014/main" id="{7BFC2FAC-F868-4B62-8F8D-430505234C0F}"/>
              </a:ext>
            </a:extLst>
          </p:cNvPr>
          <p:cNvSpPr/>
          <p:nvPr/>
        </p:nvSpPr>
        <p:spPr>
          <a:xfrm>
            <a:off x="5286384" y="3486542"/>
            <a:ext cx="447675" cy="1337507"/>
          </a:xfrm>
          <a:prstGeom prst="rightBrace">
            <a:avLst/>
          </a:prstGeom>
          <a:ln w="38100">
            <a:solidFill>
              <a:srgbClr val="FF000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186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par>
                          <p:cTn id="29" fill="hold">
                            <p:stCondLst>
                              <p:cond delay="2500"/>
                            </p:stCondLst>
                            <p:childTnLst>
                              <p:par>
                                <p:cTn id="30" presetID="10" presetClass="entr" presetSubtype="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par>
                          <p:cTn id="46" fill="hold">
                            <p:stCondLst>
                              <p:cond delay="1500"/>
                            </p:stCondLst>
                            <p:childTnLst>
                              <p:par>
                                <p:cTn id="47" presetID="10" presetClass="entr" presetSubtype="0"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par>
                          <p:cTn id="50" fill="hold">
                            <p:stCondLst>
                              <p:cond delay="2000"/>
                            </p:stCondLst>
                            <p:childTnLst>
                              <p:par>
                                <p:cTn id="51" presetID="22" presetClass="entr" presetSubtype="8"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left)">
                                      <p:cBhvr>
                                        <p:cTn id="53" dur="500"/>
                                        <p:tgtEl>
                                          <p:spTgt spid="22"/>
                                        </p:tgtEl>
                                      </p:cBhvr>
                                    </p:animEffect>
                                  </p:childTnLst>
                                </p:cTn>
                              </p:par>
                            </p:childTnLst>
                          </p:cTn>
                        </p:par>
                        <p:par>
                          <p:cTn id="54" fill="hold">
                            <p:stCondLst>
                              <p:cond delay="2500"/>
                            </p:stCondLst>
                            <p:childTnLst>
                              <p:par>
                                <p:cTn id="55" presetID="10" presetClass="entr" presetSubtype="0"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animBg="1"/>
      <p:bldP spid="15" grpId="0"/>
      <p:bldP spid="16" grpId="0"/>
      <p:bldP spid="17" grpId="0"/>
      <p:bldP spid="18" grpId="0"/>
      <p:bldP spid="19" grpId="0"/>
      <p:bldP spid="21" grpId="0"/>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65734B-0D50-4C69-A1B4-661C4808C2A4}"/>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Tree>
    <p:extLst>
      <p:ext uri="{BB962C8B-B14F-4D97-AF65-F5344CB8AC3E}">
        <p14:creationId xmlns:p14="http://schemas.microsoft.com/office/powerpoint/2010/main" val="3693691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
        <p:nvSpPr>
          <p:cNvPr id="8" name="TextBox 7">
            <a:extLst>
              <a:ext uri="{FF2B5EF4-FFF2-40B4-BE49-F238E27FC236}">
                <a16:creationId xmlns:a16="http://schemas.microsoft.com/office/drawing/2014/main" id="{80C6DAA0-6782-4E23-9AA6-3BC4D303FA00}"/>
              </a:ext>
            </a:extLst>
          </p:cNvPr>
          <p:cNvSpPr txBox="1"/>
          <p:nvPr/>
        </p:nvSpPr>
        <p:spPr>
          <a:xfrm>
            <a:off x="462064" y="859101"/>
            <a:ext cx="8279369" cy="523220"/>
          </a:xfrm>
          <a:prstGeom prst="rect">
            <a:avLst/>
          </a:prstGeom>
          <a:noFill/>
        </p:spPr>
        <p:txBody>
          <a:bodyPr wrap="square" rtlCol="0">
            <a:spAutoFit/>
          </a:bodyPr>
          <a:lstStyle/>
          <a:p>
            <a:r>
              <a:rPr lang="en-US" sz="2800" dirty="0">
                <a:solidFill>
                  <a:srgbClr val="FF0000"/>
                </a:solidFill>
                <a:effectLst>
                  <a:outerShdw blurRad="38100" dist="38100" dir="2700000" algn="tl">
                    <a:srgbClr val="000000">
                      <a:alpha val="43137"/>
                    </a:srgbClr>
                  </a:outerShdw>
                </a:effectLst>
              </a:rPr>
              <a:t>1. </a:t>
            </a:r>
            <a:r>
              <a:rPr lang="en-US" sz="2800" dirty="0">
                <a:effectLst>
                  <a:outerShdw blurRad="38100" dist="38100" dir="2700000" algn="tl">
                    <a:srgbClr val="000000">
                      <a:alpha val="43137"/>
                    </a:srgbClr>
                  </a:outerShdw>
                </a:effectLst>
              </a:rPr>
              <a:t>Fine …</a:t>
            </a:r>
            <a:endParaRPr lang="en-US" sz="2800" dirty="0">
              <a:solidFill>
                <a:srgbClr val="FF0000"/>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CBE3BC27-03CF-482A-9E62-44CCE312FFF7}"/>
              </a:ext>
            </a:extLst>
          </p:cNvPr>
          <p:cNvSpPr txBox="1"/>
          <p:nvPr/>
        </p:nvSpPr>
        <p:spPr>
          <a:xfrm>
            <a:off x="459187" y="1326867"/>
            <a:ext cx="8279369" cy="523220"/>
          </a:xfrm>
          <a:prstGeom prst="rect">
            <a:avLst/>
          </a:prstGeom>
          <a:noFill/>
        </p:spPr>
        <p:txBody>
          <a:bodyPr wrap="square" rtlCol="0">
            <a:spAutoFit/>
          </a:bodyPr>
          <a:lstStyle/>
          <a:p>
            <a:r>
              <a:rPr lang="en-US" sz="2800" dirty="0">
                <a:solidFill>
                  <a:srgbClr val="FF0000"/>
                </a:solidFill>
                <a:effectLst>
                  <a:outerShdw blurRad="38100" dist="38100" dir="2700000" algn="tl">
                    <a:srgbClr val="000000">
                      <a:alpha val="43137"/>
                    </a:srgbClr>
                  </a:outerShdw>
                </a:effectLst>
              </a:rPr>
              <a:t>2. </a:t>
            </a:r>
            <a:r>
              <a:rPr lang="en-US" sz="2800" dirty="0">
                <a:effectLst>
                  <a:outerShdw blurRad="38100" dist="38100" dir="2700000" algn="tl">
                    <a:srgbClr val="000000">
                      <a:alpha val="43137"/>
                    </a:srgbClr>
                  </a:outerShdw>
                </a:effectLst>
              </a:rPr>
              <a:t>Five minutes …</a:t>
            </a:r>
            <a:endParaRPr lang="en-US" sz="2800" dirty="0">
              <a:solidFill>
                <a:srgbClr val="FF0000"/>
              </a:solidFill>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2B524A07-1186-4A39-BAA9-E400431DEE70}"/>
              </a:ext>
            </a:extLst>
          </p:cNvPr>
          <p:cNvSpPr txBox="1"/>
          <p:nvPr/>
        </p:nvSpPr>
        <p:spPr>
          <a:xfrm>
            <a:off x="454337" y="1797997"/>
            <a:ext cx="8279369" cy="523220"/>
          </a:xfrm>
          <a:prstGeom prst="rect">
            <a:avLst/>
          </a:prstGeom>
          <a:noFill/>
        </p:spPr>
        <p:txBody>
          <a:bodyPr wrap="square" rtlCol="0">
            <a:spAutoFit/>
          </a:bodyPr>
          <a:lstStyle/>
          <a:p>
            <a:r>
              <a:rPr lang="en-US" sz="2800" dirty="0">
                <a:solidFill>
                  <a:srgbClr val="FF0000"/>
                </a:solidFill>
                <a:effectLst>
                  <a:outerShdw blurRad="38100" dist="38100" dir="2700000" algn="tl">
                    <a:srgbClr val="000000">
                      <a:alpha val="43137"/>
                    </a:srgbClr>
                  </a:outerShdw>
                </a:effectLst>
              </a:rPr>
              <a:t>3. </a:t>
            </a:r>
            <a:r>
              <a:rPr lang="en-US" sz="2800" dirty="0">
                <a:effectLst>
                  <a:outerShdw blurRad="38100" dist="38100" dir="2700000" algn="tl">
                    <a:srgbClr val="000000">
                      <a:alpha val="43137"/>
                    </a:srgbClr>
                  </a:outerShdw>
                </a:effectLst>
              </a:rPr>
              <a:t>Nothing …</a:t>
            </a:r>
            <a:endParaRPr lang="en-US" sz="2800" dirty="0">
              <a:solidFill>
                <a:srgbClr val="FF0000"/>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6E209379-B51B-43BE-B355-B9E6D9D80B65}"/>
              </a:ext>
            </a:extLst>
          </p:cNvPr>
          <p:cNvSpPr txBox="1"/>
          <p:nvPr/>
        </p:nvSpPr>
        <p:spPr>
          <a:xfrm>
            <a:off x="449482" y="2275480"/>
            <a:ext cx="8279369" cy="523220"/>
          </a:xfrm>
          <a:prstGeom prst="rect">
            <a:avLst/>
          </a:prstGeom>
          <a:noFill/>
        </p:spPr>
        <p:txBody>
          <a:bodyPr wrap="square" rtlCol="0">
            <a:spAutoFit/>
          </a:bodyPr>
          <a:lstStyle/>
          <a:p>
            <a:r>
              <a:rPr lang="en-US" sz="2800" dirty="0">
                <a:solidFill>
                  <a:srgbClr val="FF0000"/>
                </a:solidFill>
                <a:effectLst>
                  <a:outerShdw blurRad="38100" dist="38100" dir="2700000" algn="tl">
                    <a:srgbClr val="000000">
                      <a:alpha val="43137"/>
                    </a:srgbClr>
                  </a:outerShdw>
                </a:effectLst>
              </a:rPr>
              <a:t>4. </a:t>
            </a:r>
            <a:r>
              <a:rPr lang="en-US" sz="2800" dirty="0">
                <a:effectLst>
                  <a:outerShdw blurRad="38100" dist="38100" dir="2700000" algn="tl">
                    <a:srgbClr val="000000">
                      <a:alpha val="43137"/>
                    </a:srgbClr>
                  </a:outerShdw>
                </a:effectLst>
              </a:rPr>
              <a:t>Go ahead …</a:t>
            </a:r>
            <a:endParaRPr lang="en-US" sz="2800" dirty="0">
              <a:solidFill>
                <a:srgbClr val="FF0000"/>
              </a:solidFill>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A7F4F27F-5D6A-4C55-B21B-A930BF22F561}"/>
              </a:ext>
            </a:extLst>
          </p:cNvPr>
          <p:cNvSpPr txBox="1"/>
          <p:nvPr/>
        </p:nvSpPr>
        <p:spPr>
          <a:xfrm>
            <a:off x="4851400" y="-29390"/>
            <a:ext cx="3850640" cy="95410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800" dirty="0">
                <a:solidFill>
                  <a:srgbClr val="FF0000"/>
                </a:solidFill>
                <a:effectLst>
                  <a:outerShdw blurRad="38100" dist="38100" dir="2700000" algn="tl">
                    <a:srgbClr val="000000">
                      <a:alpha val="43137"/>
                    </a:srgbClr>
                  </a:outerShdw>
                </a:effectLst>
              </a:rPr>
              <a:t>Words women use and what they </a:t>
            </a:r>
            <a:r>
              <a:rPr lang="en-US" sz="2800" i="1" dirty="0">
                <a:solidFill>
                  <a:srgbClr val="FF0000"/>
                </a:solidFill>
                <a:effectLst>
                  <a:outerShdw blurRad="38100" dist="38100" dir="2700000" algn="tl">
                    <a:srgbClr val="000000">
                      <a:alpha val="43137"/>
                    </a:srgbClr>
                  </a:outerShdw>
                </a:effectLst>
              </a:rPr>
              <a:t>really</a:t>
            </a:r>
            <a:r>
              <a:rPr lang="en-US" sz="2800" dirty="0">
                <a:solidFill>
                  <a:srgbClr val="FF0000"/>
                </a:solidFill>
                <a:effectLst>
                  <a:outerShdw blurRad="38100" dist="38100" dir="2700000" algn="tl">
                    <a:srgbClr val="000000">
                      <a:alpha val="43137"/>
                    </a:srgbClr>
                  </a:outerShdw>
                </a:effectLst>
              </a:rPr>
              <a:t> mean</a:t>
            </a:r>
          </a:p>
        </p:txBody>
      </p:sp>
      <p:sp>
        <p:nvSpPr>
          <p:cNvPr id="22" name="TextBox 21">
            <a:extLst>
              <a:ext uri="{FF2B5EF4-FFF2-40B4-BE49-F238E27FC236}">
                <a16:creationId xmlns:a16="http://schemas.microsoft.com/office/drawing/2014/main" id="{D6D19193-FB54-42DE-9BAD-7AF77EFA2D5E}"/>
              </a:ext>
            </a:extLst>
          </p:cNvPr>
          <p:cNvSpPr txBox="1"/>
          <p:nvPr/>
        </p:nvSpPr>
        <p:spPr>
          <a:xfrm>
            <a:off x="459002" y="2732683"/>
            <a:ext cx="8279369" cy="523220"/>
          </a:xfrm>
          <a:prstGeom prst="rect">
            <a:avLst/>
          </a:prstGeom>
          <a:noFill/>
        </p:spPr>
        <p:txBody>
          <a:bodyPr wrap="square" rtlCol="0">
            <a:spAutoFit/>
          </a:bodyPr>
          <a:lstStyle/>
          <a:p>
            <a:r>
              <a:rPr lang="en-US" sz="2800" dirty="0">
                <a:solidFill>
                  <a:srgbClr val="FF0000"/>
                </a:solidFill>
                <a:effectLst>
                  <a:outerShdw blurRad="38100" dist="38100" dir="2700000" algn="tl">
                    <a:srgbClr val="000000">
                      <a:alpha val="43137"/>
                    </a:srgbClr>
                  </a:outerShdw>
                </a:effectLst>
              </a:rPr>
              <a:t>5. </a:t>
            </a:r>
            <a:r>
              <a:rPr lang="en-US" sz="2800" dirty="0">
                <a:effectLst>
                  <a:outerShdw blurRad="38100" dist="38100" dir="2700000" algn="tl">
                    <a:srgbClr val="000000">
                      <a:alpha val="43137"/>
                    </a:srgbClr>
                  </a:outerShdw>
                </a:effectLst>
              </a:rPr>
              <a:t>Loud sigh …</a:t>
            </a:r>
            <a:endParaRPr lang="en-US" sz="2800" dirty="0">
              <a:solidFill>
                <a:srgbClr val="FF0000"/>
              </a:solidFill>
              <a:effectLst>
                <a:outerShdw blurRad="38100" dist="38100" dir="2700000" algn="tl">
                  <a:srgbClr val="000000">
                    <a:alpha val="43137"/>
                  </a:srgbClr>
                </a:outerShdw>
              </a:effectLst>
            </a:endParaRPr>
          </a:p>
        </p:txBody>
      </p:sp>
      <p:sp>
        <p:nvSpPr>
          <p:cNvPr id="23" name="TextBox 22">
            <a:extLst>
              <a:ext uri="{FF2B5EF4-FFF2-40B4-BE49-F238E27FC236}">
                <a16:creationId xmlns:a16="http://schemas.microsoft.com/office/drawing/2014/main" id="{D9639007-06B3-4C01-9736-084B462185EA}"/>
              </a:ext>
            </a:extLst>
          </p:cNvPr>
          <p:cNvSpPr txBox="1"/>
          <p:nvPr/>
        </p:nvSpPr>
        <p:spPr>
          <a:xfrm>
            <a:off x="458997" y="3189892"/>
            <a:ext cx="8279369" cy="523220"/>
          </a:xfrm>
          <a:prstGeom prst="rect">
            <a:avLst/>
          </a:prstGeom>
          <a:noFill/>
        </p:spPr>
        <p:txBody>
          <a:bodyPr wrap="square" rtlCol="0">
            <a:spAutoFit/>
          </a:bodyPr>
          <a:lstStyle/>
          <a:p>
            <a:r>
              <a:rPr lang="en-US" sz="2800" dirty="0">
                <a:solidFill>
                  <a:srgbClr val="FF0000"/>
                </a:solidFill>
                <a:effectLst>
                  <a:outerShdw blurRad="38100" dist="38100" dir="2700000" algn="tl">
                    <a:srgbClr val="000000">
                      <a:alpha val="43137"/>
                    </a:srgbClr>
                  </a:outerShdw>
                </a:effectLst>
              </a:rPr>
              <a:t>6. </a:t>
            </a:r>
            <a:r>
              <a:rPr lang="en-US" sz="2800" dirty="0">
                <a:effectLst>
                  <a:outerShdw blurRad="38100" dist="38100" dir="2700000" algn="tl">
                    <a:srgbClr val="000000">
                      <a:alpha val="43137"/>
                    </a:srgbClr>
                  </a:outerShdw>
                </a:effectLst>
              </a:rPr>
              <a:t>That’s OK …</a:t>
            </a:r>
            <a:endParaRPr lang="en-US" sz="2800" dirty="0">
              <a:solidFill>
                <a:srgbClr val="FF0000"/>
              </a:solidFill>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id="{267C6CF5-7364-48AA-BC90-E16807583071}"/>
              </a:ext>
            </a:extLst>
          </p:cNvPr>
          <p:cNvSpPr txBox="1"/>
          <p:nvPr/>
        </p:nvSpPr>
        <p:spPr>
          <a:xfrm>
            <a:off x="458991" y="3642334"/>
            <a:ext cx="8279369" cy="523220"/>
          </a:xfrm>
          <a:prstGeom prst="rect">
            <a:avLst/>
          </a:prstGeom>
          <a:noFill/>
        </p:spPr>
        <p:txBody>
          <a:bodyPr wrap="square" rtlCol="0">
            <a:spAutoFit/>
          </a:bodyPr>
          <a:lstStyle/>
          <a:p>
            <a:r>
              <a:rPr lang="en-US" sz="2800" dirty="0">
                <a:solidFill>
                  <a:srgbClr val="FF0000"/>
                </a:solidFill>
                <a:effectLst>
                  <a:outerShdw blurRad="38100" dist="38100" dir="2700000" algn="tl">
                    <a:srgbClr val="000000">
                      <a:alpha val="43137"/>
                    </a:srgbClr>
                  </a:outerShdw>
                </a:effectLst>
              </a:rPr>
              <a:t>7. </a:t>
            </a:r>
            <a:r>
              <a:rPr lang="en-US" sz="2800" dirty="0">
                <a:effectLst>
                  <a:outerShdw blurRad="38100" dist="38100" dir="2700000" algn="tl">
                    <a:srgbClr val="000000">
                      <a:alpha val="43137"/>
                    </a:srgbClr>
                  </a:outerShdw>
                </a:effectLst>
              </a:rPr>
              <a:t>Thanks …</a:t>
            </a:r>
            <a:endParaRPr lang="en-US" sz="2800" dirty="0">
              <a:solidFill>
                <a:srgbClr val="FF0000"/>
              </a:solidFill>
              <a:effectLst>
                <a:outerShdw blurRad="38100" dist="38100" dir="2700000" algn="tl">
                  <a:srgbClr val="000000">
                    <a:alpha val="43137"/>
                  </a:srgbClr>
                </a:outerShdw>
              </a:effectLst>
            </a:endParaRPr>
          </a:p>
        </p:txBody>
      </p:sp>
      <p:sp>
        <p:nvSpPr>
          <p:cNvPr id="25" name="TextBox 24">
            <a:extLst>
              <a:ext uri="{FF2B5EF4-FFF2-40B4-BE49-F238E27FC236}">
                <a16:creationId xmlns:a16="http://schemas.microsoft.com/office/drawing/2014/main" id="{0DD91E19-8170-4571-9648-4FB26B112A53}"/>
              </a:ext>
            </a:extLst>
          </p:cNvPr>
          <p:cNvSpPr txBox="1"/>
          <p:nvPr/>
        </p:nvSpPr>
        <p:spPr>
          <a:xfrm>
            <a:off x="458985" y="4094779"/>
            <a:ext cx="8279369" cy="523220"/>
          </a:xfrm>
          <a:prstGeom prst="rect">
            <a:avLst/>
          </a:prstGeom>
          <a:noFill/>
        </p:spPr>
        <p:txBody>
          <a:bodyPr wrap="square" rtlCol="0">
            <a:spAutoFit/>
          </a:bodyPr>
          <a:lstStyle/>
          <a:p>
            <a:r>
              <a:rPr lang="en-US" sz="2800" dirty="0">
                <a:solidFill>
                  <a:srgbClr val="FF0000"/>
                </a:solidFill>
                <a:effectLst>
                  <a:outerShdw blurRad="38100" dist="38100" dir="2700000" algn="tl">
                    <a:srgbClr val="000000">
                      <a:alpha val="43137"/>
                    </a:srgbClr>
                  </a:outerShdw>
                </a:effectLst>
              </a:rPr>
              <a:t>8. </a:t>
            </a:r>
            <a:r>
              <a:rPr lang="en-US" sz="2800" dirty="0">
                <a:effectLst>
                  <a:outerShdw blurRad="38100" dist="38100" dir="2700000" algn="tl">
                    <a:srgbClr val="000000">
                      <a:alpha val="43137"/>
                    </a:srgbClr>
                  </a:outerShdw>
                </a:effectLst>
              </a:rPr>
              <a:t>Whatever …</a:t>
            </a:r>
            <a:endParaRPr lang="en-US" sz="2800" dirty="0">
              <a:solidFill>
                <a:srgbClr val="FF0000"/>
              </a:solidFill>
              <a:effectLst>
                <a:outerShdw blurRad="38100" dist="38100" dir="2700000" algn="tl">
                  <a:srgbClr val="000000">
                    <a:alpha val="43137"/>
                  </a:srgbClr>
                </a:outerShdw>
              </a:effectLst>
            </a:endParaRPr>
          </a:p>
        </p:txBody>
      </p:sp>
      <p:sp>
        <p:nvSpPr>
          <p:cNvPr id="26" name="TextBox 25">
            <a:extLst>
              <a:ext uri="{FF2B5EF4-FFF2-40B4-BE49-F238E27FC236}">
                <a16:creationId xmlns:a16="http://schemas.microsoft.com/office/drawing/2014/main" id="{179D4E4A-811C-4E8D-AF76-269FB869CAF0}"/>
              </a:ext>
            </a:extLst>
          </p:cNvPr>
          <p:cNvSpPr txBox="1"/>
          <p:nvPr/>
        </p:nvSpPr>
        <p:spPr>
          <a:xfrm>
            <a:off x="463738" y="4580559"/>
            <a:ext cx="8279369" cy="523220"/>
          </a:xfrm>
          <a:prstGeom prst="rect">
            <a:avLst/>
          </a:prstGeom>
          <a:noFill/>
        </p:spPr>
        <p:txBody>
          <a:bodyPr wrap="square" rtlCol="0">
            <a:spAutoFit/>
          </a:bodyPr>
          <a:lstStyle/>
          <a:p>
            <a:r>
              <a:rPr lang="en-US" sz="2800" dirty="0">
                <a:solidFill>
                  <a:srgbClr val="FF0000"/>
                </a:solidFill>
                <a:effectLst>
                  <a:outerShdw blurRad="38100" dist="38100" dir="2700000" algn="tl">
                    <a:srgbClr val="000000">
                      <a:alpha val="43137"/>
                    </a:srgbClr>
                  </a:outerShdw>
                </a:effectLst>
              </a:rPr>
              <a:t>9. </a:t>
            </a:r>
            <a:r>
              <a:rPr lang="en-US" sz="2800" dirty="0">
                <a:effectLst>
                  <a:outerShdw blurRad="38100" dist="38100" dir="2700000" algn="tl">
                    <a:srgbClr val="000000">
                      <a:alpha val="43137"/>
                    </a:srgbClr>
                  </a:outerShdw>
                </a:effectLst>
              </a:rPr>
              <a:t>Don’t worry about it. I got it …</a:t>
            </a:r>
            <a:endParaRPr lang="en-US" sz="2800" dirty="0">
              <a:solidFill>
                <a:srgbClr val="FF0000"/>
              </a:solidFill>
              <a:effectLst>
                <a:outerShdw blurRad="38100" dist="38100" dir="2700000" algn="tl">
                  <a:srgbClr val="000000">
                    <a:alpha val="43137"/>
                  </a:srgbClr>
                </a:outerShdw>
              </a:effectLst>
            </a:endParaRPr>
          </a:p>
        </p:txBody>
      </p:sp>
      <p:pic>
        <p:nvPicPr>
          <p:cNvPr id="1026" name="Picture 2" descr="Image result for nagging bird animation">
            <a:extLst>
              <a:ext uri="{FF2B5EF4-FFF2-40B4-BE49-F238E27FC236}">
                <a16:creationId xmlns:a16="http://schemas.microsoft.com/office/drawing/2014/main" id="{029EE756-7AF1-419B-93C7-EE0D29AA613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1366291">
            <a:off x="4400439" y="1177744"/>
            <a:ext cx="3661861" cy="19529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B637B16-E619-4AEE-A6CC-F83FC0B0193D}"/>
              </a:ext>
            </a:extLst>
          </p:cNvPr>
          <p:cNvSpPr txBox="1"/>
          <p:nvPr/>
        </p:nvSpPr>
        <p:spPr>
          <a:xfrm>
            <a:off x="3995355" y="3124199"/>
            <a:ext cx="4464908" cy="1569660"/>
          </a:xfrm>
          <a:prstGeom prst="rect">
            <a:avLst/>
          </a:prstGeom>
          <a:noFill/>
        </p:spPr>
        <p:txBody>
          <a:bodyPr wrap="square" rtlCol="0">
            <a:spAutoFit/>
          </a:bodyPr>
          <a:lstStyle/>
          <a:p>
            <a:pPr algn="ctr"/>
            <a:r>
              <a:rPr lang="en-US" sz="2400" dirty="0">
                <a:solidFill>
                  <a:schemeClr val="tx1">
                    <a:lumMod val="95000"/>
                    <a:lumOff val="5000"/>
                  </a:schemeClr>
                </a:solidFill>
                <a:effectLst>
                  <a:outerShdw blurRad="38100" dist="38100" dir="2700000" algn="tl">
                    <a:srgbClr val="000000">
                      <a:alpha val="43137"/>
                    </a:srgbClr>
                  </a:outerShdw>
                </a:effectLst>
              </a:rPr>
              <a:t>Wives, if your husband tells you he’ll fix it, he will. You don’t have to remind him about it every 6 months</a:t>
            </a:r>
          </a:p>
        </p:txBody>
      </p:sp>
    </p:spTree>
    <p:extLst>
      <p:ext uri="{BB962C8B-B14F-4D97-AF65-F5344CB8AC3E}">
        <p14:creationId xmlns:p14="http://schemas.microsoft.com/office/powerpoint/2010/main" val="14395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3" presetClass="emph" presetSubtype="2" fill="hold" grpId="1" nodeType="withEffect">
                                  <p:stCondLst>
                                    <p:cond delay="0"/>
                                  </p:stCondLst>
                                  <p:childTnLst>
                                    <p:animClr clrSpc="rgb" dir="cw">
                                      <p:cBhvr override="childStyle">
                                        <p:cTn id="14" dur="500" fill="hold"/>
                                        <p:tgtEl>
                                          <p:spTgt spid="8"/>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3" presetClass="emph" presetSubtype="2" fill="hold" grpId="1" nodeType="withEffect">
                                  <p:stCondLst>
                                    <p:cond delay="0"/>
                                  </p:stCondLst>
                                  <p:childTnLst>
                                    <p:animClr clrSpc="rgb" dir="cw">
                                      <p:cBhvr override="childStyle">
                                        <p:cTn id="21" dur="500" fill="hold"/>
                                        <p:tgtEl>
                                          <p:spTgt spid="9"/>
                                        </p:tgtEl>
                                        <p:attrNameLst>
                                          <p:attrName>style.color</p:attrName>
                                        </p:attrNameLst>
                                      </p:cBhvr>
                                      <p:to>
                                        <a:schemeClr val="accent2"/>
                                      </p:to>
                                    </p:animClr>
                                  </p:childTnLst>
                                </p:cTn>
                              </p:par>
                            </p:childTnLst>
                          </p:cTn>
                        </p:par>
                      </p:childTnLst>
                    </p:cTn>
                  </p:par>
                  <p:par>
                    <p:cTn id="22" fill="hold">
                      <p:stCondLst>
                        <p:cond delay="indefinite"/>
                      </p:stCondLst>
                      <p:childTnLst>
                        <p:par>
                          <p:cTn id="23" fill="hold">
                            <p:stCondLst>
                              <p:cond delay="0"/>
                            </p:stCondLst>
                            <p:childTnLst>
                              <p:par>
                                <p:cTn id="24" presetID="3" presetClass="emph" presetSubtype="2" fill="hold" grpId="2" nodeType="clickEffect">
                                  <p:stCondLst>
                                    <p:cond delay="0"/>
                                  </p:stCondLst>
                                  <p:childTnLst>
                                    <p:animClr clrSpc="rgb" dir="cw">
                                      <p:cBhvr override="childStyle">
                                        <p:cTn id="25" dur="500" fill="hold"/>
                                        <p:tgtEl>
                                          <p:spTgt spid="8"/>
                                        </p:tgtEl>
                                        <p:attrNameLst>
                                          <p:attrName>style.color</p:attrName>
                                        </p:attrNameLst>
                                      </p:cBhvr>
                                      <p:to>
                                        <a:schemeClr val="tx1"/>
                                      </p:to>
                                    </p:animClr>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3" presetClass="emph" presetSubtype="2" fill="hold" grpId="1" nodeType="withEffect">
                                  <p:stCondLst>
                                    <p:cond delay="0"/>
                                  </p:stCondLst>
                                  <p:childTnLst>
                                    <p:animClr clrSpc="rgb" dir="cw">
                                      <p:cBhvr override="childStyle">
                                        <p:cTn id="32" dur="500" fill="hold"/>
                                        <p:tgtEl>
                                          <p:spTgt spid="10"/>
                                        </p:tgtEl>
                                        <p:attrNameLst>
                                          <p:attrName>style.color</p:attrName>
                                        </p:attrNameLst>
                                      </p:cBhvr>
                                      <p:to>
                                        <a:schemeClr val="accent2"/>
                                      </p:to>
                                    </p:animClr>
                                  </p:childTnLst>
                                </p:cTn>
                              </p:par>
                              <p:par>
                                <p:cTn id="33" presetID="3" presetClass="emph" presetSubtype="2" fill="hold" grpId="3" nodeType="withEffect">
                                  <p:stCondLst>
                                    <p:cond delay="0"/>
                                  </p:stCondLst>
                                  <p:childTnLst>
                                    <p:animClr clrSpc="rgb" dir="cw">
                                      <p:cBhvr override="childStyle">
                                        <p:cTn id="34" dur="500" fill="hold"/>
                                        <p:tgtEl>
                                          <p:spTgt spid="8"/>
                                        </p:tgtEl>
                                        <p:attrNameLst>
                                          <p:attrName>style.color</p:attrName>
                                        </p:attrNameLst>
                                      </p:cBhvr>
                                      <p:to>
                                        <a:schemeClr val="accent2"/>
                                      </p:to>
                                    </p:animClr>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3" presetClass="emph" presetSubtype="2" fill="hold" grpId="1" nodeType="withEffect">
                                  <p:stCondLst>
                                    <p:cond delay="0"/>
                                  </p:stCondLst>
                                  <p:childTnLst>
                                    <p:animClr clrSpc="rgb" dir="cw">
                                      <p:cBhvr override="childStyle">
                                        <p:cTn id="41" dur="500" fill="hold"/>
                                        <p:tgtEl>
                                          <p:spTgt spid="11"/>
                                        </p:tgtEl>
                                        <p:attrNameLst>
                                          <p:attrName>style.color</p:attrName>
                                        </p:attrNameLst>
                                      </p:cBhvr>
                                      <p:to>
                                        <a:schemeClr val="accent2"/>
                                      </p:to>
                                    </p:animClr>
                                  </p:childTnLst>
                                </p:cTn>
                              </p:par>
                            </p:childTnLst>
                          </p:cTn>
                        </p:par>
                      </p:childTnLst>
                    </p:cTn>
                  </p:par>
                  <p:par>
                    <p:cTn id="42" fill="hold">
                      <p:stCondLst>
                        <p:cond delay="indefinite"/>
                      </p:stCondLst>
                      <p:childTnLst>
                        <p:par>
                          <p:cTn id="43" fill="hold">
                            <p:stCondLst>
                              <p:cond delay="0"/>
                            </p:stCondLst>
                            <p:childTnLst>
                              <p:par>
                                <p:cTn id="44" presetID="3" presetClass="emph" presetSubtype="2" fill="hold" grpId="2" nodeType="clickEffect">
                                  <p:stCondLst>
                                    <p:cond delay="0"/>
                                  </p:stCondLst>
                                  <p:childTnLst>
                                    <p:animClr clrSpc="rgb" dir="cw">
                                      <p:cBhvr override="childStyle">
                                        <p:cTn id="45" dur="500" fill="hold"/>
                                        <p:tgtEl>
                                          <p:spTgt spid="10"/>
                                        </p:tgtEl>
                                        <p:attrNameLst>
                                          <p:attrName>style.color</p:attrName>
                                        </p:attrNameLst>
                                      </p:cBhvr>
                                      <p:to>
                                        <a:schemeClr val="tx1"/>
                                      </p:to>
                                    </p:animClr>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3" presetClass="emph" presetSubtype="2" fill="hold" grpId="3" nodeType="withEffect">
                                  <p:stCondLst>
                                    <p:cond delay="0"/>
                                  </p:stCondLst>
                                  <p:childTnLst>
                                    <p:animClr clrSpc="rgb" dir="cw">
                                      <p:cBhvr override="childStyle">
                                        <p:cTn id="52" dur="500" fill="hold"/>
                                        <p:tgtEl>
                                          <p:spTgt spid="10"/>
                                        </p:tgtEl>
                                        <p:attrNameLst>
                                          <p:attrName>style.color</p:attrName>
                                        </p:attrNameLst>
                                      </p:cBhvr>
                                      <p:to>
                                        <a:schemeClr val="accent2"/>
                                      </p:to>
                                    </p:animClr>
                                  </p:childTnLst>
                                </p:cTn>
                              </p:par>
                              <p:par>
                                <p:cTn id="53" presetID="3" presetClass="emph" presetSubtype="2" fill="hold" grpId="1" nodeType="withEffect">
                                  <p:stCondLst>
                                    <p:cond delay="0"/>
                                  </p:stCondLst>
                                  <p:childTnLst>
                                    <p:animClr clrSpc="rgb" dir="cw">
                                      <p:cBhvr override="childStyle">
                                        <p:cTn id="54" dur="500" fill="hold"/>
                                        <p:tgtEl>
                                          <p:spTgt spid="22"/>
                                        </p:tgtEl>
                                        <p:attrNameLst>
                                          <p:attrName>style.color</p:attrName>
                                        </p:attrNameLst>
                                      </p:cBhvr>
                                      <p:to>
                                        <a:schemeClr val="accent2"/>
                                      </p:to>
                                    </p:animClr>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par>
                                <p:cTn id="60" presetID="3" presetClass="emph" presetSubtype="2" fill="hold" grpId="1" nodeType="withEffect">
                                  <p:stCondLst>
                                    <p:cond delay="0"/>
                                  </p:stCondLst>
                                  <p:childTnLst>
                                    <p:animClr clrSpc="rgb" dir="cw">
                                      <p:cBhvr override="childStyle">
                                        <p:cTn id="61" dur="500" fill="hold"/>
                                        <p:tgtEl>
                                          <p:spTgt spid="23"/>
                                        </p:tgtEl>
                                        <p:attrNameLst>
                                          <p:attrName>style.color</p:attrName>
                                        </p:attrNameLst>
                                      </p:cBhvr>
                                      <p:to>
                                        <a:schemeClr val="accent2"/>
                                      </p:to>
                                    </p:animClr>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500"/>
                                        <p:tgtEl>
                                          <p:spTgt spid="25"/>
                                        </p:tgtEl>
                                      </p:cBhvr>
                                    </p:animEffect>
                                  </p:childTnLst>
                                </p:cTn>
                              </p:par>
                              <p:par>
                                <p:cTn id="67" presetID="3" presetClass="emph" presetSubtype="2" fill="hold" grpId="1" nodeType="withEffect">
                                  <p:stCondLst>
                                    <p:cond delay="0"/>
                                  </p:stCondLst>
                                  <p:childTnLst>
                                    <p:animClr clrSpc="rgb" dir="cw">
                                      <p:cBhvr override="childStyle">
                                        <p:cTn id="68" dur="500" fill="hold"/>
                                        <p:tgtEl>
                                          <p:spTgt spid="24"/>
                                        </p:tgtEl>
                                        <p:attrNameLst>
                                          <p:attrName>style.color</p:attrName>
                                        </p:attrNameLst>
                                      </p:cBhvr>
                                      <p:to>
                                        <a:schemeClr val="accent2"/>
                                      </p:to>
                                    </p:animClr>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500"/>
                                        <p:tgtEl>
                                          <p:spTgt spid="26"/>
                                        </p:tgtEl>
                                      </p:cBhvr>
                                    </p:animEffect>
                                  </p:childTnLst>
                                </p:cTn>
                              </p:par>
                              <p:par>
                                <p:cTn id="74" presetID="3" presetClass="emph" presetSubtype="2" fill="hold" grpId="1" nodeType="withEffect">
                                  <p:stCondLst>
                                    <p:cond delay="0"/>
                                  </p:stCondLst>
                                  <p:childTnLst>
                                    <p:animClr clrSpc="rgb" dir="cw">
                                      <p:cBhvr override="childStyle">
                                        <p:cTn id="75" dur="500" fill="hold"/>
                                        <p:tgtEl>
                                          <p:spTgt spid="25"/>
                                        </p:tgtEl>
                                        <p:attrNameLst>
                                          <p:attrName>style.color</p:attrName>
                                        </p:attrNameLst>
                                      </p:cBhvr>
                                      <p:to>
                                        <a:schemeClr val="accent2"/>
                                      </p:to>
                                    </p:animClr>
                                  </p:childTnLst>
                                </p:cTn>
                              </p:par>
                            </p:childTnLst>
                          </p:cTn>
                        </p:par>
                      </p:childTnLst>
                    </p:cTn>
                  </p:par>
                  <p:par>
                    <p:cTn id="76" fill="hold">
                      <p:stCondLst>
                        <p:cond delay="indefinite"/>
                      </p:stCondLst>
                      <p:childTnLst>
                        <p:par>
                          <p:cTn id="77" fill="hold">
                            <p:stCondLst>
                              <p:cond delay="0"/>
                            </p:stCondLst>
                            <p:childTnLst>
                              <p:par>
                                <p:cTn id="78" presetID="3" presetClass="emph" presetSubtype="2" fill="hold" grpId="4" nodeType="clickEffect">
                                  <p:stCondLst>
                                    <p:cond delay="0"/>
                                  </p:stCondLst>
                                  <p:childTnLst>
                                    <p:animClr clrSpc="rgb" dir="cw">
                                      <p:cBhvr override="childStyle">
                                        <p:cTn id="79" dur="500" fill="hold"/>
                                        <p:tgtEl>
                                          <p:spTgt spid="10"/>
                                        </p:tgtEl>
                                        <p:attrNameLst>
                                          <p:attrName>style.color</p:attrName>
                                        </p:attrNameLst>
                                      </p:cBhvr>
                                      <p:to>
                                        <a:schemeClr val="tx1"/>
                                      </p:to>
                                    </p:animClr>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026"/>
                                        </p:tgtEl>
                                        <p:attrNameLst>
                                          <p:attrName>style.visibility</p:attrName>
                                        </p:attrNameLst>
                                      </p:cBhvr>
                                      <p:to>
                                        <p:strVal val="visible"/>
                                      </p:to>
                                    </p:set>
                                    <p:animEffect transition="in" filter="fade">
                                      <p:cBhvr>
                                        <p:cTn id="84" dur="500"/>
                                        <p:tgtEl>
                                          <p:spTgt spid="1026"/>
                                        </p:tgtEl>
                                      </p:cBhvr>
                                    </p:animEffect>
                                  </p:childTnLst>
                                </p:cTn>
                              </p:par>
                              <p:par>
                                <p:cTn id="85" presetID="3" presetClass="emph" presetSubtype="2" fill="hold" grpId="1" nodeType="withEffect">
                                  <p:stCondLst>
                                    <p:cond delay="0"/>
                                  </p:stCondLst>
                                  <p:childTnLst>
                                    <p:animClr clrSpc="rgb" dir="cw">
                                      <p:cBhvr override="childStyle">
                                        <p:cTn id="86" dur="500" fill="hold"/>
                                        <p:tgtEl>
                                          <p:spTgt spid="26"/>
                                        </p:tgtEl>
                                        <p:attrNameLst>
                                          <p:attrName>style.color</p:attrName>
                                        </p:attrNameLst>
                                      </p:cBhvr>
                                      <p:to>
                                        <a:schemeClr val="accent2"/>
                                      </p:to>
                                    </p:animClr>
                                  </p:childTnLst>
                                </p:cTn>
                              </p:par>
                            </p:childTnLst>
                          </p:cTn>
                        </p:par>
                        <p:par>
                          <p:cTn id="87" fill="hold">
                            <p:stCondLst>
                              <p:cond delay="500"/>
                            </p:stCondLst>
                            <p:childTnLst>
                              <p:par>
                                <p:cTn id="88" presetID="10" presetClass="entr" presetSubtype="0" fill="hold" grpId="0" nodeType="afterEffect">
                                  <p:stCondLst>
                                    <p:cond delay="0"/>
                                  </p:stCondLst>
                                  <p:childTnLst>
                                    <p:set>
                                      <p:cBhvr>
                                        <p:cTn id="89" dur="1" fill="hold">
                                          <p:stCondLst>
                                            <p:cond delay="0"/>
                                          </p:stCondLst>
                                        </p:cTn>
                                        <p:tgtEl>
                                          <p:spTgt spid="3"/>
                                        </p:tgtEl>
                                        <p:attrNameLst>
                                          <p:attrName>style.visibility</p:attrName>
                                        </p:attrNameLst>
                                      </p:cBhvr>
                                      <p:to>
                                        <p:strVal val="visible"/>
                                      </p:to>
                                    </p:set>
                                    <p:animEffect transition="in" filter="fade">
                                      <p:cBhvr>
                                        <p:cTn id="90" dur="500"/>
                                        <p:tgtEl>
                                          <p:spTgt spid="3"/>
                                        </p:tgtEl>
                                      </p:cBhvr>
                                    </p:animEffect>
                                  </p:childTnLst>
                                </p:cTn>
                              </p:par>
                              <p:par>
                                <p:cTn id="91" presetID="3" presetClass="emph" presetSubtype="2" fill="hold" grpId="5" nodeType="withEffect">
                                  <p:stCondLst>
                                    <p:cond delay="0"/>
                                  </p:stCondLst>
                                  <p:childTnLst>
                                    <p:animClr clrSpc="rgb" dir="cw">
                                      <p:cBhvr override="childStyle">
                                        <p:cTn id="92" dur="500" fill="hold"/>
                                        <p:tgtEl>
                                          <p:spTgt spid="10"/>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8" grpId="3"/>
      <p:bldP spid="9" grpId="0"/>
      <p:bldP spid="9" grpId="1"/>
      <p:bldP spid="10" grpId="0"/>
      <p:bldP spid="10" grpId="1"/>
      <p:bldP spid="10" grpId="2"/>
      <p:bldP spid="10" grpId="3"/>
      <p:bldP spid="10" grpId="4"/>
      <p:bldP spid="10" grpId="5"/>
      <p:bldP spid="11" grpId="0"/>
      <p:bldP spid="11" grpId="1"/>
      <p:bldP spid="22" grpId="0"/>
      <p:bldP spid="22" grpId="1"/>
      <p:bldP spid="23" grpId="0"/>
      <p:bldP spid="23" grpId="1"/>
      <p:bldP spid="24" grpId="0"/>
      <p:bldP spid="24" grpId="1"/>
      <p:bldP spid="25" grpId="0"/>
      <p:bldP spid="25" grpId="1"/>
      <p:bldP spid="26" grpId="0"/>
      <p:bldP spid="26" grpId="1"/>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3AF1E4B-2D79-4D65-B1A9-3C11D0F6ACEC}"/>
              </a:ext>
            </a:extLst>
          </p:cNvPr>
          <p:cNvSpPr/>
          <p:nvPr/>
        </p:nvSpPr>
        <p:spPr>
          <a:xfrm>
            <a:off x="7064737" y="1325197"/>
            <a:ext cx="1150113" cy="702860"/>
          </a:xfrm>
          <a:prstGeom prst="rect">
            <a:avLst/>
          </a:prstGeom>
          <a:solidFill>
            <a:schemeClr val="accent2">
              <a:lumMod val="60000"/>
              <a:lumOff val="4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
        <p:nvSpPr>
          <p:cNvPr id="8" name="TextBox 7">
            <a:extLst>
              <a:ext uri="{FF2B5EF4-FFF2-40B4-BE49-F238E27FC236}">
                <a16:creationId xmlns:a16="http://schemas.microsoft.com/office/drawing/2014/main" id="{80C6DAA0-6782-4E23-9AA6-3BC4D303FA00}"/>
              </a:ext>
            </a:extLst>
          </p:cNvPr>
          <p:cNvSpPr txBox="1"/>
          <p:nvPr/>
        </p:nvSpPr>
        <p:spPr>
          <a:xfrm>
            <a:off x="462064" y="859101"/>
            <a:ext cx="8158305" cy="1569660"/>
          </a:xfrm>
          <a:prstGeom prst="rect">
            <a:avLst/>
          </a:prstGeom>
          <a:noFill/>
        </p:spPr>
        <p:txBody>
          <a:bodyPr wrap="square" rtlCol="0">
            <a:spAutoFit/>
          </a:bodyPr>
          <a:lstStyle/>
          <a:p>
            <a:pPr lvl="0" defTabSz="914400" eaLnBrk="0" fontAlgn="base" hangingPunct="0">
              <a:spcBef>
                <a:spcPct val="0"/>
              </a:spcBef>
              <a:spcAft>
                <a:spcPct val="0"/>
              </a:spcAft>
            </a:pPr>
            <a:r>
              <a:rPr lang="en-US" altLang="en-US" sz="3200" dirty="0">
                <a:solidFill>
                  <a:schemeClr val="tx1">
                    <a:lumMod val="95000"/>
                    <a:lumOff val="5000"/>
                  </a:schemeClr>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Mark 9:10 ~ </a:t>
            </a:r>
            <a:r>
              <a:rPr lang="en-US" altLang="en-US" sz="3200" dirty="0">
                <a:solidFill>
                  <a:srgbClr val="FF0000"/>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So they kept this word to themselves, questioning what the rising from the dead meant.</a:t>
            </a:r>
            <a:endParaRPr lang="en-US" altLang="en-US" sz="4400" dirty="0">
              <a:solidFill>
                <a:srgbClr val="FF0000"/>
              </a:solidFill>
              <a:effectLst>
                <a:outerShdw blurRad="38100" dist="38100" dir="2700000" algn="tl">
                  <a:srgbClr val="000000">
                    <a:alpha val="43137"/>
                  </a:srgbClr>
                </a:outerShdw>
              </a:effectLst>
            </a:endParaRPr>
          </a:p>
        </p:txBody>
      </p:sp>
      <p:sp>
        <p:nvSpPr>
          <p:cNvPr id="4" name="Rectangle 1">
            <a:extLst>
              <a:ext uri="{FF2B5EF4-FFF2-40B4-BE49-F238E27FC236}">
                <a16:creationId xmlns:a16="http://schemas.microsoft.com/office/drawing/2014/main" id="{B92073A9-8C4F-41CA-B151-94F01933EEBC}"/>
              </a:ext>
            </a:extLst>
          </p:cNvPr>
          <p:cNvSpPr>
            <a:spLocks noChangeArrowheads="1"/>
          </p:cNvSpPr>
          <p:nvPr/>
        </p:nvSpPr>
        <p:spPr bwMode="auto">
          <a:xfrm>
            <a:off x="4479634"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875467C5-476D-4F08-B851-3CDA540E72AD}"/>
              </a:ext>
            </a:extLst>
          </p:cNvPr>
          <p:cNvSpPr txBox="1"/>
          <p:nvPr/>
        </p:nvSpPr>
        <p:spPr>
          <a:xfrm>
            <a:off x="746373" y="2415719"/>
            <a:ext cx="7971692" cy="584775"/>
          </a:xfrm>
          <a:prstGeom prst="rect">
            <a:avLst/>
          </a:prstGeom>
          <a:noFill/>
        </p:spPr>
        <p:txBody>
          <a:bodyPr wrap="square" rtlCol="0">
            <a:spAutoFit/>
          </a:bodyPr>
          <a:lstStyle/>
          <a:p>
            <a:pPr marL="285750" indent="-285750">
              <a:buFont typeface="Arial" panose="020B0604020202020204" pitchFamily="34" charset="0"/>
              <a:buChar char="•"/>
            </a:pPr>
            <a:r>
              <a:rPr lang="en-US" altLang="en-US" sz="3200" dirty="0">
                <a:solidFill>
                  <a:schemeClr val="tx1">
                    <a:lumMod val="95000"/>
                    <a:lumOff val="5000"/>
                  </a:schemeClr>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 </a:t>
            </a:r>
            <a:r>
              <a:rPr lang="en-US" sz="3200" dirty="0">
                <a:solidFill>
                  <a:srgbClr val="FF0000"/>
                </a:solidFill>
                <a:effectLst>
                  <a:outerShdw blurRad="38100" dist="38100" dir="2700000" algn="tl">
                    <a:srgbClr val="000000">
                      <a:alpha val="43137"/>
                    </a:srgbClr>
                  </a:outerShdw>
                </a:effectLst>
              </a:rPr>
              <a:t>from</a:t>
            </a:r>
            <a:r>
              <a:rPr lang="en-US" sz="3200" dirty="0">
                <a:effectLst>
                  <a:outerShdw blurRad="38100" dist="38100" dir="2700000" algn="tl">
                    <a:srgbClr val="000000">
                      <a:alpha val="43137"/>
                    </a:srgbClr>
                  </a:outerShdw>
                </a:effectLst>
              </a:rPr>
              <a:t> ~ </a:t>
            </a:r>
            <a:r>
              <a:rPr lang="en-US" sz="3200" i="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ek</a:t>
            </a:r>
            <a:r>
              <a:rPr lang="en-US" sz="3200" dirty="0">
                <a:effectLst>
                  <a:outerShdw blurRad="38100" dist="38100" dir="2700000" algn="tl">
                    <a:srgbClr val="000000">
                      <a:alpha val="43137"/>
                    </a:srgbClr>
                  </a:outerShdw>
                </a:effectLst>
              </a:rPr>
              <a:t> – </a:t>
            </a:r>
            <a:r>
              <a:rPr lang="en-US" sz="3200" i="1" dirty="0">
                <a:effectLst>
                  <a:outerShdw blurRad="38100" dist="38100" dir="2700000" algn="tl">
                    <a:srgbClr val="000000">
                      <a:alpha val="43137"/>
                    </a:srgbClr>
                  </a:outerShdw>
                </a:effectLst>
              </a:rPr>
              <a:t>out of</a:t>
            </a:r>
            <a:r>
              <a:rPr lang="en-US" sz="3200" dirty="0">
                <a:effectLst>
                  <a:outerShdw blurRad="38100" dist="38100" dir="2700000" algn="tl">
                    <a:srgbClr val="000000">
                      <a:alpha val="43137"/>
                    </a:srgbClr>
                  </a:outerShdw>
                </a:effectLst>
              </a:rPr>
              <a:t> or </a:t>
            </a:r>
            <a:r>
              <a:rPr lang="en-US" sz="3200" i="1" dirty="0">
                <a:effectLst>
                  <a:outerShdw blurRad="38100" dist="38100" dir="2700000" algn="tl">
                    <a:srgbClr val="000000">
                      <a:alpha val="43137"/>
                    </a:srgbClr>
                  </a:outerShdw>
                </a:effectLst>
              </a:rPr>
              <a:t>out from among</a:t>
            </a:r>
            <a:endParaRPr lang="en-US" sz="32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4293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65734B-0D50-4C69-A1B4-661C4808C2A4}"/>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Tree>
    <p:extLst>
      <p:ext uri="{BB962C8B-B14F-4D97-AF65-F5344CB8AC3E}">
        <p14:creationId xmlns:p14="http://schemas.microsoft.com/office/powerpoint/2010/main" val="352204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65734B-0D50-4C69-A1B4-661C4808C2A4}"/>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Tree>
    <p:extLst>
      <p:ext uri="{BB962C8B-B14F-4D97-AF65-F5344CB8AC3E}">
        <p14:creationId xmlns:p14="http://schemas.microsoft.com/office/powerpoint/2010/main" val="434682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pic>
        <p:nvPicPr>
          <p:cNvPr id="14338" name="Picture 2" descr="Image result for toothpaste">
            <a:extLst>
              <a:ext uri="{FF2B5EF4-FFF2-40B4-BE49-F238E27FC236}">
                <a16:creationId xmlns:a16="http://schemas.microsoft.com/office/drawing/2014/main" id="{BD95647A-2284-4103-A865-68E0D8A66FC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426" b="89549" l="4303" r="93238">
                        <a14:foregroundMark x1="5943" y1="53484" x2="11475" y2="53484"/>
                        <a14:foregroundMark x1="4508" y1="52869" x2="10656" y2="52664"/>
                        <a14:foregroundMark x1="6352" y1="51844" x2="12090" y2="51844"/>
                        <a14:foregroundMark x1="91803" y1="39344" x2="93238" y2="59016"/>
                      </a14:backgroundRemoval>
                    </a14:imgEffect>
                  </a14:imgLayer>
                </a14:imgProps>
              </a:ext>
              <a:ext uri="{28A0092B-C50C-407E-A947-70E740481C1C}">
                <a14:useLocalDpi xmlns:a14="http://schemas.microsoft.com/office/drawing/2010/main" val="0"/>
              </a:ext>
            </a:extLst>
          </a:blip>
          <a:srcRect t="33135" b="31647"/>
          <a:stretch/>
        </p:blipFill>
        <p:spPr bwMode="auto">
          <a:xfrm rot="16948878">
            <a:off x="1446393" y="2483976"/>
            <a:ext cx="4206243" cy="1232187"/>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Image result for dap squeeze tube">
            <a:extLst>
              <a:ext uri="{FF2B5EF4-FFF2-40B4-BE49-F238E27FC236}">
                <a16:creationId xmlns:a16="http://schemas.microsoft.com/office/drawing/2014/main" id="{71F10315-068B-4329-8733-E68FF72D6F8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900" b="93300" l="35500" r="63800">
                        <a14:foregroundMark x1="42700" y1="11300" x2="52800" y2="11600"/>
                        <a14:foregroundMark x1="52800" y1="11600" x2="44300" y2="5700"/>
                        <a14:foregroundMark x1="44300" y1="5700" x2="41800" y2="10200"/>
                        <a14:foregroundMark x1="40000" y1="14500" x2="43000" y2="6600"/>
                        <a14:foregroundMark x1="40200" y1="6700" x2="42800" y2="6500"/>
                        <a14:foregroundMark x1="39400" y1="5200" x2="44900" y2="5900"/>
                        <a14:foregroundMark x1="45100" y1="5900" x2="55500" y2="5800"/>
                        <a14:foregroundMark x1="55500" y1="5800" x2="59300" y2="5900"/>
                        <a14:foregroundMark x1="60400" y1="5300" x2="60400" y2="5300"/>
                        <a14:foregroundMark x1="60700" y1="4900" x2="60700" y2="4900"/>
                        <a14:foregroundMark x1="41400" y1="14800" x2="47900" y2="15300"/>
                        <a14:foregroundMark x1="48800" y1="21500" x2="50400" y2="22500"/>
                        <a14:foregroundMark x1="50500" y1="22500" x2="50800" y2="18600"/>
                        <a14:foregroundMark x1="51500" y1="18300" x2="48000" y2="23100"/>
                        <a14:foregroundMark x1="45900" y1="75800" x2="54700" y2="76500"/>
                        <a14:foregroundMark x1="49800" y1="79500" x2="49700" y2="93300"/>
                      </a14:backgroundRemoval>
                    </a14:imgEffect>
                  </a14:imgLayer>
                </a14:imgProps>
              </a:ext>
              <a:ext uri="{28A0092B-C50C-407E-A947-70E740481C1C}">
                <a14:useLocalDpi xmlns:a14="http://schemas.microsoft.com/office/drawing/2010/main" val="0"/>
              </a:ext>
            </a:extLst>
          </a:blip>
          <a:srcRect l="32004" r="32614"/>
          <a:stretch/>
        </p:blipFill>
        <p:spPr bwMode="auto">
          <a:xfrm rot="511852">
            <a:off x="4352059" y="1085550"/>
            <a:ext cx="1506683" cy="4258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132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342"/>
                                        </p:tgtEl>
                                        <p:attrNameLst>
                                          <p:attrName>style.visibility</p:attrName>
                                        </p:attrNameLst>
                                      </p:cBhvr>
                                      <p:to>
                                        <p:strVal val="visible"/>
                                      </p:to>
                                    </p:set>
                                    <p:animEffect transition="in" filter="fade">
                                      <p:cBhvr>
                                        <p:cTn id="7" dur="500"/>
                                        <p:tgtEl>
                                          <p:spTgt spid="143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fade">
                                      <p:cBhvr>
                                        <p:cTn id="12"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65734B-0D50-4C69-A1B4-661C4808C2A4}"/>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Tree>
    <p:extLst>
      <p:ext uri="{BB962C8B-B14F-4D97-AF65-F5344CB8AC3E}">
        <p14:creationId xmlns:p14="http://schemas.microsoft.com/office/powerpoint/2010/main" val="127360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F7A497-A0DD-422D-B0EB-E2B7C817C4DF}"/>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
        <p:nvSpPr>
          <p:cNvPr id="8" name="TextBox 7">
            <a:extLst>
              <a:ext uri="{FF2B5EF4-FFF2-40B4-BE49-F238E27FC236}">
                <a16:creationId xmlns:a16="http://schemas.microsoft.com/office/drawing/2014/main" id="{80C6DAA0-6782-4E23-9AA6-3BC4D303FA00}"/>
              </a:ext>
            </a:extLst>
          </p:cNvPr>
          <p:cNvSpPr txBox="1"/>
          <p:nvPr/>
        </p:nvSpPr>
        <p:spPr>
          <a:xfrm>
            <a:off x="462064" y="859101"/>
            <a:ext cx="8279369" cy="1077218"/>
          </a:xfrm>
          <a:prstGeom prst="rect">
            <a:avLst/>
          </a:prstGeom>
          <a:noFill/>
        </p:spPr>
        <p:txBody>
          <a:bodyPr wrap="square" rtlCol="0">
            <a:spAutoFit/>
          </a:bodyPr>
          <a:lstStyle/>
          <a:p>
            <a:pPr lvl="0" defTabSz="914400" eaLnBrk="0" fontAlgn="base" hangingPunct="0">
              <a:spcBef>
                <a:spcPct val="0"/>
              </a:spcBef>
              <a:spcAft>
                <a:spcPct val="0"/>
              </a:spcAft>
            </a:pPr>
            <a:r>
              <a:rPr lang="en-US" altLang="en-US" sz="3200" dirty="0">
                <a:solidFill>
                  <a:schemeClr val="tx1">
                    <a:lumMod val="95000"/>
                    <a:lumOff val="5000"/>
                  </a:schemeClr>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Matt. 16:23; Mark 8:33 ~ </a:t>
            </a:r>
            <a:r>
              <a:rPr lang="en-US" altLang="en-US" sz="3200" dirty="0">
                <a:solidFill>
                  <a:srgbClr val="FF0000"/>
                </a:solidFill>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 you are not mindful of the things of God, but the things of men.” </a:t>
            </a:r>
            <a:endParaRPr lang="en-US" altLang="en-US" sz="4400" dirty="0">
              <a:solidFill>
                <a:srgbClr val="FF0000"/>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283925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65734B-0D50-4C69-A1B4-661C4808C2A4}"/>
              </a:ext>
            </a:extLst>
          </p:cNvPr>
          <p:cNvSpPr txBox="1"/>
          <p:nvPr/>
        </p:nvSpPr>
        <p:spPr>
          <a:xfrm>
            <a:off x="2688805" y="-36813"/>
            <a:ext cx="3243755" cy="923330"/>
          </a:xfrm>
          <a:prstGeom prst="rect">
            <a:avLst/>
          </a:prstGeom>
          <a:noFill/>
        </p:spPr>
        <p:txBody>
          <a:bodyPr wrap="square" rtlCol="0">
            <a:spAutoFit/>
          </a:bodyPr>
          <a:lstStyle/>
          <a:p>
            <a:r>
              <a:rPr lang="en-US" sz="5400" dirty="0">
                <a:solidFill>
                  <a:srgbClr val="530006"/>
                </a:solidFill>
                <a:latin typeface="Times and Times again" pitchFamily="2" charset="0"/>
              </a:rPr>
              <a:t>9</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18</a:t>
            </a:r>
            <a:r>
              <a:rPr lang="en-US" sz="5400" dirty="0">
                <a:solidFill>
                  <a:srgbClr val="530006"/>
                </a:solidFill>
                <a:latin typeface="Times New Roman" panose="02020603050405020304" pitchFamily="18" charset="0"/>
                <a:cs typeface="Times New Roman" panose="02020603050405020304" pitchFamily="18" charset="0"/>
              </a:rPr>
              <a:t>-</a:t>
            </a:r>
            <a:r>
              <a:rPr lang="en-US" sz="5400" dirty="0">
                <a:solidFill>
                  <a:srgbClr val="530006"/>
                </a:solidFill>
                <a:latin typeface="Times and Times again" pitchFamily="2" charset="0"/>
              </a:rPr>
              <a:t>36</a:t>
            </a:r>
          </a:p>
        </p:txBody>
      </p:sp>
    </p:spTree>
    <p:extLst>
      <p:ext uri="{BB962C8B-B14F-4D97-AF65-F5344CB8AC3E}">
        <p14:creationId xmlns:p14="http://schemas.microsoft.com/office/powerpoint/2010/main" val="213873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F8AE46C-D1B2-494A-B7CF-986C3E388574}" vid="{F4976BE7-E753-4755-B762-BFB8B279BA9A}"/>
    </a:ext>
  </a:extLst>
</a:theme>
</file>

<file path=docProps/app.xml><?xml version="1.0" encoding="utf-8"?>
<Properties xmlns="http://schemas.openxmlformats.org/officeDocument/2006/extended-properties" xmlns:vt="http://schemas.openxmlformats.org/officeDocument/2006/docPropsVTypes">
  <Template>Luke</Template>
  <TotalTime>4006</TotalTime>
  <Words>1134</Words>
  <Application>Microsoft Office PowerPoint</Application>
  <PresentationFormat>On-screen Show (4:3)</PresentationFormat>
  <Paragraphs>136</Paragraphs>
  <Slides>41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 Light</vt:lpstr>
      <vt:lpstr>Times New Roman</vt:lpstr>
      <vt:lpstr>Calibri</vt:lpstr>
      <vt:lpstr>Times and Times again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Merrihew</dc:creator>
  <cp:lastModifiedBy>Ken Merrihew</cp:lastModifiedBy>
  <cp:revision>1</cp:revision>
  <dcterms:created xsi:type="dcterms:W3CDTF">2019-08-23T14:38:21Z</dcterms:created>
  <dcterms:modified xsi:type="dcterms:W3CDTF">2019-08-31T23:54:57Z</dcterms:modified>
</cp:coreProperties>
</file>