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4" r:id="rId3"/>
    <p:sldId id="266" r:id="rId4"/>
    <p:sldId id="257" r:id="rId5"/>
    <p:sldId id="267" r:id="rId6"/>
    <p:sldId id="279" r:id="rId7"/>
    <p:sldId id="258" r:id="rId8"/>
    <p:sldId id="265" r:id="rId9"/>
    <p:sldId id="268" r:id="rId10"/>
    <p:sldId id="269" r:id="rId11"/>
    <p:sldId id="270" r:id="rId12"/>
    <p:sldId id="271" r:id="rId13"/>
    <p:sldId id="276" r:id="rId14"/>
    <p:sldId id="259" r:id="rId15"/>
    <p:sldId id="260" r:id="rId16"/>
    <p:sldId id="263" r:id="rId17"/>
    <p:sldId id="261" r:id="rId18"/>
    <p:sldId id="273" r:id="rId19"/>
    <p:sldId id="274" r:id="rId20"/>
    <p:sldId id="275" r:id="rId21"/>
    <p:sldId id="262" r:id="rId22"/>
    <p:sldId id="272" r:id="rId23"/>
    <p:sldId id="278" r:id="rId24"/>
    <p:sldId id="27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Harrington" panose="04040505050A02020702" pitchFamily="82" charset="0"/>
      <p:regular r:id="rId32"/>
    </p:embeddedFont>
    <p:embeddedFont>
      <p:font typeface="Times and Times again" pitchFamily="2" charset="0"/>
      <p:regular r:id="rId33"/>
    </p:embeddedFont>
    <p:embeddedFont>
      <p:font typeface="Vivaldi" panose="03020602050506090804" pitchFamily="66" charset="0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83F19"/>
    <a:srgbClr val="213414"/>
    <a:srgbClr val="2A421A"/>
    <a:srgbClr val="273C18"/>
    <a:srgbClr val="1E2F13"/>
    <a:srgbClr val="304A1E"/>
    <a:srgbClr val="530006"/>
    <a:srgbClr val="41004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24106-C0A1-413C-8711-8CD9373A04C1}" v="1498" dt="2019-07-20T03:37:31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 showGuides="1">
      <p:cViewPr>
        <p:scale>
          <a:sx n="94" d="100"/>
          <a:sy n="94" d="100"/>
        </p:scale>
        <p:origin x="327" y="17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7D424106-C0A1-413C-8711-8CD9373A04C1}"/>
    <pc:docChg chg="undo redo custSel addSld delSld modSld sldOrd">
      <pc:chgData name="Ken Merrihew" userId="bcb7a1e886d99f07" providerId="LiveId" clId="{7D424106-C0A1-413C-8711-8CD9373A04C1}" dt="2019-07-20T03:44:40.867" v="3160" actId="1036"/>
      <pc:docMkLst>
        <pc:docMk/>
      </pc:docMkLst>
      <pc:sldChg chg="addSp delSp modSp ord">
        <pc:chgData name="Ken Merrihew" userId="bcb7a1e886d99f07" providerId="LiveId" clId="{7D424106-C0A1-413C-8711-8CD9373A04C1}" dt="2019-07-19T17:37:07.238" v="2801"/>
        <pc:sldMkLst>
          <pc:docMk/>
          <pc:sldMk cId="3293684324" sldId="257"/>
        </pc:sldMkLst>
        <pc:spChg chg="add mod">
          <ac:chgData name="Ken Merrihew" userId="bcb7a1e886d99f07" providerId="LiveId" clId="{7D424106-C0A1-413C-8711-8CD9373A04C1}" dt="2019-07-18T19:49:18.209" v="409"/>
          <ac:spMkLst>
            <pc:docMk/>
            <pc:sldMk cId="3293684324" sldId="257"/>
            <ac:spMk id="3" creationId="{7E6D5CE5-EE1E-414A-A006-92D040835625}"/>
          </ac:spMkLst>
        </pc:spChg>
        <pc:picChg chg="add del mod">
          <ac:chgData name="Ken Merrihew" userId="bcb7a1e886d99f07" providerId="LiveId" clId="{7D424106-C0A1-413C-8711-8CD9373A04C1}" dt="2019-07-19T16:26:24.762" v="2799" actId="478"/>
          <ac:picMkLst>
            <pc:docMk/>
            <pc:sldMk cId="3293684324" sldId="257"/>
            <ac:picMk id="5" creationId="{A59A0DC8-7329-4B31-B139-07405FBEA0DD}"/>
          </ac:picMkLst>
        </pc:picChg>
      </pc:sldChg>
      <pc:sldChg chg="addSp delSp modSp delAnim modAnim">
        <pc:chgData name="Ken Merrihew" userId="bcb7a1e886d99f07" providerId="LiveId" clId="{7D424106-C0A1-413C-8711-8CD9373A04C1}" dt="2019-07-20T02:18:12.142" v="2931" actId="6549"/>
        <pc:sldMkLst>
          <pc:docMk/>
          <pc:sldMk cId="704829784" sldId="258"/>
        </pc:sldMkLst>
        <pc:spChg chg="mod">
          <ac:chgData name="Ken Merrihew" userId="bcb7a1e886d99f07" providerId="LiveId" clId="{7D424106-C0A1-413C-8711-8CD9373A04C1}" dt="2019-07-18T20:41:33.825" v="670" actId="2711"/>
          <ac:spMkLst>
            <pc:docMk/>
            <pc:sldMk cId="704829784" sldId="258"/>
            <ac:spMk id="3" creationId="{E2263769-A21A-47C3-837A-2CF602A4A55D}"/>
          </ac:spMkLst>
        </pc:spChg>
        <pc:spChg chg="mod">
          <ac:chgData name="Ken Merrihew" userId="bcb7a1e886d99f07" providerId="LiveId" clId="{7D424106-C0A1-413C-8711-8CD9373A04C1}" dt="2019-07-18T20:42:12.262" v="704" actId="1035"/>
          <ac:spMkLst>
            <pc:docMk/>
            <pc:sldMk cId="704829784" sldId="258"/>
            <ac:spMk id="6" creationId="{FB763895-0120-4BB5-82D5-4DB71DA85863}"/>
          </ac:spMkLst>
        </pc:spChg>
        <pc:spChg chg="del">
          <ac:chgData name="Ken Merrihew" userId="bcb7a1e886d99f07" providerId="LiveId" clId="{7D424106-C0A1-413C-8711-8CD9373A04C1}" dt="2019-07-18T20:42:07.647" v="679" actId="478"/>
          <ac:spMkLst>
            <pc:docMk/>
            <pc:sldMk cId="704829784" sldId="258"/>
            <ac:spMk id="7" creationId="{7E662764-F9C2-4F84-81EC-1942AA7134DC}"/>
          </ac:spMkLst>
        </pc:spChg>
        <pc:spChg chg="add mod">
          <ac:chgData name="Ken Merrihew" userId="bcb7a1e886d99f07" providerId="LiveId" clId="{7D424106-C0A1-413C-8711-8CD9373A04C1}" dt="2019-07-18T20:51:56.562" v="882"/>
          <ac:spMkLst>
            <pc:docMk/>
            <pc:sldMk cId="704829784" sldId="258"/>
            <ac:spMk id="8" creationId="{D2DD8B0A-2641-4EB5-A73C-D44D5C178492}"/>
          </ac:spMkLst>
        </pc:spChg>
        <pc:spChg chg="add mod">
          <ac:chgData name="Ken Merrihew" userId="bcb7a1e886d99f07" providerId="LiveId" clId="{7D424106-C0A1-413C-8711-8CD9373A04C1}" dt="2019-07-18T20:52:16.458" v="911" actId="1036"/>
          <ac:spMkLst>
            <pc:docMk/>
            <pc:sldMk cId="704829784" sldId="258"/>
            <ac:spMk id="9" creationId="{6C6F4EFD-93E6-403B-841D-FF896E72382A}"/>
          </ac:spMkLst>
        </pc:spChg>
        <pc:spChg chg="add mod">
          <ac:chgData name="Ken Merrihew" userId="bcb7a1e886d99f07" providerId="LiveId" clId="{7D424106-C0A1-413C-8711-8CD9373A04C1}" dt="2019-07-20T02:18:12.142" v="2931" actId="6549"/>
          <ac:spMkLst>
            <pc:docMk/>
            <pc:sldMk cId="704829784" sldId="258"/>
            <ac:spMk id="10" creationId="{EC7B26ED-1E7E-4B18-9AF9-0F2D0407BB97}"/>
          </ac:spMkLst>
        </pc:spChg>
        <pc:spChg chg="add mod ord">
          <ac:chgData name="Ken Merrihew" userId="bcb7a1e886d99f07" providerId="LiveId" clId="{7D424106-C0A1-413C-8711-8CD9373A04C1}" dt="2019-07-19T00:48:32.044" v="2642" actId="1037"/>
          <ac:spMkLst>
            <pc:docMk/>
            <pc:sldMk cId="704829784" sldId="258"/>
            <ac:spMk id="11" creationId="{44E83060-17D7-4145-8398-A5C242529BBE}"/>
          </ac:spMkLst>
        </pc:spChg>
      </pc:sldChg>
      <pc:sldChg chg="addSp delSp modSp modAnim">
        <pc:chgData name="Ken Merrihew" userId="bcb7a1e886d99f07" providerId="LiveId" clId="{7D424106-C0A1-413C-8711-8CD9373A04C1}" dt="2019-07-20T03:38:47.287" v="3078" actId="1036"/>
        <pc:sldMkLst>
          <pc:docMk/>
          <pc:sldMk cId="2698620777" sldId="259"/>
        </pc:sldMkLst>
        <pc:spChg chg="add del mod">
          <ac:chgData name="Ken Merrihew" userId="bcb7a1e886d99f07" providerId="LiveId" clId="{7D424106-C0A1-413C-8711-8CD9373A04C1}" dt="2019-07-19T00:59:36.234" v="2666"/>
          <ac:spMkLst>
            <pc:docMk/>
            <pc:sldMk cId="2698620777" sldId="259"/>
            <ac:spMk id="4" creationId="{1DE31F9D-4866-472E-AFAC-C54FAA001C64}"/>
          </ac:spMkLst>
        </pc:spChg>
        <pc:spChg chg="add mod ord">
          <ac:chgData name="Ken Merrihew" userId="bcb7a1e886d99f07" providerId="LiveId" clId="{7D424106-C0A1-413C-8711-8CD9373A04C1}" dt="2019-07-20T03:37:31.664" v="3064" actId="164"/>
          <ac:spMkLst>
            <pc:docMk/>
            <pc:sldMk cId="2698620777" sldId="259"/>
            <ac:spMk id="4" creationId="{B8B1889F-D832-4377-9295-C11429CFD7D8}"/>
          </ac:spMkLst>
        </pc:spChg>
        <pc:spChg chg="add del mod">
          <ac:chgData name="Ken Merrihew" userId="bcb7a1e886d99f07" providerId="LiveId" clId="{7D424106-C0A1-413C-8711-8CD9373A04C1}" dt="2019-07-19T00:59:36.234" v="2666"/>
          <ac:spMkLst>
            <pc:docMk/>
            <pc:sldMk cId="2698620777" sldId="259"/>
            <ac:spMk id="5" creationId="{E01D0B49-CA4F-41B1-B6A8-AB9F80777623}"/>
          </ac:spMkLst>
        </pc:spChg>
        <pc:spChg chg="add del mod">
          <ac:chgData name="Ken Merrihew" userId="bcb7a1e886d99f07" providerId="LiveId" clId="{7D424106-C0A1-413C-8711-8CD9373A04C1}" dt="2019-07-19T01:01:47.493" v="2680"/>
          <ac:spMkLst>
            <pc:docMk/>
            <pc:sldMk cId="2698620777" sldId="259"/>
            <ac:spMk id="6" creationId="{2389B3BE-F702-4753-9B29-49B39B91A13A}"/>
          </ac:spMkLst>
        </pc:spChg>
        <pc:spChg chg="add mod">
          <ac:chgData name="Ken Merrihew" userId="bcb7a1e886d99f07" providerId="LiveId" clId="{7D424106-C0A1-413C-8711-8CD9373A04C1}" dt="2019-07-20T03:38:39.399" v="3072" actId="1036"/>
          <ac:spMkLst>
            <pc:docMk/>
            <pc:sldMk cId="2698620777" sldId="259"/>
            <ac:spMk id="7" creationId="{ECA765A4-A719-40CA-9C98-C10EC6D43A24}"/>
          </ac:spMkLst>
        </pc:spChg>
        <pc:spChg chg="del mod">
          <ac:chgData name="Ken Merrihew" userId="bcb7a1e886d99f07" providerId="LiveId" clId="{7D424106-C0A1-413C-8711-8CD9373A04C1}" dt="2019-07-19T01:01:47.493" v="2680"/>
          <ac:spMkLst>
            <pc:docMk/>
            <pc:sldMk cId="2698620777" sldId="259"/>
            <ac:spMk id="21" creationId="{E4C453C3-5A7E-4E2D-AEE7-F475FE45FFD7}"/>
          </ac:spMkLst>
        </pc:spChg>
        <pc:spChg chg="add del mod">
          <ac:chgData name="Ken Merrihew" userId="bcb7a1e886d99f07" providerId="LiveId" clId="{7D424106-C0A1-413C-8711-8CD9373A04C1}" dt="2019-07-19T01:01:47.493" v="2680"/>
          <ac:spMkLst>
            <pc:docMk/>
            <pc:sldMk cId="2698620777" sldId="259"/>
            <ac:spMk id="23" creationId="{06A80824-61DC-4E6F-8054-73AE8D47D6E5}"/>
          </ac:spMkLst>
        </pc:spChg>
        <pc:spChg chg="mod">
          <ac:chgData name="Ken Merrihew" userId="bcb7a1e886d99f07" providerId="LiveId" clId="{7D424106-C0A1-413C-8711-8CD9373A04C1}" dt="2019-07-20T03:28:08.014" v="3020" actId="404"/>
          <ac:spMkLst>
            <pc:docMk/>
            <pc:sldMk cId="2698620777" sldId="259"/>
            <ac:spMk id="24" creationId="{CB00BE1F-5C88-4152-87EB-6C78F49DD092}"/>
          </ac:spMkLst>
        </pc:spChg>
        <pc:spChg chg="mod">
          <ac:chgData name="Ken Merrihew" userId="bcb7a1e886d99f07" providerId="LiveId" clId="{7D424106-C0A1-413C-8711-8CD9373A04C1}" dt="2019-07-19T03:00:48.740" v="2794" actId="1582"/>
          <ac:spMkLst>
            <pc:docMk/>
            <pc:sldMk cId="2698620777" sldId="259"/>
            <ac:spMk id="25" creationId="{EAF6D9B7-BDF5-4E33-B65B-6136DB74A217}"/>
          </ac:spMkLst>
        </pc:spChg>
        <pc:spChg chg="mod">
          <ac:chgData name="Ken Merrihew" userId="bcb7a1e886d99f07" providerId="LiveId" clId="{7D424106-C0A1-413C-8711-8CD9373A04C1}" dt="2019-07-20T03:38:47.287" v="3078" actId="1036"/>
          <ac:spMkLst>
            <pc:docMk/>
            <pc:sldMk cId="2698620777" sldId="259"/>
            <ac:spMk id="26" creationId="{8E87F582-E4E7-46CE-A39C-55B62B1F45B5}"/>
          </ac:spMkLst>
        </pc:spChg>
        <pc:spChg chg="mod">
          <ac:chgData name="Ken Merrihew" userId="bcb7a1e886d99f07" providerId="LiveId" clId="{7D424106-C0A1-413C-8711-8CD9373A04C1}" dt="2019-07-20T03:28:20.778" v="3024" actId="404"/>
          <ac:spMkLst>
            <pc:docMk/>
            <pc:sldMk cId="2698620777" sldId="259"/>
            <ac:spMk id="37" creationId="{8BFD61BE-8231-41F5-BF5F-55D35F7CBFE5}"/>
          </ac:spMkLst>
        </pc:spChg>
        <pc:spChg chg="mod">
          <ac:chgData name="Ken Merrihew" userId="bcb7a1e886d99f07" providerId="LiveId" clId="{7D424106-C0A1-413C-8711-8CD9373A04C1}" dt="2019-07-19T03:01:26.668" v="2796" actId="1582"/>
          <ac:spMkLst>
            <pc:docMk/>
            <pc:sldMk cId="2698620777" sldId="259"/>
            <ac:spMk id="38" creationId="{A21CF36D-D721-48E3-925F-61291240B12F}"/>
          </ac:spMkLst>
        </pc:spChg>
        <pc:grpChg chg="add mod">
          <ac:chgData name="Ken Merrihew" userId="bcb7a1e886d99f07" providerId="LiveId" clId="{7D424106-C0A1-413C-8711-8CD9373A04C1}" dt="2019-07-20T03:34:37.758" v="3028"/>
          <ac:grpSpMkLst>
            <pc:docMk/>
            <pc:sldMk cId="2698620777" sldId="259"/>
            <ac:grpSpMk id="3" creationId="{8C88F6F3-C29C-4956-9656-10283373D88F}"/>
          </ac:grpSpMkLst>
        </pc:grpChg>
        <pc:grpChg chg="add mod">
          <ac:chgData name="Ken Merrihew" userId="bcb7a1e886d99f07" providerId="LiveId" clId="{7D424106-C0A1-413C-8711-8CD9373A04C1}" dt="2019-07-20T03:37:31.664" v="3064" actId="164"/>
          <ac:grpSpMkLst>
            <pc:docMk/>
            <pc:sldMk cId="2698620777" sldId="259"/>
            <ac:grpSpMk id="5" creationId="{98892B0F-2E6F-4635-884C-CC978EC09CF8}"/>
          </ac:grpSpMkLst>
        </pc:grpChg>
        <pc:grpChg chg="add mod">
          <ac:chgData name="Ken Merrihew" userId="bcb7a1e886d99f07" providerId="LiveId" clId="{7D424106-C0A1-413C-8711-8CD9373A04C1}" dt="2019-07-19T01:04:17.988" v="2742" actId="164"/>
          <ac:grpSpMkLst>
            <pc:docMk/>
            <pc:sldMk cId="2698620777" sldId="259"/>
            <ac:grpSpMk id="8" creationId="{02A930B4-1DC2-4C2A-A0E1-6147D649F582}"/>
          </ac:grpSpMkLst>
        </pc:grpChg>
        <pc:grpChg chg="add mod ord">
          <ac:chgData name="Ken Merrihew" userId="bcb7a1e886d99f07" providerId="LiveId" clId="{7D424106-C0A1-413C-8711-8CD9373A04C1}" dt="2019-07-20T03:37:31.664" v="3064" actId="164"/>
          <ac:grpSpMkLst>
            <pc:docMk/>
            <pc:sldMk cId="2698620777" sldId="259"/>
            <ac:grpSpMk id="9" creationId="{ADC98C39-2D42-424F-AAD0-4C56E72C7732}"/>
          </ac:grpSpMkLst>
        </pc:grpChg>
        <pc:grpChg chg="mod ord">
          <ac:chgData name="Ken Merrihew" userId="bcb7a1e886d99f07" providerId="LiveId" clId="{7D424106-C0A1-413C-8711-8CD9373A04C1}" dt="2019-07-20T03:35:44.013" v="3050" actId="1037"/>
          <ac:grpSpMkLst>
            <pc:docMk/>
            <pc:sldMk cId="2698620777" sldId="259"/>
            <ac:grpSpMk id="34" creationId="{1B40AF87-A8EC-4504-8B50-69A226DFAB19}"/>
          </ac:grpSpMkLst>
        </pc:grpChg>
        <pc:grpChg chg="mod ord">
          <ac:chgData name="Ken Merrihew" userId="bcb7a1e886d99f07" providerId="LiveId" clId="{7D424106-C0A1-413C-8711-8CD9373A04C1}" dt="2019-07-20T03:35:21.715" v="3037" actId="1076"/>
          <ac:grpSpMkLst>
            <pc:docMk/>
            <pc:sldMk cId="2698620777" sldId="259"/>
            <ac:grpSpMk id="39" creationId="{BA1BEFFB-3A48-4AB9-8C71-A408CB362BCA}"/>
          </ac:grpSpMkLst>
        </pc:grpChg>
        <pc:picChg chg="add mod modCrop">
          <ac:chgData name="Ken Merrihew" userId="bcb7a1e886d99f07" providerId="LiveId" clId="{7D424106-C0A1-413C-8711-8CD9373A04C1}" dt="2019-07-19T00:55:50.135" v="2650" actId="164"/>
          <ac:picMkLst>
            <pc:docMk/>
            <pc:sldMk cId="2698620777" sldId="259"/>
            <ac:picMk id="17" creationId="{03FDBAE5-680C-4B2C-9394-76129EE5BD9B}"/>
          </ac:picMkLst>
        </pc:picChg>
        <pc:picChg chg="mod ord">
          <ac:chgData name="Ken Merrihew" userId="bcb7a1e886d99f07" providerId="LiveId" clId="{7D424106-C0A1-413C-8711-8CD9373A04C1}" dt="2019-07-19T01:04:54.946" v="2743" actId="167"/>
          <ac:picMkLst>
            <pc:docMk/>
            <pc:sldMk cId="2698620777" sldId="259"/>
            <ac:picMk id="19" creationId="{FCDB1E91-4D2A-46F9-9EB5-CB5157F648AC}"/>
          </ac:picMkLst>
        </pc:picChg>
        <pc:picChg chg="add mod">
          <ac:chgData name="Ken Merrihew" userId="bcb7a1e886d99f07" providerId="LiveId" clId="{7D424106-C0A1-413C-8711-8CD9373A04C1}" dt="2019-07-20T03:34:57.872" v="3034" actId="14100"/>
          <ac:picMkLst>
            <pc:docMk/>
            <pc:sldMk cId="2698620777" sldId="259"/>
            <ac:picMk id="23" creationId="{B486105A-A38F-4B3E-82A7-54C0646AC37E}"/>
          </ac:picMkLst>
        </pc:picChg>
      </pc:sldChg>
      <pc:sldChg chg="ord">
        <pc:chgData name="Ken Merrihew" userId="bcb7a1e886d99f07" providerId="LiveId" clId="{7D424106-C0A1-413C-8711-8CD9373A04C1}" dt="2019-07-18T21:13:58.382" v="1248"/>
        <pc:sldMkLst>
          <pc:docMk/>
          <pc:sldMk cId="2355004762" sldId="260"/>
        </pc:sldMkLst>
      </pc:sldChg>
      <pc:sldChg chg="modSp modAnim">
        <pc:chgData name="Ken Merrihew" userId="bcb7a1e886d99f07" providerId="LiveId" clId="{7D424106-C0A1-413C-8711-8CD9373A04C1}" dt="2019-07-20T03:44:02.961" v="3147" actId="1038"/>
        <pc:sldMkLst>
          <pc:docMk/>
          <pc:sldMk cId="3579610888" sldId="261"/>
        </pc:sldMkLst>
        <pc:spChg chg="mod">
          <ac:chgData name="Ken Merrihew" userId="bcb7a1e886d99f07" providerId="LiveId" clId="{7D424106-C0A1-413C-8711-8CD9373A04C1}" dt="2019-07-20T03:43:52.150" v="3129" actId="1038"/>
          <ac:spMkLst>
            <pc:docMk/>
            <pc:sldMk cId="3579610888" sldId="261"/>
            <ac:spMk id="10" creationId="{77A707EF-0F63-4021-B0B0-36547BDC8EF9}"/>
          </ac:spMkLst>
        </pc:spChg>
        <pc:grpChg chg="mod">
          <ac:chgData name="Ken Merrihew" userId="bcb7a1e886d99f07" providerId="LiveId" clId="{7D424106-C0A1-413C-8711-8CD9373A04C1}" dt="2019-07-20T03:44:02.961" v="3147" actId="1038"/>
          <ac:grpSpMkLst>
            <pc:docMk/>
            <pc:sldMk cId="3579610888" sldId="261"/>
            <ac:grpSpMk id="11" creationId="{E336103F-EEA5-4AEF-B86C-04BB933D1B74}"/>
          </ac:grpSpMkLst>
        </pc:grpChg>
        <pc:picChg chg="mod">
          <ac:chgData name="Ken Merrihew" userId="bcb7a1e886d99f07" providerId="LiveId" clId="{7D424106-C0A1-413C-8711-8CD9373A04C1}" dt="2019-07-18T21:25:12.002" v="1366" actId="1036"/>
          <ac:picMkLst>
            <pc:docMk/>
            <pc:sldMk cId="3579610888" sldId="261"/>
            <ac:picMk id="2050" creationId="{9569BCEE-EF8D-4138-8059-E39C6A86977D}"/>
          </ac:picMkLst>
        </pc:picChg>
      </pc:sldChg>
      <pc:sldChg chg="addSp modSp modAnim">
        <pc:chgData name="Ken Merrihew" userId="bcb7a1e886d99f07" providerId="LiveId" clId="{7D424106-C0A1-413C-8711-8CD9373A04C1}" dt="2019-07-18T21:26:07.687" v="1372" actId="732"/>
        <pc:sldMkLst>
          <pc:docMk/>
          <pc:sldMk cId="1644697088" sldId="263"/>
        </pc:sldMkLst>
        <pc:picChg chg="mod modCrop">
          <ac:chgData name="Ken Merrihew" userId="bcb7a1e886d99f07" providerId="LiveId" clId="{7D424106-C0A1-413C-8711-8CD9373A04C1}" dt="2019-07-18T21:26:07.687" v="1372" actId="732"/>
          <ac:picMkLst>
            <pc:docMk/>
            <pc:sldMk cId="1644697088" sldId="263"/>
            <ac:picMk id="3" creationId="{70B96466-0B75-4A12-922D-28C027338780}"/>
          </ac:picMkLst>
        </pc:picChg>
        <pc:picChg chg="add mod">
          <ac:chgData name="Ken Merrihew" userId="bcb7a1e886d99f07" providerId="LiveId" clId="{7D424106-C0A1-413C-8711-8CD9373A04C1}" dt="2019-07-18T21:25:45.654" v="1371" actId="167"/>
          <ac:picMkLst>
            <pc:docMk/>
            <pc:sldMk cId="1644697088" sldId="263"/>
            <ac:picMk id="7" creationId="{EF6FABAB-4983-4620-89EA-307D95284B70}"/>
          </ac:picMkLst>
        </pc:picChg>
      </pc:sldChg>
      <pc:sldChg chg="addSp delSp modSp add ord modTransition delAnim modAnim">
        <pc:chgData name="Ken Merrihew" userId="bcb7a1e886d99f07" providerId="LiveId" clId="{7D424106-C0A1-413C-8711-8CD9373A04C1}" dt="2019-07-20T03:15:28.516" v="2933"/>
        <pc:sldMkLst>
          <pc:docMk/>
          <pc:sldMk cId="3306418809" sldId="264"/>
        </pc:sldMkLst>
        <pc:spChg chg="del">
          <ac:chgData name="Ken Merrihew" userId="bcb7a1e886d99f07" providerId="LiveId" clId="{7D424106-C0A1-413C-8711-8CD9373A04C1}" dt="2019-07-15T21:00:42.932" v="1" actId="478"/>
          <ac:spMkLst>
            <pc:docMk/>
            <pc:sldMk cId="3306418809" sldId="264"/>
            <ac:spMk id="3" creationId="{E2263769-A21A-47C3-837A-2CF602A4A55D}"/>
          </ac:spMkLst>
        </pc:spChg>
        <pc:spChg chg="del">
          <ac:chgData name="Ken Merrihew" userId="bcb7a1e886d99f07" providerId="LiveId" clId="{7D424106-C0A1-413C-8711-8CD9373A04C1}" dt="2019-07-15T21:00:43.948" v="2" actId="478"/>
          <ac:spMkLst>
            <pc:docMk/>
            <pc:sldMk cId="3306418809" sldId="264"/>
            <ac:spMk id="6" creationId="{FB763895-0120-4BB5-82D5-4DB71DA85863}"/>
          </ac:spMkLst>
        </pc:spChg>
        <pc:spChg chg="del">
          <ac:chgData name="Ken Merrihew" userId="bcb7a1e886d99f07" providerId="LiveId" clId="{7D424106-C0A1-413C-8711-8CD9373A04C1}" dt="2019-07-15T21:00:46.139" v="3" actId="478"/>
          <ac:spMkLst>
            <pc:docMk/>
            <pc:sldMk cId="3306418809" sldId="264"/>
            <ac:spMk id="7" creationId="{7E662764-F9C2-4F84-81EC-1942AA7134DC}"/>
          </ac:spMkLst>
        </pc:spChg>
        <pc:spChg chg="add mod">
          <ac:chgData name="Ken Merrihew" userId="bcb7a1e886d99f07" providerId="LiveId" clId="{7D424106-C0A1-413C-8711-8CD9373A04C1}" dt="2019-07-19T02:28:30.453" v="2764" actId="20577"/>
          <ac:spMkLst>
            <pc:docMk/>
            <pc:sldMk cId="3306418809" sldId="264"/>
            <ac:spMk id="8" creationId="{E281E651-B7D1-4852-B97D-1EF11644F375}"/>
          </ac:spMkLst>
        </pc:spChg>
        <pc:spChg chg="add mod">
          <ac:chgData name="Ken Merrihew" userId="bcb7a1e886d99f07" providerId="LiveId" clId="{7D424106-C0A1-413C-8711-8CD9373A04C1}" dt="2019-07-15T21:25:10.867" v="395" actId="1035"/>
          <ac:spMkLst>
            <pc:docMk/>
            <pc:sldMk cId="3306418809" sldId="264"/>
            <ac:spMk id="9" creationId="{C5E32FC0-A365-4C9E-878A-E7369C921C79}"/>
          </ac:spMkLst>
        </pc:spChg>
        <pc:spChg chg="add mod">
          <ac:chgData name="Ken Merrihew" userId="bcb7a1e886d99f07" providerId="LiveId" clId="{7D424106-C0A1-413C-8711-8CD9373A04C1}" dt="2019-07-15T21:25:10.867" v="395" actId="1035"/>
          <ac:spMkLst>
            <pc:docMk/>
            <pc:sldMk cId="3306418809" sldId="264"/>
            <ac:spMk id="10" creationId="{FC970AA1-8406-4E32-86AC-CAA2E276E29E}"/>
          </ac:spMkLst>
        </pc:spChg>
        <pc:spChg chg="add mod">
          <ac:chgData name="Ken Merrihew" userId="bcb7a1e886d99f07" providerId="LiveId" clId="{7D424106-C0A1-413C-8711-8CD9373A04C1}" dt="2019-07-15T21:25:10.867" v="395" actId="1035"/>
          <ac:spMkLst>
            <pc:docMk/>
            <pc:sldMk cId="3306418809" sldId="264"/>
            <ac:spMk id="11" creationId="{C2E38D28-1E5C-4631-98C5-5F75809B361B}"/>
          </ac:spMkLst>
        </pc:spChg>
        <pc:spChg chg="add mod">
          <ac:chgData name="Ken Merrihew" userId="bcb7a1e886d99f07" providerId="LiveId" clId="{7D424106-C0A1-413C-8711-8CD9373A04C1}" dt="2019-07-19T02:58:19.361" v="2793" actId="20577"/>
          <ac:spMkLst>
            <pc:docMk/>
            <pc:sldMk cId="3306418809" sldId="264"/>
            <ac:spMk id="12" creationId="{FB9C545B-AA8D-4070-A1AA-22BBD088A7C1}"/>
          </ac:spMkLst>
        </pc:spChg>
        <pc:picChg chg="add mod">
          <ac:chgData name="Ken Merrihew" userId="bcb7a1e886d99f07" providerId="LiveId" clId="{7D424106-C0A1-413C-8711-8CD9373A04C1}" dt="2019-07-15T21:02:25.194" v="24"/>
          <ac:picMkLst>
            <pc:docMk/>
            <pc:sldMk cId="3306418809" sldId="264"/>
            <ac:picMk id="3074" creationId="{6A306054-3A56-40C3-9D73-6CF331A8BAD1}"/>
          </ac:picMkLst>
        </pc:picChg>
      </pc:sldChg>
      <pc:sldChg chg="add">
        <pc:chgData name="Ken Merrihew" userId="bcb7a1e886d99f07" providerId="LiveId" clId="{7D424106-C0A1-413C-8711-8CD9373A04C1}" dt="2019-07-15T21:00:39.254" v="0"/>
        <pc:sldMkLst>
          <pc:docMk/>
          <pc:sldMk cId="965940753" sldId="265"/>
        </pc:sldMkLst>
      </pc:sldChg>
      <pc:sldChg chg="addSp delSp modSp add addAnim delAnim modAnim">
        <pc:chgData name="Ken Merrihew" userId="bcb7a1e886d99f07" providerId="LiveId" clId="{7D424106-C0A1-413C-8711-8CD9373A04C1}" dt="2019-07-18T19:53:44.327" v="428"/>
        <pc:sldMkLst>
          <pc:docMk/>
          <pc:sldMk cId="2356862461" sldId="266"/>
        </pc:sldMkLst>
        <pc:spChg chg="del">
          <ac:chgData name="Ken Merrihew" userId="bcb7a1e886d99f07" providerId="LiveId" clId="{7D424106-C0A1-413C-8711-8CD9373A04C1}" dt="2019-07-18T19:52:37.248" v="411" actId="478"/>
          <ac:spMkLst>
            <pc:docMk/>
            <pc:sldMk cId="2356862461" sldId="266"/>
            <ac:spMk id="8" creationId="{E281E651-B7D1-4852-B97D-1EF11644F375}"/>
          </ac:spMkLst>
        </pc:spChg>
        <pc:spChg chg="del">
          <ac:chgData name="Ken Merrihew" userId="bcb7a1e886d99f07" providerId="LiveId" clId="{7D424106-C0A1-413C-8711-8CD9373A04C1}" dt="2019-07-18T19:52:37.248" v="411" actId="478"/>
          <ac:spMkLst>
            <pc:docMk/>
            <pc:sldMk cId="2356862461" sldId="266"/>
            <ac:spMk id="9" creationId="{C5E32FC0-A365-4C9E-878A-E7369C921C79}"/>
          </ac:spMkLst>
        </pc:spChg>
        <pc:spChg chg="del">
          <ac:chgData name="Ken Merrihew" userId="bcb7a1e886d99f07" providerId="LiveId" clId="{7D424106-C0A1-413C-8711-8CD9373A04C1}" dt="2019-07-18T19:52:37.248" v="411" actId="478"/>
          <ac:spMkLst>
            <pc:docMk/>
            <pc:sldMk cId="2356862461" sldId="266"/>
            <ac:spMk id="10" creationId="{FC970AA1-8406-4E32-86AC-CAA2E276E29E}"/>
          </ac:spMkLst>
        </pc:spChg>
        <pc:spChg chg="del">
          <ac:chgData name="Ken Merrihew" userId="bcb7a1e886d99f07" providerId="LiveId" clId="{7D424106-C0A1-413C-8711-8CD9373A04C1}" dt="2019-07-18T19:52:37.248" v="411" actId="478"/>
          <ac:spMkLst>
            <pc:docMk/>
            <pc:sldMk cId="2356862461" sldId="266"/>
            <ac:spMk id="11" creationId="{C2E38D28-1E5C-4631-98C5-5F75809B361B}"/>
          </ac:spMkLst>
        </pc:spChg>
        <pc:spChg chg="add del mod">
          <ac:chgData name="Ken Merrihew" userId="bcb7a1e886d99f07" providerId="LiveId" clId="{7D424106-C0A1-413C-8711-8CD9373A04C1}" dt="2019-07-18T19:53:32.070" v="427" actId="20577"/>
          <ac:spMkLst>
            <pc:docMk/>
            <pc:sldMk cId="2356862461" sldId="266"/>
            <ac:spMk id="12" creationId="{FB9C545B-AA8D-4070-A1AA-22BBD088A7C1}"/>
          </ac:spMkLst>
        </pc:spChg>
      </pc:sldChg>
      <pc:sldChg chg="addSp delSp modSp add delAnim modAnim">
        <pc:chgData name="Ken Merrihew" userId="bcb7a1e886d99f07" providerId="LiveId" clId="{7D424106-C0A1-413C-8711-8CD9373A04C1}" dt="2019-07-20T03:44:40.867" v="3160" actId="1036"/>
        <pc:sldMkLst>
          <pc:docMk/>
          <pc:sldMk cId="946728766" sldId="267"/>
        </pc:sldMkLst>
        <pc:spChg chg="add mod">
          <ac:chgData name="Ken Merrihew" userId="bcb7a1e886d99f07" providerId="LiveId" clId="{7D424106-C0A1-413C-8711-8CD9373A04C1}" dt="2019-07-19T18:08:47.301" v="2886" actId="1076"/>
          <ac:spMkLst>
            <pc:docMk/>
            <pc:sldMk cId="946728766" sldId="267"/>
            <ac:spMk id="3" creationId="{C700681B-2E86-4C55-AC82-B7F8FF99A823}"/>
          </ac:spMkLst>
        </pc:spChg>
        <pc:spChg chg="add mod">
          <ac:chgData name="Ken Merrihew" userId="bcb7a1e886d99f07" providerId="LiveId" clId="{7D424106-C0A1-413C-8711-8CD9373A04C1}" dt="2019-07-18T20:08:16.130" v="627" actId="1035"/>
          <ac:spMkLst>
            <pc:docMk/>
            <pc:sldMk cId="946728766" sldId="267"/>
            <ac:spMk id="4" creationId="{A10B0C42-FBC7-41FB-9CB9-514752034234}"/>
          </ac:spMkLst>
        </pc:spChg>
        <pc:spChg chg="add mod">
          <ac:chgData name="Ken Merrihew" userId="bcb7a1e886d99f07" providerId="LiveId" clId="{7D424106-C0A1-413C-8711-8CD9373A04C1}" dt="2019-07-18T20:00:46.974" v="514" actId="1038"/>
          <ac:spMkLst>
            <pc:docMk/>
            <pc:sldMk cId="946728766" sldId="267"/>
            <ac:spMk id="6" creationId="{28F7A2A8-6680-4A5B-8E42-7D0FF0694A92}"/>
          </ac:spMkLst>
        </pc:spChg>
        <pc:spChg chg="add mod">
          <ac:chgData name="Ken Merrihew" userId="bcb7a1e886d99f07" providerId="LiveId" clId="{7D424106-C0A1-413C-8711-8CD9373A04C1}" dt="2019-07-18T20:00:46.974" v="514" actId="1038"/>
          <ac:spMkLst>
            <pc:docMk/>
            <pc:sldMk cId="946728766" sldId="267"/>
            <ac:spMk id="8" creationId="{D9D1DEC7-4D9B-433B-9A90-5AAE12B81607}"/>
          </ac:spMkLst>
        </pc:spChg>
        <pc:spChg chg="mod topLvl">
          <ac:chgData name="Ken Merrihew" userId="bcb7a1e886d99f07" providerId="LiveId" clId="{7D424106-C0A1-413C-8711-8CD9373A04C1}" dt="2019-07-20T03:44:40.867" v="3160" actId="1036"/>
          <ac:spMkLst>
            <pc:docMk/>
            <pc:sldMk cId="946728766" sldId="267"/>
            <ac:spMk id="11" creationId="{3A5FF975-F771-4269-83CB-F232AD2AFF3A}"/>
          </ac:spMkLst>
        </pc:spChg>
        <pc:spChg chg="del">
          <ac:chgData name="Ken Merrihew" userId="bcb7a1e886d99f07" providerId="LiveId" clId="{7D424106-C0A1-413C-8711-8CD9373A04C1}" dt="2019-07-18T19:55:50.313" v="430" actId="478"/>
          <ac:spMkLst>
            <pc:docMk/>
            <pc:sldMk cId="946728766" sldId="267"/>
            <ac:spMk id="12" creationId="{FB9C545B-AA8D-4070-A1AA-22BBD088A7C1}"/>
          </ac:spMkLst>
        </pc:spChg>
        <pc:spChg chg="mod">
          <ac:chgData name="Ken Merrihew" userId="bcb7a1e886d99f07" providerId="LiveId" clId="{7D424106-C0A1-413C-8711-8CD9373A04C1}" dt="2019-07-18T20:11:25.237" v="658" actId="1038"/>
          <ac:spMkLst>
            <pc:docMk/>
            <pc:sldMk cId="946728766" sldId="267"/>
            <ac:spMk id="14" creationId="{3FA8054D-E8E5-4646-A807-D973C71435EA}"/>
          </ac:spMkLst>
        </pc:spChg>
        <pc:grpChg chg="add del mod">
          <ac:chgData name="Ken Merrihew" userId="bcb7a1e886d99f07" providerId="LiveId" clId="{7D424106-C0A1-413C-8711-8CD9373A04C1}" dt="2019-07-19T18:04:52.043" v="2867" actId="165"/>
          <ac:grpSpMkLst>
            <pc:docMk/>
            <pc:sldMk cId="946728766" sldId="267"/>
            <ac:grpSpMk id="9" creationId="{5CE1F0E3-91C6-4EE3-88A2-76B4F6EE8CE7}"/>
          </ac:grpSpMkLst>
        </pc:grpChg>
        <pc:grpChg chg="add del mod">
          <ac:chgData name="Ken Merrihew" userId="bcb7a1e886d99f07" providerId="LiveId" clId="{7D424106-C0A1-413C-8711-8CD9373A04C1}" dt="2019-07-19T00:46:48.045" v="2600" actId="478"/>
          <ac:grpSpMkLst>
            <pc:docMk/>
            <pc:sldMk cId="946728766" sldId="267"/>
            <ac:grpSpMk id="11" creationId="{D568E975-0DDE-4CF9-B125-038E0795B7BE}"/>
          </ac:grpSpMkLst>
        </pc:grpChg>
        <pc:picChg chg="add mod">
          <ac:chgData name="Ken Merrihew" userId="bcb7a1e886d99f07" providerId="LiveId" clId="{7D424106-C0A1-413C-8711-8CD9373A04C1}" dt="2019-07-18T20:00:46.974" v="514" actId="1038"/>
          <ac:picMkLst>
            <pc:docMk/>
            <pc:sldMk cId="946728766" sldId="267"/>
            <ac:picMk id="5" creationId="{4969ADE8-87CC-4EAC-9055-D1E7701B3DB1}"/>
          </ac:picMkLst>
        </pc:picChg>
        <pc:picChg chg="add mod">
          <ac:chgData name="Ken Merrihew" userId="bcb7a1e886d99f07" providerId="LiveId" clId="{7D424106-C0A1-413C-8711-8CD9373A04C1}" dt="2019-07-18T20:00:46.974" v="514" actId="1038"/>
          <ac:picMkLst>
            <pc:docMk/>
            <pc:sldMk cId="946728766" sldId="267"/>
            <ac:picMk id="7" creationId="{74527EE2-B9AC-44BC-8278-8E987DFE9381}"/>
          </ac:picMkLst>
        </pc:picChg>
        <pc:picChg chg="mod topLvl">
          <ac:chgData name="Ken Merrihew" userId="bcb7a1e886d99f07" providerId="LiveId" clId="{7D424106-C0A1-413C-8711-8CD9373A04C1}" dt="2019-07-20T03:44:12.483" v="3149" actId="14100"/>
          <ac:picMkLst>
            <pc:docMk/>
            <pc:sldMk cId="946728766" sldId="267"/>
            <ac:picMk id="10" creationId="{0229CDAA-A494-4BF9-B2BB-A65D9EEA8EB5}"/>
          </ac:picMkLst>
        </pc:picChg>
        <pc:picChg chg="mod">
          <ac:chgData name="Ken Merrihew" userId="bcb7a1e886d99f07" providerId="LiveId" clId="{7D424106-C0A1-413C-8711-8CD9373A04C1}" dt="2019-07-18T20:11:25.237" v="658" actId="1038"/>
          <ac:picMkLst>
            <pc:docMk/>
            <pc:sldMk cId="946728766" sldId="267"/>
            <ac:picMk id="13" creationId="{D08C37BE-9B05-4640-85A7-9954482E7F7E}"/>
          </ac:picMkLst>
        </pc:picChg>
        <pc:picChg chg="del">
          <ac:chgData name="Ken Merrihew" userId="bcb7a1e886d99f07" providerId="LiveId" clId="{7D424106-C0A1-413C-8711-8CD9373A04C1}" dt="2019-07-18T19:55:50.313" v="430" actId="478"/>
          <ac:picMkLst>
            <pc:docMk/>
            <pc:sldMk cId="946728766" sldId="267"/>
            <ac:picMk id="3074" creationId="{6A306054-3A56-40C3-9D73-6CF331A8BAD1}"/>
          </ac:picMkLst>
        </pc:picChg>
      </pc:sldChg>
      <pc:sldChg chg="addSp delSp modSp add delAnim modAnim">
        <pc:chgData name="Ken Merrihew" userId="bcb7a1e886d99f07" providerId="LiveId" clId="{7D424106-C0A1-413C-8711-8CD9373A04C1}" dt="2019-07-20T03:21:45.374" v="3015" actId="1036"/>
        <pc:sldMkLst>
          <pc:docMk/>
          <pc:sldMk cId="2615746573" sldId="268"/>
        </pc:sldMkLst>
        <pc:spChg chg="del">
          <ac:chgData name="Ken Merrihew" userId="bcb7a1e886d99f07" providerId="LiveId" clId="{7D424106-C0A1-413C-8711-8CD9373A04C1}" dt="2019-07-18T20:56:01.877" v="965" actId="478"/>
          <ac:spMkLst>
            <pc:docMk/>
            <pc:sldMk cId="2615746573" sldId="268"/>
            <ac:spMk id="3" creationId="{E2263769-A21A-47C3-837A-2CF602A4A55D}"/>
          </ac:spMkLst>
        </pc:spChg>
        <pc:spChg chg="del">
          <ac:chgData name="Ken Merrihew" userId="bcb7a1e886d99f07" providerId="LiveId" clId="{7D424106-C0A1-413C-8711-8CD9373A04C1}" dt="2019-07-18T20:56:01.877" v="965" actId="478"/>
          <ac:spMkLst>
            <pc:docMk/>
            <pc:sldMk cId="2615746573" sldId="268"/>
            <ac:spMk id="6" creationId="{FB763895-0120-4BB5-82D5-4DB71DA85863}"/>
          </ac:spMkLst>
        </pc:spChg>
        <pc:spChg chg="del">
          <ac:chgData name="Ken Merrihew" userId="bcb7a1e886d99f07" providerId="LiveId" clId="{7D424106-C0A1-413C-8711-8CD9373A04C1}" dt="2019-07-18T20:56:01.877" v="965" actId="478"/>
          <ac:spMkLst>
            <pc:docMk/>
            <pc:sldMk cId="2615746573" sldId="268"/>
            <ac:spMk id="7" creationId="{7E662764-F9C2-4F84-81EC-1942AA7134DC}"/>
          </ac:spMkLst>
        </pc:spChg>
        <pc:spChg chg="add del">
          <ac:chgData name="Ken Merrihew" userId="bcb7a1e886d99f07" providerId="LiveId" clId="{7D424106-C0A1-413C-8711-8CD9373A04C1}" dt="2019-07-18T20:56:08.679" v="967" actId="478"/>
          <ac:spMkLst>
            <pc:docMk/>
            <pc:sldMk cId="2615746573" sldId="268"/>
            <ac:spMk id="8" creationId="{E6ECEE7D-F351-4529-869B-5880C287BBD6}"/>
          </ac:spMkLst>
        </pc:spChg>
        <pc:spChg chg="add mod topLvl">
          <ac:chgData name="Ken Merrihew" userId="bcb7a1e886d99f07" providerId="LiveId" clId="{7D424106-C0A1-413C-8711-8CD9373A04C1}" dt="2019-07-20T03:21:20.877" v="2959" actId="14100"/>
          <ac:spMkLst>
            <pc:docMk/>
            <pc:sldMk cId="2615746573" sldId="268"/>
            <ac:spMk id="10" creationId="{75824132-542D-4ED8-B5F6-3CCFB7ED9D72}"/>
          </ac:spMkLst>
        </pc:spChg>
        <pc:spChg chg="mod topLvl">
          <ac:chgData name="Ken Merrihew" userId="bcb7a1e886d99f07" providerId="LiveId" clId="{7D424106-C0A1-413C-8711-8CD9373A04C1}" dt="2019-07-18T21:00:20.079" v="997" actId="1076"/>
          <ac:spMkLst>
            <pc:docMk/>
            <pc:sldMk cId="2615746573" sldId="268"/>
            <ac:spMk id="12" creationId="{2405BD6A-D554-4854-9357-990956276546}"/>
          </ac:spMkLst>
        </pc:spChg>
        <pc:spChg chg="mod topLvl">
          <ac:chgData name="Ken Merrihew" userId="bcb7a1e886d99f07" providerId="LiveId" clId="{7D424106-C0A1-413C-8711-8CD9373A04C1}" dt="2019-07-18T21:00:20.079" v="997" actId="1076"/>
          <ac:spMkLst>
            <pc:docMk/>
            <pc:sldMk cId="2615746573" sldId="268"/>
            <ac:spMk id="13" creationId="{AF8B1F2F-8531-45EE-AB67-4EB2C98D79C7}"/>
          </ac:spMkLst>
        </pc:spChg>
        <pc:spChg chg="mod topLvl">
          <ac:chgData name="Ken Merrihew" userId="bcb7a1e886d99f07" providerId="LiveId" clId="{7D424106-C0A1-413C-8711-8CD9373A04C1}" dt="2019-07-20T03:21:10.917" v="2958" actId="1036"/>
          <ac:spMkLst>
            <pc:docMk/>
            <pc:sldMk cId="2615746573" sldId="268"/>
            <ac:spMk id="15" creationId="{63072982-6257-414C-A61D-942F7A7526AE}"/>
          </ac:spMkLst>
        </pc:spChg>
        <pc:spChg chg="mod topLvl">
          <ac:chgData name="Ken Merrihew" userId="bcb7a1e886d99f07" providerId="LiveId" clId="{7D424106-C0A1-413C-8711-8CD9373A04C1}" dt="2019-07-20T03:21:10.917" v="2958" actId="1036"/>
          <ac:spMkLst>
            <pc:docMk/>
            <pc:sldMk cId="2615746573" sldId="268"/>
            <ac:spMk id="16" creationId="{711B4C2F-8EE0-40B1-883A-B0EF6CD501EE}"/>
          </ac:spMkLst>
        </pc:spChg>
        <pc:spChg chg="add mod topLvl">
          <ac:chgData name="Ken Merrihew" userId="bcb7a1e886d99f07" providerId="LiveId" clId="{7D424106-C0A1-413C-8711-8CD9373A04C1}" dt="2019-07-18T21:06:11.025" v="1236" actId="14100"/>
          <ac:spMkLst>
            <pc:docMk/>
            <pc:sldMk cId="2615746573" sldId="268"/>
            <ac:spMk id="17" creationId="{C98232AA-B224-4CB5-B065-FE9DFFAAFD4C}"/>
          </ac:spMkLst>
        </pc:spChg>
        <pc:spChg chg="add mod topLvl">
          <ac:chgData name="Ken Merrihew" userId="bcb7a1e886d99f07" providerId="LiveId" clId="{7D424106-C0A1-413C-8711-8CD9373A04C1}" dt="2019-07-20T03:21:28.159" v="2979" actId="1036"/>
          <ac:spMkLst>
            <pc:docMk/>
            <pc:sldMk cId="2615746573" sldId="268"/>
            <ac:spMk id="18" creationId="{B5267980-B377-491C-8017-5ED6FF691414}"/>
          </ac:spMkLst>
        </pc:spChg>
        <pc:spChg chg="add mod topLvl">
          <ac:chgData name="Ken Merrihew" userId="bcb7a1e886d99f07" providerId="LiveId" clId="{7D424106-C0A1-413C-8711-8CD9373A04C1}" dt="2019-07-20T03:21:38.751" v="3005" actId="1036"/>
          <ac:spMkLst>
            <pc:docMk/>
            <pc:sldMk cId="2615746573" sldId="268"/>
            <ac:spMk id="19" creationId="{EF0091BD-6033-4DB3-95D0-2D8E0E7FCE27}"/>
          </ac:spMkLst>
        </pc:spChg>
        <pc:spChg chg="add mod topLvl">
          <ac:chgData name="Ken Merrihew" userId="bcb7a1e886d99f07" providerId="LiveId" clId="{7D424106-C0A1-413C-8711-8CD9373A04C1}" dt="2019-07-20T03:21:43.462" v="3013" actId="1036"/>
          <ac:spMkLst>
            <pc:docMk/>
            <pc:sldMk cId="2615746573" sldId="268"/>
            <ac:spMk id="20" creationId="{11B9736B-5AD5-4DF3-A396-7920DE054DD6}"/>
          </ac:spMkLst>
        </pc:spChg>
        <pc:spChg chg="add mod topLvl">
          <ac:chgData name="Ken Merrihew" userId="bcb7a1e886d99f07" providerId="LiveId" clId="{7D424106-C0A1-413C-8711-8CD9373A04C1}" dt="2019-07-20T03:21:45.374" v="3015" actId="1036"/>
          <ac:spMkLst>
            <pc:docMk/>
            <pc:sldMk cId="2615746573" sldId="268"/>
            <ac:spMk id="21" creationId="{5C60E573-D910-409B-940A-ADAA23C669C6}"/>
          </ac:spMkLst>
        </pc:spChg>
        <pc:grpChg chg="add del mod">
          <ac:chgData name="Ken Merrihew" userId="bcb7a1e886d99f07" providerId="LiveId" clId="{7D424106-C0A1-413C-8711-8CD9373A04C1}" dt="2019-07-18T20:57:06.080" v="972" actId="165"/>
          <ac:grpSpMkLst>
            <pc:docMk/>
            <pc:sldMk cId="2615746573" sldId="268"/>
            <ac:grpSpMk id="4" creationId="{A9D1D15C-7F09-47C9-A052-DDA870C8C8C9}"/>
          </ac:grpSpMkLst>
        </pc:grpChg>
        <pc:grpChg chg="add del mod topLvl">
          <ac:chgData name="Ken Merrihew" userId="bcb7a1e886d99f07" providerId="LiveId" clId="{7D424106-C0A1-413C-8711-8CD9373A04C1}" dt="2019-07-18T20:57:15.985" v="973" actId="165"/>
          <ac:grpSpMkLst>
            <pc:docMk/>
            <pc:sldMk cId="2615746573" sldId="268"/>
            <ac:grpSpMk id="11" creationId="{C63DC6A9-7412-4191-AC94-081E1AF91D7B}"/>
          </ac:grpSpMkLst>
        </pc:grpChg>
        <pc:grpChg chg="add del mod topLvl">
          <ac:chgData name="Ken Merrihew" userId="bcb7a1e886d99f07" providerId="LiveId" clId="{7D424106-C0A1-413C-8711-8CD9373A04C1}" dt="2019-07-18T20:57:21.382" v="974" actId="165"/>
          <ac:grpSpMkLst>
            <pc:docMk/>
            <pc:sldMk cId="2615746573" sldId="268"/>
            <ac:grpSpMk id="14" creationId="{F02F0ED9-2665-46AF-AA5F-CDADE5E2A021}"/>
          </ac:grpSpMkLst>
        </pc:grpChg>
        <pc:picChg chg="add mod topLvl">
          <ac:chgData name="Ken Merrihew" userId="bcb7a1e886d99f07" providerId="LiveId" clId="{7D424106-C0A1-413C-8711-8CD9373A04C1}" dt="2019-07-20T03:20:58.367" v="2941" actId="14100"/>
          <ac:picMkLst>
            <pc:docMk/>
            <pc:sldMk cId="2615746573" sldId="268"/>
            <ac:picMk id="9" creationId="{45A50F81-304A-4762-822C-5C0596EFC160}"/>
          </ac:picMkLst>
        </pc:picChg>
      </pc:sldChg>
      <pc:sldChg chg="add">
        <pc:chgData name="Ken Merrihew" userId="bcb7a1e886d99f07" providerId="LiveId" clId="{7D424106-C0A1-413C-8711-8CD9373A04C1}" dt="2019-07-18T20:41:04.760" v="661"/>
        <pc:sldMkLst>
          <pc:docMk/>
          <pc:sldMk cId="3020096294" sldId="269"/>
        </pc:sldMkLst>
      </pc:sldChg>
      <pc:sldChg chg="addSp delSp modSp add modAnim">
        <pc:chgData name="Ken Merrihew" userId="bcb7a1e886d99f07" providerId="LiveId" clId="{7D424106-C0A1-413C-8711-8CD9373A04C1}" dt="2019-07-19T17:52:39.071" v="2857"/>
        <pc:sldMkLst>
          <pc:docMk/>
          <pc:sldMk cId="1968037730" sldId="270"/>
        </pc:sldMkLst>
        <pc:spChg chg="add mod">
          <ac:chgData name="Ken Merrihew" userId="bcb7a1e886d99f07" providerId="LiveId" clId="{7D424106-C0A1-413C-8711-8CD9373A04C1}" dt="2019-07-19T17:51:42.731" v="2849" actId="1036"/>
          <ac:spMkLst>
            <pc:docMk/>
            <pc:sldMk cId="1968037730" sldId="270"/>
            <ac:spMk id="5" creationId="{D51C6B21-D621-4322-A3F0-B3397274FE7B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0" creationId="{75824132-542D-4ED8-B5F6-3CCFB7ED9D72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2" creationId="{2405BD6A-D554-4854-9357-990956276546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3" creationId="{AF8B1F2F-8531-45EE-AB67-4EB2C98D79C7}"/>
          </ac:spMkLst>
        </pc:spChg>
        <pc:spChg chg="add mod">
          <ac:chgData name="Ken Merrihew" userId="bcb7a1e886d99f07" providerId="LiveId" clId="{7D424106-C0A1-413C-8711-8CD9373A04C1}" dt="2019-07-18T21:14:47.676" v="1266" actId="2711"/>
          <ac:spMkLst>
            <pc:docMk/>
            <pc:sldMk cId="1968037730" sldId="270"/>
            <ac:spMk id="14" creationId="{E4B5EE62-6A28-4A2C-BBE9-E947308D3EDC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5" creationId="{63072982-6257-414C-A61D-942F7A7526AE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6" creationId="{711B4C2F-8EE0-40B1-883A-B0EF6CD501EE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7" creationId="{C98232AA-B224-4CB5-B065-FE9DFFAAFD4C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8" creationId="{B5267980-B377-491C-8017-5ED6FF691414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19" creationId="{EF0091BD-6033-4DB3-95D0-2D8E0E7FCE27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20" creationId="{11B9736B-5AD5-4DF3-A396-7920DE054DD6}"/>
          </ac:spMkLst>
        </pc:spChg>
        <pc:spChg chg="del">
          <ac:chgData name="Ken Merrihew" userId="bcb7a1e886d99f07" providerId="LiveId" clId="{7D424106-C0A1-413C-8711-8CD9373A04C1}" dt="2019-07-18T21:14:04.867" v="1250" actId="478"/>
          <ac:spMkLst>
            <pc:docMk/>
            <pc:sldMk cId="1968037730" sldId="270"/>
            <ac:spMk id="21" creationId="{5C60E573-D910-409B-940A-ADAA23C669C6}"/>
          </ac:spMkLst>
        </pc:spChg>
        <pc:spChg chg="add mod">
          <ac:chgData name="Ken Merrihew" userId="bcb7a1e886d99f07" providerId="LiveId" clId="{7D424106-C0A1-413C-8711-8CD9373A04C1}" dt="2019-07-19T17:52:15.782" v="2855" actId="2711"/>
          <ac:spMkLst>
            <pc:docMk/>
            <pc:sldMk cId="1968037730" sldId="270"/>
            <ac:spMk id="22" creationId="{B8FD6EAA-0B34-407E-819C-5BD1D9CE5E82}"/>
          </ac:spMkLst>
        </pc:spChg>
        <pc:picChg chg="del">
          <ac:chgData name="Ken Merrihew" userId="bcb7a1e886d99f07" providerId="LiveId" clId="{7D424106-C0A1-413C-8711-8CD9373A04C1}" dt="2019-07-18T21:14:04.867" v="1250" actId="478"/>
          <ac:picMkLst>
            <pc:docMk/>
            <pc:sldMk cId="1968037730" sldId="270"/>
            <ac:picMk id="9" creationId="{45A50F81-304A-4762-822C-5C0596EFC160}"/>
          </ac:picMkLst>
        </pc:picChg>
      </pc:sldChg>
      <pc:sldChg chg="add">
        <pc:chgData name="Ken Merrihew" userId="bcb7a1e886d99f07" providerId="LiveId" clId="{7D424106-C0A1-413C-8711-8CD9373A04C1}" dt="2019-07-18T21:14:00.491" v="1249"/>
        <pc:sldMkLst>
          <pc:docMk/>
          <pc:sldMk cId="488037214" sldId="271"/>
        </pc:sldMkLst>
      </pc:sldChg>
      <pc:sldChg chg="modSp add ord modAnim">
        <pc:chgData name="Ken Merrihew" userId="bcb7a1e886d99f07" providerId="LiveId" clId="{7D424106-C0A1-413C-8711-8CD9373A04C1}" dt="2019-07-18T21:48:12.961" v="1574" actId="207"/>
        <pc:sldMkLst>
          <pc:docMk/>
          <pc:sldMk cId="680571276" sldId="272"/>
        </pc:sldMkLst>
        <pc:spChg chg="mod">
          <ac:chgData name="Ken Merrihew" userId="bcb7a1e886d99f07" providerId="LiveId" clId="{7D424106-C0A1-413C-8711-8CD9373A04C1}" dt="2019-07-18T21:48:09.407" v="1573" actId="2711"/>
          <ac:spMkLst>
            <pc:docMk/>
            <pc:sldMk cId="680571276" sldId="272"/>
            <ac:spMk id="14" creationId="{E4B5EE62-6A28-4A2C-BBE9-E947308D3EDC}"/>
          </ac:spMkLst>
        </pc:spChg>
        <pc:spChg chg="mod">
          <ac:chgData name="Ken Merrihew" userId="bcb7a1e886d99f07" providerId="LiveId" clId="{7D424106-C0A1-413C-8711-8CD9373A04C1}" dt="2019-07-18T21:48:12.961" v="1574" actId="207"/>
          <ac:spMkLst>
            <pc:docMk/>
            <pc:sldMk cId="680571276" sldId="272"/>
            <ac:spMk id="22" creationId="{B8FD6EAA-0B34-407E-819C-5BD1D9CE5E82}"/>
          </ac:spMkLst>
        </pc:spChg>
      </pc:sldChg>
      <pc:sldChg chg="delSp modSp add ord delAnim">
        <pc:chgData name="Ken Merrihew" userId="bcb7a1e886d99f07" providerId="LiveId" clId="{7D424106-C0A1-413C-8711-8CD9373A04C1}" dt="2019-07-18T21:30:39.902" v="1403" actId="478"/>
        <pc:sldMkLst>
          <pc:docMk/>
          <pc:sldMk cId="3809043724" sldId="273"/>
        </pc:sldMkLst>
        <pc:spChg chg="mod">
          <ac:chgData name="Ken Merrihew" userId="bcb7a1e886d99f07" providerId="LiveId" clId="{7D424106-C0A1-413C-8711-8CD9373A04C1}" dt="2019-07-18T21:30:24.267" v="1402" actId="20577"/>
          <ac:spMkLst>
            <pc:docMk/>
            <pc:sldMk cId="3809043724" sldId="273"/>
            <ac:spMk id="14" creationId="{E4B5EE62-6A28-4A2C-BBE9-E947308D3EDC}"/>
          </ac:spMkLst>
        </pc:spChg>
        <pc:spChg chg="del">
          <ac:chgData name="Ken Merrihew" userId="bcb7a1e886d99f07" providerId="LiveId" clId="{7D424106-C0A1-413C-8711-8CD9373A04C1}" dt="2019-07-18T21:30:39.902" v="1403" actId="478"/>
          <ac:spMkLst>
            <pc:docMk/>
            <pc:sldMk cId="3809043724" sldId="273"/>
            <ac:spMk id="22" creationId="{B8FD6EAA-0B34-407E-819C-5BD1D9CE5E82}"/>
          </ac:spMkLst>
        </pc:spChg>
      </pc:sldChg>
      <pc:sldChg chg="addSp modSp add modAnim">
        <pc:chgData name="Ken Merrihew" userId="bcb7a1e886d99f07" providerId="LiveId" clId="{7D424106-C0A1-413C-8711-8CD9373A04C1}" dt="2019-07-18T21:32:36.644" v="1426"/>
        <pc:sldMkLst>
          <pc:docMk/>
          <pc:sldMk cId="3691332813" sldId="274"/>
        </pc:sldMkLst>
        <pc:spChg chg="mod">
          <ac:chgData name="Ken Merrihew" userId="bcb7a1e886d99f07" providerId="LiveId" clId="{7D424106-C0A1-413C-8711-8CD9373A04C1}" dt="2019-07-18T21:32:27.720" v="1424" actId="20577"/>
          <ac:spMkLst>
            <pc:docMk/>
            <pc:sldMk cId="3691332813" sldId="274"/>
            <ac:spMk id="14" creationId="{E4B5EE62-6A28-4A2C-BBE9-E947308D3EDC}"/>
          </ac:spMkLst>
        </pc:spChg>
        <pc:picChg chg="add mod">
          <ac:chgData name="Ken Merrihew" userId="bcb7a1e886d99f07" providerId="LiveId" clId="{7D424106-C0A1-413C-8711-8CD9373A04C1}" dt="2019-07-18T21:32:24.205" v="1422" actId="1076"/>
          <ac:picMkLst>
            <pc:docMk/>
            <pc:sldMk cId="3691332813" sldId="274"/>
            <ac:picMk id="1026" creationId="{A4D56B4E-A910-4D98-AC2A-BA7C7AF75B22}"/>
          </ac:picMkLst>
        </pc:picChg>
      </pc:sldChg>
      <pc:sldChg chg="addSp delSp modSp add modAnim">
        <pc:chgData name="Ken Merrihew" userId="bcb7a1e886d99f07" providerId="LiveId" clId="{7D424106-C0A1-413C-8711-8CD9373A04C1}" dt="2019-07-19T01:06:28.092" v="2748"/>
        <pc:sldMkLst>
          <pc:docMk/>
          <pc:sldMk cId="538330952" sldId="275"/>
        </pc:sldMkLst>
        <pc:spChg chg="add mod">
          <ac:chgData name="Ken Merrihew" userId="bcb7a1e886d99f07" providerId="LiveId" clId="{7D424106-C0A1-413C-8711-8CD9373A04C1}" dt="2019-07-18T21:34:49.605" v="1486" actId="1035"/>
          <ac:spMkLst>
            <pc:docMk/>
            <pc:sldMk cId="538330952" sldId="275"/>
            <ac:spMk id="3" creationId="{F367698F-247F-4C26-BDF8-5DDBEE852DF2}"/>
          </ac:spMkLst>
        </pc:spChg>
        <pc:spChg chg="add mod">
          <ac:chgData name="Ken Merrihew" userId="bcb7a1e886d99f07" providerId="LiveId" clId="{7D424106-C0A1-413C-8711-8CD9373A04C1}" dt="2019-07-18T21:35:21.802" v="1552" actId="403"/>
          <ac:spMkLst>
            <pc:docMk/>
            <pc:sldMk cId="538330952" sldId="275"/>
            <ac:spMk id="7" creationId="{BB7460C6-E280-4395-AE62-0F786793B3CF}"/>
          </ac:spMkLst>
        </pc:spChg>
        <pc:spChg chg="mod">
          <ac:chgData name="Ken Merrihew" userId="bcb7a1e886d99f07" providerId="LiveId" clId="{7D424106-C0A1-413C-8711-8CD9373A04C1}" dt="2019-07-18T21:33:06.758" v="1433" actId="207"/>
          <ac:spMkLst>
            <pc:docMk/>
            <pc:sldMk cId="538330952" sldId="275"/>
            <ac:spMk id="14" creationId="{E4B5EE62-6A28-4A2C-BBE9-E947308D3EDC}"/>
          </ac:spMkLst>
        </pc:spChg>
        <pc:picChg chg="del">
          <ac:chgData name="Ken Merrihew" userId="bcb7a1e886d99f07" providerId="LiveId" clId="{7D424106-C0A1-413C-8711-8CD9373A04C1}" dt="2019-07-18T21:33:09.023" v="1434" actId="478"/>
          <ac:picMkLst>
            <pc:docMk/>
            <pc:sldMk cId="538330952" sldId="275"/>
            <ac:picMk id="1026" creationId="{A4D56B4E-A910-4D98-AC2A-BA7C7AF75B22}"/>
          </ac:picMkLst>
        </pc:picChg>
        <pc:picChg chg="add mod">
          <ac:chgData name="Ken Merrihew" userId="bcb7a1e886d99f07" providerId="LiveId" clId="{7D424106-C0A1-413C-8711-8CD9373A04C1}" dt="2019-07-18T21:33:59.162" v="1443" actId="1076"/>
          <ac:picMkLst>
            <pc:docMk/>
            <pc:sldMk cId="538330952" sldId="275"/>
            <ac:picMk id="7170" creationId="{F32A7F41-BCD8-4F9F-9BBE-D5A626F35762}"/>
          </ac:picMkLst>
        </pc:picChg>
      </pc:sldChg>
      <pc:sldChg chg="add ord">
        <pc:chgData name="Ken Merrihew" userId="bcb7a1e886d99f07" providerId="LiveId" clId="{7D424106-C0A1-413C-8711-8CD9373A04C1}" dt="2019-07-18T21:47:09.684" v="1558"/>
        <pc:sldMkLst>
          <pc:docMk/>
          <pc:sldMk cId="3984929852" sldId="276"/>
        </pc:sldMkLst>
      </pc:sldChg>
      <pc:sldChg chg="add ord">
        <pc:chgData name="Ken Merrihew" userId="bcb7a1e886d99f07" providerId="LiveId" clId="{7D424106-C0A1-413C-8711-8CD9373A04C1}" dt="2019-07-18T21:47:28.158" v="1561"/>
        <pc:sldMkLst>
          <pc:docMk/>
          <pc:sldMk cId="1340273450" sldId="277"/>
        </pc:sldMkLst>
      </pc:sldChg>
      <pc:sldChg chg="addSp delSp modSp add delAnim modAnim">
        <pc:chgData name="Ken Merrihew" userId="bcb7a1e886d99f07" providerId="LiveId" clId="{7D424106-C0A1-413C-8711-8CD9373A04C1}" dt="2019-07-19T01:08:24.053" v="2752" actId="1038"/>
        <pc:sldMkLst>
          <pc:docMk/>
          <pc:sldMk cId="2950126393" sldId="278"/>
        </pc:sldMkLst>
        <pc:spChg chg="add mod">
          <ac:chgData name="Ken Merrihew" userId="bcb7a1e886d99f07" providerId="LiveId" clId="{7D424106-C0A1-413C-8711-8CD9373A04C1}" dt="2019-07-18T22:10:03.593" v="1831" actId="164"/>
          <ac:spMkLst>
            <pc:docMk/>
            <pc:sldMk cId="2950126393" sldId="278"/>
            <ac:spMk id="3" creationId="{94E042D9-D235-43D6-88B1-907BF309F64E}"/>
          </ac:spMkLst>
        </pc:spChg>
        <pc:spChg chg="add mod">
          <ac:chgData name="Ken Merrihew" userId="bcb7a1e886d99f07" providerId="LiveId" clId="{7D424106-C0A1-413C-8711-8CD9373A04C1}" dt="2019-07-18T22:10:03.593" v="1831" actId="164"/>
          <ac:spMkLst>
            <pc:docMk/>
            <pc:sldMk cId="2950126393" sldId="278"/>
            <ac:spMk id="4" creationId="{E074C27F-4461-428E-ADB3-1B597B9BFE3B}"/>
          </ac:spMkLst>
        </pc:spChg>
        <pc:spChg chg="add del mod">
          <ac:chgData name="Ken Merrihew" userId="bcb7a1e886d99f07" providerId="LiveId" clId="{7D424106-C0A1-413C-8711-8CD9373A04C1}" dt="2019-07-18T21:58:35.361" v="1637" actId="478"/>
          <ac:spMkLst>
            <pc:docMk/>
            <pc:sldMk cId="2950126393" sldId="278"/>
            <ac:spMk id="10" creationId="{9F3F4FAA-BDBC-4D78-827D-D0535F1ABC93}"/>
          </ac:spMkLst>
        </pc:spChg>
        <pc:spChg chg="add del mod">
          <ac:chgData name="Ken Merrihew" userId="bcb7a1e886d99f07" providerId="LiveId" clId="{7D424106-C0A1-413C-8711-8CD9373A04C1}" dt="2019-07-19T00:04:30.745" v="2329" actId="478"/>
          <ac:spMkLst>
            <pc:docMk/>
            <pc:sldMk cId="2950126393" sldId="278"/>
            <ac:spMk id="13" creationId="{04C2891B-CA63-4E2A-ADA0-3852CC0E9780}"/>
          </ac:spMkLst>
        </pc:spChg>
        <pc:spChg chg="del">
          <ac:chgData name="Ken Merrihew" userId="bcb7a1e886d99f07" providerId="LiveId" clId="{7D424106-C0A1-413C-8711-8CD9373A04C1}" dt="2019-07-18T21:51:20.740" v="1576" actId="478"/>
          <ac:spMkLst>
            <pc:docMk/>
            <pc:sldMk cId="2950126393" sldId="278"/>
            <ac:spMk id="14" creationId="{E4B5EE62-6A28-4A2C-BBE9-E947308D3EDC}"/>
          </ac:spMkLst>
        </pc:spChg>
        <pc:spChg chg="add del mod">
          <ac:chgData name="Ken Merrihew" userId="bcb7a1e886d99f07" providerId="LiveId" clId="{7D424106-C0A1-413C-8711-8CD9373A04C1}" dt="2019-07-18T21:56:47.450" v="1603" actId="478"/>
          <ac:spMkLst>
            <pc:docMk/>
            <pc:sldMk cId="2950126393" sldId="278"/>
            <ac:spMk id="17" creationId="{E4A3E32D-E97F-49CD-A63F-27D6AA0D2512}"/>
          </ac:spMkLst>
        </pc:spChg>
        <pc:spChg chg="add mod">
          <ac:chgData name="Ken Merrihew" userId="bcb7a1e886d99f07" providerId="LiveId" clId="{7D424106-C0A1-413C-8711-8CD9373A04C1}" dt="2019-07-18T22:17:43.194" v="1968" actId="164"/>
          <ac:spMkLst>
            <pc:docMk/>
            <pc:sldMk cId="2950126393" sldId="278"/>
            <ac:spMk id="18" creationId="{8DE5D17A-9268-4FF1-9902-57D809819041}"/>
          </ac:spMkLst>
        </pc:spChg>
        <pc:spChg chg="add mod">
          <ac:chgData name="Ken Merrihew" userId="bcb7a1e886d99f07" providerId="LiveId" clId="{7D424106-C0A1-413C-8711-8CD9373A04C1}" dt="2019-07-18T22:17:43.194" v="1968" actId="164"/>
          <ac:spMkLst>
            <pc:docMk/>
            <pc:sldMk cId="2950126393" sldId="278"/>
            <ac:spMk id="20" creationId="{D3B5454E-5781-482A-9B0A-6A29D21CBD18}"/>
          </ac:spMkLst>
        </pc:spChg>
        <pc:spChg chg="del">
          <ac:chgData name="Ken Merrihew" userId="bcb7a1e886d99f07" providerId="LiveId" clId="{7D424106-C0A1-413C-8711-8CD9373A04C1}" dt="2019-07-18T21:51:20.740" v="1576" actId="478"/>
          <ac:spMkLst>
            <pc:docMk/>
            <pc:sldMk cId="2950126393" sldId="278"/>
            <ac:spMk id="22" creationId="{B8FD6EAA-0B34-407E-819C-5BD1D9CE5E82}"/>
          </ac:spMkLst>
        </pc:spChg>
        <pc:spChg chg="add mod ord">
          <ac:chgData name="Ken Merrihew" userId="bcb7a1e886d99f07" providerId="LiveId" clId="{7D424106-C0A1-413C-8711-8CD9373A04C1}" dt="2019-07-18T22:30:51.497" v="2320" actId="1076"/>
          <ac:spMkLst>
            <pc:docMk/>
            <pc:sldMk cId="2950126393" sldId="278"/>
            <ac:spMk id="26" creationId="{454C66E2-261D-4079-B780-7DA5D57A0AAB}"/>
          </ac:spMkLst>
        </pc:spChg>
        <pc:spChg chg="add mod ord">
          <ac:chgData name="Ken Merrihew" userId="bcb7a1e886d99f07" providerId="LiveId" clId="{7D424106-C0A1-413C-8711-8CD9373A04C1}" dt="2019-07-18T22:25:39.003" v="2229" actId="207"/>
          <ac:spMkLst>
            <pc:docMk/>
            <pc:sldMk cId="2950126393" sldId="278"/>
            <ac:spMk id="27" creationId="{6010A03D-4F1F-4832-B757-0ED43F57ABF0}"/>
          </ac:spMkLst>
        </pc:spChg>
        <pc:spChg chg="add mod ord">
          <ac:chgData name="Ken Merrihew" userId="bcb7a1e886d99f07" providerId="LiveId" clId="{7D424106-C0A1-413C-8711-8CD9373A04C1}" dt="2019-07-19T00:08:33.927" v="2422" actId="207"/>
          <ac:spMkLst>
            <pc:docMk/>
            <pc:sldMk cId="2950126393" sldId="278"/>
            <ac:spMk id="28" creationId="{BBCCF47D-A410-4A06-8A97-10506DD1E6E5}"/>
          </ac:spMkLst>
        </pc:spChg>
        <pc:spChg chg="add mod">
          <ac:chgData name="Ken Merrihew" userId="bcb7a1e886d99f07" providerId="LiveId" clId="{7D424106-C0A1-413C-8711-8CD9373A04C1}" dt="2019-07-19T00:17:48.682" v="2599" actId="2085"/>
          <ac:spMkLst>
            <pc:docMk/>
            <pc:sldMk cId="2950126393" sldId="278"/>
            <ac:spMk id="36" creationId="{73EA4D70-28A9-4BBC-92B8-22A7261DCD61}"/>
          </ac:spMkLst>
        </pc:spChg>
        <pc:spChg chg="add mod">
          <ac:chgData name="Ken Merrihew" userId="bcb7a1e886d99f07" providerId="LiveId" clId="{7D424106-C0A1-413C-8711-8CD9373A04C1}" dt="2019-07-19T00:12:20.218" v="2424" actId="1076"/>
          <ac:spMkLst>
            <pc:docMk/>
            <pc:sldMk cId="2950126393" sldId="278"/>
            <ac:spMk id="37" creationId="{C6567D25-E6EB-4FC3-9711-2402F04E829B}"/>
          </ac:spMkLst>
        </pc:spChg>
        <pc:spChg chg="add mod">
          <ac:chgData name="Ken Merrihew" userId="bcb7a1e886d99f07" providerId="LiveId" clId="{7D424106-C0A1-413C-8711-8CD9373A04C1}" dt="2019-07-19T01:08:24.053" v="2752" actId="1038"/>
          <ac:spMkLst>
            <pc:docMk/>
            <pc:sldMk cId="2950126393" sldId="278"/>
            <ac:spMk id="38" creationId="{572171BE-5357-4F39-BCBC-3BCEEB237A76}"/>
          </ac:spMkLst>
        </pc:spChg>
        <pc:grpChg chg="add mod ord">
          <ac:chgData name="Ken Merrihew" userId="bcb7a1e886d99f07" providerId="LiveId" clId="{7D424106-C0A1-413C-8711-8CD9373A04C1}" dt="2019-07-18T22:30:29.462" v="2315" actId="167"/>
          <ac:grpSpMkLst>
            <pc:docMk/>
            <pc:sldMk cId="2950126393" sldId="278"/>
            <ac:grpSpMk id="29" creationId="{EE5C0F1E-E8B9-46F5-9C83-2852B87DFC85}"/>
          </ac:grpSpMkLst>
        </pc:grpChg>
        <pc:grpChg chg="add mod">
          <ac:chgData name="Ken Merrihew" userId="bcb7a1e886d99f07" providerId="LiveId" clId="{7D424106-C0A1-413C-8711-8CD9373A04C1}" dt="2019-07-19T00:04:20.236" v="2327" actId="164"/>
          <ac:grpSpMkLst>
            <pc:docMk/>
            <pc:sldMk cId="2950126393" sldId="278"/>
            <ac:grpSpMk id="30" creationId="{C755168F-8649-45EF-B373-BC127BC3EAC3}"/>
          </ac:grpSpMkLst>
        </pc:grpChg>
        <pc:grpChg chg="add mod">
          <ac:chgData name="Ken Merrihew" userId="bcb7a1e886d99f07" providerId="LiveId" clId="{7D424106-C0A1-413C-8711-8CD9373A04C1}" dt="2019-07-19T00:04:36.525" v="2330" actId="1076"/>
          <ac:grpSpMkLst>
            <pc:docMk/>
            <pc:sldMk cId="2950126393" sldId="278"/>
            <ac:grpSpMk id="35" creationId="{CB76802B-FC7D-4A34-891A-D24B49A8DD50}"/>
          </ac:grpSpMkLst>
        </pc:grpChg>
        <pc:picChg chg="add del mod">
          <ac:chgData name="Ken Merrihew" userId="bcb7a1e886d99f07" providerId="LiveId" clId="{7D424106-C0A1-413C-8711-8CD9373A04C1}" dt="2019-07-18T21:58:35.361" v="1637" actId="478"/>
          <ac:picMkLst>
            <pc:docMk/>
            <pc:sldMk cId="2950126393" sldId="278"/>
            <ac:picMk id="9" creationId="{2E9D56D5-AC3D-43F9-B6E9-0AB712F19DD8}"/>
          </ac:picMkLst>
        </pc:picChg>
        <pc:picChg chg="add mod">
          <ac:chgData name="Ken Merrihew" userId="bcb7a1e886d99f07" providerId="LiveId" clId="{7D424106-C0A1-413C-8711-8CD9373A04C1}" dt="2019-07-19T00:04:20.236" v="2327" actId="164"/>
          <ac:picMkLst>
            <pc:docMk/>
            <pc:sldMk cId="2950126393" sldId="278"/>
            <ac:picMk id="12" creationId="{CF8B5F28-5300-40FE-AE5E-4F64C1CF6E71}"/>
          </ac:picMkLst>
        </pc:picChg>
        <pc:picChg chg="add del mod">
          <ac:chgData name="Ken Merrihew" userId="bcb7a1e886d99f07" providerId="LiveId" clId="{7D424106-C0A1-413C-8711-8CD9373A04C1}" dt="2019-07-18T21:56:47.450" v="1603" actId="478"/>
          <ac:picMkLst>
            <pc:docMk/>
            <pc:sldMk cId="2950126393" sldId="278"/>
            <ac:picMk id="16" creationId="{B201831A-8DE0-4D06-B420-40B657941CB0}"/>
          </ac:picMkLst>
        </pc:picChg>
        <pc:cxnChg chg="add del mod">
          <ac:chgData name="Ken Merrihew" userId="bcb7a1e886d99f07" providerId="LiveId" clId="{7D424106-C0A1-413C-8711-8CD9373A04C1}" dt="2019-07-18T21:55:09.670" v="1593" actId="478"/>
          <ac:cxnSpMkLst>
            <pc:docMk/>
            <pc:sldMk cId="2950126393" sldId="278"/>
            <ac:cxnSpMk id="6" creationId="{B0EB9829-BD14-451B-BE13-870AA8B9A3D1}"/>
          </ac:cxnSpMkLst>
        </pc:cxnChg>
        <pc:cxnChg chg="add mod">
          <ac:chgData name="Ken Merrihew" userId="bcb7a1e886d99f07" providerId="LiveId" clId="{7D424106-C0A1-413C-8711-8CD9373A04C1}" dt="2019-07-18T22:19:50.709" v="2018" actId="1035"/>
          <ac:cxnSpMkLst>
            <pc:docMk/>
            <pc:sldMk cId="2950126393" sldId="278"/>
            <ac:cxnSpMk id="21" creationId="{0B479757-FD66-4741-A24C-A466B0D4EE30}"/>
          </ac:cxnSpMkLst>
        </pc:cxnChg>
        <pc:cxnChg chg="add mod">
          <ac:chgData name="Ken Merrihew" userId="bcb7a1e886d99f07" providerId="LiveId" clId="{7D424106-C0A1-413C-8711-8CD9373A04C1}" dt="2019-07-18T22:10:40.074" v="1912" actId="1038"/>
          <ac:cxnSpMkLst>
            <pc:docMk/>
            <pc:sldMk cId="2950126393" sldId="278"/>
            <ac:cxnSpMk id="24" creationId="{695C63B2-E807-401E-B247-F16C3E313E69}"/>
          </ac:cxnSpMkLst>
        </pc:cxnChg>
        <pc:cxnChg chg="add del mod">
          <ac:chgData name="Ken Merrihew" userId="bcb7a1e886d99f07" providerId="LiveId" clId="{7D424106-C0A1-413C-8711-8CD9373A04C1}" dt="2019-07-18T22:27:03.724" v="2235" actId="478"/>
          <ac:cxnSpMkLst>
            <pc:docMk/>
            <pc:sldMk cId="2950126393" sldId="278"/>
            <ac:cxnSpMk id="25" creationId="{2DADF34E-1C5C-4584-8815-12AD4020DE38}"/>
          </ac:cxnSpMkLst>
        </pc:cxnChg>
        <pc:cxnChg chg="add mod">
          <ac:chgData name="Ken Merrihew" userId="bcb7a1e886d99f07" providerId="LiveId" clId="{7D424106-C0A1-413C-8711-8CD9373A04C1}" dt="2019-07-18T22:20:08.518" v="2031" actId="1582"/>
          <ac:cxnSpMkLst>
            <pc:docMk/>
            <pc:sldMk cId="2950126393" sldId="278"/>
            <ac:cxnSpMk id="32" creationId="{2791AD61-7E0E-47B4-B395-71817D2C5D53}"/>
          </ac:cxnSpMkLst>
        </pc:cxnChg>
        <pc:cxnChg chg="add mod">
          <ac:chgData name="Ken Merrihew" userId="bcb7a1e886d99f07" providerId="LiveId" clId="{7D424106-C0A1-413C-8711-8CD9373A04C1}" dt="2019-07-18T22:26:07.537" v="2232" actId="14100"/>
          <ac:cxnSpMkLst>
            <pc:docMk/>
            <pc:sldMk cId="2950126393" sldId="278"/>
            <ac:cxnSpMk id="33" creationId="{21C361E7-F319-45E1-A8B0-DCBA24CEA203}"/>
          </ac:cxnSpMkLst>
        </pc:cxnChg>
      </pc:sldChg>
      <pc:sldChg chg="add">
        <pc:chgData name="Ken Merrihew" userId="bcb7a1e886d99f07" providerId="LiveId" clId="{7D424106-C0A1-413C-8711-8CD9373A04C1}" dt="2019-07-19T17:37:04.521" v="2800"/>
        <pc:sldMkLst>
          <pc:docMk/>
          <pc:sldMk cId="2739409982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400D-63A0-49FE-B118-9C6870007F82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flickr.com/photos/kendoerr/5331612081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ompass-map-direction-north-south-32477/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hyperlink" Target="http://ecars-now.wikidot.com/why:hi-torque" TargetMode="Externa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compass-map-direction-north-south-32477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FA73A-5146-4DBC-9BDB-23DF5E2AD698}"/>
              </a:ext>
            </a:extLst>
          </p:cNvPr>
          <p:cNvSpPr txBox="1"/>
          <p:nvPr/>
        </p:nvSpPr>
        <p:spPr>
          <a:xfrm>
            <a:off x="623889" y="2505670"/>
            <a:ext cx="489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7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1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0200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5EE62-6A28-4A2C-BBE9-E947308D3EDC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compassion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splagchnizomai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FD6EAA-0B34-407E-819C-5BD1D9CE5E82}"/>
              </a:ext>
            </a:extLst>
          </p:cNvPr>
          <p:cNvSpPr/>
          <p:nvPr/>
        </p:nvSpPr>
        <p:spPr>
          <a:xfrm>
            <a:off x="710552" y="1416822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 form of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splagchnon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bowels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C6B21-D621-4322-A3F0-B3397274FE7B}"/>
              </a:ext>
            </a:extLst>
          </p:cNvPr>
          <p:cNvSpPr/>
          <p:nvPr/>
        </p:nvSpPr>
        <p:spPr>
          <a:xfrm>
            <a:off x="720070" y="1931181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compassion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from Latin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suffer with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0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2" grpId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880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5EE62-6A28-4A2C-BBE9-E947308D3EDC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visited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episkoptomai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medical term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FD6EAA-0B34-407E-819C-5BD1D9CE5E82}"/>
              </a:ext>
            </a:extLst>
          </p:cNvPr>
          <p:cNvSpPr/>
          <p:nvPr/>
        </p:nvSpPr>
        <p:spPr>
          <a:xfrm>
            <a:off x="710552" y="1416822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epi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skoptomai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peer about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9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892B0F-2E6F-4635-884C-CC978EC09CF8}"/>
              </a:ext>
            </a:extLst>
          </p:cNvPr>
          <p:cNvGrpSpPr/>
          <p:nvPr/>
        </p:nvGrpSpPr>
        <p:grpSpPr>
          <a:xfrm>
            <a:off x="2412160" y="781481"/>
            <a:ext cx="4216576" cy="5365043"/>
            <a:chOff x="2412160" y="781481"/>
            <a:chExt cx="4216576" cy="53650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B1889F-D832-4377-9295-C11429CFD7D8}"/>
                </a:ext>
              </a:extLst>
            </p:cNvPr>
            <p:cNvSpPr/>
            <p:nvPr/>
          </p:nvSpPr>
          <p:spPr>
            <a:xfrm>
              <a:off x="3473726" y="5910810"/>
              <a:ext cx="2131944" cy="87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8C39-2D42-424F-AAD0-4C56E72C7732}"/>
                </a:ext>
              </a:extLst>
            </p:cNvPr>
            <p:cNvGrpSpPr/>
            <p:nvPr/>
          </p:nvGrpSpPr>
          <p:grpSpPr>
            <a:xfrm>
              <a:off x="2412160" y="781481"/>
              <a:ext cx="4216576" cy="5365043"/>
              <a:chOff x="2412160" y="781481"/>
              <a:chExt cx="4216576" cy="536504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C88F6F3-C29C-4956-9656-10283373D88F}"/>
                  </a:ext>
                </a:extLst>
              </p:cNvPr>
              <p:cNvGrpSpPr/>
              <p:nvPr/>
            </p:nvGrpSpPr>
            <p:grpSpPr>
              <a:xfrm>
                <a:off x="2412160" y="781481"/>
                <a:ext cx="4216576" cy="5365043"/>
                <a:chOff x="2412160" y="781481"/>
                <a:chExt cx="4216576" cy="5365043"/>
              </a:xfrm>
            </p:grpSpPr>
            <p:pic>
              <p:nvPicPr>
                <p:cNvPr id="19" name="Picture 18" descr="A view of a house&#10;&#10;Description automatically generated">
                  <a:extLst>
                    <a:ext uri="{FF2B5EF4-FFF2-40B4-BE49-F238E27FC236}">
                      <a16:creationId xmlns:a16="http://schemas.microsoft.com/office/drawing/2014/main" id="{FCDB1E91-4D2A-46F9-9EB5-CB5157F648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6875" b="84844" l="18301" r="75163">
                              <a14:foregroundMark x1="22222" y1="33125" x2="36383" y2="27031"/>
                              <a14:foregroundMark x1="36383" y1="27031" x2="44880" y2="26719"/>
                              <a14:foregroundMark x1="44880" y1="26719" x2="61002" y2="29063"/>
                              <a14:foregroundMark x1="61002" y1="29063" x2="67320" y2="31563"/>
                              <a14:foregroundMark x1="67320" y1="31563" x2="72113" y2="35938"/>
                              <a14:foregroundMark x1="72113" y1="35938" x2="74292" y2="41563"/>
                              <a14:foregroundMark x1="74292" y1="41563" x2="69499" y2="77656"/>
                              <a14:foregroundMark x1="69499" y1="77656" x2="62745" y2="82031"/>
                              <a14:foregroundMark x1="62745" y1="82031" x2="27233" y2="81406"/>
                              <a14:foregroundMark x1="27233" y1="81406" x2="24401" y2="76250"/>
                              <a14:foregroundMark x1="24401" y1="76250" x2="28322" y2="65156"/>
                              <a14:foregroundMark x1="28322" y1="65156" x2="23965" y2="34531"/>
                              <a14:foregroundMark x1="20431" y1="44688" x2="21133" y2="62813"/>
                              <a14:foregroundMark x1="20044" y1="34688" x2="20431" y2="44688"/>
                              <a14:foregroundMark x1="18423" y1="41987" x2="18301" y2="44531"/>
                              <a14:foregroundMark x1="18736" y1="35469" x2="18457" y2="41282"/>
                              <a14:foregroundMark x1="18776" y1="44688" x2="19608" y2="54375"/>
                              <a14:foregroundMark x1="18736" y1="44219" x2="18776" y2="44688"/>
                              <a14:foregroundMark x1="20044" y1="63750" x2="21569" y2="84531"/>
                              <a14:foregroundMark x1="34641" y1="27656" x2="42266" y2="25938"/>
                              <a14:foregroundMark x1="42266" y1="25938" x2="57081" y2="27187"/>
                              <a14:foregroundMark x1="57081" y1="27187" x2="59477" y2="27969"/>
                              <a14:foregroundMark x1="74728" y1="33281" x2="75381" y2="45625"/>
                              <a14:foregroundMark x1="75163" y1="46250" x2="74510" y2="55469"/>
                              <a14:foregroundMark x1="74946" y1="53906" x2="74292" y2="63281"/>
                              <a14:foregroundMark x1="75163" y1="55469" x2="75381" y2="61875"/>
                              <a14:foregroundMark x1="75381" y1="61875" x2="74510" y2="67344"/>
                              <a14:foregroundMark x1="74510" y1="67344" x2="74510" y2="67344"/>
                              <a14:foregroundMark x1="74510" y1="67344" x2="73856" y2="75625"/>
                              <a14:foregroundMark x1="74946" y1="65000" x2="74946" y2="68750"/>
                              <a14:foregroundMark x1="74728" y1="68906" x2="74946" y2="72656"/>
                              <a14:foregroundMark x1="74728" y1="72813" x2="74292" y2="77188"/>
                              <a14:foregroundMark x1="74728" y1="74688" x2="74728" y2="74688"/>
                              <a14:foregroundMark x1="74728" y1="75625" x2="74510" y2="80625"/>
                              <a14:foregroundMark x1="74292" y1="80781" x2="74292" y2="84844"/>
                              <a14:foregroundMark x1="74946" y1="78594" x2="74510" y2="81563"/>
                              <a14:foregroundMark x1="74728" y1="82031" x2="74728" y2="84531"/>
                              <a14:foregroundMark x1="18736" y1="40156" x2="18736" y2="41406"/>
                              <a14:foregroundMark x1="18301" y1="40000" x2="18301" y2="40313"/>
                              <a14:foregroundMark x1="18301" y1="41250" x2="18954" y2="45000"/>
                              <a14:foregroundMark x1="18301" y1="44844" x2="19172" y2="53906"/>
                              <a14:foregroundMark x1="18519" y1="49688" x2="18954" y2="5359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rcRect l="16837" t="24062" r="21677" b="13645"/>
                <a:stretch/>
              </p:blipFill>
              <p:spPr>
                <a:xfrm>
                  <a:off x="2412160" y="781481"/>
                  <a:ext cx="4216576" cy="5365043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view of a house&#10;&#10;Description automatically generated">
                  <a:extLst>
                    <a:ext uri="{FF2B5EF4-FFF2-40B4-BE49-F238E27FC236}">
                      <a16:creationId xmlns:a16="http://schemas.microsoft.com/office/drawing/2014/main" id="{03FDBAE5-680C-4B2C-9394-76129EE5BD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6875" b="84844" l="18301" r="75163">
                              <a14:foregroundMark x1="22222" y1="33125" x2="36383" y2="27031"/>
                              <a14:foregroundMark x1="36383" y1="27031" x2="44880" y2="26719"/>
                              <a14:foregroundMark x1="44880" y1="26719" x2="61002" y2="29063"/>
                              <a14:foregroundMark x1="61002" y1="29063" x2="67320" y2="31563"/>
                              <a14:foregroundMark x1="67320" y1="31563" x2="72113" y2="35938"/>
                              <a14:foregroundMark x1="72113" y1="35938" x2="74292" y2="41563"/>
                              <a14:foregroundMark x1="74292" y1="41563" x2="69499" y2="77656"/>
                              <a14:foregroundMark x1="69499" y1="77656" x2="62745" y2="82031"/>
                              <a14:foregroundMark x1="62745" y1="82031" x2="27233" y2="81406"/>
                              <a14:foregroundMark x1="27233" y1="81406" x2="24401" y2="76250"/>
                              <a14:foregroundMark x1="24401" y1="76250" x2="28322" y2="65156"/>
                              <a14:foregroundMark x1="28322" y1="65156" x2="23965" y2="34531"/>
                              <a14:foregroundMark x1="20431" y1="44688" x2="21133" y2="62813"/>
                              <a14:foregroundMark x1="20044" y1="34688" x2="20431" y2="44688"/>
                              <a14:foregroundMark x1="18423" y1="41987" x2="18301" y2="44531"/>
                              <a14:foregroundMark x1="18736" y1="35469" x2="18457" y2="41282"/>
                              <a14:foregroundMark x1="18776" y1="44688" x2="19608" y2="54375"/>
                              <a14:foregroundMark x1="18736" y1="44219" x2="18776" y2="44688"/>
                              <a14:foregroundMark x1="20044" y1="63750" x2="21569" y2="84531"/>
                              <a14:foregroundMark x1="34641" y1="27656" x2="42266" y2="25938"/>
                              <a14:foregroundMark x1="42266" y1="25938" x2="57081" y2="27187"/>
                              <a14:foregroundMark x1="57081" y1="27187" x2="59477" y2="27969"/>
                              <a14:foregroundMark x1="74728" y1="33281" x2="75381" y2="45625"/>
                              <a14:foregroundMark x1="75163" y1="46250" x2="74510" y2="55469"/>
                              <a14:foregroundMark x1="74946" y1="53906" x2="74292" y2="63281"/>
                              <a14:foregroundMark x1="75163" y1="55469" x2="75381" y2="61875"/>
                              <a14:foregroundMark x1="75381" y1="61875" x2="74510" y2="67344"/>
                              <a14:foregroundMark x1="74510" y1="67344" x2="74510" y2="67344"/>
                              <a14:foregroundMark x1="74510" y1="67344" x2="73856" y2="75625"/>
                              <a14:foregroundMark x1="74946" y1="65000" x2="74946" y2="68750"/>
                              <a14:foregroundMark x1="74728" y1="68906" x2="74946" y2="72656"/>
                              <a14:foregroundMark x1="74728" y1="72813" x2="74292" y2="77188"/>
                              <a14:foregroundMark x1="74728" y1="74688" x2="74728" y2="74688"/>
                              <a14:foregroundMark x1="74728" y1="75625" x2="74510" y2="80625"/>
                              <a14:foregroundMark x1="74292" y1="80781" x2="74292" y2="84844"/>
                              <a14:foregroundMark x1="74946" y1="78594" x2="74510" y2="81563"/>
                              <a14:foregroundMark x1="74728" y1="82031" x2="74728" y2="84531"/>
                              <a14:foregroundMark x1="18736" y1="40156" x2="18736" y2="41406"/>
                              <a14:foregroundMark x1="18301" y1="40000" x2="18301" y2="40313"/>
                              <a14:foregroundMark x1="18301" y1="41250" x2="18954" y2="45000"/>
                              <a14:foregroundMark x1="18301" y1="44844" x2="19172" y2="53906"/>
                              <a14:foregroundMark x1="18519" y1="49688" x2="18954" y2="5359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rcRect l="44336" t="36157" r="49609" b="60629"/>
                <a:stretch/>
              </p:blipFill>
              <p:spPr>
                <a:xfrm>
                  <a:off x="4282580" y="2025941"/>
                  <a:ext cx="426085" cy="482198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view of a house&#10;&#10;Description automatically generated">
                  <a:extLst>
                    <a:ext uri="{FF2B5EF4-FFF2-40B4-BE49-F238E27FC236}">
                      <a16:creationId xmlns:a16="http://schemas.microsoft.com/office/drawing/2014/main" id="{B486105A-A38F-4B3E-82A7-54C0646AC3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6875" b="84844" l="18301" r="75163">
                              <a14:foregroundMark x1="22222" y1="33125" x2="36383" y2="27031"/>
                              <a14:foregroundMark x1="36383" y1="27031" x2="44880" y2="26719"/>
                              <a14:foregroundMark x1="44880" y1="26719" x2="61002" y2="29063"/>
                              <a14:foregroundMark x1="61002" y1="29063" x2="67320" y2="31563"/>
                              <a14:foregroundMark x1="67320" y1="31563" x2="72113" y2="35938"/>
                              <a14:foregroundMark x1="72113" y1="35938" x2="74292" y2="41563"/>
                              <a14:foregroundMark x1="74292" y1="41563" x2="69499" y2="77656"/>
                              <a14:foregroundMark x1="69499" y1="77656" x2="62745" y2="82031"/>
                              <a14:foregroundMark x1="62745" y1="82031" x2="27233" y2="81406"/>
                              <a14:foregroundMark x1="27233" y1="81406" x2="24401" y2="76250"/>
                              <a14:foregroundMark x1="24401" y1="76250" x2="28322" y2="65156"/>
                              <a14:foregroundMark x1="28322" y1="65156" x2="23965" y2="34531"/>
                              <a14:foregroundMark x1="20431" y1="44688" x2="21133" y2="62813"/>
                              <a14:foregroundMark x1="20044" y1="34688" x2="20431" y2="44688"/>
                              <a14:foregroundMark x1="18423" y1="41987" x2="18301" y2="44531"/>
                              <a14:foregroundMark x1="18736" y1="35469" x2="18457" y2="41282"/>
                              <a14:foregroundMark x1="18776" y1="44688" x2="19608" y2="54375"/>
                              <a14:foregroundMark x1="18736" y1="44219" x2="18776" y2="44688"/>
                              <a14:foregroundMark x1="20044" y1="63750" x2="21569" y2="84531"/>
                              <a14:foregroundMark x1="34641" y1="27656" x2="42266" y2="25938"/>
                              <a14:foregroundMark x1="42266" y1="25938" x2="57081" y2="27187"/>
                              <a14:foregroundMark x1="57081" y1="27187" x2="59477" y2="27969"/>
                              <a14:foregroundMark x1="74728" y1="33281" x2="75381" y2="45625"/>
                              <a14:foregroundMark x1="75163" y1="46250" x2="74510" y2="55469"/>
                              <a14:foregroundMark x1="74946" y1="53906" x2="74292" y2="63281"/>
                              <a14:foregroundMark x1="75163" y1="55469" x2="75381" y2="61875"/>
                              <a14:foregroundMark x1="75381" y1="61875" x2="74510" y2="67344"/>
                              <a14:foregroundMark x1="74510" y1="67344" x2="74510" y2="67344"/>
                              <a14:foregroundMark x1="74510" y1="67344" x2="73856" y2="75625"/>
                              <a14:foregroundMark x1="74946" y1="65000" x2="74946" y2="68750"/>
                              <a14:foregroundMark x1="74728" y1="68906" x2="74946" y2="72656"/>
                              <a14:foregroundMark x1="74728" y1="72813" x2="74292" y2="77188"/>
                              <a14:foregroundMark x1="74728" y1="74688" x2="74728" y2="74688"/>
                              <a14:foregroundMark x1="74728" y1="75625" x2="74510" y2="80625"/>
                              <a14:foregroundMark x1="74292" y1="80781" x2="74292" y2="84844"/>
                              <a14:foregroundMark x1="74946" y1="78594" x2="74510" y2="81563"/>
                              <a14:foregroundMark x1="74728" y1="82031" x2="74728" y2="84531"/>
                              <a14:foregroundMark x1="18736" y1="40156" x2="18736" y2="41406"/>
                              <a14:foregroundMark x1="18301" y1="40000" x2="18301" y2="40313"/>
                              <a14:foregroundMark x1="18301" y1="41250" x2="18954" y2="45000"/>
                              <a14:foregroundMark x1="18301" y1="44844" x2="19172" y2="53906"/>
                              <a14:foregroundMark x1="18519" y1="49688" x2="18954" y2="5359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rcRect l="44336" t="36157" r="49609" b="60629"/>
                <a:stretch/>
              </p:blipFill>
              <p:spPr>
                <a:xfrm>
                  <a:off x="4293347" y="2628087"/>
                  <a:ext cx="426085" cy="482198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2A930B4-1DC2-4C2A-A0E1-6147D649F582}"/>
                  </a:ext>
                </a:extLst>
              </p:cNvPr>
              <p:cNvGrpSpPr/>
              <p:nvPr/>
            </p:nvGrpSpPr>
            <p:grpSpPr>
              <a:xfrm>
                <a:off x="3827740" y="1162129"/>
                <a:ext cx="1356280" cy="593498"/>
                <a:chOff x="3827740" y="1162129"/>
                <a:chExt cx="1356280" cy="593498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E87F582-E4E7-46CE-A39C-55B62B1F45B5}"/>
                    </a:ext>
                  </a:extLst>
                </p:cNvPr>
                <p:cNvSpPr/>
                <p:nvPr/>
              </p:nvSpPr>
              <p:spPr>
                <a:xfrm>
                  <a:off x="3827740" y="1195183"/>
                  <a:ext cx="1356280" cy="560444"/>
                </a:xfrm>
                <a:custGeom>
                  <a:avLst/>
                  <a:gdLst>
                    <a:gd name="connsiteX0" fmla="*/ 676990 w 1356280"/>
                    <a:gd name="connsiteY0" fmla="*/ 0 h 555431"/>
                    <a:gd name="connsiteX1" fmla="*/ 1263124 w 1356280"/>
                    <a:gd name="connsiteY1" fmla="*/ 100527 h 555431"/>
                    <a:gd name="connsiteX2" fmla="*/ 1264034 w 1356280"/>
                    <a:gd name="connsiteY2" fmla="*/ 102425 h 555431"/>
                    <a:gd name="connsiteX3" fmla="*/ 1276960 w 1356280"/>
                    <a:gd name="connsiteY3" fmla="*/ 102425 h 555431"/>
                    <a:gd name="connsiteX4" fmla="*/ 1276960 w 1356280"/>
                    <a:gd name="connsiteY4" fmla="*/ 103895 h 555431"/>
                    <a:gd name="connsiteX5" fmla="*/ 1289670 w 1356280"/>
                    <a:gd name="connsiteY5" fmla="*/ 107339 h 555431"/>
                    <a:gd name="connsiteX6" fmla="*/ 1356280 w 1356280"/>
                    <a:gd name="connsiteY6" fmla="*/ 327050 h 555431"/>
                    <a:gd name="connsiteX7" fmla="*/ 1289670 w 1356280"/>
                    <a:gd name="connsiteY7" fmla="*/ 546761 h 555431"/>
                    <a:gd name="connsiteX8" fmla="*/ 1276960 w 1356280"/>
                    <a:gd name="connsiteY8" fmla="*/ 550205 h 555431"/>
                    <a:gd name="connsiteX9" fmla="*/ 1276960 w 1356280"/>
                    <a:gd name="connsiteY9" fmla="*/ 555431 h 555431"/>
                    <a:gd name="connsiteX10" fmla="*/ 81529 w 1356280"/>
                    <a:gd name="connsiteY10" fmla="*/ 555431 h 555431"/>
                    <a:gd name="connsiteX11" fmla="*/ 81529 w 1356280"/>
                    <a:gd name="connsiteY11" fmla="*/ 550804 h 555431"/>
                    <a:gd name="connsiteX12" fmla="*/ 66610 w 1356280"/>
                    <a:gd name="connsiteY12" fmla="*/ 546761 h 555431"/>
                    <a:gd name="connsiteX13" fmla="*/ 0 w 1356280"/>
                    <a:gd name="connsiteY13" fmla="*/ 327050 h 555431"/>
                    <a:gd name="connsiteX14" fmla="*/ 66610 w 1356280"/>
                    <a:gd name="connsiteY14" fmla="*/ 107339 h 555431"/>
                    <a:gd name="connsiteX15" fmla="*/ 81529 w 1356280"/>
                    <a:gd name="connsiteY15" fmla="*/ 103296 h 555431"/>
                    <a:gd name="connsiteX16" fmla="*/ 81529 w 1356280"/>
                    <a:gd name="connsiteY16" fmla="*/ 102425 h 555431"/>
                    <a:gd name="connsiteX17" fmla="*/ 89947 w 1356280"/>
                    <a:gd name="connsiteY17" fmla="*/ 102425 h 555431"/>
                    <a:gd name="connsiteX18" fmla="*/ 90856 w 1356280"/>
                    <a:gd name="connsiteY18" fmla="*/ 100527 h 555431"/>
                    <a:gd name="connsiteX19" fmla="*/ 676990 w 1356280"/>
                    <a:gd name="connsiteY19" fmla="*/ 0 h 55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56280" h="555431">
                      <a:moveTo>
                        <a:pt x="676990" y="0"/>
                      </a:moveTo>
                      <a:cubicBezTo>
                        <a:pt x="966113" y="0"/>
                        <a:pt x="1207336" y="43156"/>
                        <a:pt x="1263124" y="100527"/>
                      </a:cubicBezTo>
                      <a:lnTo>
                        <a:pt x="1264034" y="102425"/>
                      </a:lnTo>
                      <a:lnTo>
                        <a:pt x="1276960" y="102425"/>
                      </a:lnTo>
                      <a:lnTo>
                        <a:pt x="1276960" y="103895"/>
                      </a:lnTo>
                      <a:lnTo>
                        <a:pt x="1289670" y="107339"/>
                      </a:lnTo>
                      <a:cubicBezTo>
                        <a:pt x="1327684" y="128251"/>
                        <a:pt x="1356280" y="218673"/>
                        <a:pt x="1356280" y="327050"/>
                      </a:cubicBezTo>
                      <a:cubicBezTo>
                        <a:pt x="1356280" y="435427"/>
                        <a:pt x="1327684" y="525849"/>
                        <a:pt x="1289670" y="546761"/>
                      </a:cubicBezTo>
                      <a:lnTo>
                        <a:pt x="1276960" y="550205"/>
                      </a:lnTo>
                      <a:lnTo>
                        <a:pt x="1276960" y="555431"/>
                      </a:lnTo>
                      <a:lnTo>
                        <a:pt x="81529" y="555431"/>
                      </a:lnTo>
                      <a:lnTo>
                        <a:pt x="81529" y="550804"/>
                      </a:lnTo>
                      <a:lnTo>
                        <a:pt x="66610" y="546761"/>
                      </a:lnTo>
                      <a:cubicBezTo>
                        <a:pt x="28596" y="525849"/>
                        <a:pt x="0" y="435427"/>
                        <a:pt x="0" y="327050"/>
                      </a:cubicBezTo>
                      <a:cubicBezTo>
                        <a:pt x="0" y="218673"/>
                        <a:pt x="28596" y="128251"/>
                        <a:pt x="66610" y="107339"/>
                      </a:cubicBezTo>
                      <a:lnTo>
                        <a:pt x="81529" y="103296"/>
                      </a:lnTo>
                      <a:lnTo>
                        <a:pt x="81529" y="102425"/>
                      </a:lnTo>
                      <a:lnTo>
                        <a:pt x="89947" y="102425"/>
                      </a:lnTo>
                      <a:lnTo>
                        <a:pt x="90856" y="100527"/>
                      </a:lnTo>
                      <a:cubicBezTo>
                        <a:pt x="146644" y="43156"/>
                        <a:pt x="387868" y="0"/>
                        <a:pt x="676990" y="0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CA765A4-A719-40CA-9C98-C10EC6D43A24}"/>
                    </a:ext>
                  </a:extLst>
                </p:cNvPr>
                <p:cNvSpPr txBox="1"/>
                <p:nvPr/>
              </p:nvSpPr>
              <p:spPr>
                <a:xfrm>
                  <a:off x="3903487" y="1162129"/>
                  <a:ext cx="11910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Harrington" panose="04040505050A02020702" pitchFamily="82" charset="0"/>
                    </a:rPr>
                    <a:t>the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Harrington" panose="04040505050A02020702" pitchFamily="82" charset="0"/>
                    </a:rPr>
                    <a:t> Great Physician</a:t>
                  </a: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F0CC32-BA38-471E-9A25-2E1F4908BFBD}"/>
              </a:ext>
            </a:extLst>
          </p:cNvPr>
          <p:cNvSpPr txBox="1"/>
          <p:nvPr/>
        </p:nvSpPr>
        <p:spPr>
          <a:xfrm>
            <a:off x="2262764" y="7008000"/>
            <a:ext cx="4918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flickr.com/photos/kendoerr/533161208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1BEFFB-3A48-4AB9-8C71-A408CB362BCA}"/>
              </a:ext>
            </a:extLst>
          </p:cNvPr>
          <p:cNvGrpSpPr/>
          <p:nvPr/>
        </p:nvGrpSpPr>
        <p:grpSpPr>
          <a:xfrm>
            <a:off x="3670799" y="1746923"/>
            <a:ext cx="1662865" cy="1481238"/>
            <a:chOff x="3664535" y="1765570"/>
            <a:chExt cx="1662865" cy="148123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31A0DA-E2AD-4EF3-BD59-5626A0FF1275}"/>
                </a:ext>
              </a:extLst>
            </p:cNvPr>
            <p:cNvSpPr/>
            <p:nvPr/>
          </p:nvSpPr>
          <p:spPr>
            <a:xfrm>
              <a:off x="4143983" y="1765570"/>
              <a:ext cx="685800" cy="330741"/>
            </a:xfrm>
            <a:custGeom>
              <a:avLst/>
              <a:gdLst>
                <a:gd name="connsiteX0" fmla="*/ 0 w 685800"/>
                <a:gd name="connsiteY0" fmla="*/ 330741 h 330741"/>
                <a:gd name="connsiteX1" fmla="*/ 335604 w 685800"/>
                <a:gd name="connsiteY1" fmla="*/ 0 h 330741"/>
                <a:gd name="connsiteX2" fmla="*/ 685800 w 685800"/>
                <a:gd name="connsiteY2" fmla="*/ 321013 h 33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330741">
                  <a:moveTo>
                    <a:pt x="0" y="330741"/>
                  </a:moveTo>
                  <a:lnTo>
                    <a:pt x="335604" y="0"/>
                  </a:lnTo>
                  <a:lnTo>
                    <a:pt x="685800" y="321013"/>
                  </a:ln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A43FB54-95B9-46F8-9942-2D032F236EC4}"/>
                </a:ext>
              </a:extLst>
            </p:cNvPr>
            <p:cNvGrpSpPr/>
            <p:nvPr/>
          </p:nvGrpSpPr>
          <p:grpSpPr>
            <a:xfrm>
              <a:off x="3664535" y="2057030"/>
              <a:ext cx="1662865" cy="1189778"/>
              <a:chOff x="1306287" y="3403403"/>
              <a:chExt cx="1662865" cy="1189778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D451B0A-D821-43BC-8040-C9A1622E36A3}"/>
                  </a:ext>
                </a:extLst>
              </p:cNvPr>
              <p:cNvSpPr/>
              <p:nvPr/>
            </p:nvSpPr>
            <p:spPr>
              <a:xfrm flipV="1">
                <a:off x="1306287" y="3403403"/>
                <a:ext cx="1662865" cy="1189778"/>
              </a:xfrm>
              <a:custGeom>
                <a:avLst/>
                <a:gdLst>
                  <a:gd name="connsiteX0" fmla="*/ 1035843 w 3810000"/>
                  <a:gd name="connsiteY0" fmla="*/ 2690813 h 2690813"/>
                  <a:gd name="connsiteX1" fmla="*/ 1086725 w 3810000"/>
                  <a:gd name="connsiteY1" fmla="*/ 2684442 h 2690813"/>
                  <a:gd name="connsiteX2" fmla="*/ 1094221 w 3810000"/>
                  <a:gd name="connsiteY2" fmla="*/ 2684787 h 2690813"/>
                  <a:gd name="connsiteX3" fmla="*/ 1400175 w 3810000"/>
                  <a:gd name="connsiteY3" fmla="*/ 2562227 h 2690813"/>
                  <a:gd name="connsiteX4" fmla="*/ 1742628 w 3810000"/>
                  <a:gd name="connsiteY4" fmla="*/ 2621497 h 2690813"/>
                  <a:gd name="connsiteX5" fmla="*/ 1787064 w 3810000"/>
                  <a:gd name="connsiteY5" fmla="*/ 2626209 h 2690813"/>
                  <a:gd name="connsiteX6" fmla="*/ 1788793 w 3810000"/>
                  <a:gd name="connsiteY6" fmla="*/ 2626863 h 2690813"/>
                  <a:gd name="connsiteX7" fmla="*/ 1843087 w 3810000"/>
                  <a:gd name="connsiteY7" fmla="*/ 2633662 h 2690813"/>
                  <a:gd name="connsiteX8" fmla="*/ 1849630 w 3810000"/>
                  <a:gd name="connsiteY8" fmla="*/ 2632843 h 2690813"/>
                  <a:gd name="connsiteX9" fmla="*/ 1857375 w 3810000"/>
                  <a:gd name="connsiteY9" fmla="*/ 2633664 h 2690813"/>
                  <a:gd name="connsiteX10" fmla="*/ 2281237 w 3810000"/>
                  <a:gd name="connsiteY10" fmla="*/ 2566989 h 2690813"/>
                  <a:gd name="connsiteX11" fmla="*/ 2709862 w 3810000"/>
                  <a:gd name="connsiteY11" fmla="*/ 2657476 h 2690813"/>
                  <a:gd name="connsiteX12" fmla="*/ 2709766 w 3810000"/>
                  <a:gd name="connsiteY12" fmla="*/ 2655376 h 2690813"/>
                  <a:gd name="connsiteX13" fmla="*/ 2726530 w 3810000"/>
                  <a:gd name="connsiteY13" fmla="*/ 2657475 h 2690813"/>
                  <a:gd name="connsiteX14" fmla="*/ 3064308 w 3810000"/>
                  <a:gd name="connsiteY14" fmla="*/ 2356775 h 2690813"/>
                  <a:gd name="connsiteX15" fmla="*/ 3098241 w 3810000"/>
                  <a:gd name="connsiteY15" fmla="*/ 2280295 h 2690813"/>
                  <a:gd name="connsiteX16" fmla="*/ 3121072 w 3810000"/>
                  <a:gd name="connsiteY16" fmla="*/ 2294122 h 2690813"/>
                  <a:gd name="connsiteX17" fmla="*/ 3278981 w 3810000"/>
                  <a:gd name="connsiteY17" fmla="*/ 2333626 h 2690813"/>
                  <a:gd name="connsiteX18" fmla="*/ 3810000 w 3810000"/>
                  <a:gd name="connsiteY18" fmla="*/ 1454945 h 2690813"/>
                  <a:gd name="connsiteX19" fmla="*/ 3278981 w 3810000"/>
                  <a:gd name="connsiteY19" fmla="*/ 576264 h 2690813"/>
                  <a:gd name="connsiteX20" fmla="*/ 3171962 w 3810000"/>
                  <a:gd name="connsiteY20" fmla="*/ 594116 h 2690813"/>
                  <a:gd name="connsiteX21" fmla="*/ 3164694 w 3810000"/>
                  <a:gd name="connsiteY21" fmla="*/ 597209 h 2690813"/>
                  <a:gd name="connsiteX22" fmla="*/ 3136290 w 3810000"/>
                  <a:gd name="connsiteY22" fmla="*/ 503017 h 2690813"/>
                  <a:gd name="connsiteX23" fmla="*/ 2726530 w 3810000"/>
                  <a:gd name="connsiteY23" fmla="*/ 23813 h 2690813"/>
                  <a:gd name="connsiteX24" fmla="*/ 2568621 w 3810000"/>
                  <a:gd name="connsiteY24" fmla="*/ 83015 h 2690813"/>
                  <a:gd name="connsiteX25" fmla="*/ 2550087 w 3810000"/>
                  <a:gd name="connsiteY25" fmla="*/ 99837 h 2690813"/>
                  <a:gd name="connsiteX26" fmla="*/ 2431070 w 3810000"/>
                  <a:gd name="connsiteY26" fmla="*/ 145045 h 2690813"/>
                  <a:gd name="connsiteX27" fmla="*/ 2305050 w 3810000"/>
                  <a:gd name="connsiteY27" fmla="*/ 174029 h 2690813"/>
                  <a:gd name="connsiteX28" fmla="*/ 2094905 w 3810000"/>
                  <a:gd name="connsiteY28" fmla="*/ 141882 h 2690813"/>
                  <a:gd name="connsiteX29" fmla="*/ 2078894 w 3810000"/>
                  <a:gd name="connsiteY29" fmla="*/ 138258 h 2690813"/>
                  <a:gd name="connsiteX30" fmla="*/ 2049784 w 3810000"/>
                  <a:gd name="connsiteY30" fmla="*/ 103483 h 2690813"/>
                  <a:gd name="connsiteX31" fmla="*/ 1843087 w 3810000"/>
                  <a:gd name="connsiteY31" fmla="*/ 0 h 2690813"/>
                  <a:gd name="connsiteX32" fmla="*/ 1636390 w 3810000"/>
                  <a:gd name="connsiteY32" fmla="*/ 103483 h 2690813"/>
                  <a:gd name="connsiteX33" fmla="*/ 1591694 w 3810000"/>
                  <a:gd name="connsiteY33" fmla="*/ 156877 h 2690813"/>
                  <a:gd name="connsiteX34" fmla="*/ 1530698 w 3810000"/>
                  <a:gd name="connsiteY34" fmla="*/ 169750 h 2690813"/>
                  <a:gd name="connsiteX35" fmla="*/ 1423988 w 3810000"/>
                  <a:gd name="connsiteY35" fmla="*/ 178791 h 2690813"/>
                  <a:gd name="connsiteX36" fmla="*/ 1093575 w 3810000"/>
                  <a:gd name="connsiteY36" fmla="*/ 57357 h 2690813"/>
                  <a:gd name="connsiteX37" fmla="*/ 1091070 w 3810000"/>
                  <a:gd name="connsiteY37" fmla="*/ 64303 h 2690813"/>
                  <a:gd name="connsiteX38" fmla="*/ 1090137 w 3810000"/>
                  <a:gd name="connsiteY38" fmla="*/ 63950 h 2690813"/>
                  <a:gd name="connsiteX39" fmla="*/ 1035843 w 3810000"/>
                  <a:gd name="connsiteY39" fmla="*/ 57151 h 2690813"/>
                  <a:gd name="connsiteX40" fmla="*/ 660356 w 3810000"/>
                  <a:gd name="connsiteY40" fmla="*/ 442842 h 2690813"/>
                  <a:gd name="connsiteX41" fmla="*/ 642602 w 3810000"/>
                  <a:gd name="connsiteY41" fmla="*/ 491283 h 2690813"/>
                  <a:gd name="connsiteX42" fmla="*/ 638038 w 3810000"/>
                  <a:gd name="connsiteY42" fmla="*/ 489341 h 2690813"/>
                  <a:gd name="connsiteX43" fmla="*/ 531019 w 3810000"/>
                  <a:gd name="connsiteY43" fmla="*/ 471489 h 2690813"/>
                  <a:gd name="connsiteX44" fmla="*/ 0 w 3810000"/>
                  <a:gd name="connsiteY44" fmla="*/ 1350170 h 2690813"/>
                  <a:gd name="connsiteX45" fmla="*/ 531019 w 3810000"/>
                  <a:gd name="connsiteY45" fmla="*/ 2228851 h 2690813"/>
                  <a:gd name="connsiteX46" fmla="*/ 585313 w 3810000"/>
                  <a:gd name="connsiteY46" fmla="*/ 2224315 h 2690813"/>
                  <a:gd name="connsiteX47" fmla="*/ 626891 w 3810000"/>
                  <a:gd name="connsiteY47" fmla="*/ 2213814 h 2690813"/>
                  <a:gd name="connsiteX48" fmla="*/ 660356 w 3810000"/>
                  <a:gd name="connsiteY48" fmla="*/ 2305122 h 2690813"/>
                  <a:gd name="connsiteX49" fmla="*/ 1035843 w 3810000"/>
                  <a:gd name="connsiteY49" fmla="*/ 2690813 h 2690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810000" h="2690813">
                    <a:moveTo>
                      <a:pt x="1035843" y="2690813"/>
                    </a:moveTo>
                    <a:lnTo>
                      <a:pt x="1086725" y="2684442"/>
                    </a:lnTo>
                    <a:lnTo>
                      <a:pt x="1094221" y="2684787"/>
                    </a:lnTo>
                    <a:cubicBezTo>
                      <a:pt x="1157585" y="2670276"/>
                      <a:pt x="1300758" y="2565799"/>
                      <a:pt x="1400175" y="2562227"/>
                    </a:cubicBezTo>
                    <a:cubicBezTo>
                      <a:pt x="1499592" y="2558656"/>
                      <a:pt x="1624459" y="2600178"/>
                      <a:pt x="1742628" y="2621497"/>
                    </a:cubicBezTo>
                    <a:lnTo>
                      <a:pt x="1787064" y="2626209"/>
                    </a:lnTo>
                    <a:lnTo>
                      <a:pt x="1788793" y="2626863"/>
                    </a:lnTo>
                    <a:cubicBezTo>
                      <a:pt x="1806645" y="2631359"/>
                      <a:pt x="1824757" y="2633662"/>
                      <a:pt x="1843087" y="2633662"/>
                    </a:cubicBezTo>
                    <a:lnTo>
                      <a:pt x="1849630" y="2632843"/>
                    </a:lnTo>
                    <a:lnTo>
                      <a:pt x="1857375" y="2633664"/>
                    </a:lnTo>
                    <a:cubicBezTo>
                      <a:pt x="2004219" y="2634458"/>
                      <a:pt x="2139156" y="2563020"/>
                      <a:pt x="2281237" y="2566989"/>
                    </a:cubicBezTo>
                    <a:cubicBezTo>
                      <a:pt x="2423318" y="2570958"/>
                      <a:pt x="2703512" y="2751138"/>
                      <a:pt x="2709862" y="2657476"/>
                    </a:cubicBezTo>
                    <a:lnTo>
                      <a:pt x="2709766" y="2655376"/>
                    </a:lnTo>
                    <a:lnTo>
                      <a:pt x="2726530" y="2657475"/>
                    </a:lnTo>
                    <a:cubicBezTo>
                      <a:pt x="2854838" y="2657475"/>
                      <a:pt x="2972516" y="2544629"/>
                      <a:pt x="3064308" y="2356775"/>
                    </a:cubicBezTo>
                    <a:lnTo>
                      <a:pt x="3098241" y="2280295"/>
                    </a:lnTo>
                    <a:lnTo>
                      <a:pt x="3121072" y="2294122"/>
                    </a:lnTo>
                    <a:cubicBezTo>
                      <a:pt x="3170956" y="2319796"/>
                      <a:pt x="3223992" y="2333626"/>
                      <a:pt x="3278981" y="2333626"/>
                    </a:cubicBezTo>
                    <a:cubicBezTo>
                      <a:pt x="3572255" y="2333626"/>
                      <a:pt x="3810000" y="1940227"/>
                      <a:pt x="3810000" y="1454945"/>
                    </a:cubicBezTo>
                    <a:cubicBezTo>
                      <a:pt x="3810000" y="969663"/>
                      <a:pt x="3572255" y="576264"/>
                      <a:pt x="3278981" y="576264"/>
                    </a:cubicBezTo>
                    <a:cubicBezTo>
                      <a:pt x="3242322" y="576264"/>
                      <a:pt x="3206530" y="582411"/>
                      <a:pt x="3171962" y="594116"/>
                    </a:cubicBezTo>
                    <a:lnTo>
                      <a:pt x="3164694" y="597209"/>
                    </a:lnTo>
                    <a:lnTo>
                      <a:pt x="3136290" y="503017"/>
                    </a:lnTo>
                    <a:cubicBezTo>
                      <a:pt x="3038894" y="210355"/>
                      <a:pt x="2891497" y="23813"/>
                      <a:pt x="2726530" y="23813"/>
                    </a:cubicBezTo>
                    <a:cubicBezTo>
                      <a:pt x="2671541" y="23813"/>
                      <a:pt x="2618505" y="44540"/>
                      <a:pt x="2568621" y="83015"/>
                    </a:cubicBezTo>
                    <a:lnTo>
                      <a:pt x="2550087" y="99837"/>
                    </a:lnTo>
                    <a:lnTo>
                      <a:pt x="2431070" y="145045"/>
                    </a:lnTo>
                    <a:cubicBezTo>
                      <a:pt x="2384723" y="161032"/>
                      <a:pt x="2340570" y="173037"/>
                      <a:pt x="2305050" y="174029"/>
                    </a:cubicBezTo>
                    <a:cubicBezTo>
                      <a:pt x="2234010" y="176014"/>
                      <a:pt x="2164755" y="159146"/>
                      <a:pt x="2094905" y="141882"/>
                    </a:cubicBezTo>
                    <a:lnTo>
                      <a:pt x="2078894" y="138258"/>
                    </a:lnTo>
                    <a:lnTo>
                      <a:pt x="2049784" y="103483"/>
                    </a:lnTo>
                    <a:cubicBezTo>
                      <a:pt x="1986254" y="36848"/>
                      <a:pt x="1916406" y="0"/>
                      <a:pt x="1843087" y="0"/>
                    </a:cubicBezTo>
                    <a:cubicBezTo>
                      <a:pt x="1769769" y="0"/>
                      <a:pt x="1699921" y="36848"/>
                      <a:pt x="1636390" y="103483"/>
                    </a:cubicBezTo>
                    <a:lnTo>
                      <a:pt x="1591694" y="156877"/>
                    </a:lnTo>
                    <a:lnTo>
                      <a:pt x="1530698" y="169750"/>
                    </a:lnTo>
                    <a:cubicBezTo>
                      <a:pt x="1493094" y="176162"/>
                      <a:pt x="1457127" y="179982"/>
                      <a:pt x="1423988" y="178791"/>
                    </a:cubicBezTo>
                    <a:cubicBezTo>
                      <a:pt x="1308002" y="174624"/>
                      <a:pt x="1132458" y="33113"/>
                      <a:pt x="1093575" y="57357"/>
                    </a:cubicBezTo>
                    <a:lnTo>
                      <a:pt x="1091070" y="64303"/>
                    </a:lnTo>
                    <a:lnTo>
                      <a:pt x="1090137" y="63950"/>
                    </a:lnTo>
                    <a:cubicBezTo>
                      <a:pt x="1072286" y="59454"/>
                      <a:pt x="1054173" y="57151"/>
                      <a:pt x="1035843" y="57151"/>
                    </a:cubicBezTo>
                    <a:cubicBezTo>
                      <a:pt x="889206" y="57151"/>
                      <a:pt x="756452" y="204543"/>
                      <a:pt x="660356" y="442842"/>
                    </a:cubicBezTo>
                    <a:lnTo>
                      <a:pt x="642602" y="491283"/>
                    </a:lnTo>
                    <a:lnTo>
                      <a:pt x="638038" y="489341"/>
                    </a:lnTo>
                    <a:cubicBezTo>
                      <a:pt x="603470" y="477636"/>
                      <a:pt x="567679" y="471489"/>
                      <a:pt x="531019" y="471489"/>
                    </a:cubicBezTo>
                    <a:cubicBezTo>
                      <a:pt x="237745" y="471489"/>
                      <a:pt x="0" y="864888"/>
                      <a:pt x="0" y="1350170"/>
                    </a:cubicBezTo>
                    <a:cubicBezTo>
                      <a:pt x="0" y="1835452"/>
                      <a:pt x="237745" y="2228851"/>
                      <a:pt x="531019" y="2228851"/>
                    </a:cubicBezTo>
                    <a:cubicBezTo>
                      <a:pt x="549349" y="2228851"/>
                      <a:pt x="567462" y="2227314"/>
                      <a:pt x="585313" y="2224315"/>
                    </a:cubicBezTo>
                    <a:lnTo>
                      <a:pt x="626891" y="2213814"/>
                    </a:lnTo>
                    <a:lnTo>
                      <a:pt x="660356" y="2305122"/>
                    </a:lnTo>
                    <a:cubicBezTo>
                      <a:pt x="756452" y="2543422"/>
                      <a:pt x="889206" y="2690813"/>
                      <a:pt x="1035843" y="2690813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FD61BE-8231-41F5-BF5F-55D35F7CBFE5}"/>
                  </a:ext>
                </a:extLst>
              </p:cNvPr>
              <p:cNvSpPr txBox="1"/>
              <p:nvPr/>
            </p:nvSpPr>
            <p:spPr>
              <a:xfrm>
                <a:off x="1409195" y="3551013"/>
                <a:ext cx="14520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Harrington" panose="04040505050A02020702" pitchFamily="82" charset="0"/>
                  </a:rPr>
                  <a:t>the</a:t>
                </a:r>
                <a:r>
                  <a:rPr lang="en-US" sz="2000" dirty="0">
                    <a:solidFill>
                      <a:schemeClr val="bg1"/>
                    </a:solidFill>
                    <a:latin typeface="Harrington" panose="04040505050A02020702" pitchFamily="82" charset="0"/>
                  </a:rPr>
                  <a:t> Doctor is out</a:t>
                </a: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21CF36D-D721-48E3-925F-61291240B12F}"/>
                  </a:ext>
                </a:extLst>
              </p:cNvPr>
              <p:cNvSpPr/>
              <p:nvPr/>
            </p:nvSpPr>
            <p:spPr>
              <a:xfrm>
                <a:off x="1725385" y="4206946"/>
                <a:ext cx="781290" cy="191632"/>
              </a:xfrm>
              <a:custGeom>
                <a:avLst/>
                <a:gdLst>
                  <a:gd name="connsiteX0" fmla="*/ 0 w 785982"/>
                  <a:gd name="connsiteY0" fmla="*/ 86830 h 267805"/>
                  <a:gd name="connsiteX1" fmla="*/ 242888 w 785982"/>
                  <a:gd name="connsiteY1" fmla="*/ 29680 h 267805"/>
                  <a:gd name="connsiteX2" fmla="*/ 533400 w 785982"/>
                  <a:gd name="connsiteY2" fmla="*/ 120167 h 267805"/>
                  <a:gd name="connsiteX3" fmla="*/ 704850 w 785982"/>
                  <a:gd name="connsiteY3" fmla="*/ 124930 h 267805"/>
                  <a:gd name="connsiteX4" fmla="*/ 785813 w 785982"/>
                  <a:gd name="connsiteY4" fmla="*/ 43967 h 267805"/>
                  <a:gd name="connsiteX5" fmla="*/ 685800 w 785982"/>
                  <a:gd name="connsiteY5" fmla="*/ 5867 h 267805"/>
                  <a:gd name="connsiteX6" fmla="*/ 381000 w 785982"/>
                  <a:gd name="connsiteY6" fmla="*/ 167792 h 267805"/>
                  <a:gd name="connsiteX7" fmla="*/ 204788 w 785982"/>
                  <a:gd name="connsiteY7" fmla="*/ 201130 h 267805"/>
                  <a:gd name="connsiteX8" fmla="*/ 104775 w 785982"/>
                  <a:gd name="connsiteY8" fmla="*/ 148742 h 267805"/>
                  <a:gd name="connsiteX9" fmla="*/ 209550 w 785982"/>
                  <a:gd name="connsiteY9" fmla="*/ 101117 h 267805"/>
                  <a:gd name="connsiteX10" fmla="*/ 461963 w 785982"/>
                  <a:gd name="connsiteY10" fmla="*/ 191605 h 267805"/>
                  <a:gd name="connsiteX11" fmla="*/ 585788 w 785982"/>
                  <a:gd name="connsiteY11" fmla="*/ 229705 h 267805"/>
                  <a:gd name="connsiteX12" fmla="*/ 647700 w 785982"/>
                  <a:gd name="connsiteY12" fmla="*/ 191605 h 267805"/>
                  <a:gd name="connsiteX13" fmla="*/ 585788 w 785982"/>
                  <a:gd name="connsiteY13" fmla="*/ 163030 h 267805"/>
                  <a:gd name="connsiteX14" fmla="*/ 447675 w 785982"/>
                  <a:gd name="connsiteY14" fmla="*/ 215417 h 267805"/>
                  <a:gd name="connsiteX15" fmla="*/ 290513 w 785982"/>
                  <a:gd name="connsiteY15" fmla="*/ 267805 h 26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5982" h="267805">
                    <a:moveTo>
                      <a:pt x="0" y="86830"/>
                    </a:moveTo>
                    <a:cubicBezTo>
                      <a:pt x="76994" y="55477"/>
                      <a:pt x="153988" y="24124"/>
                      <a:pt x="242888" y="29680"/>
                    </a:cubicBezTo>
                    <a:cubicBezTo>
                      <a:pt x="331788" y="35236"/>
                      <a:pt x="456406" y="104292"/>
                      <a:pt x="533400" y="120167"/>
                    </a:cubicBezTo>
                    <a:cubicBezTo>
                      <a:pt x="610394" y="136042"/>
                      <a:pt x="662781" y="137630"/>
                      <a:pt x="704850" y="124930"/>
                    </a:cubicBezTo>
                    <a:cubicBezTo>
                      <a:pt x="746919" y="112230"/>
                      <a:pt x="788988" y="63811"/>
                      <a:pt x="785813" y="43967"/>
                    </a:cubicBezTo>
                    <a:cubicBezTo>
                      <a:pt x="782638" y="24123"/>
                      <a:pt x="753269" y="-14770"/>
                      <a:pt x="685800" y="5867"/>
                    </a:cubicBezTo>
                    <a:cubicBezTo>
                      <a:pt x="618331" y="26504"/>
                      <a:pt x="461169" y="135248"/>
                      <a:pt x="381000" y="167792"/>
                    </a:cubicBezTo>
                    <a:cubicBezTo>
                      <a:pt x="300831" y="200336"/>
                      <a:pt x="250825" y="204305"/>
                      <a:pt x="204788" y="201130"/>
                    </a:cubicBezTo>
                    <a:cubicBezTo>
                      <a:pt x="158751" y="197955"/>
                      <a:pt x="103981" y="165411"/>
                      <a:pt x="104775" y="148742"/>
                    </a:cubicBezTo>
                    <a:cubicBezTo>
                      <a:pt x="105569" y="132073"/>
                      <a:pt x="150019" y="93973"/>
                      <a:pt x="209550" y="101117"/>
                    </a:cubicBezTo>
                    <a:cubicBezTo>
                      <a:pt x="269081" y="108261"/>
                      <a:pt x="399257" y="170174"/>
                      <a:pt x="461963" y="191605"/>
                    </a:cubicBezTo>
                    <a:cubicBezTo>
                      <a:pt x="524669" y="213036"/>
                      <a:pt x="554832" y="229705"/>
                      <a:pt x="585788" y="229705"/>
                    </a:cubicBezTo>
                    <a:cubicBezTo>
                      <a:pt x="616744" y="229705"/>
                      <a:pt x="647700" y="202717"/>
                      <a:pt x="647700" y="191605"/>
                    </a:cubicBezTo>
                    <a:cubicBezTo>
                      <a:pt x="647700" y="180493"/>
                      <a:pt x="619125" y="159061"/>
                      <a:pt x="585788" y="163030"/>
                    </a:cubicBezTo>
                    <a:cubicBezTo>
                      <a:pt x="552451" y="166999"/>
                      <a:pt x="496887" y="197955"/>
                      <a:pt x="447675" y="215417"/>
                    </a:cubicBezTo>
                    <a:cubicBezTo>
                      <a:pt x="398463" y="232879"/>
                      <a:pt x="344488" y="250342"/>
                      <a:pt x="290513" y="267805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40AF87-A8EC-4504-8B50-69A226DFAB19}"/>
              </a:ext>
            </a:extLst>
          </p:cNvPr>
          <p:cNvGrpSpPr/>
          <p:nvPr/>
        </p:nvGrpSpPr>
        <p:grpSpPr>
          <a:xfrm>
            <a:off x="3678818" y="1746812"/>
            <a:ext cx="1662865" cy="1472119"/>
            <a:chOff x="3670108" y="1772055"/>
            <a:chExt cx="1662865" cy="147211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266786-BC4C-4CA7-B54A-439EDDCE75D4}"/>
                </a:ext>
              </a:extLst>
            </p:cNvPr>
            <p:cNvSpPr/>
            <p:nvPr/>
          </p:nvSpPr>
          <p:spPr>
            <a:xfrm>
              <a:off x="4140740" y="1772055"/>
              <a:ext cx="685800" cy="330741"/>
            </a:xfrm>
            <a:custGeom>
              <a:avLst/>
              <a:gdLst>
                <a:gd name="connsiteX0" fmla="*/ 0 w 685800"/>
                <a:gd name="connsiteY0" fmla="*/ 330741 h 330741"/>
                <a:gd name="connsiteX1" fmla="*/ 335604 w 685800"/>
                <a:gd name="connsiteY1" fmla="*/ 0 h 330741"/>
                <a:gd name="connsiteX2" fmla="*/ 685800 w 685800"/>
                <a:gd name="connsiteY2" fmla="*/ 321013 h 33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330741">
                  <a:moveTo>
                    <a:pt x="0" y="330741"/>
                  </a:moveTo>
                  <a:lnTo>
                    <a:pt x="335604" y="0"/>
                  </a:lnTo>
                  <a:lnTo>
                    <a:pt x="685800" y="321013"/>
                  </a:ln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8066DF-F7F7-4D67-97AA-9F731FB9B369}"/>
                </a:ext>
              </a:extLst>
            </p:cNvPr>
            <p:cNvGrpSpPr/>
            <p:nvPr/>
          </p:nvGrpSpPr>
          <p:grpSpPr>
            <a:xfrm>
              <a:off x="3670108" y="2054396"/>
              <a:ext cx="1662865" cy="1189778"/>
              <a:chOff x="1306287" y="3403403"/>
              <a:chExt cx="1662865" cy="118977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9028D4E-BC41-4FA6-B1F9-5C2147D06F1C}"/>
                  </a:ext>
                </a:extLst>
              </p:cNvPr>
              <p:cNvSpPr/>
              <p:nvPr/>
            </p:nvSpPr>
            <p:spPr>
              <a:xfrm flipV="1">
                <a:off x="1306287" y="3403403"/>
                <a:ext cx="1662865" cy="1189778"/>
              </a:xfrm>
              <a:custGeom>
                <a:avLst/>
                <a:gdLst>
                  <a:gd name="connsiteX0" fmla="*/ 1035843 w 3810000"/>
                  <a:gd name="connsiteY0" fmla="*/ 2690813 h 2690813"/>
                  <a:gd name="connsiteX1" fmla="*/ 1086725 w 3810000"/>
                  <a:gd name="connsiteY1" fmla="*/ 2684442 h 2690813"/>
                  <a:gd name="connsiteX2" fmla="*/ 1094221 w 3810000"/>
                  <a:gd name="connsiteY2" fmla="*/ 2684787 h 2690813"/>
                  <a:gd name="connsiteX3" fmla="*/ 1400175 w 3810000"/>
                  <a:gd name="connsiteY3" fmla="*/ 2562227 h 2690813"/>
                  <a:gd name="connsiteX4" fmla="*/ 1742628 w 3810000"/>
                  <a:gd name="connsiteY4" fmla="*/ 2621497 h 2690813"/>
                  <a:gd name="connsiteX5" fmla="*/ 1787064 w 3810000"/>
                  <a:gd name="connsiteY5" fmla="*/ 2626209 h 2690813"/>
                  <a:gd name="connsiteX6" fmla="*/ 1788793 w 3810000"/>
                  <a:gd name="connsiteY6" fmla="*/ 2626863 h 2690813"/>
                  <a:gd name="connsiteX7" fmla="*/ 1843087 w 3810000"/>
                  <a:gd name="connsiteY7" fmla="*/ 2633662 h 2690813"/>
                  <a:gd name="connsiteX8" fmla="*/ 1849630 w 3810000"/>
                  <a:gd name="connsiteY8" fmla="*/ 2632843 h 2690813"/>
                  <a:gd name="connsiteX9" fmla="*/ 1857375 w 3810000"/>
                  <a:gd name="connsiteY9" fmla="*/ 2633664 h 2690813"/>
                  <a:gd name="connsiteX10" fmla="*/ 2281237 w 3810000"/>
                  <a:gd name="connsiteY10" fmla="*/ 2566989 h 2690813"/>
                  <a:gd name="connsiteX11" fmla="*/ 2709862 w 3810000"/>
                  <a:gd name="connsiteY11" fmla="*/ 2657476 h 2690813"/>
                  <a:gd name="connsiteX12" fmla="*/ 2709766 w 3810000"/>
                  <a:gd name="connsiteY12" fmla="*/ 2655376 h 2690813"/>
                  <a:gd name="connsiteX13" fmla="*/ 2726530 w 3810000"/>
                  <a:gd name="connsiteY13" fmla="*/ 2657475 h 2690813"/>
                  <a:gd name="connsiteX14" fmla="*/ 3064308 w 3810000"/>
                  <a:gd name="connsiteY14" fmla="*/ 2356775 h 2690813"/>
                  <a:gd name="connsiteX15" fmla="*/ 3098241 w 3810000"/>
                  <a:gd name="connsiteY15" fmla="*/ 2280295 h 2690813"/>
                  <a:gd name="connsiteX16" fmla="*/ 3121072 w 3810000"/>
                  <a:gd name="connsiteY16" fmla="*/ 2294122 h 2690813"/>
                  <a:gd name="connsiteX17" fmla="*/ 3278981 w 3810000"/>
                  <a:gd name="connsiteY17" fmla="*/ 2333626 h 2690813"/>
                  <a:gd name="connsiteX18" fmla="*/ 3810000 w 3810000"/>
                  <a:gd name="connsiteY18" fmla="*/ 1454945 h 2690813"/>
                  <a:gd name="connsiteX19" fmla="*/ 3278981 w 3810000"/>
                  <a:gd name="connsiteY19" fmla="*/ 576264 h 2690813"/>
                  <a:gd name="connsiteX20" fmla="*/ 3171962 w 3810000"/>
                  <a:gd name="connsiteY20" fmla="*/ 594116 h 2690813"/>
                  <a:gd name="connsiteX21" fmla="*/ 3164694 w 3810000"/>
                  <a:gd name="connsiteY21" fmla="*/ 597209 h 2690813"/>
                  <a:gd name="connsiteX22" fmla="*/ 3136290 w 3810000"/>
                  <a:gd name="connsiteY22" fmla="*/ 503017 h 2690813"/>
                  <a:gd name="connsiteX23" fmla="*/ 2726530 w 3810000"/>
                  <a:gd name="connsiteY23" fmla="*/ 23813 h 2690813"/>
                  <a:gd name="connsiteX24" fmla="*/ 2568621 w 3810000"/>
                  <a:gd name="connsiteY24" fmla="*/ 83015 h 2690813"/>
                  <a:gd name="connsiteX25" fmla="*/ 2550087 w 3810000"/>
                  <a:gd name="connsiteY25" fmla="*/ 99837 h 2690813"/>
                  <a:gd name="connsiteX26" fmla="*/ 2431070 w 3810000"/>
                  <a:gd name="connsiteY26" fmla="*/ 145045 h 2690813"/>
                  <a:gd name="connsiteX27" fmla="*/ 2305050 w 3810000"/>
                  <a:gd name="connsiteY27" fmla="*/ 174029 h 2690813"/>
                  <a:gd name="connsiteX28" fmla="*/ 2094905 w 3810000"/>
                  <a:gd name="connsiteY28" fmla="*/ 141882 h 2690813"/>
                  <a:gd name="connsiteX29" fmla="*/ 2078894 w 3810000"/>
                  <a:gd name="connsiteY29" fmla="*/ 138258 h 2690813"/>
                  <a:gd name="connsiteX30" fmla="*/ 2049784 w 3810000"/>
                  <a:gd name="connsiteY30" fmla="*/ 103483 h 2690813"/>
                  <a:gd name="connsiteX31" fmla="*/ 1843087 w 3810000"/>
                  <a:gd name="connsiteY31" fmla="*/ 0 h 2690813"/>
                  <a:gd name="connsiteX32" fmla="*/ 1636390 w 3810000"/>
                  <a:gd name="connsiteY32" fmla="*/ 103483 h 2690813"/>
                  <a:gd name="connsiteX33" fmla="*/ 1591694 w 3810000"/>
                  <a:gd name="connsiteY33" fmla="*/ 156877 h 2690813"/>
                  <a:gd name="connsiteX34" fmla="*/ 1530698 w 3810000"/>
                  <a:gd name="connsiteY34" fmla="*/ 169750 h 2690813"/>
                  <a:gd name="connsiteX35" fmla="*/ 1423988 w 3810000"/>
                  <a:gd name="connsiteY35" fmla="*/ 178791 h 2690813"/>
                  <a:gd name="connsiteX36" fmla="*/ 1093575 w 3810000"/>
                  <a:gd name="connsiteY36" fmla="*/ 57357 h 2690813"/>
                  <a:gd name="connsiteX37" fmla="*/ 1091070 w 3810000"/>
                  <a:gd name="connsiteY37" fmla="*/ 64303 h 2690813"/>
                  <a:gd name="connsiteX38" fmla="*/ 1090137 w 3810000"/>
                  <a:gd name="connsiteY38" fmla="*/ 63950 h 2690813"/>
                  <a:gd name="connsiteX39" fmla="*/ 1035843 w 3810000"/>
                  <a:gd name="connsiteY39" fmla="*/ 57151 h 2690813"/>
                  <a:gd name="connsiteX40" fmla="*/ 660356 w 3810000"/>
                  <a:gd name="connsiteY40" fmla="*/ 442842 h 2690813"/>
                  <a:gd name="connsiteX41" fmla="*/ 642602 w 3810000"/>
                  <a:gd name="connsiteY41" fmla="*/ 491283 h 2690813"/>
                  <a:gd name="connsiteX42" fmla="*/ 638038 w 3810000"/>
                  <a:gd name="connsiteY42" fmla="*/ 489341 h 2690813"/>
                  <a:gd name="connsiteX43" fmla="*/ 531019 w 3810000"/>
                  <a:gd name="connsiteY43" fmla="*/ 471489 h 2690813"/>
                  <a:gd name="connsiteX44" fmla="*/ 0 w 3810000"/>
                  <a:gd name="connsiteY44" fmla="*/ 1350170 h 2690813"/>
                  <a:gd name="connsiteX45" fmla="*/ 531019 w 3810000"/>
                  <a:gd name="connsiteY45" fmla="*/ 2228851 h 2690813"/>
                  <a:gd name="connsiteX46" fmla="*/ 585313 w 3810000"/>
                  <a:gd name="connsiteY46" fmla="*/ 2224315 h 2690813"/>
                  <a:gd name="connsiteX47" fmla="*/ 626891 w 3810000"/>
                  <a:gd name="connsiteY47" fmla="*/ 2213814 h 2690813"/>
                  <a:gd name="connsiteX48" fmla="*/ 660356 w 3810000"/>
                  <a:gd name="connsiteY48" fmla="*/ 2305122 h 2690813"/>
                  <a:gd name="connsiteX49" fmla="*/ 1035843 w 3810000"/>
                  <a:gd name="connsiteY49" fmla="*/ 2690813 h 2690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810000" h="2690813">
                    <a:moveTo>
                      <a:pt x="1035843" y="2690813"/>
                    </a:moveTo>
                    <a:lnTo>
                      <a:pt x="1086725" y="2684442"/>
                    </a:lnTo>
                    <a:lnTo>
                      <a:pt x="1094221" y="2684787"/>
                    </a:lnTo>
                    <a:cubicBezTo>
                      <a:pt x="1157585" y="2670276"/>
                      <a:pt x="1300758" y="2565799"/>
                      <a:pt x="1400175" y="2562227"/>
                    </a:cubicBezTo>
                    <a:cubicBezTo>
                      <a:pt x="1499592" y="2558656"/>
                      <a:pt x="1624459" y="2600178"/>
                      <a:pt x="1742628" y="2621497"/>
                    </a:cubicBezTo>
                    <a:lnTo>
                      <a:pt x="1787064" y="2626209"/>
                    </a:lnTo>
                    <a:lnTo>
                      <a:pt x="1788793" y="2626863"/>
                    </a:lnTo>
                    <a:cubicBezTo>
                      <a:pt x="1806645" y="2631359"/>
                      <a:pt x="1824757" y="2633662"/>
                      <a:pt x="1843087" y="2633662"/>
                    </a:cubicBezTo>
                    <a:lnTo>
                      <a:pt x="1849630" y="2632843"/>
                    </a:lnTo>
                    <a:lnTo>
                      <a:pt x="1857375" y="2633664"/>
                    </a:lnTo>
                    <a:cubicBezTo>
                      <a:pt x="2004219" y="2634458"/>
                      <a:pt x="2139156" y="2563020"/>
                      <a:pt x="2281237" y="2566989"/>
                    </a:cubicBezTo>
                    <a:cubicBezTo>
                      <a:pt x="2423318" y="2570958"/>
                      <a:pt x="2703512" y="2751138"/>
                      <a:pt x="2709862" y="2657476"/>
                    </a:cubicBezTo>
                    <a:lnTo>
                      <a:pt x="2709766" y="2655376"/>
                    </a:lnTo>
                    <a:lnTo>
                      <a:pt x="2726530" y="2657475"/>
                    </a:lnTo>
                    <a:cubicBezTo>
                      <a:pt x="2854838" y="2657475"/>
                      <a:pt x="2972516" y="2544629"/>
                      <a:pt x="3064308" y="2356775"/>
                    </a:cubicBezTo>
                    <a:lnTo>
                      <a:pt x="3098241" y="2280295"/>
                    </a:lnTo>
                    <a:lnTo>
                      <a:pt x="3121072" y="2294122"/>
                    </a:lnTo>
                    <a:cubicBezTo>
                      <a:pt x="3170956" y="2319796"/>
                      <a:pt x="3223992" y="2333626"/>
                      <a:pt x="3278981" y="2333626"/>
                    </a:cubicBezTo>
                    <a:cubicBezTo>
                      <a:pt x="3572255" y="2333626"/>
                      <a:pt x="3810000" y="1940227"/>
                      <a:pt x="3810000" y="1454945"/>
                    </a:cubicBezTo>
                    <a:cubicBezTo>
                      <a:pt x="3810000" y="969663"/>
                      <a:pt x="3572255" y="576264"/>
                      <a:pt x="3278981" y="576264"/>
                    </a:cubicBezTo>
                    <a:cubicBezTo>
                      <a:pt x="3242322" y="576264"/>
                      <a:pt x="3206530" y="582411"/>
                      <a:pt x="3171962" y="594116"/>
                    </a:cubicBezTo>
                    <a:lnTo>
                      <a:pt x="3164694" y="597209"/>
                    </a:lnTo>
                    <a:lnTo>
                      <a:pt x="3136290" y="503017"/>
                    </a:lnTo>
                    <a:cubicBezTo>
                      <a:pt x="3038894" y="210355"/>
                      <a:pt x="2891497" y="23813"/>
                      <a:pt x="2726530" y="23813"/>
                    </a:cubicBezTo>
                    <a:cubicBezTo>
                      <a:pt x="2671541" y="23813"/>
                      <a:pt x="2618505" y="44540"/>
                      <a:pt x="2568621" y="83015"/>
                    </a:cubicBezTo>
                    <a:lnTo>
                      <a:pt x="2550087" y="99837"/>
                    </a:lnTo>
                    <a:lnTo>
                      <a:pt x="2431070" y="145045"/>
                    </a:lnTo>
                    <a:cubicBezTo>
                      <a:pt x="2384723" y="161032"/>
                      <a:pt x="2340570" y="173037"/>
                      <a:pt x="2305050" y="174029"/>
                    </a:cubicBezTo>
                    <a:cubicBezTo>
                      <a:pt x="2234010" y="176014"/>
                      <a:pt x="2164755" y="159146"/>
                      <a:pt x="2094905" y="141882"/>
                    </a:cubicBezTo>
                    <a:lnTo>
                      <a:pt x="2078894" y="138258"/>
                    </a:lnTo>
                    <a:lnTo>
                      <a:pt x="2049784" y="103483"/>
                    </a:lnTo>
                    <a:cubicBezTo>
                      <a:pt x="1986254" y="36848"/>
                      <a:pt x="1916406" y="0"/>
                      <a:pt x="1843087" y="0"/>
                    </a:cubicBezTo>
                    <a:cubicBezTo>
                      <a:pt x="1769769" y="0"/>
                      <a:pt x="1699921" y="36848"/>
                      <a:pt x="1636390" y="103483"/>
                    </a:cubicBezTo>
                    <a:lnTo>
                      <a:pt x="1591694" y="156877"/>
                    </a:lnTo>
                    <a:lnTo>
                      <a:pt x="1530698" y="169750"/>
                    </a:lnTo>
                    <a:cubicBezTo>
                      <a:pt x="1493094" y="176162"/>
                      <a:pt x="1457127" y="179982"/>
                      <a:pt x="1423988" y="178791"/>
                    </a:cubicBezTo>
                    <a:cubicBezTo>
                      <a:pt x="1308002" y="174624"/>
                      <a:pt x="1132458" y="33113"/>
                      <a:pt x="1093575" y="57357"/>
                    </a:cubicBezTo>
                    <a:lnTo>
                      <a:pt x="1091070" y="64303"/>
                    </a:lnTo>
                    <a:lnTo>
                      <a:pt x="1090137" y="63950"/>
                    </a:lnTo>
                    <a:cubicBezTo>
                      <a:pt x="1072286" y="59454"/>
                      <a:pt x="1054173" y="57151"/>
                      <a:pt x="1035843" y="57151"/>
                    </a:cubicBezTo>
                    <a:cubicBezTo>
                      <a:pt x="889206" y="57151"/>
                      <a:pt x="756452" y="204543"/>
                      <a:pt x="660356" y="442842"/>
                    </a:cubicBezTo>
                    <a:lnTo>
                      <a:pt x="642602" y="491283"/>
                    </a:lnTo>
                    <a:lnTo>
                      <a:pt x="638038" y="489341"/>
                    </a:lnTo>
                    <a:cubicBezTo>
                      <a:pt x="603470" y="477636"/>
                      <a:pt x="567679" y="471489"/>
                      <a:pt x="531019" y="471489"/>
                    </a:cubicBezTo>
                    <a:cubicBezTo>
                      <a:pt x="237745" y="471489"/>
                      <a:pt x="0" y="864888"/>
                      <a:pt x="0" y="1350170"/>
                    </a:cubicBezTo>
                    <a:cubicBezTo>
                      <a:pt x="0" y="1835452"/>
                      <a:pt x="237745" y="2228851"/>
                      <a:pt x="531019" y="2228851"/>
                    </a:cubicBezTo>
                    <a:cubicBezTo>
                      <a:pt x="549349" y="2228851"/>
                      <a:pt x="567462" y="2227314"/>
                      <a:pt x="585313" y="2224315"/>
                    </a:cubicBezTo>
                    <a:lnTo>
                      <a:pt x="626891" y="2213814"/>
                    </a:lnTo>
                    <a:lnTo>
                      <a:pt x="660356" y="2305122"/>
                    </a:lnTo>
                    <a:cubicBezTo>
                      <a:pt x="756452" y="2543422"/>
                      <a:pt x="889206" y="2690813"/>
                      <a:pt x="1035843" y="2690813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00BE1F-5C88-4152-87EB-6C78F49DD092}"/>
                  </a:ext>
                </a:extLst>
              </p:cNvPr>
              <p:cNvSpPr txBox="1"/>
              <p:nvPr/>
            </p:nvSpPr>
            <p:spPr>
              <a:xfrm>
                <a:off x="1409195" y="3551013"/>
                <a:ext cx="1452053" cy="72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Harrington" panose="04040505050A02020702" pitchFamily="82" charset="0"/>
                  </a:rPr>
                  <a:t>the</a:t>
                </a:r>
                <a:r>
                  <a:rPr lang="en-US" sz="2000" dirty="0">
                    <a:solidFill>
                      <a:schemeClr val="bg1"/>
                    </a:solidFill>
                    <a:latin typeface="Harrington" panose="04040505050A02020702" pitchFamily="82" charset="0"/>
                  </a:rPr>
                  <a:t> Doctor is in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AF6D9B7-BDF5-4E33-B65B-6136DB74A217}"/>
                  </a:ext>
                </a:extLst>
              </p:cNvPr>
              <p:cNvSpPr/>
              <p:nvPr/>
            </p:nvSpPr>
            <p:spPr>
              <a:xfrm>
                <a:off x="1725385" y="4206946"/>
                <a:ext cx="781290" cy="191632"/>
              </a:xfrm>
              <a:custGeom>
                <a:avLst/>
                <a:gdLst>
                  <a:gd name="connsiteX0" fmla="*/ 0 w 785982"/>
                  <a:gd name="connsiteY0" fmla="*/ 86830 h 267805"/>
                  <a:gd name="connsiteX1" fmla="*/ 242888 w 785982"/>
                  <a:gd name="connsiteY1" fmla="*/ 29680 h 267805"/>
                  <a:gd name="connsiteX2" fmla="*/ 533400 w 785982"/>
                  <a:gd name="connsiteY2" fmla="*/ 120167 h 267805"/>
                  <a:gd name="connsiteX3" fmla="*/ 704850 w 785982"/>
                  <a:gd name="connsiteY3" fmla="*/ 124930 h 267805"/>
                  <a:gd name="connsiteX4" fmla="*/ 785813 w 785982"/>
                  <a:gd name="connsiteY4" fmla="*/ 43967 h 267805"/>
                  <a:gd name="connsiteX5" fmla="*/ 685800 w 785982"/>
                  <a:gd name="connsiteY5" fmla="*/ 5867 h 267805"/>
                  <a:gd name="connsiteX6" fmla="*/ 381000 w 785982"/>
                  <a:gd name="connsiteY6" fmla="*/ 167792 h 267805"/>
                  <a:gd name="connsiteX7" fmla="*/ 204788 w 785982"/>
                  <a:gd name="connsiteY7" fmla="*/ 201130 h 267805"/>
                  <a:gd name="connsiteX8" fmla="*/ 104775 w 785982"/>
                  <a:gd name="connsiteY8" fmla="*/ 148742 h 267805"/>
                  <a:gd name="connsiteX9" fmla="*/ 209550 w 785982"/>
                  <a:gd name="connsiteY9" fmla="*/ 101117 h 267805"/>
                  <a:gd name="connsiteX10" fmla="*/ 461963 w 785982"/>
                  <a:gd name="connsiteY10" fmla="*/ 191605 h 267805"/>
                  <a:gd name="connsiteX11" fmla="*/ 585788 w 785982"/>
                  <a:gd name="connsiteY11" fmla="*/ 229705 h 267805"/>
                  <a:gd name="connsiteX12" fmla="*/ 647700 w 785982"/>
                  <a:gd name="connsiteY12" fmla="*/ 191605 h 267805"/>
                  <a:gd name="connsiteX13" fmla="*/ 585788 w 785982"/>
                  <a:gd name="connsiteY13" fmla="*/ 163030 h 267805"/>
                  <a:gd name="connsiteX14" fmla="*/ 447675 w 785982"/>
                  <a:gd name="connsiteY14" fmla="*/ 215417 h 267805"/>
                  <a:gd name="connsiteX15" fmla="*/ 290513 w 785982"/>
                  <a:gd name="connsiteY15" fmla="*/ 267805 h 26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5982" h="267805">
                    <a:moveTo>
                      <a:pt x="0" y="86830"/>
                    </a:moveTo>
                    <a:cubicBezTo>
                      <a:pt x="76994" y="55477"/>
                      <a:pt x="153988" y="24124"/>
                      <a:pt x="242888" y="29680"/>
                    </a:cubicBezTo>
                    <a:cubicBezTo>
                      <a:pt x="331788" y="35236"/>
                      <a:pt x="456406" y="104292"/>
                      <a:pt x="533400" y="120167"/>
                    </a:cubicBezTo>
                    <a:cubicBezTo>
                      <a:pt x="610394" y="136042"/>
                      <a:pt x="662781" y="137630"/>
                      <a:pt x="704850" y="124930"/>
                    </a:cubicBezTo>
                    <a:cubicBezTo>
                      <a:pt x="746919" y="112230"/>
                      <a:pt x="788988" y="63811"/>
                      <a:pt x="785813" y="43967"/>
                    </a:cubicBezTo>
                    <a:cubicBezTo>
                      <a:pt x="782638" y="24123"/>
                      <a:pt x="753269" y="-14770"/>
                      <a:pt x="685800" y="5867"/>
                    </a:cubicBezTo>
                    <a:cubicBezTo>
                      <a:pt x="618331" y="26504"/>
                      <a:pt x="461169" y="135248"/>
                      <a:pt x="381000" y="167792"/>
                    </a:cubicBezTo>
                    <a:cubicBezTo>
                      <a:pt x="300831" y="200336"/>
                      <a:pt x="250825" y="204305"/>
                      <a:pt x="204788" y="201130"/>
                    </a:cubicBezTo>
                    <a:cubicBezTo>
                      <a:pt x="158751" y="197955"/>
                      <a:pt x="103981" y="165411"/>
                      <a:pt x="104775" y="148742"/>
                    </a:cubicBezTo>
                    <a:cubicBezTo>
                      <a:pt x="105569" y="132073"/>
                      <a:pt x="150019" y="93973"/>
                      <a:pt x="209550" y="101117"/>
                    </a:cubicBezTo>
                    <a:cubicBezTo>
                      <a:pt x="269081" y="108261"/>
                      <a:pt x="399257" y="170174"/>
                      <a:pt x="461963" y="191605"/>
                    </a:cubicBezTo>
                    <a:cubicBezTo>
                      <a:pt x="524669" y="213036"/>
                      <a:pt x="554832" y="229705"/>
                      <a:pt x="585788" y="229705"/>
                    </a:cubicBezTo>
                    <a:cubicBezTo>
                      <a:pt x="616744" y="229705"/>
                      <a:pt x="647700" y="202717"/>
                      <a:pt x="647700" y="191605"/>
                    </a:cubicBezTo>
                    <a:cubicBezTo>
                      <a:pt x="647700" y="180493"/>
                      <a:pt x="619125" y="159061"/>
                      <a:pt x="585788" y="163030"/>
                    </a:cubicBezTo>
                    <a:cubicBezTo>
                      <a:pt x="552451" y="166999"/>
                      <a:pt x="496887" y="197955"/>
                      <a:pt x="447675" y="215417"/>
                    </a:cubicBezTo>
                    <a:cubicBezTo>
                      <a:pt x="398463" y="232879"/>
                      <a:pt x="344488" y="250342"/>
                      <a:pt x="290513" y="267805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6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3550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Machaerus">
            <a:extLst>
              <a:ext uri="{FF2B5EF4-FFF2-40B4-BE49-F238E27FC236}">
                <a16:creationId xmlns:a16="http://schemas.microsoft.com/office/drawing/2014/main" id="{EF6FABAB-4983-4620-89EA-307D95284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7"/>
          <a:stretch/>
        </p:blipFill>
        <p:spPr bwMode="auto">
          <a:xfrm rot="21440411">
            <a:off x="1305644" y="849859"/>
            <a:ext cx="6707028" cy="447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96466-0B75-4A12-922D-28C027338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905" b="23585"/>
          <a:stretch/>
        </p:blipFill>
        <p:spPr>
          <a:xfrm rot="21449663">
            <a:off x="1288068" y="845164"/>
            <a:ext cx="6689179" cy="44779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3D720B-655F-4AF8-945D-0DF5A511C68C}"/>
              </a:ext>
            </a:extLst>
          </p:cNvPr>
          <p:cNvSpPr/>
          <p:nvPr/>
        </p:nvSpPr>
        <p:spPr>
          <a:xfrm>
            <a:off x="4515078" y="4182022"/>
            <a:ext cx="168339" cy="168339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A19E2-A560-40B6-B798-4FA442486218}"/>
              </a:ext>
            </a:extLst>
          </p:cNvPr>
          <p:cNvSpPr txBox="1"/>
          <p:nvPr/>
        </p:nvSpPr>
        <p:spPr>
          <a:xfrm>
            <a:off x="4420570" y="2301140"/>
            <a:ext cx="1774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Maccaerus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Fortress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8CC9C1-5E99-44E4-96EC-86625BD5590A}"/>
              </a:ext>
            </a:extLst>
          </p:cNvPr>
          <p:cNvCxnSpPr>
            <a:cxnSpLocks/>
          </p:cNvCxnSpPr>
          <p:nvPr/>
        </p:nvCxnSpPr>
        <p:spPr>
          <a:xfrm flipH="1">
            <a:off x="4675128" y="3282151"/>
            <a:ext cx="665937" cy="870463"/>
          </a:xfrm>
          <a:prstGeom prst="straightConnector1">
            <a:avLst/>
          </a:prstGeom>
          <a:ln w="57150" cap="rnd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6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pic>
        <p:nvPicPr>
          <p:cNvPr id="2050" name="Picture 2" descr="Image result for Machaerus">
            <a:extLst>
              <a:ext uri="{FF2B5EF4-FFF2-40B4-BE49-F238E27FC236}">
                <a16:creationId xmlns:a16="http://schemas.microsoft.com/office/drawing/2014/main" id="{9569BCEE-EF8D-4138-8059-E39C6A86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7"/>
          <a:stretch/>
        </p:blipFill>
        <p:spPr bwMode="auto">
          <a:xfrm rot="21419433">
            <a:off x="1197177" y="1020305"/>
            <a:ext cx="6749647" cy="45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36103F-EEA5-4AEF-B86C-04BB933D1B74}"/>
              </a:ext>
            </a:extLst>
          </p:cNvPr>
          <p:cNvGrpSpPr/>
          <p:nvPr/>
        </p:nvGrpSpPr>
        <p:grpSpPr>
          <a:xfrm>
            <a:off x="6697903" y="2166210"/>
            <a:ext cx="1735392" cy="1434888"/>
            <a:chOff x="6277798" y="1928736"/>
            <a:chExt cx="2309808" cy="1909836"/>
          </a:xfrm>
        </p:grpSpPr>
        <p:pic>
          <p:nvPicPr>
            <p:cNvPr id="4" name="Picture 3" descr="A picture containing sport kite, outdoor object&#10;&#10;Description automatically generated">
              <a:extLst>
                <a:ext uri="{FF2B5EF4-FFF2-40B4-BE49-F238E27FC236}">
                  <a16:creationId xmlns:a16="http://schemas.microsoft.com/office/drawing/2014/main" id="{F739EAA9-7FAA-4279-9D13-FF44DC21F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20182" t="18878" r="13929" b="15457"/>
            <a:stretch/>
          </p:blipFill>
          <p:spPr>
            <a:xfrm rot="21334086">
              <a:off x="6277798" y="1928736"/>
              <a:ext cx="1892378" cy="19098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A707EF-0F63-4021-B0B0-36547BDC8EF9}"/>
                </a:ext>
              </a:extLst>
            </p:cNvPr>
            <p:cNvSpPr txBox="1"/>
            <p:nvPr/>
          </p:nvSpPr>
          <p:spPr>
            <a:xfrm>
              <a:off x="7988099" y="2531365"/>
              <a:ext cx="599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ivaldi" panose="03020602050506090804" pitchFamily="66" charset="0"/>
                </a:rPr>
                <a:t>N</a:t>
              </a:r>
              <a:endParaRPr lang="en-US" b="1" dirty="0">
                <a:latin typeface="Vivaldi" panose="030206020505060908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6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5EE62-6A28-4A2C-BBE9-E947308D3EDC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4:18b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proclaim liberty to the captives</a:t>
            </a:r>
          </a:p>
        </p:txBody>
      </p:sp>
    </p:spTree>
    <p:extLst>
      <p:ext uri="{BB962C8B-B14F-4D97-AF65-F5344CB8AC3E}">
        <p14:creationId xmlns:p14="http://schemas.microsoft.com/office/powerpoint/2010/main" val="38090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arren wiersbe">
            <a:extLst>
              <a:ext uri="{FF2B5EF4-FFF2-40B4-BE49-F238E27FC236}">
                <a16:creationId xmlns:a16="http://schemas.microsoft.com/office/drawing/2014/main" id="{A4D56B4E-A910-4D98-AC2A-BA7C7AF75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240">
            <a:off x="5247079" y="874569"/>
            <a:ext cx="3800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5EE62-6A28-4A2C-BBE9-E947308D3EDC}"/>
              </a:ext>
            </a:extLst>
          </p:cNvPr>
          <p:cNvSpPr txBox="1"/>
          <p:nvPr/>
        </p:nvSpPr>
        <p:spPr>
          <a:xfrm>
            <a:off x="462065" y="890081"/>
            <a:ext cx="5325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Wiersbe (1929-2019) ~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“There is a difference between doubt and unbelief. Doubt is a matter of the mind: we cannot understand what God is doing or why He is doing it. Unbelief is a matter of the will: we refuse to believe God’s Word and obey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He tells us to do.”</a:t>
            </a:r>
          </a:p>
        </p:txBody>
      </p:sp>
    </p:spTree>
    <p:extLst>
      <p:ext uri="{BB962C8B-B14F-4D97-AF65-F5344CB8AC3E}">
        <p14:creationId xmlns:p14="http://schemas.microsoft.com/office/powerpoint/2010/main" val="36913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6A306054-3A56-40C3-9D73-6CF331A8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2857" l="10000" r="90000">
                        <a14:foregroundMark x1="37714" y1="51429" x2="37714" y2="51429"/>
                        <a14:foregroundMark x1="46857" y1="91429" x2="53714" y2="90571"/>
                        <a14:foregroundMark x1="52857" y1="10000" x2="67429" y2="9714"/>
                        <a14:foregroundMark x1="67429" y1="9714" x2="71714" y2="12000"/>
                        <a14:foregroundMark x1="57429" y1="6000" x2="62000" y2="6000"/>
                        <a14:foregroundMark x1="44571" y1="28286" x2="44000" y2="32571"/>
                        <a14:foregroundMark x1="44857" y1="27429" x2="44000" y2="34000"/>
                        <a14:foregroundMark x1="70571" y1="35429" x2="71143" y2="37429"/>
                        <a14:foregroundMark x1="75429" y1="92571" x2="64571" y2="92571"/>
                        <a14:foregroundMark x1="56571" y1="92857" x2="53714" y2="92857"/>
                        <a14:foregroundMark x1="53714" y1="92857" x2="42571" y2="91143"/>
                        <a14:foregroundMark x1="49429" y1="92571" x2="47143" y2="92571"/>
                        <a14:foregroundMark x1="46857" y1="92571" x2="45429" y2="92571"/>
                        <a14:foregroundMark x1="49143" y1="92571" x2="46571" y2="92857"/>
                        <a14:foregroundMark x1="50286" y1="92571" x2="48286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803" flipH="1">
            <a:off x="4451199" y="1271835"/>
            <a:ext cx="4033838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1E651-B7D1-4852-B97D-1EF11644F375}"/>
              </a:ext>
            </a:extLst>
          </p:cNvPr>
          <p:cNvSpPr txBox="1"/>
          <p:nvPr/>
        </p:nvSpPr>
        <p:spPr>
          <a:xfrm>
            <a:off x="462065" y="1422976"/>
            <a:ext cx="5387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Capernaum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(Matt. 8:5-13; Luke 7:1-10)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32FC0-A365-4C9E-878A-E7369C921C79}"/>
              </a:ext>
            </a:extLst>
          </p:cNvPr>
          <p:cNvSpPr txBox="1"/>
          <p:nvPr/>
        </p:nvSpPr>
        <p:spPr>
          <a:xfrm>
            <a:off x="463073" y="2435278"/>
            <a:ext cx="5374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Cross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(Matt. 27:54; Mark 13:32)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70AA1-8406-4E32-86AC-CAA2E276E29E}"/>
              </a:ext>
            </a:extLst>
          </p:cNvPr>
          <p:cNvSpPr txBox="1"/>
          <p:nvPr/>
        </p:nvSpPr>
        <p:spPr>
          <a:xfrm>
            <a:off x="464081" y="3435471"/>
            <a:ext cx="537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(Acts 10)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38D28-1E5C-4631-98C5-5F75809B361B}"/>
              </a:ext>
            </a:extLst>
          </p:cNvPr>
          <p:cNvSpPr txBox="1"/>
          <p:nvPr/>
        </p:nvSpPr>
        <p:spPr>
          <a:xfrm>
            <a:off x="465089" y="3963320"/>
            <a:ext cx="5374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 journey to Rome 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(Acts 27:1-28:16)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C545B-AA8D-4070-A1AA-22BBD088A7C1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Centurions in the New Testament: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418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5EE62-6A28-4A2C-BBE9-E947308D3EDC}"/>
              </a:ext>
            </a:extLst>
          </p:cNvPr>
          <p:cNvSpPr txBox="1"/>
          <p:nvPr/>
        </p:nvSpPr>
        <p:spPr>
          <a:xfrm>
            <a:off x="462065" y="890081"/>
            <a:ext cx="5325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Oswald Chambers (1874-1917) ~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“Doubt is not always a sign that a man is wrong … it may be a sign that he is thinking.”</a:t>
            </a:r>
          </a:p>
        </p:txBody>
      </p:sp>
      <p:pic>
        <p:nvPicPr>
          <p:cNvPr id="7170" name="Picture 2" descr="Image result for oswald chambers">
            <a:extLst>
              <a:ext uri="{FF2B5EF4-FFF2-40B4-BE49-F238E27FC236}">
                <a16:creationId xmlns:a16="http://schemas.microsoft.com/office/drawing/2014/main" id="{F32A7F41-BCD8-4F9F-9BBE-D5A626F3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046">
            <a:off x="5508292" y="704418"/>
            <a:ext cx="3374824" cy="490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67698F-247F-4C26-BDF8-5DDBEE852DF2}"/>
              </a:ext>
            </a:extLst>
          </p:cNvPr>
          <p:cNvSpPr txBox="1"/>
          <p:nvPr/>
        </p:nvSpPr>
        <p:spPr>
          <a:xfrm>
            <a:off x="472786" y="2623712"/>
            <a:ext cx="4951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is not our trust that keeps us, but the God in whom we trust who keeps us.”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460C6-E280-4395-AE62-0F786793B3CF}"/>
              </a:ext>
            </a:extLst>
          </p:cNvPr>
          <p:cNvSpPr txBox="1"/>
          <p:nvPr/>
        </p:nvSpPr>
        <p:spPr>
          <a:xfrm>
            <a:off x="474523" y="3924307"/>
            <a:ext cx="4951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“Trustfulness is based on confidence in God, whose ways I do not understand. If I did, there would be no need for trust.”</a:t>
            </a:r>
          </a:p>
        </p:txBody>
      </p:sp>
    </p:spTree>
    <p:extLst>
      <p:ext uri="{BB962C8B-B14F-4D97-AF65-F5344CB8AC3E}">
        <p14:creationId xmlns:p14="http://schemas.microsoft.com/office/powerpoint/2010/main" val="5383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4108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5EE62-6A28-4A2C-BBE9-E947308D3EDC}"/>
              </a:ext>
            </a:extLst>
          </p:cNvPr>
          <p:cNvSpPr txBox="1"/>
          <p:nvPr/>
        </p:nvSpPr>
        <p:spPr>
          <a:xfrm>
            <a:off x="452351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offended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skandalizō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FD6EAA-0B34-407E-819C-5BD1D9CE5E82}"/>
              </a:ext>
            </a:extLst>
          </p:cNvPr>
          <p:cNvSpPr/>
          <p:nvPr/>
        </p:nvSpPr>
        <p:spPr>
          <a:xfrm>
            <a:off x="700839" y="1416822"/>
            <a:ext cx="7973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Wuest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spiritually prosperous is he whoever does not find in me that of which he disapproves and which hinders him from acknowledging my authority.</a:t>
            </a:r>
          </a:p>
        </p:txBody>
      </p:sp>
    </p:spTree>
    <p:extLst>
      <p:ext uri="{BB962C8B-B14F-4D97-AF65-F5344CB8AC3E}">
        <p14:creationId xmlns:p14="http://schemas.microsoft.com/office/powerpoint/2010/main" val="6805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E5C0F1E-E8B9-46F5-9C83-2852B87DFC85}"/>
              </a:ext>
            </a:extLst>
          </p:cNvPr>
          <p:cNvGrpSpPr/>
          <p:nvPr/>
        </p:nvGrpSpPr>
        <p:grpSpPr>
          <a:xfrm>
            <a:off x="309927" y="906013"/>
            <a:ext cx="8624455" cy="4857751"/>
            <a:chOff x="311727" y="898813"/>
            <a:chExt cx="8624455" cy="48577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E042D9-D235-43D6-88B1-907BF309F64E}"/>
                </a:ext>
              </a:extLst>
            </p:cNvPr>
            <p:cNvSpPr/>
            <p:nvPr/>
          </p:nvSpPr>
          <p:spPr>
            <a:xfrm>
              <a:off x="311727" y="904009"/>
              <a:ext cx="8624455" cy="4852555"/>
            </a:xfrm>
            <a:prstGeom prst="rect">
              <a:avLst/>
            </a:prstGeom>
            <a:solidFill>
              <a:srgbClr val="273C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074C27F-4461-428E-ADB3-1B597B9BFE3B}"/>
                </a:ext>
              </a:extLst>
            </p:cNvPr>
            <p:cNvSpPr/>
            <p:nvPr/>
          </p:nvSpPr>
          <p:spPr>
            <a:xfrm>
              <a:off x="1143000" y="898813"/>
              <a:ext cx="6639791" cy="4836969"/>
            </a:xfrm>
            <a:custGeom>
              <a:avLst/>
              <a:gdLst>
                <a:gd name="connsiteX0" fmla="*/ 1859972 w 3210791"/>
                <a:gd name="connsiteY0" fmla="*/ 0 h 4852555"/>
                <a:gd name="connsiteX1" fmla="*/ 3210791 w 3210791"/>
                <a:gd name="connsiteY1" fmla="*/ 5196 h 4852555"/>
                <a:gd name="connsiteX2" fmla="*/ 2410691 w 3210791"/>
                <a:gd name="connsiteY2" fmla="*/ 4852555 h 4852555"/>
                <a:gd name="connsiteX3" fmla="*/ 0 w 3210791"/>
                <a:gd name="connsiteY3" fmla="*/ 4836968 h 4852555"/>
                <a:gd name="connsiteX4" fmla="*/ 1859972 w 3210791"/>
                <a:gd name="connsiteY4" fmla="*/ 0 h 4852555"/>
                <a:gd name="connsiteX0" fmla="*/ 4166754 w 5517573"/>
                <a:gd name="connsiteY0" fmla="*/ 0 h 4852555"/>
                <a:gd name="connsiteX1" fmla="*/ 5517573 w 5517573"/>
                <a:gd name="connsiteY1" fmla="*/ 5196 h 4852555"/>
                <a:gd name="connsiteX2" fmla="*/ 4717473 w 5517573"/>
                <a:gd name="connsiteY2" fmla="*/ 4852555 h 4852555"/>
                <a:gd name="connsiteX3" fmla="*/ 0 w 5517573"/>
                <a:gd name="connsiteY3" fmla="*/ 4852555 h 4852555"/>
                <a:gd name="connsiteX4" fmla="*/ 4166754 w 5517573"/>
                <a:gd name="connsiteY4" fmla="*/ 0 h 4852555"/>
                <a:gd name="connsiteX0" fmla="*/ 4166754 w 5517573"/>
                <a:gd name="connsiteY0" fmla="*/ 0 h 4852555"/>
                <a:gd name="connsiteX1" fmla="*/ 5517573 w 5517573"/>
                <a:gd name="connsiteY1" fmla="*/ 5196 h 4852555"/>
                <a:gd name="connsiteX2" fmla="*/ 2358737 w 5517573"/>
                <a:gd name="connsiteY2" fmla="*/ 4810991 h 4852555"/>
                <a:gd name="connsiteX3" fmla="*/ 0 w 5517573"/>
                <a:gd name="connsiteY3" fmla="*/ 4852555 h 4852555"/>
                <a:gd name="connsiteX4" fmla="*/ 4166754 w 5517573"/>
                <a:gd name="connsiteY4" fmla="*/ 0 h 4852555"/>
                <a:gd name="connsiteX0" fmla="*/ 4166754 w 6504709"/>
                <a:gd name="connsiteY0" fmla="*/ 5195 h 4857750"/>
                <a:gd name="connsiteX1" fmla="*/ 6504709 w 6504709"/>
                <a:gd name="connsiteY1" fmla="*/ 0 h 4857750"/>
                <a:gd name="connsiteX2" fmla="*/ 2358737 w 6504709"/>
                <a:gd name="connsiteY2" fmla="*/ 4816186 h 4857750"/>
                <a:gd name="connsiteX3" fmla="*/ 0 w 6504709"/>
                <a:gd name="connsiteY3" fmla="*/ 4857750 h 4857750"/>
                <a:gd name="connsiteX4" fmla="*/ 4166754 w 6504709"/>
                <a:gd name="connsiteY4" fmla="*/ 5195 h 4857750"/>
                <a:gd name="connsiteX0" fmla="*/ 5585113 w 6504709"/>
                <a:gd name="connsiteY0" fmla="*/ 10390 h 4857750"/>
                <a:gd name="connsiteX1" fmla="*/ 6504709 w 6504709"/>
                <a:gd name="connsiteY1" fmla="*/ 0 h 4857750"/>
                <a:gd name="connsiteX2" fmla="*/ 2358737 w 6504709"/>
                <a:gd name="connsiteY2" fmla="*/ 4816186 h 4857750"/>
                <a:gd name="connsiteX3" fmla="*/ 0 w 6504709"/>
                <a:gd name="connsiteY3" fmla="*/ 4857750 h 4857750"/>
                <a:gd name="connsiteX4" fmla="*/ 5585113 w 6504709"/>
                <a:gd name="connsiteY4" fmla="*/ 10390 h 4857750"/>
                <a:gd name="connsiteX0" fmla="*/ 5720195 w 6639791"/>
                <a:gd name="connsiteY0" fmla="*/ 10390 h 4836969"/>
                <a:gd name="connsiteX1" fmla="*/ 6639791 w 6639791"/>
                <a:gd name="connsiteY1" fmla="*/ 0 h 4836969"/>
                <a:gd name="connsiteX2" fmla="*/ 2493819 w 6639791"/>
                <a:gd name="connsiteY2" fmla="*/ 4816186 h 4836969"/>
                <a:gd name="connsiteX3" fmla="*/ 0 w 6639791"/>
                <a:gd name="connsiteY3" fmla="*/ 4836969 h 4836969"/>
                <a:gd name="connsiteX4" fmla="*/ 5720195 w 6639791"/>
                <a:gd name="connsiteY4" fmla="*/ 10390 h 483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9791" h="4836969">
                  <a:moveTo>
                    <a:pt x="5720195" y="10390"/>
                  </a:moveTo>
                  <a:lnTo>
                    <a:pt x="6639791" y="0"/>
                  </a:lnTo>
                  <a:lnTo>
                    <a:pt x="2493819" y="4816186"/>
                  </a:lnTo>
                  <a:lnTo>
                    <a:pt x="0" y="4836969"/>
                  </a:lnTo>
                  <a:lnTo>
                    <a:pt x="5720195" y="1039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4C66E2-261D-4079-B780-7DA5D57A0AAB}"/>
              </a:ext>
            </a:extLst>
          </p:cNvPr>
          <p:cNvSpPr txBox="1"/>
          <p:nvPr/>
        </p:nvSpPr>
        <p:spPr>
          <a:xfrm rot="19356382">
            <a:off x="4205080" y="1882604"/>
            <a:ext cx="38324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God’s promises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76802B-FC7D-4A34-891A-D24B49A8DD50}"/>
              </a:ext>
            </a:extLst>
          </p:cNvPr>
          <p:cNvGrpSpPr/>
          <p:nvPr/>
        </p:nvGrpSpPr>
        <p:grpSpPr>
          <a:xfrm>
            <a:off x="-364368" y="6777936"/>
            <a:ext cx="2426935" cy="2739217"/>
            <a:chOff x="2871201" y="3159413"/>
            <a:chExt cx="2426935" cy="2739217"/>
          </a:xfrm>
        </p:grpSpPr>
        <p:pic>
          <p:nvPicPr>
            <p:cNvPr id="12" name="Picture 11" descr="A close up of a car&#10;&#10;Description automatically generated">
              <a:extLst>
                <a:ext uri="{FF2B5EF4-FFF2-40B4-BE49-F238E27FC236}">
                  <a16:creationId xmlns:a16="http://schemas.microsoft.com/office/drawing/2014/main" id="{CF8B5F28-5300-40FE-AE5E-4F64C1CF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89972" l="6591" r="92887">
                          <a14:foregroundMark x1="7830" y1="56086" x2="6623" y2="60938"/>
                          <a14:foregroundMark x1="90767" y1="36595" x2="92887" y2="43146"/>
                          <a14:foregroundMark x1="92887" y1="43146" x2="90897" y2="49090"/>
                          <a14:backgroundMark x1="58923" y1="21593" x2="58923" y2="21593"/>
                          <a14:backgroundMark x1="56607" y1="22604" x2="56607" y2="22604"/>
                          <a14:backgroundMark x1="55563" y1="25152" x2="55563" y2="25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17279795" flipH="1">
              <a:off x="2729808" y="4576785"/>
              <a:ext cx="1463238" cy="1180452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755168F-8649-45EF-B373-BC127BC3EAC3}"/>
                </a:ext>
              </a:extLst>
            </p:cNvPr>
            <p:cNvGrpSpPr/>
            <p:nvPr/>
          </p:nvGrpSpPr>
          <p:grpSpPr>
            <a:xfrm>
              <a:off x="3147995" y="3159413"/>
              <a:ext cx="2150141" cy="2079553"/>
              <a:chOff x="3147995" y="3159413"/>
              <a:chExt cx="2150141" cy="207955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DE5D17A-9268-4FF1-9902-57D809819041}"/>
                  </a:ext>
                </a:extLst>
              </p:cNvPr>
              <p:cNvSpPr/>
              <p:nvPr/>
            </p:nvSpPr>
            <p:spPr>
              <a:xfrm rot="21421861">
                <a:off x="3147995" y="3159413"/>
                <a:ext cx="1978674" cy="1811282"/>
              </a:xfrm>
              <a:custGeom>
                <a:avLst/>
                <a:gdLst>
                  <a:gd name="connsiteX0" fmla="*/ 0 w 1193800"/>
                  <a:gd name="connsiteY0" fmla="*/ 1153160 h 1183640"/>
                  <a:gd name="connsiteX1" fmla="*/ 853440 w 1193800"/>
                  <a:gd name="connsiteY1" fmla="*/ 0 h 1183640"/>
                  <a:gd name="connsiteX2" fmla="*/ 1193800 w 1193800"/>
                  <a:gd name="connsiteY2" fmla="*/ 254000 h 1183640"/>
                  <a:gd name="connsiteX3" fmla="*/ 40640 w 1193800"/>
                  <a:gd name="connsiteY3" fmla="*/ 1183640 h 1183640"/>
                  <a:gd name="connsiteX4" fmla="*/ 0 w 1193800"/>
                  <a:gd name="connsiteY4" fmla="*/ 1153160 h 11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800" h="1183640">
                    <a:moveTo>
                      <a:pt x="0" y="1153160"/>
                    </a:moveTo>
                    <a:lnTo>
                      <a:pt x="853440" y="0"/>
                    </a:lnTo>
                    <a:lnTo>
                      <a:pt x="1193800" y="254000"/>
                    </a:lnTo>
                    <a:lnTo>
                      <a:pt x="40640" y="1183640"/>
                    </a:lnTo>
                    <a:lnTo>
                      <a:pt x="0" y="115316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chemeClr val="tx1">
                      <a:lumMod val="65000"/>
                      <a:lumOff val="35000"/>
                    </a:schemeClr>
                  </a:gs>
                  <a:gs pos="46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3B5454E-5781-482A-9B0A-6A29D21CBD18}"/>
                  </a:ext>
                </a:extLst>
              </p:cNvPr>
              <p:cNvSpPr/>
              <p:nvPr/>
            </p:nvSpPr>
            <p:spPr>
              <a:xfrm>
                <a:off x="3276310" y="3341598"/>
                <a:ext cx="2021826" cy="1897368"/>
              </a:xfrm>
              <a:custGeom>
                <a:avLst/>
                <a:gdLst>
                  <a:gd name="connsiteX0" fmla="*/ 0 w 1193800"/>
                  <a:gd name="connsiteY0" fmla="*/ 1153160 h 1183640"/>
                  <a:gd name="connsiteX1" fmla="*/ 853440 w 1193800"/>
                  <a:gd name="connsiteY1" fmla="*/ 0 h 1183640"/>
                  <a:gd name="connsiteX2" fmla="*/ 1193800 w 1193800"/>
                  <a:gd name="connsiteY2" fmla="*/ 254000 h 1183640"/>
                  <a:gd name="connsiteX3" fmla="*/ 40640 w 1193800"/>
                  <a:gd name="connsiteY3" fmla="*/ 1183640 h 1183640"/>
                  <a:gd name="connsiteX4" fmla="*/ 0 w 1193800"/>
                  <a:gd name="connsiteY4" fmla="*/ 1153160 h 11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800" h="1183640">
                    <a:moveTo>
                      <a:pt x="0" y="1153160"/>
                    </a:moveTo>
                    <a:lnTo>
                      <a:pt x="853440" y="0"/>
                    </a:lnTo>
                    <a:lnTo>
                      <a:pt x="1193800" y="254000"/>
                    </a:lnTo>
                    <a:lnTo>
                      <a:pt x="40640" y="1183640"/>
                    </a:lnTo>
                    <a:lnTo>
                      <a:pt x="0" y="115316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chemeClr val="tx1">
                      <a:lumMod val="65000"/>
                      <a:lumOff val="35000"/>
                    </a:schemeClr>
                  </a:gs>
                  <a:gs pos="46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479757-FD66-4741-A24C-A466B0D4EE30}"/>
              </a:ext>
            </a:extLst>
          </p:cNvPr>
          <p:cNvCxnSpPr>
            <a:cxnSpLocks/>
          </p:cNvCxnSpPr>
          <p:nvPr/>
        </p:nvCxnSpPr>
        <p:spPr>
          <a:xfrm flipH="1" flipV="1">
            <a:off x="3180125" y="3831831"/>
            <a:ext cx="255494" cy="262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5C63B2-E807-401E-B247-F16C3E313E69}"/>
              </a:ext>
            </a:extLst>
          </p:cNvPr>
          <p:cNvCxnSpPr>
            <a:cxnSpLocks/>
          </p:cNvCxnSpPr>
          <p:nvPr/>
        </p:nvCxnSpPr>
        <p:spPr>
          <a:xfrm flipH="1" flipV="1">
            <a:off x="4173072" y="2909049"/>
            <a:ext cx="255494" cy="262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91AD61-7E0E-47B4-B395-71817D2C5D53}"/>
              </a:ext>
            </a:extLst>
          </p:cNvPr>
          <p:cNvCxnSpPr/>
          <p:nvPr/>
        </p:nvCxnSpPr>
        <p:spPr>
          <a:xfrm flipH="1">
            <a:off x="3308400" y="3070800"/>
            <a:ext cx="950400" cy="82440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010A03D-4F1F-4832-B757-0ED43F57ABF0}"/>
              </a:ext>
            </a:extLst>
          </p:cNvPr>
          <p:cNvSpPr txBox="1"/>
          <p:nvPr/>
        </p:nvSpPr>
        <p:spPr>
          <a:xfrm rot="19186389">
            <a:off x="3386553" y="3272145"/>
            <a:ext cx="800455" cy="400110"/>
          </a:xfrm>
          <a:prstGeom prst="rect">
            <a:avLst/>
          </a:prstGeom>
          <a:gradFill flip="none" rotWithShape="1">
            <a:gsLst>
              <a:gs pos="38000">
                <a:srgbClr val="283F19"/>
              </a:gs>
              <a:gs pos="82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Sight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C361E7-F319-45E1-A8B0-DCBA24CEA203}"/>
              </a:ext>
            </a:extLst>
          </p:cNvPr>
          <p:cNvCxnSpPr>
            <a:cxnSpLocks/>
          </p:cNvCxnSpPr>
          <p:nvPr/>
        </p:nvCxnSpPr>
        <p:spPr>
          <a:xfrm flipH="1">
            <a:off x="4304133" y="980730"/>
            <a:ext cx="2215113" cy="195348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BCCF47D-A410-4A06-8A97-10506DD1E6E5}"/>
              </a:ext>
            </a:extLst>
          </p:cNvPr>
          <p:cNvSpPr txBox="1"/>
          <p:nvPr/>
        </p:nvSpPr>
        <p:spPr>
          <a:xfrm rot="19186389">
            <a:off x="4741095" y="1581283"/>
            <a:ext cx="1289140" cy="646331"/>
          </a:xfrm>
          <a:prstGeom prst="rect">
            <a:avLst/>
          </a:prstGeom>
          <a:gradFill>
            <a:gsLst>
              <a:gs pos="74000">
                <a:srgbClr val="283F19"/>
              </a:gs>
              <a:gs pos="8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Faith</a:t>
            </a:r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73EA4D70-28A9-4BBC-92B8-22A7261DCD61}"/>
              </a:ext>
            </a:extLst>
          </p:cNvPr>
          <p:cNvSpPr/>
          <p:nvPr/>
        </p:nvSpPr>
        <p:spPr>
          <a:xfrm rot="21260537">
            <a:off x="6430904" y="-245857"/>
            <a:ext cx="1852023" cy="2083525"/>
          </a:xfrm>
          <a:prstGeom prst="irregularSeal1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Explosion: 8 Points 36">
            <a:extLst>
              <a:ext uri="{FF2B5EF4-FFF2-40B4-BE49-F238E27FC236}">
                <a16:creationId xmlns:a16="http://schemas.microsoft.com/office/drawing/2014/main" id="{C6567D25-E6EB-4FC3-9711-2402F04E829B}"/>
              </a:ext>
            </a:extLst>
          </p:cNvPr>
          <p:cNvSpPr/>
          <p:nvPr/>
        </p:nvSpPr>
        <p:spPr>
          <a:xfrm rot="2492519">
            <a:off x="6453018" y="-175958"/>
            <a:ext cx="1852023" cy="2083525"/>
          </a:xfrm>
          <a:prstGeom prst="irregularSeal1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2171BE-5357-4F39-BCBC-3BCEEB237A76}"/>
              </a:ext>
            </a:extLst>
          </p:cNvPr>
          <p:cNvSpPr txBox="1"/>
          <p:nvPr/>
        </p:nvSpPr>
        <p:spPr>
          <a:xfrm>
            <a:off x="6887027" y="516240"/>
            <a:ext cx="100920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44450" h="50800" prst="softRound"/>
            </a:sp3d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29501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36198 -0.528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0" y="-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402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6A306054-3A56-40C3-9D73-6CF331A8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2857" l="10000" r="90000">
                        <a14:foregroundMark x1="37714" y1="51429" x2="37714" y2="51429"/>
                        <a14:foregroundMark x1="46857" y1="91429" x2="53714" y2="90571"/>
                        <a14:foregroundMark x1="52857" y1="10000" x2="67429" y2="9714"/>
                        <a14:foregroundMark x1="67429" y1="9714" x2="71714" y2="12000"/>
                        <a14:foregroundMark x1="57429" y1="6000" x2="62000" y2="6000"/>
                        <a14:foregroundMark x1="44571" y1="28286" x2="44000" y2="32571"/>
                        <a14:foregroundMark x1="44857" y1="27429" x2="44000" y2="34000"/>
                        <a14:foregroundMark x1="70571" y1="35429" x2="71143" y2="37429"/>
                        <a14:foregroundMark x1="75429" y1="92571" x2="64571" y2="92571"/>
                        <a14:foregroundMark x1="56571" y1="92857" x2="53714" y2="92857"/>
                        <a14:foregroundMark x1="53714" y1="92857" x2="42571" y2="91143"/>
                        <a14:foregroundMark x1="49429" y1="92571" x2="47143" y2="92571"/>
                        <a14:foregroundMark x1="46857" y1="92571" x2="45429" y2="92571"/>
                        <a14:foregroundMark x1="49143" y1="92571" x2="46571" y2="92857"/>
                        <a14:foregroundMark x1="50286" y1="92571" x2="48286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803" flipH="1">
            <a:off x="4451199" y="1271835"/>
            <a:ext cx="4033838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C545B-AA8D-4070-A1AA-22BBD088A7C1}"/>
              </a:ext>
            </a:extLst>
          </p:cNvPr>
          <p:cNvSpPr txBox="1"/>
          <p:nvPr/>
        </p:nvSpPr>
        <p:spPr>
          <a:xfrm>
            <a:off x="462065" y="890081"/>
            <a:ext cx="54434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Polybius (c. 208 – c. 125 BC)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“Must not be so much seekers after danger as men who can command, steady in action, and reliable; they ought not to be over anxious to rush into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fight; but when hard pressed they must be ready to hold their ground and die at their post.”</a:t>
            </a:r>
          </a:p>
        </p:txBody>
      </p:sp>
    </p:spTree>
    <p:extLst>
      <p:ext uri="{BB962C8B-B14F-4D97-AF65-F5344CB8AC3E}">
        <p14:creationId xmlns:p14="http://schemas.microsoft.com/office/powerpoint/2010/main" val="23568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D5CE5-EE1E-414A-A006-92D040835625}"/>
              </a:ext>
            </a:extLst>
          </p:cNvPr>
          <p:cNvSpPr/>
          <p:nvPr/>
        </p:nvSpPr>
        <p:spPr>
          <a:xfrm>
            <a:off x="2286000" y="296733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0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969ADE8-87CC-4EAC-9055-D1E7701B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96">
            <a:off x="619131" y="912816"/>
            <a:ext cx="6619875" cy="4403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28F7A2A8-6680-4A5B-8E42-7D0FF0694A92}"/>
              </a:ext>
            </a:extLst>
          </p:cNvPr>
          <p:cNvSpPr>
            <a:spLocks/>
          </p:cNvSpPr>
          <p:nvPr/>
        </p:nvSpPr>
        <p:spPr bwMode="auto">
          <a:xfrm rot="21413296">
            <a:off x="639769" y="3889379"/>
            <a:ext cx="3433762" cy="1427162"/>
          </a:xfrm>
          <a:custGeom>
            <a:avLst/>
            <a:gdLst>
              <a:gd name="T0" fmla="*/ 168 w 2163"/>
              <a:gd name="T1" fmla="*/ 0 h 899"/>
              <a:gd name="T2" fmla="*/ 2163 w 2163"/>
              <a:gd name="T3" fmla="*/ 660 h 899"/>
              <a:gd name="T4" fmla="*/ 1826 w 2163"/>
              <a:gd name="T5" fmla="*/ 899 h 899"/>
              <a:gd name="T6" fmla="*/ 0 w 2163"/>
              <a:gd name="T7" fmla="*/ 281 h 899"/>
              <a:gd name="T8" fmla="*/ 168 w 2163"/>
              <a:gd name="T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3" h="899">
                <a:moveTo>
                  <a:pt x="168" y="0"/>
                </a:moveTo>
                <a:lnTo>
                  <a:pt x="2163" y="660"/>
                </a:lnTo>
                <a:lnTo>
                  <a:pt x="1826" y="899"/>
                </a:lnTo>
                <a:lnTo>
                  <a:pt x="0" y="281"/>
                </a:lnTo>
                <a:lnTo>
                  <a:pt x="168" y="0"/>
                </a:lnTo>
                <a:close/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12" descr="IMG_0057">
            <a:extLst>
              <a:ext uri="{FF2B5EF4-FFF2-40B4-BE49-F238E27FC236}">
                <a16:creationId xmlns:a16="http://schemas.microsoft.com/office/drawing/2014/main" id="{74527EE2-B9AC-44BC-8278-8E987DFE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96">
            <a:off x="612781" y="904879"/>
            <a:ext cx="6623050" cy="4967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14">
            <a:extLst>
              <a:ext uri="{FF2B5EF4-FFF2-40B4-BE49-F238E27FC236}">
                <a16:creationId xmlns:a16="http://schemas.microsoft.com/office/drawing/2014/main" id="{D9D1DEC7-4D9B-433B-9A90-5AAE12B81607}"/>
              </a:ext>
            </a:extLst>
          </p:cNvPr>
          <p:cNvSpPr>
            <a:spLocks/>
          </p:cNvSpPr>
          <p:nvPr/>
        </p:nvSpPr>
        <p:spPr bwMode="auto">
          <a:xfrm rot="21413296">
            <a:off x="593731" y="2886079"/>
            <a:ext cx="3635375" cy="1582737"/>
          </a:xfrm>
          <a:custGeom>
            <a:avLst/>
            <a:gdLst>
              <a:gd name="T0" fmla="*/ 0 w 2290"/>
              <a:gd name="T1" fmla="*/ 309 h 997"/>
              <a:gd name="T2" fmla="*/ 2290 w 2290"/>
              <a:gd name="T3" fmla="*/ 0 h 997"/>
              <a:gd name="T4" fmla="*/ 2290 w 2290"/>
              <a:gd name="T5" fmla="*/ 541 h 997"/>
              <a:gd name="T6" fmla="*/ 0 w 2290"/>
              <a:gd name="T7" fmla="*/ 997 h 997"/>
              <a:gd name="T8" fmla="*/ 0 w 2290"/>
              <a:gd name="T9" fmla="*/ 309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0" h="997">
                <a:moveTo>
                  <a:pt x="0" y="309"/>
                </a:moveTo>
                <a:lnTo>
                  <a:pt x="2290" y="0"/>
                </a:lnTo>
                <a:lnTo>
                  <a:pt x="2290" y="541"/>
                </a:lnTo>
                <a:lnTo>
                  <a:pt x="0" y="997"/>
                </a:lnTo>
                <a:lnTo>
                  <a:pt x="0" y="309"/>
                </a:lnTo>
                <a:close/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0681B-2E86-4C55-AC82-B7F8FF99A823}"/>
              </a:ext>
            </a:extLst>
          </p:cNvPr>
          <p:cNvSpPr txBox="1"/>
          <p:nvPr/>
        </p:nvSpPr>
        <p:spPr>
          <a:xfrm>
            <a:off x="3014664" y="1042988"/>
            <a:ext cx="3867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Capernaum Synagogue (c. AD 200)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B0C42-FBC7-41FB-9CB9-514752034234}"/>
              </a:ext>
            </a:extLst>
          </p:cNvPr>
          <p:cNvSpPr txBox="1"/>
          <p:nvPr/>
        </p:nvSpPr>
        <p:spPr>
          <a:xfrm>
            <a:off x="5138746" y="4357677"/>
            <a:ext cx="2162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 basalt buildings</a:t>
            </a:r>
          </a:p>
        </p:txBody>
      </p:sp>
      <p:pic>
        <p:nvPicPr>
          <p:cNvPr id="10" name="Picture 9" descr="A picture containing sport kite, outdoor object&#10;&#10;Description automatically generated">
            <a:extLst>
              <a:ext uri="{FF2B5EF4-FFF2-40B4-BE49-F238E27FC236}">
                <a16:creationId xmlns:a16="http://schemas.microsoft.com/office/drawing/2014/main" id="{0229CDAA-A494-4BF9-B2BB-A65D9EEA8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0182" t="18878" r="13929" b="15457"/>
          <a:stretch/>
        </p:blipFill>
        <p:spPr>
          <a:xfrm rot="629250">
            <a:off x="6801304" y="2261460"/>
            <a:ext cx="1421771" cy="1434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FF975-F771-4269-83CB-F232AD2AFF3A}"/>
              </a:ext>
            </a:extLst>
          </p:cNvPr>
          <p:cNvSpPr txBox="1"/>
          <p:nvPr/>
        </p:nvSpPr>
        <p:spPr>
          <a:xfrm>
            <a:off x="7300124" y="1706179"/>
            <a:ext cx="54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16 C -0.02171 -0.00533 -0.03993 -0.01783 -0.06545 -0.00625 C -0.08802 0.01134 -0.11563 0.03194 -0.12952 0.07847 " pathEditMode="relative" rAng="0" ptsTypes="AAA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6" y="347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1" grpId="0"/>
      <p:bldP spid="11" grpId="1"/>
      <p:bldP spid="1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D5CE5-EE1E-414A-A006-92D040835625}"/>
              </a:ext>
            </a:extLst>
          </p:cNvPr>
          <p:cNvSpPr/>
          <p:nvPr/>
        </p:nvSpPr>
        <p:spPr>
          <a:xfrm>
            <a:off x="2286000" y="296733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0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E83060-17D7-4145-8398-A5C242529BBE}"/>
              </a:ext>
            </a:extLst>
          </p:cNvPr>
          <p:cNvSpPr/>
          <p:nvPr/>
        </p:nvSpPr>
        <p:spPr>
          <a:xfrm>
            <a:off x="4512753" y="2892828"/>
            <a:ext cx="1890144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marveled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thaumazō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710552" y="1385652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33x in the Gospels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D8B0A-2641-4EB5-A73C-D44D5C178492}"/>
              </a:ext>
            </a:extLst>
          </p:cNvPr>
          <p:cNvSpPr/>
          <p:nvPr/>
        </p:nvSpPr>
        <p:spPr>
          <a:xfrm>
            <a:off x="705783" y="1904777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31x by others marveling at Jesus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6F4EFD-93E6-403B-841D-FF896E72382A}"/>
              </a:ext>
            </a:extLst>
          </p:cNvPr>
          <p:cNvSpPr/>
          <p:nvPr/>
        </p:nvSpPr>
        <p:spPr>
          <a:xfrm>
            <a:off x="705781" y="2414370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 by Jesus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B26ED-1E7E-4B18-9AF9-0F2D0407BB97}"/>
              </a:ext>
            </a:extLst>
          </p:cNvPr>
          <p:cNvSpPr/>
          <p:nvPr/>
        </p:nvSpPr>
        <p:spPr>
          <a:xfrm>
            <a:off x="931178" y="2933482"/>
            <a:ext cx="7747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6:6a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marveled because of their unbelief</a:t>
            </a:r>
          </a:p>
        </p:txBody>
      </p:sp>
    </p:spTree>
    <p:extLst>
      <p:ext uri="{BB962C8B-B14F-4D97-AF65-F5344CB8AC3E}">
        <p14:creationId xmlns:p14="http://schemas.microsoft.com/office/powerpoint/2010/main" val="7048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6" grpId="0"/>
      <p:bldP spid="6" grpId="1"/>
      <p:bldP spid="8" grpId="0"/>
      <p:bldP spid="8" grpId="1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9659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7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23</a:t>
            </a:r>
          </a:p>
        </p:txBody>
      </p:sp>
      <p:pic>
        <p:nvPicPr>
          <p:cNvPr id="9" name="Picture 10" descr="Galilee2">
            <a:extLst>
              <a:ext uri="{FF2B5EF4-FFF2-40B4-BE49-F238E27FC236}">
                <a16:creationId xmlns:a16="http://schemas.microsoft.com/office/drawing/2014/main" id="{45A50F81-304A-4762-822C-5C0596EFC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2940" r="11512"/>
          <a:stretch/>
        </p:blipFill>
        <p:spPr bwMode="auto">
          <a:xfrm rot="21440108">
            <a:off x="785208" y="876092"/>
            <a:ext cx="7581728" cy="49748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75824132-542D-4ED8-B5F6-3CCFB7ED9D72}"/>
              </a:ext>
            </a:extLst>
          </p:cNvPr>
          <p:cNvSpPr>
            <a:spLocks/>
          </p:cNvSpPr>
          <p:nvPr/>
        </p:nvSpPr>
        <p:spPr bwMode="auto">
          <a:xfrm>
            <a:off x="4847863" y="1924070"/>
            <a:ext cx="185996" cy="711413"/>
          </a:xfrm>
          <a:custGeom>
            <a:avLst/>
            <a:gdLst>
              <a:gd name="T0" fmla="*/ 96 w 96"/>
              <a:gd name="T1" fmla="*/ 0 h 304"/>
              <a:gd name="T2" fmla="*/ 84 w 96"/>
              <a:gd name="T3" fmla="*/ 26 h 304"/>
              <a:gd name="T4" fmla="*/ 86 w 96"/>
              <a:gd name="T5" fmla="*/ 88 h 304"/>
              <a:gd name="T6" fmla="*/ 94 w 96"/>
              <a:gd name="T7" fmla="*/ 112 h 304"/>
              <a:gd name="T8" fmla="*/ 92 w 96"/>
              <a:gd name="T9" fmla="*/ 158 h 304"/>
              <a:gd name="T10" fmla="*/ 46 w 96"/>
              <a:gd name="T11" fmla="*/ 180 h 304"/>
              <a:gd name="T12" fmla="*/ 28 w 96"/>
              <a:gd name="T13" fmla="*/ 212 h 304"/>
              <a:gd name="T14" fmla="*/ 10 w 96"/>
              <a:gd name="T15" fmla="*/ 266 h 304"/>
              <a:gd name="T16" fmla="*/ 0 w 96"/>
              <a:gd name="T17" fmla="*/ 304 h 304"/>
              <a:gd name="connsiteX0" fmla="*/ 10000 w 10000"/>
              <a:gd name="connsiteY0" fmla="*/ 0 h 10000"/>
              <a:gd name="connsiteX1" fmla="*/ 8750 w 10000"/>
              <a:gd name="connsiteY1" fmla="*/ 855 h 10000"/>
              <a:gd name="connsiteX2" fmla="*/ 7647 w 10000"/>
              <a:gd name="connsiteY2" fmla="*/ 2807 h 10000"/>
              <a:gd name="connsiteX3" fmla="*/ 9792 w 10000"/>
              <a:gd name="connsiteY3" fmla="*/ 3684 h 10000"/>
              <a:gd name="connsiteX4" fmla="*/ 9583 w 10000"/>
              <a:gd name="connsiteY4" fmla="*/ 5197 h 10000"/>
              <a:gd name="connsiteX5" fmla="*/ 4792 w 10000"/>
              <a:gd name="connsiteY5" fmla="*/ 5921 h 10000"/>
              <a:gd name="connsiteX6" fmla="*/ 2917 w 10000"/>
              <a:gd name="connsiteY6" fmla="*/ 6974 h 10000"/>
              <a:gd name="connsiteX7" fmla="*/ 1042 w 10000"/>
              <a:gd name="connsiteY7" fmla="*/ 8750 h 10000"/>
              <a:gd name="connsiteX8" fmla="*/ 0 w 10000"/>
              <a:gd name="connsiteY8" fmla="*/ 10000 h 10000"/>
              <a:gd name="connsiteX0" fmla="*/ 10000 w 10000"/>
              <a:gd name="connsiteY0" fmla="*/ 0 h 10000"/>
              <a:gd name="connsiteX1" fmla="*/ 8750 w 10000"/>
              <a:gd name="connsiteY1" fmla="*/ 855 h 10000"/>
              <a:gd name="connsiteX2" fmla="*/ 7741 w 10000"/>
              <a:gd name="connsiteY2" fmla="*/ 2749 h 10000"/>
              <a:gd name="connsiteX3" fmla="*/ 9792 w 10000"/>
              <a:gd name="connsiteY3" fmla="*/ 3684 h 10000"/>
              <a:gd name="connsiteX4" fmla="*/ 9583 w 10000"/>
              <a:gd name="connsiteY4" fmla="*/ 5197 h 10000"/>
              <a:gd name="connsiteX5" fmla="*/ 4792 w 10000"/>
              <a:gd name="connsiteY5" fmla="*/ 5921 h 10000"/>
              <a:gd name="connsiteX6" fmla="*/ 2917 w 10000"/>
              <a:gd name="connsiteY6" fmla="*/ 6974 h 10000"/>
              <a:gd name="connsiteX7" fmla="*/ 1042 w 10000"/>
              <a:gd name="connsiteY7" fmla="*/ 8750 h 10000"/>
              <a:gd name="connsiteX8" fmla="*/ 0 w 10000"/>
              <a:gd name="connsiteY8" fmla="*/ 10000 h 10000"/>
              <a:gd name="connsiteX0" fmla="*/ 10000 w 10000"/>
              <a:gd name="connsiteY0" fmla="*/ 0 h 10000"/>
              <a:gd name="connsiteX1" fmla="*/ 8750 w 10000"/>
              <a:gd name="connsiteY1" fmla="*/ 855 h 10000"/>
              <a:gd name="connsiteX2" fmla="*/ 7741 w 10000"/>
              <a:gd name="connsiteY2" fmla="*/ 2749 h 10000"/>
              <a:gd name="connsiteX3" fmla="*/ 9792 w 10000"/>
              <a:gd name="connsiteY3" fmla="*/ 3684 h 10000"/>
              <a:gd name="connsiteX4" fmla="*/ 9583 w 10000"/>
              <a:gd name="connsiteY4" fmla="*/ 5197 h 10000"/>
              <a:gd name="connsiteX5" fmla="*/ 4792 w 10000"/>
              <a:gd name="connsiteY5" fmla="*/ 5921 h 10000"/>
              <a:gd name="connsiteX6" fmla="*/ 2917 w 10000"/>
              <a:gd name="connsiteY6" fmla="*/ 6974 h 10000"/>
              <a:gd name="connsiteX7" fmla="*/ 1042 w 10000"/>
              <a:gd name="connsiteY7" fmla="*/ 8750 h 10000"/>
              <a:gd name="connsiteX8" fmla="*/ 0 w 10000"/>
              <a:gd name="connsiteY8" fmla="*/ 10000 h 10000"/>
              <a:gd name="connsiteX0" fmla="*/ 10000 w 10000"/>
              <a:gd name="connsiteY0" fmla="*/ 0 h 10000"/>
              <a:gd name="connsiteX1" fmla="*/ 8750 w 10000"/>
              <a:gd name="connsiteY1" fmla="*/ 855 h 10000"/>
              <a:gd name="connsiteX2" fmla="*/ 7741 w 10000"/>
              <a:gd name="connsiteY2" fmla="*/ 2749 h 10000"/>
              <a:gd name="connsiteX3" fmla="*/ 9792 w 10000"/>
              <a:gd name="connsiteY3" fmla="*/ 3684 h 10000"/>
              <a:gd name="connsiteX4" fmla="*/ 9583 w 10000"/>
              <a:gd name="connsiteY4" fmla="*/ 5197 h 10000"/>
              <a:gd name="connsiteX5" fmla="*/ 4792 w 10000"/>
              <a:gd name="connsiteY5" fmla="*/ 5921 h 10000"/>
              <a:gd name="connsiteX6" fmla="*/ 2917 w 10000"/>
              <a:gd name="connsiteY6" fmla="*/ 6974 h 10000"/>
              <a:gd name="connsiteX7" fmla="*/ 1885 w 10000"/>
              <a:gd name="connsiteY7" fmla="*/ 8750 h 10000"/>
              <a:gd name="connsiteX8" fmla="*/ 0 w 10000"/>
              <a:gd name="connsiteY8" fmla="*/ 10000 h 10000"/>
              <a:gd name="connsiteX0" fmla="*/ 9064 w 9064"/>
              <a:gd name="connsiteY0" fmla="*/ 0 h 10321"/>
              <a:gd name="connsiteX1" fmla="*/ 7814 w 9064"/>
              <a:gd name="connsiteY1" fmla="*/ 855 h 10321"/>
              <a:gd name="connsiteX2" fmla="*/ 6805 w 9064"/>
              <a:gd name="connsiteY2" fmla="*/ 2749 h 10321"/>
              <a:gd name="connsiteX3" fmla="*/ 8856 w 9064"/>
              <a:gd name="connsiteY3" fmla="*/ 3684 h 10321"/>
              <a:gd name="connsiteX4" fmla="*/ 8647 w 9064"/>
              <a:gd name="connsiteY4" fmla="*/ 5197 h 10321"/>
              <a:gd name="connsiteX5" fmla="*/ 3856 w 9064"/>
              <a:gd name="connsiteY5" fmla="*/ 5921 h 10321"/>
              <a:gd name="connsiteX6" fmla="*/ 1981 w 9064"/>
              <a:gd name="connsiteY6" fmla="*/ 6974 h 10321"/>
              <a:gd name="connsiteX7" fmla="*/ 949 w 9064"/>
              <a:gd name="connsiteY7" fmla="*/ 8750 h 10321"/>
              <a:gd name="connsiteX8" fmla="*/ 0 w 9064"/>
              <a:gd name="connsiteY8" fmla="*/ 10321 h 1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4" h="10321">
                <a:moveTo>
                  <a:pt x="9064" y="0"/>
                </a:moveTo>
                <a:cubicBezTo>
                  <a:pt x="7918" y="132"/>
                  <a:pt x="8022" y="526"/>
                  <a:pt x="7814" y="855"/>
                </a:cubicBezTo>
                <a:cubicBezTo>
                  <a:pt x="7918" y="1546"/>
                  <a:pt x="5848" y="1912"/>
                  <a:pt x="6805" y="2749"/>
                </a:cubicBezTo>
                <a:cubicBezTo>
                  <a:pt x="6910" y="3012"/>
                  <a:pt x="8549" y="3276"/>
                  <a:pt x="8856" y="3684"/>
                </a:cubicBezTo>
                <a:cubicBezTo>
                  <a:pt x="9163" y="4092"/>
                  <a:pt x="9064" y="4704"/>
                  <a:pt x="8647" y="5197"/>
                </a:cubicBezTo>
                <a:cubicBezTo>
                  <a:pt x="8439" y="5526"/>
                  <a:pt x="4585" y="5757"/>
                  <a:pt x="3856" y="5921"/>
                </a:cubicBezTo>
                <a:cubicBezTo>
                  <a:pt x="3439" y="6316"/>
                  <a:pt x="2397" y="6579"/>
                  <a:pt x="1981" y="6974"/>
                </a:cubicBezTo>
                <a:cubicBezTo>
                  <a:pt x="1356" y="7533"/>
                  <a:pt x="1261" y="8158"/>
                  <a:pt x="949" y="8750"/>
                </a:cubicBezTo>
                <a:cubicBezTo>
                  <a:pt x="740" y="9178"/>
                  <a:pt x="625" y="9926"/>
                  <a:pt x="0" y="10321"/>
                </a:cubicBezTo>
              </a:path>
            </a:pathLst>
          </a:custGeom>
          <a:noFill/>
          <a:ln w="28575" cap="flat" cmpd="sng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05BD6A-D554-4854-9357-990956276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339" y="1496402"/>
            <a:ext cx="1593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Capernaum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8B1F2F-8531-45EE-AB67-4EB2C98D79C7}"/>
              </a:ext>
            </a:extLst>
          </p:cNvPr>
          <p:cNvSpPr>
            <a:spLocks noChangeArrowheads="1"/>
          </p:cNvSpPr>
          <p:nvPr/>
        </p:nvSpPr>
        <p:spPr bwMode="auto">
          <a:xfrm rot="21413030">
            <a:off x="4995491" y="1866983"/>
            <a:ext cx="88900" cy="88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3072982-6257-414C-A61D-942F7A752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443" y="2641630"/>
            <a:ext cx="88900" cy="88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altLang="en-US" dirty="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711B4C2F-8EE0-40B1-883A-B0EF6CD5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999" y="2684195"/>
            <a:ext cx="78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Nain</a:t>
            </a:r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id="{C98232AA-B224-4CB5-B065-FE9DFFAAFD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9853" y="1884979"/>
            <a:ext cx="638394" cy="159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B5267980-B377-491C-8017-5ED6FF6914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9693" y="2697076"/>
            <a:ext cx="443722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EF0091BD-6033-4DB3-95D0-2D8E0E7FC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807" y="2109437"/>
            <a:ext cx="6696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rgbClr val="FFFF00"/>
                </a:solidFill>
              </a:rPr>
              <a:t>25 mi</a:t>
            </a:r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11B9736B-5AD5-4DF3-A396-7920DE054D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3114" y="1923409"/>
            <a:ext cx="0" cy="25567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5C60E573-D910-409B-940A-ADAA23C66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6214" y="2406142"/>
            <a:ext cx="0" cy="25567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5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8AE46C-D1B2-494A-B7CF-986C3E388574}" vid="{F4976BE7-E753-4755-B762-BFB8B279BA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</Template>
  <TotalTime>1409</TotalTime>
  <Words>359</Words>
  <Application>Microsoft Office PowerPoint</Application>
  <PresentationFormat>On-screen Show (4:3)</PresentationFormat>
  <Paragraphs>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Vivaldi</vt:lpstr>
      <vt:lpstr>Calibri</vt:lpstr>
      <vt:lpstr>Harrington</vt:lpstr>
      <vt:lpstr>Times and Times again</vt:lpstr>
      <vt:lpstr>Times New Roman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6</cp:revision>
  <dcterms:created xsi:type="dcterms:W3CDTF">2019-07-15T19:32:21Z</dcterms:created>
  <dcterms:modified xsi:type="dcterms:W3CDTF">2019-07-20T03:44:47Z</dcterms:modified>
</cp:coreProperties>
</file>