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7" r:id="rId4"/>
    <p:sldId id="271" r:id="rId5"/>
    <p:sldId id="272" r:id="rId6"/>
    <p:sldId id="259" r:id="rId7"/>
    <p:sldId id="262" r:id="rId8"/>
    <p:sldId id="276" r:id="rId9"/>
    <p:sldId id="273" r:id="rId10"/>
    <p:sldId id="263" r:id="rId11"/>
    <p:sldId id="264" r:id="rId12"/>
    <p:sldId id="274" r:id="rId13"/>
    <p:sldId id="275" r:id="rId14"/>
    <p:sldId id="265" r:id="rId15"/>
    <p:sldId id="266" r:id="rId16"/>
    <p:sldId id="279" r:id="rId17"/>
    <p:sldId id="280" r:id="rId18"/>
    <p:sldId id="269" r:id="rId19"/>
    <p:sldId id="270" r:id="rId20"/>
    <p:sldId id="277" r:id="rId21"/>
    <p:sldId id="278" r:id="rId22"/>
    <p:sldId id="260" r:id="rId23"/>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Times and Times again" pitchFamily="2"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A9275-5726-450E-95E6-12AE1E73D80F}" v="362" dt="2019-06-30T11:51:09.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showGuides="1">
      <p:cViewPr varScale="1">
        <p:scale>
          <a:sx n="100" d="100"/>
          <a:sy n="100" d="100"/>
        </p:scale>
        <p:origin x="147"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244A9275-5726-450E-95E6-12AE1E73D80F}"/>
    <pc:docChg chg="undo redo custSel addSld delSld modSld sldOrd">
      <pc:chgData name="Ken Merrihew" userId="bcb7a1e886d99f07" providerId="LiveId" clId="{244A9275-5726-450E-95E6-12AE1E73D80F}" dt="2019-06-30T11:51:09.182" v="1068"/>
      <pc:docMkLst>
        <pc:docMk/>
      </pc:docMkLst>
      <pc:sldChg chg="addSp delSp modSp">
        <pc:chgData name="Ken Merrihew" userId="bcb7a1e886d99f07" providerId="LiveId" clId="{244A9275-5726-450E-95E6-12AE1E73D80F}" dt="2019-06-29T01:31:23.866" v="598"/>
        <pc:sldMkLst>
          <pc:docMk/>
          <pc:sldMk cId="3293684324" sldId="257"/>
        </pc:sldMkLst>
        <pc:picChg chg="add del mod">
          <ac:chgData name="Ken Merrihew" userId="bcb7a1e886d99f07" providerId="LiveId" clId="{244A9275-5726-450E-95E6-12AE1E73D80F}" dt="2019-06-29T01:31:23.866" v="598"/>
          <ac:picMkLst>
            <pc:docMk/>
            <pc:sldMk cId="3293684324" sldId="257"/>
            <ac:picMk id="5122" creationId="{42E76674-4549-4AB7-8E24-27865D2BA7D9}"/>
          </ac:picMkLst>
        </pc:picChg>
      </pc:sldChg>
      <pc:sldChg chg="addSp delSp modSp modTransition delAnim modAnim">
        <pc:chgData name="Ken Merrihew" userId="bcb7a1e886d99f07" providerId="LiveId" clId="{244A9275-5726-450E-95E6-12AE1E73D80F}" dt="2019-06-30T11:51:09.182" v="1068"/>
        <pc:sldMkLst>
          <pc:docMk/>
          <pc:sldMk cId="704829784" sldId="258"/>
        </pc:sldMkLst>
        <pc:spChg chg="del">
          <ac:chgData name="Ken Merrihew" userId="bcb7a1e886d99f07" providerId="LiveId" clId="{244A9275-5726-450E-95E6-12AE1E73D80F}" dt="2019-06-28T23:11:25.361" v="137" actId="478"/>
          <ac:spMkLst>
            <pc:docMk/>
            <pc:sldMk cId="704829784" sldId="258"/>
            <ac:spMk id="3" creationId="{E2263769-A21A-47C3-837A-2CF602A4A55D}"/>
          </ac:spMkLst>
        </pc:spChg>
        <pc:spChg chg="add mod">
          <ac:chgData name="Ken Merrihew" userId="bcb7a1e886d99f07" providerId="LiveId" clId="{244A9275-5726-450E-95E6-12AE1E73D80F}" dt="2019-06-28T17:49:29.489" v="78"/>
          <ac:spMkLst>
            <pc:docMk/>
            <pc:sldMk cId="704829784" sldId="258"/>
            <ac:spMk id="8" creationId="{B2D7B161-914F-46D7-B74B-2E67C8676B51}"/>
          </ac:spMkLst>
        </pc:spChg>
        <pc:spChg chg="add del mod">
          <ac:chgData name="Ken Merrihew" userId="bcb7a1e886d99f07" providerId="LiveId" clId="{244A9275-5726-450E-95E6-12AE1E73D80F}" dt="2019-06-28T23:12:47.201" v="149" actId="478"/>
          <ac:spMkLst>
            <pc:docMk/>
            <pc:sldMk cId="704829784" sldId="258"/>
            <ac:spMk id="9" creationId="{0C5585AD-20FB-4611-B717-C54A859B5041}"/>
          </ac:spMkLst>
        </pc:spChg>
        <pc:spChg chg="add del mod">
          <ac:chgData name="Ken Merrihew" userId="bcb7a1e886d99f07" providerId="LiveId" clId="{244A9275-5726-450E-95E6-12AE1E73D80F}" dt="2019-06-28T23:12:44.410" v="147" actId="478"/>
          <ac:spMkLst>
            <pc:docMk/>
            <pc:sldMk cId="704829784" sldId="258"/>
            <ac:spMk id="12" creationId="{3779937D-5861-4602-B807-100FFE0409C3}"/>
          </ac:spMkLst>
        </pc:spChg>
        <pc:spChg chg="add del mod">
          <ac:chgData name="Ken Merrihew" userId="bcb7a1e886d99f07" providerId="LiveId" clId="{244A9275-5726-450E-95E6-12AE1E73D80F}" dt="2019-06-28T23:12:51.109" v="150" actId="478"/>
          <ac:spMkLst>
            <pc:docMk/>
            <pc:sldMk cId="704829784" sldId="258"/>
            <ac:spMk id="15" creationId="{94915F2E-28AD-45F0-9C70-CCFB764252B7}"/>
          </ac:spMkLst>
        </pc:spChg>
        <pc:spChg chg="add del mod">
          <ac:chgData name="Ken Merrihew" userId="bcb7a1e886d99f07" providerId="LiveId" clId="{244A9275-5726-450E-95E6-12AE1E73D80F}" dt="2019-06-28T23:20:18.364" v="245" actId="478"/>
          <ac:spMkLst>
            <pc:docMk/>
            <pc:sldMk cId="704829784" sldId="258"/>
            <ac:spMk id="18" creationId="{F3D4B2E9-A8A0-4582-8924-62FCF8FE64EE}"/>
          </ac:spMkLst>
        </pc:spChg>
        <pc:spChg chg="add del mod">
          <ac:chgData name="Ken Merrihew" userId="bcb7a1e886d99f07" providerId="LiveId" clId="{244A9275-5726-450E-95E6-12AE1E73D80F}" dt="2019-06-28T23:20:19.316" v="246" actId="478"/>
          <ac:spMkLst>
            <pc:docMk/>
            <pc:sldMk cId="704829784" sldId="258"/>
            <ac:spMk id="21" creationId="{ABF39E29-6E7C-4A6C-A7C4-B21E74CD7639}"/>
          </ac:spMkLst>
        </pc:spChg>
        <pc:spChg chg="add del mod">
          <ac:chgData name="Ken Merrihew" userId="bcb7a1e886d99f07" providerId="LiveId" clId="{244A9275-5726-450E-95E6-12AE1E73D80F}" dt="2019-06-28T23:20:08.866" v="242" actId="478"/>
          <ac:spMkLst>
            <pc:docMk/>
            <pc:sldMk cId="704829784" sldId="258"/>
            <ac:spMk id="24" creationId="{DE0B95C1-7CD5-4548-9FE6-02965425512D}"/>
          </ac:spMkLst>
        </pc:spChg>
        <pc:spChg chg="add del mod">
          <ac:chgData name="Ken Merrihew" userId="bcb7a1e886d99f07" providerId="LiveId" clId="{244A9275-5726-450E-95E6-12AE1E73D80F}" dt="2019-06-28T23:19:32.025" v="168" actId="478"/>
          <ac:spMkLst>
            <pc:docMk/>
            <pc:sldMk cId="704829784" sldId="258"/>
            <ac:spMk id="27" creationId="{A78CEE68-B69D-4CB8-B837-3DE9A8991E86}"/>
          </ac:spMkLst>
        </pc:spChg>
        <pc:spChg chg="add del mod">
          <ac:chgData name="Ken Merrihew" userId="bcb7a1e886d99f07" providerId="LiveId" clId="{244A9275-5726-450E-95E6-12AE1E73D80F}" dt="2019-06-28T23:19:34.089" v="169" actId="478"/>
          <ac:spMkLst>
            <pc:docMk/>
            <pc:sldMk cId="704829784" sldId="258"/>
            <ac:spMk id="1024" creationId="{0F1D9701-D829-420B-BCB4-F8D7B2A770BA}"/>
          </ac:spMkLst>
        </pc:spChg>
        <pc:grpChg chg="add del mod">
          <ac:chgData name="Ken Merrihew" userId="bcb7a1e886d99f07" providerId="LiveId" clId="{244A9275-5726-450E-95E6-12AE1E73D80F}" dt="2019-06-28T23:21:46.841" v="291" actId="165"/>
          <ac:grpSpMkLst>
            <pc:docMk/>
            <pc:sldMk cId="704829784" sldId="258"/>
            <ac:grpSpMk id="1025" creationId="{F0303779-57BD-4173-9CAC-3B1E0D85E79D}"/>
          </ac:grpSpMkLst>
        </pc:grpChg>
        <pc:picChg chg="add del mod">
          <ac:chgData name="Ken Merrihew" userId="bcb7a1e886d99f07" providerId="LiveId" clId="{244A9275-5726-450E-95E6-12AE1E73D80F}" dt="2019-06-28T23:12:47.201" v="149" actId="478"/>
          <ac:picMkLst>
            <pc:docMk/>
            <pc:sldMk cId="704829784" sldId="258"/>
            <ac:picMk id="5" creationId="{4AD82D28-3AE5-41D6-B88E-9C290270743B}"/>
          </ac:picMkLst>
        </pc:picChg>
        <pc:picChg chg="add del mod">
          <ac:chgData name="Ken Merrihew" userId="bcb7a1e886d99f07" providerId="LiveId" clId="{244A9275-5726-450E-95E6-12AE1E73D80F}" dt="2019-06-28T23:12:44.410" v="147" actId="478"/>
          <ac:picMkLst>
            <pc:docMk/>
            <pc:sldMk cId="704829784" sldId="258"/>
            <ac:picMk id="11" creationId="{0F162F09-76F7-45B4-AF7A-FFF7EBF5D6C2}"/>
          </ac:picMkLst>
        </pc:picChg>
        <pc:picChg chg="add del mod">
          <ac:chgData name="Ken Merrihew" userId="bcb7a1e886d99f07" providerId="LiveId" clId="{244A9275-5726-450E-95E6-12AE1E73D80F}" dt="2019-06-28T23:14:24.811" v="153" actId="478"/>
          <ac:picMkLst>
            <pc:docMk/>
            <pc:sldMk cId="704829784" sldId="258"/>
            <ac:picMk id="14" creationId="{325E2329-ED33-426C-8391-FA08A59C102E}"/>
          </ac:picMkLst>
        </pc:picChg>
        <pc:picChg chg="add mod topLvl">
          <ac:chgData name="Ken Merrihew" userId="bcb7a1e886d99f07" providerId="LiveId" clId="{244A9275-5726-450E-95E6-12AE1E73D80F}" dt="2019-06-29T22:29:14.974" v="665" actId="14100"/>
          <ac:picMkLst>
            <pc:docMk/>
            <pc:sldMk cId="704829784" sldId="258"/>
            <ac:picMk id="17" creationId="{6E0E71D8-9DCF-4ED9-B201-DE2E6332C75C}"/>
          </ac:picMkLst>
        </pc:picChg>
        <pc:picChg chg="add del mod">
          <ac:chgData name="Ken Merrihew" userId="bcb7a1e886d99f07" providerId="LiveId" clId="{244A9275-5726-450E-95E6-12AE1E73D80F}" dt="2019-06-28T23:20:22.098" v="248" actId="478"/>
          <ac:picMkLst>
            <pc:docMk/>
            <pc:sldMk cId="704829784" sldId="258"/>
            <ac:picMk id="20" creationId="{C4968791-3D42-4270-84DA-00742EA4E762}"/>
          </ac:picMkLst>
        </pc:picChg>
        <pc:picChg chg="add del mod">
          <ac:chgData name="Ken Merrihew" userId="bcb7a1e886d99f07" providerId="LiveId" clId="{244A9275-5726-450E-95E6-12AE1E73D80F}" dt="2019-06-28T23:20:20.747" v="247" actId="478"/>
          <ac:picMkLst>
            <pc:docMk/>
            <pc:sldMk cId="704829784" sldId="258"/>
            <ac:picMk id="23" creationId="{39CAC79D-958B-4E4B-9D26-E1A8ED856151}"/>
          </ac:picMkLst>
        </pc:picChg>
        <pc:picChg chg="add mod topLvl">
          <ac:chgData name="Ken Merrihew" userId="bcb7a1e886d99f07" providerId="LiveId" clId="{244A9275-5726-450E-95E6-12AE1E73D80F}" dt="2019-06-29T22:29:14.974" v="665" actId="14100"/>
          <ac:picMkLst>
            <pc:docMk/>
            <pc:sldMk cId="704829784" sldId="258"/>
            <ac:picMk id="26" creationId="{5F4921F8-DEC7-4991-8C02-AB4AD30716F3}"/>
          </ac:picMkLst>
        </pc:picChg>
        <pc:picChg chg="add mod topLvl">
          <ac:chgData name="Ken Merrihew" userId="bcb7a1e886d99f07" providerId="LiveId" clId="{244A9275-5726-450E-95E6-12AE1E73D80F}" dt="2019-06-29T22:29:14.974" v="665" actId="14100"/>
          <ac:picMkLst>
            <pc:docMk/>
            <pc:sldMk cId="704829784" sldId="258"/>
            <ac:picMk id="29" creationId="{872A7A2B-7B39-4C82-BA5A-170283F8A286}"/>
          </ac:picMkLst>
        </pc:picChg>
        <pc:picChg chg="add mod topLvl">
          <ac:chgData name="Ken Merrihew" userId="bcb7a1e886d99f07" providerId="LiveId" clId="{244A9275-5726-450E-95E6-12AE1E73D80F}" dt="2019-06-29T22:29:14.974" v="665" actId="14100"/>
          <ac:picMkLst>
            <pc:docMk/>
            <pc:sldMk cId="704829784" sldId="258"/>
            <ac:picMk id="31" creationId="{08882B75-8998-4E7F-8C66-093F2EE5B355}"/>
          </ac:picMkLst>
        </pc:picChg>
        <pc:picChg chg="add mod">
          <ac:chgData name="Ken Merrihew" userId="bcb7a1e886d99f07" providerId="LiveId" clId="{244A9275-5726-450E-95E6-12AE1E73D80F}" dt="2019-06-29T22:29:14.974" v="665" actId="14100"/>
          <ac:picMkLst>
            <pc:docMk/>
            <pc:sldMk cId="704829784" sldId="258"/>
            <ac:picMk id="35" creationId="{4D34946D-6267-4AAE-B60A-E19CDAC488A5}"/>
          </ac:picMkLst>
        </pc:picChg>
        <pc:picChg chg="add mod">
          <ac:chgData name="Ken Merrihew" userId="bcb7a1e886d99f07" providerId="LiveId" clId="{244A9275-5726-450E-95E6-12AE1E73D80F}" dt="2019-06-29T22:29:14.974" v="665" actId="14100"/>
          <ac:picMkLst>
            <pc:docMk/>
            <pc:sldMk cId="704829784" sldId="258"/>
            <ac:picMk id="36" creationId="{D2E7501E-FDBE-4B0B-AAC4-55873A3BAA83}"/>
          </ac:picMkLst>
        </pc:picChg>
        <pc:picChg chg="add mod">
          <ac:chgData name="Ken Merrihew" userId="bcb7a1e886d99f07" providerId="LiveId" clId="{244A9275-5726-450E-95E6-12AE1E73D80F}" dt="2019-06-29T22:29:14.974" v="665" actId="14100"/>
          <ac:picMkLst>
            <pc:docMk/>
            <pc:sldMk cId="704829784" sldId="258"/>
            <ac:picMk id="37" creationId="{916C5729-4618-45F0-B092-E7F39BB331D0}"/>
          </ac:picMkLst>
        </pc:picChg>
        <pc:picChg chg="add mod">
          <ac:chgData name="Ken Merrihew" userId="bcb7a1e886d99f07" providerId="LiveId" clId="{244A9275-5726-450E-95E6-12AE1E73D80F}" dt="2019-06-29T22:29:14.974" v="665" actId="14100"/>
          <ac:picMkLst>
            <pc:docMk/>
            <pc:sldMk cId="704829784" sldId="258"/>
            <ac:picMk id="38" creationId="{FF838E9F-1B56-4CD5-B7D9-810D7E488D91}"/>
          </ac:picMkLst>
        </pc:picChg>
        <pc:picChg chg="add mod">
          <ac:chgData name="Ken Merrihew" userId="bcb7a1e886d99f07" providerId="LiveId" clId="{244A9275-5726-450E-95E6-12AE1E73D80F}" dt="2019-06-29T22:29:14.974" v="665" actId="14100"/>
          <ac:picMkLst>
            <pc:docMk/>
            <pc:sldMk cId="704829784" sldId="258"/>
            <ac:picMk id="39" creationId="{C455F968-E092-46E8-A347-27376BBD7340}"/>
          </ac:picMkLst>
        </pc:picChg>
        <pc:picChg chg="add mod">
          <ac:chgData name="Ken Merrihew" userId="bcb7a1e886d99f07" providerId="LiveId" clId="{244A9275-5726-450E-95E6-12AE1E73D80F}" dt="2019-06-29T22:29:14.974" v="665" actId="14100"/>
          <ac:picMkLst>
            <pc:docMk/>
            <pc:sldMk cId="704829784" sldId="258"/>
            <ac:picMk id="40" creationId="{AB08190A-AE68-42EA-92B0-949E183C8110}"/>
          </ac:picMkLst>
        </pc:picChg>
        <pc:picChg chg="add mod">
          <ac:chgData name="Ken Merrihew" userId="bcb7a1e886d99f07" providerId="LiveId" clId="{244A9275-5726-450E-95E6-12AE1E73D80F}" dt="2019-06-29T01:40:00.020" v="654" actId="14861"/>
          <ac:picMkLst>
            <pc:docMk/>
            <pc:sldMk cId="704829784" sldId="258"/>
            <ac:picMk id="41" creationId="{06DBCA01-8AB4-4DD3-93E0-306C8B4D16DB}"/>
          </ac:picMkLst>
        </pc:picChg>
        <pc:picChg chg="add mod topLvl">
          <ac:chgData name="Ken Merrihew" userId="bcb7a1e886d99f07" providerId="LiveId" clId="{244A9275-5726-450E-95E6-12AE1E73D80F}" dt="2019-06-28T23:21:46.841" v="291" actId="165"/>
          <ac:picMkLst>
            <pc:docMk/>
            <pc:sldMk cId="704829784" sldId="258"/>
            <ac:picMk id="1026" creationId="{4EA00D01-A9D9-422E-A7DA-687ED897C922}"/>
          </ac:picMkLst>
        </pc:picChg>
      </pc:sldChg>
      <pc:sldChg chg="addSp modSp modAnim">
        <pc:chgData name="Ken Merrihew" userId="bcb7a1e886d99f07" providerId="LiveId" clId="{244A9275-5726-450E-95E6-12AE1E73D80F}" dt="2019-06-28T17:51:10.776" v="127"/>
        <pc:sldMkLst>
          <pc:docMk/>
          <pc:sldMk cId="444483840" sldId="259"/>
        </pc:sldMkLst>
        <pc:spChg chg="mod">
          <ac:chgData name="Ken Merrihew" userId="bcb7a1e886d99f07" providerId="LiveId" clId="{244A9275-5726-450E-95E6-12AE1E73D80F}" dt="2019-06-28T17:50:24.052" v="126" actId="1036"/>
          <ac:spMkLst>
            <pc:docMk/>
            <pc:sldMk cId="444483840" sldId="259"/>
            <ac:spMk id="4" creationId="{FF30CA3D-60A8-4DEA-8779-1EF0AE7732E9}"/>
          </ac:spMkLst>
        </pc:spChg>
        <pc:spChg chg="mod">
          <ac:chgData name="Ken Merrihew" userId="bcb7a1e886d99f07" providerId="LiveId" clId="{244A9275-5726-450E-95E6-12AE1E73D80F}" dt="2019-06-28T17:50:24.052" v="126" actId="1036"/>
          <ac:spMkLst>
            <pc:docMk/>
            <pc:sldMk cId="444483840" sldId="259"/>
            <ac:spMk id="11" creationId="{57863E58-72BA-4835-931D-8C9E509F311D}"/>
          </ac:spMkLst>
        </pc:spChg>
        <pc:spChg chg="mod">
          <ac:chgData name="Ken Merrihew" userId="bcb7a1e886d99f07" providerId="LiveId" clId="{244A9275-5726-450E-95E6-12AE1E73D80F}" dt="2019-06-28T17:50:24.052" v="126" actId="1036"/>
          <ac:spMkLst>
            <pc:docMk/>
            <pc:sldMk cId="444483840" sldId="259"/>
            <ac:spMk id="16" creationId="{5520924F-9E0A-415F-BFE4-41F03A8B1E69}"/>
          </ac:spMkLst>
        </pc:spChg>
        <pc:spChg chg="add mod">
          <ac:chgData name="Ken Merrihew" userId="bcb7a1e886d99f07" providerId="LiveId" clId="{244A9275-5726-450E-95E6-12AE1E73D80F}" dt="2019-06-28T17:50:06.807" v="88" actId="2711"/>
          <ac:spMkLst>
            <pc:docMk/>
            <pc:sldMk cId="444483840" sldId="259"/>
            <ac:spMk id="19" creationId="{18A1F848-1CFF-4265-9037-141C4F0C3A87}"/>
          </ac:spMkLst>
        </pc:spChg>
        <pc:picChg chg="mod">
          <ac:chgData name="Ken Merrihew" userId="bcb7a1e886d99f07" providerId="LiveId" clId="{244A9275-5726-450E-95E6-12AE1E73D80F}" dt="2019-06-28T17:50:24.052" v="126" actId="1036"/>
          <ac:picMkLst>
            <pc:docMk/>
            <pc:sldMk cId="444483840" sldId="259"/>
            <ac:picMk id="8" creationId="{BF649D1E-11D3-4412-9326-D0DE73DD2B4F}"/>
          </ac:picMkLst>
        </pc:picChg>
        <pc:cxnChg chg="mod">
          <ac:chgData name="Ken Merrihew" userId="bcb7a1e886d99f07" providerId="LiveId" clId="{244A9275-5726-450E-95E6-12AE1E73D80F}" dt="2019-06-28T17:50:24.052" v="126" actId="1036"/>
          <ac:cxnSpMkLst>
            <pc:docMk/>
            <pc:sldMk cId="444483840" sldId="259"/>
            <ac:cxnSpMk id="9" creationId="{744CAD6E-C7EB-40CB-9F83-AF352823510F}"/>
          </ac:cxnSpMkLst>
        </pc:cxnChg>
        <pc:cxnChg chg="mod">
          <ac:chgData name="Ken Merrihew" userId="bcb7a1e886d99f07" providerId="LiveId" clId="{244A9275-5726-450E-95E6-12AE1E73D80F}" dt="2019-06-28T17:50:24.052" v="126" actId="1036"/>
          <ac:cxnSpMkLst>
            <pc:docMk/>
            <pc:sldMk cId="444483840" sldId="259"/>
            <ac:cxnSpMk id="12" creationId="{DFC1416A-7330-466C-AB03-4B9D0BC692F6}"/>
          </ac:cxnSpMkLst>
        </pc:cxnChg>
        <pc:cxnChg chg="mod">
          <ac:chgData name="Ken Merrihew" userId="bcb7a1e886d99f07" providerId="LiveId" clId="{244A9275-5726-450E-95E6-12AE1E73D80F}" dt="2019-06-28T17:50:24.052" v="126" actId="1036"/>
          <ac:cxnSpMkLst>
            <pc:docMk/>
            <pc:sldMk cId="444483840" sldId="259"/>
            <ac:cxnSpMk id="17" creationId="{0D44D4E4-A864-478B-ABAF-3DE83CAC420C}"/>
          </ac:cxnSpMkLst>
        </pc:cxnChg>
      </pc:sldChg>
      <pc:sldChg chg="addSp delSp modSp del modAnim">
        <pc:chgData name="Ken Merrihew" userId="bcb7a1e886d99f07" providerId="LiveId" clId="{244A9275-5726-450E-95E6-12AE1E73D80F}" dt="2019-06-30T02:11:24.933" v="775" actId="2696"/>
        <pc:sldMkLst>
          <pc:docMk/>
          <pc:sldMk cId="1686360909" sldId="261"/>
        </pc:sldMkLst>
        <pc:spChg chg="mod">
          <ac:chgData name="Ken Merrihew" userId="bcb7a1e886d99f07" providerId="LiveId" clId="{244A9275-5726-450E-95E6-12AE1E73D80F}" dt="2019-06-29T00:46:07.940" v="418" actId="14100"/>
          <ac:spMkLst>
            <pc:docMk/>
            <pc:sldMk cId="1686360909" sldId="261"/>
            <ac:spMk id="3" creationId="{E2263769-A21A-47C3-837A-2CF602A4A55D}"/>
          </ac:spMkLst>
        </pc:spChg>
        <pc:spChg chg="del mod">
          <ac:chgData name="Ken Merrihew" userId="bcb7a1e886d99f07" providerId="LiveId" clId="{244A9275-5726-450E-95E6-12AE1E73D80F}" dt="2019-06-29T22:38:41.401" v="680" actId="478"/>
          <ac:spMkLst>
            <pc:docMk/>
            <pc:sldMk cId="1686360909" sldId="261"/>
            <ac:spMk id="4" creationId="{3607ACDD-941C-49B6-8131-2CE21ED9CC5F}"/>
          </ac:spMkLst>
        </pc:spChg>
        <pc:picChg chg="add mod">
          <ac:chgData name="Ken Merrihew" userId="bcb7a1e886d99f07" providerId="LiveId" clId="{244A9275-5726-450E-95E6-12AE1E73D80F}" dt="2019-06-29T00:45:53.548" v="364" actId="167"/>
          <ac:picMkLst>
            <pc:docMk/>
            <pc:sldMk cId="1686360909" sldId="261"/>
            <ac:picMk id="3074" creationId="{FE54A7DF-EBCC-4486-A784-7E16272FA993}"/>
          </ac:picMkLst>
        </pc:picChg>
      </pc:sldChg>
      <pc:sldChg chg="ord">
        <pc:chgData name="Ken Merrihew" userId="bcb7a1e886d99f07" providerId="LiveId" clId="{244A9275-5726-450E-95E6-12AE1E73D80F}" dt="2019-06-29T00:44:50.968" v="357"/>
        <pc:sldMkLst>
          <pc:docMk/>
          <pc:sldMk cId="547207256" sldId="262"/>
        </pc:sldMkLst>
      </pc:sldChg>
      <pc:sldChg chg="modSp">
        <pc:chgData name="Ken Merrihew" userId="bcb7a1e886d99f07" providerId="LiveId" clId="{244A9275-5726-450E-95E6-12AE1E73D80F}" dt="2019-06-30T02:29:10.400" v="1064" actId="255"/>
        <pc:sldMkLst>
          <pc:docMk/>
          <pc:sldMk cId="2844845287" sldId="263"/>
        </pc:sldMkLst>
        <pc:spChg chg="mod">
          <ac:chgData name="Ken Merrihew" userId="bcb7a1e886d99f07" providerId="LiveId" clId="{244A9275-5726-450E-95E6-12AE1E73D80F}" dt="2019-06-29T00:49:43.376" v="469" actId="20577"/>
          <ac:spMkLst>
            <pc:docMk/>
            <pc:sldMk cId="2844845287" sldId="263"/>
            <ac:spMk id="3" creationId="{E2263769-A21A-47C3-837A-2CF602A4A55D}"/>
          </ac:spMkLst>
        </pc:spChg>
        <pc:spChg chg="mod">
          <ac:chgData name="Ken Merrihew" userId="bcb7a1e886d99f07" providerId="LiveId" clId="{244A9275-5726-450E-95E6-12AE1E73D80F}" dt="2019-06-30T02:29:10.400" v="1064" actId="255"/>
          <ac:spMkLst>
            <pc:docMk/>
            <pc:sldMk cId="2844845287" sldId="263"/>
            <ac:spMk id="4" creationId="{3607ACDD-941C-49B6-8131-2CE21ED9CC5F}"/>
          </ac:spMkLst>
        </pc:spChg>
      </pc:sldChg>
      <pc:sldChg chg="del">
        <pc:chgData name="Ken Merrihew" userId="bcb7a1e886d99f07" providerId="LiveId" clId="{244A9275-5726-450E-95E6-12AE1E73D80F}" dt="2019-06-30T02:20:26.169" v="1059" actId="2696"/>
        <pc:sldMkLst>
          <pc:docMk/>
          <pc:sldMk cId="1399088757" sldId="267"/>
        </pc:sldMkLst>
      </pc:sldChg>
      <pc:sldChg chg="del">
        <pc:chgData name="Ken Merrihew" userId="bcb7a1e886d99f07" providerId="LiveId" clId="{244A9275-5726-450E-95E6-12AE1E73D80F}" dt="2019-06-30T02:20:24.847" v="1058" actId="2696"/>
        <pc:sldMkLst>
          <pc:docMk/>
          <pc:sldMk cId="1764330766" sldId="268"/>
        </pc:sldMkLst>
      </pc:sldChg>
      <pc:sldChg chg="addSp modSp add">
        <pc:chgData name="Ken Merrihew" userId="bcb7a1e886d99f07" providerId="LiveId" clId="{244A9275-5726-450E-95E6-12AE1E73D80F}" dt="2019-06-29T22:43:31.755" v="762" actId="167"/>
        <pc:sldMkLst>
          <pc:docMk/>
          <pc:sldMk cId="1734982425" sldId="269"/>
        </pc:sldMkLst>
        <pc:spChg chg="mod ord">
          <ac:chgData name="Ken Merrihew" userId="bcb7a1e886d99f07" providerId="LiveId" clId="{244A9275-5726-450E-95E6-12AE1E73D80F}" dt="2019-06-29T00:55:44.424" v="572" actId="255"/>
          <ac:spMkLst>
            <pc:docMk/>
            <pc:sldMk cId="1734982425" sldId="269"/>
            <ac:spMk id="3" creationId="{E2263769-A21A-47C3-837A-2CF602A4A55D}"/>
          </ac:spMkLst>
        </pc:spChg>
        <pc:picChg chg="add mod">
          <ac:chgData name="Ken Merrihew" userId="bcb7a1e886d99f07" providerId="LiveId" clId="{244A9275-5726-450E-95E6-12AE1E73D80F}" dt="2019-06-29T22:43:31.755" v="762" actId="167"/>
          <ac:picMkLst>
            <pc:docMk/>
            <pc:sldMk cId="1734982425" sldId="269"/>
            <ac:picMk id="4098" creationId="{51230C2B-9420-446B-859D-314911D8D7CE}"/>
          </ac:picMkLst>
        </pc:picChg>
      </pc:sldChg>
      <pc:sldChg chg="add">
        <pc:chgData name="Ken Merrihew" userId="bcb7a1e886d99f07" providerId="LiveId" clId="{244A9275-5726-450E-95E6-12AE1E73D80F}" dt="2019-06-28T18:22:44.139" v="128"/>
        <pc:sldMkLst>
          <pc:docMk/>
          <pc:sldMk cId="2057629982" sldId="270"/>
        </pc:sldMkLst>
      </pc:sldChg>
      <pc:sldChg chg="add">
        <pc:chgData name="Ken Merrihew" userId="bcb7a1e886d99f07" providerId="LiveId" clId="{244A9275-5726-450E-95E6-12AE1E73D80F}" dt="2019-06-28T23:11:23.574" v="136"/>
        <pc:sldMkLst>
          <pc:docMk/>
          <pc:sldMk cId="1382309979" sldId="271"/>
        </pc:sldMkLst>
      </pc:sldChg>
      <pc:sldChg chg="add">
        <pc:chgData name="Ken Merrihew" userId="bcb7a1e886d99f07" providerId="LiveId" clId="{244A9275-5726-450E-95E6-12AE1E73D80F}" dt="2019-06-28T23:11:23.574" v="136"/>
        <pc:sldMkLst>
          <pc:docMk/>
          <pc:sldMk cId="1336764861" sldId="272"/>
        </pc:sldMkLst>
      </pc:sldChg>
      <pc:sldChg chg="add">
        <pc:chgData name="Ken Merrihew" userId="bcb7a1e886d99f07" providerId="LiveId" clId="{244A9275-5726-450E-95E6-12AE1E73D80F}" dt="2019-06-29T00:44:48.328" v="356"/>
        <pc:sldMkLst>
          <pc:docMk/>
          <pc:sldMk cId="4176154163" sldId="273"/>
        </pc:sldMkLst>
      </pc:sldChg>
      <pc:sldChg chg="modSp add modAnim">
        <pc:chgData name="Ken Merrihew" userId="bcb7a1e886d99f07" providerId="LiveId" clId="{244A9275-5726-450E-95E6-12AE1E73D80F}" dt="2019-06-29T00:52:49.570" v="537"/>
        <pc:sldMkLst>
          <pc:docMk/>
          <pc:sldMk cId="3202762399" sldId="274"/>
        </pc:sldMkLst>
        <pc:spChg chg="mod">
          <ac:chgData name="Ken Merrihew" userId="bcb7a1e886d99f07" providerId="LiveId" clId="{244A9275-5726-450E-95E6-12AE1E73D80F}" dt="2019-06-29T00:51:41.635" v="479" actId="2711"/>
          <ac:spMkLst>
            <pc:docMk/>
            <pc:sldMk cId="3202762399" sldId="274"/>
            <ac:spMk id="3" creationId="{E2263769-A21A-47C3-837A-2CF602A4A55D}"/>
          </ac:spMkLst>
        </pc:spChg>
        <pc:spChg chg="mod">
          <ac:chgData name="Ken Merrihew" userId="bcb7a1e886d99f07" providerId="LiveId" clId="{244A9275-5726-450E-95E6-12AE1E73D80F}" dt="2019-06-29T00:52:46.609" v="536" actId="2711"/>
          <ac:spMkLst>
            <pc:docMk/>
            <pc:sldMk cId="3202762399" sldId="274"/>
            <ac:spMk id="4" creationId="{3607ACDD-941C-49B6-8131-2CE21ED9CC5F}"/>
          </ac:spMkLst>
        </pc:spChg>
      </pc:sldChg>
      <pc:sldChg chg="add">
        <pc:chgData name="Ken Merrihew" userId="bcb7a1e886d99f07" providerId="LiveId" clId="{244A9275-5726-450E-95E6-12AE1E73D80F}" dt="2019-06-29T00:51:09.224" v="470"/>
        <pc:sldMkLst>
          <pc:docMk/>
          <pc:sldMk cId="3555491033" sldId="275"/>
        </pc:sldMkLst>
      </pc:sldChg>
      <pc:sldChg chg="delSp modSp add ord delAnim modAnim">
        <pc:chgData name="Ken Merrihew" userId="bcb7a1e886d99f07" providerId="LiveId" clId="{244A9275-5726-450E-95E6-12AE1E73D80F}" dt="2019-06-29T23:56:55.289" v="774"/>
        <pc:sldMkLst>
          <pc:docMk/>
          <pc:sldMk cId="2913777256" sldId="276"/>
        </pc:sldMkLst>
        <pc:spChg chg="del">
          <ac:chgData name="Ken Merrihew" userId="bcb7a1e886d99f07" providerId="LiveId" clId="{244A9275-5726-450E-95E6-12AE1E73D80F}" dt="2019-06-29T22:38:57.125" v="757" actId="478"/>
          <ac:spMkLst>
            <pc:docMk/>
            <pc:sldMk cId="2913777256" sldId="276"/>
            <ac:spMk id="3" creationId="{E2263769-A21A-47C3-837A-2CF602A4A55D}"/>
          </ac:spMkLst>
        </pc:spChg>
        <pc:spChg chg="mod">
          <ac:chgData name="Ken Merrihew" userId="bcb7a1e886d99f07" providerId="LiveId" clId="{244A9275-5726-450E-95E6-12AE1E73D80F}" dt="2019-06-29T22:38:53.773" v="756" actId="1035"/>
          <ac:spMkLst>
            <pc:docMk/>
            <pc:sldMk cId="2913777256" sldId="276"/>
            <ac:spMk id="4" creationId="{3607ACDD-941C-49B6-8131-2CE21ED9CC5F}"/>
          </ac:spMkLst>
        </pc:spChg>
        <pc:picChg chg="del">
          <ac:chgData name="Ken Merrihew" userId="bcb7a1e886d99f07" providerId="LiveId" clId="{244A9275-5726-450E-95E6-12AE1E73D80F}" dt="2019-06-29T22:38:58.213" v="758" actId="478"/>
          <ac:picMkLst>
            <pc:docMk/>
            <pc:sldMk cId="2913777256" sldId="276"/>
            <ac:picMk id="3074" creationId="{FE54A7DF-EBCC-4486-A784-7E16272FA993}"/>
          </ac:picMkLst>
        </pc:picChg>
      </pc:sldChg>
      <pc:sldChg chg="add del setBg">
        <pc:chgData name="Ken Merrihew" userId="bcb7a1e886d99f07" providerId="LiveId" clId="{244A9275-5726-450E-95E6-12AE1E73D80F}" dt="2019-06-29T01:31:32.269" v="600"/>
        <pc:sldMkLst>
          <pc:docMk/>
          <pc:sldMk cId="4261238344" sldId="276"/>
        </pc:sldMkLst>
      </pc:sldChg>
      <pc:sldChg chg="delSp modSp add">
        <pc:chgData name="Ken Merrihew" userId="bcb7a1e886d99f07" providerId="LiveId" clId="{244A9275-5726-450E-95E6-12AE1E73D80F}" dt="2019-06-29T22:45:19.125" v="773" actId="2711"/>
        <pc:sldMkLst>
          <pc:docMk/>
          <pc:sldMk cId="236645791" sldId="277"/>
        </pc:sldMkLst>
        <pc:spChg chg="mod">
          <ac:chgData name="Ken Merrihew" userId="bcb7a1e886d99f07" providerId="LiveId" clId="{244A9275-5726-450E-95E6-12AE1E73D80F}" dt="2019-06-29T22:45:19.125" v="773" actId="2711"/>
          <ac:spMkLst>
            <pc:docMk/>
            <pc:sldMk cId="236645791" sldId="277"/>
            <ac:spMk id="3" creationId="{E2263769-A21A-47C3-837A-2CF602A4A55D}"/>
          </ac:spMkLst>
        </pc:spChg>
        <pc:picChg chg="del">
          <ac:chgData name="Ken Merrihew" userId="bcb7a1e886d99f07" providerId="LiveId" clId="{244A9275-5726-450E-95E6-12AE1E73D80F}" dt="2019-06-29T22:44:51.718" v="764" actId="478"/>
          <ac:picMkLst>
            <pc:docMk/>
            <pc:sldMk cId="236645791" sldId="277"/>
            <ac:picMk id="4098" creationId="{51230C2B-9420-446B-859D-314911D8D7CE}"/>
          </ac:picMkLst>
        </pc:picChg>
      </pc:sldChg>
      <pc:sldChg chg="add">
        <pc:chgData name="Ken Merrihew" userId="bcb7a1e886d99f07" providerId="LiveId" clId="{244A9275-5726-450E-95E6-12AE1E73D80F}" dt="2019-06-29T22:44:49.539" v="763"/>
        <pc:sldMkLst>
          <pc:docMk/>
          <pc:sldMk cId="2647544805" sldId="278"/>
        </pc:sldMkLst>
      </pc:sldChg>
      <pc:sldChg chg="addSp modSp add modAnim">
        <pc:chgData name="Ken Merrihew" userId="bcb7a1e886d99f07" providerId="LiveId" clId="{244A9275-5726-450E-95E6-12AE1E73D80F}" dt="2019-06-30T02:20:01.668" v="1057"/>
        <pc:sldMkLst>
          <pc:docMk/>
          <pc:sldMk cId="1509458861" sldId="279"/>
        </pc:sldMkLst>
        <pc:spChg chg="mod">
          <ac:chgData name="Ken Merrihew" userId="bcb7a1e886d99f07" providerId="LiveId" clId="{244A9275-5726-450E-95E6-12AE1E73D80F}" dt="2019-06-30T02:14:52.117" v="781" actId="403"/>
          <ac:spMkLst>
            <pc:docMk/>
            <pc:sldMk cId="1509458861" sldId="279"/>
            <ac:spMk id="3" creationId="{E2263769-A21A-47C3-837A-2CF602A4A55D}"/>
          </ac:spMkLst>
        </pc:spChg>
        <pc:spChg chg="add mod">
          <ac:chgData name="Ken Merrihew" userId="bcb7a1e886d99f07" providerId="LiveId" clId="{244A9275-5726-450E-95E6-12AE1E73D80F}" dt="2019-06-30T02:18:38.448" v="1050" actId="207"/>
          <ac:spMkLst>
            <pc:docMk/>
            <pc:sldMk cId="1509458861" sldId="279"/>
            <ac:spMk id="4" creationId="{C745719A-C783-45E5-8D1C-E75EF24CBA56}"/>
          </ac:spMkLst>
        </pc:spChg>
        <pc:spChg chg="add mod">
          <ac:chgData name="Ken Merrihew" userId="bcb7a1e886d99f07" providerId="LiveId" clId="{244A9275-5726-450E-95E6-12AE1E73D80F}" dt="2019-06-30T02:16:29.946" v="925"/>
          <ac:spMkLst>
            <pc:docMk/>
            <pc:sldMk cId="1509458861" sldId="279"/>
            <ac:spMk id="5" creationId="{75423295-EB8E-4C15-BDFA-151D49951FFC}"/>
          </ac:spMkLst>
        </pc:spChg>
        <pc:spChg chg="add mod">
          <ac:chgData name="Ken Merrihew" userId="bcb7a1e886d99f07" providerId="LiveId" clId="{244A9275-5726-450E-95E6-12AE1E73D80F}" dt="2019-06-30T02:18:33.188" v="1049" actId="207"/>
          <ac:spMkLst>
            <pc:docMk/>
            <pc:sldMk cId="1509458861" sldId="279"/>
            <ac:spMk id="6" creationId="{8D68409A-8A08-4242-84F7-E7012E4C8DBF}"/>
          </ac:spMkLst>
        </pc:spChg>
        <pc:spChg chg="add mod">
          <ac:chgData name="Ken Merrihew" userId="bcb7a1e886d99f07" providerId="LiveId" clId="{244A9275-5726-450E-95E6-12AE1E73D80F}" dt="2019-06-30T02:18:22.207" v="1047" actId="255"/>
          <ac:spMkLst>
            <pc:docMk/>
            <pc:sldMk cId="1509458861" sldId="279"/>
            <ac:spMk id="7" creationId="{2B1663F8-1667-416B-8891-549FA4730725}"/>
          </ac:spMkLst>
        </pc:spChg>
        <pc:spChg chg="add mod">
          <ac:chgData name="Ken Merrihew" userId="bcb7a1e886d99f07" providerId="LiveId" clId="{244A9275-5726-450E-95E6-12AE1E73D80F}" dt="2019-06-30T02:18:27.603" v="1048" actId="207"/>
          <ac:spMkLst>
            <pc:docMk/>
            <pc:sldMk cId="1509458861" sldId="279"/>
            <ac:spMk id="8" creationId="{ACAABA9D-6CF1-4BFC-B634-3A119EAAF762}"/>
          </ac:spMkLst>
        </pc:spChg>
      </pc:sldChg>
      <pc:sldChg chg="add">
        <pc:chgData name="Ken Merrihew" userId="bcb7a1e886d99f07" providerId="LiveId" clId="{244A9275-5726-450E-95E6-12AE1E73D80F}" dt="2019-06-30T02:14:39.047" v="776"/>
        <pc:sldMkLst>
          <pc:docMk/>
          <pc:sldMk cId="907748718" sldId="28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6/30/2019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6/30/2019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6/30/2019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6/30/2019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pixabay.com/en/lips-kiss-print-pink-alluring-308508/" TargetMode="External"/><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www.pngall.com/lips-png" TargetMode="External"/><Relationship Id="rId10" Type="http://schemas.openxmlformats.org/officeDocument/2006/relationships/hyperlink" Target="http://pngimg.com/download/10804" TargetMode="External"/><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5</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16</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39</a:t>
            </a: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
        <p:nvSpPr>
          <p:cNvPr id="3" name="TextBox 2">
            <a:extLst>
              <a:ext uri="{FF2B5EF4-FFF2-40B4-BE49-F238E27FC236}">
                <a16:creationId xmlns:a16="http://schemas.microsoft.com/office/drawing/2014/main" id="{E2263769-A21A-47C3-837A-2CF602A4A55D}"/>
              </a:ext>
            </a:extLst>
          </p:cNvPr>
          <p:cNvSpPr txBox="1"/>
          <p:nvPr/>
        </p:nvSpPr>
        <p:spPr>
          <a:xfrm>
            <a:off x="452351" y="890081"/>
            <a:ext cx="8239297"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amazed</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ekstasis</a:t>
            </a:r>
            <a:r>
              <a:rPr lang="en-US" sz="3200" dirty="0">
                <a:effectLst>
                  <a:outerShdw blurRad="38100" dist="38100" dir="2700000" algn="tl">
                    <a:srgbClr val="000000">
                      <a:alpha val="43137"/>
                    </a:srgbClr>
                  </a:outerShdw>
                </a:effectLst>
              </a:rPr>
              <a:t> – literally, </a:t>
            </a:r>
            <a:r>
              <a:rPr lang="en-US" sz="3200" i="1" dirty="0">
                <a:effectLst>
                  <a:outerShdw blurRad="38100" dist="38100" dir="2700000" algn="tl">
                    <a:srgbClr val="000000">
                      <a:alpha val="43137"/>
                    </a:srgbClr>
                  </a:outerShdw>
                </a:effectLst>
              </a:rPr>
              <a:t>out of place</a:t>
            </a:r>
            <a:r>
              <a:rPr lang="en-US" sz="3200" dirty="0">
                <a:effectLst>
                  <a:outerShdw blurRad="38100" dist="38100" dir="2700000" algn="tl">
                    <a:srgbClr val="000000">
                      <a:alpha val="43137"/>
                    </a:srgbClr>
                  </a:outerShdw>
                </a:effectLst>
              </a:rPr>
              <a:t> or </a:t>
            </a:r>
            <a:r>
              <a:rPr lang="en-US" sz="3200" i="1" dirty="0">
                <a:effectLst>
                  <a:outerShdw blurRad="38100" dist="38100" dir="2700000" algn="tl">
                    <a:srgbClr val="000000">
                      <a:alpha val="43137"/>
                    </a:srgbClr>
                  </a:outerShdw>
                </a:effectLst>
              </a:rPr>
              <a:t>beside themselves </a:t>
            </a:r>
            <a:r>
              <a:rPr lang="en-US" sz="3200" dirty="0">
                <a:effectLst>
                  <a:outerShdw blurRad="38100" dist="38100" dir="2700000" algn="tl">
                    <a:srgbClr val="000000">
                      <a:alpha val="43137"/>
                    </a:srgbClr>
                  </a:outerShdw>
                </a:effectLst>
              </a:rPr>
              <a:t>(ecstasy)</a:t>
            </a:r>
          </a:p>
        </p:txBody>
      </p:sp>
      <p:sp>
        <p:nvSpPr>
          <p:cNvPr id="4" name="TextBox 3">
            <a:extLst>
              <a:ext uri="{FF2B5EF4-FFF2-40B4-BE49-F238E27FC236}">
                <a16:creationId xmlns:a16="http://schemas.microsoft.com/office/drawing/2014/main" id="{3607ACDD-941C-49B6-8131-2CE21ED9CC5F}"/>
              </a:ext>
            </a:extLst>
          </p:cNvPr>
          <p:cNvSpPr txBox="1"/>
          <p:nvPr/>
        </p:nvSpPr>
        <p:spPr>
          <a:xfrm>
            <a:off x="467365" y="1942372"/>
            <a:ext cx="8218241" cy="255454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strange things </a:t>
            </a:r>
            <a:r>
              <a:rPr lang="en-US" sz="3200" dirty="0">
                <a:effectLst>
                  <a:outerShdw blurRad="38100" dist="38100" dir="2700000" algn="tl">
                    <a:srgbClr val="000000">
                      <a:alpha val="43137"/>
                    </a:srgbClr>
                  </a:outerShdw>
                </a:effectLst>
              </a:rPr>
              <a:t>~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paradoxos</a:t>
            </a:r>
            <a:r>
              <a:rPr lang="en-US" sz="3200" dirty="0">
                <a:effectLst>
                  <a:outerShdw blurRad="38100" dist="38100" dir="2700000" algn="tl">
                    <a:srgbClr val="000000">
                      <a:alpha val="43137"/>
                    </a:srgbClr>
                  </a:outerShdw>
                </a:effectLst>
              </a:rPr>
              <a:t> – paradox (</a:t>
            </a:r>
            <a:r>
              <a:rPr lang="en-US" sz="3200" i="1" dirty="0">
                <a:effectLst>
                  <a:outerShdw blurRad="38100" dist="38100" dir="2700000" algn="tl">
                    <a:srgbClr val="000000">
                      <a:alpha val="43137"/>
                    </a:srgbClr>
                  </a:outerShdw>
                </a:effectLst>
              </a:rPr>
              <a:t>a seemingly absurd or self-contradictory statement or proposition that when investigated or explained may prove to be well founded or true.</a:t>
            </a:r>
            <a:r>
              <a:rPr lang="en-US" sz="32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84484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2B604-B09B-469B-A1A7-185314F9704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Tree>
    <p:extLst>
      <p:ext uri="{BB962C8B-B14F-4D97-AF65-F5344CB8AC3E}">
        <p14:creationId xmlns:p14="http://schemas.microsoft.com/office/powerpoint/2010/main" val="221410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
        <p:nvSpPr>
          <p:cNvPr id="3" name="TextBox 2">
            <a:extLst>
              <a:ext uri="{FF2B5EF4-FFF2-40B4-BE49-F238E27FC236}">
                <a16:creationId xmlns:a16="http://schemas.microsoft.com/office/drawing/2014/main" id="{E2263769-A21A-47C3-837A-2CF602A4A55D}"/>
              </a:ext>
            </a:extLst>
          </p:cNvPr>
          <p:cNvSpPr txBox="1"/>
          <p:nvPr/>
        </p:nvSpPr>
        <p:spPr>
          <a:xfrm>
            <a:off x="452351"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Levi</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Leuis</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“joined”</a:t>
            </a:r>
            <a:endParaRPr lang="en-US" sz="32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3607ACDD-941C-49B6-8131-2CE21ED9CC5F}"/>
              </a:ext>
            </a:extLst>
          </p:cNvPr>
          <p:cNvSpPr txBox="1"/>
          <p:nvPr/>
        </p:nvSpPr>
        <p:spPr>
          <a:xfrm>
            <a:off x="467365" y="1402820"/>
            <a:ext cx="8218241" cy="584775"/>
          </a:xfrm>
          <a:prstGeom prst="rect">
            <a:avLst/>
          </a:prstGeom>
          <a:noFill/>
        </p:spPr>
        <p:txBody>
          <a:bodyPr wrap="square" rtlCol="0">
            <a:spAutoFit/>
          </a:bodyPr>
          <a:lstStyle/>
          <a:p>
            <a:pPr marL="284163" indent="-284163">
              <a:buFont typeface="Arial" panose="020B0604020202020204" pitchFamily="34" charset="0"/>
              <a:buChar char="•"/>
            </a:pP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Matthew</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Matthios</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“gift of Yahweh”</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276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2B604-B09B-469B-A1A7-185314F9704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Tree>
    <p:extLst>
      <p:ext uri="{BB962C8B-B14F-4D97-AF65-F5344CB8AC3E}">
        <p14:creationId xmlns:p14="http://schemas.microsoft.com/office/powerpoint/2010/main" val="355549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
        <p:nvSpPr>
          <p:cNvPr id="3" name="TextBox 2">
            <a:extLst>
              <a:ext uri="{FF2B5EF4-FFF2-40B4-BE49-F238E27FC236}">
                <a16:creationId xmlns:a16="http://schemas.microsoft.com/office/drawing/2014/main" id="{E2263769-A21A-47C3-837A-2CF602A4A55D}"/>
              </a:ext>
            </a:extLst>
          </p:cNvPr>
          <p:cNvSpPr txBox="1"/>
          <p:nvPr/>
        </p:nvSpPr>
        <p:spPr>
          <a:xfrm>
            <a:off x="452351" y="890081"/>
            <a:ext cx="8239297"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Follow Me </a:t>
            </a:r>
            <a:r>
              <a:rPr lang="en-US" sz="3200" dirty="0">
                <a:effectLst>
                  <a:outerShdw blurRad="38100" dist="38100" dir="2700000" algn="tl">
                    <a:srgbClr val="000000">
                      <a:alpha val="43137"/>
                    </a:srgbClr>
                  </a:outerShdw>
                </a:effectLst>
              </a:rPr>
              <a:t>~ literally, “I command you hereafter to be following Me”</a:t>
            </a:r>
          </a:p>
        </p:txBody>
      </p:sp>
    </p:spTree>
    <p:extLst>
      <p:ext uri="{BB962C8B-B14F-4D97-AF65-F5344CB8AC3E}">
        <p14:creationId xmlns:p14="http://schemas.microsoft.com/office/powerpoint/2010/main" val="152654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2B604-B09B-469B-A1A7-185314F9704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Tree>
    <p:extLst>
      <p:ext uri="{BB962C8B-B14F-4D97-AF65-F5344CB8AC3E}">
        <p14:creationId xmlns:p14="http://schemas.microsoft.com/office/powerpoint/2010/main" val="28772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
        <p:nvSpPr>
          <p:cNvPr id="3" name="TextBox 2">
            <a:extLst>
              <a:ext uri="{FF2B5EF4-FFF2-40B4-BE49-F238E27FC236}">
                <a16:creationId xmlns:a16="http://schemas.microsoft.com/office/drawing/2014/main" id="{E2263769-A21A-47C3-837A-2CF602A4A55D}"/>
              </a:ext>
            </a:extLst>
          </p:cNvPr>
          <p:cNvSpPr txBox="1"/>
          <p:nvPr/>
        </p:nvSpPr>
        <p:spPr>
          <a:xfrm>
            <a:off x="452351" y="890081"/>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They held the Scriptures in very high esteem</a:t>
            </a:r>
            <a:endParaRPr lang="en-US" sz="44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C745719A-C783-45E5-8D1C-E75EF24CBA56}"/>
              </a:ext>
            </a:extLst>
          </p:cNvPr>
          <p:cNvSpPr txBox="1"/>
          <p:nvPr/>
        </p:nvSpPr>
        <p:spPr>
          <a:xfrm>
            <a:off x="717520" y="1357481"/>
            <a:ext cx="7969028" cy="954107"/>
          </a:xfrm>
          <a:prstGeom prst="rect">
            <a:avLst/>
          </a:prstGeom>
          <a:noFill/>
        </p:spPr>
        <p:txBody>
          <a:bodyPr wrap="square" rtlCol="0">
            <a:spAutoFit/>
          </a:bodyPr>
          <a:lstStyle/>
          <a:p>
            <a:pPr marL="227013" indent="-227013">
              <a:buFont typeface="Arial" panose="020B0604020202020204" pitchFamily="34" charset="0"/>
              <a:buChar char="•"/>
            </a:pP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They thought their righteousness would flow from that</a:t>
            </a:r>
          </a:p>
        </p:txBody>
      </p:sp>
      <p:sp>
        <p:nvSpPr>
          <p:cNvPr id="5" name="TextBox 4">
            <a:extLst>
              <a:ext uri="{FF2B5EF4-FFF2-40B4-BE49-F238E27FC236}">
                <a16:creationId xmlns:a16="http://schemas.microsoft.com/office/drawing/2014/main" id="{75423295-EB8E-4C15-BDFA-151D49951FFC}"/>
              </a:ext>
            </a:extLst>
          </p:cNvPr>
          <p:cNvSpPr txBox="1"/>
          <p:nvPr/>
        </p:nvSpPr>
        <p:spPr>
          <a:xfrm>
            <a:off x="451626" y="2228133"/>
            <a:ext cx="8239297"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They believed their interpretation of the Scriptures was only acceptable one</a:t>
            </a:r>
          </a:p>
        </p:txBody>
      </p:sp>
      <p:sp>
        <p:nvSpPr>
          <p:cNvPr id="6" name="TextBox 5">
            <a:extLst>
              <a:ext uri="{FF2B5EF4-FFF2-40B4-BE49-F238E27FC236}">
                <a16:creationId xmlns:a16="http://schemas.microsoft.com/office/drawing/2014/main" id="{8D68409A-8A08-4242-84F7-E7012E4C8DBF}"/>
              </a:ext>
            </a:extLst>
          </p:cNvPr>
          <p:cNvSpPr txBox="1"/>
          <p:nvPr/>
        </p:nvSpPr>
        <p:spPr>
          <a:xfrm>
            <a:off x="716795" y="3106792"/>
            <a:ext cx="7969028" cy="954107"/>
          </a:xfrm>
          <a:prstGeom prst="rect">
            <a:avLst/>
          </a:prstGeom>
          <a:noFill/>
        </p:spPr>
        <p:txBody>
          <a:bodyPr wrap="square" rtlCol="0">
            <a:spAutoFit/>
          </a:bodyPr>
          <a:lstStyle/>
          <a:p>
            <a:pPr marL="227013" indent="-227013">
              <a:buFont typeface="Arial" panose="020B0604020202020204" pitchFamily="34" charset="0"/>
              <a:buChar char="•"/>
            </a:pP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They thought living according to their interpretation brought righteousness</a:t>
            </a:r>
          </a:p>
        </p:txBody>
      </p:sp>
      <p:sp>
        <p:nvSpPr>
          <p:cNvPr id="7" name="TextBox 6">
            <a:extLst>
              <a:ext uri="{FF2B5EF4-FFF2-40B4-BE49-F238E27FC236}">
                <a16:creationId xmlns:a16="http://schemas.microsoft.com/office/drawing/2014/main" id="{2B1663F8-1667-416B-8891-549FA4730725}"/>
              </a:ext>
            </a:extLst>
          </p:cNvPr>
          <p:cNvSpPr txBox="1"/>
          <p:nvPr/>
        </p:nvSpPr>
        <p:spPr>
          <a:xfrm>
            <a:off x="450601" y="4019091"/>
            <a:ext cx="8239297"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They allowed their interpretation to supersede the Scriptures</a:t>
            </a:r>
          </a:p>
        </p:txBody>
      </p:sp>
      <p:sp>
        <p:nvSpPr>
          <p:cNvPr id="8" name="TextBox 7">
            <a:extLst>
              <a:ext uri="{FF2B5EF4-FFF2-40B4-BE49-F238E27FC236}">
                <a16:creationId xmlns:a16="http://schemas.microsoft.com/office/drawing/2014/main" id="{ACAABA9D-6CF1-4BFC-B634-3A119EAAF762}"/>
              </a:ext>
            </a:extLst>
          </p:cNvPr>
          <p:cNvSpPr txBox="1"/>
          <p:nvPr/>
        </p:nvSpPr>
        <p:spPr>
          <a:xfrm>
            <a:off x="715770" y="4897750"/>
            <a:ext cx="7969028" cy="954107"/>
          </a:xfrm>
          <a:prstGeom prst="rect">
            <a:avLst/>
          </a:prstGeom>
          <a:noFill/>
        </p:spPr>
        <p:txBody>
          <a:bodyPr wrap="square" rtlCol="0">
            <a:spAutoFit/>
          </a:bodyPr>
          <a:lstStyle/>
          <a:p>
            <a:pPr marL="227013" indent="-227013">
              <a:buFont typeface="Arial" panose="020B0604020202020204" pitchFamily="34" charset="0"/>
              <a:buChar char="•"/>
            </a:pP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Therefore, by contrast, anyone who disagreed with them was deemed as unrighteous</a:t>
            </a:r>
          </a:p>
        </p:txBody>
      </p:sp>
    </p:spTree>
    <p:extLst>
      <p:ext uri="{BB962C8B-B14F-4D97-AF65-F5344CB8AC3E}">
        <p14:creationId xmlns:p14="http://schemas.microsoft.com/office/powerpoint/2010/main" val="150945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500" fill="hold"/>
                                        <p:tgtEl>
                                          <p:spTgt spid="4"/>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5"/>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500" fill="hold"/>
                                        <p:tgtEl>
                                          <p:spTgt spid="6"/>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2B604-B09B-469B-A1A7-185314F9704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Tree>
    <p:extLst>
      <p:ext uri="{BB962C8B-B14F-4D97-AF65-F5344CB8AC3E}">
        <p14:creationId xmlns:p14="http://schemas.microsoft.com/office/powerpoint/2010/main" val="90774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descr="Image result for CHUCK SMITH">
            <a:extLst>
              <a:ext uri="{FF2B5EF4-FFF2-40B4-BE49-F238E27FC236}">
                <a16:creationId xmlns:a16="http://schemas.microsoft.com/office/drawing/2014/main" id="{51230C2B-9420-446B-859D-314911D8D7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24" t="11437" r="4631" b="7159"/>
          <a:stretch/>
        </p:blipFill>
        <p:spPr bwMode="auto">
          <a:xfrm rot="21333495" flipH="1">
            <a:off x="5885176" y="1023161"/>
            <a:ext cx="3109944" cy="28721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
        <p:nvSpPr>
          <p:cNvPr id="3" name="TextBox 2">
            <a:extLst>
              <a:ext uri="{FF2B5EF4-FFF2-40B4-BE49-F238E27FC236}">
                <a16:creationId xmlns:a16="http://schemas.microsoft.com/office/drawing/2014/main" id="{E2263769-A21A-47C3-837A-2CF602A4A55D}"/>
              </a:ext>
            </a:extLst>
          </p:cNvPr>
          <p:cNvSpPr txBox="1"/>
          <p:nvPr/>
        </p:nvSpPr>
        <p:spPr>
          <a:xfrm>
            <a:off x="452352" y="890081"/>
            <a:ext cx="5653114" cy="5001369"/>
          </a:xfrm>
          <a:prstGeom prst="rect">
            <a:avLst/>
          </a:prstGeom>
          <a:noFill/>
        </p:spPr>
        <p:txBody>
          <a:bodyPr wrap="square" rtlCol="0">
            <a:spAutoFit/>
          </a:bodyPr>
          <a:lstStyle/>
          <a:p>
            <a:r>
              <a:rPr lang="en-US" sz="2900" dirty="0">
                <a:solidFill>
                  <a:srgbClr val="FF0000"/>
                </a:solidFill>
                <a:effectLst>
                  <a:outerShdw blurRad="38100" dist="38100" dir="2700000" algn="tl">
                    <a:srgbClr val="000000">
                      <a:alpha val="43137"/>
                    </a:srgbClr>
                  </a:outerShdw>
                </a:effectLst>
              </a:rPr>
              <a:t>Chuck Smith (1927-2013) ~ </a:t>
            </a:r>
            <a:r>
              <a:rPr lang="en-US" sz="2900" dirty="0">
                <a:effectLst>
                  <a:outerShdw blurRad="38100" dist="38100" dir="2700000" algn="tl">
                    <a:srgbClr val="000000">
                      <a:alpha val="43137"/>
                    </a:srgbClr>
                  </a:outerShdw>
                </a:effectLst>
              </a:rPr>
              <a:t>“It is bad to develop a critical spirit. Once you develop a critical spirit, then you find that you are able to find fault with anything and everything. It’s sad when a person puts himself on the place of judgment where he feels that he has the right to judge the actions, the activities, the thoughts, the intents, the motives of other people.”</a:t>
            </a:r>
          </a:p>
        </p:txBody>
      </p:sp>
    </p:spTree>
    <p:extLst>
      <p:ext uri="{BB962C8B-B14F-4D97-AF65-F5344CB8AC3E}">
        <p14:creationId xmlns:p14="http://schemas.microsoft.com/office/powerpoint/2010/main" val="173498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2B604-B09B-469B-A1A7-185314F9704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Tree>
    <p:extLst>
      <p:ext uri="{BB962C8B-B14F-4D97-AF65-F5344CB8AC3E}">
        <p14:creationId xmlns:p14="http://schemas.microsoft.com/office/powerpoint/2010/main" val="205762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pic>
        <p:nvPicPr>
          <p:cNvPr id="1026" name="Picture 2" descr="Related image">
            <a:extLst>
              <a:ext uri="{FF2B5EF4-FFF2-40B4-BE49-F238E27FC236}">
                <a16:creationId xmlns:a16="http://schemas.microsoft.com/office/drawing/2014/main" id="{4EA00D01-A9D9-422E-A7DA-687ED897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9375">
            <a:off x="208198" y="945976"/>
            <a:ext cx="8566634" cy="46757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E0E71D8-9DCF-4ED9-B201-DE2E6332C75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96970">
            <a:off x="4677569" y="2715089"/>
            <a:ext cx="209613" cy="139741"/>
          </a:xfrm>
          <a:prstGeom prst="rect">
            <a:avLst/>
          </a:prstGeom>
          <a:scene3d>
            <a:camera prst="perspectiveHeroicExtremeRightFacing"/>
            <a:lightRig rig="threePt" dir="t"/>
          </a:scene3d>
        </p:spPr>
      </p:pic>
      <p:pic>
        <p:nvPicPr>
          <p:cNvPr id="26" name="Picture 25">
            <a:extLst>
              <a:ext uri="{FF2B5EF4-FFF2-40B4-BE49-F238E27FC236}">
                <a16:creationId xmlns:a16="http://schemas.microsoft.com/office/drawing/2014/main" id="{5F4921F8-DEC7-4991-8C02-AB4AD30716F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439375">
            <a:off x="3159272" y="3011478"/>
            <a:ext cx="277350" cy="221851"/>
          </a:xfrm>
          <a:prstGeom prst="rect">
            <a:avLst/>
          </a:prstGeom>
          <a:scene3d>
            <a:camera prst="perspectiveHeroicExtremeRightFacing"/>
            <a:lightRig rig="threePt" dir="t"/>
          </a:scene3d>
        </p:spPr>
      </p:pic>
      <p:pic>
        <p:nvPicPr>
          <p:cNvPr id="29" name="Picture 28" descr="A close up of a tree&#10;&#10;Description automatically generated">
            <a:extLst>
              <a:ext uri="{FF2B5EF4-FFF2-40B4-BE49-F238E27FC236}">
                <a16:creationId xmlns:a16="http://schemas.microsoft.com/office/drawing/2014/main" id="{872A7A2B-7B39-4C82-BA5A-170283F8A28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380628">
            <a:off x="5913168" y="2856260"/>
            <a:ext cx="202037" cy="123746"/>
          </a:xfrm>
          <a:prstGeom prst="rect">
            <a:avLst/>
          </a:prstGeom>
          <a:scene3d>
            <a:camera prst="perspectiveHeroicExtremeRightFacing"/>
            <a:lightRig rig="threePt" dir="t"/>
          </a:scene3d>
        </p:spPr>
      </p:pic>
      <p:pic>
        <p:nvPicPr>
          <p:cNvPr id="31" name="Picture 30" descr="A close up of a logo&#10;&#10;Description automatically generated">
            <a:extLst>
              <a:ext uri="{FF2B5EF4-FFF2-40B4-BE49-F238E27FC236}">
                <a16:creationId xmlns:a16="http://schemas.microsoft.com/office/drawing/2014/main" id="{08882B75-8998-4E7F-8C66-093F2EE5B355}"/>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21439375">
            <a:off x="2835773" y="2666810"/>
            <a:ext cx="290619" cy="290619"/>
          </a:xfrm>
          <a:prstGeom prst="rect">
            <a:avLst/>
          </a:prstGeom>
          <a:scene3d>
            <a:camera prst="perspectiveHeroicExtremeRightFacing"/>
            <a:lightRig rig="threePt" dir="t"/>
          </a:scene3d>
        </p:spPr>
      </p:pic>
      <p:pic>
        <p:nvPicPr>
          <p:cNvPr id="35" name="Picture 34">
            <a:extLst>
              <a:ext uri="{FF2B5EF4-FFF2-40B4-BE49-F238E27FC236}">
                <a16:creationId xmlns:a16="http://schemas.microsoft.com/office/drawing/2014/main" id="{4D34946D-6267-4AAE-B60A-E19CDAC488A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755221">
            <a:off x="2649748" y="3261740"/>
            <a:ext cx="253631" cy="169086"/>
          </a:xfrm>
          <a:prstGeom prst="rect">
            <a:avLst/>
          </a:prstGeom>
          <a:scene3d>
            <a:camera prst="perspectiveHeroicExtremeRightFacing"/>
            <a:lightRig rig="threePt" dir="t"/>
          </a:scene3d>
        </p:spPr>
      </p:pic>
      <p:pic>
        <p:nvPicPr>
          <p:cNvPr id="36" name="Picture 35" descr="A close up of a tree&#10;&#10;Description automatically generated">
            <a:extLst>
              <a:ext uri="{FF2B5EF4-FFF2-40B4-BE49-F238E27FC236}">
                <a16:creationId xmlns:a16="http://schemas.microsoft.com/office/drawing/2014/main" id="{D2E7501E-FDBE-4B0B-AAC4-55873A3BAA8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20952173">
            <a:off x="4787680" y="3173365"/>
            <a:ext cx="202037" cy="123746"/>
          </a:xfrm>
          <a:prstGeom prst="rect">
            <a:avLst/>
          </a:prstGeom>
          <a:scene3d>
            <a:camera prst="perspectiveHeroicExtremeRightFacing"/>
            <a:lightRig rig="threePt" dir="t"/>
          </a:scene3d>
        </p:spPr>
      </p:pic>
      <p:pic>
        <p:nvPicPr>
          <p:cNvPr id="37" name="Picture 36" descr="A close up of a logo&#10;&#10;Description automatically generated">
            <a:extLst>
              <a:ext uri="{FF2B5EF4-FFF2-40B4-BE49-F238E27FC236}">
                <a16:creationId xmlns:a16="http://schemas.microsoft.com/office/drawing/2014/main" id="{916C5729-4618-45F0-B092-E7F39BB331D0}"/>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1063979">
            <a:off x="5818623" y="2497538"/>
            <a:ext cx="218346" cy="218346"/>
          </a:xfrm>
          <a:prstGeom prst="rect">
            <a:avLst/>
          </a:prstGeom>
          <a:scene3d>
            <a:camera prst="perspectiveHeroicExtremeRightFacing"/>
            <a:lightRig rig="threePt" dir="t"/>
          </a:scene3d>
        </p:spPr>
      </p:pic>
      <p:pic>
        <p:nvPicPr>
          <p:cNvPr id="38" name="Picture 37">
            <a:extLst>
              <a:ext uri="{FF2B5EF4-FFF2-40B4-BE49-F238E27FC236}">
                <a16:creationId xmlns:a16="http://schemas.microsoft.com/office/drawing/2014/main" id="{FF838E9F-1B56-4CD5-B7D9-810D7E488D9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439375">
            <a:off x="5898866" y="3146552"/>
            <a:ext cx="173234" cy="115488"/>
          </a:xfrm>
          <a:prstGeom prst="rect">
            <a:avLst/>
          </a:prstGeom>
          <a:scene3d>
            <a:camera prst="perspectiveHeroicExtremeRightFacing"/>
            <a:lightRig rig="threePt" dir="t"/>
          </a:scene3d>
        </p:spPr>
      </p:pic>
      <p:pic>
        <p:nvPicPr>
          <p:cNvPr id="39" name="Picture 38">
            <a:extLst>
              <a:ext uri="{FF2B5EF4-FFF2-40B4-BE49-F238E27FC236}">
                <a16:creationId xmlns:a16="http://schemas.microsoft.com/office/drawing/2014/main" id="{C455F968-E092-46E8-A347-27376BBD734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439375">
            <a:off x="4534013" y="2980858"/>
            <a:ext cx="252136" cy="201683"/>
          </a:xfrm>
          <a:prstGeom prst="rect">
            <a:avLst/>
          </a:prstGeom>
          <a:scene3d>
            <a:camera prst="perspectiveHeroicExtremeRightFacing"/>
            <a:lightRig rig="threePt" dir="t"/>
          </a:scene3d>
        </p:spPr>
      </p:pic>
      <p:pic>
        <p:nvPicPr>
          <p:cNvPr id="40" name="Picture 39">
            <a:extLst>
              <a:ext uri="{FF2B5EF4-FFF2-40B4-BE49-F238E27FC236}">
                <a16:creationId xmlns:a16="http://schemas.microsoft.com/office/drawing/2014/main" id="{AB08190A-AE68-42EA-92B0-949E183C811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439375">
            <a:off x="3114758" y="3412721"/>
            <a:ext cx="209613" cy="139741"/>
          </a:xfrm>
          <a:prstGeom prst="rect">
            <a:avLst/>
          </a:prstGeom>
          <a:scene3d>
            <a:camera prst="perspectiveHeroicExtremeRightFacing"/>
            <a:lightRig rig="threePt" dir="t"/>
          </a:scene3d>
        </p:spPr>
      </p:pic>
      <p:pic>
        <p:nvPicPr>
          <p:cNvPr id="41" name="Picture 2" descr="Image result for long handle toilet brush">
            <a:extLst>
              <a:ext uri="{FF2B5EF4-FFF2-40B4-BE49-F238E27FC236}">
                <a16:creationId xmlns:a16="http://schemas.microsoft.com/office/drawing/2014/main" id="{06DBCA01-8AB4-4DD3-93E0-306C8B4D16DB}"/>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5200" r="95733">
                        <a14:foregroundMark x1="9600" y1="70133" x2="8667" y2="79600"/>
                        <a14:foregroundMark x1="5733" y1="79467" x2="5333" y2="82400"/>
                        <a14:foregroundMark x1="92667" y1="17867" x2="92667" y2="17867"/>
                        <a14:foregroundMark x1="95733" y1="18267" x2="95733" y2="18267"/>
                        <a14:foregroundMark x1="39733" y1="51733" x2="39733" y2="51733"/>
                        <a14:foregroundMark x1="38000" y1="53867" x2="38000" y2="53867"/>
                        <a14:foregroundMark x1="38133" y1="52667" x2="38133" y2="52667"/>
                        <a14:foregroundMark x1="39067" y1="52133" x2="40000" y2="50933"/>
                        <a14:foregroundMark x1="35067" y1="56400" x2="37067" y2="54533"/>
                        <a14:foregroundMark x1="30000" y1="61733" x2="32533" y2="58933"/>
                        <a14:foregroundMark x1="32400" y1="59600" x2="33733" y2="58400"/>
                        <a14:foregroundMark x1="32533" y1="59333" x2="33733" y2="57733"/>
                        <a14:foregroundMark x1="33733" y1="57200" x2="33733" y2="57200"/>
                        <a14:foregroundMark x1="27284" y1="64089" x2="27746" y2="63734"/>
                        <a14:foregroundMark x1="28834" y1="63333" x2="29067" y2="63067"/>
                        <a14:foregroundMark x1="28133" y1="64133" x2="28374" y2="63858"/>
                        <a14:foregroundMark x1="29366" y1="63067" x2="29600" y2="62933"/>
                        <a14:foregroundMark x1="28901" y1="63333" x2="29366" y2="63067"/>
                        <a14:foregroundMark x1="28958" y1="63067" x2="29467" y2="62133"/>
                        <a14:foregroundMark x1="28813" y1="63333" x2="28958" y2="63067"/>
                        <a14:foregroundMark x1="22404" y1="68698" x2="22133" y2="68933"/>
                        <a14:backgroundMark x1="24800" y1="66400" x2="24800" y2="66400"/>
                        <a14:backgroundMark x1="23200" y1="67733" x2="23733" y2="66800"/>
                        <a14:backgroundMark x1="23067" y1="67200" x2="26133" y2="64667"/>
                        <a14:backgroundMark x1="26533" y1="64667" x2="27200" y2="64267"/>
                        <a14:backgroundMark x1="25600" y1="64400" x2="27600" y2="62400"/>
                        <a14:backgroundMark x1="27733" y1="63067" x2="27733" y2="63067"/>
                        <a14:backgroundMark x1="27600" y1="63333" x2="27600" y2="63333"/>
                        <a14:backgroundMark x1="27200" y1="62933" x2="27067" y2="63600"/>
                      </a14:backgroundRemoval>
                    </a14:imgEffect>
                  </a14:imgLayer>
                </a14:imgProps>
              </a:ext>
              <a:ext uri="{28A0092B-C50C-407E-A947-70E740481C1C}">
                <a14:useLocalDpi xmlns:a14="http://schemas.microsoft.com/office/drawing/2010/main" val="0"/>
              </a:ext>
            </a:extLst>
          </a:blip>
          <a:srcRect/>
          <a:stretch>
            <a:fillRect/>
          </a:stretch>
        </p:blipFill>
        <p:spPr bwMode="auto">
          <a:xfrm rot="21240749" flipH="1" flipV="1">
            <a:off x="845260" y="2646526"/>
            <a:ext cx="2644055" cy="2644055"/>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829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1000"/>
                                        <p:tgtEl>
                                          <p:spTgt spid="40"/>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par>
                          <p:cTn id="49" fill="hold">
                            <p:stCondLst>
                              <p:cond delay="500"/>
                            </p:stCondLst>
                            <p:childTnLst>
                              <p:par>
                                <p:cTn id="50" presetID="22" presetClass="path" presetSubtype="0" fill="hold" nodeType="afterEffect">
                                  <p:stCondLst>
                                    <p:cond delay="0"/>
                                  </p:stCondLst>
                                  <p:childTnLst>
                                    <p:animMotion origin="layout" path="M 8.33333E-7 -0.00787 C 0.01632 -0.00787 0.03003 -0.00069 0.03003 0.00903 C 0.03003 0.02084 0.01458 0.02454 0.0059 0.02639 L -0.0059 0.02848 C -0.01476 0.0301 -0.02899 0.03449 -0.02899 0.04746 C -0.02899 0.05579 -0.01615 0.06621 8.33333E-7 0.06621 C 0.01632 0.06621 0.03003 0.05579 0.03003 0.04746 C 0.03003 0.03449 0.01458 0.0301 0.0059 0.02848 L -0.0059 0.02639 C -0.01476 0.02454 -0.02899 0.02084 -0.02899 0.00903 C -0.02899 -0.00069 -0.01615 -0.00787 8.33333E-7 -0.00787 Z " pathEditMode="relative" rAng="0" ptsTypes="AAAAAAAAAAA">
                                      <p:cBhvr>
                                        <p:cTn id="51" dur="3000" fill="hold"/>
                                        <p:tgtEl>
                                          <p:spTgt spid="41"/>
                                        </p:tgtEl>
                                        <p:attrNameLst>
                                          <p:attrName>ppt_x</p:attrName>
                                          <p:attrName>ppt_y</p:attrName>
                                        </p:attrNameLst>
                                      </p:cBhvr>
                                      <p:rCtr x="52" y="3704"/>
                                    </p:animMotion>
                                  </p:childTnLst>
                                </p:cTn>
                              </p:par>
                              <p:par>
                                <p:cTn id="52" presetID="10" presetClass="exit" presetSubtype="0" fill="hold" nodeType="withEffect">
                                  <p:stCondLst>
                                    <p:cond delay="0"/>
                                  </p:stCondLst>
                                  <p:childTnLst>
                                    <p:animEffect transition="out" filter="fade">
                                      <p:cBhvr>
                                        <p:cTn id="53" dur="1000"/>
                                        <p:tgtEl>
                                          <p:spTgt spid="31"/>
                                        </p:tgtEl>
                                      </p:cBhvr>
                                    </p:animEffect>
                                    <p:set>
                                      <p:cBhvr>
                                        <p:cTn id="54" dur="1" fill="hold">
                                          <p:stCondLst>
                                            <p:cond delay="999"/>
                                          </p:stCondLst>
                                        </p:cTn>
                                        <p:tgtEl>
                                          <p:spTgt spid="31"/>
                                        </p:tgtEl>
                                        <p:attrNameLst>
                                          <p:attrName>style.visibility</p:attrName>
                                        </p:attrNameLst>
                                      </p:cBhvr>
                                      <p:to>
                                        <p:strVal val="hidden"/>
                                      </p:to>
                                    </p:set>
                                  </p:childTnLst>
                                </p:cTn>
                              </p:par>
                              <p:par>
                                <p:cTn id="55" presetID="10" presetClass="exit" presetSubtype="0" fill="hold" nodeType="withEffect">
                                  <p:stCondLst>
                                    <p:cond delay="500"/>
                                  </p:stCondLst>
                                  <p:childTnLst>
                                    <p:animEffect transition="out" filter="fade">
                                      <p:cBhvr>
                                        <p:cTn id="56" dur="1000"/>
                                        <p:tgtEl>
                                          <p:spTgt spid="26"/>
                                        </p:tgtEl>
                                      </p:cBhvr>
                                    </p:animEffect>
                                    <p:set>
                                      <p:cBhvr>
                                        <p:cTn id="57" dur="1" fill="hold">
                                          <p:stCondLst>
                                            <p:cond delay="999"/>
                                          </p:stCondLst>
                                        </p:cTn>
                                        <p:tgtEl>
                                          <p:spTgt spid="26"/>
                                        </p:tgtEl>
                                        <p:attrNameLst>
                                          <p:attrName>style.visibility</p:attrName>
                                        </p:attrNameLst>
                                      </p:cBhvr>
                                      <p:to>
                                        <p:strVal val="hidden"/>
                                      </p:to>
                                    </p:set>
                                  </p:childTnLst>
                                </p:cTn>
                              </p:par>
                              <p:par>
                                <p:cTn id="58" presetID="10" presetClass="exit" presetSubtype="0" fill="hold" nodeType="withEffect">
                                  <p:stCondLst>
                                    <p:cond delay="1000"/>
                                  </p:stCondLst>
                                  <p:childTnLst>
                                    <p:animEffect transition="out" filter="fade">
                                      <p:cBhvr>
                                        <p:cTn id="59" dur="1000"/>
                                        <p:tgtEl>
                                          <p:spTgt spid="40"/>
                                        </p:tgtEl>
                                      </p:cBhvr>
                                    </p:animEffect>
                                    <p:set>
                                      <p:cBhvr>
                                        <p:cTn id="60" dur="1" fill="hold">
                                          <p:stCondLst>
                                            <p:cond delay="999"/>
                                          </p:stCondLst>
                                        </p:cTn>
                                        <p:tgtEl>
                                          <p:spTgt spid="40"/>
                                        </p:tgtEl>
                                        <p:attrNameLst>
                                          <p:attrName>style.visibility</p:attrName>
                                        </p:attrNameLst>
                                      </p:cBhvr>
                                      <p:to>
                                        <p:strVal val="hidden"/>
                                      </p:to>
                                    </p:set>
                                  </p:childTnLst>
                                </p:cTn>
                              </p:par>
                              <p:par>
                                <p:cTn id="61" presetID="10" presetClass="exit" presetSubtype="0" fill="hold" nodeType="withEffect">
                                  <p:stCondLst>
                                    <p:cond delay="1500"/>
                                  </p:stCondLst>
                                  <p:childTnLst>
                                    <p:animEffect transition="out" filter="fade">
                                      <p:cBhvr>
                                        <p:cTn id="62" dur="1000"/>
                                        <p:tgtEl>
                                          <p:spTgt spid="35"/>
                                        </p:tgtEl>
                                      </p:cBhvr>
                                    </p:animEffect>
                                    <p:set>
                                      <p:cBhvr>
                                        <p:cTn id="63" dur="1" fill="hold">
                                          <p:stCondLst>
                                            <p:cond delay="999"/>
                                          </p:stCondLst>
                                        </p:cTn>
                                        <p:tgtEl>
                                          <p:spTgt spid="35"/>
                                        </p:tgtEl>
                                        <p:attrNameLst>
                                          <p:attrName>style.visibility</p:attrName>
                                        </p:attrNameLst>
                                      </p:cBhvr>
                                      <p:to>
                                        <p:strVal val="hidden"/>
                                      </p:to>
                                    </p:set>
                                  </p:childTnLst>
                                </p:cTn>
                              </p:par>
                            </p:childTnLst>
                          </p:cTn>
                        </p:par>
                        <p:par>
                          <p:cTn id="64" fill="hold">
                            <p:stCondLst>
                              <p:cond delay="3500"/>
                            </p:stCondLst>
                            <p:childTnLst>
                              <p:par>
                                <p:cTn id="65" presetID="10" presetClass="exit" presetSubtype="0" fill="hold" nodeType="afterEffect">
                                  <p:stCondLst>
                                    <p:cond delay="0"/>
                                  </p:stCondLst>
                                  <p:childTnLst>
                                    <p:animEffect transition="out" filter="fade">
                                      <p:cBhvr>
                                        <p:cTn id="66" dur="1000"/>
                                        <p:tgtEl>
                                          <p:spTgt spid="41"/>
                                        </p:tgtEl>
                                      </p:cBhvr>
                                    </p:animEffect>
                                    <p:set>
                                      <p:cBhvr>
                                        <p:cTn id="67" dur="1" fill="hold">
                                          <p:stCondLst>
                                            <p:cond delay="999"/>
                                          </p:stCondLst>
                                        </p:cTn>
                                        <p:tgtEl>
                                          <p:spTgt spid="4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par>
                          <p:cTn id="73" fill="hold">
                            <p:stCondLst>
                              <p:cond delay="500"/>
                            </p:stCondLst>
                            <p:childTnLst>
                              <p:par>
                                <p:cTn id="74" presetID="10" presetClass="exit" presetSubtype="0" fill="hold" nodeType="afterEffect">
                                  <p:stCondLst>
                                    <p:cond delay="0"/>
                                  </p:stCondLst>
                                  <p:childTnLst>
                                    <p:animEffect transition="out" filter="fade">
                                      <p:cBhvr>
                                        <p:cTn id="75" dur="500"/>
                                        <p:tgtEl>
                                          <p:spTgt spid="29"/>
                                        </p:tgtEl>
                                      </p:cBhvr>
                                    </p:animEffect>
                                    <p:set>
                                      <p:cBhvr>
                                        <p:cTn id="76" dur="1" fill="hold">
                                          <p:stCondLst>
                                            <p:cond delay="499"/>
                                          </p:stCondLst>
                                        </p:cTn>
                                        <p:tgtEl>
                                          <p:spTgt spid="29"/>
                                        </p:tgtEl>
                                        <p:attrNameLst>
                                          <p:attrName>style.visibility</p:attrName>
                                        </p:attrNameLst>
                                      </p:cBhvr>
                                      <p:to>
                                        <p:strVal val="hidden"/>
                                      </p:to>
                                    </p:set>
                                  </p:childTnLst>
                                </p:cTn>
                              </p:par>
                            </p:childTnLst>
                          </p:cTn>
                        </p:par>
                        <p:par>
                          <p:cTn id="77" fill="hold">
                            <p:stCondLst>
                              <p:cond delay="1000"/>
                            </p:stCondLst>
                            <p:childTnLst>
                              <p:par>
                                <p:cTn id="78" presetID="10" presetClass="exit" presetSubtype="0" fill="hold" nodeType="afterEffect">
                                  <p:stCondLst>
                                    <p:cond delay="0"/>
                                  </p:stCondLst>
                                  <p:childTnLst>
                                    <p:animEffect transition="out" filter="fade">
                                      <p:cBhvr>
                                        <p:cTn id="79" dur="500"/>
                                        <p:tgtEl>
                                          <p:spTgt spid="36"/>
                                        </p:tgtEl>
                                      </p:cBhvr>
                                    </p:animEffect>
                                    <p:set>
                                      <p:cBhvr>
                                        <p:cTn id="80" dur="1" fill="hold">
                                          <p:stCondLst>
                                            <p:cond delay="499"/>
                                          </p:stCondLst>
                                        </p:cTn>
                                        <p:tgtEl>
                                          <p:spTgt spid="36"/>
                                        </p:tgtEl>
                                        <p:attrNameLst>
                                          <p:attrName>style.visibility</p:attrName>
                                        </p:attrNameLst>
                                      </p:cBhvr>
                                      <p:to>
                                        <p:strVal val="hidden"/>
                                      </p:to>
                                    </p:set>
                                  </p:childTnLst>
                                </p:cTn>
                              </p:par>
                            </p:childTnLst>
                          </p:cTn>
                        </p:par>
                        <p:par>
                          <p:cTn id="81" fill="hold">
                            <p:stCondLst>
                              <p:cond delay="1500"/>
                            </p:stCondLst>
                            <p:childTnLst>
                              <p:par>
                                <p:cTn id="82" presetID="10" presetClass="exit" presetSubtype="0" fill="hold" nodeType="afterEffect">
                                  <p:stCondLst>
                                    <p:cond delay="0"/>
                                  </p:stCondLst>
                                  <p:childTnLst>
                                    <p:animEffect transition="out" filter="fade">
                                      <p:cBhvr>
                                        <p:cTn id="83" dur="500"/>
                                        <p:tgtEl>
                                          <p:spTgt spid="37"/>
                                        </p:tgtEl>
                                      </p:cBhvr>
                                    </p:animEffect>
                                    <p:set>
                                      <p:cBhvr>
                                        <p:cTn id="84" dur="1" fill="hold">
                                          <p:stCondLst>
                                            <p:cond delay="499"/>
                                          </p:stCondLst>
                                        </p:cTn>
                                        <p:tgtEl>
                                          <p:spTgt spid="37"/>
                                        </p:tgtEl>
                                        <p:attrNameLst>
                                          <p:attrName>style.visibility</p:attrName>
                                        </p:attrNameLst>
                                      </p:cBhvr>
                                      <p:to>
                                        <p:strVal val="hidden"/>
                                      </p:to>
                                    </p:set>
                                  </p:childTnLst>
                                </p:cTn>
                              </p:par>
                            </p:childTnLst>
                          </p:cTn>
                        </p:par>
                        <p:par>
                          <p:cTn id="85" fill="hold">
                            <p:stCondLst>
                              <p:cond delay="2000"/>
                            </p:stCondLst>
                            <p:childTnLst>
                              <p:par>
                                <p:cTn id="86" presetID="10" presetClass="exit" presetSubtype="0" fill="hold" nodeType="afterEffect">
                                  <p:stCondLst>
                                    <p:cond delay="0"/>
                                  </p:stCondLst>
                                  <p:childTnLst>
                                    <p:animEffect transition="out" filter="fade">
                                      <p:cBhvr>
                                        <p:cTn id="87" dur="500"/>
                                        <p:tgtEl>
                                          <p:spTgt spid="39"/>
                                        </p:tgtEl>
                                      </p:cBhvr>
                                    </p:animEffect>
                                    <p:set>
                                      <p:cBhvr>
                                        <p:cTn id="88" dur="1" fill="hold">
                                          <p:stCondLst>
                                            <p:cond delay="499"/>
                                          </p:stCondLst>
                                        </p:cTn>
                                        <p:tgtEl>
                                          <p:spTgt spid="39"/>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38"/>
                                        </p:tgtEl>
                                      </p:cBhvr>
                                    </p:animEffect>
                                    <p:set>
                                      <p:cBhvr>
                                        <p:cTn id="91"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
        <p:nvSpPr>
          <p:cNvPr id="3" name="TextBox 2">
            <a:extLst>
              <a:ext uri="{FF2B5EF4-FFF2-40B4-BE49-F238E27FC236}">
                <a16:creationId xmlns:a16="http://schemas.microsoft.com/office/drawing/2014/main" id="{E2263769-A21A-47C3-837A-2CF602A4A55D}"/>
              </a:ext>
            </a:extLst>
          </p:cNvPr>
          <p:cNvSpPr txBox="1"/>
          <p:nvPr/>
        </p:nvSpPr>
        <p:spPr>
          <a:xfrm>
            <a:off x="452352" y="890081"/>
            <a:ext cx="5653114"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tear</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schizo</a:t>
            </a:r>
            <a:r>
              <a:rPr lang="en-US" sz="3200" dirty="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64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2B604-B09B-469B-A1A7-185314F9704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Tree>
    <p:extLst>
      <p:ext uri="{BB962C8B-B14F-4D97-AF65-F5344CB8AC3E}">
        <p14:creationId xmlns:p14="http://schemas.microsoft.com/office/powerpoint/2010/main" val="264754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2B604-B09B-469B-A1A7-185314F9704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Tree>
    <p:extLst>
      <p:ext uri="{BB962C8B-B14F-4D97-AF65-F5344CB8AC3E}">
        <p14:creationId xmlns:p14="http://schemas.microsoft.com/office/powerpoint/2010/main" val="148411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2B604-B09B-469B-A1A7-185314F9704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Luke 5:15 ~ </a:t>
            </a:r>
            <a:r>
              <a:rPr lang="en-US" sz="3200" dirty="0">
                <a:solidFill>
                  <a:srgbClr val="FF0000"/>
                </a:solidFill>
                <a:effectLst>
                  <a:outerShdw blurRad="38100" dist="38100" dir="2700000" algn="tl">
                    <a:srgbClr val="000000">
                      <a:alpha val="43137"/>
                    </a:srgbClr>
                  </a:outerShdw>
                </a:effectLst>
              </a:rPr>
              <a:t>However, the report went around concerning Him all the more; and great multitudes came together to hear, and to be healed by Him of their infirmities.</a:t>
            </a:r>
          </a:p>
        </p:txBody>
      </p:sp>
    </p:spTree>
    <p:extLst>
      <p:ext uri="{BB962C8B-B14F-4D97-AF65-F5344CB8AC3E}">
        <p14:creationId xmlns:p14="http://schemas.microsoft.com/office/powerpoint/2010/main" val="138230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2B604-B09B-469B-A1A7-185314F9704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Tree>
    <p:extLst>
      <p:ext uri="{BB962C8B-B14F-4D97-AF65-F5344CB8AC3E}">
        <p14:creationId xmlns:p14="http://schemas.microsoft.com/office/powerpoint/2010/main" val="133676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pic>
        <p:nvPicPr>
          <p:cNvPr id="8" name="Picture 8">
            <a:extLst>
              <a:ext uri="{FF2B5EF4-FFF2-40B4-BE49-F238E27FC236}">
                <a16:creationId xmlns:a16="http://schemas.microsoft.com/office/drawing/2014/main" id="{BF649D1E-11D3-4412-9326-D0DE73DD2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8754">
            <a:off x="1014997" y="1624092"/>
            <a:ext cx="6485102" cy="432283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FF30CA3D-60A8-4DEA-8779-1EF0AE7732E9}"/>
              </a:ext>
            </a:extLst>
          </p:cNvPr>
          <p:cNvSpPr txBox="1"/>
          <p:nvPr/>
        </p:nvSpPr>
        <p:spPr>
          <a:xfrm>
            <a:off x="6378034" y="4788800"/>
            <a:ext cx="1564005"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8” beams</a:t>
            </a:r>
          </a:p>
        </p:txBody>
      </p:sp>
      <p:cxnSp>
        <p:nvCxnSpPr>
          <p:cNvPr id="9" name="Straight Arrow Connector 8">
            <a:extLst>
              <a:ext uri="{FF2B5EF4-FFF2-40B4-BE49-F238E27FC236}">
                <a16:creationId xmlns:a16="http://schemas.microsoft.com/office/drawing/2014/main" id="{744CAD6E-C7EB-40CB-9F83-AF352823510F}"/>
              </a:ext>
            </a:extLst>
          </p:cNvPr>
          <p:cNvCxnSpPr>
            <a:cxnSpLocks/>
          </p:cNvCxnSpPr>
          <p:nvPr/>
        </p:nvCxnSpPr>
        <p:spPr>
          <a:xfrm flipH="1" flipV="1">
            <a:off x="6481763" y="3245553"/>
            <a:ext cx="636139" cy="1424283"/>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7863E58-72BA-4835-931D-8C9E509F311D}"/>
              </a:ext>
            </a:extLst>
          </p:cNvPr>
          <p:cNvSpPr txBox="1"/>
          <p:nvPr/>
        </p:nvSpPr>
        <p:spPr>
          <a:xfrm>
            <a:off x="1392784" y="4402170"/>
            <a:ext cx="1564005"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3” poles</a:t>
            </a:r>
          </a:p>
        </p:txBody>
      </p:sp>
      <p:cxnSp>
        <p:nvCxnSpPr>
          <p:cNvPr id="12" name="Straight Arrow Connector 11">
            <a:extLst>
              <a:ext uri="{FF2B5EF4-FFF2-40B4-BE49-F238E27FC236}">
                <a16:creationId xmlns:a16="http://schemas.microsoft.com/office/drawing/2014/main" id="{DFC1416A-7330-466C-AB03-4B9D0BC692F6}"/>
              </a:ext>
            </a:extLst>
          </p:cNvPr>
          <p:cNvCxnSpPr>
            <a:cxnSpLocks/>
          </p:cNvCxnSpPr>
          <p:nvPr/>
        </p:nvCxnSpPr>
        <p:spPr>
          <a:xfrm flipV="1">
            <a:off x="2204119" y="2996340"/>
            <a:ext cx="713308" cy="1320378"/>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520924F-9E0A-415F-BFE4-41F03A8B1E69}"/>
              </a:ext>
            </a:extLst>
          </p:cNvPr>
          <p:cNvSpPr txBox="1"/>
          <p:nvPr/>
        </p:nvSpPr>
        <p:spPr>
          <a:xfrm>
            <a:off x="3896233" y="3403771"/>
            <a:ext cx="1776081" cy="954107"/>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6-8” mud and thatch</a:t>
            </a:r>
          </a:p>
        </p:txBody>
      </p:sp>
      <p:cxnSp>
        <p:nvCxnSpPr>
          <p:cNvPr id="17" name="Straight Arrow Connector 16">
            <a:extLst>
              <a:ext uri="{FF2B5EF4-FFF2-40B4-BE49-F238E27FC236}">
                <a16:creationId xmlns:a16="http://schemas.microsoft.com/office/drawing/2014/main" id="{0D44D4E4-A864-478B-ABAF-3DE83CAC420C}"/>
              </a:ext>
            </a:extLst>
          </p:cNvPr>
          <p:cNvCxnSpPr>
            <a:cxnSpLocks/>
          </p:cNvCxnSpPr>
          <p:nvPr/>
        </p:nvCxnSpPr>
        <p:spPr>
          <a:xfrm flipH="1" flipV="1">
            <a:off x="4572000" y="2358388"/>
            <a:ext cx="182121" cy="1020005"/>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8A1F848-1CFF-4265-9037-141C4F0C3A87}"/>
              </a:ext>
            </a:extLst>
          </p:cNvPr>
          <p:cNvSpPr txBox="1"/>
          <p:nvPr/>
        </p:nvSpPr>
        <p:spPr>
          <a:xfrm>
            <a:off x="462064" y="890081"/>
            <a:ext cx="8239297"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bed</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klinidion</a:t>
            </a:r>
            <a:r>
              <a:rPr lang="en-US" sz="3200" dirty="0">
                <a:effectLst>
                  <a:outerShdw blurRad="38100" dist="38100" dir="2700000" algn="tl">
                    <a:srgbClr val="000000">
                      <a:alpha val="43137"/>
                    </a:srgbClr>
                  </a:outerShdw>
                </a:effectLst>
              </a:rPr>
              <a:t> – a diminutive form of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klinē</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bed</a:t>
            </a:r>
            <a:r>
              <a:rPr lang="en-US" sz="3200" dirty="0">
                <a:effectLst>
                  <a:outerShdw blurRad="38100" dist="38100" dir="2700000" algn="tl">
                    <a:srgbClr val="000000">
                      <a:alpha val="43137"/>
                    </a:srgbClr>
                  </a:outerShdw>
                </a:effectLst>
              </a:rPr>
              <a:t> or </a:t>
            </a:r>
            <a:r>
              <a:rPr lang="en-US" sz="3200" i="1" dirty="0">
                <a:effectLst>
                  <a:outerShdw blurRad="38100" dist="38100" dir="2700000" algn="tl">
                    <a:srgbClr val="000000">
                      <a:alpha val="43137"/>
                    </a:srgbClr>
                  </a:outerShdw>
                </a:effectLst>
              </a:rPr>
              <a:t>table</a:t>
            </a:r>
            <a:endParaRPr lang="en-US" sz="4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448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6"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2B604-B09B-469B-A1A7-185314F9704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Tree>
    <p:extLst>
      <p:ext uri="{BB962C8B-B14F-4D97-AF65-F5344CB8AC3E}">
        <p14:creationId xmlns:p14="http://schemas.microsoft.com/office/powerpoint/2010/main" val="54720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
        <p:nvSpPr>
          <p:cNvPr id="4" name="TextBox 3">
            <a:extLst>
              <a:ext uri="{FF2B5EF4-FFF2-40B4-BE49-F238E27FC236}">
                <a16:creationId xmlns:a16="http://schemas.microsoft.com/office/drawing/2014/main" id="{3607ACDD-941C-49B6-8131-2CE21ED9CC5F}"/>
              </a:ext>
            </a:extLst>
          </p:cNvPr>
          <p:cNvSpPr txBox="1"/>
          <p:nvPr/>
        </p:nvSpPr>
        <p:spPr>
          <a:xfrm>
            <a:off x="477078" y="891343"/>
            <a:ext cx="8218241"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Son of Man </a:t>
            </a:r>
            <a:r>
              <a:rPr lang="en-US" sz="3200" dirty="0">
                <a:effectLst>
                  <a:outerShdw blurRad="38100" dist="38100" dir="2700000" algn="tl">
                    <a:srgbClr val="000000">
                      <a:alpha val="43137"/>
                    </a:srgbClr>
                  </a:outerShdw>
                </a:effectLst>
              </a:rPr>
              <a:t>~ 1</a:t>
            </a:r>
            <a:r>
              <a:rPr lang="en-US" sz="3200" baseline="30000" dirty="0">
                <a:effectLst>
                  <a:outerShdw blurRad="38100" dist="38100" dir="2700000" algn="tl">
                    <a:srgbClr val="000000">
                      <a:alpha val="43137"/>
                    </a:srgbClr>
                  </a:outerShdw>
                </a:effectLst>
              </a:rPr>
              <a:t>st</a:t>
            </a:r>
            <a:r>
              <a:rPr lang="en-US" sz="3200" dirty="0">
                <a:effectLst>
                  <a:outerShdw blurRad="38100" dist="38100" dir="2700000" algn="tl">
                    <a:srgbClr val="000000">
                      <a:alpha val="43137"/>
                    </a:srgbClr>
                  </a:outerShdw>
                </a:effectLst>
              </a:rPr>
              <a:t> of 25x in Luke</a:t>
            </a:r>
          </a:p>
        </p:txBody>
      </p:sp>
    </p:spTree>
    <p:extLst>
      <p:ext uri="{BB962C8B-B14F-4D97-AF65-F5344CB8AC3E}">
        <p14:creationId xmlns:p14="http://schemas.microsoft.com/office/powerpoint/2010/main" val="291377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2B604-B09B-469B-A1A7-185314F9704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5</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39</a:t>
            </a:r>
          </a:p>
        </p:txBody>
      </p:sp>
    </p:spTree>
    <p:extLst>
      <p:ext uri="{BB962C8B-B14F-4D97-AF65-F5344CB8AC3E}">
        <p14:creationId xmlns:p14="http://schemas.microsoft.com/office/powerpoint/2010/main" val="417615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2192</TotalTime>
  <Words>306</Words>
  <Application>Microsoft Office PowerPoint</Application>
  <PresentationFormat>On-screen Show (4:3)</PresentationFormat>
  <Paragraphs>41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Times and Times again</vt:lpstr>
      <vt:lpstr>Times New Roman</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5</cp:revision>
  <dcterms:created xsi:type="dcterms:W3CDTF">2019-06-28T14:31:47Z</dcterms:created>
  <dcterms:modified xsi:type="dcterms:W3CDTF">2019-06-30T11:51:20Z</dcterms:modified>
</cp:coreProperties>
</file>