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73" r:id="rId5"/>
    <p:sldId id="275" r:id="rId6"/>
    <p:sldId id="274" r:id="rId7"/>
    <p:sldId id="276" r:id="rId8"/>
    <p:sldId id="277" r:id="rId9"/>
    <p:sldId id="261" r:id="rId10"/>
    <p:sldId id="260" r:id="rId11"/>
    <p:sldId id="269" r:id="rId12"/>
    <p:sldId id="270" r:id="rId13"/>
    <p:sldId id="271" r:id="rId14"/>
    <p:sldId id="272" r:id="rId15"/>
    <p:sldId id="263" r:id="rId16"/>
    <p:sldId id="264" r:id="rId17"/>
    <p:sldId id="259" r:id="rId18"/>
    <p:sldId id="262" r:id="rId19"/>
    <p:sldId id="267" r:id="rId20"/>
    <p:sldId id="26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imes and Times again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17E2E-FB2A-47AE-ABEA-E44A1A5303F3}" v="297" dt="2019-06-16T12:18:0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447" y="2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F917E2E-FB2A-47AE-ABEA-E44A1A5303F3}"/>
    <pc:docChg chg="undo custSel addSld delSld modSld">
      <pc:chgData name="Ken Merrihew" userId="bcb7a1e886d99f07" providerId="LiveId" clId="{BF917E2E-FB2A-47AE-ABEA-E44A1A5303F3}" dt="2019-06-16T12:18:01.272" v="2095"/>
      <pc:docMkLst>
        <pc:docMk/>
      </pc:docMkLst>
      <pc:sldChg chg="addSp delSp modSp modTransition delAnim modAnim">
        <pc:chgData name="Ken Merrihew" userId="bcb7a1e886d99f07" providerId="LiveId" clId="{BF917E2E-FB2A-47AE-ABEA-E44A1A5303F3}" dt="2019-06-16T12:18:01.272" v="2095"/>
        <pc:sldMkLst>
          <pc:docMk/>
          <pc:sldMk cId="704829784" sldId="258"/>
        </pc:sldMkLst>
        <pc:spChg chg="del">
          <ac:chgData name="Ken Merrihew" userId="bcb7a1e886d99f07" providerId="LiveId" clId="{BF917E2E-FB2A-47AE-ABEA-E44A1A5303F3}" dt="2019-06-14T17:58:39.643" v="2" actId="478"/>
          <ac:spMkLst>
            <pc:docMk/>
            <pc:sldMk cId="704829784" sldId="258"/>
            <ac:spMk id="3" creationId="{E2263769-A21A-47C3-837A-2CF602A4A55D}"/>
          </ac:spMkLst>
        </pc:spChg>
        <pc:spChg chg="add del mod">
          <ac:chgData name="Ken Merrihew" userId="bcb7a1e886d99f07" providerId="LiveId" clId="{BF917E2E-FB2A-47AE-ABEA-E44A1A5303F3}" dt="2019-06-14T17:59:51.639" v="10" actId="478"/>
          <ac:spMkLst>
            <pc:docMk/>
            <pc:sldMk cId="704829784" sldId="258"/>
            <ac:spMk id="8" creationId="{54AD3C1D-8784-4EB5-AE51-F2E67CC8FAAA}"/>
          </ac:spMkLst>
        </pc:spChg>
        <pc:spChg chg="add del mod">
          <ac:chgData name="Ken Merrihew" userId="bcb7a1e886d99f07" providerId="LiveId" clId="{BF917E2E-FB2A-47AE-ABEA-E44A1A5303F3}" dt="2019-06-14T17:59:55.414" v="11" actId="478"/>
          <ac:spMkLst>
            <pc:docMk/>
            <pc:sldMk cId="704829784" sldId="258"/>
            <ac:spMk id="11" creationId="{4D722777-4828-4306-9EBD-0F77D18925C0}"/>
          </ac:spMkLst>
        </pc:spChg>
        <pc:spChg chg="add mod">
          <ac:chgData name="Ken Merrihew" userId="bcb7a1e886d99f07" providerId="LiveId" clId="{BF917E2E-FB2A-47AE-ABEA-E44A1A5303F3}" dt="2019-06-14T18:04:19.400" v="52" actId="164"/>
          <ac:spMkLst>
            <pc:docMk/>
            <pc:sldMk cId="704829784" sldId="258"/>
            <ac:spMk id="12" creationId="{0A5C1C03-9007-408D-B2D2-1A080B20D088}"/>
          </ac:spMkLst>
        </pc:spChg>
        <pc:spChg chg="add mod ord">
          <ac:chgData name="Ken Merrihew" userId="bcb7a1e886d99f07" providerId="LiveId" clId="{BF917E2E-FB2A-47AE-ABEA-E44A1A5303F3}" dt="2019-06-14T18:04:19.400" v="52" actId="164"/>
          <ac:spMkLst>
            <pc:docMk/>
            <pc:sldMk cId="704829784" sldId="258"/>
            <ac:spMk id="13" creationId="{88CBD025-A311-4ECD-8871-CDE0F96F3170}"/>
          </ac:spMkLst>
        </pc:spChg>
        <pc:spChg chg="add mod ord">
          <ac:chgData name="Ken Merrihew" userId="bcb7a1e886d99f07" providerId="LiveId" clId="{BF917E2E-FB2A-47AE-ABEA-E44A1A5303F3}" dt="2019-06-14T18:06:04.278" v="96" actId="164"/>
          <ac:spMkLst>
            <pc:docMk/>
            <pc:sldMk cId="704829784" sldId="258"/>
            <ac:spMk id="15" creationId="{59181EBF-D3F1-45B8-8D5A-9DB0799E022C}"/>
          </ac:spMkLst>
        </pc:spChg>
        <pc:grpChg chg="add mod">
          <ac:chgData name="Ken Merrihew" userId="bcb7a1e886d99f07" providerId="LiveId" clId="{BF917E2E-FB2A-47AE-ABEA-E44A1A5303F3}" dt="2019-06-14T18:06:04.278" v="96" actId="164"/>
          <ac:grpSpMkLst>
            <pc:docMk/>
            <pc:sldMk cId="704829784" sldId="258"/>
            <ac:grpSpMk id="14" creationId="{883C8078-899B-4088-8D8A-43FC21B63308}"/>
          </ac:grpSpMkLst>
        </pc:grpChg>
        <pc:grpChg chg="add mod">
          <ac:chgData name="Ken Merrihew" userId="bcb7a1e886d99f07" providerId="LiveId" clId="{BF917E2E-FB2A-47AE-ABEA-E44A1A5303F3}" dt="2019-06-14T18:07:05.940" v="99" actId="1076"/>
          <ac:grpSpMkLst>
            <pc:docMk/>
            <pc:sldMk cId="704829784" sldId="258"/>
            <ac:grpSpMk id="16" creationId="{7AFB0899-07F5-4AE8-A5FA-EBBCDD35F39C}"/>
          </ac:grpSpMkLst>
        </pc:grpChg>
        <pc:picChg chg="add del mod">
          <ac:chgData name="Ken Merrihew" userId="bcb7a1e886d99f07" providerId="LiveId" clId="{BF917E2E-FB2A-47AE-ABEA-E44A1A5303F3}" dt="2019-06-14T18:00:49.495" v="26" actId="478"/>
          <ac:picMkLst>
            <pc:docMk/>
            <pc:sldMk cId="704829784" sldId="258"/>
            <ac:picMk id="5" creationId="{B16AF74D-788E-41DA-8A1B-8C4AF26F995B}"/>
          </ac:picMkLst>
        </pc:picChg>
        <pc:picChg chg="add mod modCrop">
          <ac:chgData name="Ken Merrihew" userId="bcb7a1e886d99f07" providerId="LiveId" clId="{BF917E2E-FB2A-47AE-ABEA-E44A1A5303F3}" dt="2019-06-14T18:04:19.400" v="52" actId="164"/>
          <ac:picMkLst>
            <pc:docMk/>
            <pc:sldMk cId="704829784" sldId="258"/>
            <ac:picMk id="10" creationId="{9D93D03F-30F2-4246-8C11-70EB4032C1B6}"/>
          </ac:picMkLst>
        </pc:picChg>
      </pc:sldChg>
      <pc:sldChg chg="addSp delSp modSp delAnim modAnim">
        <pc:chgData name="Ken Merrihew" userId="bcb7a1e886d99f07" providerId="LiveId" clId="{BF917E2E-FB2A-47AE-ABEA-E44A1A5303F3}" dt="2019-06-16T03:47:30.970" v="2093" actId="14100"/>
        <pc:sldMkLst>
          <pc:docMk/>
          <pc:sldMk cId="1250043502" sldId="261"/>
        </pc:sldMkLst>
        <pc:spChg chg="add mod">
          <ac:chgData name="Ken Merrihew" userId="bcb7a1e886d99f07" providerId="LiveId" clId="{BF917E2E-FB2A-47AE-ABEA-E44A1A5303F3}" dt="2019-06-16T03:45:50.416" v="2087" actId="164"/>
          <ac:spMkLst>
            <pc:docMk/>
            <pc:sldMk cId="1250043502" sldId="261"/>
            <ac:spMk id="5" creationId="{D19C9960-E362-40FC-BA57-D28CA6B8850E}"/>
          </ac:spMkLst>
        </pc:spChg>
        <pc:spChg chg="add del mod">
          <ac:chgData name="Ken Merrihew" userId="bcb7a1e886d99f07" providerId="LiveId" clId="{BF917E2E-FB2A-47AE-ABEA-E44A1A5303F3}" dt="2019-06-14T18:50:52.744" v="1197" actId="478"/>
          <ac:spMkLst>
            <pc:docMk/>
            <pc:sldMk cId="1250043502" sldId="261"/>
            <ac:spMk id="15" creationId="{1E9937D2-299C-4372-AC10-C01BB9290563}"/>
          </ac:spMkLst>
        </pc:spChg>
        <pc:spChg chg="add del mod">
          <ac:chgData name="Ken Merrihew" userId="bcb7a1e886d99f07" providerId="LiveId" clId="{BF917E2E-FB2A-47AE-ABEA-E44A1A5303F3}" dt="2019-06-14T18:50:54.090" v="1198" actId="478"/>
          <ac:spMkLst>
            <pc:docMk/>
            <pc:sldMk cId="1250043502" sldId="261"/>
            <ac:spMk id="16" creationId="{5A88644E-27F2-4178-9618-4087DCBF20F6}"/>
          </ac:spMkLst>
        </pc:spChg>
        <pc:spChg chg="add mod">
          <ac:chgData name="Ken Merrihew" userId="bcb7a1e886d99f07" providerId="LiveId" clId="{BF917E2E-FB2A-47AE-ABEA-E44A1A5303F3}" dt="2019-06-16T03:45:50.416" v="2087" actId="164"/>
          <ac:spMkLst>
            <pc:docMk/>
            <pc:sldMk cId="1250043502" sldId="261"/>
            <ac:spMk id="17" creationId="{AD180971-9FDC-47B5-A0A9-3B7EB4604C0F}"/>
          </ac:spMkLst>
        </pc:spChg>
        <pc:spChg chg="add del mod">
          <ac:chgData name="Ken Merrihew" userId="bcb7a1e886d99f07" providerId="LiveId" clId="{BF917E2E-FB2A-47AE-ABEA-E44A1A5303F3}" dt="2019-06-14T18:40:45.253" v="403" actId="478"/>
          <ac:spMkLst>
            <pc:docMk/>
            <pc:sldMk cId="1250043502" sldId="261"/>
            <ac:spMk id="18" creationId="{A8341AD4-757E-4DF2-9F3F-A49C7C1389C9}"/>
          </ac:spMkLst>
        </pc:spChg>
        <pc:spChg chg="add del">
          <ac:chgData name="Ken Merrihew" userId="bcb7a1e886d99f07" providerId="LiveId" clId="{BF917E2E-FB2A-47AE-ABEA-E44A1A5303F3}" dt="2019-06-14T18:37:41.312" v="174" actId="478"/>
          <ac:spMkLst>
            <pc:docMk/>
            <pc:sldMk cId="1250043502" sldId="261"/>
            <ac:spMk id="19" creationId="{F13122F6-F628-4360-B268-4E5E060BA500}"/>
          </ac:spMkLst>
        </pc:spChg>
        <pc:spChg chg="add del">
          <ac:chgData name="Ken Merrihew" userId="bcb7a1e886d99f07" providerId="LiveId" clId="{BF917E2E-FB2A-47AE-ABEA-E44A1A5303F3}" dt="2019-06-14T18:37:56.067" v="225" actId="478"/>
          <ac:spMkLst>
            <pc:docMk/>
            <pc:sldMk cId="1250043502" sldId="261"/>
            <ac:spMk id="20" creationId="{7D2AB3BC-6EB4-4F8F-BE88-B8A9CA327C85}"/>
          </ac:spMkLst>
        </pc:spChg>
        <pc:spChg chg="add del">
          <ac:chgData name="Ken Merrihew" userId="bcb7a1e886d99f07" providerId="LiveId" clId="{BF917E2E-FB2A-47AE-ABEA-E44A1A5303F3}" dt="2019-06-14T18:40:19.246" v="396" actId="478"/>
          <ac:spMkLst>
            <pc:docMk/>
            <pc:sldMk cId="1250043502" sldId="261"/>
            <ac:spMk id="21" creationId="{D61A5139-C1E2-44C1-9199-0C30A81FF963}"/>
          </ac:spMkLst>
        </pc:spChg>
        <pc:spChg chg="add mod ord">
          <ac:chgData name="Ken Merrihew" userId="bcb7a1e886d99f07" providerId="LiveId" clId="{BF917E2E-FB2A-47AE-ABEA-E44A1A5303F3}" dt="2019-06-16T03:46:41.866" v="2092" actId="166"/>
          <ac:spMkLst>
            <pc:docMk/>
            <pc:sldMk cId="1250043502" sldId="261"/>
            <ac:spMk id="22" creationId="{A8CC1D4A-D6F4-48BA-9508-50F0CCCB2E18}"/>
          </ac:spMkLst>
        </pc:spChg>
        <pc:spChg chg="add del">
          <ac:chgData name="Ken Merrihew" userId="bcb7a1e886d99f07" providerId="LiveId" clId="{BF917E2E-FB2A-47AE-ABEA-E44A1A5303F3}" dt="2019-06-14T18:39:49.514" v="380" actId="478"/>
          <ac:spMkLst>
            <pc:docMk/>
            <pc:sldMk cId="1250043502" sldId="261"/>
            <ac:spMk id="23" creationId="{D79C28B7-FA50-4DA0-A401-E09DEC25EA1D}"/>
          </ac:spMkLst>
        </pc:spChg>
        <pc:spChg chg="add mod ord">
          <ac:chgData name="Ken Merrihew" userId="bcb7a1e886d99f07" providerId="LiveId" clId="{BF917E2E-FB2A-47AE-ABEA-E44A1A5303F3}" dt="2019-06-16T03:46:41.866" v="2092" actId="166"/>
          <ac:spMkLst>
            <pc:docMk/>
            <pc:sldMk cId="1250043502" sldId="261"/>
            <ac:spMk id="24" creationId="{4892F406-CA09-4135-B5F4-8034036752D0}"/>
          </ac:spMkLst>
        </pc:spChg>
        <pc:spChg chg="add del mod">
          <ac:chgData name="Ken Merrihew" userId="bcb7a1e886d99f07" providerId="LiveId" clId="{BF917E2E-FB2A-47AE-ABEA-E44A1A5303F3}" dt="2019-06-14T18:50:55.355" v="1199" actId="478"/>
          <ac:spMkLst>
            <pc:docMk/>
            <pc:sldMk cId="1250043502" sldId="261"/>
            <ac:spMk id="25" creationId="{3C6E246D-9063-42CB-A946-7740C1DEE65F}"/>
          </ac:spMkLst>
        </pc:spChg>
        <pc:spChg chg="add mod ord">
          <ac:chgData name="Ken Merrihew" userId="bcb7a1e886d99f07" providerId="LiveId" clId="{BF917E2E-FB2A-47AE-ABEA-E44A1A5303F3}" dt="2019-06-14T19:11:08.229" v="1475" actId="1035"/>
          <ac:spMkLst>
            <pc:docMk/>
            <pc:sldMk cId="1250043502" sldId="261"/>
            <ac:spMk id="26" creationId="{7E8ACFCF-F2E2-4B18-B576-C30972CBF708}"/>
          </ac:spMkLst>
        </pc:spChg>
        <pc:spChg chg="add mod ord">
          <ac:chgData name="Ken Merrihew" userId="bcb7a1e886d99f07" providerId="LiveId" clId="{BF917E2E-FB2A-47AE-ABEA-E44A1A5303F3}" dt="2019-06-16T03:46:41.866" v="2092" actId="166"/>
          <ac:spMkLst>
            <pc:docMk/>
            <pc:sldMk cId="1250043502" sldId="261"/>
            <ac:spMk id="27" creationId="{80D211ED-3E13-4100-8146-7E0DE63313DE}"/>
          </ac:spMkLst>
        </pc:spChg>
        <pc:spChg chg="add mod ord">
          <ac:chgData name="Ken Merrihew" userId="bcb7a1e886d99f07" providerId="LiveId" clId="{BF917E2E-FB2A-47AE-ABEA-E44A1A5303F3}" dt="2019-06-16T03:46:41.866" v="2092" actId="166"/>
          <ac:spMkLst>
            <pc:docMk/>
            <pc:sldMk cId="1250043502" sldId="261"/>
            <ac:spMk id="30" creationId="{7FD35E2C-5627-4D2B-9145-1CBE4D1F2D3E}"/>
          </ac:spMkLst>
        </pc:spChg>
        <pc:spChg chg="add mod ord">
          <ac:chgData name="Ken Merrihew" userId="bcb7a1e886d99f07" providerId="LiveId" clId="{BF917E2E-FB2A-47AE-ABEA-E44A1A5303F3}" dt="2019-06-16T03:46:41.866" v="2092" actId="166"/>
          <ac:spMkLst>
            <pc:docMk/>
            <pc:sldMk cId="1250043502" sldId="261"/>
            <ac:spMk id="32" creationId="{92B45D42-5380-4FE6-A29B-A25F87751D4F}"/>
          </ac:spMkLst>
        </pc:spChg>
        <pc:spChg chg="add del">
          <ac:chgData name="Ken Merrihew" userId="bcb7a1e886d99f07" providerId="LiveId" clId="{BF917E2E-FB2A-47AE-ABEA-E44A1A5303F3}" dt="2019-06-14T18:45:22.962" v="826"/>
          <ac:spMkLst>
            <pc:docMk/>
            <pc:sldMk cId="1250043502" sldId="261"/>
            <ac:spMk id="33" creationId="{26B33A95-7596-402B-B7DF-A7578612B159}"/>
          </ac:spMkLst>
        </pc:spChg>
        <pc:spChg chg="add del mod">
          <ac:chgData name="Ken Merrihew" userId="bcb7a1e886d99f07" providerId="LiveId" clId="{BF917E2E-FB2A-47AE-ABEA-E44A1A5303F3}" dt="2019-06-14T18:45:22.961" v="824" actId="478"/>
          <ac:spMkLst>
            <pc:docMk/>
            <pc:sldMk cId="1250043502" sldId="261"/>
            <ac:spMk id="34" creationId="{273780DB-1F64-439F-899C-EE26D2955F41}"/>
          </ac:spMkLst>
        </pc:spChg>
        <pc:spChg chg="add mod">
          <ac:chgData name="Ken Merrihew" userId="bcb7a1e886d99f07" providerId="LiveId" clId="{BF917E2E-FB2A-47AE-ABEA-E44A1A5303F3}" dt="2019-06-14T19:11:08.229" v="1475" actId="1035"/>
          <ac:spMkLst>
            <pc:docMk/>
            <pc:sldMk cId="1250043502" sldId="261"/>
            <ac:spMk id="35" creationId="{1342A649-5F93-4BA6-8262-E0F700CD9AA0}"/>
          </ac:spMkLst>
        </pc:spChg>
        <pc:spChg chg="add mod">
          <ac:chgData name="Ken Merrihew" userId="bcb7a1e886d99f07" providerId="LiveId" clId="{BF917E2E-FB2A-47AE-ABEA-E44A1A5303F3}" dt="2019-06-14T19:11:08.229" v="1475" actId="1035"/>
          <ac:spMkLst>
            <pc:docMk/>
            <pc:sldMk cId="1250043502" sldId="261"/>
            <ac:spMk id="36" creationId="{2496ECC3-623A-4A1A-9286-4B0D9D26C14A}"/>
          </ac:spMkLst>
        </pc:spChg>
        <pc:spChg chg="add mod">
          <ac:chgData name="Ken Merrihew" userId="bcb7a1e886d99f07" providerId="LiveId" clId="{BF917E2E-FB2A-47AE-ABEA-E44A1A5303F3}" dt="2019-06-14T19:11:08.229" v="1475" actId="1035"/>
          <ac:spMkLst>
            <pc:docMk/>
            <pc:sldMk cId="1250043502" sldId="261"/>
            <ac:spMk id="37" creationId="{E620D037-2E9F-4909-B45E-D513BA888201}"/>
          </ac:spMkLst>
        </pc:spChg>
        <pc:spChg chg="add mod">
          <ac:chgData name="Ken Merrihew" userId="bcb7a1e886d99f07" providerId="LiveId" clId="{BF917E2E-FB2A-47AE-ABEA-E44A1A5303F3}" dt="2019-06-14T19:11:26.815" v="1510" actId="1038"/>
          <ac:spMkLst>
            <pc:docMk/>
            <pc:sldMk cId="1250043502" sldId="261"/>
            <ac:spMk id="42" creationId="{0FFE8453-867E-4492-AAC7-3B4E96C71B51}"/>
          </ac:spMkLst>
        </pc:spChg>
        <pc:spChg chg="add del mod">
          <ac:chgData name="Ken Merrihew" userId="bcb7a1e886d99f07" providerId="LiveId" clId="{BF917E2E-FB2A-47AE-ABEA-E44A1A5303F3}" dt="2019-06-14T19:10:06.599" v="1352" actId="478"/>
          <ac:spMkLst>
            <pc:docMk/>
            <pc:sldMk cId="1250043502" sldId="261"/>
            <ac:spMk id="43" creationId="{90709182-FE1C-4F67-BAFF-92AF7F1D1A8A}"/>
          </ac:spMkLst>
        </pc:spChg>
        <pc:spChg chg="add mod">
          <ac:chgData name="Ken Merrihew" userId="bcb7a1e886d99f07" providerId="LiveId" clId="{BF917E2E-FB2A-47AE-ABEA-E44A1A5303F3}" dt="2019-06-14T19:12:45.485" v="1659" actId="1038"/>
          <ac:spMkLst>
            <pc:docMk/>
            <pc:sldMk cId="1250043502" sldId="261"/>
            <ac:spMk id="46" creationId="{C6BF7570-36EC-45D3-8722-00BD93FC8972}"/>
          </ac:spMkLst>
        </pc:spChg>
        <pc:grpChg chg="add mod">
          <ac:chgData name="Ken Merrihew" userId="bcb7a1e886d99f07" providerId="LiveId" clId="{BF917E2E-FB2A-47AE-ABEA-E44A1A5303F3}" dt="2019-06-14T19:11:08.229" v="1475" actId="1035"/>
          <ac:grpSpMkLst>
            <pc:docMk/>
            <pc:sldMk cId="1250043502" sldId="261"/>
            <ac:grpSpMk id="4" creationId="{69351CDB-CAB7-47A5-ACAE-C93E09BC78FE}"/>
          </ac:grpSpMkLst>
        </pc:grpChg>
        <pc:grpChg chg="add mod">
          <ac:chgData name="Ken Merrihew" userId="bcb7a1e886d99f07" providerId="LiveId" clId="{BF917E2E-FB2A-47AE-ABEA-E44A1A5303F3}" dt="2019-06-16T03:47:30.970" v="2093" actId="14100"/>
          <ac:grpSpMkLst>
            <pc:docMk/>
            <pc:sldMk cId="1250043502" sldId="261"/>
            <ac:grpSpMk id="15" creationId="{146B919A-282C-488E-8AA2-9580EDF346D2}"/>
          </ac:grpSpMkLst>
        </pc:grpChg>
        <pc:picChg chg="del">
          <ac:chgData name="Ken Merrihew" userId="bcb7a1e886d99f07" providerId="LiveId" clId="{BF917E2E-FB2A-47AE-ABEA-E44A1A5303F3}" dt="2019-06-14T18:40:54.301" v="404" actId="478"/>
          <ac:picMkLst>
            <pc:docMk/>
            <pc:sldMk cId="1250043502" sldId="261"/>
            <ac:picMk id="5" creationId="{9C0EFB9C-3D28-4988-B106-D9449EFA4FF7}"/>
          </ac:picMkLst>
        </pc:picChg>
        <pc:picChg chg="add del">
          <ac:chgData name="Ken Merrihew" userId="bcb7a1e886d99f07" providerId="LiveId" clId="{BF917E2E-FB2A-47AE-ABEA-E44A1A5303F3}" dt="2019-06-14T18:42:32.013" v="653" actId="478"/>
          <ac:picMkLst>
            <pc:docMk/>
            <pc:sldMk cId="1250043502" sldId="261"/>
            <ac:picMk id="6" creationId="{B1A87BD4-2038-4D18-B7A0-4472301BB619}"/>
          </ac:picMkLst>
        </pc:picChg>
        <pc:picChg chg="add mod">
          <ac:chgData name="Ken Merrihew" userId="bcb7a1e886d99f07" providerId="LiveId" clId="{BF917E2E-FB2A-47AE-ABEA-E44A1A5303F3}" dt="2019-06-14T18:36:25.736" v="106" actId="1076"/>
          <ac:picMkLst>
            <pc:docMk/>
            <pc:sldMk cId="1250043502" sldId="261"/>
            <ac:picMk id="28" creationId="{0750B7E4-BE5B-43CB-A584-10933F77B3EC}"/>
          </ac:picMkLst>
        </pc:picChg>
        <pc:picChg chg="add mod">
          <ac:chgData name="Ken Merrihew" userId="bcb7a1e886d99f07" providerId="LiveId" clId="{BF917E2E-FB2A-47AE-ABEA-E44A1A5303F3}" dt="2019-06-14T18:36:29.900" v="108" actId="1037"/>
          <ac:picMkLst>
            <pc:docMk/>
            <pc:sldMk cId="1250043502" sldId="261"/>
            <ac:picMk id="29" creationId="{B9F31EAB-5B53-4B72-BDC2-28F62A65EE2A}"/>
          </ac:picMkLst>
        </pc:picChg>
        <pc:picChg chg="add mod">
          <ac:chgData name="Ken Merrihew" userId="bcb7a1e886d99f07" providerId="LiveId" clId="{BF917E2E-FB2A-47AE-ABEA-E44A1A5303F3}" dt="2019-06-14T18:43:55.476" v="660" actId="1037"/>
          <ac:picMkLst>
            <pc:docMk/>
            <pc:sldMk cId="1250043502" sldId="261"/>
            <ac:picMk id="31" creationId="{F60317F8-A6D7-4664-8121-508865422149}"/>
          </ac:picMkLst>
        </pc:picChg>
        <pc:cxnChg chg="add mod">
          <ac:chgData name="Ken Merrihew" userId="bcb7a1e886d99f07" providerId="LiveId" clId="{BF917E2E-FB2A-47AE-ABEA-E44A1A5303F3}" dt="2019-06-14T19:11:08.229" v="1475" actId="1035"/>
          <ac:cxnSpMkLst>
            <pc:docMk/>
            <pc:sldMk cId="1250043502" sldId="261"/>
            <ac:cxnSpMk id="39" creationId="{AFD73507-D033-4D19-81E3-E7CECE2BDD82}"/>
          </ac:cxnSpMkLst>
        </pc:cxnChg>
        <pc:cxnChg chg="add mod">
          <ac:chgData name="Ken Merrihew" userId="bcb7a1e886d99f07" providerId="LiveId" clId="{BF917E2E-FB2A-47AE-ABEA-E44A1A5303F3}" dt="2019-06-14T19:11:08.229" v="1475" actId="1035"/>
          <ac:cxnSpMkLst>
            <pc:docMk/>
            <pc:sldMk cId="1250043502" sldId="261"/>
            <ac:cxnSpMk id="40" creationId="{E2675FAC-4CDB-45AB-94BA-6B856A276C3E}"/>
          </ac:cxnSpMkLst>
        </pc:cxnChg>
        <pc:cxnChg chg="add mod">
          <ac:chgData name="Ken Merrihew" userId="bcb7a1e886d99f07" providerId="LiveId" clId="{BF917E2E-FB2A-47AE-ABEA-E44A1A5303F3}" dt="2019-06-14T19:11:08.229" v="1475" actId="1035"/>
          <ac:cxnSpMkLst>
            <pc:docMk/>
            <pc:sldMk cId="1250043502" sldId="261"/>
            <ac:cxnSpMk id="41" creationId="{EE6EA287-D6E2-4480-8F1B-E9F8F2860A99}"/>
          </ac:cxnSpMkLst>
        </pc:cxnChg>
        <pc:cxnChg chg="add mod">
          <ac:chgData name="Ken Merrihew" userId="bcb7a1e886d99f07" providerId="LiveId" clId="{BF917E2E-FB2A-47AE-ABEA-E44A1A5303F3}" dt="2019-06-14T19:11:19.583" v="1488" actId="1035"/>
          <ac:cxnSpMkLst>
            <pc:docMk/>
            <pc:sldMk cId="1250043502" sldId="261"/>
            <ac:cxnSpMk id="44" creationId="{02540A37-CDC2-40CB-B5E2-35A21EC734EB}"/>
          </ac:cxnSpMkLst>
        </pc:cxnChg>
        <pc:cxnChg chg="add del mod">
          <ac:chgData name="Ken Merrihew" userId="bcb7a1e886d99f07" providerId="LiveId" clId="{BF917E2E-FB2A-47AE-ABEA-E44A1A5303F3}" dt="2019-06-14T19:12:34.363" v="1621" actId="478"/>
          <ac:cxnSpMkLst>
            <pc:docMk/>
            <pc:sldMk cId="1250043502" sldId="261"/>
            <ac:cxnSpMk id="45" creationId="{D045E819-BDDA-4F74-9F5E-5EECCE314DE8}"/>
          </ac:cxnSpMkLst>
        </pc:cxnChg>
        <pc:cxnChg chg="add mod">
          <ac:chgData name="Ken Merrihew" userId="bcb7a1e886d99f07" providerId="LiveId" clId="{BF917E2E-FB2A-47AE-ABEA-E44A1A5303F3}" dt="2019-06-14T19:12:39.845" v="1641" actId="1038"/>
          <ac:cxnSpMkLst>
            <pc:docMk/>
            <pc:sldMk cId="1250043502" sldId="261"/>
            <ac:cxnSpMk id="49" creationId="{D91B7D6E-6164-41DC-A12D-F0CD7637D4E5}"/>
          </ac:cxnSpMkLst>
        </pc:cxnChg>
      </pc:sldChg>
      <pc:sldChg chg="delSp modSp del delAnim">
        <pc:chgData name="Ken Merrihew" userId="bcb7a1e886d99f07" providerId="LiveId" clId="{BF917E2E-FB2A-47AE-ABEA-E44A1A5303F3}" dt="2019-06-16T03:35:20.435" v="2063" actId="2696"/>
        <pc:sldMkLst>
          <pc:docMk/>
          <pc:sldMk cId="1496066189" sldId="265"/>
        </pc:sldMkLst>
        <pc:spChg chg="mod">
          <ac:chgData name="Ken Merrihew" userId="bcb7a1e886d99f07" providerId="LiveId" clId="{BF917E2E-FB2A-47AE-ABEA-E44A1A5303F3}" dt="2019-06-16T00:42:59.003" v="2002"/>
          <ac:spMkLst>
            <pc:docMk/>
            <pc:sldMk cId="1496066189" sldId="265"/>
            <ac:spMk id="3" creationId="{E2263769-A21A-47C3-837A-2CF602A4A55D}"/>
          </ac:spMkLst>
        </pc:spChg>
        <pc:spChg chg="del">
          <ac:chgData name="Ken Merrihew" userId="bcb7a1e886d99f07" providerId="LiveId" clId="{BF917E2E-FB2A-47AE-ABEA-E44A1A5303F3}" dt="2019-06-16T00:37:22.097" v="1936" actId="478"/>
          <ac:spMkLst>
            <pc:docMk/>
            <pc:sldMk cId="1496066189" sldId="265"/>
            <ac:spMk id="6" creationId="{FB763895-0120-4BB5-82D5-4DB71DA85863}"/>
          </ac:spMkLst>
        </pc:spChg>
        <pc:spChg chg="del">
          <ac:chgData name="Ken Merrihew" userId="bcb7a1e886d99f07" providerId="LiveId" clId="{BF917E2E-FB2A-47AE-ABEA-E44A1A5303F3}" dt="2019-06-16T00:37:22.999" v="1937" actId="478"/>
          <ac:spMkLst>
            <pc:docMk/>
            <pc:sldMk cId="1496066189" sldId="265"/>
            <ac:spMk id="7" creationId="{7E662764-F9C2-4F84-81EC-1942AA7134DC}"/>
          </ac:spMkLst>
        </pc:spChg>
      </pc:sldChg>
      <pc:sldChg chg="del">
        <pc:chgData name="Ken Merrihew" userId="bcb7a1e886d99f07" providerId="LiveId" clId="{BF917E2E-FB2A-47AE-ABEA-E44A1A5303F3}" dt="2019-06-16T03:35:20.433" v="2062" actId="2696"/>
        <pc:sldMkLst>
          <pc:docMk/>
          <pc:sldMk cId="3186707023" sldId="266"/>
        </pc:sldMkLst>
      </pc:sldChg>
      <pc:sldChg chg="modSp">
        <pc:chgData name="Ken Merrihew" userId="bcb7a1e886d99f07" providerId="LiveId" clId="{BF917E2E-FB2A-47AE-ABEA-E44A1A5303F3}" dt="2019-06-14T17:37:47.587" v="0" actId="688"/>
        <pc:sldMkLst>
          <pc:docMk/>
          <pc:sldMk cId="792891422" sldId="269"/>
        </pc:sldMkLst>
        <pc:picChg chg="mod">
          <ac:chgData name="Ken Merrihew" userId="bcb7a1e886d99f07" providerId="LiveId" clId="{BF917E2E-FB2A-47AE-ABEA-E44A1A5303F3}" dt="2019-06-14T17:37:47.587" v="0" actId="688"/>
          <ac:picMkLst>
            <pc:docMk/>
            <pc:sldMk cId="792891422" sldId="269"/>
            <ac:picMk id="1026" creationId="{A0AE49CE-AAFD-4DF1-BD58-D448F3FAD1A7}"/>
          </ac:picMkLst>
        </pc:picChg>
      </pc:sldChg>
      <pc:sldChg chg="addSp delSp modSp">
        <pc:chgData name="Ken Merrihew" userId="bcb7a1e886d99f07" providerId="LiveId" clId="{BF917E2E-FB2A-47AE-ABEA-E44A1A5303F3}" dt="2019-06-15T17:59:25.783" v="1886"/>
        <pc:sldMkLst>
          <pc:docMk/>
          <pc:sldMk cId="995800988" sldId="272"/>
        </pc:sldMkLst>
        <pc:spChg chg="add del mod">
          <ac:chgData name="Ken Merrihew" userId="bcb7a1e886d99f07" providerId="LiveId" clId="{BF917E2E-FB2A-47AE-ABEA-E44A1A5303F3}" dt="2019-06-15T17:58:57.580" v="1885" actId="478"/>
          <ac:spMkLst>
            <pc:docMk/>
            <pc:sldMk cId="995800988" sldId="272"/>
            <ac:spMk id="5" creationId="{D97EAE83-FFBC-44AB-A8D3-8443366A0A67}"/>
          </ac:spMkLst>
        </pc:spChg>
        <pc:picChg chg="add del mod">
          <ac:chgData name="Ken Merrihew" userId="bcb7a1e886d99f07" providerId="LiveId" clId="{BF917E2E-FB2A-47AE-ABEA-E44A1A5303F3}" dt="2019-06-15T17:59:25.783" v="1886"/>
          <ac:picMkLst>
            <pc:docMk/>
            <pc:sldMk cId="995800988" sldId="272"/>
            <ac:picMk id="4" creationId="{72828BA8-7EB6-44F2-84F0-ACA0651DF035}"/>
          </ac:picMkLst>
        </pc:picChg>
      </pc:sldChg>
      <pc:sldChg chg="add">
        <pc:chgData name="Ken Merrihew" userId="bcb7a1e886d99f07" providerId="LiveId" clId="{BF917E2E-FB2A-47AE-ABEA-E44A1A5303F3}" dt="2019-06-14T17:58:35.830" v="1"/>
        <pc:sldMkLst>
          <pc:docMk/>
          <pc:sldMk cId="2924322834" sldId="273"/>
        </pc:sldMkLst>
      </pc:sldChg>
      <pc:sldChg chg="add">
        <pc:chgData name="Ken Merrihew" userId="bcb7a1e886d99f07" providerId="LiveId" clId="{BF917E2E-FB2A-47AE-ABEA-E44A1A5303F3}" dt="2019-06-14T17:58:35.830" v="1"/>
        <pc:sldMkLst>
          <pc:docMk/>
          <pc:sldMk cId="2726963492" sldId="274"/>
        </pc:sldMkLst>
      </pc:sldChg>
      <pc:sldChg chg="addSp delSp modSp add delAnim modAnim">
        <pc:chgData name="Ken Merrihew" userId="bcb7a1e886d99f07" providerId="LiveId" clId="{BF917E2E-FB2A-47AE-ABEA-E44A1A5303F3}" dt="2019-06-15T16:59:39.755" v="1877" actId="1038"/>
        <pc:sldMkLst>
          <pc:docMk/>
          <pc:sldMk cId="1257499989" sldId="275"/>
        </pc:sldMkLst>
        <pc:spChg chg="del">
          <ac:chgData name="Ken Merrihew" userId="bcb7a1e886d99f07" providerId="LiveId" clId="{BF917E2E-FB2A-47AE-ABEA-E44A1A5303F3}" dt="2019-06-15T16:46:30.326" v="1661" actId="478"/>
          <ac:spMkLst>
            <pc:docMk/>
            <pc:sldMk cId="1257499989" sldId="275"/>
            <ac:spMk id="3" creationId="{E2263769-A21A-47C3-837A-2CF602A4A55D}"/>
          </ac:spMkLst>
        </pc:spChg>
        <pc:spChg chg="add mod topLvl">
          <ac:chgData name="Ken Merrihew" userId="bcb7a1e886d99f07" providerId="LiveId" clId="{BF917E2E-FB2A-47AE-ABEA-E44A1A5303F3}" dt="2019-06-15T16:59:39.755" v="1877" actId="1038"/>
          <ac:spMkLst>
            <pc:docMk/>
            <pc:sldMk cId="1257499989" sldId="275"/>
            <ac:spMk id="5" creationId="{568535B1-9649-4A8D-B166-4EA2D68AA249}"/>
          </ac:spMkLst>
        </pc:spChg>
        <pc:spChg chg="add mod">
          <ac:chgData name="Ken Merrihew" userId="bcb7a1e886d99f07" providerId="LiveId" clId="{BF917E2E-FB2A-47AE-ABEA-E44A1A5303F3}" dt="2019-06-15T16:57:19.587" v="1837" actId="1035"/>
          <ac:spMkLst>
            <pc:docMk/>
            <pc:sldMk cId="1257499989" sldId="275"/>
            <ac:spMk id="7" creationId="{48B3F435-9347-41B4-9B8A-DCA74DE61297}"/>
          </ac:spMkLst>
        </pc:spChg>
        <pc:spChg chg="add mod">
          <ac:chgData name="Ken Merrihew" userId="bcb7a1e886d99f07" providerId="LiveId" clId="{BF917E2E-FB2A-47AE-ABEA-E44A1A5303F3}" dt="2019-06-15T16:57:19.587" v="1837" actId="1035"/>
          <ac:spMkLst>
            <pc:docMk/>
            <pc:sldMk cId="1257499989" sldId="275"/>
            <ac:spMk id="8" creationId="{C43DF75B-4723-4BE3-82E7-4002229801BA}"/>
          </ac:spMkLst>
        </pc:spChg>
        <pc:spChg chg="add mod">
          <ac:chgData name="Ken Merrihew" userId="bcb7a1e886d99f07" providerId="LiveId" clId="{BF917E2E-FB2A-47AE-ABEA-E44A1A5303F3}" dt="2019-06-15T16:58:30.592" v="1865" actId="1076"/>
          <ac:spMkLst>
            <pc:docMk/>
            <pc:sldMk cId="1257499989" sldId="275"/>
            <ac:spMk id="9" creationId="{0EDFE5A6-CBA9-4CA9-A662-50A415C109DC}"/>
          </ac:spMkLst>
        </pc:spChg>
        <pc:grpChg chg="add del mod">
          <ac:chgData name="Ken Merrihew" userId="bcb7a1e886d99f07" providerId="LiveId" clId="{BF917E2E-FB2A-47AE-ABEA-E44A1A5303F3}" dt="2019-06-15T16:54:32.319" v="1700" actId="165"/>
          <ac:grpSpMkLst>
            <pc:docMk/>
            <pc:sldMk cId="1257499989" sldId="275"/>
            <ac:grpSpMk id="6" creationId="{1E86EDC5-9832-4284-A963-1428ED918510}"/>
          </ac:grpSpMkLst>
        </pc:grpChg>
        <pc:picChg chg="add mod topLvl modCrop">
          <ac:chgData name="Ken Merrihew" userId="bcb7a1e886d99f07" providerId="LiveId" clId="{BF917E2E-FB2A-47AE-ABEA-E44A1A5303F3}" dt="2019-06-15T16:54:32.319" v="1700" actId="165"/>
          <ac:picMkLst>
            <pc:docMk/>
            <pc:sldMk cId="1257499989" sldId="275"/>
            <ac:picMk id="4" creationId="{F8B43284-8676-4EE8-972D-6DE90DB34AAA}"/>
          </ac:picMkLst>
        </pc:picChg>
        <pc:picChg chg="add del mod">
          <ac:chgData name="Ken Merrihew" userId="bcb7a1e886d99f07" providerId="LiveId" clId="{BF917E2E-FB2A-47AE-ABEA-E44A1A5303F3}" dt="2019-06-15T16:53:27.023" v="1696" actId="478"/>
          <ac:picMkLst>
            <pc:docMk/>
            <pc:sldMk cId="1257499989" sldId="275"/>
            <ac:picMk id="3074" creationId="{82304907-EBEA-495B-A365-9DCE3D19FFBE}"/>
          </ac:picMkLst>
        </pc:picChg>
      </pc:sldChg>
      <pc:sldChg chg="addSp delSp modSp add delAnim modAnim">
        <pc:chgData name="Ken Merrihew" userId="bcb7a1e886d99f07" providerId="LiveId" clId="{BF917E2E-FB2A-47AE-ABEA-E44A1A5303F3}" dt="2019-06-15T18:03:23.812" v="1935"/>
        <pc:sldMkLst>
          <pc:docMk/>
          <pc:sldMk cId="186021890" sldId="276"/>
        </pc:sldMkLst>
        <pc:spChg chg="add mod">
          <ac:chgData name="Ken Merrihew" userId="bcb7a1e886d99f07" providerId="LiveId" clId="{BF917E2E-FB2A-47AE-ABEA-E44A1A5303F3}" dt="2019-06-15T18:03:12.220" v="1933" actId="164"/>
          <ac:spMkLst>
            <pc:docMk/>
            <pc:sldMk cId="186021890" sldId="276"/>
            <ac:spMk id="3" creationId="{00089F24-2F26-40D7-B355-EE6826A5DD72}"/>
          </ac:spMkLst>
        </pc:spChg>
        <pc:spChg chg="del">
          <ac:chgData name="Ken Merrihew" userId="bcb7a1e886d99f07" providerId="LiveId" clId="{BF917E2E-FB2A-47AE-ABEA-E44A1A5303F3}" dt="2019-06-15T18:00:48.600" v="1890" actId="478"/>
          <ac:spMkLst>
            <pc:docMk/>
            <pc:sldMk cId="186021890" sldId="276"/>
            <ac:spMk id="5" creationId="{568535B1-9649-4A8D-B166-4EA2D68AA249}"/>
          </ac:spMkLst>
        </pc:spChg>
        <pc:spChg chg="add mod">
          <ac:chgData name="Ken Merrihew" userId="bcb7a1e886d99f07" providerId="LiveId" clId="{BF917E2E-FB2A-47AE-ABEA-E44A1A5303F3}" dt="2019-06-15T18:03:12.220" v="1933" actId="164"/>
          <ac:spMkLst>
            <pc:docMk/>
            <pc:sldMk cId="186021890" sldId="276"/>
            <ac:spMk id="6" creationId="{AFAB76AB-1EEA-40F1-8BB4-06F55B7B37CD}"/>
          </ac:spMkLst>
        </pc:spChg>
        <pc:spChg chg="del">
          <ac:chgData name="Ken Merrihew" userId="bcb7a1e886d99f07" providerId="LiveId" clId="{BF917E2E-FB2A-47AE-ABEA-E44A1A5303F3}" dt="2019-06-15T18:00:47.110" v="1888" actId="478"/>
          <ac:spMkLst>
            <pc:docMk/>
            <pc:sldMk cId="186021890" sldId="276"/>
            <ac:spMk id="7" creationId="{48B3F435-9347-41B4-9B8A-DCA74DE61297}"/>
          </ac:spMkLst>
        </pc:spChg>
        <pc:spChg chg="del">
          <ac:chgData name="Ken Merrihew" userId="bcb7a1e886d99f07" providerId="LiveId" clId="{BF917E2E-FB2A-47AE-ABEA-E44A1A5303F3}" dt="2019-06-15T18:00:47.815" v="1889" actId="478"/>
          <ac:spMkLst>
            <pc:docMk/>
            <pc:sldMk cId="186021890" sldId="276"/>
            <ac:spMk id="8" creationId="{C43DF75B-4723-4BE3-82E7-4002229801BA}"/>
          </ac:spMkLst>
        </pc:spChg>
        <pc:spChg chg="del">
          <ac:chgData name="Ken Merrihew" userId="bcb7a1e886d99f07" providerId="LiveId" clId="{BF917E2E-FB2A-47AE-ABEA-E44A1A5303F3}" dt="2019-06-15T18:00:49.389" v="1891" actId="478"/>
          <ac:spMkLst>
            <pc:docMk/>
            <pc:sldMk cId="186021890" sldId="276"/>
            <ac:spMk id="9" creationId="{0EDFE5A6-CBA9-4CA9-A662-50A415C109DC}"/>
          </ac:spMkLst>
        </pc:spChg>
        <pc:grpChg chg="add mod">
          <ac:chgData name="Ken Merrihew" userId="bcb7a1e886d99f07" providerId="LiveId" clId="{BF917E2E-FB2A-47AE-ABEA-E44A1A5303F3}" dt="2019-06-15T18:03:12.220" v="1933" actId="164"/>
          <ac:grpSpMkLst>
            <pc:docMk/>
            <pc:sldMk cId="186021890" sldId="276"/>
            <ac:grpSpMk id="11" creationId="{76BD9305-4F17-4E0B-8059-9678C6AC49F2}"/>
          </ac:grpSpMkLst>
        </pc:grpChg>
        <pc:picChg chg="del">
          <ac:chgData name="Ken Merrihew" userId="bcb7a1e886d99f07" providerId="LiveId" clId="{BF917E2E-FB2A-47AE-ABEA-E44A1A5303F3}" dt="2019-06-15T18:00:50.181" v="1892" actId="478"/>
          <ac:picMkLst>
            <pc:docMk/>
            <pc:sldMk cId="186021890" sldId="276"/>
            <ac:picMk id="4" creationId="{F8B43284-8676-4EE8-972D-6DE90DB34AAA}"/>
          </ac:picMkLst>
        </pc:picChg>
        <pc:picChg chg="add mod">
          <ac:chgData name="Ken Merrihew" userId="bcb7a1e886d99f07" providerId="LiveId" clId="{BF917E2E-FB2A-47AE-ABEA-E44A1A5303F3}" dt="2019-06-15T18:01:15.292" v="1896" actId="1076"/>
          <ac:picMkLst>
            <pc:docMk/>
            <pc:sldMk cId="186021890" sldId="276"/>
            <ac:picMk id="10" creationId="{C8AFB218-E508-43B4-9A3F-CB37AFF5E606}"/>
          </ac:picMkLst>
        </pc:picChg>
      </pc:sldChg>
      <pc:sldChg chg="add del">
        <pc:chgData name="Ken Merrihew" userId="bcb7a1e886d99f07" providerId="LiveId" clId="{BF917E2E-FB2A-47AE-ABEA-E44A1A5303F3}" dt="2019-06-15T17:58:54.047" v="1883"/>
        <pc:sldMkLst>
          <pc:docMk/>
          <pc:sldMk cId="2608606588" sldId="276"/>
        </pc:sldMkLst>
      </pc:sldChg>
      <pc:sldChg chg="add">
        <pc:chgData name="Ken Merrihew" userId="bcb7a1e886d99f07" providerId="LiveId" clId="{BF917E2E-FB2A-47AE-ABEA-E44A1A5303F3}" dt="2019-06-15T18:00:43.372" v="1887"/>
        <pc:sldMkLst>
          <pc:docMk/>
          <pc:sldMk cId="40495197" sldId="277"/>
        </pc:sldMkLst>
      </pc:sldChg>
      <pc:sldChg chg="modSp add del modAnim">
        <pc:chgData name="Ken Merrihew" userId="bcb7a1e886d99f07" providerId="LiveId" clId="{BF917E2E-FB2A-47AE-ABEA-E44A1A5303F3}" dt="2019-06-16T03:35:20.436" v="2064" actId="2696"/>
        <pc:sldMkLst>
          <pc:docMk/>
          <pc:sldMk cId="2937872928" sldId="278"/>
        </pc:sldMkLst>
        <pc:spChg chg="mod">
          <ac:chgData name="Ken Merrihew" userId="bcb7a1e886d99f07" providerId="LiveId" clId="{BF917E2E-FB2A-47AE-ABEA-E44A1A5303F3}" dt="2019-06-16T01:01:48.956" v="2060"/>
          <ac:spMkLst>
            <pc:docMk/>
            <pc:sldMk cId="2937872928" sldId="278"/>
            <ac:spMk id="3" creationId="{E2263769-A21A-47C3-837A-2CF602A4A55D}"/>
          </ac:spMkLst>
        </pc:spChg>
      </pc:sldChg>
      <pc:sldChg chg="modSp add del">
        <pc:chgData name="Ken Merrihew" userId="bcb7a1e886d99f07" providerId="LiveId" clId="{BF917E2E-FB2A-47AE-ABEA-E44A1A5303F3}" dt="2019-06-16T03:35:20.437" v="2065" actId="2696"/>
        <pc:sldMkLst>
          <pc:docMk/>
          <pc:sldMk cId="3735031951" sldId="279"/>
        </pc:sldMkLst>
        <pc:spChg chg="mod">
          <ac:chgData name="Ken Merrihew" userId="bcb7a1e886d99f07" providerId="LiveId" clId="{BF917E2E-FB2A-47AE-ABEA-E44A1A5303F3}" dt="2019-06-16T01:01:54.167" v="2061"/>
          <ac:spMkLst>
            <pc:docMk/>
            <pc:sldMk cId="3735031951" sldId="279"/>
            <ac:spMk id="3" creationId="{E2263769-A21A-47C3-837A-2CF602A4A55D}"/>
          </ac:spMkLst>
        </pc:spChg>
      </pc:sldChg>
      <pc:sldChg chg="modSp add del">
        <pc:chgData name="Ken Merrihew" userId="bcb7a1e886d99f07" providerId="LiveId" clId="{BF917E2E-FB2A-47AE-ABEA-E44A1A5303F3}" dt="2019-06-16T03:35:20.438" v="2066" actId="2696"/>
        <pc:sldMkLst>
          <pc:docMk/>
          <pc:sldMk cId="4093817507" sldId="280"/>
        </pc:sldMkLst>
        <pc:spChg chg="mod">
          <ac:chgData name="Ken Merrihew" userId="bcb7a1e886d99f07" providerId="LiveId" clId="{BF917E2E-FB2A-47AE-ABEA-E44A1A5303F3}" dt="2019-06-16T00:59:41.876" v="2051"/>
          <ac:spMkLst>
            <pc:docMk/>
            <pc:sldMk cId="4093817507" sldId="280"/>
            <ac:spMk id="3" creationId="{E2263769-A21A-47C3-837A-2CF602A4A55D}"/>
          </ac:spMkLst>
        </pc:spChg>
      </pc:sldChg>
      <pc:sldChg chg="modSp add del">
        <pc:chgData name="Ken Merrihew" userId="bcb7a1e886d99f07" providerId="LiveId" clId="{BF917E2E-FB2A-47AE-ABEA-E44A1A5303F3}" dt="2019-06-16T03:35:20.440" v="2067" actId="2696"/>
        <pc:sldMkLst>
          <pc:docMk/>
          <pc:sldMk cId="3830258769" sldId="281"/>
        </pc:sldMkLst>
        <pc:spChg chg="mod">
          <ac:chgData name="Ken Merrihew" userId="bcb7a1e886d99f07" providerId="LiveId" clId="{BF917E2E-FB2A-47AE-ABEA-E44A1A5303F3}" dt="2019-06-16T01:00:14.416" v="2057"/>
          <ac:spMkLst>
            <pc:docMk/>
            <pc:sldMk cId="3830258769" sldId="281"/>
            <ac:spMk id="3" creationId="{E2263769-A21A-47C3-837A-2CF602A4A55D}"/>
          </ac:spMkLst>
        </pc:spChg>
      </pc:sldChg>
      <pc:sldChg chg="modSp add del">
        <pc:chgData name="Ken Merrihew" userId="bcb7a1e886d99f07" providerId="LiveId" clId="{BF917E2E-FB2A-47AE-ABEA-E44A1A5303F3}" dt="2019-06-16T03:35:20.447" v="2068" actId="2696"/>
        <pc:sldMkLst>
          <pc:docMk/>
          <pc:sldMk cId="4025559041" sldId="282"/>
        </pc:sldMkLst>
        <pc:spChg chg="mod">
          <ac:chgData name="Ken Merrihew" userId="bcb7a1e886d99f07" providerId="LiveId" clId="{BF917E2E-FB2A-47AE-ABEA-E44A1A5303F3}" dt="2019-06-16T01:00:23.464" v="2059" actId="6549"/>
          <ac:spMkLst>
            <pc:docMk/>
            <pc:sldMk cId="4025559041" sldId="282"/>
            <ac:spMk id="3" creationId="{E2263769-A21A-47C3-837A-2CF602A4A5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olli280.deviantart.com/art/Minion-Carl-425134137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helico/1431197279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14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0112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0AE49CE-AAFD-4DF1-BD58-D448F3FA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206">
            <a:off x="1504296" y="1014983"/>
            <a:ext cx="6245475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80C67-6A0C-4DF8-A206-27EB62C7AB8A}"/>
              </a:ext>
            </a:extLst>
          </p:cNvPr>
          <p:cNvSpPr txBox="1"/>
          <p:nvPr/>
        </p:nvSpPr>
        <p:spPr>
          <a:xfrm>
            <a:off x="4093633" y="1126067"/>
            <a:ext cx="356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Precipice, Nazareth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22FF1-70A3-4158-A0FC-267AFB8A5FAB}"/>
              </a:ext>
            </a:extLst>
          </p:cNvPr>
          <p:cNvSpPr txBox="1"/>
          <p:nvPr/>
        </p:nvSpPr>
        <p:spPr>
          <a:xfrm>
            <a:off x="4292599" y="1117601"/>
            <a:ext cx="356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of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Jumpification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8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5630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4D7CE41-6F56-4075-900F-F3678D7C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109">
            <a:off x="1481792" y="1256095"/>
            <a:ext cx="6180417" cy="43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83E570-BF20-4302-A93E-17972F4B0CEC}"/>
              </a:ext>
            </a:extLst>
          </p:cNvPr>
          <p:cNvSpPr/>
          <p:nvPr/>
        </p:nvSpPr>
        <p:spPr>
          <a:xfrm>
            <a:off x="2709333" y="2827867"/>
            <a:ext cx="2353734" cy="1718733"/>
          </a:xfrm>
          <a:custGeom>
            <a:avLst/>
            <a:gdLst>
              <a:gd name="connsiteX0" fmla="*/ 0 w 2353734"/>
              <a:gd name="connsiteY0" fmla="*/ 1655233 h 1655233"/>
              <a:gd name="connsiteX1" fmla="*/ 38100 w 2353734"/>
              <a:gd name="connsiteY1" fmla="*/ 1549400 h 1655233"/>
              <a:gd name="connsiteX2" fmla="*/ 186267 w 2353734"/>
              <a:gd name="connsiteY2" fmla="*/ 1392766 h 1655233"/>
              <a:gd name="connsiteX3" fmla="*/ 190500 w 2353734"/>
              <a:gd name="connsiteY3" fmla="*/ 1265766 h 1655233"/>
              <a:gd name="connsiteX4" fmla="*/ 16934 w 2353734"/>
              <a:gd name="connsiteY4" fmla="*/ 1117600 h 1655233"/>
              <a:gd name="connsiteX5" fmla="*/ 12700 w 2353734"/>
              <a:gd name="connsiteY5" fmla="*/ 939800 h 1655233"/>
              <a:gd name="connsiteX6" fmla="*/ 203200 w 2353734"/>
              <a:gd name="connsiteY6" fmla="*/ 838200 h 1655233"/>
              <a:gd name="connsiteX7" fmla="*/ 309034 w 2353734"/>
              <a:gd name="connsiteY7" fmla="*/ 787400 h 1655233"/>
              <a:gd name="connsiteX8" fmla="*/ 444500 w 2353734"/>
              <a:gd name="connsiteY8" fmla="*/ 736600 h 1655233"/>
              <a:gd name="connsiteX9" fmla="*/ 567267 w 2353734"/>
              <a:gd name="connsiteY9" fmla="*/ 719666 h 1655233"/>
              <a:gd name="connsiteX10" fmla="*/ 732367 w 2353734"/>
              <a:gd name="connsiteY10" fmla="*/ 651933 h 1655233"/>
              <a:gd name="connsiteX11" fmla="*/ 855134 w 2353734"/>
              <a:gd name="connsiteY11" fmla="*/ 635000 h 1655233"/>
              <a:gd name="connsiteX12" fmla="*/ 1066800 w 2353734"/>
              <a:gd name="connsiteY12" fmla="*/ 647700 h 1655233"/>
              <a:gd name="connsiteX13" fmla="*/ 1198034 w 2353734"/>
              <a:gd name="connsiteY13" fmla="*/ 647700 h 1655233"/>
              <a:gd name="connsiteX14" fmla="*/ 1413934 w 2353734"/>
              <a:gd name="connsiteY14" fmla="*/ 681566 h 1655233"/>
              <a:gd name="connsiteX15" fmla="*/ 1591734 w 2353734"/>
              <a:gd name="connsiteY15" fmla="*/ 677333 h 1655233"/>
              <a:gd name="connsiteX16" fmla="*/ 1714500 w 2353734"/>
              <a:gd name="connsiteY16" fmla="*/ 660400 h 1655233"/>
              <a:gd name="connsiteX17" fmla="*/ 1769534 w 2353734"/>
              <a:gd name="connsiteY17" fmla="*/ 601133 h 1655233"/>
              <a:gd name="connsiteX18" fmla="*/ 1833034 w 2353734"/>
              <a:gd name="connsiteY18" fmla="*/ 491066 h 1655233"/>
              <a:gd name="connsiteX19" fmla="*/ 1888067 w 2353734"/>
              <a:gd name="connsiteY19" fmla="*/ 309033 h 1655233"/>
              <a:gd name="connsiteX20" fmla="*/ 1964267 w 2353734"/>
              <a:gd name="connsiteY20" fmla="*/ 165100 h 1655233"/>
              <a:gd name="connsiteX21" fmla="*/ 2057400 w 2353734"/>
              <a:gd name="connsiteY21" fmla="*/ 80433 h 1655233"/>
              <a:gd name="connsiteX22" fmla="*/ 2205567 w 2353734"/>
              <a:gd name="connsiteY22" fmla="*/ 25400 h 1655233"/>
              <a:gd name="connsiteX23" fmla="*/ 2341034 w 2353734"/>
              <a:gd name="connsiteY23" fmla="*/ 4233 h 1655233"/>
              <a:gd name="connsiteX24" fmla="*/ 2353734 w 2353734"/>
              <a:gd name="connsiteY24" fmla="*/ 0 h 165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53734" h="1655233">
                <a:moveTo>
                  <a:pt x="0" y="1655233"/>
                </a:moveTo>
                <a:lnTo>
                  <a:pt x="38100" y="1549400"/>
                </a:lnTo>
                <a:lnTo>
                  <a:pt x="186267" y="1392766"/>
                </a:lnTo>
                <a:lnTo>
                  <a:pt x="190500" y="1265766"/>
                </a:lnTo>
                <a:lnTo>
                  <a:pt x="16934" y="1117600"/>
                </a:lnTo>
                <a:cubicBezTo>
                  <a:pt x="15523" y="1058333"/>
                  <a:pt x="14111" y="999067"/>
                  <a:pt x="12700" y="939800"/>
                </a:cubicBezTo>
                <a:lnTo>
                  <a:pt x="203200" y="838200"/>
                </a:lnTo>
                <a:lnTo>
                  <a:pt x="309034" y="787400"/>
                </a:lnTo>
                <a:lnTo>
                  <a:pt x="444500" y="736600"/>
                </a:lnTo>
                <a:lnTo>
                  <a:pt x="567267" y="719666"/>
                </a:lnTo>
                <a:lnTo>
                  <a:pt x="732367" y="651933"/>
                </a:lnTo>
                <a:lnTo>
                  <a:pt x="855134" y="635000"/>
                </a:lnTo>
                <a:lnTo>
                  <a:pt x="1066800" y="647700"/>
                </a:lnTo>
                <a:lnTo>
                  <a:pt x="1198034" y="647700"/>
                </a:lnTo>
                <a:lnTo>
                  <a:pt x="1413934" y="681566"/>
                </a:lnTo>
                <a:lnTo>
                  <a:pt x="1591734" y="677333"/>
                </a:lnTo>
                <a:lnTo>
                  <a:pt x="1714500" y="660400"/>
                </a:lnTo>
                <a:lnTo>
                  <a:pt x="1769534" y="601133"/>
                </a:lnTo>
                <a:lnTo>
                  <a:pt x="1833034" y="491066"/>
                </a:lnTo>
                <a:lnTo>
                  <a:pt x="1888067" y="309033"/>
                </a:lnTo>
                <a:lnTo>
                  <a:pt x="1964267" y="165100"/>
                </a:lnTo>
                <a:lnTo>
                  <a:pt x="2057400" y="80433"/>
                </a:lnTo>
                <a:lnTo>
                  <a:pt x="2205567" y="25400"/>
                </a:lnTo>
                <a:lnTo>
                  <a:pt x="2341034" y="4233"/>
                </a:lnTo>
                <a:lnTo>
                  <a:pt x="2353734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D99A5-1DE9-47AD-AC9D-B8767955A116}"/>
              </a:ext>
            </a:extLst>
          </p:cNvPr>
          <p:cNvSpPr txBox="1"/>
          <p:nvPr/>
        </p:nvSpPr>
        <p:spPr>
          <a:xfrm rot="20643830">
            <a:off x="2789767" y="309073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 mi.</a:t>
            </a:r>
          </a:p>
        </p:txBody>
      </p:sp>
    </p:spTree>
    <p:extLst>
      <p:ext uri="{BB962C8B-B14F-4D97-AF65-F5344CB8AC3E}">
        <p14:creationId xmlns:p14="http://schemas.microsoft.com/office/powerpoint/2010/main" val="36767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9958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Jam. 2:19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believe that there is one God. You do well. Even the demons believe – and tremble!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C0FBB-2A76-4D1B-B10D-1DB64DBD7894}"/>
              </a:ext>
            </a:extLst>
          </p:cNvPr>
          <p:cNvSpPr txBox="1"/>
          <p:nvPr/>
        </p:nvSpPr>
        <p:spPr>
          <a:xfrm>
            <a:off x="457200" y="2381246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30985-079A-442C-9EBA-79C0A47D9204}"/>
              </a:ext>
            </a:extLst>
          </p:cNvPr>
          <p:cNvSpPr txBox="1"/>
          <p:nvPr/>
        </p:nvSpPr>
        <p:spPr>
          <a:xfrm>
            <a:off x="659125" y="2385047"/>
            <a:ext cx="16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orsaking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138D-2F1F-42BF-92A7-40BAEE616ABA}"/>
              </a:ext>
            </a:extLst>
          </p:cNvPr>
          <p:cNvSpPr txBox="1"/>
          <p:nvPr/>
        </p:nvSpPr>
        <p:spPr>
          <a:xfrm>
            <a:off x="454849" y="2379633"/>
            <a:ext cx="35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8C3AE-D424-4B66-9572-61B37D71869F}"/>
              </a:ext>
            </a:extLst>
          </p:cNvPr>
          <p:cNvSpPr txBox="1"/>
          <p:nvPr/>
        </p:nvSpPr>
        <p:spPr>
          <a:xfrm>
            <a:off x="457200" y="2887976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91578-FC63-4C28-A6F6-D070EBD17F44}"/>
              </a:ext>
            </a:extLst>
          </p:cNvPr>
          <p:cNvSpPr txBox="1"/>
          <p:nvPr/>
        </p:nvSpPr>
        <p:spPr>
          <a:xfrm>
            <a:off x="699130" y="2891777"/>
            <a:ext cx="16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8913B-46EB-446E-83CA-069279E188E5}"/>
              </a:ext>
            </a:extLst>
          </p:cNvPr>
          <p:cNvSpPr txBox="1"/>
          <p:nvPr/>
        </p:nvSpPr>
        <p:spPr>
          <a:xfrm>
            <a:off x="456467" y="2886655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3C651-4344-4C0E-9BD5-2EAD1D04A2ED}"/>
              </a:ext>
            </a:extLst>
          </p:cNvPr>
          <p:cNvSpPr txBox="1"/>
          <p:nvPr/>
        </p:nvSpPr>
        <p:spPr>
          <a:xfrm>
            <a:off x="523875" y="3383276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5B4FA-2537-44BF-B867-F88A6C641E6F}"/>
              </a:ext>
            </a:extLst>
          </p:cNvPr>
          <p:cNvSpPr txBox="1"/>
          <p:nvPr/>
        </p:nvSpPr>
        <p:spPr>
          <a:xfrm>
            <a:off x="524706" y="3378797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661E1-7810-4292-9B55-78BC52A6F763}"/>
              </a:ext>
            </a:extLst>
          </p:cNvPr>
          <p:cNvSpPr txBox="1"/>
          <p:nvPr/>
        </p:nvSpPr>
        <p:spPr>
          <a:xfrm>
            <a:off x="455243" y="3892242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BE3E8-11C1-4A97-995B-B5222276EDB6}"/>
              </a:ext>
            </a:extLst>
          </p:cNvPr>
          <p:cNvSpPr txBox="1"/>
          <p:nvPr/>
        </p:nvSpPr>
        <p:spPr>
          <a:xfrm>
            <a:off x="697173" y="3896043"/>
            <a:ext cx="16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DFFF7-0FCF-48DB-B9CF-79D3082EDF80}"/>
              </a:ext>
            </a:extLst>
          </p:cNvPr>
          <p:cNvSpPr txBox="1"/>
          <p:nvPr/>
        </p:nvSpPr>
        <p:spPr>
          <a:xfrm>
            <a:off x="455442" y="3893805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8DEDF-34D5-4E71-9EED-EFB0B4262AF5}"/>
              </a:ext>
            </a:extLst>
          </p:cNvPr>
          <p:cNvSpPr txBox="1"/>
          <p:nvPr/>
        </p:nvSpPr>
        <p:spPr>
          <a:xfrm>
            <a:off x="455237" y="4376801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C24EF-A109-4C3A-A942-C56385D2DB6B}"/>
              </a:ext>
            </a:extLst>
          </p:cNvPr>
          <p:cNvSpPr txBox="1"/>
          <p:nvPr/>
        </p:nvSpPr>
        <p:spPr>
          <a:xfrm>
            <a:off x="703029" y="4380602"/>
            <a:ext cx="16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82524-DF14-4DCD-8462-18CB97AB250B}"/>
              </a:ext>
            </a:extLst>
          </p:cNvPr>
          <p:cNvSpPr txBox="1"/>
          <p:nvPr/>
        </p:nvSpPr>
        <p:spPr>
          <a:xfrm>
            <a:off x="453683" y="4373088"/>
            <a:ext cx="42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221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3472 0.089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4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26476 0.0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8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934 -0.053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1823 -0.128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643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5139 -0.1988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995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8" grpId="1"/>
      <p:bldP spid="8" grpId="2"/>
      <p:bldP spid="9" grpId="0"/>
      <p:bldP spid="10" grpId="0"/>
      <p:bldP spid="11" grpId="0"/>
      <p:bldP spid="11" grpId="1"/>
      <p:bldP spid="11" grpId="2"/>
      <p:bldP spid="12" grpId="0"/>
      <p:bldP spid="13" grpId="0"/>
      <p:bldP spid="13" grpId="1"/>
      <p:bldP spid="13" grpId="2"/>
      <p:bldP spid="14" grpId="0"/>
      <p:bldP spid="15" grpId="0"/>
      <p:bldP spid="16" grpId="0"/>
      <p:bldP spid="16" grpId="1"/>
      <p:bldP spid="16" grpId="2"/>
      <p:bldP spid="17" grpId="0"/>
      <p:bldP spid="18" grpId="0"/>
      <p:bldP spid="19" grpId="0"/>
      <p:bldP spid="19" grpId="1"/>
      <p:bldP spid="1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0663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quiet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phimoō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verb form of the noun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muzzle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904771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thy peace </a:t>
            </a:r>
          </a:p>
        </p:txBody>
      </p:sp>
    </p:spTree>
    <p:extLst>
      <p:ext uri="{BB962C8B-B14F-4D97-AF65-F5344CB8AC3E}">
        <p14:creationId xmlns:p14="http://schemas.microsoft.com/office/powerpoint/2010/main" val="32226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1089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6:66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that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many of His disciples went back and walked with Him no more.</a:t>
            </a:r>
          </a:p>
        </p:txBody>
      </p:sp>
    </p:spTree>
    <p:extLst>
      <p:ext uri="{BB962C8B-B14F-4D97-AF65-F5344CB8AC3E}">
        <p14:creationId xmlns:p14="http://schemas.microsoft.com/office/powerpoint/2010/main" val="17310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B0899-07F5-4AE8-A5FA-EBBCDD35F39C}"/>
              </a:ext>
            </a:extLst>
          </p:cNvPr>
          <p:cNvGrpSpPr/>
          <p:nvPr/>
        </p:nvGrpSpPr>
        <p:grpSpPr>
          <a:xfrm>
            <a:off x="1849579" y="802025"/>
            <a:ext cx="3855891" cy="5165515"/>
            <a:chOff x="1818407" y="1144925"/>
            <a:chExt cx="3855891" cy="516551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181EBF-D3F1-45B8-8D5A-9DB0799E022C}"/>
                </a:ext>
              </a:extLst>
            </p:cNvPr>
            <p:cNvSpPr/>
            <p:nvPr/>
          </p:nvSpPr>
          <p:spPr>
            <a:xfrm rot="19185993">
              <a:off x="1818407" y="4597977"/>
              <a:ext cx="1402772" cy="944946"/>
            </a:xfrm>
            <a:custGeom>
              <a:avLst/>
              <a:gdLst>
                <a:gd name="connsiteX0" fmla="*/ 1402772 w 1402772"/>
                <a:gd name="connsiteY0" fmla="*/ 919596 h 944946"/>
                <a:gd name="connsiteX1" fmla="*/ 649432 w 1402772"/>
                <a:gd name="connsiteY1" fmla="*/ 888423 h 944946"/>
                <a:gd name="connsiteX2" fmla="*/ 145472 w 1402772"/>
                <a:gd name="connsiteY2" fmla="*/ 420832 h 944946"/>
                <a:gd name="connsiteX3" fmla="*/ 0 w 1402772"/>
                <a:gd name="connsiteY3" fmla="*/ 0 h 9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772" h="944946">
                  <a:moveTo>
                    <a:pt x="1402772" y="919596"/>
                  </a:moveTo>
                  <a:cubicBezTo>
                    <a:pt x="1130877" y="945573"/>
                    <a:pt x="858982" y="971550"/>
                    <a:pt x="649432" y="888423"/>
                  </a:cubicBezTo>
                  <a:cubicBezTo>
                    <a:pt x="439882" y="805296"/>
                    <a:pt x="253711" y="568902"/>
                    <a:pt x="145472" y="420832"/>
                  </a:cubicBezTo>
                  <a:cubicBezTo>
                    <a:pt x="37233" y="272762"/>
                    <a:pt x="18616" y="136381"/>
                    <a:pt x="0" y="0"/>
                  </a:cubicBezTo>
                </a:path>
              </a:pathLst>
            </a:custGeom>
            <a:noFill/>
            <a:ln w="114300">
              <a:solidFill>
                <a:schemeClr val="accent2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3C8078-899B-4088-8D8A-43FC21B63308}"/>
                </a:ext>
              </a:extLst>
            </p:cNvPr>
            <p:cNvGrpSpPr/>
            <p:nvPr/>
          </p:nvGrpSpPr>
          <p:grpSpPr>
            <a:xfrm>
              <a:off x="2370660" y="1144925"/>
              <a:ext cx="3303638" cy="5165515"/>
              <a:chOff x="2370660" y="1144925"/>
              <a:chExt cx="3303638" cy="516551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8CBD025-A311-4ECD-8871-CDE0F96F3170}"/>
                  </a:ext>
                </a:extLst>
              </p:cNvPr>
              <p:cNvSpPr/>
              <p:nvPr/>
            </p:nvSpPr>
            <p:spPr>
              <a:xfrm rot="20111863" flipH="1">
                <a:off x="4632206" y="1254421"/>
                <a:ext cx="520695" cy="637606"/>
              </a:xfrm>
              <a:custGeom>
                <a:avLst/>
                <a:gdLst>
                  <a:gd name="connsiteX0" fmla="*/ 443140 w 448517"/>
                  <a:gd name="connsiteY0" fmla="*/ 421359 h 554204"/>
                  <a:gd name="connsiteX1" fmla="*/ 375047 w 448517"/>
                  <a:gd name="connsiteY1" fmla="*/ 523500 h 554204"/>
                  <a:gd name="connsiteX2" fmla="*/ 275338 w 448517"/>
                  <a:gd name="connsiteY2" fmla="*/ 542955 h 554204"/>
                  <a:gd name="connsiteX3" fmla="*/ 71057 w 448517"/>
                  <a:gd name="connsiteY3" fmla="*/ 365425 h 554204"/>
                  <a:gd name="connsiteX4" fmla="*/ 7827 w 448517"/>
                  <a:gd name="connsiteY4" fmla="*/ 638 h 554204"/>
                  <a:gd name="connsiteX5" fmla="*/ 229132 w 448517"/>
                  <a:gd name="connsiteY5" fmla="*/ 280308 h 554204"/>
                  <a:gd name="connsiteX6" fmla="*/ 443140 w 448517"/>
                  <a:gd name="connsiteY6" fmla="*/ 421359 h 55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517" h="554204">
                    <a:moveTo>
                      <a:pt x="443140" y="421359"/>
                    </a:moveTo>
                    <a:cubicBezTo>
                      <a:pt x="467459" y="461891"/>
                      <a:pt x="403014" y="503234"/>
                      <a:pt x="375047" y="523500"/>
                    </a:cubicBezTo>
                    <a:cubicBezTo>
                      <a:pt x="347080" y="543766"/>
                      <a:pt x="326003" y="569301"/>
                      <a:pt x="275338" y="542955"/>
                    </a:cubicBezTo>
                    <a:cubicBezTo>
                      <a:pt x="224673" y="516609"/>
                      <a:pt x="115642" y="455811"/>
                      <a:pt x="71057" y="365425"/>
                    </a:cubicBezTo>
                    <a:cubicBezTo>
                      <a:pt x="26472" y="275039"/>
                      <a:pt x="-18519" y="14824"/>
                      <a:pt x="7827" y="638"/>
                    </a:cubicBezTo>
                    <a:cubicBezTo>
                      <a:pt x="34173" y="-13548"/>
                      <a:pt x="158201" y="212620"/>
                      <a:pt x="229132" y="280308"/>
                    </a:cubicBezTo>
                    <a:cubicBezTo>
                      <a:pt x="300063" y="347996"/>
                      <a:pt x="418821" y="380827"/>
                      <a:pt x="443140" y="4213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A black and yellow costume&#10;&#10;Description automatically generated">
                <a:extLst>
                  <a:ext uri="{FF2B5EF4-FFF2-40B4-BE49-F238E27FC236}">
                    <a16:creationId xmlns:a16="http://schemas.microsoft.com/office/drawing/2014/main" id="{9D93D03F-30F2-4246-8C11-70EB4032C1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8438" y1="29317" x2="48438" y2="29317"/>
                            <a14:foregroundMark x1="45117" y1="30852" x2="45117" y2="30852"/>
                            <a14:foregroundMark x1="44629" y1="28703" x2="44629" y2="28703"/>
                            <a14:foregroundMark x1="52539" y1="25173" x2="52539" y2="251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11806" t="8998" r="21612" b="9186"/>
              <a:stretch/>
            </p:blipFill>
            <p:spPr>
              <a:xfrm>
                <a:off x="2370660" y="1144925"/>
                <a:ext cx="3303638" cy="5165515"/>
              </a:xfrm>
              <a:prstGeom prst="rect">
                <a:avLst/>
              </a:prstGeom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A5C1C03-9007-408D-B2D2-1A080B20D088}"/>
                  </a:ext>
                </a:extLst>
              </p:cNvPr>
              <p:cNvSpPr/>
              <p:nvPr/>
            </p:nvSpPr>
            <p:spPr>
              <a:xfrm>
                <a:off x="2966938" y="1291347"/>
                <a:ext cx="603114" cy="678504"/>
              </a:xfrm>
              <a:custGeom>
                <a:avLst/>
                <a:gdLst>
                  <a:gd name="connsiteX0" fmla="*/ 443140 w 448517"/>
                  <a:gd name="connsiteY0" fmla="*/ 421359 h 554204"/>
                  <a:gd name="connsiteX1" fmla="*/ 375047 w 448517"/>
                  <a:gd name="connsiteY1" fmla="*/ 523500 h 554204"/>
                  <a:gd name="connsiteX2" fmla="*/ 275338 w 448517"/>
                  <a:gd name="connsiteY2" fmla="*/ 542955 h 554204"/>
                  <a:gd name="connsiteX3" fmla="*/ 71057 w 448517"/>
                  <a:gd name="connsiteY3" fmla="*/ 365425 h 554204"/>
                  <a:gd name="connsiteX4" fmla="*/ 7827 w 448517"/>
                  <a:gd name="connsiteY4" fmla="*/ 638 h 554204"/>
                  <a:gd name="connsiteX5" fmla="*/ 229132 w 448517"/>
                  <a:gd name="connsiteY5" fmla="*/ 280308 h 554204"/>
                  <a:gd name="connsiteX6" fmla="*/ 443140 w 448517"/>
                  <a:gd name="connsiteY6" fmla="*/ 421359 h 55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517" h="554204">
                    <a:moveTo>
                      <a:pt x="443140" y="421359"/>
                    </a:moveTo>
                    <a:cubicBezTo>
                      <a:pt x="467459" y="461891"/>
                      <a:pt x="403014" y="503234"/>
                      <a:pt x="375047" y="523500"/>
                    </a:cubicBezTo>
                    <a:cubicBezTo>
                      <a:pt x="347080" y="543766"/>
                      <a:pt x="326003" y="569301"/>
                      <a:pt x="275338" y="542955"/>
                    </a:cubicBezTo>
                    <a:cubicBezTo>
                      <a:pt x="224673" y="516609"/>
                      <a:pt x="115642" y="455811"/>
                      <a:pt x="71057" y="365425"/>
                    </a:cubicBezTo>
                    <a:cubicBezTo>
                      <a:pt x="26472" y="275039"/>
                      <a:pt x="-18519" y="14824"/>
                      <a:pt x="7827" y="638"/>
                    </a:cubicBezTo>
                    <a:cubicBezTo>
                      <a:pt x="34173" y="-13548"/>
                      <a:pt x="158201" y="212620"/>
                      <a:pt x="229132" y="280308"/>
                    </a:cubicBezTo>
                    <a:cubicBezTo>
                      <a:pt x="300063" y="347996"/>
                      <a:pt x="418821" y="380827"/>
                      <a:pt x="443140" y="4213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4650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phēmē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3284-8676-4EE8-972D-6DE90DB34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8" t="4463" r="24161" b="32772"/>
          <a:stretch/>
        </p:blipFill>
        <p:spPr>
          <a:xfrm rot="21442907">
            <a:off x="1370861" y="900172"/>
            <a:ext cx="6554958" cy="4705291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8535B1-9649-4A8D-B166-4EA2D68AA249}"/>
              </a:ext>
            </a:extLst>
          </p:cNvPr>
          <p:cNvSpPr/>
          <p:nvPr/>
        </p:nvSpPr>
        <p:spPr>
          <a:xfrm rot="21442907">
            <a:off x="3102576" y="1838917"/>
            <a:ext cx="1594499" cy="3049232"/>
          </a:xfrm>
          <a:custGeom>
            <a:avLst/>
            <a:gdLst>
              <a:gd name="connsiteX0" fmla="*/ 1456463 w 1594499"/>
              <a:gd name="connsiteY0" fmla="*/ 223595 h 3050202"/>
              <a:gd name="connsiteX1" fmla="*/ 1564618 w 1594499"/>
              <a:gd name="connsiteY1" fmla="*/ 371079 h 3050202"/>
              <a:gd name="connsiteX2" fmla="*/ 1594115 w 1594499"/>
              <a:gd name="connsiteY2" fmla="*/ 503814 h 3050202"/>
              <a:gd name="connsiteX3" fmla="*/ 1579367 w 1594499"/>
              <a:gd name="connsiteY3" fmla="*/ 710292 h 3050202"/>
              <a:gd name="connsiteX4" fmla="*/ 1549870 w 1594499"/>
              <a:gd name="connsiteY4" fmla="*/ 975763 h 3050202"/>
              <a:gd name="connsiteX5" fmla="*/ 1530205 w 1594499"/>
              <a:gd name="connsiteY5" fmla="*/ 1083917 h 3050202"/>
              <a:gd name="connsiteX6" fmla="*/ 1495792 w 1594499"/>
              <a:gd name="connsiteY6" fmla="*/ 1118330 h 3050202"/>
              <a:gd name="connsiteX7" fmla="*/ 1422050 w 1594499"/>
              <a:gd name="connsiteY7" fmla="*/ 1152743 h 3050202"/>
              <a:gd name="connsiteX8" fmla="*/ 1348309 w 1594499"/>
              <a:gd name="connsiteY8" fmla="*/ 1231401 h 3050202"/>
              <a:gd name="connsiteX9" fmla="*/ 1304063 w 1594499"/>
              <a:gd name="connsiteY9" fmla="*/ 1285479 h 3050202"/>
              <a:gd name="connsiteX10" fmla="*/ 1367973 w 1594499"/>
              <a:gd name="connsiteY10" fmla="*/ 1413298 h 3050202"/>
              <a:gd name="connsiteX11" fmla="*/ 1431883 w 1594499"/>
              <a:gd name="connsiteY11" fmla="*/ 1496872 h 3050202"/>
              <a:gd name="connsiteX12" fmla="*/ 1456463 w 1594499"/>
              <a:gd name="connsiteY12" fmla="*/ 1580446 h 3050202"/>
              <a:gd name="connsiteX13" fmla="*/ 1466296 w 1594499"/>
              <a:gd name="connsiteY13" fmla="*/ 1654188 h 3050202"/>
              <a:gd name="connsiteX14" fmla="*/ 1485960 w 1594499"/>
              <a:gd name="connsiteY14" fmla="*/ 1821337 h 3050202"/>
              <a:gd name="connsiteX15" fmla="*/ 1500709 w 1594499"/>
              <a:gd name="connsiteY15" fmla="*/ 1914743 h 3050202"/>
              <a:gd name="connsiteX16" fmla="*/ 1520373 w 1594499"/>
              <a:gd name="connsiteY16" fmla="*/ 2140885 h 3050202"/>
              <a:gd name="connsiteX17" fmla="*/ 1402386 w 1594499"/>
              <a:gd name="connsiteY17" fmla="*/ 2194963 h 3050202"/>
              <a:gd name="connsiteX18" fmla="*/ 1422050 w 1594499"/>
              <a:gd name="connsiteY18" fmla="*/ 2391608 h 3050202"/>
              <a:gd name="connsiteX19" fmla="*/ 1481044 w 1594499"/>
              <a:gd name="connsiteY19" fmla="*/ 2578421 h 3050202"/>
              <a:gd name="connsiteX20" fmla="*/ 1510541 w 1594499"/>
              <a:gd name="connsiteY20" fmla="*/ 2784898 h 3050202"/>
              <a:gd name="connsiteX21" fmla="*/ 1461379 w 1594499"/>
              <a:gd name="connsiteY21" fmla="*/ 2996292 h 3050202"/>
              <a:gd name="connsiteX22" fmla="*/ 1343392 w 1594499"/>
              <a:gd name="connsiteY22" fmla="*/ 3045453 h 3050202"/>
              <a:gd name="connsiteX23" fmla="*/ 1161496 w 1594499"/>
              <a:gd name="connsiteY23" fmla="*/ 2907801 h 3050202"/>
              <a:gd name="connsiteX24" fmla="*/ 1136915 w 1594499"/>
              <a:gd name="connsiteY24" fmla="*/ 2834059 h 3050202"/>
              <a:gd name="connsiteX25" fmla="*/ 950102 w 1594499"/>
              <a:gd name="connsiteY25" fmla="*/ 2834059 h 3050202"/>
              <a:gd name="connsiteX26" fmla="*/ 763289 w 1594499"/>
              <a:gd name="connsiteY26" fmla="*/ 2603001 h 3050202"/>
              <a:gd name="connsiteX27" fmla="*/ 630554 w 1594499"/>
              <a:gd name="connsiteY27" fmla="*/ 2391608 h 3050202"/>
              <a:gd name="connsiteX28" fmla="*/ 453573 w 1594499"/>
              <a:gd name="connsiteY28" fmla="*/ 2293285 h 3050202"/>
              <a:gd name="connsiteX29" fmla="*/ 232347 w 1594499"/>
              <a:gd name="connsiteY29" fmla="*/ 2175298 h 3050202"/>
              <a:gd name="connsiteX30" fmla="*/ 40618 w 1594499"/>
              <a:gd name="connsiteY30" fmla="*/ 1998317 h 3050202"/>
              <a:gd name="connsiteX31" fmla="*/ 11121 w 1594499"/>
              <a:gd name="connsiteY31" fmla="*/ 1836085 h 3050202"/>
              <a:gd name="connsiteX32" fmla="*/ 183186 w 1594499"/>
              <a:gd name="connsiteY32" fmla="*/ 1644356 h 3050202"/>
              <a:gd name="connsiteX33" fmla="*/ 325754 w 1594499"/>
              <a:gd name="connsiteY33" fmla="*/ 1373969 h 3050202"/>
              <a:gd name="connsiteX34" fmla="*/ 433909 w 1594499"/>
              <a:gd name="connsiteY34" fmla="*/ 980679 h 3050202"/>
              <a:gd name="connsiteX35" fmla="*/ 694463 w 1594499"/>
              <a:gd name="connsiteY35" fmla="*/ 813530 h 3050202"/>
              <a:gd name="connsiteX36" fmla="*/ 748541 w 1594499"/>
              <a:gd name="connsiteY36" fmla="*/ 636550 h 3050202"/>
              <a:gd name="connsiteX37" fmla="*/ 768205 w 1594499"/>
              <a:gd name="connsiteY37" fmla="*/ 420240 h 3050202"/>
              <a:gd name="connsiteX38" fmla="*/ 950102 w 1594499"/>
              <a:gd name="connsiteY38" fmla="*/ 223595 h 3050202"/>
              <a:gd name="connsiteX39" fmla="*/ 1087754 w 1594499"/>
              <a:gd name="connsiteY39" fmla="*/ 2369 h 3050202"/>
              <a:gd name="connsiteX40" fmla="*/ 1264734 w 1594499"/>
              <a:gd name="connsiteY40" fmla="*/ 120356 h 3050202"/>
              <a:gd name="connsiteX41" fmla="*/ 1308979 w 1594499"/>
              <a:gd name="connsiteY41" fmla="*/ 331750 h 3050202"/>
              <a:gd name="connsiteX42" fmla="*/ 1392554 w 1594499"/>
              <a:gd name="connsiteY42" fmla="*/ 454653 h 3050202"/>
              <a:gd name="connsiteX43" fmla="*/ 1456463 w 1594499"/>
              <a:gd name="connsiteY43" fmla="*/ 223595 h 3050202"/>
              <a:gd name="connsiteX0" fmla="*/ 1456463 w 1594499"/>
              <a:gd name="connsiteY0" fmla="*/ 223913 h 3050520"/>
              <a:gd name="connsiteX1" fmla="*/ 1564618 w 1594499"/>
              <a:gd name="connsiteY1" fmla="*/ 371397 h 3050520"/>
              <a:gd name="connsiteX2" fmla="*/ 1594115 w 1594499"/>
              <a:gd name="connsiteY2" fmla="*/ 504132 h 3050520"/>
              <a:gd name="connsiteX3" fmla="*/ 1579367 w 1594499"/>
              <a:gd name="connsiteY3" fmla="*/ 710610 h 3050520"/>
              <a:gd name="connsiteX4" fmla="*/ 1549870 w 1594499"/>
              <a:gd name="connsiteY4" fmla="*/ 976081 h 3050520"/>
              <a:gd name="connsiteX5" fmla="*/ 1530205 w 1594499"/>
              <a:gd name="connsiteY5" fmla="*/ 1084235 h 3050520"/>
              <a:gd name="connsiteX6" fmla="*/ 1495792 w 1594499"/>
              <a:gd name="connsiteY6" fmla="*/ 1118648 h 3050520"/>
              <a:gd name="connsiteX7" fmla="*/ 1422050 w 1594499"/>
              <a:gd name="connsiteY7" fmla="*/ 1153061 h 3050520"/>
              <a:gd name="connsiteX8" fmla="*/ 1348309 w 1594499"/>
              <a:gd name="connsiteY8" fmla="*/ 1231719 h 3050520"/>
              <a:gd name="connsiteX9" fmla="*/ 1304063 w 1594499"/>
              <a:gd name="connsiteY9" fmla="*/ 1285797 h 3050520"/>
              <a:gd name="connsiteX10" fmla="*/ 1367973 w 1594499"/>
              <a:gd name="connsiteY10" fmla="*/ 1413616 h 3050520"/>
              <a:gd name="connsiteX11" fmla="*/ 1431883 w 1594499"/>
              <a:gd name="connsiteY11" fmla="*/ 1497190 h 3050520"/>
              <a:gd name="connsiteX12" fmla="*/ 1456463 w 1594499"/>
              <a:gd name="connsiteY12" fmla="*/ 1580764 h 3050520"/>
              <a:gd name="connsiteX13" fmla="*/ 1466296 w 1594499"/>
              <a:gd name="connsiteY13" fmla="*/ 1654506 h 3050520"/>
              <a:gd name="connsiteX14" fmla="*/ 1485960 w 1594499"/>
              <a:gd name="connsiteY14" fmla="*/ 1821655 h 3050520"/>
              <a:gd name="connsiteX15" fmla="*/ 1500709 w 1594499"/>
              <a:gd name="connsiteY15" fmla="*/ 1915061 h 3050520"/>
              <a:gd name="connsiteX16" fmla="*/ 1520373 w 1594499"/>
              <a:gd name="connsiteY16" fmla="*/ 2141203 h 3050520"/>
              <a:gd name="connsiteX17" fmla="*/ 1402386 w 1594499"/>
              <a:gd name="connsiteY17" fmla="*/ 2195281 h 3050520"/>
              <a:gd name="connsiteX18" fmla="*/ 1422050 w 1594499"/>
              <a:gd name="connsiteY18" fmla="*/ 2391926 h 3050520"/>
              <a:gd name="connsiteX19" fmla="*/ 1481044 w 1594499"/>
              <a:gd name="connsiteY19" fmla="*/ 2578739 h 3050520"/>
              <a:gd name="connsiteX20" fmla="*/ 1510541 w 1594499"/>
              <a:gd name="connsiteY20" fmla="*/ 2785216 h 3050520"/>
              <a:gd name="connsiteX21" fmla="*/ 1461379 w 1594499"/>
              <a:gd name="connsiteY21" fmla="*/ 2996610 h 3050520"/>
              <a:gd name="connsiteX22" fmla="*/ 1343392 w 1594499"/>
              <a:gd name="connsiteY22" fmla="*/ 3045771 h 3050520"/>
              <a:gd name="connsiteX23" fmla="*/ 1161496 w 1594499"/>
              <a:gd name="connsiteY23" fmla="*/ 2908119 h 3050520"/>
              <a:gd name="connsiteX24" fmla="*/ 1136915 w 1594499"/>
              <a:gd name="connsiteY24" fmla="*/ 2834377 h 3050520"/>
              <a:gd name="connsiteX25" fmla="*/ 950102 w 1594499"/>
              <a:gd name="connsiteY25" fmla="*/ 2834377 h 3050520"/>
              <a:gd name="connsiteX26" fmla="*/ 763289 w 1594499"/>
              <a:gd name="connsiteY26" fmla="*/ 2603319 h 3050520"/>
              <a:gd name="connsiteX27" fmla="*/ 630554 w 1594499"/>
              <a:gd name="connsiteY27" fmla="*/ 2391926 h 3050520"/>
              <a:gd name="connsiteX28" fmla="*/ 453573 w 1594499"/>
              <a:gd name="connsiteY28" fmla="*/ 2293603 h 3050520"/>
              <a:gd name="connsiteX29" fmla="*/ 232347 w 1594499"/>
              <a:gd name="connsiteY29" fmla="*/ 2175616 h 3050520"/>
              <a:gd name="connsiteX30" fmla="*/ 40618 w 1594499"/>
              <a:gd name="connsiteY30" fmla="*/ 1998635 h 3050520"/>
              <a:gd name="connsiteX31" fmla="*/ 11121 w 1594499"/>
              <a:gd name="connsiteY31" fmla="*/ 1836403 h 3050520"/>
              <a:gd name="connsiteX32" fmla="*/ 183186 w 1594499"/>
              <a:gd name="connsiteY32" fmla="*/ 1644674 h 3050520"/>
              <a:gd name="connsiteX33" fmla="*/ 325754 w 1594499"/>
              <a:gd name="connsiteY33" fmla="*/ 1374287 h 3050520"/>
              <a:gd name="connsiteX34" fmla="*/ 433909 w 1594499"/>
              <a:gd name="connsiteY34" fmla="*/ 980997 h 3050520"/>
              <a:gd name="connsiteX35" fmla="*/ 694463 w 1594499"/>
              <a:gd name="connsiteY35" fmla="*/ 813848 h 3050520"/>
              <a:gd name="connsiteX36" fmla="*/ 748541 w 1594499"/>
              <a:gd name="connsiteY36" fmla="*/ 636868 h 3050520"/>
              <a:gd name="connsiteX37" fmla="*/ 768205 w 1594499"/>
              <a:gd name="connsiteY37" fmla="*/ 420558 h 3050520"/>
              <a:gd name="connsiteX38" fmla="*/ 877273 w 1594499"/>
              <a:gd name="connsiteY38" fmla="*/ 232005 h 3050520"/>
              <a:gd name="connsiteX39" fmla="*/ 1087754 w 1594499"/>
              <a:gd name="connsiteY39" fmla="*/ 2687 h 3050520"/>
              <a:gd name="connsiteX40" fmla="*/ 1264734 w 1594499"/>
              <a:gd name="connsiteY40" fmla="*/ 120674 h 3050520"/>
              <a:gd name="connsiteX41" fmla="*/ 1308979 w 1594499"/>
              <a:gd name="connsiteY41" fmla="*/ 332068 h 3050520"/>
              <a:gd name="connsiteX42" fmla="*/ 1392554 w 1594499"/>
              <a:gd name="connsiteY42" fmla="*/ 454971 h 3050520"/>
              <a:gd name="connsiteX43" fmla="*/ 1456463 w 1594499"/>
              <a:gd name="connsiteY43" fmla="*/ 223913 h 3050520"/>
              <a:gd name="connsiteX0" fmla="*/ 1456463 w 1594499"/>
              <a:gd name="connsiteY0" fmla="*/ 222625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04063 w 1594499"/>
              <a:gd name="connsiteY9" fmla="*/ 1284509 h 3049232"/>
              <a:gd name="connsiteX10" fmla="*/ 1367973 w 1594499"/>
              <a:gd name="connsiteY10" fmla="*/ 141232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308979 w 1594499"/>
              <a:gd name="connsiteY41" fmla="*/ 330780 h 3049232"/>
              <a:gd name="connsiteX42" fmla="*/ 1392554 w 1594499"/>
              <a:gd name="connsiteY42" fmla="*/ 453683 h 3049232"/>
              <a:gd name="connsiteX43" fmla="*/ 1456463 w 1594499"/>
              <a:gd name="connsiteY43" fmla="*/ 222625 h 3049232"/>
              <a:gd name="connsiteX0" fmla="*/ 1484785 w 1594499"/>
              <a:gd name="connsiteY0" fmla="*/ 218579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04063 w 1594499"/>
              <a:gd name="connsiteY9" fmla="*/ 1284509 h 3049232"/>
              <a:gd name="connsiteX10" fmla="*/ 1367973 w 1594499"/>
              <a:gd name="connsiteY10" fmla="*/ 141232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308979 w 1594499"/>
              <a:gd name="connsiteY41" fmla="*/ 330780 h 3049232"/>
              <a:gd name="connsiteX42" fmla="*/ 1392554 w 1594499"/>
              <a:gd name="connsiteY42" fmla="*/ 453683 h 3049232"/>
              <a:gd name="connsiteX43" fmla="*/ 1484785 w 1594499"/>
              <a:gd name="connsiteY43" fmla="*/ 218579 h 3049232"/>
              <a:gd name="connsiteX0" fmla="*/ 1484785 w 1594499"/>
              <a:gd name="connsiteY0" fmla="*/ 218579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04063 w 1594499"/>
              <a:gd name="connsiteY9" fmla="*/ 1284509 h 3049232"/>
              <a:gd name="connsiteX10" fmla="*/ 1367973 w 1594499"/>
              <a:gd name="connsiteY10" fmla="*/ 141232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240197 w 1594499"/>
              <a:gd name="connsiteY41" fmla="*/ 330780 h 3049232"/>
              <a:gd name="connsiteX42" fmla="*/ 1392554 w 1594499"/>
              <a:gd name="connsiteY42" fmla="*/ 453683 h 3049232"/>
              <a:gd name="connsiteX43" fmla="*/ 1484785 w 1594499"/>
              <a:gd name="connsiteY43" fmla="*/ 218579 h 3049232"/>
              <a:gd name="connsiteX0" fmla="*/ 1484785 w 1594499"/>
              <a:gd name="connsiteY0" fmla="*/ 218579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04063 w 1594499"/>
              <a:gd name="connsiteY9" fmla="*/ 1284509 h 3049232"/>
              <a:gd name="connsiteX10" fmla="*/ 1367973 w 1594499"/>
              <a:gd name="connsiteY10" fmla="*/ 141232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240197 w 1594499"/>
              <a:gd name="connsiteY41" fmla="*/ 330780 h 3049232"/>
              <a:gd name="connsiteX42" fmla="*/ 1420876 w 1594499"/>
              <a:gd name="connsiteY42" fmla="*/ 417269 h 3049232"/>
              <a:gd name="connsiteX43" fmla="*/ 1484785 w 1594499"/>
              <a:gd name="connsiteY43" fmla="*/ 218579 h 3049232"/>
              <a:gd name="connsiteX0" fmla="*/ 1484785 w 1594499"/>
              <a:gd name="connsiteY0" fmla="*/ 218579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04063 w 1594499"/>
              <a:gd name="connsiteY9" fmla="*/ 1284509 h 3049232"/>
              <a:gd name="connsiteX10" fmla="*/ 1420571 w 1594499"/>
              <a:gd name="connsiteY10" fmla="*/ 139209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240197 w 1594499"/>
              <a:gd name="connsiteY41" fmla="*/ 330780 h 3049232"/>
              <a:gd name="connsiteX42" fmla="*/ 1420876 w 1594499"/>
              <a:gd name="connsiteY42" fmla="*/ 417269 h 3049232"/>
              <a:gd name="connsiteX43" fmla="*/ 1484785 w 1594499"/>
              <a:gd name="connsiteY43" fmla="*/ 218579 h 3049232"/>
              <a:gd name="connsiteX0" fmla="*/ 1484785 w 1594499"/>
              <a:gd name="connsiteY0" fmla="*/ 218579 h 3049232"/>
              <a:gd name="connsiteX1" fmla="*/ 1564618 w 1594499"/>
              <a:gd name="connsiteY1" fmla="*/ 370109 h 3049232"/>
              <a:gd name="connsiteX2" fmla="*/ 1594115 w 1594499"/>
              <a:gd name="connsiteY2" fmla="*/ 502844 h 3049232"/>
              <a:gd name="connsiteX3" fmla="*/ 1579367 w 1594499"/>
              <a:gd name="connsiteY3" fmla="*/ 709322 h 3049232"/>
              <a:gd name="connsiteX4" fmla="*/ 1549870 w 1594499"/>
              <a:gd name="connsiteY4" fmla="*/ 974793 h 3049232"/>
              <a:gd name="connsiteX5" fmla="*/ 1530205 w 1594499"/>
              <a:gd name="connsiteY5" fmla="*/ 1082947 h 3049232"/>
              <a:gd name="connsiteX6" fmla="*/ 1495792 w 1594499"/>
              <a:gd name="connsiteY6" fmla="*/ 1117360 h 3049232"/>
              <a:gd name="connsiteX7" fmla="*/ 1422050 w 1594499"/>
              <a:gd name="connsiteY7" fmla="*/ 1151773 h 3049232"/>
              <a:gd name="connsiteX8" fmla="*/ 1348309 w 1594499"/>
              <a:gd name="connsiteY8" fmla="*/ 1230431 h 3049232"/>
              <a:gd name="connsiteX9" fmla="*/ 1344524 w 1594499"/>
              <a:gd name="connsiteY9" fmla="*/ 1284509 h 3049232"/>
              <a:gd name="connsiteX10" fmla="*/ 1420571 w 1594499"/>
              <a:gd name="connsiteY10" fmla="*/ 1392098 h 3049232"/>
              <a:gd name="connsiteX11" fmla="*/ 1431883 w 1594499"/>
              <a:gd name="connsiteY11" fmla="*/ 1495902 h 3049232"/>
              <a:gd name="connsiteX12" fmla="*/ 1456463 w 1594499"/>
              <a:gd name="connsiteY12" fmla="*/ 1579476 h 3049232"/>
              <a:gd name="connsiteX13" fmla="*/ 1466296 w 1594499"/>
              <a:gd name="connsiteY13" fmla="*/ 1653218 h 3049232"/>
              <a:gd name="connsiteX14" fmla="*/ 1485960 w 1594499"/>
              <a:gd name="connsiteY14" fmla="*/ 1820367 h 3049232"/>
              <a:gd name="connsiteX15" fmla="*/ 1500709 w 1594499"/>
              <a:gd name="connsiteY15" fmla="*/ 1913773 h 3049232"/>
              <a:gd name="connsiteX16" fmla="*/ 1520373 w 1594499"/>
              <a:gd name="connsiteY16" fmla="*/ 2139915 h 3049232"/>
              <a:gd name="connsiteX17" fmla="*/ 1402386 w 1594499"/>
              <a:gd name="connsiteY17" fmla="*/ 2193993 h 3049232"/>
              <a:gd name="connsiteX18" fmla="*/ 1422050 w 1594499"/>
              <a:gd name="connsiteY18" fmla="*/ 2390638 h 3049232"/>
              <a:gd name="connsiteX19" fmla="*/ 1481044 w 1594499"/>
              <a:gd name="connsiteY19" fmla="*/ 2577451 h 3049232"/>
              <a:gd name="connsiteX20" fmla="*/ 1510541 w 1594499"/>
              <a:gd name="connsiteY20" fmla="*/ 2783928 h 3049232"/>
              <a:gd name="connsiteX21" fmla="*/ 1461379 w 1594499"/>
              <a:gd name="connsiteY21" fmla="*/ 2995322 h 3049232"/>
              <a:gd name="connsiteX22" fmla="*/ 1343392 w 1594499"/>
              <a:gd name="connsiteY22" fmla="*/ 3044483 h 3049232"/>
              <a:gd name="connsiteX23" fmla="*/ 1161496 w 1594499"/>
              <a:gd name="connsiteY23" fmla="*/ 2906831 h 3049232"/>
              <a:gd name="connsiteX24" fmla="*/ 1136915 w 1594499"/>
              <a:gd name="connsiteY24" fmla="*/ 2833089 h 3049232"/>
              <a:gd name="connsiteX25" fmla="*/ 950102 w 1594499"/>
              <a:gd name="connsiteY25" fmla="*/ 2833089 h 3049232"/>
              <a:gd name="connsiteX26" fmla="*/ 763289 w 1594499"/>
              <a:gd name="connsiteY26" fmla="*/ 2602031 h 3049232"/>
              <a:gd name="connsiteX27" fmla="*/ 630554 w 1594499"/>
              <a:gd name="connsiteY27" fmla="*/ 2390638 h 3049232"/>
              <a:gd name="connsiteX28" fmla="*/ 453573 w 1594499"/>
              <a:gd name="connsiteY28" fmla="*/ 2292315 h 3049232"/>
              <a:gd name="connsiteX29" fmla="*/ 232347 w 1594499"/>
              <a:gd name="connsiteY29" fmla="*/ 2174328 h 3049232"/>
              <a:gd name="connsiteX30" fmla="*/ 40618 w 1594499"/>
              <a:gd name="connsiteY30" fmla="*/ 1997347 h 3049232"/>
              <a:gd name="connsiteX31" fmla="*/ 11121 w 1594499"/>
              <a:gd name="connsiteY31" fmla="*/ 1835115 h 3049232"/>
              <a:gd name="connsiteX32" fmla="*/ 183186 w 1594499"/>
              <a:gd name="connsiteY32" fmla="*/ 1643386 h 3049232"/>
              <a:gd name="connsiteX33" fmla="*/ 325754 w 1594499"/>
              <a:gd name="connsiteY33" fmla="*/ 1372999 h 3049232"/>
              <a:gd name="connsiteX34" fmla="*/ 433909 w 1594499"/>
              <a:gd name="connsiteY34" fmla="*/ 979709 h 3049232"/>
              <a:gd name="connsiteX35" fmla="*/ 694463 w 1594499"/>
              <a:gd name="connsiteY35" fmla="*/ 812560 h 3049232"/>
              <a:gd name="connsiteX36" fmla="*/ 748541 w 1594499"/>
              <a:gd name="connsiteY36" fmla="*/ 635580 h 3049232"/>
              <a:gd name="connsiteX37" fmla="*/ 768205 w 1594499"/>
              <a:gd name="connsiteY37" fmla="*/ 419270 h 3049232"/>
              <a:gd name="connsiteX38" fmla="*/ 877273 w 1594499"/>
              <a:gd name="connsiteY38" fmla="*/ 230717 h 3049232"/>
              <a:gd name="connsiteX39" fmla="*/ 1087754 w 1594499"/>
              <a:gd name="connsiteY39" fmla="*/ 1399 h 3049232"/>
              <a:gd name="connsiteX40" fmla="*/ 1175722 w 1594499"/>
              <a:gd name="connsiteY40" fmla="*/ 143662 h 3049232"/>
              <a:gd name="connsiteX41" fmla="*/ 1240197 w 1594499"/>
              <a:gd name="connsiteY41" fmla="*/ 330780 h 3049232"/>
              <a:gd name="connsiteX42" fmla="*/ 1420876 w 1594499"/>
              <a:gd name="connsiteY42" fmla="*/ 417269 h 3049232"/>
              <a:gd name="connsiteX43" fmla="*/ 1484785 w 1594499"/>
              <a:gd name="connsiteY43" fmla="*/ 218579 h 304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94499" h="3049232">
                <a:moveTo>
                  <a:pt x="1484785" y="218579"/>
                </a:moveTo>
                <a:cubicBezTo>
                  <a:pt x="1508742" y="210719"/>
                  <a:pt x="1546396" y="322732"/>
                  <a:pt x="1564618" y="370109"/>
                </a:cubicBezTo>
                <a:cubicBezTo>
                  <a:pt x="1582840" y="417487"/>
                  <a:pt x="1591657" y="446309"/>
                  <a:pt x="1594115" y="502844"/>
                </a:cubicBezTo>
                <a:cubicBezTo>
                  <a:pt x="1596573" y="559379"/>
                  <a:pt x="1586741" y="630664"/>
                  <a:pt x="1579367" y="709322"/>
                </a:cubicBezTo>
                <a:cubicBezTo>
                  <a:pt x="1571993" y="787980"/>
                  <a:pt x="1558064" y="912522"/>
                  <a:pt x="1549870" y="974793"/>
                </a:cubicBezTo>
                <a:cubicBezTo>
                  <a:pt x="1541676" y="1037064"/>
                  <a:pt x="1539218" y="1059186"/>
                  <a:pt x="1530205" y="1082947"/>
                </a:cubicBezTo>
                <a:cubicBezTo>
                  <a:pt x="1521192" y="1106708"/>
                  <a:pt x="1513818" y="1105889"/>
                  <a:pt x="1495792" y="1117360"/>
                </a:cubicBezTo>
                <a:cubicBezTo>
                  <a:pt x="1477766" y="1128831"/>
                  <a:pt x="1446630" y="1132928"/>
                  <a:pt x="1422050" y="1151773"/>
                </a:cubicBezTo>
                <a:cubicBezTo>
                  <a:pt x="1397470" y="1170618"/>
                  <a:pt x="1361230" y="1208308"/>
                  <a:pt x="1348309" y="1230431"/>
                </a:cubicBezTo>
                <a:cubicBezTo>
                  <a:pt x="1335388" y="1252554"/>
                  <a:pt x="1332480" y="1257565"/>
                  <a:pt x="1344524" y="1284509"/>
                </a:cubicBezTo>
                <a:cubicBezTo>
                  <a:pt x="1356568" y="1311454"/>
                  <a:pt x="1406011" y="1356866"/>
                  <a:pt x="1420571" y="1392098"/>
                </a:cubicBezTo>
                <a:cubicBezTo>
                  <a:pt x="1435131" y="1427330"/>
                  <a:pt x="1425901" y="1464672"/>
                  <a:pt x="1431883" y="1495902"/>
                </a:cubicBezTo>
                <a:cubicBezTo>
                  <a:pt x="1437865" y="1527132"/>
                  <a:pt x="1450727" y="1553257"/>
                  <a:pt x="1456463" y="1579476"/>
                </a:cubicBezTo>
                <a:cubicBezTo>
                  <a:pt x="1462199" y="1605695"/>
                  <a:pt x="1461380" y="1613070"/>
                  <a:pt x="1466296" y="1653218"/>
                </a:cubicBezTo>
                <a:cubicBezTo>
                  <a:pt x="1471212" y="1693366"/>
                  <a:pt x="1480224" y="1776941"/>
                  <a:pt x="1485960" y="1820367"/>
                </a:cubicBezTo>
                <a:cubicBezTo>
                  <a:pt x="1491696" y="1863793"/>
                  <a:pt x="1494974" y="1860515"/>
                  <a:pt x="1500709" y="1913773"/>
                </a:cubicBezTo>
                <a:cubicBezTo>
                  <a:pt x="1506445" y="1967031"/>
                  <a:pt x="1536760" y="2093212"/>
                  <a:pt x="1520373" y="2139915"/>
                </a:cubicBezTo>
                <a:cubicBezTo>
                  <a:pt x="1503986" y="2186618"/>
                  <a:pt x="1418773" y="2152206"/>
                  <a:pt x="1402386" y="2193993"/>
                </a:cubicBezTo>
                <a:cubicBezTo>
                  <a:pt x="1385999" y="2235780"/>
                  <a:pt x="1408940" y="2326728"/>
                  <a:pt x="1422050" y="2390638"/>
                </a:cubicBezTo>
                <a:cubicBezTo>
                  <a:pt x="1435160" y="2454548"/>
                  <a:pt x="1466296" y="2511903"/>
                  <a:pt x="1481044" y="2577451"/>
                </a:cubicBezTo>
                <a:cubicBezTo>
                  <a:pt x="1495792" y="2642999"/>
                  <a:pt x="1513819" y="2714283"/>
                  <a:pt x="1510541" y="2783928"/>
                </a:cubicBezTo>
                <a:cubicBezTo>
                  <a:pt x="1507264" y="2853573"/>
                  <a:pt x="1489237" y="2951896"/>
                  <a:pt x="1461379" y="2995322"/>
                </a:cubicBezTo>
                <a:cubicBezTo>
                  <a:pt x="1433521" y="3038748"/>
                  <a:pt x="1393372" y="3059231"/>
                  <a:pt x="1343392" y="3044483"/>
                </a:cubicBezTo>
                <a:cubicBezTo>
                  <a:pt x="1293412" y="3029735"/>
                  <a:pt x="1195909" y="2942063"/>
                  <a:pt x="1161496" y="2906831"/>
                </a:cubicBezTo>
                <a:cubicBezTo>
                  <a:pt x="1127083" y="2871599"/>
                  <a:pt x="1172147" y="2845379"/>
                  <a:pt x="1136915" y="2833089"/>
                </a:cubicBezTo>
                <a:cubicBezTo>
                  <a:pt x="1101683" y="2820799"/>
                  <a:pt x="1012373" y="2871599"/>
                  <a:pt x="950102" y="2833089"/>
                </a:cubicBezTo>
                <a:cubicBezTo>
                  <a:pt x="887831" y="2794579"/>
                  <a:pt x="816547" y="2675773"/>
                  <a:pt x="763289" y="2602031"/>
                </a:cubicBezTo>
                <a:cubicBezTo>
                  <a:pt x="710031" y="2528289"/>
                  <a:pt x="682173" y="2442257"/>
                  <a:pt x="630554" y="2390638"/>
                </a:cubicBezTo>
                <a:cubicBezTo>
                  <a:pt x="578935" y="2339019"/>
                  <a:pt x="453573" y="2292315"/>
                  <a:pt x="453573" y="2292315"/>
                </a:cubicBezTo>
                <a:cubicBezTo>
                  <a:pt x="387205" y="2256263"/>
                  <a:pt x="301173" y="2223489"/>
                  <a:pt x="232347" y="2174328"/>
                </a:cubicBezTo>
                <a:cubicBezTo>
                  <a:pt x="163521" y="2125167"/>
                  <a:pt x="77489" y="2053882"/>
                  <a:pt x="40618" y="1997347"/>
                </a:cubicBezTo>
                <a:cubicBezTo>
                  <a:pt x="3747" y="1940812"/>
                  <a:pt x="-12640" y="1894108"/>
                  <a:pt x="11121" y="1835115"/>
                </a:cubicBezTo>
                <a:cubicBezTo>
                  <a:pt x="34882" y="1776122"/>
                  <a:pt x="130747" y="1720405"/>
                  <a:pt x="183186" y="1643386"/>
                </a:cubicBezTo>
                <a:cubicBezTo>
                  <a:pt x="235625" y="1566367"/>
                  <a:pt x="283967" y="1483612"/>
                  <a:pt x="325754" y="1372999"/>
                </a:cubicBezTo>
                <a:cubicBezTo>
                  <a:pt x="367541" y="1262386"/>
                  <a:pt x="372457" y="1073116"/>
                  <a:pt x="433909" y="979709"/>
                </a:cubicBezTo>
                <a:cubicBezTo>
                  <a:pt x="495360" y="886303"/>
                  <a:pt x="642024" y="869915"/>
                  <a:pt x="694463" y="812560"/>
                </a:cubicBezTo>
                <a:cubicBezTo>
                  <a:pt x="746902" y="755205"/>
                  <a:pt x="736251" y="701128"/>
                  <a:pt x="748541" y="635580"/>
                </a:cubicBezTo>
                <a:cubicBezTo>
                  <a:pt x="760831" y="570032"/>
                  <a:pt x="746750" y="486747"/>
                  <a:pt x="768205" y="419270"/>
                </a:cubicBezTo>
                <a:cubicBezTo>
                  <a:pt x="789660" y="351793"/>
                  <a:pt x="824015" y="300362"/>
                  <a:pt x="877273" y="230717"/>
                </a:cubicBezTo>
                <a:cubicBezTo>
                  <a:pt x="930531" y="161072"/>
                  <a:pt x="1038013" y="15908"/>
                  <a:pt x="1087754" y="1399"/>
                </a:cubicBezTo>
                <a:cubicBezTo>
                  <a:pt x="1137496" y="-13110"/>
                  <a:pt x="1150315" y="88765"/>
                  <a:pt x="1175722" y="143662"/>
                </a:cubicBezTo>
                <a:cubicBezTo>
                  <a:pt x="1201129" y="198559"/>
                  <a:pt x="1218894" y="275064"/>
                  <a:pt x="1240197" y="330780"/>
                </a:cubicBezTo>
                <a:cubicBezTo>
                  <a:pt x="1261500" y="386496"/>
                  <a:pt x="1380111" y="435969"/>
                  <a:pt x="1420876" y="417269"/>
                </a:cubicBezTo>
                <a:cubicBezTo>
                  <a:pt x="1461641" y="398569"/>
                  <a:pt x="1460828" y="226439"/>
                  <a:pt x="1484785" y="218579"/>
                </a:cubicBezTo>
                <a:close/>
              </a:path>
            </a:pathLst>
          </a:custGeom>
          <a:solidFill>
            <a:srgbClr val="C55A11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3F435-9347-41B4-9B8A-DCA74DE61297}"/>
              </a:ext>
            </a:extLst>
          </p:cNvPr>
          <p:cNvSpPr txBox="1"/>
          <p:nvPr/>
        </p:nvSpPr>
        <p:spPr>
          <a:xfrm>
            <a:off x="1335187" y="1056011"/>
            <a:ext cx="55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Josephus: 204 towns and villages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DF75B-4723-4BE3-82E7-4002229801BA}"/>
              </a:ext>
            </a:extLst>
          </p:cNvPr>
          <p:cNvSpPr txBox="1"/>
          <p:nvPr/>
        </p:nvSpPr>
        <p:spPr>
          <a:xfrm>
            <a:off x="1573901" y="1468705"/>
            <a:ext cx="359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Population over 10,000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FE5A6-CBA9-4CA9-A662-50A415C109DC}"/>
              </a:ext>
            </a:extLst>
          </p:cNvPr>
          <p:cNvSpPr txBox="1"/>
          <p:nvPr/>
        </p:nvSpPr>
        <p:spPr>
          <a:xfrm rot="18544033">
            <a:off x="3289129" y="3159939"/>
            <a:ext cx="117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Galilee</a:t>
            </a:r>
          </a:p>
        </p:txBody>
      </p:sp>
    </p:spTree>
    <p:extLst>
      <p:ext uri="{BB962C8B-B14F-4D97-AF65-F5344CB8AC3E}">
        <p14:creationId xmlns:p14="http://schemas.microsoft.com/office/powerpoint/2010/main" val="12574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7269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10" name="Picture 9" descr="A close up of a horse drawn carriage&#10;&#10;Description automatically generated">
            <a:extLst>
              <a:ext uri="{FF2B5EF4-FFF2-40B4-BE49-F238E27FC236}">
                <a16:creationId xmlns:a16="http://schemas.microsoft.com/office/drawing/2014/main" id="{C8AFB218-E508-43B4-9A3F-CB37AFF5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55679">
            <a:off x="328552" y="1930356"/>
            <a:ext cx="8312727" cy="32958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BD9305-4F17-4E0B-8059-9678C6AC49F2}"/>
              </a:ext>
            </a:extLst>
          </p:cNvPr>
          <p:cNvGrpSpPr/>
          <p:nvPr/>
        </p:nvGrpSpPr>
        <p:grpSpPr>
          <a:xfrm>
            <a:off x="4043265" y="1424474"/>
            <a:ext cx="2058955" cy="1188098"/>
            <a:chOff x="4043265" y="1424474"/>
            <a:chExt cx="2058955" cy="1188098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00089F24-2F26-40D7-B355-EE6826A5DD72}"/>
                </a:ext>
              </a:extLst>
            </p:cNvPr>
            <p:cNvSpPr/>
            <p:nvPr/>
          </p:nvSpPr>
          <p:spPr>
            <a:xfrm>
              <a:off x="4043265" y="1424474"/>
              <a:ext cx="2058955" cy="1188098"/>
            </a:xfrm>
            <a:prstGeom prst="wedgeEllipseCallout">
              <a:avLst>
                <a:gd name="adj1" fmla="val -44421"/>
                <a:gd name="adj2" fmla="val 67391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AB76AB-1EEA-40F1-8BB4-06F55B7B37CD}"/>
                </a:ext>
              </a:extLst>
            </p:cNvPr>
            <p:cNvSpPr txBox="1"/>
            <p:nvPr/>
          </p:nvSpPr>
          <p:spPr>
            <a:xfrm>
              <a:off x="4086809" y="1592424"/>
              <a:ext cx="19532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Chariot up, Baby!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0C7F5-0376-4161-90B7-889E4E695A50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0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14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61:2b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vengeance of our God.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351CDB-CAB7-47A5-ACAE-C93E09BC78FE}"/>
              </a:ext>
            </a:extLst>
          </p:cNvPr>
          <p:cNvGrpSpPr/>
          <p:nvPr/>
        </p:nvGrpSpPr>
        <p:grpSpPr>
          <a:xfrm>
            <a:off x="490538" y="3189424"/>
            <a:ext cx="8220843" cy="969758"/>
            <a:chOff x="1517274" y="3246579"/>
            <a:chExt cx="12163759" cy="9697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A87BD4-2038-4D18-B7A0-4472301B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274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5BFEB7-9746-4F3B-8A57-D4549D882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404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D377DE-A826-4791-B168-BD0DD219D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290" y="3246579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30961F-C76B-45EA-AE07-28510FD9B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26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55B7DF-1F45-472D-B389-D9014F5F8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182" y="3247337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CC1AA1-AC78-442E-9AC2-5B48D84B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956" y="324901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166265-EDCB-4C33-91BD-5CDF2AD8B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75" y="3249577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31D0C1-00FE-4C5E-9F60-9E86B0FD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9893" y="3249245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5094F4-43B3-4858-8EDA-F2AC414A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287" y="3251012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750B7E4-BE5B-43CB-A584-10933F77B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031" y="3254123"/>
              <a:ext cx="994778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F31EAB-5B53-4B72-BDC2-28F62A65E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090" y="3257234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0317F8-A6D7-4664-8121-50886542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6255" y="3257234"/>
              <a:ext cx="994778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42A649-5F93-4BA6-8262-E0F700CD9AA0}"/>
              </a:ext>
            </a:extLst>
          </p:cNvPr>
          <p:cNvSpPr txBox="1"/>
          <p:nvPr/>
        </p:nvSpPr>
        <p:spPr>
          <a:xfrm>
            <a:off x="488709" y="1555335"/>
            <a:ext cx="200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Isaiah’s prophecy ca. 725 BC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96ECC3-623A-4A1A-9286-4B0D9D26C14A}"/>
              </a:ext>
            </a:extLst>
          </p:cNvPr>
          <p:cNvSpPr txBox="1"/>
          <p:nvPr/>
        </p:nvSpPr>
        <p:spPr>
          <a:xfrm>
            <a:off x="2681294" y="1565167"/>
            <a:ext cx="200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61:1-2a fulfilled ca. 30 AD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20D037-2E9F-4909-B45E-D513BA888201}"/>
              </a:ext>
            </a:extLst>
          </p:cNvPr>
          <p:cNvSpPr txBox="1"/>
          <p:nvPr/>
        </p:nvSpPr>
        <p:spPr>
          <a:xfrm>
            <a:off x="5914102" y="1570087"/>
            <a:ext cx="225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61:2b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fulfilled ca. 2000 AD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D73507-D033-4D19-81E3-E7CECE2BDD82}"/>
              </a:ext>
            </a:extLst>
          </p:cNvPr>
          <p:cNvCxnSpPr>
            <a:stCxn id="35" idx="2"/>
          </p:cNvCxnSpPr>
          <p:nvPr/>
        </p:nvCxnSpPr>
        <p:spPr>
          <a:xfrm flipH="1">
            <a:off x="467032" y="2263221"/>
            <a:ext cx="1025015" cy="840695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2675FAC-4CDB-45AB-94BA-6B856A276C3E}"/>
              </a:ext>
            </a:extLst>
          </p:cNvPr>
          <p:cNvCxnSpPr/>
          <p:nvPr/>
        </p:nvCxnSpPr>
        <p:spPr>
          <a:xfrm flipH="1">
            <a:off x="2664542" y="2263221"/>
            <a:ext cx="1025015" cy="840695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6EA287-D6E2-4480-8F1B-E9F8F2860A99}"/>
              </a:ext>
            </a:extLst>
          </p:cNvPr>
          <p:cNvCxnSpPr>
            <a:cxnSpLocks/>
          </p:cNvCxnSpPr>
          <p:nvPr/>
        </p:nvCxnSpPr>
        <p:spPr>
          <a:xfrm>
            <a:off x="7069393" y="2302550"/>
            <a:ext cx="1025015" cy="840695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FCF-F2E2-4B18-B576-C30972CBF708}"/>
              </a:ext>
            </a:extLst>
          </p:cNvPr>
          <p:cNvSpPr txBox="1"/>
          <p:nvPr/>
        </p:nvSpPr>
        <p:spPr>
          <a:xfrm>
            <a:off x="750492" y="3484420"/>
            <a:ext cx="86182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E8453-867E-4492-AAC7-3B4E96C71B51}"/>
              </a:ext>
            </a:extLst>
          </p:cNvPr>
          <p:cNvSpPr txBox="1"/>
          <p:nvPr/>
        </p:nvSpPr>
        <p:spPr>
          <a:xfrm>
            <a:off x="2642143" y="5251338"/>
            <a:ext cx="171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540A37-CDC2-40CB-B5E2-35A21EC734EB}"/>
              </a:ext>
            </a:extLst>
          </p:cNvPr>
          <p:cNvCxnSpPr>
            <a:cxnSpLocks/>
          </p:cNvCxnSpPr>
          <p:nvPr/>
        </p:nvCxnSpPr>
        <p:spPr>
          <a:xfrm flipH="1" flipV="1">
            <a:off x="2642404" y="4220331"/>
            <a:ext cx="850364" cy="968304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BF7570-36EC-45D3-8722-00BD93FC8972}"/>
              </a:ext>
            </a:extLst>
          </p:cNvPr>
          <p:cNvSpPr txBox="1"/>
          <p:nvPr/>
        </p:nvSpPr>
        <p:spPr>
          <a:xfrm>
            <a:off x="6290238" y="5251338"/>
            <a:ext cx="182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1B7D6E-6164-41DC-A12D-F0CD7637D4E5}"/>
              </a:ext>
            </a:extLst>
          </p:cNvPr>
          <p:cNvCxnSpPr>
            <a:cxnSpLocks/>
          </p:cNvCxnSpPr>
          <p:nvPr/>
        </p:nvCxnSpPr>
        <p:spPr>
          <a:xfrm flipV="1">
            <a:off x="7238232" y="4220331"/>
            <a:ext cx="850364" cy="968304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B919A-282C-488E-8AA2-9580EDF346D2}"/>
              </a:ext>
            </a:extLst>
          </p:cNvPr>
          <p:cNvGrpSpPr/>
          <p:nvPr/>
        </p:nvGrpSpPr>
        <p:grpSpPr>
          <a:xfrm>
            <a:off x="2605560" y="2620926"/>
            <a:ext cx="5506112" cy="1548784"/>
            <a:chOff x="2605559" y="2620926"/>
            <a:chExt cx="5550299" cy="15487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180971-9FDC-47B5-A0A9-3B7EB4604C0F}"/>
                </a:ext>
              </a:extLst>
            </p:cNvPr>
            <p:cNvSpPr/>
            <p:nvPr/>
          </p:nvSpPr>
          <p:spPr>
            <a:xfrm>
              <a:off x="2605559" y="3182294"/>
              <a:ext cx="5550299" cy="987416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9C9960-E362-40FC-BA57-D28CA6B8850E}"/>
                </a:ext>
              </a:extLst>
            </p:cNvPr>
            <p:cNvSpPr txBox="1"/>
            <p:nvPr/>
          </p:nvSpPr>
          <p:spPr>
            <a:xfrm>
              <a:off x="4167964" y="2620926"/>
              <a:ext cx="2089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2000 years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8CC1D4A-D6F4-48BA-9508-50F0CCCB2E18}"/>
              </a:ext>
            </a:extLst>
          </p:cNvPr>
          <p:cNvSpPr txBox="1"/>
          <p:nvPr/>
        </p:nvSpPr>
        <p:spPr>
          <a:xfrm>
            <a:off x="4950692" y="3480689"/>
            <a:ext cx="75024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92F406-CA09-4135-B5F4-8034036752D0}"/>
              </a:ext>
            </a:extLst>
          </p:cNvPr>
          <p:cNvSpPr txBox="1"/>
          <p:nvPr/>
        </p:nvSpPr>
        <p:spPr>
          <a:xfrm>
            <a:off x="6298241" y="3497221"/>
            <a:ext cx="75024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D211ED-3E13-4100-8146-7E0DE63313DE}"/>
              </a:ext>
            </a:extLst>
          </p:cNvPr>
          <p:cNvSpPr txBox="1"/>
          <p:nvPr/>
        </p:nvSpPr>
        <p:spPr>
          <a:xfrm>
            <a:off x="7648648" y="3507053"/>
            <a:ext cx="75024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D35E2C-5627-4D2B-9145-1CBE4D1F2D3E}"/>
              </a:ext>
            </a:extLst>
          </p:cNvPr>
          <p:cNvSpPr txBox="1"/>
          <p:nvPr/>
        </p:nvSpPr>
        <p:spPr>
          <a:xfrm>
            <a:off x="3530369" y="3475422"/>
            <a:ext cx="86182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B45D42-5380-4FE6-A29B-A25F87751D4F}"/>
              </a:ext>
            </a:extLst>
          </p:cNvPr>
          <p:cNvSpPr txBox="1"/>
          <p:nvPr/>
        </p:nvSpPr>
        <p:spPr>
          <a:xfrm>
            <a:off x="2122089" y="3479508"/>
            <a:ext cx="86182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BC/AD</a:t>
            </a:r>
          </a:p>
        </p:txBody>
      </p:sp>
    </p:spTree>
    <p:extLst>
      <p:ext uri="{BB962C8B-B14F-4D97-AF65-F5344CB8AC3E}">
        <p14:creationId xmlns:p14="http://schemas.microsoft.com/office/powerpoint/2010/main" val="12500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26" grpId="0" animBg="1"/>
      <p:bldP spid="42" grpId="0"/>
      <p:bldP spid="46" grpId="0"/>
      <p:bldP spid="22" grpId="0" animBg="1"/>
      <p:bldP spid="24" grpId="0" animBg="1"/>
      <p:bldP spid="27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3711</TotalTime>
  <Words>173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Times New Roman</vt:lpstr>
      <vt:lpstr>Times and Times again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2019-06-13T15:52:37Z</dcterms:created>
  <dcterms:modified xsi:type="dcterms:W3CDTF">2019-06-16T12:18:13Z</dcterms:modified>
</cp:coreProperties>
</file>