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59" r:id="rId4"/>
    <p:sldId id="257" r:id="rId5"/>
    <p:sldId id="260" r:id="rId6"/>
    <p:sldId id="261" r:id="rId7"/>
    <p:sldId id="262" r:id="rId8"/>
    <p:sldId id="264" r:id="rId9"/>
    <p:sldId id="265" r:id="rId10"/>
    <p:sldId id="263" r:id="rId11"/>
    <p:sldId id="266" r:id="rId12"/>
    <p:sldId id="267" r:id="rId13"/>
    <p:sldId id="268" r:id="rId14"/>
    <p:sldId id="269" r:id="rId15"/>
    <p:sldId id="270" r:id="rId16"/>
    <p:sldId id="276" r:id="rId17"/>
    <p:sldId id="277" r:id="rId18"/>
    <p:sldId id="278" r:id="rId19"/>
    <p:sldId id="273" r:id="rId20"/>
    <p:sldId id="271" r:id="rId21"/>
    <p:sldId id="279" r:id="rId22"/>
    <p:sldId id="274" r:id="rId23"/>
    <p:sldId id="275" r:id="rId24"/>
    <p:sldId id="280" r:id="rId25"/>
    <p:sldId id="281" r:id="rId26"/>
  </p:sldIdLst>
  <p:sldSz cx="9144000" cy="6858000" type="screen4x3"/>
  <p:notesSz cx="6858000" cy="9144000"/>
  <p:embeddedFontLst>
    <p:embeddedFont>
      <p:font typeface="28 Days Later" panose="020B0603050302020204" pitchFamily="34"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Times and Times again" pitchFamily="2" charset="0"/>
      <p:regular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838"/>
    <a:srgbClr val="530006"/>
    <a:srgbClr val="410042"/>
    <a:srgbClr val="66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3F455D-FD87-42A9-9AC4-464A96F7B0E2}" v="462" dt="2019-06-09T04:07:11.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44" autoAdjust="0"/>
    <p:restoredTop sz="94660"/>
  </p:normalViewPr>
  <p:slideViewPr>
    <p:cSldViewPr snapToGrid="0" showGuides="1">
      <p:cViewPr>
        <p:scale>
          <a:sx n="86" d="100"/>
          <a:sy n="86" d="100"/>
        </p:scale>
        <p:origin x="390" y="339"/>
      </p:cViewPr>
      <p:guideLst>
        <p:guide orient="horz" pos="7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B83F455D-FD87-42A9-9AC4-464A96F7B0E2}"/>
    <pc:docChg chg="undo custSel addSld delSld modSld sldOrd">
      <pc:chgData name="Ken Merrihew" userId="bcb7a1e886d99f07" providerId="LiveId" clId="{B83F455D-FD87-42A9-9AC4-464A96F7B0E2}" dt="2019-06-09T04:07:20.478" v="1407" actId="688"/>
      <pc:docMkLst>
        <pc:docMk/>
      </pc:docMkLst>
      <pc:sldChg chg="modSp modTransition modAnim">
        <pc:chgData name="Ken Merrihew" userId="bcb7a1e886d99f07" providerId="LiveId" clId="{B83F455D-FD87-42A9-9AC4-464A96F7B0E2}" dt="2019-06-09T03:43:14.677" v="1385" actId="1035"/>
        <pc:sldMkLst>
          <pc:docMk/>
          <pc:sldMk cId="704829784" sldId="258"/>
        </pc:sldMkLst>
        <pc:spChg chg="mod">
          <ac:chgData name="Ken Merrihew" userId="bcb7a1e886d99f07" providerId="LiveId" clId="{B83F455D-FD87-42A9-9AC4-464A96F7B0E2}" dt="2019-06-09T03:42:57.123" v="1348" actId="20577"/>
          <ac:spMkLst>
            <pc:docMk/>
            <pc:sldMk cId="704829784" sldId="258"/>
            <ac:spMk id="3" creationId="{E2263769-A21A-47C3-837A-2CF602A4A55D}"/>
          </ac:spMkLst>
        </pc:spChg>
        <pc:spChg chg="mod">
          <ac:chgData name="Ken Merrihew" userId="bcb7a1e886d99f07" providerId="LiveId" clId="{B83F455D-FD87-42A9-9AC4-464A96F7B0E2}" dt="2019-06-09T03:43:14.677" v="1385" actId="1035"/>
          <ac:spMkLst>
            <pc:docMk/>
            <pc:sldMk cId="704829784" sldId="258"/>
            <ac:spMk id="6" creationId="{FB763895-0120-4BB5-82D5-4DB71DA85863}"/>
          </ac:spMkLst>
        </pc:spChg>
        <pc:spChg chg="mod">
          <ac:chgData name="Ken Merrihew" userId="bcb7a1e886d99f07" providerId="LiveId" clId="{B83F455D-FD87-42A9-9AC4-464A96F7B0E2}" dt="2019-06-09T03:43:14.677" v="1385" actId="1035"/>
          <ac:spMkLst>
            <pc:docMk/>
            <pc:sldMk cId="704829784" sldId="258"/>
            <ac:spMk id="8" creationId="{C1D71AFA-252D-477F-BD9B-5EB0D98AF801}"/>
          </ac:spMkLst>
        </pc:spChg>
        <pc:spChg chg="mod">
          <ac:chgData name="Ken Merrihew" userId="bcb7a1e886d99f07" providerId="LiveId" clId="{B83F455D-FD87-42A9-9AC4-464A96F7B0E2}" dt="2019-06-09T03:43:14.677" v="1385" actId="1035"/>
          <ac:spMkLst>
            <pc:docMk/>
            <pc:sldMk cId="704829784" sldId="258"/>
            <ac:spMk id="9" creationId="{9FBCB4E4-AF4B-4F62-A06F-536B4E579BF8}"/>
          </ac:spMkLst>
        </pc:spChg>
        <pc:spChg chg="mod">
          <ac:chgData name="Ken Merrihew" userId="bcb7a1e886d99f07" providerId="LiveId" clId="{B83F455D-FD87-42A9-9AC4-464A96F7B0E2}" dt="2019-06-09T03:43:14.677" v="1385" actId="1035"/>
          <ac:spMkLst>
            <pc:docMk/>
            <pc:sldMk cId="704829784" sldId="258"/>
            <ac:spMk id="10" creationId="{5CD9DEA2-97BB-4EDC-A959-641CFC281E9E}"/>
          </ac:spMkLst>
        </pc:spChg>
      </pc:sldChg>
      <pc:sldChg chg="addSp delSp modSp modAnim">
        <pc:chgData name="Ken Merrihew" userId="bcb7a1e886d99f07" providerId="LiveId" clId="{B83F455D-FD87-42A9-9AC4-464A96F7B0E2}" dt="2019-06-09T03:55:30.217" v="1405"/>
        <pc:sldMkLst>
          <pc:docMk/>
          <pc:sldMk cId="1240217257" sldId="259"/>
        </pc:sldMkLst>
        <pc:spChg chg="add mod">
          <ac:chgData name="Ken Merrihew" userId="bcb7a1e886d99f07" providerId="LiveId" clId="{B83F455D-FD87-42A9-9AC4-464A96F7B0E2}" dt="2019-06-08T19:38:48.900" v="1292" actId="164"/>
          <ac:spMkLst>
            <pc:docMk/>
            <pc:sldMk cId="1240217257" sldId="259"/>
            <ac:spMk id="3" creationId="{27560288-8D33-4128-A61F-0784312D230C}"/>
          </ac:spMkLst>
        </pc:spChg>
        <pc:spChg chg="add mod">
          <ac:chgData name="Ken Merrihew" userId="bcb7a1e886d99f07" providerId="LiveId" clId="{B83F455D-FD87-42A9-9AC4-464A96F7B0E2}" dt="2019-06-08T19:38:48.900" v="1292" actId="164"/>
          <ac:spMkLst>
            <pc:docMk/>
            <pc:sldMk cId="1240217257" sldId="259"/>
            <ac:spMk id="4" creationId="{DAA9CA49-010C-4203-999E-6DBDDC3A41ED}"/>
          </ac:spMkLst>
        </pc:spChg>
        <pc:spChg chg="mod">
          <ac:chgData name="Ken Merrihew" userId="bcb7a1e886d99f07" providerId="LiveId" clId="{B83F455D-FD87-42A9-9AC4-464A96F7B0E2}" dt="2019-06-06T23:47:08.532" v="2" actId="2711"/>
          <ac:spMkLst>
            <pc:docMk/>
            <pc:sldMk cId="1240217257" sldId="259"/>
            <ac:spMk id="13" creationId="{8CF40CCB-54E3-4BE1-B9D9-3873F04C78B3}"/>
          </ac:spMkLst>
        </pc:spChg>
        <pc:spChg chg="mod">
          <ac:chgData name="Ken Merrihew" userId="bcb7a1e886d99f07" providerId="LiveId" clId="{B83F455D-FD87-42A9-9AC4-464A96F7B0E2}" dt="2019-06-09T03:55:05.220" v="1401" actId="1076"/>
          <ac:spMkLst>
            <pc:docMk/>
            <pc:sldMk cId="1240217257" sldId="259"/>
            <ac:spMk id="23" creationId="{025BABE9-E638-4668-A3A9-24479248056A}"/>
          </ac:spMkLst>
        </pc:spChg>
        <pc:spChg chg="mod topLvl">
          <ac:chgData name="Ken Merrihew" userId="bcb7a1e886d99f07" providerId="LiveId" clId="{B83F455D-FD87-42A9-9AC4-464A96F7B0E2}" dt="2019-06-09T03:55:20.499" v="1402" actId="164"/>
          <ac:spMkLst>
            <pc:docMk/>
            <pc:sldMk cId="1240217257" sldId="259"/>
            <ac:spMk id="24" creationId="{5CB2D8F7-9931-40C1-AD87-510F37196EA5}"/>
          </ac:spMkLst>
        </pc:spChg>
        <pc:spChg chg="mod topLvl">
          <ac:chgData name="Ken Merrihew" userId="bcb7a1e886d99f07" providerId="LiveId" clId="{B83F455D-FD87-42A9-9AC4-464A96F7B0E2}" dt="2019-06-09T03:55:20.499" v="1402" actId="164"/>
          <ac:spMkLst>
            <pc:docMk/>
            <pc:sldMk cId="1240217257" sldId="259"/>
            <ac:spMk id="25" creationId="{DC9EF1B8-0D32-4F1B-8FE8-A7D9D1FAD277}"/>
          </ac:spMkLst>
        </pc:spChg>
        <pc:spChg chg="mod topLvl">
          <ac:chgData name="Ken Merrihew" userId="bcb7a1e886d99f07" providerId="LiveId" clId="{B83F455D-FD87-42A9-9AC4-464A96F7B0E2}" dt="2019-06-09T03:55:20.499" v="1402" actId="164"/>
          <ac:spMkLst>
            <pc:docMk/>
            <pc:sldMk cId="1240217257" sldId="259"/>
            <ac:spMk id="26" creationId="{7207C2FB-9D89-4BAC-A12A-9B19A7977E63}"/>
          </ac:spMkLst>
        </pc:spChg>
        <pc:spChg chg="mod topLvl">
          <ac:chgData name="Ken Merrihew" userId="bcb7a1e886d99f07" providerId="LiveId" clId="{B83F455D-FD87-42A9-9AC4-464A96F7B0E2}" dt="2019-06-09T03:55:20.499" v="1402" actId="164"/>
          <ac:spMkLst>
            <pc:docMk/>
            <pc:sldMk cId="1240217257" sldId="259"/>
            <ac:spMk id="27" creationId="{A55469B9-84DF-460D-A835-5D5141818674}"/>
          </ac:spMkLst>
        </pc:spChg>
        <pc:spChg chg="mod topLvl">
          <ac:chgData name="Ken Merrihew" userId="bcb7a1e886d99f07" providerId="LiveId" clId="{B83F455D-FD87-42A9-9AC4-464A96F7B0E2}" dt="2019-06-09T03:55:20.499" v="1402" actId="164"/>
          <ac:spMkLst>
            <pc:docMk/>
            <pc:sldMk cId="1240217257" sldId="259"/>
            <ac:spMk id="28" creationId="{4A036E43-91FF-436B-BC26-5D27147633BA}"/>
          </ac:spMkLst>
        </pc:spChg>
        <pc:spChg chg="mod topLvl">
          <ac:chgData name="Ken Merrihew" userId="bcb7a1e886d99f07" providerId="LiveId" clId="{B83F455D-FD87-42A9-9AC4-464A96F7B0E2}" dt="2019-06-09T03:55:20.499" v="1402" actId="164"/>
          <ac:spMkLst>
            <pc:docMk/>
            <pc:sldMk cId="1240217257" sldId="259"/>
            <ac:spMk id="29" creationId="{B0FBE1C6-3B3C-4C82-A402-B05B5CA74B7F}"/>
          </ac:spMkLst>
        </pc:spChg>
        <pc:spChg chg="mod topLvl">
          <ac:chgData name="Ken Merrihew" userId="bcb7a1e886d99f07" providerId="LiveId" clId="{B83F455D-FD87-42A9-9AC4-464A96F7B0E2}" dt="2019-06-09T03:55:20.499" v="1402" actId="164"/>
          <ac:spMkLst>
            <pc:docMk/>
            <pc:sldMk cId="1240217257" sldId="259"/>
            <ac:spMk id="30" creationId="{F5091908-33C7-4D5E-A28F-B2DB496E7C2A}"/>
          </ac:spMkLst>
        </pc:spChg>
        <pc:spChg chg="mod topLvl">
          <ac:chgData name="Ken Merrihew" userId="bcb7a1e886d99f07" providerId="LiveId" clId="{B83F455D-FD87-42A9-9AC4-464A96F7B0E2}" dt="2019-06-09T03:55:20.499" v="1402" actId="164"/>
          <ac:spMkLst>
            <pc:docMk/>
            <pc:sldMk cId="1240217257" sldId="259"/>
            <ac:spMk id="31" creationId="{9C6CBEBA-2574-4952-B8D3-1F12EDF9B19D}"/>
          </ac:spMkLst>
        </pc:spChg>
        <pc:spChg chg="mod topLvl">
          <ac:chgData name="Ken Merrihew" userId="bcb7a1e886d99f07" providerId="LiveId" clId="{B83F455D-FD87-42A9-9AC4-464A96F7B0E2}" dt="2019-06-09T03:55:20.499" v="1402" actId="164"/>
          <ac:spMkLst>
            <pc:docMk/>
            <pc:sldMk cId="1240217257" sldId="259"/>
            <ac:spMk id="32" creationId="{A5EA527F-294A-4B82-BA86-E3671167DEF1}"/>
          </ac:spMkLst>
        </pc:spChg>
        <pc:spChg chg="mod topLvl">
          <ac:chgData name="Ken Merrihew" userId="bcb7a1e886d99f07" providerId="LiveId" clId="{B83F455D-FD87-42A9-9AC4-464A96F7B0E2}" dt="2019-06-09T03:55:20.499" v="1402" actId="164"/>
          <ac:spMkLst>
            <pc:docMk/>
            <pc:sldMk cId="1240217257" sldId="259"/>
            <ac:spMk id="33" creationId="{D9077430-0DAC-443E-ADF9-0978F97BC086}"/>
          </ac:spMkLst>
        </pc:spChg>
        <pc:spChg chg="mod">
          <ac:chgData name="Ken Merrihew" userId="bcb7a1e886d99f07" providerId="LiveId" clId="{B83F455D-FD87-42A9-9AC4-464A96F7B0E2}" dt="2019-06-09T03:54:04.071" v="1394" actId="14100"/>
          <ac:spMkLst>
            <pc:docMk/>
            <pc:sldMk cId="1240217257" sldId="259"/>
            <ac:spMk id="34" creationId="{C47D07A9-B799-4ED4-9788-A28490175BD3}"/>
          </ac:spMkLst>
        </pc:spChg>
        <pc:grpChg chg="add mod">
          <ac:chgData name="Ken Merrihew" userId="bcb7a1e886d99f07" providerId="LiveId" clId="{B83F455D-FD87-42A9-9AC4-464A96F7B0E2}" dt="2019-06-08T19:38:48.900" v="1292" actId="164"/>
          <ac:grpSpMkLst>
            <pc:docMk/>
            <pc:sldMk cId="1240217257" sldId="259"/>
            <ac:grpSpMk id="5" creationId="{BE435972-B8D2-40C5-A02E-3A20B3DD9AB1}"/>
          </ac:grpSpMkLst>
        </pc:grpChg>
        <pc:grpChg chg="add mod">
          <ac:chgData name="Ken Merrihew" userId="bcb7a1e886d99f07" providerId="LiveId" clId="{B83F455D-FD87-42A9-9AC4-464A96F7B0E2}" dt="2019-06-09T03:55:20.499" v="1402" actId="164"/>
          <ac:grpSpMkLst>
            <pc:docMk/>
            <pc:sldMk cId="1240217257" sldId="259"/>
            <ac:grpSpMk id="6" creationId="{60096C22-32D2-443E-A14D-F49338157CCB}"/>
          </ac:grpSpMkLst>
        </pc:grpChg>
        <pc:grpChg chg="del">
          <ac:chgData name="Ken Merrihew" userId="bcb7a1e886d99f07" providerId="LiveId" clId="{B83F455D-FD87-42A9-9AC4-464A96F7B0E2}" dt="2019-06-09T03:53:09.513" v="1387" actId="165"/>
          <ac:grpSpMkLst>
            <pc:docMk/>
            <pc:sldMk cId="1240217257" sldId="259"/>
            <ac:grpSpMk id="35" creationId="{3AB7AB9D-30F5-4006-ABF5-8FA7579C34F9}"/>
          </ac:grpSpMkLst>
        </pc:grpChg>
        <pc:picChg chg="mod topLvl">
          <ac:chgData name="Ken Merrihew" userId="bcb7a1e886d99f07" providerId="LiveId" clId="{B83F455D-FD87-42A9-9AC4-464A96F7B0E2}" dt="2019-06-09T03:55:20.499" v="1402" actId="164"/>
          <ac:picMkLst>
            <pc:docMk/>
            <pc:sldMk cId="1240217257" sldId="259"/>
            <ac:picMk id="18" creationId="{A53DB123-0692-48D6-870C-97856277DF36}"/>
          </ac:picMkLst>
        </pc:picChg>
      </pc:sldChg>
      <pc:sldChg chg="addSp delSp modSp modAnim">
        <pc:chgData name="Ken Merrihew" userId="bcb7a1e886d99f07" providerId="LiveId" clId="{B83F455D-FD87-42A9-9AC4-464A96F7B0E2}" dt="2019-06-07T00:00:20.760" v="165"/>
        <pc:sldMkLst>
          <pc:docMk/>
          <pc:sldMk cId="2847845674" sldId="260"/>
        </pc:sldMkLst>
        <pc:spChg chg="mod">
          <ac:chgData name="Ken Merrihew" userId="bcb7a1e886d99f07" providerId="LiveId" clId="{B83F455D-FD87-42A9-9AC4-464A96F7B0E2}" dt="2019-06-06T23:59:08.498" v="104" actId="122"/>
          <ac:spMkLst>
            <pc:docMk/>
            <pc:sldMk cId="2847845674" sldId="260"/>
            <ac:spMk id="3" creationId="{7C2219EE-226C-4479-8510-AE7AB9EDD516}"/>
          </ac:spMkLst>
        </pc:spChg>
        <pc:spChg chg="add mod">
          <ac:chgData name="Ken Merrihew" userId="bcb7a1e886d99f07" providerId="LiveId" clId="{B83F455D-FD87-42A9-9AC4-464A96F7B0E2}" dt="2019-06-06T23:59:08.498" v="104" actId="122"/>
          <ac:spMkLst>
            <pc:docMk/>
            <pc:sldMk cId="2847845674" sldId="260"/>
            <ac:spMk id="5" creationId="{ABFB4CDB-E859-4A17-A333-1CFE27146CED}"/>
          </ac:spMkLst>
        </pc:spChg>
        <pc:spChg chg="add mod">
          <ac:chgData name="Ken Merrihew" userId="bcb7a1e886d99f07" providerId="LiveId" clId="{B83F455D-FD87-42A9-9AC4-464A96F7B0E2}" dt="2019-06-06T23:59:16.778" v="161" actId="1035"/>
          <ac:spMkLst>
            <pc:docMk/>
            <pc:sldMk cId="2847845674" sldId="260"/>
            <ac:spMk id="6" creationId="{0EA49D4A-BE56-440B-B00F-F8BC45698015}"/>
          </ac:spMkLst>
        </pc:spChg>
        <pc:spChg chg="del">
          <ac:chgData name="Ken Merrihew" userId="bcb7a1e886d99f07" providerId="LiveId" clId="{B83F455D-FD87-42A9-9AC4-464A96F7B0E2}" dt="2019-06-06T23:46:27.478" v="1" actId="478"/>
          <ac:spMkLst>
            <pc:docMk/>
            <pc:sldMk cId="2847845674" sldId="260"/>
            <ac:spMk id="22" creationId="{C34AB1F9-1F0F-4970-87B7-6C42E805A7BF}"/>
          </ac:spMkLst>
        </pc:spChg>
        <pc:spChg chg="mod">
          <ac:chgData name="Ken Merrihew" userId="bcb7a1e886d99f07" providerId="LiveId" clId="{B83F455D-FD87-42A9-9AC4-464A96F7B0E2}" dt="2019-06-06T23:59:08.498" v="104" actId="122"/>
          <ac:spMkLst>
            <pc:docMk/>
            <pc:sldMk cId="2847845674" sldId="260"/>
            <ac:spMk id="37" creationId="{DE6F8466-AFF6-46CF-8D56-DB061C1868F9}"/>
          </ac:spMkLst>
        </pc:spChg>
        <pc:picChg chg="add mod">
          <ac:chgData name="Ken Merrihew" userId="bcb7a1e886d99f07" providerId="LiveId" clId="{B83F455D-FD87-42A9-9AC4-464A96F7B0E2}" dt="2019-06-06T23:57:30.064" v="72" actId="1076"/>
          <ac:picMkLst>
            <pc:docMk/>
            <pc:sldMk cId="2847845674" sldId="260"/>
            <ac:picMk id="4" creationId="{303ECCA2-B74E-4ABF-8116-4CA686406723}"/>
          </ac:picMkLst>
        </pc:picChg>
        <pc:picChg chg="mod">
          <ac:chgData name="Ken Merrihew" userId="bcb7a1e886d99f07" providerId="LiveId" clId="{B83F455D-FD87-42A9-9AC4-464A96F7B0E2}" dt="2019-06-06T23:56:33.688" v="69" actId="1038"/>
          <ac:picMkLst>
            <pc:docMk/>
            <pc:sldMk cId="2847845674" sldId="260"/>
            <ac:picMk id="1026" creationId="{D8D710CD-1CD3-497E-B06B-549C435C2E9F}"/>
          </ac:picMkLst>
        </pc:picChg>
        <pc:picChg chg="mod">
          <ac:chgData name="Ken Merrihew" userId="bcb7a1e886d99f07" providerId="LiveId" clId="{B83F455D-FD87-42A9-9AC4-464A96F7B0E2}" dt="2019-06-06T23:56:11.263" v="21" actId="1076"/>
          <ac:picMkLst>
            <pc:docMk/>
            <pc:sldMk cId="2847845674" sldId="260"/>
            <ac:picMk id="1028" creationId="{6C356E97-1343-4BD7-816D-09A23F020FD8}"/>
          </ac:picMkLst>
        </pc:picChg>
        <pc:picChg chg="mod">
          <ac:chgData name="Ken Merrihew" userId="bcb7a1e886d99f07" providerId="LiveId" clId="{B83F455D-FD87-42A9-9AC4-464A96F7B0E2}" dt="2019-06-06T23:57:26.286" v="71" actId="14100"/>
          <ac:picMkLst>
            <pc:docMk/>
            <pc:sldMk cId="2847845674" sldId="260"/>
            <ac:picMk id="1030" creationId="{4F8CF0B4-8784-4879-B6AE-1E831F1D4BAB}"/>
          </ac:picMkLst>
        </pc:picChg>
        <pc:picChg chg="del">
          <ac:chgData name="Ken Merrihew" userId="bcb7a1e886d99f07" providerId="LiveId" clId="{B83F455D-FD87-42A9-9AC4-464A96F7B0E2}" dt="2019-06-06T23:46:24.098" v="0" actId="478"/>
          <ac:picMkLst>
            <pc:docMk/>
            <pc:sldMk cId="2847845674" sldId="260"/>
            <ac:picMk id="1032" creationId="{5C321706-5B30-4FA6-BEC6-DC9C1F2F827D}"/>
          </ac:picMkLst>
        </pc:picChg>
        <pc:picChg chg="del mod">
          <ac:chgData name="Ken Merrihew" userId="bcb7a1e886d99f07" providerId="LiveId" clId="{B83F455D-FD87-42A9-9AC4-464A96F7B0E2}" dt="2019-06-06T23:54:11.821" v="7" actId="478"/>
          <ac:picMkLst>
            <pc:docMk/>
            <pc:sldMk cId="2847845674" sldId="260"/>
            <ac:picMk id="1034" creationId="{2126D9B4-6533-4BB0-84FA-60F75EF015F0}"/>
          </ac:picMkLst>
        </pc:picChg>
      </pc:sldChg>
      <pc:sldChg chg="addSp delSp modSp add ord delAnim modAnim">
        <pc:chgData name="Ken Merrihew" userId="bcb7a1e886d99f07" providerId="LiveId" clId="{B83F455D-FD87-42A9-9AC4-464A96F7B0E2}" dt="2019-06-07T01:27:18.052" v="396"/>
        <pc:sldMkLst>
          <pc:docMk/>
          <pc:sldMk cId="1831308789" sldId="262"/>
        </pc:sldMkLst>
        <pc:spChg chg="mod">
          <ac:chgData name="Ken Merrihew" userId="bcb7a1e886d99f07" providerId="LiveId" clId="{B83F455D-FD87-42A9-9AC4-464A96F7B0E2}" dt="2019-06-07T01:20:38.218" v="380" actId="1038"/>
          <ac:spMkLst>
            <pc:docMk/>
            <pc:sldMk cId="1831308789" sldId="262"/>
            <ac:spMk id="3" creationId="{E2263769-A21A-47C3-837A-2CF602A4A55D}"/>
          </ac:spMkLst>
        </pc:spChg>
        <pc:spChg chg="add mod">
          <ac:chgData name="Ken Merrihew" userId="bcb7a1e886d99f07" providerId="LiveId" clId="{B83F455D-FD87-42A9-9AC4-464A96F7B0E2}" dt="2019-06-07T01:20:31.197" v="360" actId="1036"/>
          <ac:spMkLst>
            <pc:docMk/>
            <pc:sldMk cId="1831308789" sldId="262"/>
            <ac:spMk id="4" creationId="{B2057F7D-529F-458E-81A3-2B281468F6FF}"/>
          </ac:spMkLst>
        </pc:spChg>
        <pc:spChg chg="mod">
          <ac:chgData name="Ken Merrihew" userId="bcb7a1e886d99f07" providerId="LiveId" clId="{B83F455D-FD87-42A9-9AC4-464A96F7B0E2}" dt="2019-06-07T01:18:08.982" v="229" actId="313"/>
          <ac:spMkLst>
            <pc:docMk/>
            <pc:sldMk cId="1831308789" sldId="262"/>
            <ac:spMk id="6" creationId="{FB763895-0120-4BB5-82D5-4DB71DA85863}"/>
          </ac:spMkLst>
        </pc:spChg>
        <pc:spChg chg="del">
          <ac:chgData name="Ken Merrihew" userId="bcb7a1e886d99f07" providerId="LiveId" clId="{B83F455D-FD87-42A9-9AC4-464A96F7B0E2}" dt="2019-06-07T01:18:37.960" v="230" actId="478"/>
          <ac:spMkLst>
            <pc:docMk/>
            <pc:sldMk cId="1831308789" sldId="262"/>
            <ac:spMk id="8" creationId="{C1D71AFA-252D-477F-BD9B-5EB0D98AF801}"/>
          </ac:spMkLst>
        </pc:spChg>
        <pc:spChg chg="mod">
          <ac:chgData name="Ken Merrihew" userId="bcb7a1e886d99f07" providerId="LiveId" clId="{B83F455D-FD87-42A9-9AC4-464A96F7B0E2}" dt="2019-06-07T01:19:15.932" v="323" actId="1035"/>
          <ac:spMkLst>
            <pc:docMk/>
            <pc:sldMk cId="1831308789" sldId="262"/>
            <ac:spMk id="9" creationId="{9FBCB4E4-AF4B-4F62-A06F-536B4E579BF8}"/>
          </ac:spMkLst>
        </pc:spChg>
        <pc:spChg chg="del">
          <ac:chgData name="Ken Merrihew" userId="bcb7a1e886d99f07" providerId="LiveId" clId="{B83F455D-FD87-42A9-9AC4-464A96F7B0E2}" dt="2019-06-07T01:19:06.818" v="275" actId="478"/>
          <ac:spMkLst>
            <pc:docMk/>
            <pc:sldMk cId="1831308789" sldId="262"/>
            <ac:spMk id="10" creationId="{5CD9DEA2-97BB-4EDC-A959-641CFC281E9E}"/>
          </ac:spMkLst>
        </pc:spChg>
        <pc:spChg chg="add mod">
          <ac:chgData name="Ken Merrihew" userId="bcb7a1e886d99f07" providerId="LiveId" clId="{B83F455D-FD87-42A9-9AC4-464A96F7B0E2}" dt="2019-06-07T01:26:50.160" v="393" actId="1036"/>
          <ac:spMkLst>
            <pc:docMk/>
            <pc:sldMk cId="1831308789" sldId="262"/>
            <ac:spMk id="11" creationId="{A5BC4948-DBE6-41B8-90A3-80710CDF22F0}"/>
          </ac:spMkLst>
        </pc:spChg>
      </pc:sldChg>
      <pc:sldChg chg="add ord">
        <pc:chgData name="Ken Merrihew" userId="bcb7a1e886d99f07" providerId="LiveId" clId="{B83F455D-FD87-42A9-9AC4-464A96F7B0E2}" dt="2019-06-07T01:17:31.513" v="169"/>
        <pc:sldMkLst>
          <pc:docMk/>
          <pc:sldMk cId="1398486724" sldId="263"/>
        </pc:sldMkLst>
      </pc:sldChg>
      <pc:sldChg chg="delSp modSp add delAnim">
        <pc:chgData name="Ken Merrihew" userId="bcb7a1e886d99f07" providerId="LiveId" clId="{B83F455D-FD87-42A9-9AC4-464A96F7B0E2}" dt="2019-06-07T01:34:23.689" v="409" actId="207"/>
        <pc:sldMkLst>
          <pc:docMk/>
          <pc:sldMk cId="1539534986" sldId="264"/>
        </pc:sldMkLst>
        <pc:spChg chg="mod">
          <ac:chgData name="Ken Merrihew" userId="bcb7a1e886d99f07" providerId="LiveId" clId="{B83F455D-FD87-42A9-9AC4-464A96F7B0E2}" dt="2019-06-07T01:34:23.689" v="409" actId="207"/>
          <ac:spMkLst>
            <pc:docMk/>
            <pc:sldMk cId="1539534986" sldId="264"/>
            <ac:spMk id="3" creationId="{E2263769-A21A-47C3-837A-2CF602A4A55D}"/>
          </ac:spMkLst>
        </pc:spChg>
        <pc:spChg chg="del">
          <ac:chgData name="Ken Merrihew" userId="bcb7a1e886d99f07" providerId="LiveId" clId="{B83F455D-FD87-42A9-9AC4-464A96F7B0E2}" dt="2019-06-07T01:33:59.168" v="400" actId="478"/>
          <ac:spMkLst>
            <pc:docMk/>
            <pc:sldMk cId="1539534986" sldId="264"/>
            <ac:spMk id="4" creationId="{B2057F7D-529F-458E-81A3-2B281468F6FF}"/>
          </ac:spMkLst>
        </pc:spChg>
        <pc:spChg chg="del">
          <ac:chgData name="Ken Merrihew" userId="bcb7a1e886d99f07" providerId="LiveId" clId="{B83F455D-FD87-42A9-9AC4-464A96F7B0E2}" dt="2019-06-07T01:33:55.501" v="398" actId="478"/>
          <ac:spMkLst>
            <pc:docMk/>
            <pc:sldMk cId="1539534986" sldId="264"/>
            <ac:spMk id="6" creationId="{FB763895-0120-4BB5-82D5-4DB71DA85863}"/>
          </ac:spMkLst>
        </pc:spChg>
        <pc:spChg chg="del">
          <ac:chgData name="Ken Merrihew" userId="bcb7a1e886d99f07" providerId="LiveId" clId="{B83F455D-FD87-42A9-9AC4-464A96F7B0E2}" dt="2019-06-07T01:33:55.501" v="398" actId="478"/>
          <ac:spMkLst>
            <pc:docMk/>
            <pc:sldMk cId="1539534986" sldId="264"/>
            <ac:spMk id="9" creationId="{9FBCB4E4-AF4B-4F62-A06F-536B4E579BF8}"/>
          </ac:spMkLst>
        </pc:spChg>
        <pc:spChg chg="del">
          <ac:chgData name="Ken Merrihew" userId="bcb7a1e886d99f07" providerId="LiveId" clId="{B83F455D-FD87-42A9-9AC4-464A96F7B0E2}" dt="2019-06-07T01:33:58.158" v="399" actId="478"/>
          <ac:spMkLst>
            <pc:docMk/>
            <pc:sldMk cId="1539534986" sldId="264"/>
            <ac:spMk id="11" creationId="{A5BC4948-DBE6-41B8-90A3-80710CDF22F0}"/>
          </ac:spMkLst>
        </pc:spChg>
      </pc:sldChg>
      <pc:sldChg chg="addSp modSp add modAnim">
        <pc:chgData name="Ken Merrihew" userId="bcb7a1e886d99f07" providerId="LiveId" clId="{B83F455D-FD87-42A9-9AC4-464A96F7B0E2}" dt="2019-06-07T01:39:46.662" v="451"/>
        <pc:sldMkLst>
          <pc:docMk/>
          <pc:sldMk cId="234741005" sldId="265"/>
        </pc:sldMkLst>
        <pc:spChg chg="mod ord">
          <ac:chgData name="Ken Merrihew" userId="bcb7a1e886d99f07" providerId="LiveId" clId="{B83F455D-FD87-42A9-9AC4-464A96F7B0E2}" dt="2019-06-07T01:37:32.551" v="425" actId="166"/>
          <ac:spMkLst>
            <pc:docMk/>
            <pc:sldMk cId="234741005" sldId="265"/>
            <ac:spMk id="3" creationId="{E2263769-A21A-47C3-837A-2CF602A4A55D}"/>
          </ac:spMkLst>
        </pc:spChg>
        <pc:spChg chg="add mod">
          <ac:chgData name="Ken Merrihew" userId="bcb7a1e886d99f07" providerId="LiveId" clId="{B83F455D-FD87-42A9-9AC4-464A96F7B0E2}" dt="2019-06-07T01:37:00.944" v="420" actId="14100"/>
          <ac:spMkLst>
            <pc:docMk/>
            <pc:sldMk cId="234741005" sldId="265"/>
            <ac:spMk id="4" creationId="{0EBB5030-45F5-4CD6-B2FC-1EEF8111B64A}"/>
          </ac:spMkLst>
        </pc:spChg>
        <pc:spChg chg="add mod">
          <ac:chgData name="Ken Merrihew" userId="bcb7a1e886d99f07" providerId="LiveId" clId="{B83F455D-FD87-42A9-9AC4-464A96F7B0E2}" dt="2019-06-07T01:37:12.689" v="423" actId="14100"/>
          <ac:spMkLst>
            <pc:docMk/>
            <pc:sldMk cId="234741005" sldId="265"/>
            <ac:spMk id="5" creationId="{92145517-FFC5-4282-AF9B-1A6A00F2088E}"/>
          </ac:spMkLst>
        </pc:spChg>
        <pc:spChg chg="add mod ord">
          <ac:chgData name="Ken Merrihew" userId="bcb7a1e886d99f07" providerId="LiveId" clId="{B83F455D-FD87-42A9-9AC4-464A96F7B0E2}" dt="2019-06-07T01:37:55.939" v="429" actId="167"/>
          <ac:spMkLst>
            <pc:docMk/>
            <pc:sldMk cId="234741005" sldId="265"/>
            <ac:spMk id="6" creationId="{0DD4DED4-C44C-4B76-84A5-7B683681DB81}"/>
          </ac:spMkLst>
        </pc:spChg>
        <pc:spChg chg="add mod ord">
          <ac:chgData name="Ken Merrihew" userId="bcb7a1e886d99f07" providerId="LiveId" clId="{B83F455D-FD87-42A9-9AC4-464A96F7B0E2}" dt="2019-06-07T01:38:13.429" v="435" actId="167"/>
          <ac:spMkLst>
            <pc:docMk/>
            <pc:sldMk cId="234741005" sldId="265"/>
            <ac:spMk id="7" creationId="{18E3D77C-756D-44E8-8E3A-98E345D32E75}"/>
          </ac:spMkLst>
        </pc:spChg>
        <pc:spChg chg="add mod ord">
          <ac:chgData name="Ken Merrihew" userId="bcb7a1e886d99f07" providerId="LiveId" clId="{B83F455D-FD87-42A9-9AC4-464A96F7B0E2}" dt="2019-06-07T01:38:32.555" v="439" actId="167"/>
          <ac:spMkLst>
            <pc:docMk/>
            <pc:sldMk cId="234741005" sldId="265"/>
            <ac:spMk id="8" creationId="{DE49C080-AAE9-43FD-8E92-937790AA1E0A}"/>
          </ac:spMkLst>
        </pc:spChg>
      </pc:sldChg>
      <pc:sldChg chg="addSp delSp modSp add ord delAnim modAnim">
        <pc:chgData name="Ken Merrihew" userId="bcb7a1e886d99f07" providerId="LiveId" clId="{B83F455D-FD87-42A9-9AC4-464A96F7B0E2}" dt="2019-06-07T02:08:33.929" v="487"/>
        <pc:sldMkLst>
          <pc:docMk/>
          <pc:sldMk cId="875342259" sldId="266"/>
        </pc:sldMkLst>
        <pc:spChg chg="mod">
          <ac:chgData name="Ken Merrihew" userId="bcb7a1e886d99f07" providerId="LiveId" clId="{B83F455D-FD87-42A9-9AC4-464A96F7B0E2}" dt="2019-06-07T02:06:19.227" v="465" actId="403"/>
          <ac:spMkLst>
            <pc:docMk/>
            <pc:sldMk cId="875342259" sldId="266"/>
            <ac:spMk id="3" creationId="{E2263769-A21A-47C3-837A-2CF602A4A55D}"/>
          </ac:spMkLst>
        </pc:spChg>
        <pc:spChg chg="del">
          <ac:chgData name="Ken Merrihew" userId="bcb7a1e886d99f07" providerId="LiveId" clId="{B83F455D-FD87-42A9-9AC4-464A96F7B0E2}" dt="2019-06-07T02:06:00.316" v="456" actId="478"/>
          <ac:spMkLst>
            <pc:docMk/>
            <pc:sldMk cId="875342259" sldId="266"/>
            <ac:spMk id="4" creationId="{B2057F7D-529F-458E-81A3-2B281468F6FF}"/>
          </ac:spMkLst>
        </pc:spChg>
        <pc:spChg chg="mod">
          <ac:chgData name="Ken Merrihew" userId="bcb7a1e886d99f07" providerId="LiveId" clId="{B83F455D-FD87-42A9-9AC4-464A96F7B0E2}" dt="2019-06-07T02:08:04.471" v="475" actId="207"/>
          <ac:spMkLst>
            <pc:docMk/>
            <pc:sldMk cId="875342259" sldId="266"/>
            <ac:spMk id="6" creationId="{FB763895-0120-4BB5-82D5-4DB71DA85863}"/>
          </ac:spMkLst>
        </pc:spChg>
        <pc:spChg chg="add mod ord">
          <ac:chgData name="Ken Merrihew" userId="bcb7a1e886d99f07" providerId="LiveId" clId="{B83F455D-FD87-42A9-9AC4-464A96F7B0E2}" dt="2019-06-07T02:08:23.038" v="485" actId="1035"/>
          <ac:spMkLst>
            <pc:docMk/>
            <pc:sldMk cId="875342259" sldId="266"/>
            <ac:spMk id="8" creationId="{74CB6986-2882-4A0D-AF1B-EE95C37A85F3}"/>
          </ac:spMkLst>
        </pc:spChg>
        <pc:spChg chg="del">
          <ac:chgData name="Ken Merrihew" userId="bcb7a1e886d99f07" providerId="LiveId" clId="{B83F455D-FD87-42A9-9AC4-464A96F7B0E2}" dt="2019-06-07T02:06:32.866" v="467" actId="478"/>
          <ac:spMkLst>
            <pc:docMk/>
            <pc:sldMk cId="875342259" sldId="266"/>
            <ac:spMk id="9" creationId="{9FBCB4E4-AF4B-4F62-A06F-536B4E579BF8}"/>
          </ac:spMkLst>
        </pc:spChg>
        <pc:spChg chg="del">
          <ac:chgData name="Ken Merrihew" userId="bcb7a1e886d99f07" providerId="LiveId" clId="{B83F455D-FD87-42A9-9AC4-464A96F7B0E2}" dt="2019-06-07T02:06:01.526" v="457" actId="478"/>
          <ac:spMkLst>
            <pc:docMk/>
            <pc:sldMk cId="875342259" sldId="266"/>
            <ac:spMk id="11" creationId="{A5BC4948-DBE6-41B8-90A3-80710CDF22F0}"/>
          </ac:spMkLst>
        </pc:spChg>
      </pc:sldChg>
      <pc:sldChg chg="add ord">
        <pc:chgData name="Ken Merrihew" userId="bcb7a1e886d99f07" providerId="LiveId" clId="{B83F455D-FD87-42A9-9AC4-464A96F7B0E2}" dt="2019-06-07T02:05:56.274" v="455"/>
        <pc:sldMkLst>
          <pc:docMk/>
          <pc:sldMk cId="198855437" sldId="267"/>
        </pc:sldMkLst>
      </pc:sldChg>
      <pc:sldChg chg="addSp modSp add modAnim">
        <pc:chgData name="Ken Merrihew" userId="bcb7a1e886d99f07" providerId="LiveId" clId="{B83F455D-FD87-42A9-9AC4-464A96F7B0E2}" dt="2019-06-07T03:02:17.846" v="1129" actId="167"/>
        <pc:sldMkLst>
          <pc:docMk/>
          <pc:sldMk cId="748522988" sldId="268"/>
        </pc:sldMkLst>
        <pc:spChg chg="mod ord">
          <ac:chgData name="Ken Merrihew" userId="bcb7a1e886d99f07" providerId="LiveId" clId="{B83F455D-FD87-42A9-9AC4-464A96F7B0E2}" dt="2019-06-07T03:00:11.379" v="1120" actId="167"/>
          <ac:spMkLst>
            <pc:docMk/>
            <pc:sldMk cId="748522988" sldId="268"/>
            <ac:spMk id="3" creationId="{E2263769-A21A-47C3-837A-2CF602A4A55D}"/>
          </ac:spMkLst>
        </pc:spChg>
        <pc:spChg chg="add mod">
          <ac:chgData name="Ken Merrihew" userId="bcb7a1e886d99f07" providerId="LiveId" clId="{B83F455D-FD87-42A9-9AC4-464A96F7B0E2}" dt="2019-06-07T02:14:33.939" v="670" actId="20577"/>
          <ac:spMkLst>
            <pc:docMk/>
            <pc:sldMk cId="748522988" sldId="268"/>
            <ac:spMk id="4" creationId="{35856DCF-EE7C-4507-AAC2-198E65437C10}"/>
          </ac:spMkLst>
        </pc:spChg>
        <pc:spChg chg="add mod ord">
          <ac:chgData name="Ken Merrihew" userId="bcb7a1e886d99f07" providerId="LiveId" clId="{B83F455D-FD87-42A9-9AC4-464A96F7B0E2}" dt="2019-06-07T02:15:18.141" v="806" actId="1038"/>
          <ac:spMkLst>
            <pc:docMk/>
            <pc:sldMk cId="748522988" sldId="268"/>
            <ac:spMk id="7" creationId="{811AA439-01E5-445E-84FB-F4BAC3723E0E}"/>
          </ac:spMkLst>
        </pc:spChg>
        <pc:spChg chg="mod">
          <ac:chgData name="Ken Merrihew" userId="bcb7a1e886d99f07" providerId="LiveId" clId="{B83F455D-FD87-42A9-9AC4-464A96F7B0E2}" dt="2019-06-07T02:14:57.038" v="797" actId="14100"/>
          <ac:spMkLst>
            <pc:docMk/>
            <pc:sldMk cId="748522988" sldId="268"/>
            <ac:spMk id="8" creationId="{74CB6986-2882-4A0D-AF1B-EE95C37A85F3}"/>
          </ac:spMkLst>
        </pc:spChg>
        <pc:spChg chg="add mod ord">
          <ac:chgData name="Ken Merrihew" userId="bcb7a1e886d99f07" providerId="LiveId" clId="{B83F455D-FD87-42A9-9AC4-464A96F7B0E2}" dt="2019-06-07T03:02:17.846" v="1129" actId="167"/>
          <ac:spMkLst>
            <pc:docMk/>
            <pc:sldMk cId="748522988" sldId="268"/>
            <ac:spMk id="9" creationId="{51B7B3FF-C630-4659-9E7F-68D11580DBC9}"/>
          </ac:spMkLst>
        </pc:spChg>
      </pc:sldChg>
      <pc:sldChg chg="add">
        <pc:chgData name="Ken Merrihew" userId="bcb7a1e886d99f07" providerId="LiveId" clId="{B83F455D-FD87-42A9-9AC4-464A96F7B0E2}" dt="2019-06-07T02:12:17.065" v="488"/>
        <pc:sldMkLst>
          <pc:docMk/>
          <pc:sldMk cId="3539535936" sldId="269"/>
        </pc:sldMkLst>
      </pc:sldChg>
      <pc:sldChg chg="addSp delSp modSp add delAnim modAnim">
        <pc:chgData name="Ken Merrihew" userId="bcb7a1e886d99f07" providerId="LiveId" clId="{B83F455D-FD87-42A9-9AC4-464A96F7B0E2}" dt="2019-06-07T03:05:40.896" v="1193" actId="1037"/>
        <pc:sldMkLst>
          <pc:docMk/>
          <pc:sldMk cId="3130336060" sldId="270"/>
        </pc:sldMkLst>
        <pc:spChg chg="mod">
          <ac:chgData name="Ken Merrihew" userId="bcb7a1e886d99f07" providerId="LiveId" clId="{B83F455D-FD87-42A9-9AC4-464A96F7B0E2}" dt="2019-06-07T02:21:10.207" v="823" actId="20577"/>
          <ac:spMkLst>
            <pc:docMk/>
            <pc:sldMk cId="3130336060" sldId="270"/>
            <ac:spMk id="3" creationId="{E2263769-A21A-47C3-837A-2CF602A4A55D}"/>
          </ac:spMkLst>
        </pc:spChg>
        <pc:spChg chg="add mod">
          <ac:chgData name="Ken Merrihew" userId="bcb7a1e886d99f07" providerId="LiveId" clId="{B83F455D-FD87-42A9-9AC4-464A96F7B0E2}" dt="2019-06-07T02:22:52.500" v="924" actId="1036"/>
          <ac:spMkLst>
            <pc:docMk/>
            <pc:sldMk cId="3130336060" sldId="270"/>
            <ac:spMk id="5" creationId="{A15CB502-CA9B-4A10-A016-E700C9CD997B}"/>
          </ac:spMkLst>
        </pc:spChg>
        <pc:spChg chg="del">
          <ac:chgData name="Ken Merrihew" userId="bcb7a1e886d99f07" providerId="LiveId" clId="{B83F455D-FD87-42A9-9AC4-464A96F7B0E2}" dt="2019-06-07T02:23:47.294" v="936" actId="478"/>
          <ac:spMkLst>
            <pc:docMk/>
            <pc:sldMk cId="3130336060" sldId="270"/>
            <ac:spMk id="7" creationId="{811AA439-01E5-445E-84FB-F4BAC3723E0E}"/>
          </ac:spMkLst>
        </pc:spChg>
        <pc:spChg chg="del">
          <ac:chgData name="Ken Merrihew" userId="bcb7a1e886d99f07" providerId="LiveId" clId="{B83F455D-FD87-42A9-9AC4-464A96F7B0E2}" dt="2019-06-07T02:23:52.208" v="937" actId="478"/>
          <ac:spMkLst>
            <pc:docMk/>
            <pc:sldMk cId="3130336060" sldId="270"/>
            <ac:spMk id="8" creationId="{74CB6986-2882-4A0D-AF1B-EE95C37A85F3}"/>
          </ac:spMkLst>
        </pc:spChg>
        <pc:spChg chg="add mod ord">
          <ac:chgData name="Ken Merrihew" userId="bcb7a1e886d99f07" providerId="LiveId" clId="{B83F455D-FD87-42A9-9AC4-464A96F7B0E2}" dt="2019-06-07T03:05:40.896" v="1193" actId="1037"/>
          <ac:spMkLst>
            <pc:docMk/>
            <pc:sldMk cId="3130336060" sldId="270"/>
            <ac:spMk id="9" creationId="{27D48AB1-8941-4A65-BA25-3DDA37CC4255}"/>
          </ac:spMkLst>
        </pc:spChg>
        <pc:spChg chg="add mod ord">
          <ac:chgData name="Ken Merrihew" userId="bcb7a1e886d99f07" providerId="LiveId" clId="{B83F455D-FD87-42A9-9AC4-464A96F7B0E2}" dt="2019-06-07T02:23:58.009" v="938" actId="167"/>
          <ac:spMkLst>
            <pc:docMk/>
            <pc:sldMk cId="3130336060" sldId="270"/>
            <ac:spMk id="10" creationId="{F4A9229E-6458-4D3E-B2B5-2865772A7BB3}"/>
          </ac:spMkLst>
        </pc:spChg>
        <pc:spChg chg="add mod ord">
          <ac:chgData name="Ken Merrihew" userId="bcb7a1e886d99f07" providerId="LiveId" clId="{B83F455D-FD87-42A9-9AC4-464A96F7B0E2}" dt="2019-06-07T03:03:15.209" v="1173" actId="167"/>
          <ac:spMkLst>
            <pc:docMk/>
            <pc:sldMk cId="3130336060" sldId="270"/>
            <ac:spMk id="11" creationId="{3F5E1742-FF15-47FE-9370-12FBF2EF1403}"/>
          </ac:spMkLst>
        </pc:spChg>
      </pc:sldChg>
      <pc:sldChg chg="add ord">
        <pc:chgData name="Ken Merrihew" userId="bcb7a1e886d99f07" providerId="LiveId" clId="{B83F455D-FD87-42A9-9AC4-464A96F7B0E2}" dt="2019-06-08T20:14:29.986" v="1298"/>
        <pc:sldMkLst>
          <pc:docMk/>
          <pc:sldMk cId="3818513483" sldId="271"/>
        </pc:sldMkLst>
      </pc:sldChg>
      <pc:sldChg chg="addSp delSp modSp add del delAnim modAnim">
        <pc:chgData name="Ken Merrihew" userId="bcb7a1e886d99f07" providerId="LiveId" clId="{B83F455D-FD87-42A9-9AC4-464A96F7B0E2}" dt="2019-06-09T04:03:27.862" v="1406" actId="2696"/>
        <pc:sldMkLst>
          <pc:docMk/>
          <pc:sldMk cId="2317058486" sldId="272"/>
        </pc:sldMkLst>
        <pc:spChg chg="mod">
          <ac:chgData name="Ken Merrihew" userId="bcb7a1e886d99f07" providerId="LiveId" clId="{B83F455D-FD87-42A9-9AC4-464A96F7B0E2}" dt="2019-06-07T02:28:28.457" v="981" actId="14100"/>
          <ac:spMkLst>
            <pc:docMk/>
            <pc:sldMk cId="2317058486" sldId="272"/>
            <ac:spMk id="3" creationId="{E2263769-A21A-47C3-837A-2CF602A4A55D}"/>
          </ac:spMkLst>
        </pc:spChg>
        <pc:spChg chg="del">
          <ac:chgData name="Ken Merrihew" userId="bcb7a1e886d99f07" providerId="LiveId" clId="{B83F455D-FD87-42A9-9AC4-464A96F7B0E2}" dt="2019-06-07T02:26:10.992" v="940" actId="478"/>
          <ac:spMkLst>
            <pc:docMk/>
            <pc:sldMk cId="2317058486" sldId="272"/>
            <ac:spMk id="4" creationId="{35856DCF-EE7C-4507-AAC2-198E65437C10}"/>
          </ac:spMkLst>
        </pc:spChg>
        <pc:spChg chg="del">
          <ac:chgData name="Ken Merrihew" userId="bcb7a1e886d99f07" providerId="LiveId" clId="{B83F455D-FD87-42A9-9AC4-464A96F7B0E2}" dt="2019-06-07T02:26:10.992" v="940" actId="478"/>
          <ac:spMkLst>
            <pc:docMk/>
            <pc:sldMk cId="2317058486" sldId="272"/>
            <ac:spMk id="5" creationId="{A15CB502-CA9B-4A10-A016-E700C9CD997B}"/>
          </ac:spMkLst>
        </pc:spChg>
        <pc:spChg chg="del">
          <ac:chgData name="Ken Merrihew" userId="bcb7a1e886d99f07" providerId="LiveId" clId="{B83F455D-FD87-42A9-9AC4-464A96F7B0E2}" dt="2019-06-07T02:26:10.992" v="940" actId="478"/>
          <ac:spMkLst>
            <pc:docMk/>
            <pc:sldMk cId="2317058486" sldId="272"/>
            <ac:spMk id="6" creationId="{FB763895-0120-4BB5-82D5-4DB71DA85863}"/>
          </ac:spMkLst>
        </pc:spChg>
        <pc:spChg chg="del">
          <ac:chgData name="Ken Merrihew" userId="bcb7a1e886d99f07" providerId="LiveId" clId="{B83F455D-FD87-42A9-9AC4-464A96F7B0E2}" dt="2019-06-07T02:26:10.992" v="940" actId="478"/>
          <ac:spMkLst>
            <pc:docMk/>
            <pc:sldMk cId="2317058486" sldId="272"/>
            <ac:spMk id="9" creationId="{27D48AB1-8941-4A65-BA25-3DDA37CC4255}"/>
          </ac:spMkLst>
        </pc:spChg>
        <pc:spChg chg="del">
          <ac:chgData name="Ken Merrihew" userId="bcb7a1e886d99f07" providerId="LiveId" clId="{B83F455D-FD87-42A9-9AC4-464A96F7B0E2}" dt="2019-06-07T02:26:10.992" v="940" actId="478"/>
          <ac:spMkLst>
            <pc:docMk/>
            <pc:sldMk cId="2317058486" sldId="272"/>
            <ac:spMk id="10" creationId="{F4A9229E-6458-4D3E-B2B5-2865772A7BB3}"/>
          </ac:spMkLst>
        </pc:spChg>
        <pc:picChg chg="add mod">
          <ac:chgData name="Ken Merrihew" userId="bcb7a1e886d99f07" providerId="LiveId" clId="{B83F455D-FD87-42A9-9AC4-464A96F7B0E2}" dt="2019-06-07T02:28:21.816" v="980" actId="14100"/>
          <ac:picMkLst>
            <pc:docMk/>
            <pc:sldMk cId="2317058486" sldId="272"/>
            <ac:picMk id="2050" creationId="{BB871962-BCE1-4457-A139-E86F878CED6D}"/>
          </ac:picMkLst>
        </pc:picChg>
      </pc:sldChg>
      <pc:sldChg chg="addSp delSp modSp add modAnim">
        <pc:chgData name="Ken Merrihew" userId="bcb7a1e886d99f07" providerId="LiveId" clId="{B83F455D-FD87-42A9-9AC4-464A96F7B0E2}" dt="2019-06-07T18:05:29.676" v="1219"/>
        <pc:sldMkLst>
          <pc:docMk/>
          <pc:sldMk cId="3916478075" sldId="273"/>
        </pc:sldMkLst>
        <pc:spChg chg="mod">
          <ac:chgData name="Ken Merrihew" userId="bcb7a1e886d99f07" providerId="LiveId" clId="{B83F455D-FD87-42A9-9AC4-464A96F7B0E2}" dt="2019-06-07T18:05:29.676" v="1219"/>
          <ac:spMkLst>
            <pc:docMk/>
            <pc:sldMk cId="3916478075" sldId="273"/>
            <ac:spMk id="3" creationId="{E2263769-A21A-47C3-837A-2CF602A4A55D}"/>
          </ac:spMkLst>
        </pc:spChg>
        <pc:spChg chg="add mod">
          <ac:chgData name="Ken Merrihew" userId="bcb7a1e886d99f07" providerId="LiveId" clId="{B83F455D-FD87-42A9-9AC4-464A96F7B0E2}" dt="2019-06-07T18:05:19.934" v="1217" actId="5793"/>
          <ac:spMkLst>
            <pc:docMk/>
            <pc:sldMk cId="3916478075" sldId="273"/>
            <ac:spMk id="5" creationId="{24E9CA0D-1CB7-42C9-A6D7-5B09B9BFF677}"/>
          </ac:spMkLst>
        </pc:spChg>
        <pc:picChg chg="del">
          <ac:chgData name="Ken Merrihew" userId="bcb7a1e886d99f07" providerId="LiveId" clId="{B83F455D-FD87-42A9-9AC4-464A96F7B0E2}" dt="2019-06-07T02:32:45.919" v="1010" actId="478"/>
          <ac:picMkLst>
            <pc:docMk/>
            <pc:sldMk cId="3916478075" sldId="273"/>
            <ac:picMk id="2050" creationId="{BB871962-BCE1-4457-A139-E86F878CED6D}"/>
          </ac:picMkLst>
        </pc:picChg>
      </pc:sldChg>
      <pc:sldChg chg="addSp delSp modSp add delAnim modAnim">
        <pc:chgData name="Ken Merrihew" userId="bcb7a1e886d99f07" providerId="LiveId" clId="{B83F455D-FD87-42A9-9AC4-464A96F7B0E2}" dt="2019-06-07T02:38:58.954" v="1060" actId="14100"/>
        <pc:sldMkLst>
          <pc:docMk/>
          <pc:sldMk cId="1720716819" sldId="274"/>
        </pc:sldMkLst>
        <pc:spChg chg="mod ord">
          <ac:chgData name="Ken Merrihew" userId="bcb7a1e886d99f07" providerId="LiveId" clId="{B83F455D-FD87-42A9-9AC4-464A96F7B0E2}" dt="2019-06-07T02:38:43.682" v="1054" actId="166"/>
          <ac:spMkLst>
            <pc:docMk/>
            <pc:sldMk cId="1720716819" sldId="274"/>
            <ac:spMk id="3" creationId="{E2263769-A21A-47C3-837A-2CF602A4A55D}"/>
          </ac:spMkLst>
        </pc:spChg>
        <pc:spChg chg="del">
          <ac:chgData name="Ken Merrihew" userId="bcb7a1e886d99f07" providerId="LiveId" clId="{B83F455D-FD87-42A9-9AC4-464A96F7B0E2}" dt="2019-06-07T02:36:04.670" v="1021" actId="478"/>
          <ac:spMkLst>
            <pc:docMk/>
            <pc:sldMk cId="1720716819" sldId="274"/>
            <ac:spMk id="5" creationId="{24E9CA0D-1CB7-42C9-A6D7-5B09B9BFF677}"/>
          </ac:spMkLst>
        </pc:spChg>
        <pc:spChg chg="add mod">
          <ac:chgData name="Ken Merrihew" userId="bcb7a1e886d99f07" providerId="LiveId" clId="{B83F455D-FD87-42A9-9AC4-464A96F7B0E2}" dt="2019-06-07T02:37:42.417" v="1046" actId="1038"/>
          <ac:spMkLst>
            <pc:docMk/>
            <pc:sldMk cId="1720716819" sldId="274"/>
            <ac:spMk id="6" creationId="{27220DA4-1BAA-4BD7-85CE-302AF68D0BC4}"/>
          </ac:spMkLst>
        </pc:spChg>
        <pc:spChg chg="add mod">
          <ac:chgData name="Ken Merrihew" userId="bcb7a1e886d99f07" providerId="LiveId" clId="{B83F455D-FD87-42A9-9AC4-464A96F7B0E2}" dt="2019-06-07T02:38:52.400" v="1059" actId="1037"/>
          <ac:spMkLst>
            <pc:docMk/>
            <pc:sldMk cId="1720716819" sldId="274"/>
            <ac:spMk id="7" creationId="{80702529-EB38-4FF4-8951-1722514A78A4}"/>
          </ac:spMkLst>
        </pc:spChg>
        <pc:spChg chg="add mod">
          <ac:chgData name="Ken Merrihew" userId="bcb7a1e886d99f07" providerId="LiveId" clId="{B83F455D-FD87-42A9-9AC4-464A96F7B0E2}" dt="2019-06-07T02:38:58.954" v="1060" actId="14100"/>
          <ac:spMkLst>
            <pc:docMk/>
            <pc:sldMk cId="1720716819" sldId="274"/>
            <ac:spMk id="8" creationId="{E67EB5CD-7B37-44BB-8B4F-03CA299C5546}"/>
          </ac:spMkLst>
        </pc:spChg>
      </pc:sldChg>
      <pc:sldChg chg="add">
        <pc:chgData name="Ken Merrihew" userId="bcb7a1e886d99f07" providerId="LiveId" clId="{B83F455D-FD87-42A9-9AC4-464A96F7B0E2}" dt="2019-06-07T02:36:02.604" v="1020"/>
        <pc:sldMkLst>
          <pc:docMk/>
          <pc:sldMk cId="2677335155" sldId="275"/>
        </pc:sldMkLst>
      </pc:sldChg>
      <pc:sldChg chg="add">
        <pc:chgData name="Ken Merrihew" userId="bcb7a1e886d99f07" providerId="LiveId" clId="{B83F455D-FD87-42A9-9AC4-464A96F7B0E2}" dt="2019-06-07T18:02:46.035" v="1196"/>
        <pc:sldMkLst>
          <pc:docMk/>
          <pc:sldMk cId="3752031374" sldId="276"/>
        </pc:sldMkLst>
      </pc:sldChg>
      <pc:sldChg chg="delSp modSp add modAnim">
        <pc:chgData name="Ken Merrihew" userId="bcb7a1e886d99f07" providerId="LiveId" clId="{B83F455D-FD87-42A9-9AC4-464A96F7B0E2}" dt="2019-06-07T18:03:49.987" v="1211"/>
        <pc:sldMkLst>
          <pc:docMk/>
          <pc:sldMk cId="2155810479" sldId="277"/>
        </pc:sldMkLst>
        <pc:spChg chg="mod">
          <ac:chgData name="Ken Merrihew" userId="bcb7a1e886d99f07" providerId="LiveId" clId="{B83F455D-FD87-42A9-9AC4-464A96F7B0E2}" dt="2019-06-07T18:03:49.987" v="1211"/>
          <ac:spMkLst>
            <pc:docMk/>
            <pc:sldMk cId="2155810479" sldId="277"/>
            <ac:spMk id="3" creationId="{E2263769-A21A-47C3-837A-2CF602A4A55D}"/>
          </ac:spMkLst>
        </pc:spChg>
        <pc:picChg chg="del">
          <ac:chgData name="Ken Merrihew" userId="bcb7a1e886d99f07" providerId="LiveId" clId="{B83F455D-FD87-42A9-9AC4-464A96F7B0E2}" dt="2019-06-07T18:02:49.001" v="1198" actId="478"/>
          <ac:picMkLst>
            <pc:docMk/>
            <pc:sldMk cId="2155810479" sldId="277"/>
            <ac:picMk id="2050" creationId="{BB871962-BCE1-4457-A139-E86F878CED6D}"/>
          </ac:picMkLst>
        </pc:picChg>
      </pc:sldChg>
      <pc:sldChg chg="modSp add modAnim">
        <pc:chgData name="Ken Merrihew" userId="bcb7a1e886d99f07" providerId="LiveId" clId="{B83F455D-FD87-42A9-9AC4-464A96F7B0E2}" dt="2019-06-07T18:04:04.332" v="1214"/>
        <pc:sldMkLst>
          <pc:docMk/>
          <pc:sldMk cId="3441953809" sldId="278"/>
        </pc:sldMkLst>
        <pc:spChg chg="mod">
          <ac:chgData name="Ken Merrihew" userId="bcb7a1e886d99f07" providerId="LiveId" clId="{B83F455D-FD87-42A9-9AC4-464A96F7B0E2}" dt="2019-06-07T18:04:04.332" v="1214"/>
          <ac:spMkLst>
            <pc:docMk/>
            <pc:sldMk cId="3441953809" sldId="278"/>
            <ac:spMk id="3" creationId="{E2263769-A21A-47C3-837A-2CF602A4A55D}"/>
          </ac:spMkLst>
        </pc:spChg>
      </pc:sldChg>
      <pc:sldChg chg="addSp delSp modSp add delAnim modAnim">
        <pc:chgData name="Ken Merrihew" userId="bcb7a1e886d99f07" providerId="LiveId" clId="{B83F455D-FD87-42A9-9AC4-464A96F7B0E2}" dt="2019-06-09T04:07:20.478" v="1407" actId="688"/>
        <pc:sldMkLst>
          <pc:docMk/>
          <pc:sldMk cId="4040341614" sldId="279"/>
        </pc:sldMkLst>
        <pc:spChg chg="del">
          <ac:chgData name="Ken Merrihew" userId="bcb7a1e886d99f07" providerId="LiveId" clId="{B83F455D-FD87-42A9-9AC4-464A96F7B0E2}" dt="2019-06-08T20:14:32.936" v="1299" actId="478"/>
          <ac:spMkLst>
            <pc:docMk/>
            <pc:sldMk cId="4040341614" sldId="279"/>
            <ac:spMk id="3" creationId="{E2263769-A21A-47C3-837A-2CF602A4A55D}"/>
          </ac:spMkLst>
        </pc:spChg>
        <pc:spChg chg="add del mod">
          <ac:chgData name="Ken Merrihew" userId="bcb7a1e886d99f07" providerId="LiveId" clId="{B83F455D-FD87-42A9-9AC4-464A96F7B0E2}" dt="2019-06-08T20:17:47.649" v="1314"/>
          <ac:spMkLst>
            <pc:docMk/>
            <pc:sldMk cId="4040341614" sldId="279"/>
            <ac:spMk id="4" creationId="{87EB6428-A7C5-4D15-9F31-E5134D985BFA}"/>
          </ac:spMkLst>
        </pc:spChg>
        <pc:spChg chg="del mod">
          <ac:chgData name="Ken Merrihew" userId="bcb7a1e886d99f07" providerId="LiveId" clId="{B83F455D-FD87-42A9-9AC4-464A96F7B0E2}" dt="2019-06-08T20:19:25.629" v="1323" actId="478"/>
          <ac:spMkLst>
            <pc:docMk/>
            <pc:sldMk cId="4040341614" sldId="279"/>
            <ac:spMk id="5" creationId="{24E9CA0D-1CB7-42C9-A6D7-5B09B9BFF677}"/>
          </ac:spMkLst>
        </pc:spChg>
        <pc:spChg chg="add del mod">
          <ac:chgData name="Ken Merrihew" userId="bcb7a1e886d99f07" providerId="LiveId" clId="{B83F455D-FD87-42A9-9AC4-464A96F7B0E2}" dt="2019-06-08T20:17:47.649" v="1314"/>
          <ac:spMkLst>
            <pc:docMk/>
            <pc:sldMk cId="4040341614" sldId="279"/>
            <ac:spMk id="7" creationId="{A2EAE196-9E9A-46BF-8C52-B33BE4C6930A}"/>
          </ac:spMkLst>
        </pc:spChg>
        <pc:spChg chg="mod">
          <ac:chgData name="Ken Merrihew" userId="bcb7a1e886d99f07" providerId="LiveId" clId="{B83F455D-FD87-42A9-9AC4-464A96F7B0E2}" dt="2019-06-09T04:07:20.478" v="1407" actId="688"/>
          <ac:spMkLst>
            <pc:docMk/>
            <pc:sldMk cId="4040341614" sldId="279"/>
            <ac:spMk id="8" creationId="{090A76D9-7508-4137-AA73-0F95E50B73D3}"/>
          </ac:spMkLst>
        </pc:spChg>
        <pc:picChg chg="add mod ord">
          <ac:chgData name="Ken Merrihew" userId="bcb7a1e886d99f07" providerId="LiveId" clId="{B83F455D-FD87-42A9-9AC4-464A96F7B0E2}" dt="2019-06-09T04:07:20.478" v="1407" actId="688"/>
          <ac:picMkLst>
            <pc:docMk/>
            <pc:sldMk cId="4040341614" sldId="279"/>
            <ac:picMk id="6" creationId="{DAC572EC-78B6-4957-BEDF-C970EF7BF096}"/>
          </ac:picMkLst>
        </pc:picChg>
      </pc:sldChg>
      <pc:sldChg chg="delSp modSp add delAnim">
        <pc:chgData name="Ken Merrihew" userId="bcb7a1e886d99f07" providerId="LiveId" clId="{B83F455D-FD87-42A9-9AC4-464A96F7B0E2}" dt="2019-06-08T21:21:50.239" v="1336" actId="207"/>
        <pc:sldMkLst>
          <pc:docMk/>
          <pc:sldMk cId="1150080932" sldId="280"/>
        </pc:sldMkLst>
        <pc:spChg chg="mod">
          <ac:chgData name="Ken Merrihew" userId="bcb7a1e886d99f07" providerId="LiveId" clId="{B83F455D-FD87-42A9-9AC4-464A96F7B0E2}" dt="2019-06-08T21:21:50.239" v="1336" actId="207"/>
          <ac:spMkLst>
            <pc:docMk/>
            <pc:sldMk cId="1150080932" sldId="280"/>
            <ac:spMk id="3" creationId="{E2263769-A21A-47C3-837A-2CF602A4A55D}"/>
          </ac:spMkLst>
        </pc:spChg>
        <pc:spChg chg="del">
          <ac:chgData name="Ken Merrihew" userId="bcb7a1e886d99f07" providerId="LiveId" clId="{B83F455D-FD87-42A9-9AC4-464A96F7B0E2}" dt="2019-06-08T21:21:27.597" v="1328" actId="478"/>
          <ac:spMkLst>
            <pc:docMk/>
            <pc:sldMk cId="1150080932" sldId="280"/>
            <ac:spMk id="6" creationId="{27220DA4-1BAA-4BD7-85CE-302AF68D0BC4}"/>
          </ac:spMkLst>
        </pc:spChg>
        <pc:spChg chg="del">
          <ac:chgData name="Ken Merrihew" userId="bcb7a1e886d99f07" providerId="LiveId" clId="{B83F455D-FD87-42A9-9AC4-464A96F7B0E2}" dt="2019-06-08T21:21:27.597" v="1328" actId="478"/>
          <ac:spMkLst>
            <pc:docMk/>
            <pc:sldMk cId="1150080932" sldId="280"/>
            <ac:spMk id="7" creationId="{80702529-EB38-4FF4-8951-1722514A78A4}"/>
          </ac:spMkLst>
        </pc:spChg>
        <pc:spChg chg="del">
          <ac:chgData name="Ken Merrihew" userId="bcb7a1e886d99f07" providerId="LiveId" clId="{B83F455D-FD87-42A9-9AC4-464A96F7B0E2}" dt="2019-06-08T21:21:27.597" v="1328" actId="478"/>
          <ac:spMkLst>
            <pc:docMk/>
            <pc:sldMk cId="1150080932" sldId="280"/>
            <ac:spMk id="8" creationId="{E67EB5CD-7B37-44BB-8B4F-03CA299C5546}"/>
          </ac:spMkLst>
        </pc:spChg>
      </pc:sldChg>
      <pc:sldChg chg="add">
        <pc:chgData name="Ken Merrihew" userId="bcb7a1e886d99f07" providerId="LiveId" clId="{B83F455D-FD87-42A9-9AC4-464A96F7B0E2}" dt="2019-06-08T21:21:23.296" v="1327"/>
        <pc:sldMkLst>
          <pc:docMk/>
          <pc:sldMk cId="883985264" sldId="28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6654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433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15615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4232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E400D-63A0-49FE-B118-9C6870007F82}"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496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E400D-63A0-49FE-B118-9C6870007F82}"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562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E400D-63A0-49FE-B118-9C6870007F82}" type="datetimeFigureOut">
              <a:rPr lang="en-US" smtClean="0"/>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085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E400D-63A0-49FE-B118-9C6870007F82}" type="datetimeFigureOut">
              <a:rPr lang="en-US" smtClean="0"/>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311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E400D-63A0-49FE-B118-9C6870007F82}" type="datetimeFigureOut">
              <a:rPr lang="en-US" smtClean="0"/>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4314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938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8036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E400D-63A0-49FE-B118-9C6870007F82}" type="datetimeFigureOut">
              <a:rPr lang="en-US" smtClean="0"/>
              <a:t>6/8/2019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9D739-BE63-443A-B536-A2FF783B289C}" type="slidenum">
              <a:rPr lang="en-US" smtClean="0"/>
              <a:t>‹#›</a:t>
            </a:fld>
            <a:endParaRPr lang="en-US"/>
          </a:p>
        </p:txBody>
      </p:sp>
    </p:spTree>
    <p:extLst>
      <p:ext uri="{BB962C8B-B14F-4D97-AF65-F5344CB8AC3E}">
        <p14:creationId xmlns:p14="http://schemas.microsoft.com/office/powerpoint/2010/main" val="17219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tex.stackexchange.com/questions/124144/fill-of-a-thermometer"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gi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2FA73A-5146-4DBC-9BDB-23DF5E2AD698}"/>
              </a:ext>
            </a:extLst>
          </p:cNvPr>
          <p:cNvSpPr txBox="1"/>
          <p:nvPr/>
        </p:nvSpPr>
        <p:spPr>
          <a:xfrm>
            <a:off x="623889" y="2505670"/>
            <a:ext cx="4899242" cy="923330"/>
          </a:xfrm>
          <a:prstGeom prst="rect">
            <a:avLst/>
          </a:prstGeom>
          <a:noFill/>
        </p:spPr>
        <p:txBody>
          <a:bodyPr wrap="square" rtlCol="0">
            <a:spAutoFit/>
          </a:bodyPr>
          <a:lstStyle/>
          <a:p>
            <a:pPr algn="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4</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rPr>
              <a:t>1</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13</a:t>
            </a:r>
            <a:endParaRPr lang="en-US" sz="5400" dirty="0">
              <a:solidFill>
                <a:srgbClr val="660000"/>
              </a:solidFill>
              <a:latin typeface="Times and Times again" pitchFamily="2" charset="0"/>
              <a:ea typeface="Return To Sender" panose="02000000000000000000" pitchFamily="2" charset="0"/>
            </a:endParaRPr>
          </a:p>
        </p:txBody>
      </p:sp>
    </p:spTree>
    <p:extLst>
      <p:ext uri="{BB962C8B-B14F-4D97-AF65-F5344CB8AC3E}">
        <p14:creationId xmlns:p14="http://schemas.microsoft.com/office/powerpoint/2010/main" val="5572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E7F313-F6AA-4190-AC84-E211D7695B9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39848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B6986-2882-4A0D-AF1B-EE95C37A85F3}"/>
              </a:ext>
            </a:extLst>
          </p:cNvPr>
          <p:cNvSpPr/>
          <p:nvPr/>
        </p:nvSpPr>
        <p:spPr>
          <a:xfrm>
            <a:off x="2338388" y="1887938"/>
            <a:ext cx="2633662"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38150" y="890081"/>
            <a:ext cx="837275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lust of the flesh </a:t>
            </a:r>
            <a:endParaRPr lang="en-US" sz="48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1423748"/>
            <a:ext cx="7973335" cy="1077218"/>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200" dirty="0">
                <a:effectLst>
                  <a:outerShdw blurRad="38100" dist="38100" dir="2700000" algn="tl">
                    <a:srgbClr val="000000">
                      <a:alpha val="43137"/>
                    </a:srgbClr>
                  </a:outerShdw>
                </a:effectLst>
              </a:rPr>
              <a:t>Gen. 3:6 ~ </a:t>
            </a:r>
            <a:r>
              <a:rPr lang="en-US" sz="3200" dirty="0">
                <a:solidFill>
                  <a:srgbClr val="FF0000"/>
                </a:solidFill>
                <a:effectLst>
                  <a:outerShdw blurRad="38100" dist="38100" dir="2700000" algn="tl">
                    <a:srgbClr val="000000">
                      <a:alpha val="43137"/>
                    </a:srgbClr>
                  </a:outerShdw>
                </a:effectLst>
              </a:rPr>
              <a:t>So when the woman saw that the tree </a:t>
            </a:r>
            <a:r>
              <a:rPr lang="en-US" sz="3200" i="1" dirty="0">
                <a:solidFill>
                  <a:srgbClr val="FF0000"/>
                </a:solidFill>
                <a:effectLst>
                  <a:outerShdw blurRad="38100" dist="38100" dir="2700000" algn="tl">
                    <a:srgbClr val="000000">
                      <a:alpha val="43137"/>
                    </a:srgbClr>
                  </a:outerShdw>
                </a:effectLst>
              </a:rPr>
              <a:t>was</a:t>
            </a:r>
            <a:r>
              <a:rPr lang="en-US" sz="3200" dirty="0">
                <a:solidFill>
                  <a:srgbClr val="FF0000"/>
                </a:solidFill>
                <a:effectLst>
                  <a:outerShdw blurRad="38100" dist="38100" dir="2700000" algn="tl">
                    <a:srgbClr val="000000">
                      <a:alpha val="43137"/>
                    </a:srgbClr>
                  </a:outerShdw>
                </a:effectLst>
              </a:rPr>
              <a:t> good for food,</a:t>
            </a:r>
          </a:p>
        </p:txBody>
      </p:sp>
    </p:spTree>
    <p:extLst>
      <p:ext uri="{BB962C8B-B14F-4D97-AF65-F5344CB8AC3E}">
        <p14:creationId xmlns:p14="http://schemas.microsoft.com/office/powerpoint/2010/main" val="87534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E7F313-F6AA-4190-AC84-E211D7695B9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9885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1B7B3FF-C630-4659-9E7F-68D11580DBC9}"/>
              </a:ext>
            </a:extLst>
          </p:cNvPr>
          <p:cNvSpPr txBox="1"/>
          <p:nvPr/>
        </p:nvSpPr>
        <p:spPr>
          <a:xfrm>
            <a:off x="441577" y="893508"/>
            <a:ext cx="837275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lust of the flesh </a:t>
            </a:r>
            <a:endParaRPr lang="en-US" sz="4800" dirty="0">
              <a:solidFill>
                <a:srgbClr val="FF0000"/>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38150" y="890081"/>
            <a:ext cx="837275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lust of the eyes </a:t>
            </a:r>
            <a:endParaRPr lang="en-US" sz="4800" dirty="0">
              <a:solidFill>
                <a:srgbClr val="FF0000"/>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811AA439-01E5-445E-84FB-F4BAC3723E0E}"/>
              </a:ext>
            </a:extLst>
          </p:cNvPr>
          <p:cNvSpPr/>
          <p:nvPr/>
        </p:nvSpPr>
        <p:spPr>
          <a:xfrm>
            <a:off x="810981" y="2353700"/>
            <a:ext cx="2199347"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CB6986-2882-4A0D-AF1B-EE95C37A85F3}"/>
              </a:ext>
            </a:extLst>
          </p:cNvPr>
          <p:cNvSpPr/>
          <p:nvPr/>
        </p:nvSpPr>
        <p:spPr>
          <a:xfrm>
            <a:off x="6725471" y="1887938"/>
            <a:ext cx="1740435"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1423748"/>
            <a:ext cx="7973335" cy="1077218"/>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200" dirty="0">
                <a:effectLst>
                  <a:outerShdw blurRad="38100" dist="38100" dir="2700000" algn="tl">
                    <a:srgbClr val="000000">
                      <a:alpha val="43137"/>
                    </a:srgbClr>
                  </a:outerShdw>
                </a:effectLst>
              </a:rPr>
              <a:t>Gen. 3:6 ~ </a:t>
            </a:r>
            <a:r>
              <a:rPr lang="en-US" sz="3200" dirty="0">
                <a:solidFill>
                  <a:srgbClr val="FF0000"/>
                </a:solidFill>
                <a:effectLst>
                  <a:outerShdw blurRad="38100" dist="38100" dir="2700000" algn="tl">
                    <a:srgbClr val="000000">
                      <a:alpha val="43137"/>
                    </a:srgbClr>
                  </a:outerShdw>
                </a:effectLst>
              </a:rPr>
              <a:t>So when the woman saw that the tree </a:t>
            </a:r>
            <a:r>
              <a:rPr lang="en-US" sz="3200" i="1" dirty="0">
                <a:solidFill>
                  <a:srgbClr val="FF0000"/>
                </a:solidFill>
                <a:effectLst>
                  <a:outerShdw blurRad="38100" dist="38100" dir="2700000" algn="tl">
                    <a:srgbClr val="000000">
                      <a:alpha val="43137"/>
                    </a:srgbClr>
                  </a:outerShdw>
                </a:effectLst>
              </a:rPr>
              <a:t>was</a:t>
            </a:r>
            <a:r>
              <a:rPr lang="en-US" sz="3200" dirty="0">
                <a:solidFill>
                  <a:srgbClr val="FF0000"/>
                </a:solidFill>
                <a:effectLst>
                  <a:outerShdw blurRad="38100" dist="38100" dir="2700000" algn="tl">
                    <a:srgbClr val="000000">
                      <a:alpha val="43137"/>
                    </a:srgbClr>
                  </a:outerShdw>
                </a:effectLst>
              </a:rPr>
              <a:t> good for food,</a:t>
            </a:r>
          </a:p>
        </p:txBody>
      </p:sp>
      <p:sp>
        <p:nvSpPr>
          <p:cNvPr id="4" name="TextBox 3">
            <a:extLst>
              <a:ext uri="{FF2B5EF4-FFF2-40B4-BE49-F238E27FC236}">
                <a16:creationId xmlns:a16="http://schemas.microsoft.com/office/drawing/2014/main" id="{35856DCF-EE7C-4507-AAC2-198E65437C10}"/>
              </a:ext>
            </a:extLst>
          </p:cNvPr>
          <p:cNvSpPr txBox="1"/>
          <p:nvPr/>
        </p:nvSpPr>
        <p:spPr>
          <a:xfrm>
            <a:off x="880322" y="1913654"/>
            <a:ext cx="7834313"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                                            that is </a:t>
            </a:r>
            <a:r>
              <a:rPr lang="en-US" sz="3200" i="1" dirty="0">
                <a:solidFill>
                  <a:srgbClr val="FF0000"/>
                </a:solidFill>
                <a:effectLst>
                  <a:outerShdw blurRad="38100" dist="38100" dir="2700000" algn="tl">
                    <a:srgbClr val="000000">
                      <a:alpha val="43137"/>
                    </a:srgbClr>
                  </a:outerShdw>
                </a:effectLst>
              </a:rPr>
              <a:t>was</a:t>
            </a:r>
            <a:r>
              <a:rPr lang="en-US" sz="3200" dirty="0">
                <a:solidFill>
                  <a:srgbClr val="FF0000"/>
                </a:solidFill>
                <a:effectLst>
                  <a:outerShdw blurRad="38100" dist="38100" dir="2700000" algn="tl">
                    <a:srgbClr val="000000">
                      <a:alpha val="43137"/>
                    </a:srgbClr>
                  </a:outerShdw>
                </a:effectLst>
              </a:rPr>
              <a:t> pleasant to the eyes,</a:t>
            </a:r>
          </a:p>
        </p:txBody>
      </p:sp>
    </p:spTree>
    <p:extLst>
      <p:ext uri="{BB962C8B-B14F-4D97-AF65-F5344CB8AC3E}">
        <p14:creationId xmlns:p14="http://schemas.microsoft.com/office/powerpoint/2010/main" val="74852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fill="hold" grpId="0" nodeType="afterEffect">
                                  <p:stCondLst>
                                    <p:cond delay="0"/>
                                  </p:stCondLst>
                                  <p:iterate type="lt">
                                    <p:tmPct val="10000"/>
                                  </p:iterate>
                                  <p:childTnLst>
                                    <p:animEffect transition="out" filter="fade">
                                      <p:cBhvr>
                                        <p:cTn id="6" dur="500"/>
                                        <p:tgtEl>
                                          <p:spTgt spid="9"/>
                                        </p:tgtEl>
                                      </p:cBhvr>
                                    </p:animEffect>
                                    <p:anim calcmode="lin" valueType="num">
                                      <p:cBhvr>
                                        <p:cTn id="7" dur="5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500"/>
                                        <p:tgtEl>
                                          <p:spTgt spid="9"/>
                                        </p:tgtEl>
                                        <p:attrNameLst>
                                          <p:attrName>ppt_h</p:attrName>
                                        </p:attrNameLst>
                                      </p:cBhvr>
                                      <p:tavLst>
                                        <p:tav tm="0">
                                          <p:val>
                                            <p:strVal val="ppt_h"/>
                                          </p:val>
                                        </p:tav>
                                        <p:tav tm="100000">
                                          <p:val>
                                            <p:strVal val="ppt_h"/>
                                          </p:val>
                                        </p:tav>
                                      </p:tavLst>
                                    </p:anim>
                                    <p:set>
                                      <p:cBhvr>
                                        <p:cTn id="9" dur="1" fill="hold">
                                          <p:stCondLst>
                                            <p:cond delay="499"/>
                                          </p:stCondLst>
                                        </p:cTn>
                                        <p:tgtEl>
                                          <p:spTgt spid="9"/>
                                        </p:tgtEl>
                                        <p:attrNameLst>
                                          <p:attrName>style.visibility</p:attrName>
                                        </p:attrNameLst>
                                      </p:cBhvr>
                                      <p:to>
                                        <p:strVal val="hidden"/>
                                      </p:to>
                                    </p:set>
                                  </p:childTnLst>
                                </p:cTn>
                              </p:par>
                              <p:par>
                                <p:cTn id="10" presetID="45" presetClass="entr" presetSubtype="0" fill="hold" grpId="0" nodeType="withEffect">
                                  <p:stCondLst>
                                    <p:cond delay="25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ppt_w</p:attrName>
                                        </p:attrNameLst>
                                      </p:cBhvr>
                                      <p:tavLst>
                                        <p:tav tm="0" fmla="#ppt_w*sin(2.5*pi*$)">
                                          <p:val>
                                            <p:fltVal val="0"/>
                                          </p:val>
                                        </p:tav>
                                        <p:tav tm="100000">
                                          <p:val>
                                            <p:fltVal val="1"/>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par>
                          <p:cTn id="15" fill="hold">
                            <p:stCondLst>
                              <p:cond delay="135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85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35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7" grpId="0" animBg="1"/>
      <p:bldP spid="8"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E7F313-F6AA-4190-AC84-E211D7695B9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53953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F5E1742-FF15-47FE-9370-12FBF2EF1403}"/>
              </a:ext>
            </a:extLst>
          </p:cNvPr>
          <p:cNvSpPr txBox="1"/>
          <p:nvPr/>
        </p:nvSpPr>
        <p:spPr>
          <a:xfrm>
            <a:off x="441577" y="883234"/>
            <a:ext cx="837275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lust of the eyes </a:t>
            </a:r>
            <a:endParaRPr lang="en-US" sz="4800" dirty="0">
              <a:solidFill>
                <a:srgbClr val="FF0000"/>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27D48AB1-8941-4A65-BA25-3DDA37CC4255}"/>
              </a:ext>
            </a:extLst>
          </p:cNvPr>
          <p:cNvSpPr/>
          <p:nvPr/>
        </p:nvSpPr>
        <p:spPr>
          <a:xfrm>
            <a:off x="4643918" y="2387948"/>
            <a:ext cx="3945276"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A9229E-6458-4D3E-B2B5-2865772A7BB3}"/>
              </a:ext>
            </a:extLst>
          </p:cNvPr>
          <p:cNvSpPr/>
          <p:nvPr/>
        </p:nvSpPr>
        <p:spPr>
          <a:xfrm>
            <a:off x="799672" y="2894806"/>
            <a:ext cx="1167829"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38150" y="890081"/>
            <a:ext cx="837275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pride of life</a:t>
            </a:r>
            <a:endParaRPr lang="en-US" sz="48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1423748"/>
            <a:ext cx="7973335" cy="1077218"/>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200" dirty="0">
                <a:effectLst>
                  <a:outerShdw blurRad="38100" dist="38100" dir="2700000" algn="tl">
                    <a:srgbClr val="000000">
                      <a:alpha val="43137"/>
                    </a:srgbClr>
                  </a:outerShdw>
                </a:effectLst>
              </a:rPr>
              <a:t>Gen. 3:6 ~ </a:t>
            </a:r>
            <a:r>
              <a:rPr lang="en-US" sz="3200" dirty="0">
                <a:solidFill>
                  <a:srgbClr val="FF0000"/>
                </a:solidFill>
                <a:effectLst>
                  <a:outerShdw blurRad="38100" dist="38100" dir="2700000" algn="tl">
                    <a:srgbClr val="000000">
                      <a:alpha val="43137"/>
                    </a:srgbClr>
                  </a:outerShdw>
                </a:effectLst>
              </a:rPr>
              <a:t>So when the woman saw that the tree </a:t>
            </a:r>
            <a:r>
              <a:rPr lang="en-US" sz="3200" i="1" dirty="0">
                <a:solidFill>
                  <a:srgbClr val="FF0000"/>
                </a:solidFill>
                <a:effectLst>
                  <a:outerShdw blurRad="38100" dist="38100" dir="2700000" algn="tl">
                    <a:srgbClr val="000000">
                      <a:alpha val="43137"/>
                    </a:srgbClr>
                  </a:outerShdw>
                </a:effectLst>
              </a:rPr>
              <a:t>was</a:t>
            </a:r>
            <a:r>
              <a:rPr lang="en-US" sz="3200" dirty="0">
                <a:solidFill>
                  <a:srgbClr val="FF0000"/>
                </a:solidFill>
                <a:effectLst>
                  <a:outerShdw blurRad="38100" dist="38100" dir="2700000" algn="tl">
                    <a:srgbClr val="000000">
                      <a:alpha val="43137"/>
                    </a:srgbClr>
                  </a:outerShdw>
                </a:effectLst>
              </a:rPr>
              <a:t> good for food,</a:t>
            </a:r>
          </a:p>
        </p:txBody>
      </p:sp>
      <p:sp>
        <p:nvSpPr>
          <p:cNvPr id="4" name="TextBox 3">
            <a:extLst>
              <a:ext uri="{FF2B5EF4-FFF2-40B4-BE49-F238E27FC236}">
                <a16:creationId xmlns:a16="http://schemas.microsoft.com/office/drawing/2014/main" id="{35856DCF-EE7C-4507-AAC2-198E65437C10}"/>
              </a:ext>
            </a:extLst>
          </p:cNvPr>
          <p:cNvSpPr txBox="1"/>
          <p:nvPr/>
        </p:nvSpPr>
        <p:spPr>
          <a:xfrm>
            <a:off x="880322" y="1913654"/>
            <a:ext cx="7834313"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                                            that is </a:t>
            </a:r>
            <a:r>
              <a:rPr lang="en-US" sz="3200" i="1" dirty="0">
                <a:solidFill>
                  <a:srgbClr val="FF0000"/>
                </a:solidFill>
                <a:effectLst>
                  <a:outerShdw blurRad="38100" dist="38100" dir="2700000" algn="tl">
                    <a:srgbClr val="000000">
                      <a:alpha val="43137"/>
                    </a:srgbClr>
                  </a:outerShdw>
                </a:effectLst>
              </a:rPr>
              <a:t>was</a:t>
            </a:r>
            <a:r>
              <a:rPr lang="en-US" sz="3200" dirty="0">
                <a:solidFill>
                  <a:srgbClr val="FF0000"/>
                </a:solidFill>
                <a:effectLst>
                  <a:outerShdw blurRad="38100" dist="38100" dir="2700000" algn="tl">
                    <a:srgbClr val="000000">
                      <a:alpha val="43137"/>
                    </a:srgbClr>
                  </a:outerShdw>
                </a:effectLst>
              </a:rPr>
              <a:t> pleasant to the eyes,</a:t>
            </a:r>
          </a:p>
        </p:txBody>
      </p:sp>
      <p:sp>
        <p:nvSpPr>
          <p:cNvPr id="5" name="TextBox 4">
            <a:extLst>
              <a:ext uri="{FF2B5EF4-FFF2-40B4-BE49-F238E27FC236}">
                <a16:creationId xmlns:a16="http://schemas.microsoft.com/office/drawing/2014/main" id="{A15CB502-CA9B-4A10-A016-E700C9CD997B}"/>
              </a:ext>
            </a:extLst>
          </p:cNvPr>
          <p:cNvSpPr txBox="1"/>
          <p:nvPr/>
        </p:nvSpPr>
        <p:spPr>
          <a:xfrm>
            <a:off x="888714" y="2409298"/>
            <a:ext cx="7988157"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                      and a tree desirable to make one wise,</a:t>
            </a:r>
          </a:p>
        </p:txBody>
      </p:sp>
    </p:spTree>
    <p:extLst>
      <p:ext uri="{BB962C8B-B14F-4D97-AF65-F5344CB8AC3E}">
        <p14:creationId xmlns:p14="http://schemas.microsoft.com/office/powerpoint/2010/main" val="313033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fill="hold" grpId="0" nodeType="afterEffect">
                                  <p:stCondLst>
                                    <p:cond delay="0"/>
                                  </p:stCondLst>
                                  <p:iterate type="lt">
                                    <p:tmPct val="10000"/>
                                  </p:iterate>
                                  <p:childTnLst>
                                    <p:animEffect transition="out" filter="fade">
                                      <p:cBhvr>
                                        <p:cTn id="6" dur="500"/>
                                        <p:tgtEl>
                                          <p:spTgt spid="11"/>
                                        </p:tgtEl>
                                      </p:cBhvr>
                                    </p:animEffect>
                                    <p:anim calcmode="lin" valueType="num">
                                      <p:cBhvr>
                                        <p:cTn id="7" dur="5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500"/>
                                        <p:tgtEl>
                                          <p:spTgt spid="11"/>
                                        </p:tgtEl>
                                        <p:attrNameLst>
                                          <p:attrName>ppt_h</p:attrName>
                                        </p:attrNameLst>
                                      </p:cBhvr>
                                      <p:tavLst>
                                        <p:tav tm="0">
                                          <p:val>
                                            <p:strVal val="ppt_h"/>
                                          </p:val>
                                        </p:tav>
                                        <p:tav tm="100000">
                                          <p:val>
                                            <p:strVal val="ppt_h"/>
                                          </p:val>
                                        </p:tav>
                                      </p:tavLst>
                                    </p:anim>
                                    <p:set>
                                      <p:cBhvr>
                                        <p:cTn id="9" dur="1" fill="hold">
                                          <p:stCondLst>
                                            <p:cond delay="499"/>
                                          </p:stCondLst>
                                        </p:cTn>
                                        <p:tgtEl>
                                          <p:spTgt spid="11"/>
                                        </p:tgtEl>
                                        <p:attrNameLst>
                                          <p:attrName>style.visibility</p:attrName>
                                        </p:attrNameLst>
                                      </p:cBhvr>
                                      <p:to>
                                        <p:strVal val="hidden"/>
                                      </p:to>
                                    </p:set>
                                  </p:childTnLst>
                                </p:cTn>
                              </p:par>
                              <p:par>
                                <p:cTn id="10" presetID="45" presetClass="entr" presetSubtype="0" fill="hold" grpId="0" nodeType="withEffect">
                                  <p:stCondLst>
                                    <p:cond delay="25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ppt_w</p:attrName>
                                        </p:attrNameLst>
                                      </p:cBhvr>
                                      <p:tavLst>
                                        <p:tav tm="0" fmla="#ppt_w*sin(2.5*pi*$)">
                                          <p:val>
                                            <p:fltVal val="0"/>
                                          </p:val>
                                        </p:tav>
                                        <p:tav tm="100000">
                                          <p:val>
                                            <p:fltVal val="1"/>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22" presetClass="entr" presetSubtype="8" fill="hold" grpId="0" nodeType="with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P spid="10" grpId="0" animBg="1"/>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Image result for pastor edward judson">
            <a:extLst>
              <a:ext uri="{FF2B5EF4-FFF2-40B4-BE49-F238E27FC236}">
                <a16:creationId xmlns:a16="http://schemas.microsoft.com/office/drawing/2014/main" id="{BB871962-BCE1-4457-A139-E86F878CE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68431">
            <a:off x="6395360" y="641178"/>
            <a:ext cx="2466404" cy="29043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38151" y="890081"/>
            <a:ext cx="6209230" cy="304698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Edward Judson (1844-1914) ~ </a:t>
            </a:r>
            <a:r>
              <a:rPr lang="en-US" sz="3200" dirty="0">
                <a:effectLst>
                  <a:outerShdw blurRad="38100" dist="38100" dir="2700000" algn="tl">
                    <a:srgbClr val="000000">
                      <a:alpha val="43137"/>
                    </a:srgbClr>
                  </a:outerShdw>
                </a:effectLst>
              </a:rPr>
              <a:t>“If we succeed without suffering, it is because others have suffered before us.  If we suffer without succeeding, it is that others may succeed after us.”</a:t>
            </a:r>
            <a:endParaRPr lang="en-US" sz="7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203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38151" y="890081"/>
            <a:ext cx="8264060" cy="501675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Deut. 17:18–20 ~ </a:t>
            </a:r>
            <a:r>
              <a:rPr lang="en-US" sz="3200" baseline="30000" dirty="0">
                <a:effectLst>
                  <a:outerShdw blurRad="38100" dist="38100" dir="2700000" algn="tl">
                    <a:srgbClr val="000000">
                      <a:alpha val="43137"/>
                    </a:srgbClr>
                  </a:outerShdw>
                </a:effectLst>
              </a:rPr>
              <a:t>18</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“Also it shall be, when he sits on the throne of his kingdom, that he shall write for himself a copy of this law in a book, from </a:t>
            </a:r>
            <a:r>
              <a:rPr lang="en-US" sz="3200" i="1" dirty="0">
                <a:solidFill>
                  <a:srgbClr val="FF0000"/>
                </a:solidFill>
                <a:effectLst>
                  <a:outerShdw blurRad="38100" dist="38100" dir="2700000" algn="tl">
                    <a:srgbClr val="000000">
                      <a:alpha val="43137"/>
                    </a:srgbClr>
                  </a:outerShdw>
                </a:effectLst>
              </a:rPr>
              <a:t>the one</a:t>
            </a:r>
            <a:r>
              <a:rPr lang="en-US" sz="3200" dirty="0">
                <a:solidFill>
                  <a:srgbClr val="FF0000"/>
                </a:solidFill>
                <a:effectLst>
                  <a:outerShdw blurRad="38100" dist="38100" dir="2700000" algn="tl">
                    <a:srgbClr val="000000">
                      <a:alpha val="43137"/>
                    </a:srgbClr>
                  </a:outerShdw>
                </a:effectLst>
              </a:rPr>
              <a:t> before the priests, the Levites. </a:t>
            </a:r>
            <a:r>
              <a:rPr lang="en-US" sz="3200" baseline="30000" dirty="0">
                <a:effectLst>
                  <a:outerShdw blurRad="38100" dist="38100" dir="2700000" algn="tl">
                    <a:srgbClr val="000000">
                      <a:alpha val="43137"/>
                    </a:srgbClr>
                  </a:outerShdw>
                </a:effectLst>
              </a:rPr>
              <a:t>19 </a:t>
            </a:r>
            <a:r>
              <a:rPr lang="en-US" sz="3200" dirty="0">
                <a:solidFill>
                  <a:srgbClr val="FF0000"/>
                </a:solidFill>
                <a:effectLst>
                  <a:outerShdw blurRad="38100" dist="38100" dir="2700000" algn="tl">
                    <a:srgbClr val="000000">
                      <a:alpha val="43137"/>
                    </a:srgbClr>
                  </a:outerShdw>
                </a:effectLst>
              </a:rPr>
              <a:t>And it shall be with him, and he shall read it all the days of his life, that he may learn to fear the </a:t>
            </a:r>
            <a:r>
              <a:rPr lang="en-US" sz="3200" cap="small" dirty="0">
                <a:solidFill>
                  <a:srgbClr val="FF0000"/>
                </a:solidFill>
                <a:effectLst>
                  <a:outerShdw blurRad="38100" dist="38100" dir="2700000" algn="tl">
                    <a:srgbClr val="000000">
                      <a:alpha val="43137"/>
                    </a:srgbClr>
                  </a:outerShdw>
                </a:effectLst>
              </a:rPr>
              <a:t>Lord</a:t>
            </a:r>
            <a:r>
              <a:rPr lang="en-US" sz="3200" dirty="0">
                <a:solidFill>
                  <a:srgbClr val="FF0000"/>
                </a:solidFill>
                <a:effectLst>
                  <a:outerShdw blurRad="38100" dist="38100" dir="2700000" algn="tl">
                    <a:srgbClr val="000000">
                      <a:alpha val="43137"/>
                    </a:srgbClr>
                  </a:outerShdw>
                </a:effectLst>
              </a:rPr>
              <a:t> his God and be careful to observe all the words of this law and these statutes, </a:t>
            </a:r>
            <a:r>
              <a:rPr lang="en-US" sz="3200" baseline="30000" dirty="0">
                <a:effectLst>
                  <a:outerShdw blurRad="38100" dist="38100" dir="2700000" algn="tl">
                    <a:srgbClr val="000000">
                      <a:alpha val="43137"/>
                    </a:srgbClr>
                  </a:outerShdw>
                </a:effectLst>
              </a:rPr>
              <a:t>20 </a:t>
            </a:r>
            <a:r>
              <a:rPr lang="en-US" sz="3200" dirty="0">
                <a:solidFill>
                  <a:srgbClr val="FF0000"/>
                </a:solidFill>
                <a:effectLst>
                  <a:outerShdw blurRad="38100" dist="38100" dir="2700000" algn="tl">
                    <a:srgbClr val="000000">
                      <a:alpha val="43137"/>
                    </a:srgbClr>
                  </a:outerShdw>
                </a:effectLst>
              </a:rPr>
              <a:t>that his heart may not be lifted above</a:t>
            </a:r>
          </a:p>
          <a:p>
            <a:r>
              <a:rPr lang="en-US" sz="3200" dirty="0">
                <a:solidFill>
                  <a:srgbClr val="FF0000"/>
                </a:solidFill>
                <a:effectLst>
                  <a:outerShdw blurRad="38100" dist="38100" dir="2700000" algn="tl">
                    <a:srgbClr val="000000">
                      <a:alpha val="43137"/>
                    </a:srgbClr>
                  </a:outerShdw>
                </a:effectLst>
              </a:rPr>
              <a:t>his brethren, </a:t>
            </a:r>
          </a:p>
        </p:txBody>
      </p:sp>
    </p:spTree>
    <p:extLst>
      <p:ext uri="{BB962C8B-B14F-4D97-AF65-F5344CB8AC3E}">
        <p14:creationId xmlns:p14="http://schemas.microsoft.com/office/powerpoint/2010/main" val="215581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38151" y="890081"/>
            <a:ext cx="8264060"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Deut. 17:18–20 ~ </a:t>
            </a:r>
            <a:r>
              <a:rPr lang="en-US" sz="3200" dirty="0">
                <a:solidFill>
                  <a:srgbClr val="FF0000"/>
                </a:solidFill>
                <a:effectLst>
                  <a:outerShdw blurRad="38100" dist="38100" dir="2700000" algn="tl">
                    <a:srgbClr val="000000">
                      <a:alpha val="43137"/>
                    </a:srgbClr>
                  </a:outerShdw>
                </a:effectLst>
              </a:rPr>
              <a:t>that he may not turn aside from the commandment </a:t>
            </a:r>
            <a:r>
              <a:rPr lang="en-US" sz="3200" i="1" dirty="0">
                <a:solidFill>
                  <a:srgbClr val="FF0000"/>
                </a:solidFill>
                <a:effectLst>
                  <a:outerShdw blurRad="38100" dist="38100" dir="2700000" algn="tl">
                    <a:srgbClr val="000000">
                      <a:alpha val="43137"/>
                    </a:srgbClr>
                  </a:outerShdw>
                </a:effectLst>
              </a:rPr>
              <a:t>to</a:t>
            </a:r>
            <a:r>
              <a:rPr lang="en-US" sz="3200" dirty="0">
                <a:solidFill>
                  <a:srgbClr val="FF0000"/>
                </a:solidFill>
                <a:effectLst>
                  <a:outerShdw blurRad="38100" dist="38100" dir="2700000" algn="tl">
                    <a:srgbClr val="000000">
                      <a:alpha val="43137"/>
                    </a:srgbClr>
                  </a:outerShdw>
                </a:effectLst>
              </a:rPr>
              <a:t> the right hand or </a:t>
            </a:r>
            <a:r>
              <a:rPr lang="en-US" sz="3200" i="1" dirty="0">
                <a:solidFill>
                  <a:srgbClr val="FF0000"/>
                </a:solidFill>
                <a:effectLst>
                  <a:outerShdw blurRad="38100" dist="38100" dir="2700000" algn="tl">
                    <a:srgbClr val="000000">
                      <a:alpha val="43137"/>
                    </a:srgbClr>
                  </a:outerShdw>
                </a:effectLst>
              </a:rPr>
              <a:t>to</a:t>
            </a:r>
            <a:r>
              <a:rPr lang="en-US" sz="3200" dirty="0">
                <a:solidFill>
                  <a:srgbClr val="FF0000"/>
                </a:solidFill>
                <a:effectLst>
                  <a:outerShdw blurRad="38100" dist="38100" dir="2700000" algn="tl">
                    <a:srgbClr val="000000">
                      <a:alpha val="43137"/>
                    </a:srgbClr>
                  </a:outerShdw>
                </a:effectLst>
              </a:rPr>
              <a:t> the left, and that he may prolong </a:t>
            </a:r>
            <a:r>
              <a:rPr lang="en-US" sz="3200" i="1" dirty="0">
                <a:solidFill>
                  <a:srgbClr val="FF0000"/>
                </a:solidFill>
                <a:effectLst>
                  <a:outerShdw blurRad="38100" dist="38100" dir="2700000" algn="tl">
                    <a:srgbClr val="000000">
                      <a:alpha val="43137"/>
                    </a:srgbClr>
                  </a:outerShdw>
                </a:effectLst>
              </a:rPr>
              <a:t>his</a:t>
            </a:r>
            <a:r>
              <a:rPr lang="en-US" sz="3200" dirty="0">
                <a:solidFill>
                  <a:srgbClr val="FF0000"/>
                </a:solidFill>
                <a:effectLst>
                  <a:outerShdw blurRad="38100" dist="38100" dir="2700000" algn="tl">
                    <a:srgbClr val="000000">
                      <a:alpha val="43137"/>
                    </a:srgbClr>
                  </a:outerShdw>
                </a:effectLst>
              </a:rPr>
              <a:t> days in his kingdom, he and his children in the midst of Israel. </a:t>
            </a:r>
          </a:p>
        </p:txBody>
      </p:sp>
    </p:spTree>
    <p:extLst>
      <p:ext uri="{BB962C8B-B14F-4D97-AF65-F5344CB8AC3E}">
        <p14:creationId xmlns:p14="http://schemas.microsoft.com/office/powerpoint/2010/main" val="344195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38150" y="890081"/>
            <a:ext cx="8228101"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Zech. 3:2 ~ </a:t>
            </a:r>
            <a:r>
              <a:rPr lang="en-US" sz="3200" dirty="0">
                <a:solidFill>
                  <a:srgbClr val="FF0000"/>
                </a:solidFill>
                <a:effectLst>
                  <a:outerShdw blurRad="38100" dist="38100" dir="2700000" algn="tl">
                    <a:srgbClr val="000000">
                      <a:alpha val="43137"/>
                    </a:srgbClr>
                  </a:outerShdw>
                </a:effectLst>
              </a:rPr>
              <a:t>And the L</a:t>
            </a:r>
            <a:r>
              <a:rPr lang="en-US" sz="3200" cap="small" dirty="0">
                <a:solidFill>
                  <a:srgbClr val="FF0000"/>
                </a:solidFill>
                <a:effectLst>
                  <a:outerShdw blurRad="38100" dist="38100" dir="2700000" algn="tl">
                    <a:srgbClr val="000000">
                      <a:alpha val="43137"/>
                    </a:srgbClr>
                  </a:outerShdw>
                </a:effectLst>
              </a:rPr>
              <a:t>ord</a:t>
            </a:r>
            <a:r>
              <a:rPr lang="en-US" sz="3200" dirty="0">
                <a:solidFill>
                  <a:srgbClr val="FF0000"/>
                </a:solidFill>
                <a:effectLst>
                  <a:outerShdw blurRad="38100" dist="38100" dir="2700000" algn="tl">
                    <a:srgbClr val="000000">
                      <a:alpha val="43137"/>
                    </a:srgbClr>
                  </a:outerShdw>
                </a:effectLst>
              </a:rPr>
              <a:t> said, “The L</a:t>
            </a:r>
            <a:r>
              <a:rPr lang="en-US" sz="3200" cap="small" dirty="0">
                <a:solidFill>
                  <a:srgbClr val="FF0000"/>
                </a:solidFill>
                <a:effectLst>
                  <a:outerShdw blurRad="38100" dist="38100" dir="2700000" algn="tl">
                    <a:srgbClr val="000000">
                      <a:alpha val="43137"/>
                    </a:srgbClr>
                  </a:outerShdw>
                </a:effectLst>
              </a:rPr>
              <a:t>ord</a:t>
            </a:r>
            <a:r>
              <a:rPr lang="en-US" sz="3200" dirty="0">
                <a:solidFill>
                  <a:srgbClr val="FF0000"/>
                </a:solidFill>
                <a:effectLst>
                  <a:outerShdw blurRad="38100" dist="38100" dir="2700000" algn="tl">
                    <a:srgbClr val="000000">
                      <a:alpha val="43137"/>
                    </a:srgbClr>
                  </a:outerShdw>
                </a:effectLst>
              </a:rPr>
              <a:t> rebuke you, Satan!”</a:t>
            </a:r>
            <a:endParaRPr lang="en-US" sz="7200" dirty="0">
              <a:solidFill>
                <a:srgbClr val="FF0000"/>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24E9CA0D-1CB7-42C9-A6D7-5B09B9BFF677}"/>
              </a:ext>
            </a:extLst>
          </p:cNvPr>
          <p:cNvSpPr/>
          <p:nvPr/>
        </p:nvSpPr>
        <p:spPr>
          <a:xfrm>
            <a:off x="710552" y="1423748"/>
            <a:ext cx="7973335" cy="584775"/>
          </a:xfrm>
          <a:prstGeom prst="rect">
            <a:avLst/>
          </a:prstGeom>
        </p:spPr>
        <p:txBody>
          <a:bodyPr wrap="square">
            <a:spAutoFit/>
          </a:bodyPr>
          <a:lstStyle/>
          <a:p>
            <a:endParaRPr lang="en-US" sz="3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647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nodePh="1">
                                  <p:stCondLst>
                                    <p:cond delay="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D9DEA2-97BB-4EDC-A959-641CFC281E9E}"/>
              </a:ext>
            </a:extLst>
          </p:cNvPr>
          <p:cNvSpPr/>
          <p:nvPr/>
        </p:nvSpPr>
        <p:spPr>
          <a:xfrm>
            <a:off x="6238875" y="1971164"/>
            <a:ext cx="1299594"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led</a:t>
            </a:r>
            <a:r>
              <a:rPr lang="en-US" sz="3200" dirty="0">
                <a:effectLst>
                  <a:outerShdw blurRad="38100" dist="38100" dir="2700000" algn="tl">
                    <a:srgbClr val="000000">
                      <a:alpha val="43137"/>
                    </a:srgbClr>
                  </a:outerShdw>
                </a:effectLst>
              </a:rPr>
              <a:t> ~ (Wuest) </a:t>
            </a:r>
            <a:r>
              <a:rPr lang="en-US" sz="3200" dirty="0">
                <a:solidFill>
                  <a:srgbClr val="FF0000"/>
                </a:solidFill>
                <a:effectLst>
                  <a:outerShdw blurRad="38100" dist="38100" dir="2700000" algn="tl">
                    <a:srgbClr val="000000">
                      <a:alpha val="43137"/>
                    </a:srgbClr>
                  </a:outerShdw>
                </a:effectLst>
              </a:rPr>
              <a:t>in the control of the Holy Spirit,</a:t>
            </a:r>
          </a:p>
        </p:txBody>
      </p:sp>
      <p:sp>
        <p:nvSpPr>
          <p:cNvPr id="6" name="Rectangle 5">
            <a:extLst>
              <a:ext uri="{FF2B5EF4-FFF2-40B4-BE49-F238E27FC236}">
                <a16:creationId xmlns:a16="http://schemas.microsoft.com/office/drawing/2014/main" id="{FB763895-0120-4BB5-82D5-4DB71DA85863}"/>
              </a:ext>
            </a:extLst>
          </p:cNvPr>
          <p:cNvSpPr/>
          <p:nvPr/>
        </p:nvSpPr>
        <p:spPr>
          <a:xfrm>
            <a:off x="710552" y="1423013"/>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NASB ~ </a:t>
            </a:r>
            <a:r>
              <a:rPr lang="en-US" sz="3200" dirty="0">
                <a:solidFill>
                  <a:srgbClr val="FF0000"/>
                </a:solidFill>
                <a:effectLst>
                  <a:outerShdw blurRad="38100" dist="38100" dir="2700000" algn="tl">
                    <a:srgbClr val="000000">
                      <a:alpha val="43137"/>
                    </a:srgbClr>
                  </a:outerShdw>
                </a:effectLst>
              </a:rPr>
              <a:t>led about</a:t>
            </a:r>
          </a:p>
        </p:txBody>
      </p:sp>
      <p:sp>
        <p:nvSpPr>
          <p:cNvPr id="8" name="TextBox 7">
            <a:extLst>
              <a:ext uri="{FF2B5EF4-FFF2-40B4-BE49-F238E27FC236}">
                <a16:creationId xmlns:a16="http://schemas.microsoft.com/office/drawing/2014/main" id="{C1D71AFA-252D-477F-BD9B-5EB0D98AF801}"/>
              </a:ext>
            </a:extLst>
          </p:cNvPr>
          <p:cNvSpPr txBox="1"/>
          <p:nvPr/>
        </p:nvSpPr>
        <p:spPr>
          <a:xfrm>
            <a:off x="462055" y="1994258"/>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Mark 1:12 ~ </a:t>
            </a:r>
            <a:r>
              <a:rPr lang="en-US" sz="3200" dirty="0">
                <a:solidFill>
                  <a:srgbClr val="FF0000"/>
                </a:solidFill>
                <a:effectLst>
                  <a:outerShdw blurRad="38100" dist="38100" dir="2700000" algn="tl">
                    <a:srgbClr val="000000">
                      <a:alpha val="43137"/>
                    </a:srgbClr>
                  </a:outerShdw>
                </a:effectLst>
              </a:rPr>
              <a:t>Immediately the Spirit drove Him into the wilderness.</a:t>
            </a:r>
          </a:p>
        </p:txBody>
      </p:sp>
      <p:sp>
        <p:nvSpPr>
          <p:cNvPr id="9" name="Rectangle 8">
            <a:extLst>
              <a:ext uri="{FF2B5EF4-FFF2-40B4-BE49-F238E27FC236}">
                <a16:creationId xmlns:a16="http://schemas.microsoft.com/office/drawing/2014/main" id="{9FBCB4E4-AF4B-4F62-A06F-536B4E579BF8}"/>
              </a:ext>
            </a:extLst>
          </p:cNvPr>
          <p:cNvSpPr/>
          <p:nvPr/>
        </p:nvSpPr>
        <p:spPr>
          <a:xfrm>
            <a:off x="710543" y="2975611"/>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solidFill>
                  <a:srgbClr val="FF0000"/>
                </a:solidFill>
                <a:effectLst>
                  <a:outerShdw blurRad="38100" dist="38100" dir="2700000" algn="tl">
                    <a:srgbClr val="000000">
                      <a:alpha val="43137"/>
                    </a:srgbClr>
                  </a:outerShdw>
                </a:effectLst>
              </a:rPr>
              <a:t>drove</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ekballō</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to cast out</a:t>
            </a:r>
            <a:r>
              <a:rPr lang="en-US" sz="3200" dirty="0">
                <a:effectLst>
                  <a:outerShdw blurRad="38100" dist="38100" dir="2700000" algn="tl">
                    <a:srgbClr val="000000">
                      <a:alpha val="43137"/>
                    </a:srgbClr>
                  </a:outerShdw>
                </a:effectLst>
              </a:rPr>
              <a:t> </a:t>
            </a:r>
            <a:endParaRPr lang="en-US" sz="3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4829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3" presetClass="emph" presetSubtype="2" fill="hold" grpId="0"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par>
                                <p:cTn id="15" presetID="3" presetClass="emph" presetSubtype="2" fill="hold" grpId="1" nodeType="withEffect">
                                  <p:stCondLst>
                                    <p:cond delay="0"/>
                                  </p:stCondLst>
                                  <p:childTnLst>
                                    <p:animClr clrSpc="rgb" dir="cw">
                                      <p:cBhvr override="childStyle">
                                        <p:cTn id="16" dur="500" fill="hold"/>
                                        <p:tgtEl>
                                          <p:spTgt spid="6"/>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6" grpId="0"/>
      <p:bldP spid="6" grpId="1"/>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E7F313-F6AA-4190-AC84-E211D7695B9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81851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72EC-78B6-4957-BEDF-C970EF7BF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8253">
            <a:off x="350296" y="1414768"/>
            <a:ext cx="8176279" cy="3528226"/>
          </a:xfrm>
          <a:prstGeom prst="rect">
            <a:avLst/>
          </a:prstGeom>
          <a:ln>
            <a:noFill/>
          </a:ln>
        </p:spPr>
      </p:pic>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
        <p:nvSpPr>
          <p:cNvPr id="8" name="Freeform: Shape 7">
            <a:extLst>
              <a:ext uri="{FF2B5EF4-FFF2-40B4-BE49-F238E27FC236}">
                <a16:creationId xmlns:a16="http://schemas.microsoft.com/office/drawing/2014/main" id="{090A76D9-7508-4137-AA73-0F95E50B73D3}"/>
              </a:ext>
            </a:extLst>
          </p:cNvPr>
          <p:cNvSpPr/>
          <p:nvPr/>
        </p:nvSpPr>
        <p:spPr>
          <a:xfrm rot="21348253">
            <a:off x="284225" y="1413016"/>
            <a:ext cx="8250148" cy="3575407"/>
          </a:xfrm>
          <a:custGeom>
            <a:avLst/>
            <a:gdLst>
              <a:gd name="connsiteX0" fmla="*/ 3547152 w 8250148"/>
              <a:gd name="connsiteY0" fmla="*/ 256855 h 3575407"/>
              <a:gd name="connsiteX1" fmla="*/ 2619909 w 8250148"/>
              <a:gd name="connsiteY1" fmla="*/ 1258586 h 3575407"/>
              <a:gd name="connsiteX2" fmla="*/ 3547152 w 8250148"/>
              <a:gd name="connsiteY2" fmla="*/ 2260317 h 3575407"/>
              <a:gd name="connsiteX3" fmla="*/ 4474395 w 8250148"/>
              <a:gd name="connsiteY3" fmla="*/ 1258586 h 3575407"/>
              <a:gd name="connsiteX4" fmla="*/ 3547152 w 8250148"/>
              <a:gd name="connsiteY4" fmla="*/ 256855 h 3575407"/>
              <a:gd name="connsiteX5" fmla="*/ 0 w 8250148"/>
              <a:gd name="connsiteY5" fmla="*/ 0 h 3575407"/>
              <a:gd name="connsiteX6" fmla="*/ 8250148 w 8250148"/>
              <a:gd name="connsiteY6" fmla="*/ 0 h 3575407"/>
              <a:gd name="connsiteX7" fmla="*/ 8250148 w 8250148"/>
              <a:gd name="connsiteY7" fmla="*/ 3575407 h 3575407"/>
              <a:gd name="connsiteX8" fmla="*/ 0 w 8250148"/>
              <a:gd name="connsiteY8" fmla="*/ 3575407 h 357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0148" h="3575407">
                <a:moveTo>
                  <a:pt x="3547152" y="256855"/>
                </a:moveTo>
                <a:cubicBezTo>
                  <a:pt x="3035050" y="256855"/>
                  <a:pt x="2619909" y="705345"/>
                  <a:pt x="2619909" y="1258586"/>
                </a:cubicBezTo>
                <a:cubicBezTo>
                  <a:pt x="2619909" y="1811827"/>
                  <a:pt x="3035050" y="2260317"/>
                  <a:pt x="3547152" y="2260317"/>
                </a:cubicBezTo>
                <a:cubicBezTo>
                  <a:pt x="4059254" y="2260317"/>
                  <a:pt x="4474395" y="1811827"/>
                  <a:pt x="4474395" y="1258586"/>
                </a:cubicBezTo>
                <a:cubicBezTo>
                  <a:pt x="4474395" y="705345"/>
                  <a:pt x="4059254" y="256855"/>
                  <a:pt x="3547152" y="256855"/>
                </a:cubicBezTo>
                <a:close/>
                <a:moveTo>
                  <a:pt x="0" y="0"/>
                </a:moveTo>
                <a:lnTo>
                  <a:pt x="8250148" y="0"/>
                </a:lnTo>
                <a:lnTo>
                  <a:pt x="8250148" y="3575407"/>
                </a:lnTo>
                <a:lnTo>
                  <a:pt x="0" y="3575407"/>
                </a:lnTo>
                <a:close/>
              </a:path>
            </a:pathLst>
          </a:custGeom>
          <a:solidFill>
            <a:srgbClr val="3B383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34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
        <p:nvSpPr>
          <p:cNvPr id="6" name="Rectangle 5">
            <a:extLst>
              <a:ext uri="{FF2B5EF4-FFF2-40B4-BE49-F238E27FC236}">
                <a16:creationId xmlns:a16="http://schemas.microsoft.com/office/drawing/2014/main" id="{27220DA4-1BAA-4BD7-85CE-302AF68D0BC4}"/>
              </a:ext>
            </a:extLst>
          </p:cNvPr>
          <p:cNvSpPr/>
          <p:nvPr/>
        </p:nvSpPr>
        <p:spPr>
          <a:xfrm>
            <a:off x="2131209" y="1850267"/>
            <a:ext cx="3370601"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0702529-EB38-4FF4-8951-1722514A78A4}"/>
              </a:ext>
            </a:extLst>
          </p:cNvPr>
          <p:cNvSpPr/>
          <p:nvPr/>
        </p:nvSpPr>
        <p:spPr>
          <a:xfrm>
            <a:off x="7053209" y="1848554"/>
            <a:ext cx="809945"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67EB5CD-7B37-44BB-8B4F-03CA299C5546}"/>
              </a:ext>
            </a:extLst>
          </p:cNvPr>
          <p:cNvSpPr/>
          <p:nvPr/>
        </p:nvSpPr>
        <p:spPr>
          <a:xfrm>
            <a:off x="420563" y="2348563"/>
            <a:ext cx="2204484"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263769-A21A-47C3-837A-2CF602A4A55D}"/>
              </a:ext>
            </a:extLst>
          </p:cNvPr>
          <p:cNvSpPr txBox="1"/>
          <p:nvPr/>
        </p:nvSpPr>
        <p:spPr>
          <a:xfrm>
            <a:off x="438151" y="890081"/>
            <a:ext cx="8233238"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Heb. 4:15 ~ </a:t>
            </a:r>
            <a:r>
              <a:rPr lang="en-US" sz="3200" dirty="0">
                <a:solidFill>
                  <a:srgbClr val="FF0000"/>
                </a:solidFill>
                <a:effectLst>
                  <a:outerShdw blurRad="38100" dist="38100" dir="2700000" algn="tl">
                    <a:srgbClr val="000000">
                      <a:alpha val="43137"/>
                    </a:srgbClr>
                  </a:outerShdw>
                </a:effectLst>
              </a:rPr>
              <a:t>For we do not have a High Priest who cannot sympathize with our weaknesses, but was in all </a:t>
            </a:r>
            <a:r>
              <a:rPr lang="en-US" sz="3200" i="1" dirty="0">
                <a:solidFill>
                  <a:srgbClr val="FF0000"/>
                </a:solidFill>
                <a:effectLst>
                  <a:outerShdw blurRad="38100" dist="38100" dir="2700000" algn="tl">
                    <a:srgbClr val="000000">
                      <a:alpha val="43137"/>
                    </a:srgbClr>
                  </a:outerShdw>
                </a:effectLst>
              </a:rPr>
              <a:t>points</a:t>
            </a:r>
            <a:r>
              <a:rPr lang="en-US" sz="3200" dirty="0">
                <a:solidFill>
                  <a:srgbClr val="FF0000"/>
                </a:solidFill>
                <a:effectLst>
                  <a:outerShdw blurRad="38100" dist="38100" dir="2700000" algn="tl">
                    <a:srgbClr val="000000">
                      <a:alpha val="43137"/>
                    </a:srgbClr>
                  </a:outerShdw>
                </a:effectLst>
              </a:rPr>
              <a:t> tempted as </a:t>
            </a:r>
            <a:r>
              <a:rPr lang="en-US" sz="3200" i="1" dirty="0">
                <a:solidFill>
                  <a:srgbClr val="FF0000"/>
                </a:solidFill>
                <a:effectLst>
                  <a:outerShdw blurRad="38100" dist="38100" dir="2700000" algn="tl">
                    <a:srgbClr val="000000">
                      <a:alpha val="43137"/>
                    </a:srgbClr>
                  </a:outerShdw>
                </a:effectLst>
              </a:rPr>
              <a:t>we are, yet</a:t>
            </a:r>
            <a:r>
              <a:rPr lang="en-US" sz="3200" dirty="0">
                <a:solidFill>
                  <a:srgbClr val="FF0000"/>
                </a:solidFill>
                <a:effectLst>
                  <a:outerShdw blurRad="38100" dist="38100" dir="2700000" algn="tl">
                    <a:srgbClr val="000000">
                      <a:alpha val="43137"/>
                    </a:srgbClr>
                  </a:outerShdw>
                </a:effectLst>
              </a:rPr>
              <a:t> without sin.</a:t>
            </a:r>
          </a:p>
        </p:txBody>
      </p:sp>
    </p:spTree>
    <p:extLst>
      <p:ext uri="{BB962C8B-B14F-4D97-AF65-F5344CB8AC3E}">
        <p14:creationId xmlns:p14="http://schemas.microsoft.com/office/powerpoint/2010/main" val="172071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E7F313-F6AA-4190-AC84-E211D7695B9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67733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38151" y="890081"/>
            <a:ext cx="8233238" cy="353943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Cor. 10:12-13 (NLT) ~ </a:t>
            </a:r>
            <a:r>
              <a:rPr lang="en-US" sz="3200" baseline="30000" dirty="0">
                <a:effectLst>
                  <a:outerShdw blurRad="38100" dist="38100" dir="2700000" algn="tl">
                    <a:srgbClr val="000000">
                      <a:alpha val="43137"/>
                    </a:srgbClr>
                  </a:outerShdw>
                </a:effectLst>
              </a:rPr>
              <a:t>12</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If you think you are standing strong, be careful not to fall. </a:t>
            </a:r>
            <a:r>
              <a:rPr lang="en-US" sz="3200" baseline="30000" dirty="0">
                <a:effectLst>
                  <a:outerShdw blurRad="38100" dist="38100" dir="2700000" algn="tl">
                    <a:srgbClr val="000000">
                      <a:alpha val="43137"/>
                    </a:srgbClr>
                  </a:outerShdw>
                </a:effectLst>
              </a:rPr>
              <a:t>13</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The temptations in your life are no different from what others experience. And God is faithful. He will not allow the temptation to be more than you can stand. When you are tempted, he will show you a way out so that you can endure.</a:t>
            </a:r>
          </a:p>
        </p:txBody>
      </p:sp>
    </p:spTree>
    <p:extLst>
      <p:ext uri="{BB962C8B-B14F-4D97-AF65-F5344CB8AC3E}">
        <p14:creationId xmlns:p14="http://schemas.microsoft.com/office/powerpoint/2010/main" val="115008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E7F313-F6AA-4190-AC84-E211D7695B9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88398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B44964ED-2438-461F-9DBB-C10A0182345C}"/>
              </a:ext>
            </a:extLst>
          </p:cNvPr>
          <p:cNvGrpSpPr/>
          <p:nvPr/>
        </p:nvGrpSpPr>
        <p:grpSpPr>
          <a:xfrm>
            <a:off x="643495" y="1047116"/>
            <a:ext cx="6124864" cy="4593648"/>
            <a:chOff x="643495" y="1047116"/>
            <a:chExt cx="6124864" cy="4593648"/>
          </a:xfrm>
        </p:grpSpPr>
        <p:pic>
          <p:nvPicPr>
            <p:cNvPr id="12" name="Picture 9" descr="PICT0834">
              <a:extLst>
                <a:ext uri="{FF2B5EF4-FFF2-40B4-BE49-F238E27FC236}">
                  <a16:creationId xmlns:a16="http://schemas.microsoft.com/office/drawing/2014/main" id="{CB51CADC-B4AB-4EEC-8D8E-68716A20258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21416836">
              <a:off x="643495" y="1047116"/>
              <a:ext cx="6124864" cy="4593648"/>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13" name="Text Box 10">
              <a:extLst>
                <a:ext uri="{FF2B5EF4-FFF2-40B4-BE49-F238E27FC236}">
                  <a16:creationId xmlns:a16="http://schemas.microsoft.com/office/drawing/2014/main" id="{8CF40CCB-54E3-4BE1-B9D9-3873F04C78B3}"/>
                </a:ext>
              </a:extLst>
            </p:cNvPr>
            <p:cNvSpPr txBox="1">
              <a:spLocks noChangeArrowheads="1"/>
            </p:cNvSpPr>
            <p:nvPr/>
          </p:nvSpPr>
          <p:spPr bwMode="auto">
            <a:xfrm rot="21416836">
              <a:off x="935889" y="1189284"/>
              <a:ext cx="5625523" cy="58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a:solidFill>
                    <a:srgbClr val="000066"/>
                  </a:solidFill>
                  <a:latin typeface="28 Days Later" panose="020B0603050302020204" pitchFamily="34" charset="0"/>
                </a:rPr>
                <a:t>Judean Wilderness</a:t>
              </a:r>
            </a:p>
          </p:txBody>
        </p:sp>
      </p:grpSp>
      <p:sp>
        <p:nvSpPr>
          <p:cNvPr id="23" name="Rectangle 22">
            <a:extLst>
              <a:ext uri="{FF2B5EF4-FFF2-40B4-BE49-F238E27FC236}">
                <a16:creationId xmlns:a16="http://schemas.microsoft.com/office/drawing/2014/main" id="{025BABE9-E638-4668-A3A9-24479248056A}"/>
              </a:ext>
            </a:extLst>
          </p:cNvPr>
          <p:cNvSpPr/>
          <p:nvPr/>
        </p:nvSpPr>
        <p:spPr>
          <a:xfrm>
            <a:off x="1257436" y="2185539"/>
            <a:ext cx="1731525" cy="2970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
        <p:nvSpPr>
          <p:cNvPr id="22" name="TextBox 21">
            <a:extLst>
              <a:ext uri="{FF2B5EF4-FFF2-40B4-BE49-F238E27FC236}">
                <a16:creationId xmlns:a16="http://schemas.microsoft.com/office/drawing/2014/main" id="{C34AB1F9-1F0F-4970-87B7-6C42E805A7BF}"/>
              </a:ext>
            </a:extLst>
          </p:cNvPr>
          <p:cNvSpPr txBox="1"/>
          <p:nvPr/>
        </p:nvSpPr>
        <p:spPr>
          <a:xfrm>
            <a:off x="2345085" y="7308000"/>
            <a:ext cx="5353829" cy="230832"/>
          </a:xfrm>
          <a:prstGeom prst="rect">
            <a:avLst/>
          </a:prstGeom>
          <a:noFill/>
        </p:spPr>
        <p:txBody>
          <a:bodyPr wrap="square" rtlCol="0">
            <a:spAutoFit/>
          </a:bodyPr>
          <a:lstStyle/>
          <a:p>
            <a:r>
              <a:rPr lang="en-US" sz="900">
                <a:hlinkClick r:id="rId5" tooltip="http://tex.stackexchange.com/questions/124144/fill-of-a-thermometer"/>
              </a:rPr>
              <a:t>This Photo</a:t>
            </a:r>
            <a:r>
              <a:rPr lang="en-US" sz="900"/>
              <a:t> by Unknown Author is licensed under </a:t>
            </a:r>
            <a:r>
              <a:rPr lang="en-US" sz="900">
                <a:hlinkClick r:id="rId6" tooltip="https://creativecommons.org/licenses/by-sa/3.0/"/>
              </a:rPr>
              <a:t>CC BY-SA</a:t>
            </a:r>
            <a:endParaRPr lang="en-US" sz="900"/>
          </a:p>
        </p:txBody>
      </p:sp>
      <p:sp>
        <p:nvSpPr>
          <p:cNvPr id="34" name="Rectangle 33">
            <a:extLst>
              <a:ext uri="{FF2B5EF4-FFF2-40B4-BE49-F238E27FC236}">
                <a16:creationId xmlns:a16="http://schemas.microsoft.com/office/drawing/2014/main" id="{C47D07A9-B799-4ED4-9788-A28490175BD3}"/>
              </a:ext>
            </a:extLst>
          </p:cNvPr>
          <p:cNvSpPr/>
          <p:nvPr/>
        </p:nvSpPr>
        <p:spPr>
          <a:xfrm>
            <a:off x="1771821" y="2507138"/>
            <a:ext cx="667484" cy="26194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0096C22-32D2-443E-A14D-F49338157CCB}"/>
              </a:ext>
            </a:extLst>
          </p:cNvPr>
          <p:cNvGrpSpPr/>
          <p:nvPr/>
        </p:nvGrpSpPr>
        <p:grpSpPr>
          <a:xfrm>
            <a:off x="1731119" y="2286361"/>
            <a:ext cx="1334009" cy="2857710"/>
            <a:chOff x="1731119" y="2286361"/>
            <a:chExt cx="1334009" cy="2857710"/>
          </a:xfrm>
        </p:grpSpPr>
        <p:sp>
          <p:nvSpPr>
            <p:cNvPr id="24" name="TextBox 23">
              <a:extLst>
                <a:ext uri="{FF2B5EF4-FFF2-40B4-BE49-F238E27FC236}">
                  <a16:creationId xmlns:a16="http://schemas.microsoft.com/office/drawing/2014/main" id="{5CB2D8F7-9931-40C1-AD87-510F37196EA5}"/>
                </a:ext>
              </a:extLst>
            </p:cNvPr>
            <p:cNvSpPr txBox="1"/>
            <p:nvPr/>
          </p:nvSpPr>
          <p:spPr>
            <a:xfrm>
              <a:off x="2663850" y="4245343"/>
              <a:ext cx="341139" cy="276999"/>
            </a:xfrm>
            <a:prstGeom prst="rect">
              <a:avLst/>
            </a:prstGeom>
            <a:noFill/>
          </p:spPr>
          <p:txBody>
            <a:bodyPr wrap="square" rtlCol="0">
              <a:spAutoFit/>
            </a:bodyPr>
            <a:lstStyle/>
            <a:p>
              <a:r>
                <a:rPr lang="en-US" sz="1200" dirty="0"/>
                <a:t>30</a:t>
              </a:r>
            </a:p>
          </p:txBody>
        </p:sp>
        <p:sp>
          <p:nvSpPr>
            <p:cNvPr id="25" name="TextBox 24">
              <a:extLst>
                <a:ext uri="{FF2B5EF4-FFF2-40B4-BE49-F238E27FC236}">
                  <a16:creationId xmlns:a16="http://schemas.microsoft.com/office/drawing/2014/main" id="{DC9EF1B8-0D32-4F1B-8FE8-A7D9D1FAD277}"/>
                </a:ext>
              </a:extLst>
            </p:cNvPr>
            <p:cNvSpPr txBox="1"/>
            <p:nvPr/>
          </p:nvSpPr>
          <p:spPr>
            <a:xfrm>
              <a:off x="2660352" y="4055967"/>
              <a:ext cx="341139" cy="276999"/>
            </a:xfrm>
            <a:prstGeom prst="rect">
              <a:avLst/>
            </a:prstGeom>
            <a:noFill/>
          </p:spPr>
          <p:txBody>
            <a:bodyPr wrap="square" rtlCol="0">
              <a:spAutoFit/>
            </a:bodyPr>
            <a:lstStyle/>
            <a:p>
              <a:r>
                <a:rPr lang="en-US" sz="1200" dirty="0"/>
                <a:t>40</a:t>
              </a:r>
            </a:p>
          </p:txBody>
        </p:sp>
        <p:sp>
          <p:nvSpPr>
            <p:cNvPr id="26" name="TextBox 25">
              <a:extLst>
                <a:ext uri="{FF2B5EF4-FFF2-40B4-BE49-F238E27FC236}">
                  <a16:creationId xmlns:a16="http://schemas.microsoft.com/office/drawing/2014/main" id="{7207C2FB-9D89-4BAC-A12A-9B19A7977E63}"/>
                </a:ext>
              </a:extLst>
            </p:cNvPr>
            <p:cNvSpPr txBox="1"/>
            <p:nvPr/>
          </p:nvSpPr>
          <p:spPr>
            <a:xfrm>
              <a:off x="2662852" y="3851605"/>
              <a:ext cx="341139" cy="276999"/>
            </a:xfrm>
            <a:prstGeom prst="rect">
              <a:avLst/>
            </a:prstGeom>
            <a:noFill/>
          </p:spPr>
          <p:txBody>
            <a:bodyPr wrap="square" rtlCol="0">
              <a:spAutoFit/>
            </a:bodyPr>
            <a:lstStyle/>
            <a:p>
              <a:r>
                <a:rPr lang="en-US" sz="1200" dirty="0"/>
                <a:t>50</a:t>
              </a:r>
            </a:p>
          </p:txBody>
        </p:sp>
        <p:sp>
          <p:nvSpPr>
            <p:cNvPr id="27" name="TextBox 26">
              <a:extLst>
                <a:ext uri="{FF2B5EF4-FFF2-40B4-BE49-F238E27FC236}">
                  <a16:creationId xmlns:a16="http://schemas.microsoft.com/office/drawing/2014/main" id="{A55469B9-84DF-460D-A835-5D5141818674}"/>
                </a:ext>
              </a:extLst>
            </p:cNvPr>
            <p:cNvSpPr txBox="1"/>
            <p:nvPr/>
          </p:nvSpPr>
          <p:spPr>
            <a:xfrm>
              <a:off x="2665352" y="3647243"/>
              <a:ext cx="341139" cy="276999"/>
            </a:xfrm>
            <a:prstGeom prst="rect">
              <a:avLst/>
            </a:prstGeom>
            <a:noFill/>
          </p:spPr>
          <p:txBody>
            <a:bodyPr wrap="square" rtlCol="0">
              <a:spAutoFit/>
            </a:bodyPr>
            <a:lstStyle/>
            <a:p>
              <a:r>
                <a:rPr lang="en-US" sz="1200" dirty="0"/>
                <a:t>60</a:t>
              </a:r>
            </a:p>
          </p:txBody>
        </p:sp>
        <p:sp>
          <p:nvSpPr>
            <p:cNvPr id="28" name="TextBox 27">
              <a:extLst>
                <a:ext uri="{FF2B5EF4-FFF2-40B4-BE49-F238E27FC236}">
                  <a16:creationId xmlns:a16="http://schemas.microsoft.com/office/drawing/2014/main" id="{4A036E43-91FF-436B-BC26-5D27147633BA}"/>
                </a:ext>
              </a:extLst>
            </p:cNvPr>
            <p:cNvSpPr txBox="1"/>
            <p:nvPr/>
          </p:nvSpPr>
          <p:spPr>
            <a:xfrm>
              <a:off x="2661856" y="3472861"/>
              <a:ext cx="341139" cy="276999"/>
            </a:xfrm>
            <a:prstGeom prst="rect">
              <a:avLst/>
            </a:prstGeom>
            <a:noFill/>
          </p:spPr>
          <p:txBody>
            <a:bodyPr wrap="square" rtlCol="0">
              <a:spAutoFit/>
            </a:bodyPr>
            <a:lstStyle/>
            <a:p>
              <a:r>
                <a:rPr lang="en-US" sz="1200" dirty="0"/>
                <a:t>70</a:t>
              </a:r>
            </a:p>
          </p:txBody>
        </p:sp>
        <p:sp>
          <p:nvSpPr>
            <p:cNvPr id="29" name="TextBox 28">
              <a:extLst>
                <a:ext uri="{FF2B5EF4-FFF2-40B4-BE49-F238E27FC236}">
                  <a16:creationId xmlns:a16="http://schemas.microsoft.com/office/drawing/2014/main" id="{B0FBE1C6-3B3C-4C82-A402-B05B5CA74B7F}"/>
                </a:ext>
              </a:extLst>
            </p:cNvPr>
            <p:cNvSpPr txBox="1"/>
            <p:nvPr/>
          </p:nvSpPr>
          <p:spPr>
            <a:xfrm>
              <a:off x="2664356" y="3265501"/>
              <a:ext cx="341139" cy="276999"/>
            </a:xfrm>
            <a:prstGeom prst="rect">
              <a:avLst/>
            </a:prstGeom>
            <a:noFill/>
          </p:spPr>
          <p:txBody>
            <a:bodyPr wrap="square" rtlCol="0">
              <a:spAutoFit/>
            </a:bodyPr>
            <a:lstStyle/>
            <a:p>
              <a:r>
                <a:rPr lang="en-US" sz="1200" dirty="0"/>
                <a:t>80</a:t>
              </a:r>
            </a:p>
          </p:txBody>
        </p:sp>
        <p:sp>
          <p:nvSpPr>
            <p:cNvPr id="30" name="TextBox 29">
              <a:extLst>
                <a:ext uri="{FF2B5EF4-FFF2-40B4-BE49-F238E27FC236}">
                  <a16:creationId xmlns:a16="http://schemas.microsoft.com/office/drawing/2014/main" id="{F5091908-33C7-4D5E-A28F-B2DB496E7C2A}"/>
                </a:ext>
              </a:extLst>
            </p:cNvPr>
            <p:cNvSpPr txBox="1"/>
            <p:nvPr/>
          </p:nvSpPr>
          <p:spPr>
            <a:xfrm>
              <a:off x="2666856" y="3061139"/>
              <a:ext cx="341139" cy="276999"/>
            </a:xfrm>
            <a:prstGeom prst="rect">
              <a:avLst/>
            </a:prstGeom>
            <a:noFill/>
          </p:spPr>
          <p:txBody>
            <a:bodyPr wrap="square" rtlCol="0">
              <a:spAutoFit/>
            </a:bodyPr>
            <a:lstStyle/>
            <a:p>
              <a:r>
                <a:rPr lang="en-US" sz="1200" dirty="0"/>
                <a:t>90</a:t>
              </a:r>
            </a:p>
          </p:txBody>
        </p:sp>
        <p:sp>
          <p:nvSpPr>
            <p:cNvPr id="31" name="TextBox 30">
              <a:extLst>
                <a:ext uri="{FF2B5EF4-FFF2-40B4-BE49-F238E27FC236}">
                  <a16:creationId xmlns:a16="http://schemas.microsoft.com/office/drawing/2014/main" id="{9C6CBEBA-2574-4952-B8D3-1F12EDF9B19D}"/>
                </a:ext>
              </a:extLst>
            </p:cNvPr>
            <p:cNvSpPr txBox="1"/>
            <p:nvPr/>
          </p:nvSpPr>
          <p:spPr>
            <a:xfrm>
              <a:off x="2586754" y="2874765"/>
              <a:ext cx="464694" cy="276999"/>
            </a:xfrm>
            <a:prstGeom prst="rect">
              <a:avLst/>
            </a:prstGeom>
            <a:noFill/>
          </p:spPr>
          <p:txBody>
            <a:bodyPr wrap="square" rtlCol="0">
              <a:spAutoFit/>
            </a:bodyPr>
            <a:lstStyle/>
            <a:p>
              <a:r>
                <a:rPr lang="en-US" sz="1200" dirty="0"/>
                <a:t>100</a:t>
              </a:r>
            </a:p>
          </p:txBody>
        </p:sp>
        <p:sp>
          <p:nvSpPr>
            <p:cNvPr id="32" name="TextBox 31">
              <a:extLst>
                <a:ext uri="{FF2B5EF4-FFF2-40B4-BE49-F238E27FC236}">
                  <a16:creationId xmlns:a16="http://schemas.microsoft.com/office/drawing/2014/main" id="{A5EA527F-294A-4B82-BA86-E3671167DEF1}"/>
                </a:ext>
              </a:extLst>
            </p:cNvPr>
            <p:cNvSpPr txBox="1"/>
            <p:nvPr/>
          </p:nvSpPr>
          <p:spPr>
            <a:xfrm>
              <a:off x="2593594" y="2670403"/>
              <a:ext cx="464694" cy="276999"/>
            </a:xfrm>
            <a:prstGeom prst="rect">
              <a:avLst/>
            </a:prstGeom>
            <a:noFill/>
          </p:spPr>
          <p:txBody>
            <a:bodyPr wrap="square" rtlCol="0">
              <a:spAutoFit/>
            </a:bodyPr>
            <a:lstStyle/>
            <a:p>
              <a:r>
                <a:rPr lang="en-US" sz="1200" dirty="0"/>
                <a:t>110</a:t>
              </a:r>
            </a:p>
          </p:txBody>
        </p:sp>
        <p:sp>
          <p:nvSpPr>
            <p:cNvPr id="33" name="TextBox 32">
              <a:extLst>
                <a:ext uri="{FF2B5EF4-FFF2-40B4-BE49-F238E27FC236}">
                  <a16:creationId xmlns:a16="http://schemas.microsoft.com/office/drawing/2014/main" id="{D9077430-0DAC-443E-ADF9-0978F97BC086}"/>
                </a:ext>
              </a:extLst>
            </p:cNvPr>
            <p:cNvSpPr txBox="1"/>
            <p:nvPr/>
          </p:nvSpPr>
          <p:spPr>
            <a:xfrm>
              <a:off x="2600434" y="2466041"/>
              <a:ext cx="464694" cy="276999"/>
            </a:xfrm>
            <a:prstGeom prst="rect">
              <a:avLst/>
            </a:prstGeom>
            <a:noFill/>
          </p:spPr>
          <p:txBody>
            <a:bodyPr wrap="square" rtlCol="0">
              <a:spAutoFit/>
            </a:bodyPr>
            <a:lstStyle/>
            <a:p>
              <a:r>
                <a:rPr lang="en-US" sz="1200" dirty="0"/>
                <a:t>120</a:t>
              </a:r>
            </a:p>
          </p:txBody>
        </p:sp>
        <p:pic>
          <p:nvPicPr>
            <p:cNvPr id="18" name="Picture 17" descr="A screenshot of a cell phone&#10;&#10;Description automatically generated">
              <a:extLst>
                <a:ext uri="{FF2B5EF4-FFF2-40B4-BE49-F238E27FC236}">
                  <a16:creationId xmlns:a16="http://schemas.microsoft.com/office/drawing/2014/main" id="{A53DB123-0692-48D6-870C-97856277DF36}"/>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250" b="99750" l="29321" r="84568">
                          <a14:foregroundMark x1="16049" y1="84250" x2="15741" y2="21500"/>
                          <a14:foregroundMark x1="15741" y1="21500" x2="30247" y2="9500"/>
                          <a14:foregroundMark x1="30247" y1="9500" x2="30556" y2="43750"/>
                          <a14:foregroundMark x1="30556" y1="43750" x2="23148" y2="77250"/>
                          <a14:foregroundMark x1="23148" y1="77250" x2="29630" y2="93500"/>
                          <a14:foregroundMark x1="29630" y1="93500" x2="50926" y2="99750"/>
                          <a14:foregroundMark x1="50926" y1="99750" x2="74074" y2="98500"/>
                          <a14:foregroundMark x1="74074" y1="98500" x2="84568" y2="73000"/>
                          <a14:foregroundMark x1="84568" y1="73000" x2="75617" y2="1500"/>
                          <a14:foregroundMark x1="35185" y1="2500" x2="34335" y2="51164"/>
                          <a14:foregroundMark x1="33324" y1="57985" x2="33525" y2="60838"/>
                          <a14:foregroundMark x1="33025" y1="53750" x2="33130" y2="55240"/>
                          <a14:foregroundMark x1="34157" y1="71579" x2="33642" y2="73250"/>
                          <a14:foregroundMark x1="32716" y1="76000" x2="32099" y2="97250"/>
                          <a14:foregroundMark x1="31790" y1="2500" x2="42593" y2="1250"/>
                          <a14:foregroundMark x1="52313" y1="2301" x2="66975" y2="5000"/>
                          <a14:foregroundMark x1="46605" y1="1250" x2="51803" y2="2207"/>
                          <a14:foregroundMark x1="66975" y1="5000" x2="68827" y2="5750"/>
                          <a14:foregroundMark x1="66975" y1="6750" x2="67901" y2="65250"/>
                          <a14:foregroundMark x1="68210" y1="55000" x2="73765" y2="82250"/>
                          <a14:foregroundMark x1="75617" y1="92500" x2="76235" y2="99750"/>
                          <a14:foregroundMark x1="77778" y1="91250" x2="75309" y2="99000"/>
                          <a14:foregroundMark x1="29321" y1="74250" x2="29630" y2="99750"/>
                          <a14:foregroundMark x1="78395" y1="88250" x2="77778" y2="99750"/>
                          <a14:foregroundMark x1="47658" y1="18625" x2="47807" y2="17131"/>
                          <a14:foregroundMark x1="39815" y1="11000" x2="39815" y2="11000"/>
                          <a14:foregroundMark x1="58951" y1="7500" x2="58951" y2="7500"/>
                          <a14:foregroundMark x1="40741" y1="7750" x2="40741" y2="7750"/>
                          <a14:foregroundMark x1="58025" y1="5750" x2="58025" y2="5750"/>
                          <a14:foregroundMark x1="49691" y1="2500" x2="49691" y2="2500"/>
                          <a14:foregroundMark x1="46296" y1="3250" x2="46296" y2="3250"/>
                          <a14:foregroundMark x1="44753" y1="3750" x2="44753" y2="3750"/>
                          <a14:foregroundMark x1="40123" y1="12000" x2="40123" y2="12000"/>
                          <a14:foregroundMark x1="40123" y1="14250" x2="40123" y2="14250"/>
                          <a14:foregroundMark x1="39815" y1="17000" x2="39815" y2="17000"/>
                          <a14:foregroundMark x1="39815" y1="20250" x2="39815" y2="20250"/>
                          <a14:foregroundMark x1="40432" y1="23750" x2="40432" y2="23750"/>
                          <a14:foregroundMark x1="40432" y1="26250" x2="40432" y2="26250"/>
                          <a14:backgroundMark x1="47840" y1="42000" x2="42593" y2="59750"/>
                          <a14:backgroundMark x1="42593" y1="59750" x2="45679" y2="76500"/>
                          <a14:backgroundMark x1="45679" y1="76500" x2="53395" y2="50750"/>
                          <a14:backgroundMark x1="47973" y1="20250" x2="48457" y2="18500"/>
                          <a14:backgroundMark x1="47006" y1="23750" x2="47973" y2="20250"/>
                          <a14:backgroundMark x1="46315" y1="26250" x2="47006" y2="23750"/>
                          <a14:backgroundMark x1="43827" y1="35250" x2="46315" y2="26250"/>
                          <a14:backgroundMark x1="50329" y1="26250" x2="54012" y2="41500"/>
                          <a14:backgroundMark x1="49725" y1="23750" x2="50329" y2="26250"/>
                          <a14:backgroundMark x1="48880" y1="20250" x2="49725" y2="23750"/>
                          <a14:backgroundMark x1="48457" y1="18500" x2="48880" y2="20250"/>
                          <a14:backgroundMark x1="47840" y1="7750" x2="47840" y2="7250"/>
                          <a14:backgroundMark x1="47840" y1="11000" x2="47840" y2="7750"/>
                          <a14:backgroundMark x1="47840" y1="12000" x2="47840" y2="11000"/>
                          <a14:backgroundMark x1="47840" y1="14250" x2="47840" y2="12000"/>
                          <a14:backgroundMark x1="47840" y1="17000" x2="47840" y2="14250"/>
                          <a14:backgroundMark x1="47840" y1="19250" x2="47840" y2="17000"/>
                          <a14:backgroundMark x1="49630" y1="7500" x2="49691" y2="7250"/>
                          <a14:backgroundMark x1="49570" y1="7750" x2="49630" y2="7500"/>
                          <a14:backgroundMark x1="48783" y1="11000" x2="49570" y2="7750"/>
                          <a14:backgroundMark x1="48541" y1="12000" x2="48783" y2="11000"/>
                          <a14:backgroundMark x1="47996" y1="14250" x2="48541" y2="12000"/>
                          <a14:backgroundMark x1="47331" y1="17000" x2="47996" y2="14250"/>
                          <a14:backgroundMark x1="46605" y1="20000" x2="47331" y2="17000"/>
                          <a14:backgroundMark x1="48765" y1="7750" x2="47531" y2="9750"/>
                          <a14:backgroundMark x1="49691" y1="7250" x2="47840" y2="7250"/>
                          <a14:backgroundMark x1="43827" y1="75500" x2="50309" y2="76500"/>
                          <a14:backgroundMark x1="48457" y1="77500" x2="54938" y2="7275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30627" r="20905"/>
            <a:stretch/>
          </p:blipFill>
          <p:spPr>
            <a:xfrm>
              <a:off x="1731119" y="2286361"/>
              <a:ext cx="908974" cy="2857710"/>
            </a:xfrm>
            <a:prstGeom prst="rect">
              <a:avLst/>
            </a:prstGeom>
          </p:spPr>
        </p:pic>
      </p:grpSp>
      <p:grpSp>
        <p:nvGrpSpPr>
          <p:cNvPr id="5" name="Group 4">
            <a:extLst>
              <a:ext uri="{FF2B5EF4-FFF2-40B4-BE49-F238E27FC236}">
                <a16:creationId xmlns:a16="http://schemas.microsoft.com/office/drawing/2014/main" id="{BE435972-B8D2-40C5-A02E-3A20B3DD9AB1}"/>
              </a:ext>
            </a:extLst>
          </p:cNvPr>
          <p:cNvGrpSpPr/>
          <p:nvPr/>
        </p:nvGrpSpPr>
        <p:grpSpPr>
          <a:xfrm>
            <a:off x="3802012" y="2943546"/>
            <a:ext cx="1473195" cy="830997"/>
            <a:chOff x="3802012" y="2943546"/>
            <a:chExt cx="1473195" cy="830997"/>
          </a:xfrm>
        </p:grpSpPr>
        <p:sp>
          <p:nvSpPr>
            <p:cNvPr id="3" name="Speech Bubble: Rectangle 2">
              <a:extLst>
                <a:ext uri="{FF2B5EF4-FFF2-40B4-BE49-F238E27FC236}">
                  <a16:creationId xmlns:a16="http://schemas.microsoft.com/office/drawing/2014/main" id="{27560288-8D33-4128-A61F-0784312D230C}"/>
                </a:ext>
              </a:extLst>
            </p:cNvPr>
            <p:cNvSpPr/>
            <p:nvPr/>
          </p:nvSpPr>
          <p:spPr>
            <a:xfrm>
              <a:off x="3802012" y="2979506"/>
              <a:ext cx="1473195" cy="750013"/>
            </a:xfrm>
            <a:prstGeom prst="wedgeRectCallout">
              <a:avLst>
                <a:gd name="adj1" fmla="val -148709"/>
                <a:gd name="adj2" fmla="val -103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A9CA49-010C-4203-999E-6DBDDC3A41ED}"/>
                </a:ext>
              </a:extLst>
            </p:cNvPr>
            <p:cNvSpPr txBox="1"/>
            <p:nvPr/>
          </p:nvSpPr>
          <p:spPr>
            <a:xfrm>
              <a:off x="3837398" y="2943546"/>
              <a:ext cx="1371600" cy="830997"/>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rPr>
                <a:t>Up to 120-125</a:t>
              </a:r>
              <a:r>
                <a:rPr lang="en-US" sz="2400" baseline="30000" dirty="0">
                  <a:solidFill>
                    <a:schemeClr val="bg1"/>
                  </a:solidFill>
                  <a:effectLst>
                    <a:outerShdw blurRad="38100" dist="38100" dir="2700000" algn="tl">
                      <a:srgbClr val="000000">
                        <a:alpha val="43137"/>
                      </a:srgbClr>
                    </a:outerShdw>
                  </a:effectLst>
                </a:rPr>
                <a:t>o</a:t>
              </a:r>
              <a:endParaRPr lang="en-US" sz="24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24021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3000"/>
                                        <p:tgtEl>
                                          <p:spTgt spid="34"/>
                                        </p:tgtEl>
                                      </p:cBhvr>
                                    </p:animEffect>
                                  </p:childTnLst>
                                </p:cTn>
                              </p:par>
                            </p:childTnLst>
                          </p:cTn>
                        </p:par>
                        <p:par>
                          <p:cTn id="20" fill="hold">
                            <p:stCondLst>
                              <p:cond delay="3500"/>
                            </p:stCondLst>
                            <p:childTnLst>
                              <p:par>
                                <p:cTn id="21" presetID="22" presetClass="entr" presetSubtype="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E7F313-F6AA-4190-AC84-E211D7695B9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2936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pic>
        <p:nvPicPr>
          <p:cNvPr id="1026" name="Picture 2" descr="Related image">
            <a:extLst>
              <a:ext uri="{FF2B5EF4-FFF2-40B4-BE49-F238E27FC236}">
                <a16:creationId xmlns:a16="http://schemas.microsoft.com/office/drawing/2014/main" id="{D8D710CD-1CD3-497E-B06B-549C435C2E9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67" b="92500" l="19667" r="79500">
                        <a14:foregroundMark x1="45333" y1="2667" x2="56000" y2="9333"/>
                        <a14:foregroundMark x1="56000" y1="9333" x2="56667" y2="9500"/>
                        <a14:foregroundMark x1="44833" y1="4667" x2="50833" y2="8333"/>
                        <a14:foregroundMark x1="38500" y1="92500" x2="50500" y2="89833"/>
                        <a14:foregroundMark x1="50500" y1="89833" x2="54167" y2="92500"/>
                        <a14:foregroundMark x1="21333" y1="65333" x2="19667" y2="61000"/>
                        <a14:backgroundMark x1="62833" y1="58667" x2="62833" y2="58667"/>
                        <a14:backgroundMark x1="62167" y1="57667" x2="62500" y2="58833"/>
                        <a14:backgroundMark x1="20667" y1="63333" x2="20500" y2="62000"/>
                        <a14:backgroundMark x1="21333" y1="63667" x2="20667" y2="61667"/>
                      </a14:backgroundRemoval>
                    </a14:imgEffect>
                  </a14:imgLayer>
                </a14:imgProps>
              </a:ext>
              <a:ext uri="{28A0092B-C50C-407E-A947-70E740481C1C}">
                <a14:useLocalDpi xmlns:a14="http://schemas.microsoft.com/office/drawing/2010/main" val="0"/>
              </a:ext>
            </a:extLst>
          </a:blip>
          <a:srcRect l="14000" t="140" r="13069"/>
          <a:stretch/>
        </p:blipFill>
        <p:spPr bwMode="auto">
          <a:xfrm rot="21290681">
            <a:off x="6276864" y="2283076"/>
            <a:ext cx="2138824" cy="29286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C2219EE-226C-4479-8510-AE7AB9EDD516}"/>
              </a:ext>
            </a:extLst>
          </p:cNvPr>
          <p:cNvSpPr txBox="1"/>
          <p:nvPr/>
        </p:nvSpPr>
        <p:spPr>
          <a:xfrm>
            <a:off x="6233781" y="4995867"/>
            <a:ext cx="2876107" cy="523220"/>
          </a:xfrm>
          <a:prstGeom prst="rect">
            <a:avLst/>
          </a:prstGeom>
          <a:noFill/>
        </p:spPr>
        <p:txBody>
          <a:bodyPr wrap="square" rtlCol="0">
            <a:spAutoFit/>
          </a:bodyPr>
          <a:lstStyle/>
          <a:p>
            <a:pPr algn="ctr"/>
            <a:r>
              <a:rPr lang="en-US" sz="2800" dirty="0" err="1">
                <a:solidFill>
                  <a:schemeClr val="bg1"/>
                </a:solidFill>
                <a:effectLst>
                  <a:outerShdw blurRad="38100" dist="38100" dir="2700000" algn="tl">
                    <a:srgbClr val="000000">
                      <a:alpha val="43137"/>
                    </a:srgbClr>
                  </a:outerShdw>
                </a:effectLst>
              </a:rPr>
              <a:t>Snidley</a:t>
            </a:r>
            <a:r>
              <a:rPr lang="en-US" sz="2800" dirty="0">
                <a:solidFill>
                  <a:schemeClr val="bg1"/>
                </a:solidFill>
                <a:effectLst>
                  <a:outerShdw blurRad="38100" dist="38100" dir="2700000" algn="tl">
                    <a:srgbClr val="000000">
                      <a:alpha val="43137"/>
                    </a:srgbClr>
                  </a:outerShdw>
                </a:effectLst>
              </a:rPr>
              <a:t> Whiplash</a:t>
            </a:r>
          </a:p>
        </p:txBody>
      </p:sp>
      <p:pic>
        <p:nvPicPr>
          <p:cNvPr id="1028" name="Picture 4" descr="Image result for simon legree">
            <a:extLst>
              <a:ext uri="{FF2B5EF4-FFF2-40B4-BE49-F238E27FC236}">
                <a16:creationId xmlns:a16="http://schemas.microsoft.com/office/drawing/2014/main" id="{6C356E97-1343-4BD7-816D-09A23F020F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596"/>
          <a:stretch/>
        </p:blipFill>
        <p:spPr bwMode="auto">
          <a:xfrm flipH="1">
            <a:off x="57711" y="1282414"/>
            <a:ext cx="2288645" cy="3499708"/>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DE6F8466-AFF6-46CF-8D56-DB061C1868F9}"/>
              </a:ext>
            </a:extLst>
          </p:cNvPr>
          <p:cNvSpPr txBox="1"/>
          <p:nvPr/>
        </p:nvSpPr>
        <p:spPr>
          <a:xfrm>
            <a:off x="465275" y="4670702"/>
            <a:ext cx="2614643" cy="523220"/>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rPr>
              <a:t>Simon </a:t>
            </a:r>
            <a:r>
              <a:rPr lang="en-US" sz="2800" dirty="0" err="1">
                <a:effectLst>
                  <a:outerShdw blurRad="38100" dist="38100" dir="2700000" algn="tl">
                    <a:srgbClr val="000000">
                      <a:alpha val="43137"/>
                    </a:srgbClr>
                  </a:outerShdw>
                </a:effectLst>
              </a:rPr>
              <a:t>Legree</a:t>
            </a:r>
            <a:endParaRPr lang="en-US" sz="2800" dirty="0">
              <a:effectLst>
                <a:outerShdw blurRad="38100" dist="38100" dir="2700000" algn="tl">
                  <a:srgbClr val="000000">
                    <a:alpha val="43137"/>
                  </a:srgbClr>
                </a:outerShdw>
              </a:effectLst>
            </a:endParaRPr>
          </a:p>
        </p:txBody>
      </p:sp>
      <p:pic>
        <p:nvPicPr>
          <p:cNvPr id="1030" name="Picture 6" descr="Related image">
            <a:extLst>
              <a:ext uri="{FF2B5EF4-FFF2-40B4-BE49-F238E27FC236}">
                <a16:creationId xmlns:a16="http://schemas.microsoft.com/office/drawing/2014/main" id="{4F8CF0B4-8784-4879-B6AE-1E831F1D4BA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30743" y="846735"/>
            <a:ext cx="3143250" cy="3667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lated image">
            <a:extLst>
              <a:ext uri="{FF2B5EF4-FFF2-40B4-BE49-F238E27FC236}">
                <a16:creationId xmlns:a16="http://schemas.microsoft.com/office/drawing/2014/main" id="{303ECCA2-B74E-4ABF-8116-4CA68640672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75842">
            <a:off x="5017621" y="227014"/>
            <a:ext cx="2347258" cy="33205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BFB4CDB-E859-4A17-A333-1CFE27146CED}"/>
              </a:ext>
            </a:extLst>
          </p:cNvPr>
          <p:cNvSpPr txBox="1"/>
          <p:nvPr/>
        </p:nvSpPr>
        <p:spPr>
          <a:xfrm>
            <a:off x="4872038" y="3495675"/>
            <a:ext cx="1995487" cy="523220"/>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rPr>
              <a:t>Ghost  Rider</a:t>
            </a:r>
          </a:p>
        </p:txBody>
      </p:sp>
      <p:sp>
        <p:nvSpPr>
          <p:cNvPr id="6" name="TextBox 5">
            <a:extLst>
              <a:ext uri="{FF2B5EF4-FFF2-40B4-BE49-F238E27FC236}">
                <a16:creationId xmlns:a16="http://schemas.microsoft.com/office/drawing/2014/main" id="{0EA49D4A-BE56-440B-B00F-F8BC45698015}"/>
              </a:ext>
            </a:extLst>
          </p:cNvPr>
          <p:cNvSpPr txBox="1"/>
          <p:nvPr/>
        </p:nvSpPr>
        <p:spPr>
          <a:xfrm>
            <a:off x="2971802" y="3833805"/>
            <a:ext cx="1609725" cy="523220"/>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rPr>
              <a:t>Red PJs</a:t>
            </a:r>
          </a:p>
        </p:txBody>
      </p:sp>
    </p:spTree>
    <p:extLst>
      <p:ext uri="{BB962C8B-B14F-4D97-AF65-F5344CB8AC3E}">
        <p14:creationId xmlns:p14="http://schemas.microsoft.com/office/powerpoint/2010/main" val="284784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fade">
                                      <p:cBhvr>
                                        <p:cTn id="31" dur="500"/>
                                        <p:tgtEl>
                                          <p:spTgt spid="103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E7F313-F6AA-4190-AC84-E211D7695B9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56244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1476384" y="890081"/>
            <a:ext cx="7334523"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You are the Son of God</a:t>
            </a:r>
          </a:p>
        </p:txBody>
      </p:sp>
      <p:sp>
        <p:nvSpPr>
          <p:cNvPr id="6" name="Rectangle 5">
            <a:extLst>
              <a:ext uri="{FF2B5EF4-FFF2-40B4-BE49-F238E27FC236}">
                <a16:creationId xmlns:a16="http://schemas.microsoft.com/office/drawing/2014/main" id="{FB763895-0120-4BB5-82D5-4DB71DA85863}"/>
              </a:ext>
            </a:extLst>
          </p:cNvPr>
          <p:cNvSpPr/>
          <p:nvPr/>
        </p:nvSpPr>
        <p:spPr>
          <a:xfrm>
            <a:off x="710552" y="1423748"/>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“Condition of the 1</a:t>
            </a:r>
            <a:r>
              <a:rPr lang="en-US" sz="3200" baseline="30000" dirty="0">
                <a:effectLst>
                  <a:outerShdw blurRad="38100" dist="38100" dir="2700000" algn="tl">
                    <a:srgbClr val="000000">
                      <a:alpha val="43137"/>
                    </a:srgbClr>
                  </a:outerShdw>
                </a:effectLst>
              </a:rPr>
              <a:t>st</a:t>
            </a:r>
            <a:r>
              <a:rPr lang="en-US" sz="3200" dirty="0">
                <a:effectLst>
                  <a:outerShdw blurRad="38100" dist="38100" dir="2700000" algn="tl">
                    <a:srgbClr val="000000">
                      <a:alpha val="43137"/>
                    </a:srgbClr>
                  </a:outerShdw>
                </a:effectLst>
              </a:rPr>
              <a:t> class”</a:t>
            </a:r>
            <a:endParaRPr lang="en-US" sz="3200" dirty="0">
              <a:solidFill>
                <a:srgbClr val="FF0000"/>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9FBCB4E4-AF4B-4F62-A06F-536B4E579BF8}"/>
              </a:ext>
            </a:extLst>
          </p:cNvPr>
          <p:cNvSpPr/>
          <p:nvPr/>
        </p:nvSpPr>
        <p:spPr>
          <a:xfrm>
            <a:off x="710543" y="1980970"/>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The outcome of the possibility is understood</a:t>
            </a:r>
          </a:p>
        </p:txBody>
      </p:sp>
      <p:sp>
        <p:nvSpPr>
          <p:cNvPr id="4" name="TextBox 3">
            <a:extLst>
              <a:ext uri="{FF2B5EF4-FFF2-40B4-BE49-F238E27FC236}">
                <a16:creationId xmlns:a16="http://schemas.microsoft.com/office/drawing/2014/main" id="{B2057F7D-529F-458E-81A3-2B281468F6FF}"/>
              </a:ext>
            </a:extLst>
          </p:cNvPr>
          <p:cNvSpPr txBox="1"/>
          <p:nvPr/>
        </p:nvSpPr>
        <p:spPr>
          <a:xfrm>
            <a:off x="500064" y="876297"/>
            <a:ext cx="1085850" cy="584775"/>
          </a:xfrm>
          <a:prstGeom prst="rect">
            <a:avLst/>
          </a:prstGeom>
          <a:noFill/>
        </p:spPr>
        <p:txBody>
          <a:bodyPr wrap="square" rtlCol="0">
            <a:spAutoFit/>
          </a:bodyPr>
          <a:lstStyle/>
          <a:p>
            <a:pPr algn="r"/>
            <a:r>
              <a:rPr lang="en-US" sz="3200" dirty="0">
                <a:solidFill>
                  <a:srgbClr val="FF0000"/>
                </a:solidFill>
                <a:effectLst>
                  <a:outerShdw blurRad="38100" dist="38100" dir="2700000" algn="tl">
                    <a:srgbClr val="000000">
                      <a:alpha val="43137"/>
                    </a:srgbClr>
                  </a:outerShdw>
                </a:effectLst>
              </a:rPr>
              <a:t>Since </a:t>
            </a:r>
          </a:p>
        </p:txBody>
      </p:sp>
      <p:sp>
        <p:nvSpPr>
          <p:cNvPr id="11" name="TextBox 10">
            <a:extLst>
              <a:ext uri="{FF2B5EF4-FFF2-40B4-BE49-F238E27FC236}">
                <a16:creationId xmlns:a16="http://schemas.microsoft.com/office/drawing/2014/main" id="{A5BC4948-DBE6-41B8-90A3-80710CDF22F0}"/>
              </a:ext>
            </a:extLst>
          </p:cNvPr>
          <p:cNvSpPr txBox="1"/>
          <p:nvPr/>
        </p:nvSpPr>
        <p:spPr>
          <a:xfrm>
            <a:off x="1109662" y="890588"/>
            <a:ext cx="471489" cy="584775"/>
          </a:xfrm>
          <a:prstGeom prst="rect">
            <a:avLst/>
          </a:prstGeom>
          <a:noFill/>
        </p:spPr>
        <p:txBody>
          <a:bodyPr wrap="square" rtlCol="0">
            <a:spAutoFit/>
          </a:bodyPr>
          <a:lstStyle/>
          <a:p>
            <a:pPr algn="r"/>
            <a:r>
              <a:rPr lang="en-US" sz="3200" dirty="0">
                <a:solidFill>
                  <a:srgbClr val="FF0000"/>
                </a:solidFill>
                <a:effectLst>
                  <a:outerShdw blurRad="38100" dist="38100" dir="2700000" algn="tl">
                    <a:srgbClr val="000000">
                      <a:alpha val="43137"/>
                    </a:srgbClr>
                  </a:outerShdw>
                </a:effectLst>
              </a:rPr>
              <a:t>If</a:t>
            </a:r>
          </a:p>
        </p:txBody>
      </p:sp>
    </p:spTree>
    <p:extLst>
      <p:ext uri="{BB962C8B-B14F-4D97-AF65-F5344CB8AC3E}">
        <p14:creationId xmlns:p14="http://schemas.microsoft.com/office/powerpoint/2010/main" val="183130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xit" presetSubtype="0" accel="100000" fill="hold" grpId="1" nodeType="clickEffect">
                                  <p:stCondLst>
                                    <p:cond delay="0"/>
                                  </p:stCondLst>
                                  <p:iterate type="lt">
                                    <p:tmPct val="10000"/>
                                  </p:iterate>
                                  <p:childTnLst>
                                    <p:anim calcmode="lin" valueType="num">
                                      <p:cBhvr>
                                        <p:cTn id="24" dur="500"/>
                                        <p:tgtEl>
                                          <p:spTgt spid="11"/>
                                        </p:tgtEl>
                                        <p:attrNameLst>
                                          <p:attrName>ppt_w</p:attrName>
                                        </p:attrNameLst>
                                      </p:cBhvr>
                                      <p:tavLst>
                                        <p:tav tm="0">
                                          <p:val>
                                            <p:strVal val="ppt_w"/>
                                          </p:val>
                                        </p:tav>
                                        <p:tav tm="100000">
                                          <p:val>
                                            <p:fltVal val="0"/>
                                          </p:val>
                                        </p:tav>
                                      </p:tavLst>
                                    </p:anim>
                                    <p:anim calcmode="lin" valueType="num">
                                      <p:cBhvr>
                                        <p:cTn id="25" dur="500"/>
                                        <p:tgtEl>
                                          <p:spTgt spid="11"/>
                                        </p:tgtEl>
                                        <p:attrNameLst>
                                          <p:attrName>ppt_h</p:attrName>
                                        </p:attrNameLst>
                                      </p:cBhvr>
                                      <p:tavLst>
                                        <p:tav tm="0">
                                          <p:val>
                                            <p:strVal val="ppt_h"/>
                                          </p:val>
                                        </p:tav>
                                        <p:tav tm="100000">
                                          <p:val>
                                            <p:fltVal val="0"/>
                                          </p:val>
                                        </p:tav>
                                      </p:tavLst>
                                    </p:anim>
                                    <p:anim calcmode="lin" valueType="num">
                                      <p:cBhvr>
                                        <p:cTn id="26" dur="500"/>
                                        <p:tgtEl>
                                          <p:spTgt spid="11"/>
                                        </p:tgtEl>
                                        <p:attrNameLst>
                                          <p:attrName>style.rotation</p:attrName>
                                        </p:attrNameLst>
                                      </p:cBhvr>
                                      <p:tavLst>
                                        <p:tav tm="0">
                                          <p:val>
                                            <p:fltVal val="0"/>
                                          </p:val>
                                        </p:tav>
                                        <p:tav tm="100000">
                                          <p:val>
                                            <p:fltVal val="360"/>
                                          </p:val>
                                        </p:tav>
                                      </p:tavLst>
                                    </p:anim>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49" presetClass="entr" presetSubtype="0" decel="100000" fill="hold" grpId="0" nodeType="with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par>
                                <p:cTn id="35" presetID="3" presetClass="emph" presetSubtype="2" fill="hold" grpId="1" nodeType="withEffect">
                                  <p:stCondLst>
                                    <p:cond delay="0"/>
                                  </p:stCondLst>
                                  <p:childTnLst>
                                    <p:animClr clrSpc="rgb" dir="cw">
                                      <p:cBhvr override="childStyle">
                                        <p:cTn id="36" dur="500" fill="hold"/>
                                        <p:tgtEl>
                                          <p:spTgt spid="6"/>
                                        </p:tgtEl>
                                        <p:attrNameLst>
                                          <p:attrName>style.color</p:attrName>
                                        </p:attrNameLst>
                                      </p:cBhvr>
                                      <p:to>
                                        <a:schemeClr val="accent2"/>
                                      </p:to>
                                    </p:animClr>
                                  </p:childTnLst>
                                </p:cTn>
                              </p:par>
                              <p:par>
                                <p:cTn id="37" presetID="3" presetClass="emph" presetSubtype="2" fill="hold" grpId="1" nodeType="withEffect">
                                  <p:stCondLst>
                                    <p:cond delay="0"/>
                                  </p:stCondLst>
                                  <p:childTnLst>
                                    <p:animClr clrSpc="rgb" dir="cw">
                                      <p:cBhvr override="childStyle">
                                        <p:cTn id="38" dur="5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9" grpId="0"/>
      <p:bldP spid="9" grpId="1"/>
      <p:bldP spid="4" grpId="0"/>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38150" y="890081"/>
            <a:ext cx="8372757"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2 Cor. 4:3-4 ~ </a:t>
            </a:r>
            <a:r>
              <a:rPr lang="en-US" sz="3200" baseline="30000" dirty="0">
                <a:effectLst>
                  <a:outerShdw blurRad="38100" dist="38100" dir="2700000" algn="tl">
                    <a:srgbClr val="000000">
                      <a:alpha val="43137"/>
                    </a:srgbClr>
                  </a:outerShdw>
                </a:effectLst>
              </a:rPr>
              <a:t>3</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But even if our gospel is veiled, it is veiled to those who are perishing, </a:t>
            </a:r>
            <a:r>
              <a:rPr lang="en-US" sz="3200" baseline="30000" dirty="0">
                <a:effectLst>
                  <a:outerShdw blurRad="38100" dist="38100" dir="2700000" algn="tl">
                    <a:srgbClr val="000000">
                      <a:alpha val="43137"/>
                    </a:srgbClr>
                  </a:outerShdw>
                </a:effectLst>
              </a:rPr>
              <a:t>4 </a:t>
            </a:r>
            <a:r>
              <a:rPr lang="en-US" sz="3200" dirty="0">
                <a:solidFill>
                  <a:srgbClr val="FF0000"/>
                </a:solidFill>
                <a:effectLst>
                  <a:outerShdw blurRad="38100" dist="38100" dir="2700000" algn="tl">
                    <a:srgbClr val="000000">
                      <a:alpha val="43137"/>
                    </a:srgbClr>
                  </a:outerShdw>
                </a:effectLst>
              </a:rPr>
              <a:t>whose minds the god of this age has blinded, who do not believe, lest the light of the gospel of the glory of Christ, who is the image of God, should shine on them.</a:t>
            </a:r>
          </a:p>
        </p:txBody>
      </p:sp>
    </p:spTree>
    <p:extLst>
      <p:ext uri="{BB962C8B-B14F-4D97-AF65-F5344CB8AC3E}">
        <p14:creationId xmlns:p14="http://schemas.microsoft.com/office/powerpoint/2010/main" val="153953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49C080-AAE9-43FD-8E92-937790AA1E0A}"/>
              </a:ext>
            </a:extLst>
          </p:cNvPr>
          <p:cNvSpPr/>
          <p:nvPr/>
        </p:nvSpPr>
        <p:spPr>
          <a:xfrm>
            <a:off x="361950" y="1835553"/>
            <a:ext cx="790575"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E3D77C-756D-44E8-8E3A-98E345D32E75}"/>
              </a:ext>
            </a:extLst>
          </p:cNvPr>
          <p:cNvSpPr/>
          <p:nvPr/>
        </p:nvSpPr>
        <p:spPr>
          <a:xfrm>
            <a:off x="6486525" y="1340253"/>
            <a:ext cx="2243137"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DD4DED4-C44C-4B76-84A5-7B683681DB81}"/>
              </a:ext>
            </a:extLst>
          </p:cNvPr>
          <p:cNvSpPr/>
          <p:nvPr/>
        </p:nvSpPr>
        <p:spPr>
          <a:xfrm>
            <a:off x="2428875" y="1335491"/>
            <a:ext cx="3481387"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4</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13</a:t>
            </a:r>
            <a:endParaRPr lang="en-US" sz="5400" dirty="0">
              <a:solidFill>
                <a:srgbClr val="530006"/>
              </a:solidFill>
              <a:latin typeface="Times and Times again" pitchFamily="2" charset="0"/>
            </a:endParaRPr>
          </a:p>
        </p:txBody>
      </p:sp>
      <p:sp>
        <p:nvSpPr>
          <p:cNvPr id="4" name="Rectangle 3">
            <a:extLst>
              <a:ext uri="{FF2B5EF4-FFF2-40B4-BE49-F238E27FC236}">
                <a16:creationId xmlns:a16="http://schemas.microsoft.com/office/drawing/2014/main" id="{0EBB5030-45F5-4CD6-B2FC-1EEF8111B64A}"/>
              </a:ext>
            </a:extLst>
          </p:cNvPr>
          <p:cNvSpPr/>
          <p:nvPr/>
        </p:nvSpPr>
        <p:spPr>
          <a:xfrm>
            <a:off x="7281863" y="835428"/>
            <a:ext cx="1562100"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2145517-FFC5-4282-AF9B-1A6A00F2088E}"/>
              </a:ext>
            </a:extLst>
          </p:cNvPr>
          <p:cNvSpPr/>
          <p:nvPr/>
        </p:nvSpPr>
        <p:spPr>
          <a:xfrm>
            <a:off x="385762" y="1340253"/>
            <a:ext cx="2166937"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263769-A21A-47C3-837A-2CF602A4A55D}"/>
              </a:ext>
            </a:extLst>
          </p:cNvPr>
          <p:cNvSpPr txBox="1"/>
          <p:nvPr/>
        </p:nvSpPr>
        <p:spPr>
          <a:xfrm>
            <a:off x="438150" y="890081"/>
            <a:ext cx="8372757"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John 2:16 ~ </a:t>
            </a:r>
            <a:r>
              <a:rPr lang="en-US" sz="3200" dirty="0">
                <a:solidFill>
                  <a:srgbClr val="FF0000"/>
                </a:solidFill>
                <a:effectLst>
                  <a:outerShdw blurRad="38100" dist="38100" dir="2700000" algn="tl">
                    <a:srgbClr val="000000">
                      <a:alpha val="43137"/>
                    </a:srgbClr>
                  </a:outerShdw>
                </a:effectLst>
              </a:rPr>
              <a:t>For all that </a:t>
            </a:r>
            <a:r>
              <a:rPr lang="en-US" sz="3200" i="1" dirty="0">
                <a:solidFill>
                  <a:srgbClr val="FF0000"/>
                </a:solidFill>
                <a:effectLst>
                  <a:outerShdw blurRad="38100" dist="38100" dir="2700000" algn="tl">
                    <a:srgbClr val="000000">
                      <a:alpha val="43137"/>
                    </a:srgbClr>
                  </a:outerShdw>
                </a:effectLst>
              </a:rPr>
              <a:t>is</a:t>
            </a:r>
            <a:r>
              <a:rPr lang="en-US" sz="3200" dirty="0">
                <a:solidFill>
                  <a:srgbClr val="FF0000"/>
                </a:solidFill>
                <a:effectLst>
                  <a:outerShdw blurRad="38100" dist="38100" dir="2700000" algn="tl">
                    <a:srgbClr val="000000">
                      <a:alpha val="43137"/>
                    </a:srgbClr>
                  </a:outerShdw>
                </a:effectLst>
              </a:rPr>
              <a:t> in the world – the lust of the flesh, the lust of the eyes, and the pride of life – is not of the Father but is of the world.</a:t>
            </a:r>
          </a:p>
        </p:txBody>
      </p:sp>
    </p:spTree>
    <p:extLst>
      <p:ext uri="{BB962C8B-B14F-4D97-AF65-F5344CB8AC3E}">
        <p14:creationId xmlns:p14="http://schemas.microsoft.com/office/powerpoint/2010/main" val="23474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grpId="1" nodeType="clickEffect">
                                  <p:stCondLst>
                                    <p:cond delay="0"/>
                                  </p:stCondLst>
                                  <p:childTnLst>
                                    <p:animEffect transition="out" filter="wipe(left)">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22" presetClass="exit" presetSubtype="8" fill="hold" grpId="1" nodeType="afterEffect">
                                  <p:stCondLst>
                                    <p:cond delay="0"/>
                                  </p:stCondLst>
                                  <p:childTnLst>
                                    <p:animEffect transition="out" filter="wipe(left)">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8" fill="hold" grpId="1" nodeType="clickEffect">
                                  <p:stCondLst>
                                    <p:cond delay="0"/>
                                  </p:stCondLst>
                                  <p:childTnLst>
                                    <p:animEffect transition="out" filter="wipe(left)">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6" grpId="1" animBg="1"/>
      <p:bldP spid="4" grpId="0" animBg="1"/>
      <p:bldP spid="4" grpId="1" animBg="1"/>
      <p:bldP spid="5" grpId="0" animBg="1"/>
      <p:bldP spid="5" grpId="1" animBg="1"/>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8AE46C-D1B2-494A-B7CF-986C3E388574}" vid="{F4976BE7-E753-4755-B762-BFB8B279BA9A}"/>
    </a:ext>
  </a:extLst>
</a:theme>
</file>

<file path=docProps/app.xml><?xml version="1.0" encoding="utf-8"?>
<Properties xmlns="http://schemas.openxmlformats.org/officeDocument/2006/extended-properties" xmlns:vt="http://schemas.openxmlformats.org/officeDocument/2006/docPropsVTypes">
  <Template>Luke</Template>
  <TotalTime>3238</TotalTime>
  <Words>534</Words>
  <Application>Microsoft Office PowerPoint</Application>
  <PresentationFormat>On-screen Show (4:3)</PresentationFormat>
  <Paragraphs>71</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28 Days Later</vt:lpstr>
      <vt:lpstr>Times New Roman</vt:lpstr>
      <vt:lpstr>Calibri</vt:lpstr>
      <vt:lpstr>Times and Times again</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9</cp:revision>
  <dcterms:created xsi:type="dcterms:W3CDTF">2019-06-06T15:44:30Z</dcterms:created>
  <dcterms:modified xsi:type="dcterms:W3CDTF">2019-06-09T04:07:26Z</dcterms:modified>
</cp:coreProperties>
</file>