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0" r:id="rId5"/>
    <p:sldId id="281" r:id="rId6"/>
    <p:sldId id="271" r:id="rId7"/>
    <p:sldId id="276" r:id="rId8"/>
    <p:sldId id="277" r:id="rId9"/>
    <p:sldId id="272" r:id="rId10"/>
    <p:sldId id="259" r:id="rId11"/>
    <p:sldId id="278" r:id="rId12"/>
    <p:sldId id="279" r:id="rId13"/>
    <p:sldId id="261" r:id="rId14"/>
    <p:sldId id="260" r:id="rId15"/>
    <p:sldId id="264" r:id="rId16"/>
    <p:sldId id="265" r:id="rId17"/>
    <p:sldId id="266" r:id="rId18"/>
    <p:sldId id="283" r:id="rId19"/>
    <p:sldId id="268" r:id="rId20"/>
    <p:sldId id="284" r:id="rId21"/>
    <p:sldId id="263" r:id="rId22"/>
    <p:sldId id="282" r:id="rId23"/>
    <p:sldId id="270" r:id="rId24"/>
    <p:sldId id="269" r:id="rId2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andstand" panose="000004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Times and Times again" pitchFamily="2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3C0C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C1F42-C6F0-4D0B-B7AC-04DE6208B826}" v="347" dt="2019-06-01T20:43:28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7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868C1F42-C6F0-4D0B-B7AC-04DE6208B826}"/>
    <pc:docChg chg="undo redo custSel addSld delSld modSld sldOrd">
      <pc:chgData name="Ken Merrihew" userId="bcb7a1e886d99f07" providerId="LiveId" clId="{868C1F42-C6F0-4D0B-B7AC-04DE6208B826}" dt="2019-06-02T11:32:15.893" v="1275" actId="478"/>
      <pc:docMkLst>
        <pc:docMk/>
      </pc:docMkLst>
      <pc:sldChg chg="modTransition modAnim">
        <pc:chgData name="Ken Merrihew" userId="bcb7a1e886d99f07" providerId="LiveId" clId="{868C1F42-C6F0-4D0B-B7AC-04DE6208B826}" dt="2019-05-31T19:15:45.775" v="91"/>
        <pc:sldMkLst>
          <pc:docMk/>
          <pc:sldMk cId="704829784" sldId="258"/>
        </pc:sldMkLst>
      </pc:sldChg>
      <pc:sldChg chg="addSp delSp modSp modAnim">
        <pc:chgData name="Ken Merrihew" userId="bcb7a1e886d99f07" providerId="LiveId" clId="{868C1F42-C6F0-4D0B-B7AC-04DE6208B826}" dt="2019-05-31T23:20:27.578" v="384" actId="1076"/>
        <pc:sldMkLst>
          <pc:docMk/>
          <pc:sldMk cId="1653280975" sldId="259"/>
        </pc:sldMkLst>
        <pc:spChg chg="add del mod">
          <ac:chgData name="Ken Merrihew" userId="bcb7a1e886d99f07" providerId="LiveId" clId="{868C1F42-C6F0-4D0B-B7AC-04DE6208B826}" dt="2019-05-31T19:23:12.877" v="103"/>
          <ac:spMkLst>
            <pc:docMk/>
            <pc:sldMk cId="1653280975" sldId="259"/>
            <ac:spMk id="3" creationId="{4628DA28-2707-41D7-BC07-4FDAD66CEEC4}"/>
          </ac:spMkLst>
        </pc:spChg>
        <pc:spChg chg="add del mod">
          <ac:chgData name="Ken Merrihew" userId="bcb7a1e886d99f07" providerId="LiveId" clId="{868C1F42-C6F0-4D0B-B7AC-04DE6208B826}" dt="2019-05-31T19:23:12.877" v="103"/>
          <ac:spMkLst>
            <pc:docMk/>
            <pc:sldMk cId="1653280975" sldId="259"/>
            <ac:spMk id="11" creationId="{1A4FA2FA-3A47-4F29-A8D6-23D33EBE32BE}"/>
          </ac:spMkLst>
        </pc:spChg>
        <pc:spChg chg="add mod">
          <ac:chgData name="Ken Merrihew" userId="bcb7a1e886d99f07" providerId="LiveId" clId="{868C1F42-C6F0-4D0B-B7AC-04DE6208B826}" dt="2019-05-31T23:20:27.578" v="384" actId="1076"/>
          <ac:spMkLst>
            <pc:docMk/>
            <pc:sldMk cId="1653280975" sldId="259"/>
            <ac:spMk id="12" creationId="{0936178F-9E68-459A-9622-FBD6FFD94989}"/>
          </ac:spMkLst>
        </pc:spChg>
        <pc:spChg chg="add mod">
          <ac:chgData name="Ken Merrihew" userId="bcb7a1e886d99f07" providerId="LiveId" clId="{868C1F42-C6F0-4D0B-B7AC-04DE6208B826}" dt="2019-05-31T19:22:43.280" v="99" actId="1076"/>
          <ac:spMkLst>
            <pc:docMk/>
            <pc:sldMk cId="1653280975" sldId="259"/>
            <ac:spMk id="13" creationId="{1ED7C0E6-8B0B-4B66-9111-8C9E0DBB5D4D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14" creationId="{FD9D54E6-40D0-4916-89CB-7932C998B1DE}"/>
          </ac:spMkLst>
        </pc:spChg>
        <pc:spChg chg="add mod">
          <ac:chgData name="Ken Merrihew" userId="bcb7a1e886d99f07" providerId="LiveId" clId="{868C1F42-C6F0-4D0B-B7AC-04DE6208B826}" dt="2019-05-31T17:51:55.378" v="12"/>
          <ac:spMkLst>
            <pc:docMk/>
            <pc:sldMk cId="1653280975" sldId="259"/>
            <ac:spMk id="15" creationId="{192EE3F7-85FE-4D4A-9718-4B00CA6D26E4}"/>
          </ac:spMkLst>
        </pc:spChg>
        <pc:spChg chg="add mod">
          <ac:chgData name="Ken Merrihew" userId="bcb7a1e886d99f07" providerId="LiveId" clId="{868C1F42-C6F0-4D0B-B7AC-04DE6208B826}" dt="2019-05-31T23:16:57.400" v="362" actId="1076"/>
          <ac:spMkLst>
            <pc:docMk/>
            <pc:sldMk cId="1653280975" sldId="259"/>
            <ac:spMk id="16" creationId="{351D217E-166C-43C1-B46D-A3510C5B6BC1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17" creationId="{B348FC12-2AAB-4E5E-AF6A-DD0FFAC142AF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18" creationId="{1C09877F-10C2-4FC4-90FE-8E67BC1ECED3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19" creationId="{7B105912-1D9E-4E9D-B711-24869D9E3C14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0" creationId="{76264CE5-D0BB-4ABC-9A97-625E3A541505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1" creationId="{AF7AF9E3-E471-401F-BD3B-488D322C56AA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2" creationId="{9CD6A059-1802-4EB8-9DA0-FA8F902C2647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3" creationId="{D852303A-FD13-4AE9-B8CA-F418E669AEEE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4" creationId="{C0618B36-E083-47F9-8FDF-8B6BABE1701A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5" creationId="{8EEC7845-2BC7-436F-908C-9E9787AF060F}"/>
          </ac:spMkLst>
        </pc:spChg>
        <pc:spChg chg="add mod">
          <ac:chgData name="Ken Merrihew" userId="bcb7a1e886d99f07" providerId="LiveId" clId="{868C1F42-C6F0-4D0B-B7AC-04DE6208B826}" dt="2019-05-31T17:51:09.889" v="4" actId="1076"/>
          <ac:spMkLst>
            <pc:docMk/>
            <pc:sldMk cId="1653280975" sldId="259"/>
            <ac:spMk id="26" creationId="{A6D81FF9-8F4D-47DB-89CF-F2D172600B15}"/>
          </ac:spMkLst>
        </pc:spChg>
        <pc:spChg chg="mod">
          <ac:chgData name="Ken Merrihew" userId="bcb7a1e886d99f07" providerId="LiveId" clId="{868C1F42-C6F0-4D0B-B7AC-04DE6208B826}" dt="2019-05-31T23:18:24.288" v="380"/>
          <ac:spMkLst>
            <pc:docMk/>
            <pc:sldMk cId="1653280975" sldId="259"/>
            <ac:spMk id="27" creationId="{29436B45-CA1A-40F0-8EB0-60095BE594BE}"/>
          </ac:spMkLst>
        </pc:spChg>
        <pc:picChg chg="del">
          <ac:chgData name="Ken Merrihew" userId="bcb7a1e886d99f07" providerId="LiveId" clId="{868C1F42-C6F0-4D0B-B7AC-04DE6208B826}" dt="2019-05-31T17:51:00.465" v="2" actId="478"/>
          <ac:picMkLst>
            <pc:docMk/>
            <pc:sldMk cId="1653280975" sldId="259"/>
            <ac:picMk id="9" creationId="{7A0E3F03-EB46-4550-A621-AEDF28A029FD}"/>
          </ac:picMkLst>
        </pc:picChg>
        <pc:picChg chg="add mod">
          <ac:chgData name="Ken Merrihew" userId="bcb7a1e886d99f07" providerId="LiveId" clId="{868C1F42-C6F0-4D0B-B7AC-04DE6208B826}" dt="2019-05-31T17:51:17.657" v="5" actId="14861"/>
          <ac:picMkLst>
            <pc:docMk/>
            <pc:sldMk cId="1653280975" sldId="259"/>
            <ac:picMk id="10" creationId="{40E5DE71-6985-4B2D-B0BE-F4BC97AF2A18}"/>
          </ac:picMkLst>
        </pc:picChg>
      </pc:sldChg>
      <pc:sldChg chg="modAnim">
        <pc:chgData name="Ken Merrihew" userId="bcb7a1e886d99f07" providerId="LiveId" clId="{868C1F42-C6F0-4D0B-B7AC-04DE6208B826}" dt="2019-06-01T02:33:20.765" v="826"/>
        <pc:sldMkLst>
          <pc:docMk/>
          <pc:sldMk cId="1717595651" sldId="263"/>
        </pc:sldMkLst>
      </pc:sldChg>
      <pc:sldChg chg="addSp delSp modSp delAnim modAnim">
        <pc:chgData name="Ken Merrihew" userId="bcb7a1e886d99f07" providerId="LiveId" clId="{868C1F42-C6F0-4D0B-B7AC-04DE6208B826}" dt="2019-06-01T02:26:22.025" v="821" actId="339"/>
        <pc:sldMkLst>
          <pc:docMk/>
          <pc:sldMk cId="3998766176" sldId="266"/>
        </pc:sldMkLst>
        <pc:spChg chg="add del mod">
          <ac:chgData name="Ken Merrihew" userId="bcb7a1e886d99f07" providerId="LiveId" clId="{868C1F42-C6F0-4D0B-B7AC-04DE6208B826}" dt="2019-05-31T20:02:47.336" v="273" actId="478"/>
          <ac:spMkLst>
            <pc:docMk/>
            <pc:sldMk cId="3998766176" sldId="266"/>
            <ac:spMk id="5" creationId="{F40AEE4B-A116-442D-909B-B061434B14CB}"/>
          </ac:spMkLst>
        </pc:spChg>
        <pc:spChg chg="add del mod">
          <ac:chgData name="Ken Merrihew" userId="bcb7a1e886d99f07" providerId="LiveId" clId="{868C1F42-C6F0-4D0B-B7AC-04DE6208B826}" dt="2019-05-31T19:52:33.784" v="256" actId="478"/>
          <ac:spMkLst>
            <pc:docMk/>
            <pc:sldMk cId="3998766176" sldId="266"/>
            <ac:spMk id="8" creationId="{29C3BAA1-53E0-4DD8-98BC-F462A3DB3BB5}"/>
          </ac:spMkLst>
        </pc:spChg>
        <pc:spChg chg="add mod">
          <ac:chgData name="Ken Merrihew" userId="bcb7a1e886d99f07" providerId="LiveId" clId="{868C1F42-C6F0-4D0B-B7AC-04DE6208B826}" dt="2019-06-01T00:56:43.157" v="576" actId="1037"/>
          <ac:spMkLst>
            <pc:docMk/>
            <pc:sldMk cId="3998766176" sldId="266"/>
            <ac:spMk id="11" creationId="{EF5577C2-9919-47C3-97A2-A4E9B1087AD3}"/>
          </ac:spMkLst>
        </pc:spChg>
        <pc:spChg chg="add mod">
          <ac:chgData name="Ken Merrihew" userId="bcb7a1e886d99f07" providerId="LiveId" clId="{868C1F42-C6F0-4D0B-B7AC-04DE6208B826}" dt="2019-06-01T00:56:43.157" v="576" actId="1037"/>
          <ac:spMkLst>
            <pc:docMk/>
            <pc:sldMk cId="3998766176" sldId="266"/>
            <ac:spMk id="12" creationId="{56FB31F0-B575-43A3-9A5C-05795ED34F05}"/>
          </ac:spMkLst>
        </pc:spChg>
        <pc:spChg chg="mod topLvl">
          <ac:chgData name="Ken Merrihew" userId="bcb7a1e886d99f07" providerId="LiveId" clId="{868C1F42-C6F0-4D0B-B7AC-04DE6208B826}" dt="2019-05-31T20:13:08.890" v="313" actId="1076"/>
          <ac:spMkLst>
            <pc:docMk/>
            <pc:sldMk cId="3998766176" sldId="266"/>
            <ac:spMk id="40" creationId="{B3FE3DF6-31B4-4125-9493-08C657D25022}"/>
          </ac:spMkLst>
        </pc:spChg>
        <pc:spChg chg="mod ord topLvl">
          <ac:chgData name="Ken Merrihew" userId="bcb7a1e886d99f07" providerId="LiveId" clId="{868C1F42-C6F0-4D0B-B7AC-04DE6208B826}" dt="2019-05-31T20:11:55.008" v="311" actId="1035"/>
          <ac:spMkLst>
            <pc:docMk/>
            <pc:sldMk cId="3998766176" sldId="266"/>
            <ac:spMk id="42" creationId="{B1006424-2148-4CD1-B2C5-83B76C0D5290}"/>
          </ac:spMkLst>
        </pc:spChg>
        <pc:spChg chg="mod">
          <ac:chgData name="Ken Merrihew" userId="bcb7a1e886d99f07" providerId="LiveId" clId="{868C1F42-C6F0-4D0B-B7AC-04DE6208B826}" dt="2019-06-01T00:56:08.676" v="545" actId="1035"/>
          <ac:spMkLst>
            <pc:docMk/>
            <pc:sldMk cId="3998766176" sldId="266"/>
            <ac:spMk id="55" creationId="{CF1BA7DE-85D7-441E-937C-1FA5E11A3237}"/>
          </ac:spMkLst>
        </pc:spChg>
        <pc:spChg chg="mod">
          <ac:chgData name="Ken Merrihew" userId="bcb7a1e886d99f07" providerId="LiveId" clId="{868C1F42-C6F0-4D0B-B7AC-04DE6208B826}" dt="2019-06-01T02:26:22.025" v="821" actId="339"/>
          <ac:spMkLst>
            <pc:docMk/>
            <pc:sldMk cId="3998766176" sldId="266"/>
            <ac:spMk id="61" creationId="{526F755F-D49D-4D47-96C5-ACDC724C4A54}"/>
          </ac:spMkLst>
        </pc:spChg>
        <pc:spChg chg="mod">
          <ac:chgData name="Ken Merrihew" userId="bcb7a1e886d99f07" providerId="LiveId" clId="{868C1F42-C6F0-4D0B-B7AC-04DE6208B826}" dt="2019-06-01T02:26:22.025" v="821" actId="339"/>
          <ac:spMkLst>
            <pc:docMk/>
            <pc:sldMk cId="3998766176" sldId="266"/>
            <ac:spMk id="62" creationId="{425B2702-C16A-4AC0-B53F-BF4AB95924DD}"/>
          </ac:spMkLst>
        </pc:spChg>
        <pc:spChg chg="mod">
          <ac:chgData name="Ken Merrihew" userId="bcb7a1e886d99f07" providerId="LiveId" clId="{868C1F42-C6F0-4D0B-B7AC-04DE6208B826}" dt="2019-06-01T02:26:22.025" v="821" actId="339"/>
          <ac:spMkLst>
            <pc:docMk/>
            <pc:sldMk cId="3998766176" sldId="266"/>
            <ac:spMk id="63" creationId="{64422D4C-CFC9-4E13-8198-B0D9CE3CEB06}"/>
          </ac:spMkLst>
        </pc:spChg>
        <pc:spChg chg="mod">
          <ac:chgData name="Ken Merrihew" userId="bcb7a1e886d99f07" providerId="LiveId" clId="{868C1F42-C6F0-4D0B-B7AC-04DE6208B826}" dt="2019-06-01T00:40:31.011" v="433" actId="14100"/>
          <ac:spMkLst>
            <pc:docMk/>
            <pc:sldMk cId="3998766176" sldId="266"/>
            <ac:spMk id="65" creationId="{1D52455F-9B2B-4624-BD06-1353A4E6E363}"/>
          </ac:spMkLst>
        </pc:spChg>
        <pc:spChg chg="mod">
          <ac:chgData name="Ken Merrihew" userId="bcb7a1e886d99f07" providerId="LiveId" clId="{868C1F42-C6F0-4D0B-B7AC-04DE6208B826}" dt="2019-06-01T00:40:25.556" v="430" actId="14100"/>
          <ac:spMkLst>
            <pc:docMk/>
            <pc:sldMk cId="3998766176" sldId="266"/>
            <ac:spMk id="66" creationId="{0D022F3A-3886-471A-8B8C-A24766E5F9F8}"/>
          </ac:spMkLst>
        </pc:spChg>
        <pc:spChg chg="mod">
          <ac:chgData name="Ken Merrihew" userId="bcb7a1e886d99f07" providerId="LiveId" clId="{868C1F42-C6F0-4D0B-B7AC-04DE6208B826}" dt="2019-06-01T00:40:20.475" v="427" actId="14100"/>
          <ac:spMkLst>
            <pc:docMk/>
            <pc:sldMk cId="3998766176" sldId="266"/>
            <ac:spMk id="67" creationId="{9E1A8957-E2C3-4441-9413-6E7EFC4F5999}"/>
          </ac:spMkLst>
        </pc:spChg>
        <pc:spChg chg="mod">
          <ac:chgData name="Ken Merrihew" userId="bcb7a1e886d99f07" providerId="LiveId" clId="{868C1F42-C6F0-4D0B-B7AC-04DE6208B826}" dt="2019-06-01T00:40:16.153" v="424" actId="14100"/>
          <ac:spMkLst>
            <pc:docMk/>
            <pc:sldMk cId="3998766176" sldId="266"/>
            <ac:spMk id="68" creationId="{60B8E1EC-4F53-4083-9830-4CD2D0640321}"/>
          </ac:spMkLst>
        </pc:spChg>
        <pc:spChg chg="mod">
          <ac:chgData name="Ken Merrihew" userId="bcb7a1e886d99f07" providerId="LiveId" clId="{868C1F42-C6F0-4D0B-B7AC-04DE6208B826}" dt="2019-06-01T00:40:11.664" v="421" actId="14100"/>
          <ac:spMkLst>
            <pc:docMk/>
            <pc:sldMk cId="3998766176" sldId="266"/>
            <ac:spMk id="69" creationId="{C2735376-CBA1-4A3D-9674-EF52E79EEC22}"/>
          </ac:spMkLst>
        </pc:spChg>
        <pc:spChg chg="mod">
          <ac:chgData name="Ken Merrihew" userId="bcb7a1e886d99f07" providerId="LiveId" clId="{868C1F42-C6F0-4D0B-B7AC-04DE6208B826}" dt="2019-06-01T00:39:42.835" v="403" actId="14100"/>
          <ac:spMkLst>
            <pc:docMk/>
            <pc:sldMk cId="3998766176" sldId="266"/>
            <ac:spMk id="70" creationId="{4E0C8B93-F72D-4A88-8436-3F69E690292B}"/>
          </ac:spMkLst>
        </pc:spChg>
        <pc:spChg chg="mod">
          <ac:chgData name="Ken Merrihew" userId="bcb7a1e886d99f07" providerId="LiveId" clId="{868C1F42-C6F0-4D0B-B7AC-04DE6208B826}" dt="2019-06-01T00:40:07.199" v="418" actId="14100"/>
          <ac:spMkLst>
            <pc:docMk/>
            <pc:sldMk cId="3998766176" sldId="266"/>
            <ac:spMk id="71" creationId="{66C1D77B-24F8-4743-B916-8B9CA6D7B29E}"/>
          </ac:spMkLst>
        </pc:spChg>
        <pc:spChg chg="mod">
          <ac:chgData name="Ken Merrihew" userId="bcb7a1e886d99f07" providerId="LiveId" clId="{868C1F42-C6F0-4D0B-B7AC-04DE6208B826}" dt="2019-06-01T00:40:03.002" v="415" actId="14100"/>
          <ac:spMkLst>
            <pc:docMk/>
            <pc:sldMk cId="3998766176" sldId="266"/>
            <ac:spMk id="72" creationId="{E7E2287F-2CFF-4386-9238-F6732979A37D}"/>
          </ac:spMkLst>
        </pc:spChg>
        <pc:spChg chg="mod">
          <ac:chgData name="Ken Merrihew" userId="bcb7a1e886d99f07" providerId="LiveId" clId="{868C1F42-C6F0-4D0B-B7AC-04DE6208B826}" dt="2019-06-01T00:39:59.127" v="412" actId="14100"/>
          <ac:spMkLst>
            <pc:docMk/>
            <pc:sldMk cId="3998766176" sldId="266"/>
            <ac:spMk id="73" creationId="{9BA893E2-6A7C-42C8-ACE7-D8BC15F71373}"/>
          </ac:spMkLst>
        </pc:spChg>
        <pc:spChg chg="mod">
          <ac:chgData name="Ken Merrihew" userId="bcb7a1e886d99f07" providerId="LiveId" clId="{868C1F42-C6F0-4D0B-B7AC-04DE6208B826}" dt="2019-06-01T00:39:54.653" v="409" actId="14100"/>
          <ac:spMkLst>
            <pc:docMk/>
            <pc:sldMk cId="3998766176" sldId="266"/>
            <ac:spMk id="74" creationId="{6AFA9CC0-03D3-4D1A-B50D-70C28D07C616}"/>
          </ac:spMkLst>
        </pc:spChg>
        <pc:spChg chg="mod">
          <ac:chgData name="Ken Merrihew" userId="bcb7a1e886d99f07" providerId="LiveId" clId="{868C1F42-C6F0-4D0B-B7AC-04DE6208B826}" dt="2019-06-01T00:39:48.977" v="406" actId="14100"/>
          <ac:spMkLst>
            <pc:docMk/>
            <pc:sldMk cId="3998766176" sldId="266"/>
            <ac:spMk id="75" creationId="{BF480863-8AB1-4FFD-8299-1AF92B9E4605}"/>
          </ac:spMkLst>
        </pc:spChg>
        <pc:spChg chg="mod">
          <ac:chgData name="Ken Merrihew" userId="bcb7a1e886d99f07" providerId="LiveId" clId="{868C1F42-C6F0-4D0B-B7AC-04DE6208B826}" dt="2019-06-01T00:54:46.398" v="517" actId="207"/>
          <ac:spMkLst>
            <pc:docMk/>
            <pc:sldMk cId="3998766176" sldId="266"/>
            <ac:spMk id="78" creationId="{ACE7A526-4028-467E-9B7B-8DBD8AE4AD18}"/>
          </ac:spMkLst>
        </pc:spChg>
        <pc:spChg chg="mod topLvl">
          <ac:chgData name="Ken Merrihew" userId="bcb7a1e886d99f07" providerId="LiveId" clId="{868C1F42-C6F0-4D0B-B7AC-04DE6208B826}" dt="2019-05-31T19:50:23.778" v="237" actId="404"/>
          <ac:spMkLst>
            <pc:docMk/>
            <pc:sldMk cId="3998766176" sldId="266"/>
            <ac:spMk id="79" creationId="{CFBD63FE-F388-43CD-A896-C28C09EF3DD2}"/>
          </ac:spMkLst>
        </pc:spChg>
        <pc:spChg chg="add mod">
          <ac:chgData name="Ken Merrihew" userId="bcb7a1e886d99f07" providerId="LiveId" clId="{868C1F42-C6F0-4D0B-B7AC-04DE6208B826}" dt="2019-05-31T20:11:55.008" v="311" actId="1035"/>
          <ac:spMkLst>
            <pc:docMk/>
            <pc:sldMk cId="3998766176" sldId="266"/>
            <ac:spMk id="80" creationId="{2270BB7F-3B02-458E-A71C-67B8B1215DC3}"/>
          </ac:spMkLst>
        </pc:spChg>
        <pc:spChg chg="add mod">
          <ac:chgData name="Ken Merrihew" userId="bcb7a1e886d99f07" providerId="LiveId" clId="{868C1F42-C6F0-4D0B-B7AC-04DE6208B826}" dt="2019-06-01T00:55:48.933" v="540" actId="1035"/>
          <ac:spMkLst>
            <pc:docMk/>
            <pc:sldMk cId="3998766176" sldId="266"/>
            <ac:spMk id="81" creationId="{81AF593F-38B4-4019-8565-18910E2D7491}"/>
          </ac:spMkLst>
        </pc:spChg>
        <pc:spChg chg="add mod">
          <ac:chgData name="Ken Merrihew" userId="bcb7a1e886d99f07" providerId="LiveId" clId="{868C1F42-C6F0-4D0B-B7AC-04DE6208B826}" dt="2019-06-01T00:55:48.933" v="540" actId="1035"/>
          <ac:spMkLst>
            <pc:docMk/>
            <pc:sldMk cId="3998766176" sldId="266"/>
            <ac:spMk id="82" creationId="{2BE39A26-71E6-48BB-BBE4-29375EB306E5}"/>
          </ac:spMkLst>
        </pc:spChg>
        <pc:grpChg chg="add mod">
          <ac:chgData name="Ken Merrihew" userId="bcb7a1e886d99f07" providerId="LiveId" clId="{868C1F42-C6F0-4D0B-B7AC-04DE6208B826}" dt="2019-05-31T19:49:45.917" v="227" actId="164"/>
          <ac:grpSpMkLst>
            <pc:docMk/>
            <pc:sldMk cId="3998766176" sldId="266"/>
            <ac:grpSpMk id="9" creationId="{C44936C1-7754-41CA-803D-7AC30BB20F32}"/>
          </ac:grpSpMkLst>
        </pc:grpChg>
        <pc:grpChg chg="add mod">
          <ac:chgData name="Ken Merrihew" userId="bcb7a1e886d99f07" providerId="LiveId" clId="{868C1F42-C6F0-4D0B-B7AC-04DE6208B826}" dt="2019-06-01T00:54:52.371" v="519" actId="1076"/>
          <ac:grpSpMkLst>
            <pc:docMk/>
            <pc:sldMk cId="3998766176" sldId="266"/>
            <ac:grpSpMk id="10" creationId="{86EA9B5C-127A-4EFE-94C8-6C562E17D654}"/>
          </ac:grpSpMkLst>
        </pc:grpChg>
        <pc:grpChg chg="add del">
          <ac:chgData name="Ken Merrihew" userId="bcb7a1e886d99f07" providerId="LiveId" clId="{868C1F42-C6F0-4D0B-B7AC-04DE6208B826}" dt="2019-05-31T19:44:43.543" v="121" actId="165"/>
          <ac:grpSpMkLst>
            <pc:docMk/>
            <pc:sldMk cId="3998766176" sldId="266"/>
            <ac:grpSpMk id="39" creationId="{300198EA-A80C-46A3-9CDA-0B75EF6B1F96}"/>
          </ac:grpSpMkLst>
        </pc:grpChg>
        <pc:picChg chg="add del mod">
          <ac:chgData name="Ken Merrihew" userId="bcb7a1e886d99f07" providerId="LiveId" clId="{868C1F42-C6F0-4D0B-B7AC-04DE6208B826}" dt="2019-05-31T19:46:07.425" v="128" actId="478"/>
          <ac:picMkLst>
            <pc:docMk/>
            <pc:sldMk cId="3998766176" sldId="266"/>
            <ac:picMk id="4" creationId="{03C267C7-C8B7-4CDF-8C91-AA4B74B9571D}"/>
          </ac:picMkLst>
        </pc:picChg>
        <pc:picChg chg="add mod modCrop">
          <ac:chgData name="Ken Merrihew" userId="bcb7a1e886d99f07" providerId="LiveId" clId="{868C1F42-C6F0-4D0B-B7AC-04DE6208B826}" dt="2019-05-31T19:49:51.829" v="228" actId="164"/>
          <ac:picMkLst>
            <pc:docMk/>
            <pc:sldMk cId="3998766176" sldId="266"/>
            <ac:picMk id="7" creationId="{76824C34-278E-4E87-8645-2B057C645343}"/>
          </ac:picMkLst>
        </pc:picChg>
        <pc:picChg chg="del mod topLvl">
          <ac:chgData name="Ken Merrihew" userId="bcb7a1e886d99f07" providerId="LiveId" clId="{868C1F42-C6F0-4D0B-B7AC-04DE6208B826}" dt="2019-05-31T19:44:47.119" v="122" actId="478"/>
          <ac:picMkLst>
            <pc:docMk/>
            <pc:sldMk cId="3998766176" sldId="266"/>
            <ac:picMk id="41" creationId="{3D2717FB-0A64-4E7E-B725-855E6ADF2A60}"/>
          </ac:picMkLst>
        </pc:picChg>
        <pc:cxnChg chg="del">
          <ac:chgData name="Ken Merrihew" userId="bcb7a1e886d99f07" providerId="LiveId" clId="{868C1F42-C6F0-4D0B-B7AC-04DE6208B826}" dt="2019-05-31T20:04:57.722" v="274" actId="478"/>
          <ac:cxnSpMkLst>
            <pc:docMk/>
            <pc:sldMk cId="3998766176" sldId="266"/>
            <ac:cxnSpMk id="76" creationId="{34FD4AF4-10FD-417A-AC26-FEEE0E4F8802}"/>
          </ac:cxnSpMkLst>
        </pc:cxnChg>
        <pc:cxnChg chg="del">
          <ac:chgData name="Ken Merrihew" userId="bcb7a1e886d99f07" providerId="LiveId" clId="{868C1F42-C6F0-4D0B-B7AC-04DE6208B826}" dt="2019-05-31T20:04:57.722" v="274" actId="478"/>
          <ac:cxnSpMkLst>
            <pc:docMk/>
            <pc:sldMk cId="3998766176" sldId="266"/>
            <ac:cxnSpMk id="77" creationId="{83EAD72C-53AD-45BA-9B45-A41ED80D003A}"/>
          </ac:cxnSpMkLst>
        </pc:cxnChg>
      </pc:sldChg>
      <pc:sldChg chg="addSp modSp ord modAnim">
        <pc:chgData name="Ken Merrihew" userId="bcb7a1e886d99f07" providerId="LiveId" clId="{868C1F42-C6F0-4D0B-B7AC-04DE6208B826}" dt="2019-06-01T20:43:28.754" v="1274" actId="403"/>
        <pc:sldMkLst>
          <pc:docMk/>
          <pc:sldMk cId="2066608283" sldId="268"/>
        </pc:sldMkLst>
        <pc:spChg chg="mod">
          <ac:chgData name="Ken Merrihew" userId="bcb7a1e886d99f07" providerId="LiveId" clId="{868C1F42-C6F0-4D0B-B7AC-04DE6208B826}" dt="2019-06-01T20:38:58.365" v="1139" actId="207"/>
          <ac:spMkLst>
            <pc:docMk/>
            <pc:sldMk cId="2066608283" sldId="268"/>
            <ac:spMk id="3" creationId="{E2263769-A21A-47C3-837A-2CF602A4A55D}"/>
          </ac:spMkLst>
        </pc:spChg>
        <pc:spChg chg="add mod ord">
          <ac:chgData name="Ken Merrihew" userId="bcb7a1e886d99f07" providerId="LiveId" clId="{868C1F42-C6F0-4D0B-B7AC-04DE6208B826}" dt="2019-06-01T20:40:35.974" v="1144" actId="1036"/>
          <ac:spMkLst>
            <pc:docMk/>
            <pc:sldMk cId="2066608283" sldId="268"/>
            <ac:spMk id="4" creationId="{B09C0F5A-CAD3-42F7-B5EC-081E4BC5F016}"/>
          </ac:spMkLst>
        </pc:spChg>
        <pc:spChg chg="add mod">
          <ac:chgData name="Ken Merrihew" userId="bcb7a1e886d99f07" providerId="LiveId" clId="{868C1F42-C6F0-4D0B-B7AC-04DE6208B826}" dt="2019-06-01T20:42:42.849" v="1206" actId="403"/>
          <ac:spMkLst>
            <pc:docMk/>
            <pc:sldMk cId="2066608283" sldId="268"/>
            <ac:spMk id="5" creationId="{B79713F8-CB15-4C9C-8F64-6174C9B2BADD}"/>
          </ac:spMkLst>
        </pc:spChg>
        <pc:spChg chg="add mod">
          <ac:chgData name="Ken Merrihew" userId="bcb7a1e886d99f07" providerId="LiveId" clId="{868C1F42-C6F0-4D0B-B7AC-04DE6208B826}" dt="2019-06-01T20:43:28.754" v="1274" actId="403"/>
          <ac:spMkLst>
            <pc:docMk/>
            <pc:sldMk cId="2066608283" sldId="268"/>
            <ac:spMk id="6" creationId="{386659B7-2BCB-4CC9-88B1-21A21BBD5F55}"/>
          </ac:spMkLst>
        </pc:spChg>
      </pc:sldChg>
      <pc:sldChg chg="addSp modSp modAnim">
        <pc:chgData name="Ken Merrihew" userId="bcb7a1e886d99f07" providerId="LiveId" clId="{868C1F42-C6F0-4D0B-B7AC-04DE6208B826}" dt="2019-06-01T01:12:47.819" v="811" actId="313"/>
        <pc:sldMkLst>
          <pc:docMk/>
          <pc:sldMk cId="3659503132" sldId="270"/>
        </pc:sldMkLst>
        <pc:spChg chg="mod">
          <ac:chgData name="Ken Merrihew" userId="bcb7a1e886d99f07" providerId="LiveId" clId="{868C1F42-C6F0-4D0B-B7AC-04DE6208B826}" dt="2019-06-01T01:12:44.752" v="808" actId="313"/>
          <ac:spMkLst>
            <pc:docMk/>
            <pc:sldMk cId="3659503132" sldId="270"/>
            <ac:spMk id="4" creationId="{4F508C8A-3B47-40C9-A684-DE3EFBE718F8}"/>
          </ac:spMkLst>
        </pc:spChg>
        <pc:spChg chg="mod">
          <ac:chgData name="Ken Merrihew" userId="bcb7a1e886d99f07" providerId="LiveId" clId="{868C1F42-C6F0-4D0B-B7AC-04DE6208B826}" dt="2019-06-01T01:11:50.866" v="803" actId="1038"/>
          <ac:spMkLst>
            <pc:docMk/>
            <pc:sldMk cId="3659503132" sldId="270"/>
            <ac:spMk id="5" creationId="{2D4D8D3B-C269-4AAB-AB48-D9B3D8B1769B}"/>
          </ac:spMkLst>
        </pc:spChg>
        <pc:spChg chg="mod">
          <ac:chgData name="Ken Merrihew" userId="bcb7a1e886d99f07" providerId="LiveId" clId="{868C1F42-C6F0-4D0B-B7AC-04DE6208B826}" dt="2019-06-01T01:12:47.819" v="811" actId="313"/>
          <ac:spMkLst>
            <pc:docMk/>
            <pc:sldMk cId="3659503132" sldId="270"/>
            <ac:spMk id="6" creationId="{318A14BB-EA1A-4770-8A57-D6C6E8E93995}"/>
          </ac:spMkLst>
        </pc:spChg>
        <pc:spChg chg="add mod">
          <ac:chgData name="Ken Merrihew" userId="bcb7a1e886d99f07" providerId="LiveId" clId="{868C1F42-C6F0-4D0B-B7AC-04DE6208B826}" dt="2019-06-01T01:10:58.337" v="785" actId="1035"/>
          <ac:spMkLst>
            <pc:docMk/>
            <pc:sldMk cId="3659503132" sldId="270"/>
            <ac:spMk id="7" creationId="{E0125FA2-0F1D-412B-86D6-3DA08C6F1032}"/>
          </ac:spMkLst>
        </pc:spChg>
        <pc:spChg chg="add mod">
          <ac:chgData name="Ken Merrihew" userId="bcb7a1e886d99f07" providerId="LiveId" clId="{868C1F42-C6F0-4D0B-B7AC-04DE6208B826}" dt="2019-06-01T01:11:00.812" v="788" actId="1038"/>
          <ac:spMkLst>
            <pc:docMk/>
            <pc:sldMk cId="3659503132" sldId="270"/>
            <ac:spMk id="8" creationId="{D638840F-2644-4351-B3F4-76D88E48B2E4}"/>
          </ac:spMkLst>
        </pc:spChg>
        <pc:spChg chg="add mod">
          <ac:chgData name="Ken Merrihew" userId="bcb7a1e886d99f07" providerId="LiveId" clId="{868C1F42-C6F0-4D0B-B7AC-04DE6208B826}" dt="2019-06-01T01:11:08.726" v="796" actId="1037"/>
          <ac:spMkLst>
            <pc:docMk/>
            <pc:sldMk cId="3659503132" sldId="270"/>
            <ac:spMk id="9" creationId="{502CA55E-AE1C-4597-A9B5-B49EA21689C2}"/>
          </ac:spMkLst>
        </pc:spChg>
        <pc:spChg chg="add mod">
          <ac:chgData name="Ken Merrihew" userId="bcb7a1e886d99f07" providerId="LiveId" clId="{868C1F42-C6F0-4D0B-B7AC-04DE6208B826}" dt="2019-06-01T01:11:12.932" v="799" actId="1038"/>
          <ac:spMkLst>
            <pc:docMk/>
            <pc:sldMk cId="3659503132" sldId="270"/>
            <ac:spMk id="10" creationId="{EADC0527-4261-4DBA-8D7B-E14FA058E213}"/>
          </ac:spMkLst>
        </pc:spChg>
      </pc:sldChg>
      <pc:sldChg chg="addSp delSp modSp delAnim modAnim">
        <pc:chgData name="Ken Merrihew" userId="bcb7a1e886d99f07" providerId="LiveId" clId="{868C1F42-C6F0-4D0B-B7AC-04DE6208B826}" dt="2019-06-01T20:34:31.964" v="1122"/>
        <pc:sldMkLst>
          <pc:docMk/>
          <pc:sldMk cId="4016690306" sldId="271"/>
        </pc:sldMkLst>
        <pc:spChg chg="del mod">
          <ac:chgData name="Ken Merrihew" userId="bcb7a1e886d99f07" providerId="LiveId" clId="{868C1F42-C6F0-4D0B-B7AC-04DE6208B826}" dt="2019-06-01T20:28:48.189" v="962" actId="478"/>
          <ac:spMkLst>
            <pc:docMk/>
            <pc:sldMk cId="4016690306" sldId="271"/>
            <ac:spMk id="3" creationId="{E2263769-A21A-47C3-837A-2CF602A4A55D}"/>
          </ac:spMkLst>
        </pc:spChg>
        <pc:spChg chg="del">
          <ac:chgData name="Ken Merrihew" userId="bcb7a1e886d99f07" providerId="LiveId" clId="{868C1F42-C6F0-4D0B-B7AC-04DE6208B826}" dt="2019-06-01T20:28:10.090" v="839" actId="478"/>
          <ac:spMkLst>
            <pc:docMk/>
            <pc:sldMk cId="4016690306" sldId="271"/>
            <ac:spMk id="4" creationId="{4A8AD28F-7CED-455F-9236-A582F319AE28}"/>
          </ac:spMkLst>
        </pc:spChg>
        <pc:spChg chg="mod ord">
          <ac:chgData name="Ken Merrihew" userId="bcb7a1e886d99f07" providerId="LiveId" clId="{868C1F42-C6F0-4D0B-B7AC-04DE6208B826}" dt="2019-06-01T20:28:39.109" v="957" actId="1036"/>
          <ac:spMkLst>
            <pc:docMk/>
            <pc:sldMk cId="4016690306" sldId="271"/>
            <ac:spMk id="5" creationId="{D47D5A05-9AC5-4949-B7D9-9B41AEFC1087}"/>
          </ac:spMkLst>
        </pc:spChg>
        <pc:spChg chg="add mod">
          <ac:chgData name="Ken Merrihew" userId="bcb7a1e886d99f07" providerId="LiveId" clId="{868C1F42-C6F0-4D0B-B7AC-04DE6208B826}" dt="2019-06-01T20:29:13.887" v="1008" actId="1035"/>
          <ac:spMkLst>
            <pc:docMk/>
            <pc:sldMk cId="4016690306" sldId="271"/>
            <ac:spMk id="6" creationId="{E3B8BB44-66E2-46D3-9D57-06D84D926203}"/>
          </ac:spMkLst>
        </pc:spChg>
        <pc:spChg chg="add mod">
          <ac:chgData name="Ken Merrihew" userId="bcb7a1e886d99f07" providerId="LiveId" clId="{868C1F42-C6F0-4D0B-B7AC-04DE6208B826}" dt="2019-06-01T20:29:56.328" v="1049" actId="20577"/>
          <ac:spMkLst>
            <pc:docMk/>
            <pc:sldMk cId="4016690306" sldId="271"/>
            <ac:spMk id="7" creationId="{671570BF-3166-4D82-8D8B-7CDDD119BF15}"/>
          </ac:spMkLst>
        </pc:spChg>
      </pc:sldChg>
      <pc:sldChg chg="modSp del">
        <pc:chgData name="Ken Merrihew" userId="bcb7a1e886d99f07" providerId="LiveId" clId="{868C1F42-C6F0-4D0B-B7AC-04DE6208B826}" dt="2019-06-01T20:29:36.396" v="1009" actId="2696"/>
        <pc:sldMkLst>
          <pc:docMk/>
          <pc:sldMk cId="355070820" sldId="273"/>
        </pc:sldMkLst>
        <pc:spChg chg="mod">
          <ac:chgData name="Ken Merrihew" userId="bcb7a1e886d99f07" providerId="LiveId" clId="{868C1F42-C6F0-4D0B-B7AC-04DE6208B826}" dt="2019-05-31T23:15:31.603" v="356" actId="20577"/>
          <ac:spMkLst>
            <pc:docMk/>
            <pc:sldMk cId="355070820" sldId="273"/>
            <ac:spMk id="3" creationId="{E2263769-A21A-47C3-837A-2CF602A4A55D}"/>
          </ac:spMkLst>
        </pc:spChg>
      </pc:sldChg>
      <pc:sldChg chg="delSp modSp del delAnim">
        <pc:chgData name="Ken Merrihew" userId="bcb7a1e886d99f07" providerId="LiveId" clId="{868C1F42-C6F0-4D0B-B7AC-04DE6208B826}" dt="2019-06-01T20:31:05.501" v="1050" actId="2696"/>
        <pc:sldMkLst>
          <pc:docMk/>
          <pc:sldMk cId="2860388262" sldId="274"/>
        </pc:sldMkLst>
        <pc:spChg chg="del">
          <ac:chgData name="Ken Merrihew" userId="bcb7a1e886d99f07" providerId="LiveId" clId="{868C1F42-C6F0-4D0B-B7AC-04DE6208B826}" dt="2019-06-01T20:29:40.102" v="1010" actId="478"/>
          <ac:spMkLst>
            <pc:docMk/>
            <pc:sldMk cId="2860388262" sldId="274"/>
            <ac:spMk id="3" creationId="{E2263769-A21A-47C3-837A-2CF602A4A55D}"/>
          </ac:spMkLst>
        </pc:spChg>
        <pc:spChg chg="mod">
          <ac:chgData name="Ken Merrihew" userId="bcb7a1e886d99f07" providerId="LiveId" clId="{868C1F42-C6F0-4D0B-B7AC-04DE6208B826}" dt="2019-06-01T17:46:59.220" v="838" actId="20577"/>
          <ac:spMkLst>
            <pc:docMk/>
            <pc:sldMk cId="2860388262" sldId="274"/>
            <ac:spMk id="5" creationId="{D47D5A05-9AC5-4949-B7D9-9B41AEFC1087}"/>
          </ac:spMkLst>
        </pc:spChg>
      </pc:sldChg>
      <pc:sldChg chg="delSp modSp del delAnim">
        <pc:chgData name="Ken Merrihew" userId="bcb7a1e886d99f07" providerId="LiveId" clId="{868C1F42-C6F0-4D0B-B7AC-04DE6208B826}" dt="2019-06-01T20:31:52.837" v="1052" actId="2696"/>
        <pc:sldMkLst>
          <pc:docMk/>
          <pc:sldMk cId="146830428" sldId="275"/>
        </pc:sldMkLst>
        <pc:spChg chg="del mod">
          <ac:chgData name="Ken Merrihew" userId="bcb7a1e886d99f07" providerId="LiveId" clId="{868C1F42-C6F0-4D0B-B7AC-04DE6208B826}" dt="2019-06-01T20:31:09.083" v="1051" actId="478"/>
          <ac:spMkLst>
            <pc:docMk/>
            <pc:sldMk cId="146830428" sldId="275"/>
            <ac:spMk id="3" creationId="{E2263769-A21A-47C3-837A-2CF602A4A55D}"/>
          </ac:spMkLst>
        </pc:spChg>
      </pc:sldChg>
      <pc:sldChg chg="addSp delSp modSp delAnim modAnim">
        <pc:chgData name="Ken Merrihew" userId="bcb7a1e886d99f07" providerId="LiveId" clId="{868C1F42-C6F0-4D0B-B7AC-04DE6208B826}" dt="2019-06-01T20:34:48.094" v="1125"/>
        <pc:sldMkLst>
          <pc:docMk/>
          <pc:sldMk cId="2959715586" sldId="276"/>
        </pc:sldMkLst>
        <pc:spChg chg="mod">
          <ac:chgData name="Ken Merrihew" userId="bcb7a1e886d99f07" providerId="LiveId" clId="{868C1F42-C6F0-4D0B-B7AC-04DE6208B826}" dt="2019-05-31T23:15:43.789" v="358" actId="20577"/>
          <ac:spMkLst>
            <pc:docMk/>
            <pc:sldMk cId="2959715586" sldId="276"/>
            <ac:spMk id="3" creationId="{E2263769-A21A-47C3-837A-2CF602A4A55D}"/>
          </ac:spMkLst>
        </pc:spChg>
        <pc:spChg chg="mod">
          <ac:chgData name="Ken Merrihew" userId="bcb7a1e886d99f07" providerId="LiveId" clId="{868C1F42-C6F0-4D0B-B7AC-04DE6208B826}" dt="2019-06-01T20:32:41.012" v="1058" actId="1036"/>
          <ac:spMkLst>
            <pc:docMk/>
            <pc:sldMk cId="2959715586" sldId="276"/>
            <ac:spMk id="4" creationId="{AAEBEC0E-415D-4608-A663-39F470E7F106}"/>
          </ac:spMkLst>
        </pc:spChg>
        <pc:spChg chg="del">
          <ac:chgData name="Ken Merrihew" userId="bcb7a1e886d99f07" providerId="LiveId" clId="{868C1F42-C6F0-4D0B-B7AC-04DE6208B826}" dt="2019-06-01T20:32:23.490" v="1053" actId="478"/>
          <ac:spMkLst>
            <pc:docMk/>
            <pc:sldMk cId="2959715586" sldId="276"/>
            <ac:spMk id="5" creationId="{228A45E6-7BD7-4985-A91D-FE4C6CD17409}"/>
          </ac:spMkLst>
        </pc:spChg>
        <pc:spChg chg="add mod">
          <ac:chgData name="Ken Merrihew" userId="bcb7a1e886d99f07" providerId="LiveId" clId="{868C1F42-C6F0-4D0B-B7AC-04DE6208B826}" dt="2019-06-01T20:33:54.297" v="1118"/>
          <ac:spMkLst>
            <pc:docMk/>
            <pc:sldMk cId="2959715586" sldId="276"/>
            <ac:spMk id="6" creationId="{CF7BCF3F-946B-43C7-BB87-E3DD3134CDCC}"/>
          </ac:spMkLst>
        </pc:spChg>
      </pc:sldChg>
      <pc:sldChg chg="add">
        <pc:chgData name="Ken Merrihew" userId="bcb7a1e886d99f07" providerId="LiveId" clId="{868C1F42-C6F0-4D0B-B7AC-04DE6208B826}" dt="2019-05-31T17:50:57.157" v="1"/>
        <pc:sldMkLst>
          <pc:docMk/>
          <pc:sldMk cId="2382538785" sldId="278"/>
        </pc:sldMkLst>
      </pc:sldChg>
      <pc:sldChg chg="addSp delSp modSp add delAnim modAnim">
        <pc:chgData name="Ken Merrihew" userId="bcb7a1e886d99f07" providerId="LiveId" clId="{868C1F42-C6F0-4D0B-B7AC-04DE6208B826}" dt="2019-06-02T11:32:15.893" v="1275" actId="478"/>
        <pc:sldMkLst>
          <pc:docMk/>
          <pc:sldMk cId="106798744" sldId="279"/>
        </pc:sldMkLst>
        <pc:spChg chg="add del mod">
          <ac:chgData name="Ken Merrihew" userId="bcb7a1e886d99f07" providerId="LiveId" clId="{868C1F42-C6F0-4D0B-B7AC-04DE6208B826}" dt="2019-05-31T18:09:06.636" v="18" actId="478"/>
          <ac:spMkLst>
            <pc:docMk/>
            <pc:sldMk cId="106798744" sldId="279"/>
            <ac:spMk id="5" creationId="{7B9A5A1A-C9E8-4969-9708-68A3F61B1FBC}"/>
          </ac:spMkLst>
        </pc:spChg>
        <pc:spChg chg="add del mod">
          <ac:chgData name="Ken Merrihew" userId="bcb7a1e886d99f07" providerId="LiveId" clId="{868C1F42-C6F0-4D0B-B7AC-04DE6208B826}" dt="2019-05-31T18:11:18.716" v="39" actId="478"/>
          <ac:spMkLst>
            <pc:docMk/>
            <pc:sldMk cId="106798744" sldId="279"/>
            <ac:spMk id="8" creationId="{9042B5D1-2826-423D-AFD6-0B7BA2DA37CC}"/>
          </ac:spMkLst>
        </pc:spChg>
        <pc:picChg chg="add del mod">
          <ac:chgData name="Ken Merrihew" userId="bcb7a1e886d99f07" providerId="LiveId" clId="{868C1F42-C6F0-4D0B-B7AC-04DE6208B826}" dt="2019-05-31T18:11:42.459" v="45" actId="478"/>
          <ac:picMkLst>
            <pc:docMk/>
            <pc:sldMk cId="106798744" sldId="279"/>
            <ac:picMk id="4" creationId="{FE209513-8EDE-4FCF-A99A-B858047388BA}"/>
          </ac:picMkLst>
        </pc:picChg>
        <pc:picChg chg="add del mod modCrop">
          <ac:chgData name="Ken Merrihew" userId="bcb7a1e886d99f07" providerId="LiveId" clId="{868C1F42-C6F0-4D0B-B7AC-04DE6208B826}" dt="2019-06-02T11:32:15.893" v="1275" actId="478"/>
          <ac:picMkLst>
            <pc:docMk/>
            <pc:sldMk cId="106798744" sldId="279"/>
            <ac:picMk id="7" creationId="{7E4DB94E-CED8-45C4-93E1-309F7D218D94}"/>
          </ac:picMkLst>
        </pc:picChg>
      </pc:sldChg>
      <pc:sldChg chg="addSp delSp modSp add delAnim modAnim">
        <pc:chgData name="Ken Merrihew" userId="bcb7a1e886d99f07" providerId="LiveId" clId="{868C1F42-C6F0-4D0B-B7AC-04DE6208B826}" dt="2019-05-31T18:40:15.266" v="89"/>
        <pc:sldMkLst>
          <pc:docMk/>
          <pc:sldMk cId="2001387088" sldId="280"/>
        </pc:sldMkLst>
        <pc:spChg chg="del">
          <ac:chgData name="Ken Merrihew" userId="bcb7a1e886d99f07" providerId="LiveId" clId="{868C1F42-C6F0-4D0B-B7AC-04DE6208B826}" dt="2019-05-31T18:39:02.391" v="78" actId="478"/>
          <ac:spMkLst>
            <pc:docMk/>
            <pc:sldMk cId="2001387088" sldId="280"/>
            <ac:spMk id="3" creationId="{E2263769-A21A-47C3-837A-2CF602A4A55D}"/>
          </ac:spMkLst>
        </pc:spChg>
        <pc:spChg chg="add mod">
          <ac:chgData name="Ken Merrihew" userId="bcb7a1e886d99f07" providerId="LiveId" clId="{868C1F42-C6F0-4D0B-B7AC-04DE6208B826}" dt="2019-05-31T18:39:55.334" v="86" actId="688"/>
          <ac:spMkLst>
            <pc:docMk/>
            <pc:sldMk cId="2001387088" sldId="280"/>
            <ac:spMk id="6" creationId="{99167482-050C-4663-B7E0-7EB2FE3F8248}"/>
          </ac:spMkLst>
        </pc:spChg>
        <pc:picChg chg="add mod">
          <ac:chgData name="Ken Merrihew" userId="bcb7a1e886d99f07" providerId="LiveId" clId="{868C1F42-C6F0-4D0B-B7AC-04DE6208B826}" dt="2019-05-31T18:39:59.526" v="87" actId="1076"/>
          <ac:picMkLst>
            <pc:docMk/>
            <pc:sldMk cId="2001387088" sldId="280"/>
            <ac:picMk id="5" creationId="{E2F5DED3-3F90-42F8-86A5-A838C533C845}"/>
          </ac:picMkLst>
        </pc:picChg>
      </pc:sldChg>
      <pc:sldChg chg="add">
        <pc:chgData name="Ken Merrihew" userId="bcb7a1e886d99f07" providerId="LiveId" clId="{868C1F42-C6F0-4D0B-B7AC-04DE6208B826}" dt="2019-05-31T18:38:58.729" v="77"/>
        <pc:sldMkLst>
          <pc:docMk/>
          <pc:sldMk cId="1596093493" sldId="281"/>
        </pc:sldMkLst>
      </pc:sldChg>
      <pc:sldChg chg="add">
        <pc:chgData name="Ken Merrihew" userId="bcb7a1e886d99f07" providerId="LiveId" clId="{868C1F42-C6F0-4D0B-B7AC-04DE6208B826}" dt="2019-06-01T20:38:04.096" v="1126"/>
        <pc:sldMkLst>
          <pc:docMk/>
          <pc:sldMk cId="557954448" sldId="282"/>
        </pc:sldMkLst>
      </pc:sldChg>
      <pc:sldChg chg="add ord">
        <pc:chgData name="Ken Merrihew" userId="bcb7a1e886d99f07" providerId="LiveId" clId="{868C1F42-C6F0-4D0B-B7AC-04DE6208B826}" dt="2019-06-01T20:38:26.786" v="1131"/>
        <pc:sldMkLst>
          <pc:docMk/>
          <pc:sldMk cId="1868912056" sldId="283"/>
        </pc:sldMkLst>
      </pc:sldChg>
      <pc:sldChg chg="add">
        <pc:chgData name="Ken Merrihew" userId="bcb7a1e886d99f07" providerId="LiveId" clId="{868C1F42-C6F0-4D0B-B7AC-04DE6208B826}" dt="2019-06-01T20:38:24.805" v="1130"/>
        <pc:sldMkLst>
          <pc:docMk/>
          <pc:sldMk cId="4151077444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List_of_royal_crowns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aceplantreview.wordpress.com/2011/06/08/bridesmaid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5DE71-6985-4B2D-B0BE-F4BC97AF2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5" t="37400" r="37617" b="20082"/>
          <a:stretch/>
        </p:blipFill>
        <p:spPr>
          <a:xfrm rot="21399911">
            <a:off x="990638" y="997349"/>
            <a:ext cx="6393325" cy="48633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9436B45-CA1A-40F0-8EB0-60095BE594BE}"/>
              </a:ext>
            </a:extLst>
          </p:cNvPr>
          <p:cNvSpPr/>
          <p:nvPr/>
        </p:nvSpPr>
        <p:spPr>
          <a:xfrm>
            <a:off x="2279294" y="2296397"/>
            <a:ext cx="2189301" cy="2097741"/>
          </a:xfrm>
          <a:custGeom>
            <a:avLst/>
            <a:gdLst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988972 w 2189301"/>
              <a:gd name="connsiteY3" fmla="*/ 445612 h 2097741"/>
              <a:gd name="connsiteX4" fmla="*/ 940156 w 2189301"/>
              <a:gd name="connsiteY4" fmla="*/ 498000 h 2097741"/>
              <a:gd name="connsiteX5" fmla="*/ 952062 w 2189301"/>
              <a:gd name="connsiteY5" fmla="*/ 546816 h 2097741"/>
              <a:gd name="connsiteX6" fmla="*/ 990162 w 2189301"/>
              <a:gd name="connsiteY6" fmla="*/ 611109 h 2097741"/>
              <a:gd name="connsiteX7" fmla="*/ 1038978 w 2189301"/>
              <a:gd name="connsiteY7" fmla="*/ 576581 h 2097741"/>
              <a:gd name="connsiteX8" fmla="*/ 1059219 w 2189301"/>
              <a:gd name="connsiteY8" fmla="*/ 523003 h 2097741"/>
              <a:gd name="connsiteX9" fmla="*/ 1049694 w 2189301"/>
              <a:gd name="connsiteY9" fmla="*/ 457519 h 2097741"/>
              <a:gd name="connsiteX10" fmla="*/ 1221113 w 2189301"/>
              <a:gd name="connsiteY10" fmla="*/ 0 h 2097741"/>
              <a:gd name="connsiteX11" fmla="*/ 1245019 w 2189301"/>
              <a:gd name="connsiteY11" fmla="*/ 0 h 2097741"/>
              <a:gd name="connsiteX12" fmla="*/ 1454195 w 2189301"/>
              <a:gd name="connsiteY12" fmla="*/ 197223 h 2097741"/>
              <a:gd name="connsiteX13" fmla="*/ 1519937 w 2189301"/>
              <a:gd name="connsiteY13" fmla="*/ 334682 h 2097741"/>
              <a:gd name="connsiteX14" fmla="*/ 1681301 w 2189301"/>
              <a:gd name="connsiteY14" fmla="*/ 382494 h 2097741"/>
              <a:gd name="connsiteX15" fmla="*/ 1938289 w 2189301"/>
              <a:gd name="connsiteY15" fmla="*/ 382494 h 2097741"/>
              <a:gd name="connsiteX16" fmla="*/ 2063795 w 2189301"/>
              <a:gd name="connsiteY16" fmla="*/ 382494 h 2097741"/>
              <a:gd name="connsiteX17" fmla="*/ 2039889 w 2189301"/>
              <a:gd name="connsiteY17" fmla="*/ 508000 h 2097741"/>
              <a:gd name="connsiteX18" fmla="*/ 2117584 w 2189301"/>
              <a:gd name="connsiteY18" fmla="*/ 627529 h 2097741"/>
              <a:gd name="connsiteX19" fmla="*/ 2189301 w 2189301"/>
              <a:gd name="connsiteY19" fmla="*/ 711200 h 2097741"/>
              <a:gd name="connsiteX20" fmla="*/ 2165395 w 2189301"/>
              <a:gd name="connsiteY20" fmla="*/ 806823 h 2097741"/>
              <a:gd name="connsiteX21" fmla="*/ 1974148 w 2189301"/>
              <a:gd name="connsiteY21" fmla="*/ 860611 h 2097741"/>
              <a:gd name="connsiteX22" fmla="*/ 1902431 w 2189301"/>
              <a:gd name="connsiteY22" fmla="*/ 860611 h 2097741"/>
              <a:gd name="connsiteX23" fmla="*/ 1878525 w 2189301"/>
              <a:gd name="connsiteY23" fmla="*/ 986117 h 2097741"/>
              <a:gd name="connsiteX24" fmla="*/ 1741066 w 2189301"/>
              <a:gd name="connsiteY24" fmla="*/ 992094 h 2097741"/>
              <a:gd name="connsiteX25" fmla="*/ 1729113 w 2189301"/>
              <a:gd name="connsiteY25" fmla="*/ 1057835 h 2097741"/>
              <a:gd name="connsiteX26" fmla="*/ 1651419 w 2189301"/>
              <a:gd name="connsiteY26" fmla="*/ 1219200 h 2097741"/>
              <a:gd name="connsiteX27" fmla="*/ 1460172 w 2189301"/>
              <a:gd name="connsiteY27" fmla="*/ 1368611 h 2097741"/>
              <a:gd name="connsiteX28" fmla="*/ 1364548 w 2189301"/>
              <a:gd name="connsiteY28" fmla="*/ 1404470 h 2097741"/>
              <a:gd name="connsiteX29" fmla="*/ 1310760 w 2189301"/>
              <a:gd name="connsiteY29" fmla="*/ 1518023 h 2097741"/>
              <a:gd name="connsiteX30" fmla="*/ 1292831 w 2189301"/>
              <a:gd name="connsiteY30" fmla="*/ 1691341 h 2097741"/>
              <a:gd name="connsiteX31" fmla="*/ 1256972 w 2189301"/>
              <a:gd name="connsiteY31" fmla="*/ 1810870 h 2097741"/>
              <a:gd name="connsiteX32" fmla="*/ 1160583 w 2189301"/>
              <a:gd name="connsiteY32" fmla="*/ 1858682 h 2097741"/>
              <a:gd name="connsiteX33" fmla="*/ 1107560 w 2189301"/>
              <a:gd name="connsiteY33" fmla="*/ 1763058 h 2097741"/>
              <a:gd name="connsiteX34" fmla="*/ 1009567 w 2189301"/>
              <a:gd name="connsiteY34" fmla="*/ 1685364 h 2097741"/>
              <a:gd name="connsiteX35" fmla="*/ 997615 w 2189301"/>
              <a:gd name="connsiteY35" fmla="*/ 1586553 h 2097741"/>
              <a:gd name="connsiteX36" fmla="*/ 1022704 w 2189301"/>
              <a:gd name="connsiteY36" fmla="*/ 1512047 h 2097741"/>
              <a:gd name="connsiteX37" fmla="*/ 1011554 w 2189301"/>
              <a:gd name="connsiteY37" fmla="*/ 1483749 h 2097741"/>
              <a:gd name="connsiteX38" fmla="*/ 1015605 w 2189301"/>
              <a:gd name="connsiteY38" fmla="*/ 1472655 h 2097741"/>
              <a:gd name="connsiteX39" fmla="*/ 1014541 w 2189301"/>
              <a:gd name="connsiteY39" fmla="*/ 1471798 h 2097741"/>
              <a:gd name="connsiteX40" fmla="*/ 1015291 w 2189301"/>
              <a:gd name="connsiteY40" fmla="*/ 1469248 h 2097741"/>
              <a:gd name="connsiteX41" fmla="*/ 1020702 w 2189301"/>
              <a:gd name="connsiteY41" fmla="*/ 1463815 h 2097741"/>
              <a:gd name="connsiteX42" fmla="*/ 1011554 w 2189301"/>
              <a:gd name="connsiteY42" fmla="*/ 1469392 h 2097741"/>
              <a:gd name="connsiteX43" fmla="*/ 1014541 w 2189301"/>
              <a:gd name="connsiteY43" fmla="*/ 1471798 h 2097741"/>
              <a:gd name="connsiteX44" fmla="*/ 1012320 w 2189301"/>
              <a:gd name="connsiteY44" fmla="*/ 1479359 h 2097741"/>
              <a:gd name="connsiteX45" fmla="*/ 995593 w 2189301"/>
              <a:gd name="connsiteY45" fmla="*/ 1504449 h 2097741"/>
              <a:gd name="connsiteX46" fmla="*/ 995574 w 2189301"/>
              <a:gd name="connsiteY46" fmla="*/ 1558657 h 2097741"/>
              <a:gd name="connsiteX47" fmla="*/ 978846 w 2189301"/>
              <a:gd name="connsiteY47" fmla="*/ 1655482 h 2097741"/>
              <a:gd name="connsiteX48" fmla="*/ 986007 w 2189301"/>
              <a:gd name="connsiteY48" fmla="*/ 1766647 h 2097741"/>
              <a:gd name="connsiteX49" fmla="*/ 997177 w 2189301"/>
              <a:gd name="connsiteY49" fmla="*/ 1828399 h 2097741"/>
              <a:gd name="connsiteX50" fmla="*/ 952955 w 2189301"/>
              <a:gd name="connsiteY50" fmla="*/ 1892938 h 2097741"/>
              <a:gd name="connsiteX51" fmla="*/ 937814 w 2189301"/>
              <a:gd name="connsiteY51" fmla="*/ 1936376 h 2097741"/>
              <a:gd name="connsiteX52" fmla="*/ 974073 w 2189301"/>
              <a:gd name="connsiteY52" fmla="*/ 1978211 h 2097741"/>
              <a:gd name="connsiteX53" fmla="*/ 976460 w 2189301"/>
              <a:gd name="connsiteY53" fmla="*/ 2024821 h 2097741"/>
              <a:gd name="connsiteX54" fmla="*/ 928266 w 2189301"/>
              <a:gd name="connsiteY54" fmla="*/ 2097741 h 2097741"/>
              <a:gd name="connsiteX55" fmla="*/ 826666 w 2189301"/>
              <a:gd name="connsiteY55" fmla="*/ 2079811 h 2097741"/>
              <a:gd name="connsiteX56" fmla="*/ 725066 w 2189301"/>
              <a:gd name="connsiteY56" fmla="*/ 2020047 h 2097741"/>
              <a:gd name="connsiteX57" fmla="*/ 611513 w 2189301"/>
              <a:gd name="connsiteY57" fmla="*/ 1966258 h 2097741"/>
              <a:gd name="connsiteX58" fmla="*/ 486007 w 2189301"/>
              <a:gd name="connsiteY58" fmla="*/ 1942353 h 2097741"/>
              <a:gd name="connsiteX59" fmla="*/ 318666 w 2189301"/>
              <a:gd name="connsiteY59" fmla="*/ 1942353 h 2097741"/>
              <a:gd name="connsiteX60" fmla="*/ 0 w 2189301"/>
              <a:gd name="connsiteY60" fmla="*/ 1911687 h 2097741"/>
              <a:gd name="connsiteX61" fmla="*/ 294778 w 2189301"/>
              <a:gd name="connsiteY61" fmla="*/ 1726816 h 2097741"/>
              <a:gd name="connsiteX62" fmla="*/ 348966 w 2189301"/>
              <a:gd name="connsiteY62" fmla="*/ 1673430 h 2097741"/>
              <a:gd name="connsiteX63" fmla="*/ 365694 w 2189301"/>
              <a:gd name="connsiteY63" fmla="*/ 1589741 h 2097741"/>
              <a:gd name="connsiteX64" fmla="*/ 391986 w 2189301"/>
              <a:gd name="connsiteY64" fmla="*/ 1494117 h 2097741"/>
              <a:gd name="connsiteX65" fmla="*/ 443388 w 2189301"/>
              <a:gd name="connsiteY65" fmla="*/ 1437541 h 2097741"/>
              <a:gd name="connsiteX66" fmla="*/ 438195 w 2189301"/>
              <a:gd name="connsiteY66" fmla="*/ 1332753 h 2097741"/>
              <a:gd name="connsiteX67" fmla="*/ 384077 w 2189301"/>
              <a:gd name="connsiteY67" fmla="*/ 1303338 h 2097741"/>
              <a:gd name="connsiteX68" fmla="*/ 373256 w 2189301"/>
              <a:gd name="connsiteY68" fmla="*/ 1265044 h 2097741"/>
              <a:gd name="connsiteX69" fmla="*/ 386812 w 2189301"/>
              <a:gd name="connsiteY69" fmla="*/ 1194893 h 2097741"/>
              <a:gd name="connsiteX70" fmla="*/ 414850 w 2189301"/>
              <a:gd name="connsiteY70" fmla="*/ 1042333 h 2097741"/>
              <a:gd name="connsiteX71" fmla="*/ 449068 w 2189301"/>
              <a:gd name="connsiteY71" fmla="*/ 930383 h 2097741"/>
              <a:gd name="connsiteX72" fmla="*/ 473736 w 2189301"/>
              <a:gd name="connsiteY72" fmla="*/ 791937 h 2097741"/>
              <a:gd name="connsiteX73" fmla="*/ 509913 w 2189301"/>
              <a:gd name="connsiteY73" fmla="*/ 776941 h 2097741"/>
              <a:gd name="connsiteX74" fmla="*/ 539795 w 2189301"/>
              <a:gd name="connsiteY74" fmla="*/ 776941 h 2097741"/>
              <a:gd name="connsiteX75" fmla="*/ 508045 w 2189301"/>
              <a:gd name="connsiteY75" fmla="*/ 719231 h 2097741"/>
              <a:gd name="connsiteX76" fmla="*/ 611513 w 2189301"/>
              <a:gd name="connsiteY76" fmla="*/ 735106 h 2097741"/>
              <a:gd name="connsiteX77" fmla="*/ 611513 w 2189301"/>
              <a:gd name="connsiteY77" fmla="*/ 681317 h 2097741"/>
              <a:gd name="connsiteX78" fmla="*/ 611513 w 2189301"/>
              <a:gd name="connsiteY78" fmla="*/ 615576 h 2097741"/>
              <a:gd name="connsiteX79" fmla="*/ 689207 w 2189301"/>
              <a:gd name="connsiteY79" fmla="*/ 681317 h 2097741"/>
              <a:gd name="connsiteX80" fmla="*/ 742995 w 2189301"/>
              <a:gd name="connsiteY80" fmla="*/ 645458 h 2097741"/>
              <a:gd name="connsiteX81" fmla="*/ 760925 w 2189301"/>
              <a:gd name="connsiteY81" fmla="*/ 591670 h 2097741"/>
              <a:gd name="connsiteX82" fmla="*/ 748972 w 2189301"/>
              <a:gd name="connsiteY82" fmla="*/ 490070 h 2097741"/>
              <a:gd name="connsiteX83" fmla="*/ 748972 w 2189301"/>
              <a:gd name="connsiteY83" fmla="*/ 436282 h 2097741"/>
              <a:gd name="connsiteX84" fmla="*/ 784831 w 2189301"/>
              <a:gd name="connsiteY84" fmla="*/ 334682 h 2097741"/>
              <a:gd name="connsiteX85" fmla="*/ 904360 w 2189301"/>
              <a:gd name="connsiteY85" fmla="*/ 209176 h 2097741"/>
              <a:gd name="connsiteX86" fmla="*/ 1023889 w 2189301"/>
              <a:gd name="connsiteY86" fmla="*/ 173317 h 2097741"/>
              <a:gd name="connsiteX87" fmla="*/ 1107560 w 2189301"/>
              <a:gd name="connsiteY87" fmla="*/ 71717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40156 w 2189301"/>
              <a:gd name="connsiteY5" fmla="*/ 498000 h 2097741"/>
              <a:gd name="connsiteX6" fmla="*/ 961587 w 2189301"/>
              <a:gd name="connsiteY6" fmla="*/ 536100 h 2097741"/>
              <a:gd name="connsiteX7" fmla="*/ 990162 w 2189301"/>
              <a:gd name="connsiteY7" fmla="*/ 611109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40156 w 2189301"/>
              <a:gd name="connsiteY5" fmla="*/ 498000 h 2097741"/>
              <a:gd name="connsiteX6" fmla="*/ 961587 w 2189301"/>
              <a:gd name="connsiteY6" fmla="*/ 53610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48490 w 2189301"/>
              <a:gd name="connsiteY5" fmla="*/ 499190 h 2097741"/>
              <a:gd name="connsiteX6" fmla="*/ 961587 w 2189301"/>
              <a:gd name="connsiteY6" fmla="*/ 53610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48490 w 2189301"/>
              <a:gd name="connsiteY5" fmla="*/ 499190 h 2097741"/>
              <a:gd name="connsiteX6" fmla="*/ 961587 w 2189301"/>
              <a:gd name="connsiteY6" fmla="*/ 53610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1587 w 2189301"/>
              <a:gd name="connsiteY6" fmla="*/ 53610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8731 w 2189301"/>
              <a:gd name="connsiteY6" fmla="*/ 53491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8731 w 2189301"/>
              <a:gd name="connsiteY6" fmla="*/ 534910 h 2097741"/>
              <a:gd name="connsiteX7" fmla="*/ 992543 w 2189301"/>
              <a:gd name="connsiteY7" fmla="*/ 603965 h 2097741"/>
              <a:gd name="connsiteX8" fmla="*/ 1038978 w 2189301"/>
              <a:gd name="connsiteY8" fmla="*/ 576581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8731 w 2189301"/>
              <a:gd name="connsiteY6" fmla="*/ 534910 h 2097741"/>
              <a:gd name="connsiteX7" fmla="*/ 992543 w 2189301"/>
              <a:gd name="connsiteY7" fmla="*/ 60396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8731 w 2189301"/>
              <a:gd name="connsiteY6" fmla="*/ 534910 h 2097741"/>
              <a:gd name="connsiteX7" fmla="*/ 992543 w 2189301"/>
              <a:gd name="connsiteY7" fmla="*/ 60396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68731 w 2189301"/>
              <a:gd name="connsiteY6" fmla="*/ 534910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60396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8972 w 2189301"/>
              <a:gd name="connsiteY4" fmla="*/ 445612 h 2097741"/>
              <a:gd name="connsiteX5" fmla="*/ 972302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8972 w 2189301"/>
              <a:gd name="connsiteY11" fmla="*/ 445612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3019 w 2189301"/>
              <a:gd name="connsiteY4" fmla="*/ 453946 h 2097741"/>
              <a:gd name="connsiteX5" fmla="*/ 972302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9694 w 2189301"/>
              <a:gd name="connsiteY10" fmla="*/ 457519 h 2097741"/>
              <a:gd name="connsiteX11" fmla="*/ 983019 w 2189301"/>
              <a:gd name="connsiteY11" fmla="*/ 453946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3019 w 2189301"/>
              <a:gd name="connsiteY4" fmla="*/ 453946 h 2097741"/>
              <a:gd name="connsiteX5" fmla="*/ 972302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9219 w 2189301"/>
              <a:gd name="connsiteY9" fmla="*/ 523003 h 2097741"/>
              <a:gd name="connsiteX10" fmla="*/ 1042551 w 2189301"/>
              <a:gd name="connsiteY10" fmla="*/ 465854 h 2097741"/>
              <a:gd name="connsiteX11" fmla="*/ 983019 w 2189301"/>
              <a:gd name="connsiteY11" fmla="*/ 453946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3019 w 2189301"/>
              <a:gd name="connsiteY4" fmla="*/ 453946 h 2097741"/>
              <a:gd name="connsiteX5" fmla="*/ 972302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6596 w 2189301"/>
              <a:gd name="connsiteY8" fmla="*/ 573009 h 2097741"/>
              <a:gd name="connsiteX9" fmla="*/ 1053266 w 2189301"/>
              <a:gd name="connsiteY9" fmla="*/ 523003 h 2097741"/>
              <a:gd name="connsiteX10" fmla="*/ 1042551 w 2189301"/>
              <a:gd name="connsiteY10" fmla="*/ 465854 h 2097741"/>
              <a:gd name="connsiteX11" fmla="*/ 983019 w 2189301"/>
              <a:gd name="connsiteY11" fmla="*/ 453946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  <a:gd name="connsiteX0" fmla="*/ 360520 w 2189301"/>
              <a:gd name="connsiteY0" fmla="*/ 1290534 h 2097741"/>
              <a:gd name="connsiteX1" fmla="*/ 384077 w 2189301"/>
              <a:gd name="connsiteY1" fmla="*/ 1303338 h 2097741"/>
              <a:gd name="connsiteX2" fmla="*/ 388778 w 2189301"/>
              <a:gd name="connsiteY2" fmla="*/ 1319976 h 2097741"/>
              <a:gd name="connsiteX3" fmla="*/ 360520 w 2189301"/>
              <a:gd name="connsiteY3" fmla="*/ 1290534 h 2097741"/>
              <a:gd name="connsiteX4" fmla="*/ 983019 w 2189301"/>
              <a:gd name="connsiteY4" fmla="*/ 453946 h 2097741"/>
              <a:gd name="connsiteX5" fmla="*/ 972302 w 2189301"/>
              <a:gd name="connsiteY5" fmla="*/ 496808 h 2097741"/>
              <a:gd name="connsiteX6" fmla="*/ 978256 w 2189301"/>
              <a:gd name="connsiteY6" fmla="*/ 532528 h 2097741"/>
              <a:gd name="connsiteX7" fmla="*/ 990162 w 2189301"/>
              <a:gd name="connsiteY7" fmla="*/ 583725 h 2097741"/>
              <a:gd name="connsiteX8" fmla="*/ 1035406 w 2189301"/>
              <a:gd name="connsiteY8" fmla="*/ 568246 h 2097741"/>
              <a:gd name="connsiteX9" fmla="*/ 1053266 w 2189301"/>
              <a:gd name="connsiteY9" fmla="*/ 523003 h 2097741"/>
              <a:gd name="connsiteX10" fmla="*/ 1042551 w 2189301"/>
              <a:gd name="connsiteY10" fmla="*/ 465854 h 2097741"/>
              <a:gd name="connsiteX11" fmla="*/ 983019 w 2189301"/>
              <a:gd name="connsiteY11" fmla="*/ 453946 h 2097741"/>
              <a:gd name="connsiteX12" fmla="*/ 1221113 w 2189301"/>
              <a:gd name="connsiteY12" fmla="*/ 0 h 2097741"/>
              <a:gd name="connsiteX13" fmla="*/ 1245019 w 2189301"/>
              <a:gd name="connsiteY13" fmla="*/ 0 h 2097741"/>
              <a:gd name="connsiteX14" fmla="*/ 1454195 w 2189301"/>
              <a:gd name="connsiteY14" fmla="*/ 197223 h 2097741"/>
              <a:gd name="connsiteX15" fmla="*/ 1519937 w 2189301"/>
              <a:gd name="connsiteY15" fmla="*/ 334682 h 2097741"/>
              <a:gd name="connsiteX16" fmla="*/ 1681301 w 2189301"/>
              <a:gd name="connsiteY16" fmla="*/ 382494 h 2097741"/>
              <a:gd name="connsiteX17" fmla="*/ 1938289 w 2189301"/>
              <a:gd name="connsiteY17" fmla="*/ 382494 h 2097741"/>
              <a:gd name="connsiteX18" fmla="*/ 2063795 w 2189301"/>
              <a:gd name="connsiteY18" fmla="*/ 382494 h 2097741"/>
              <a:gd name="connsiteX19" fmla="*/ 2039889 w 2189301"/>
              <a:gd name="connsiteY19" fmla="*/ 508000 h 2097741"/>
              <a:gd name="connsiteX20" fmla="*/ 2117584 w 2189301"/>
              <a:gd name="connsiteY20" fmla="*/ 627529 h 2097741"/>
              <a:gd name="connsiteX21" fmla="*/ 2189301 w 2189301"/>
              <a:gd name="connsiteY21" fmla="*/ 711200 h 2097741"/>
              <a:gd name="connsiteX22" fmla="*/ 2165395 w 2189301"/>
              <a:gd name="connsiteY22" fmla="*/ 806823 h 2097741"/>
              <a:gd name="connsiteX23" fmla="*/ 1974148 w 2189301"/>
              <a:gd name="connsiteY23" fmla="*/ 860611 h 2097741"/>
              <a:gd name="connsiteX24" fmla="*/ 1902431 w 2189301"/>
              <a:gd name="connsiteY24" fmla="*/ 860611 h 2097741"/>
              <a:gd name="connsiteX25" fmla="*/ 1878525 w 2189301"/>
              <a:gd name="connsiteY25" fmla="*/ 986117 h 2097741"/>
              <a:gd name="connsiteX26" fmla="*/ 1741066 w 2189301"/>
              <a:gd name="connsiteY26" fmla="*/ 992094 h 2097741"/>
              <a:gd name="connsiteX27" fmla="*/ 1729113 w 2189301"/>
              <a:gd name="connsiteY27" fmla="*/ 1057835 h 2097741"/>
              <a:gd name="connsiteX28" fmla="*/ 1651419 w 2189301"/>
              <a:gd name="connsiteY28" fmla="*/ 1219200 h 2097741"/>
              <a:gd name="connsiteX29" fmla="*/ 1460172 w 2189301"/>
              <a:gd name="connsiteY29" fmla="*/ 1368611 h 2097741"/>
              <a:gd name="connsiteX30" fmla="*/ 1364548 w 2189301"/>
              <a:gd name="connsiteY30" fmla="*/ 1404470 h 2097741"/>
              <a:gd name="connsiteX31" fmla="*/ 1310760 w 2189301"/>
              <a:gd name="connsiteY31" fmla="*/ 1518023 h 2097741"/>
              <a:gd name="connsiteX32" fmla="*/ 1292831 w 2189301"/>
              <a:gd name="connsiteY32" fmla="*/ 1691341 h 2097741"/>
              <a:gd name="connsiteX33" fmla="*/ 1256972 w 2189301"/>
              <a:gd name="connsiteY33" fmla="*/ 1810870 h 2097741"/>
              <a:gd name="connsiteX34" fmla="*/ 1160583 w 2189301"/>
              <a:gd name="connsiteY34" fmla="*/ 1858682 h 2097741"/>
              <a:gd name="connsiteX35" fmla="*/ 1107560 w 2189301"/>
              <a:gd name="connsiteY35" fmla="*/ 1763058 h 2097741"/>
              <a:gd name="connsiteX36" fmla="*/ 1009567 w 2189301"/>
              <a:gd name="connsiteY36" fmla="*/ 1685364 h 2097741"/>
              <a:gd name="connsiteX37" fmla="*/ 997615 w 2189301"/>
              <a:gd name="connsiteY37" fmla="*/ 1586553 h 2097741"/>
              <a:gd name="connsiteX38" fmla="*/ 1022704 w 2189301"/>
              <a:gd name="connsiteY38" fmla="*/ 1512047 h 2097741"/>
              <a:gd name="connsiteX39" fmla="*/ 1011554 w 2189301"/>
              <a:gd name="connsiteY39" fmla="*/ 1483749 h 2097741"/>
              <a:gd name="connsiteX40" fmla="*/ 1015605 w 2189301"/>
              <a:gd name="connsiteY40" fmla="*/ 1472655 h 2097741"/>
              <a:gd name="connsiteX41" fmla="*/ 1014541 w 2189301"/>
              <a:gd name="connsiteY41" fmla="*/ 1471798 h 2097741"/>
              <a:gd name="connsiteX42" fmla="*/ 1015291 w 2189301"/>
              <a:gd name="connsiteY42" fmla="*/ 1469248 h 2097741"/>
              <a:gd name="connsiteX43" fmla="*/ 1020702 w 2189301"/>
              <a:gd name="connsiteY43" fmla="*/ 1463815 h 2097741"/>
              <a:gd name="connsiteX44" fmla="*/ 1011554 w 2189301"/>
              <a:gd name="connsiteY44" fmla="*/ 1469392 h 2097741"/>
              <a:gd name="connsiteX45" fmla="*/ 1014541 w 2189301"/>
              <a:gd name="connsiteY45" fmla="*/ 1471798 h 2097741"/>
              <a:gd name="connsiteX46" fmla="*/ 1012320 w 2189301"/>
              <a:gd name="connsiteY46" fmla="*/ 1479359 h 2097741"/>
              <a:gd name="connsiteX47" fmla="*/ 995593 w 2189301"/>
              <a:gd name="connsiteY47" fmla="*/ 1504449 h 2097741"/>
              <a:gd name="connsiteX48" fmla="*/ 995574 w 2189301"/>
              <a:gd name="connsiteY48" fmla="*/ 1558657 h 2097741"/>
              <a:gd name="connsiteX49" fmla="*/ 978846 w 2189301"/>
              <a:gd name="connsiteY49" fmla="*/ 1655482 h 2097741"/>
              <a:gd name="connsiteX50" fmla="*/ 986007 w 2189301"/>
              <a:gd name="connsiteY50" fmla="*/ 1766647 h 2097741"/>
              <a:gd name="connsiteX51" fmla="*/ 997177 w 2189301"/>
              <a:gd name="connsiteY51" fmla="*/ 1828399 h 2097741"/>
              <a:gd name="connsiteX52" fmla="*/ 952955 w 2189301"/>
              <a:gd name="connsiteY52" fmla="*/ 1892938 h 2097741"/>
              <a:gd name="connsiteX53" fmla="*/ 937814 w 2189301"/>
              <a:gd name="connsiteY53" fmla="*/ 1936376 h 2097741"/>
              <a:gd name="connsiteX54" fmla="*/ 974073 w 2189301"/>
              <a:gd name="connsiteY54" fmla="*/ 1978211 h 2097741"/>
              <a:gd name="connsiteX55" fmla="*/ 976460 w 2189301"/>
              <a:gd name="connsiteY55" fmla="*/ 2024821 h 2097741"/>
              <a:gd name="connsiteX56" fmla="*/ 928266 w 2189301"/>
              <a:gd name="connsiteY56" fmla="*/ 2097741 h 2097741"/>
              <a:gd name="connsiteX57" fmla="*/ 826666 w 2189301"/>
              <a:gd name="connsiteY57" fmla="*/ 2079811 h 2097741"/>
              <a:gd name="connsiteX58" fmla="*/ 725066 w 2189301"/>
              <a:gd name="connsiteY58" fmla="*/ 2020047 h 2097741"/>
              <a:gd name="connsiteX59" fmla="*/ 611513 w 2189301"/>
              <a:gd name="connsiteY59" fmla="*/ 1966258 h 2097741"/>
              <a:gd name="connsiteX60" fmla="*/ 486007 w 2189301"/>
              <a:gd name="connsiteY60" fmla="*/ 1942353 h 2097741"/>
              <a:gd name="connsiteX61" fmla="*/ 318666 w 2189301"/>
              <a:gd name="connsiteY61" fmla="*/ 1942353 h 2097741"/>
              <a:gd name="connsiteX62" fmla="*/ 0 w 2189301"/>
              <a:gd name="connsiteY62" fmla="*/ 1911687 h 2097741"/>
              <a:gd name="connsiteX63" fmla="*/ 294778 w 2189301"/>
              <a:gd name="connsiteY63" fmla="*/ 1726816 h 2097741"/>
              <a:gd name="connsiteX64" fmla="*/ 348966 w 2189301"/>
              <a:gd name="connsiteY64" fmla="*/ 1673430 h 2097741"/>
              <a:gd name="connsiteX65" fmla="*/ 365694 w 2189301"/>
              <a:gd name="connsiteY65" fmla="*/ 1589741 h 2097741"/>
              <a:gd name="connsiteX66" fmla="*/ 391986 w 2189301"/>
              <a:gd name="connsiteY66" fmla="*/ 1494117 h 2097741"/>
              <a:gd name="connsiteX67" fmla="*/ 443388 w 2189301"/>
              <a:gd name="connsiteY67" fmla="*/ 1437541 h 2097741"/>
              <a:gd name="connsiteX68" fmla="*/ 438195 w 2189301"/>
              <a:gd name="connsiteY68" fmla="*/ 1332753 h 2097741"/>
              <a:gd name="connsiteX69" fmla="*/ 384077 w 2189301"/>
              <a:gd name="connsiteY69" fmla="*/ 1303338 h 2097741"/>
              <a:gd name="connsiteX70" fmla="*/ 373256 w 2189301"/>
              <a:gd name="connsiteY70" fmla="*/ 1265044 h 2097741"/>
              <a:gd name="connsiteX71" fmla="*/ 386812 w 2189301"/>
              <a:gd name="connsiteY71" fmla="*/ 1194893 h 2097741"/>
              <a:gd name="connsiteX72" fmla="*/ 414850 w 2189301"/>
              <a:gd name="connsiteY72" fmla="*/ 1042333 h 2097741"/>
              <a:gd name="connsiteX73" fmla="*/ 449068 w 2189301"/>
              <a:gd name="connsiteY73" fmla="*/ 930383 h 2097741"/>
              <a:gd name="connsiteX74" fmla="*/ 473736 w 2189301"/>
              <a:gd name="connsiteY74" fmla="*/ 791937 h 2097741"/>
              <a:gd name="connsiteX75" fmla="*/ 509913 w 2189301"/>
              <a:gd name="connsiteY75" fmla="*/ 776941 h 2097741"/>
              <a:gd name="connsiteX76" fmla="*/ 539795 w 2189301"/>
              <a:gd name="connsiteY76" fmla="*/ 776941 h 2097741"/>
              <a:gd name="connsiteX77" fmla="*/ 508045 w 2189301"/>
              <a:gd name="connsiteY77" fmla="*/ 719231 h 2097741"/>
              <a:gd name="connsiteX78" fmla="*/ 611513 w 2189301"/>
              <a:gd name="connsiteY78" fmla="*/ 735106 h 2097741"/>
              <a:gd name="connsiteX79" fmla="*/ 611513 w 2189301"/>
              <a:gd name="connsiteY79" fmla="*/ 681317 h 2097741"/>
              <a:gd name="connsiteX80" fmla="*/ 611513 w 2189301"/>
              <a:gd name="connsiteY80" fmla="*/ 615576 h 2097741"/>
              <a:gd name="connsiteX81" fmla="*/ 689207 w 2189301"/>
              <a:gd name="connsiteY81" fmla="*/ 681317 h 2097741"/>
              <a:gd name="connsiteX82" fmla="*/ 742995 w 2189301"/>
              <a:gd name="connsiteY82" fmla="*/ 645458 h 2097741"/>
              <a:gd name="connsiteX83" fmla="*/ 760925 w 2189301"/>
              <a:gd name="connsiteY83" fmla="*/ 591670 h 2097741"/>
              <a:gd name="connsiteX84" fmla="*/ 748972 w 2189301"/>
              <a:gd name="connsiteY84" fmla="*/ 490070 h 2097741"/>
              <a:gd name="connsiteX85" fmla="*/ 748972 w 2189301"/>
              <a:gd name="connsiteY85" fmla="*/ 436282 h 2097741"/>
              <a:gd name="connsiteX86" fmla="*/ 784831 w 2189301"/>
              <a:gd name="connsiteY86" fmla="*/ 334682 h 2097741"/>
              <a:gd name="connsiteX87" fmla="*/ 904360 w 2189301"/>
              <a:gd name="connsiteY87" fmla="*/ 209176 h 2097741"/>
              <a:gd name="connsiteX88" fmla="*/ 1023889 w 2189301"/>
              <a:gd name="connsiteY88" fmla="*/ 173317 h 2097741"/>
              <a:gd name="connsiteX89" fmla="*/ 1107560 w 2189301"/>
              <a:gd name="connsiteY89" fmla="*/ 71717 h 2097741"/>
              <a:gd name="connsiteX90" fmla="*/ 1221113 w 2189301"/>
              <a:gd name="connsiteY90" fmla="*/ 0 h 20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89301" h="2097741">
                <a:moveTo>
                  <a:pt x="360520" y="1290534"/>
                </a:moveTo>
                <a:lnTo>
                  <a:pt x="384077" y="1303338"/>
                </a:lnTo>
                <a:lnTo>
                  <a:pt x="388778" y="1319976"/>
                </a:lnTo>
                <a:lnTo>
                  <a:pt x="360520" y="1290534"/>
                </a:lnTo>
                <a:close/>
                <a:moveTo>
                  <a:pt x="983019" y="453946"/>
                </a:moveTo>
                <a:lnTo>
                  <a:pt x="972302" y="496808"/>
                </a:lnTo>
                <a:lnTo>
                  <a:pt x="978256" y="532528"/>
                </a:lnTo>
                <a:lnTo>
                  <a:pt x="990162" y="583725"/>
                </a:lnTo>
                <a:lnTo>
                  <a:pt x="1035406" y="568246"/>
                </a:lnTo>
                <a:lnTo>
                  <a:pt x="1053266" y="523003"/>
                </a:lnTo>
                <a:lnTo>
                  <a:pt x="1042551" y="465854"/>
                </a:lnTo>
                <a:lnTo>
                  <a:pt x="983019" y="453946"/>
                </a:lnTo>
                <a:close/>
                <a:moveTo>
                  <a:pt x="1221113" y="0"/>
                </a:moveTo>
                <a:lnTo>
                  <a:pt x="1245019" y="0"/>
                </a:lnTo>
                <a:lnTo>
                  <a:pt x="1454195" y="197223"/>
                </a:lnTo>
                <a:lnTo>
                  <a:pt x="1519937" y="334682"/>
                </a:lnTo>
                <a:lnTo>
                  <a:pt x="1681301" y="382494"/>
                </a:lnTo>
                <a:lnTo>
                  <a:pt x="1938289" y="382494"/>
                </a:lnTo>
                <a:lnTo>
                  <a:pt x="2063795" y="382494"/>
                </a:lnTo>
                <a:lnTo>
                  <a:pt x="2039889" y="508000"/>
                </a:lnTo>
                <a:lnTo>
                  <a:pt x="2117584" y="627529"/>
                </a:lnTo>
                <a:lnTo>
                  <a:pt x="2189301" y="711200"/>
                </a:lnTo>
                <a:lnTo>
                  <a:pt x="2165395" y="806823"/>
                </a:lnTo>
                <a:lnTo>
                  <a:pt x="1974148" y="860611"/>
                </a:lnTo>
                <a:lnTo>
                  <a:pt x="1902431" y="860611"/>
                </a:lnTo>
                <a:lnTo>
                  <a:pt x="1878525" y="986117"/>
                </a:lnTo>
                <a:lnTo>
                  <a:pt x="1741066" y="992094"/>
                </a:lnTo>
                <a:lnTo>
                  <a:pt x="1729113" y="1057835"/>
                </a:lnTo>
                <a:lnTo>
                  <a:pt x="1651419" y="1219200"/>
                </a:lnTo>
                <a:lnTo>
                  <a:pt x="1460172" y="1368611"/>
                </a:lnTo>
                <a:lnTo>
                  <a:pt x="1364548" y="1404470"/>
                </a:lnTo>
                <a:lnTo>
                  <a:pt x="1310760" y="1518023"/>
                </a:lnTo>
                <a:lnTo>
                  <a:pt x="1292831" y="1691341"/>
                </a:lnTo>
                <a:lnTo>
                  <a:pt x="1256972" y="1810870"/>
                </a:lnTo>
                <a:lnTo>
                  <a:pt x="1160583" y="1858682"/>
                </a:lnTo>
                <a:lnTo>
                  <a:pt x="1107560" y="1763058"/>
                </a:lnTo>
                <a:lnTo>
                  <a:pt x="1009567" y="1685364"/>
                </a:lnTo>
                <a:lnTo>
                  <a:pt x="997615" y="1586553"/>
                </a:lnTo>
                <a:cubicBezTo>
                  <a:pt x="997615" y="1562647"/>
                  <a:pt x="1020381" y="1529181"/>
                  <a:pt x="1022704" y="1512047"/>
                </a:cubicBezTo>
                <a:cubicBezTo>
                  <a:pt x="1025027" y="1494913"/>
                  <a:pt x="1013412" y="1490858"/>
                  <a:pt x="1011554" y="1483749"/>
                </a:cubicBezTo>
                <a:cubicBezTo>
                  <a:pt x="1010161" y="1478417"/>
                  <a:pt x="1016607" y="1475700"/>
                  <a:pt x="1015605" y="1472655"/>
                </a:cubicBezTo>
                <a:lnTo>
                  <a:pt x="1014541" y="1471798"/>
                </a:lnTo>
                <a:lnTo>
                  <a:pt x="1015291" y="1469248"/>
                </a:lnTo>
                <a:cubicBezTo>
                  <a:pt x="1015933" y="1466276"/>
                  <a:pt x="1016982" y="1464083"/>
                  <a:pt x="1020702" y="1463815"/>
                </a:cubicBezTo>
                <a:cubicBezTo>
                  <a:pt x="1020441" y="1467532"/>
                  <a:pt x="1011815" y="1465675"/>
                  <a:pt x="1011554" y="1469392"/>
                </a:cubicBezTo>
                <a:lnTo>
                  <a:pt x="1014541" y="1471798"/>
                </a:lnTo>
                <a:lnTo>
                  <a:pt x="1012320" y="1479359"/>
                </a:lnTo>
                <a:cubicBezTo>
                  <a:pt x="1008135" y="1486131"/>
                  <a:pt x="998384" y="1491233"/>
                  <a:pt x="995593" y="1504449"/>
                </a:cubicBezTo>
                <a:cubicBezTo>
                  <a:pt x="992802" y="1517665"/>
                  <a:pt x="1015095" y="1533154"/>
                  <a:pt x="995574" y="1558657"/>
                </a:cubicBezTo>
                <a:lnTo>
                  <a:pt x="978846" y="1655482"/>
                </a:lnTo>
                <a:lnTo>
                  <a:pt x="986007" y="1766647"/>
                </a:lnTo>
                <a:lnTo>
                  <a:pt x="997177" y="1828399"/>
                </a:lnTo>
                <a:lnTo>
                  <a:pt x="952955" y="1892938"/>
                </a:lnTo>
                <a:lnTo>
                  <a:pt x="937814" y="1936376"/>
                </a:lnTo>
                <a:lnTo>
                  <a:pt x="974073" y="1978211"/>
                </a:lnTo>
                <a:lnTo>
                  <a:pt x="976460" y="2024821"/>
                </a:lnTo>
                <a:lnTo>
                  <a:pt x="928266" y="2097741"/>
                </a:lnTo>
                <a:lnTo>
                  <a:pt x="826666" y="2079811"/>
                </a:lnTo>
                <a:lnTo>
                  <a:pt x="725066" y="2020047"/>
                </a:lnTo>
                <a:lnTo>
                  <a:pt x="611513" y="1966258"/>
                </a:lnTo>
                <a:lnTo>
                  <a:pt x="486007" y="1942353"/>
                </a:lnTo>
                <a:cubicBezTo>
                  <a:pt x="430227" y="1942353"/>
                  <a:pt x="399667" y="1947464"/>
                  <a:pt x="318666" y="1942353"/>
                </a:cubicBezTo>
                <a:cubicBezTo>
                  <a:pt x="237665" y="1937242"/>
                  <a:pt x="78344" y="1917263"/>
                  <a:pt x="0" y="1911687"/>
                </a:cubicBezTo>
                <a:lnTo>
                  <a:pt x="294778" y="1726816"/>
                </a:lnTo>
                <a:lnTo>
                  <a:pt x="348966" y="1673430"/>
                </a:lnTo>
                <a:lnTo>
                  <a:pt x="365694" y="1589741"/>
                </a:lnTo>
                <a:lnTo>
                  <a:pt x="391986" y="1494117"/>
                </a:lnTo>
                <a:lnTo>
                  <a:pt x="443388" y="1437541"/>
                </a:lnTo>
                <a:lnTo>
                  <a:pt x="438195" y="1332753"/>
                </a:lnTo>
                <a:lnTo>
                  <a:pt x="384077" y="1303338"/>
                </a:lnTo>
                <a:lnTo>
                  <a:pt x="373256" y="1265044"/>
                </a:lnTo>
                <a:lnTo>
                  <a:pt x="386812" y="1194893"/>
                </a:lnTo>
                <a:lnTo>
                  <a:pt x="414850" y="1042333"/>
                </a:lnTo>
                <a:cubicBezTo>
                  <a:pt x="415286" y="1009276"/>
                  <a:pt x="448632" y="963440"/>
                  <a:pt x="449068" y="930383"/>
                </a:cubicBezTo>
                <a:cubicBezTo>
                  <a:pt x="448695" y="877342"/>
                  <a:pt x="474109" y="844978"/>
                  <a:pt x="473736" y="791937"/>
                </a:cubicBezTo>
                <a:lnTo>
                  <a:pt x="509913" y="776941"/>
                </a:lnTo>
                <a:lnTo>
                  <a:pt x="539795" y="776941"/>
                </a:lnTo>
                <a:lnTo>
                  <a:pt x="508045" y="719231"/>
                </a:lnTo>
                <a:lnTo>
                  <a:pt x="611513" y="735106"/>
                </a:lnTo>
                <a:lnTo>
                  <a:pt x="611513" y="681317"/>
                </a:lnTo>
                <a:lnTo>
                  <a:pt x="611513" y="615576"/>
                </a:lnTo>
                <a:lnTo>
                  <a:pt x="689207" y="681317"/>
                </a:lnTo>
                <a:lnTo>
                  <a:pt x="742995" y="645458"/>
                </a:lnTo>
                <a:lnTo>
                  <a:pt x="760925" y="591670"/>
                </a:lnTo>
                <a:lnTo>
                  <a:pt x="748972" y="490070"/>
                </a:lnTo>
                <a:lnTo>
                  <a:pt x="748972" y="436282"/>
                </a:lnTo>
                <a:lnTo>
                  <a:pt x="784831" y="334682"/>
                </a:lnTo>
                <a:lnTo>
                  <a:pt x="904360" y="209176"/>
                </a:lnTo>
                <a:lnTo>
                  <a:pt x="1023889" y="173317"/>
                </a:lnTo>
                <a:lnTo>
                  <a:pt x="1107560" y="71717"/>
                </a:lnTo>
                <a:lnTo>
                  <a:pt x="1221113" y="0"/>
                </a:lnTo>
                <a:close/>
              </a:path>
            </a:pathLst>
          </a:custGeom>
          <a:solidFill>
            <a:srgbClr val="843C0C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936178F-9E68-459A-9622-FBD6FFD94989}"/>
              </a:ext>
            </a:extLst>
          </p:cNvPr>
          <p:cNvSpPr/>
          <p:nvPr/>
        </p:nvSpPr>
        <p:spPr>
          <a:xfrm>
            <a:off x="2429008" y="2942691"/>
            <a:ext cx="960859" cy="1442547"/>
          </a:xfrm>
          <a:custGeom>
            <a:avLst/>
            <a:gdLst>
              <a:gd name="connsiteX0" fmla="*/ 292894 w 890588"/>
              <a:gd name="connsiteY0" fmla="*/ 154781 h 1414462"/>
              <a:gd name="connsiteX1" fmla="*/ 373856 w 890588"/>
              <a:gd name="connsiteY1" fmla="*/ 116681 h 1414462"/>
              <a:gd name="connsiteX2" fmla="*/ 419100 w 890588"/>
              <a:gd name="connsiteY2" fmla="*/ 95250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64319 w 890588"/>
              <a:gd name="connsiteY85" fmla="*/ 392906 h 1414462"/>
              <a:gd name="connsiteX86" fmla="*/ 292894 w 890588"/>
              <a:gd name="connsiteY86" fmla="*/ 288131 h 1414462"/>
              <a:gd name="connsiteX87" fmla="*/ 300038 w 890588"/>
              <a:gd name="connsiteY87" fmla="*/ 214312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73856 w 890588"/>
              <a:gd name="connsiteY1" fmla="*/ 116681 h 1414462"/>
              <a:gd name="connsiteX2" fmla="*/ 419100 w 890588"/>
              <a:gd name="connsiteY2" fmla="*/ 95250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92894 w 890588"/>
              <a:gd name="connsiteY86" fmla="*/ 288131 h 1414462"/>
              <a:gd name="connsiteX87" fmla="*/ 300038 w 890588"/>
              <a:gd name="connsiteY87" fmla="*/ 214312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73856 w 890588"/>
              <a:gd name="connsiteY1" fmla="*/ 116681 h 1414462"/>
              <a:gd name="connsiteX2" fmla="*/ 419100 w 890588"/>
              <a:gd name="connsiteY2" fmla="*/ 95250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300038 w 890588"/>
              <a:gd name="connsiteY87" fmla="*/ 214312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73856 w 890588"/>
              <a:gd name="connsiteY1" fmla="*/ 116681 h 1414462"/>
              <a:gd name="connsiteX2" fmla="*/ 419100 w 890588"/>
              <a:gd name="connsiteY2" fmla="*/ 95250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19100 w 890588"/>
              <a:gd name="connsiteY2" fmla="*/ 95250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16719 w 890588"/>
              <a:gd name="connsiteY2" fmla="*/ 73819 h 1414462"/>
              <a:gd name="connsiteX3" fmla="*/ 454819 w 890588"/>
              <a:gd name="connsiteY3" fmla="*/ 54769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16719 w 890588"/>
              <a:gd name="connsiteY2" fmla="*/ 73819 h 1414462"/>
              <a:gd name="connsiteX3" fmla="*/ 454819 w 890588"/>
              <a:gd name="connsiteY3" fmla="*/ 33338 h 1414462"/>
              <a:gd name="connsiteX4" fmla="*/ 516731 w 890588"/>
              <a:gd name="connsiteY4" fmla="*/ 428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16719 w 890588"/>
              <a:gd name="connsiteY2" fmla="*/ 73819 h 1414462"/>
              <a:gd name="connsiteX3" fmla="*/ 454819 w 890588"/>
              <a:gd name="connsiteY3" fmla="*/ 33338 h 1414462"/>
              <a:gd name="connsiteX4" fmla="*/ 511968 w 890588"/>
              <a:gd name="connsiteY4" fmla="*/ 47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16719 w 890588"/>
              <a:gd name="connsiteY2" fmla="*/ 73819 h 1414462"/>
              <a:gd name="connsiteX3" fmla="*/ 445294 w 890588"/>
              <a:gd name="connsiteY3" fmla="*/ 23813 h 1414462"/>
              <a:gd name="connsiteX4" fmla="*/ 511968 w 890588"/>
              <a:gd name="connsiteY4" fmla="*/ 47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54781 h 1414462"/>
              <a:gd name="connsiteX1" fmla="*/ 364331 w 890588"/>
              <a:gd name="connsiteY1" fmla="*/ 97631 h 1414462"/>
              <a:gd name="connsiteX2" fmla="*/ 402432 w 890588"/>
              <a:gd name="connsiteY2" fmla="*/ 66675 h 1414462"/>
              <a:gd name="connsiteX3" fmla="*/ 445294 w 890588"/>
              <a:gd name="connsiteY3" fmla="*/ 23813 h 1414462"/>
              <a:gd name="connsiteX4" fmla="*/ 511968 w 890588"/>
              <a:gd name="connsiteY4" fmla="*/ 4762 h 1414462"/>
              <a:gd name="connsiteX5" fmla="*/ 585788 w 890588"/>
              <a:gd name="connsiteY5" fmla="*/ 0 h 1414462"/>
              <a:gd name="connsiteX6" fmla="*/ 623888 w 890588"/>
              <a:gd name="connsiteY6" fmla="*/ 4762 h 1414462"/>
              <a:gd name="connsiteX7" fmla="*/ 666750 w 890588"/>
              <a:gd name="connsiteY7" fmla="*/ 38100 h 1414462"/>
              <a:gd name="connsiteX8" fmla="*/ 700088 w 890588"/>
              <a:gd name="connsiteY8" fmla="*/ 50006 h 1414462"/>
              <a:gd name="connsiteX9" fmla="*/ 728663 w 890588"/>
              <a:gd name="connsiteY9" fmla="*/ 54769 h 1414462"/>
              <a:gd name="connsiteX10" fmla="*/ 766763 w 890588"/>
              <a:gd name="connsiteY10" fmla="*/ 47625 h 1414462"/>
              <a:gd name="connsiteX11" fmla="*/ 816769 w 890588"/>
              <a:gd name="connsiteY11" fmla="*/ 64294 h 1414462"/>
              <a:gd name="connsiteX12" fmla="*/ 852488 w 890588"/>
              <a:gd name="connsiteY12" fmla="*/ 111919 h 1414462"/>
              <a:gd name="connsiteX13" fmla="*/ 857250 w 890588"/>
              <a:gd name="connsiteY13" fmla="*/ 159544 h 1414462"/>
              <a:gd name="connsiteX14" fmla="*/ 873919 w 890588"/>
              <a:gd name="connsiteY14" fmla="*/ 197644 h 1414462"/>
              <a:gd name="connsiteX15" fmla="*/ 869156 w 890588"/>
              <a:gd name="connsiteY15" fmla="*/ 254794 h 1414462"/>
              <a:gd name="connsiteX16" fmla="*/ 866775 w 890588"/>
              <a:gd name="connsiteY16" fmla="*/ 311944 h 1414462"/>
              <a:gd name="connsiteX17" fmla="*/ 866775 w 890588"/>
              <a:gd name="connsiteY17" fmla="*/ 364331 h 1414462"/>
              <a:gd name="connsiteX18" fmla="*/ 854869 w 890588"/>
              <a:gd name="connsiteY18" fmla="*/ 423862 h 1414462"/>
              <a:gd name="connsiteX19" fmla="*/ 845344 w 890588"/>
              <a:gd name="connsiteY19" fmla="*/ 457200 h 1414462"/>
              <a:gd name="connsiteX20" fmla="*/ 821531 w 890588"/>
              <a:gd name="connsiteY20" fmla="*/ 481012 h 1414462"/>
              <a:gd name="connsiteX21" fmla="*/ 778669 w 890588"/>
              <a:gd name="connsiteY21" fmla="*/ 481012 h 1414462"/>
              <a:gd name="connsiteX22" fmla="*/ 759619 w 890588"/>
              <a:gd name="connsiteY22" fmla="*/ 485775 h 1414462"/>
              <a:gd name="connsiteX23" fmla="*/ 745331 w 890588"/>
              <a:gd name="connsiteY23" fmla="*/ 497681 h 1414462"/>
              <a:gd name="connsiteX24" fmla="*/ 745331 w 890588"/>
              <a:gd name="connsiteY24" fmla="*/ 523875 h 1414462"/>
              <a:gd name="connsiteX25" fmla="*/ 785813 w 890588"/>
              <a:gd name="connsiteY25" fmla="*/ 526256 h 1414462"/>
              <a:gd name="connsiteX26" fmla="*/ 840581 w 890588"/>
              <a:gd name="connsiteY26" fmla="*/ 531019 h 1414462"/>
              <a:gd name="connsiteX27" fmla="*/ 890588 w 890588"/>
              <a:gd name="connsiteY27" fmla="*/ 561975 h 1414462"/>
              <a:gd name="connsiteX28" fmla="*/ 890588 w 890588"/>
              <a:gd name="connsiteY28" fmla="*/ 623887 h 1414462"/>
              <a:gd name="connsiteX29" fmla="*/ 881063 w 890588"/>
              <a:gd name="connsiteY29" fmla="*/ 690562 h 1414462"/>
              <a:gd name="connsiteX30" fmla="*/ 869156 w 890588"/>
              <a:gd name="connsiteY30" fmla="*/ 731044 h 1414462"/>
              <a:gd name="connsiteX31" fmla="*/ 869156 w 890588"/>
              <a:gd name="connsiteY31" fmla="*/ 754856 h 1414462"/>
              <a:gd name="connsiteX32" fmla="*/ 850106 w 890588"/>
              <a:gd name="connsiteY32" fmla="*/ 769144 h 1414462"/>
              <a:gd name="connsiteX33" fmla="*/ 826294 w 890588"/>
              <a:gd name="connsiteY33" fmla="*/ 792956 h 1414462"/>
              <a:gd name="connsiteX34" fmla="*/ 807244 w 890588"/>
              <a:gd name="connsiteY34" fmla="*/ 850106 h 1414462"/>
              <a:gd name="connsiteX35" fmla="*/ 795338 w 890588"/>
              <a:gd name="connsiteY35" fmla="*/ 895350 h 1414462"/>
              <a:gd name="connsiteX36" fmla="*/ 788194 w 890588"/>
              <a:gd name="connsiteY36" fmla="*/ 947737 h 1414462"/>
              <a:gd name="connsiteX37" fmla="*/ 783431 w 890588"/>
              <a:gd name="connsiteY37" fmla="*/ 1007269 h 1414462"/>
              <a:gd name="connsiteX38" fmla="*/ 788194 w 890588"/>
              <a:gd name="connsiteY38" fmla="*/ 1057275 h 1414462"/>
              <a:gd name="connsiteX39" fmla="*/ 795338 w 890588"/>
              <a:gd name="connsiteY39" fmla="*/ 1097756 h 1414462"/>
              <a:gd name="connsiteX40" fmla="*/ 804863 w 890588"/>
              <a:gd name="connsiteY40" fmla="*/ 1140619 h 1414462"/>
              <a:gd name="connsiteX41" fmla="*/ 804863 w 890588"/>
              <a:gd name="connsiteY41" fmla="*/ 1176337 h 1414462"/>
              <a:gd name="connsiteX42" fmla="*/ 764381 w 890588"/>
              <a:gd name="connsiteY42" fmla="*/ 1190625 h 1414462"/>
              <a:gd name="connsiteX43" fmla="*/ 754856 w 890588"/>
              <a:gd name="connsiteY43" fmla="*/ 1221581 h 1414462"/>
              <a:gd name="connsiteX44" fmla="*/ 773906 w 890588"/>
              <a:gd name="connsiteY44" fmla="*/ 1288256 h 1414462"/>
              <a:gd name="connsiteX45" fmla="*/ 783431 w 890588"/>
              <a:gd name="connsiteY45" fmla="*/ 1309687 h 1414462"/>
              <a:gd name="connsiteX46" fmla="*/ 785813 w 890588"/>
              <a:gd name="connsiteY46" fmla="*/ 1319212 h 1414462"/>
              <a:gd name="connsiteX47" fmla="*/ 790575 w 890588"/>
              <a:gd name="connsiteY47" fmla="*/ 1328737 h 1414462"/>
              <a:gd name="connsiteX48" fmla="*/ 757238 w 890588"/>
              <a:gd name="connsiteY48" fmla="*/ 1240631 h 1414462"/>
              <a:gd name="connsiteX49" fmla="*/ 790575 w 890588"/>
              <a:gd name="connsiteY49" fmla="*/ 1295400 h 1414462"/>
              <a:gd name="connsiteX50" fmla="*/ 797719 w 890588"/>
              <a:gd name="connsiteY50" fmla="*/ 1335881 h 1414462"/>
              <a:gd name="connsiteX51" fmla="*/ 790575 w 890588"/>
              <a:gd name="connsiteY51" fmla="*/ 1381125 h 1414462"/>
              <a:gd name="connsiteX52" fmla="*/ 757238 w 890588"/>
              <a:gd name="connsiteY52" fmla="*/ 1414462 h 1414462"/>
              <a:gd name="connsiteX53" fmla="*/ 728663 w 890588"/>
              <a:gd name="connsiteY53" fmla="*/ 1414462 h 1414462"/>
              <a:gd name="connsiteX54" fmla="*/ 681038 w 890588"/>
              <a:gd name="connsiteY54" fmla="*/ 1414462 h 1414462"/>
              <a:gd name="connsiteX55" fmla="*/ 633413 w 890588"/>
              <a:gd name="connsiteY55" fmla="*/ 1359694 h 1414462"/>
              <a:gd name="connsiteX56" fmla="*/ 583406 w 890588"/>
              <a:gd name="connsiteY56" fmla="*/ 1338262 h 1414462"/>
              <a:gd name="connsiteX57" fmla="*/ 507206 w 890588"/>
              <a:gd name="connsiteY57" fmla="*/ 1288256 h 1414462"/>
              <a:gd name="connsiteX58" fmla="*/ 440531 w 890588"/>
              <a:gd name="connsiteY58" fmla="*/ 1266825 h 1414462"/>
              <a:gd name="connsiteX59" fmla="*/ 364331 w 890588"/>
              <a:gd name="connsiteY59" fmla="*/ 1259681 h 1414462"/>
              <a:gd name="connsiteX60" fmla="*/ 290513 w 890588"/>
              <a:gd name="connsiteY60" fmla="*/ 1245394 h 1414462"/>
              <a:gd name="connsiteX61" fmla="*/ 192881 w 890588"/>
              <a:gd name="connsiteY61" fmla="*/ 1240631 h 1414462"/>
              <a:gd name="connsiteX62" fmla="*/ 123825 w 890588"/>
              <a:gd name="connsiteY62" fmla="*/ 1240631 h 1414462"/>
              <a:gd name="connsiteX63" fmla="*/ 69056 w 890588"/>
              <a:gd name="connsiteY63" fmla="*/ 1238250 h 1414462"/>
              <a:gd name="connsiteX64" fmla="*/ 26194 w 890588"/>
              <a:gd name="connsiteY64" fmla="*/ 1223962 h 1414462"/>
              <a:gd name="connsiteX65" fmla="*/ 0 w 890588"/>
              <a:gd name="connsiteY65" fmla="*/ 1207294 h 1414462"/>
              <a:gd name="connsiteX66" fmla="*/ 35719 w 890588"/>
              <a:gd name="connsiteY66" fmla="*/ 1143000 h 1414462"/>
              <a:gd name="connsiteX67" fmla="*/ 69056 w 890588"/>
              <a:gd name="connsiteY67" fmla="*/ 1097756 h 1414462"/>
              <a:gd name="connsiteX68" fmla="*/ 114300 w 890588"/>
              <a:gd name="connsiteY68" fmla="*/ 1085850 h 1414462"/>
              <a:gd name="connsiteX69" fmla="*/ 171450 w 890588"/>
              <a:gd name="connsiteY69" fmla="*/ 1047750 h 1414462"/>
              <a:gd name="connsiteX70" fmla="*/ 202406 w 890588"/>
              <a:gd name="connsiteY70" fmla="*/ 1016794 h 1414462"/>
              <a:gd name="connsiteX71" fmla="*/ 211931 w 890588"/>
              <a:gd name="connsiteY71" fmla="*/ 990600 h 1414462"/>
              <a:gd name="connsiteX72" fmla="*/ 211931 w 890588"/>
              <a:gd name="connsiteY72" fmla="*/ 950119 h 1414462"/>
              <a:gd name="connsiteX73" fmla="*/ 211931 w 890588"/>
              <a:gd name="connsiteY73" fmla="*/ 895350 h 1414462"/>
              <a:gd name="connsiteX74" fmla="*/ 211931 w 890588"/>
              <a:gd name="connsiteY74" fmla="*/ 895350 h 1414462"/>
              <a:gd name="connsiteX75" fmla="*/ 250031 w 890588"/>
              <a:gd name="connsiteY75" fmla="*/ 847725 h 1414462"/>
              <a:gd name="connsiteX76" fmla="*/ 273844 w 890588"/>
              <a:gd name="connsiteY76" fmla="*/ 814387 h 1414462"/>
              <a:gd name="connsiteX77" fmla="*/ 290513 w 890588"/>
              <a:gd name="connsiteY77" fmla="*/ 773906 h 1414462"/>
              <a:gd name="connsiteX78" fmla="*/ 283369 w 890588"/>
              <a:gd name="connsiteY78" fmla="*/ 716756 h 1414462"/>
              <a:gd name="connsiteX79" fmla="*/ 283369 w 890588"/>
              <a:gd name="connsiteY79" fmla="*/ 676275 h 1414462"/>
              <a:gd name="connsiteX80" fmla="*/ 273844 w 890588"/>
              <a:gd name="connsiteY80" fmla="*/ 654844 h 1414462"/>
              <a:gd name="connsiteX81" fmla="*/ 250031 w 890588"/>
              <a:gd name="connsiteY81" fmla="*/ 638175 h 1414462"/>
              <a:gd name="connsiteX82" fmla="*/ 221456 w 890588"/>
              <a:gd name="connsiteY82" fmla="*/ 621506 h 1414462"/>
              <a:gd name="connsiteX83" fmla="*/ 200025 w 890588"/>
              <a:gd name="connsiteY83" fmla="*/ 597694 h 1414462"/>
              <a:gd name="connsiteX84" fmla="*/ 228600 w 890588"/>
              <a:gd name="connsiteY84" fmla="*/ 488156 h 1414462"/>
              <a:gd name="connsiteX85" fmla="*/ 238125 w 890588"/>
              <a:gd name="connsiteY85" fmla="*/ 381000 h 1414462"/>
              <a:gd name="connsiteX86" fmla="*/ 276225 w 890588"/>
              <a:gd name="connsiteY86" fmla="*/ 280988 h 1414462"/>
              <a:gd name="connsiteX87" fmla="*/ 283370 w 890588"/>
              <a:gd name="connsiteY87" fmla="*/ 202406 h 1414462"/>
              <a:gd name="connsiteX88" fmla="*/ 292894 w 890588"/>
              <a:gd name="connsiteY88" fmla="*/ 154781 h 1414462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66750 w 890588"/>
              <a:gd name="connsiteY7" fmla="*/ 45245 h 1421607"/>
              <a:gd name="connsiteX8" fmla="*/ 700088 w 890588"/>
              <a:gd name="connsiteY8" fmla="*/ 57151 h 1421607"/>
              <a:gd name="connsiteX9" fmla="*/ 728663 w 890588"/>
              <a:gd name="connsiteY9" fmla="*/ 61914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57250 w 890588"/>
              <a:gd name="connsiteY13" fmla="*/ 166689 h 1421607"/>
              <a:gd name="connsiteX14" fmla="*/ 873919 w 890588"/>
              <a:gd name="connsiteY14" fmla="*/ 204789 h 1421607"/>
              <a:gd name="connsiteX15" fmla="*/ 869156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73894 w 890588"/>
              <a:gd name="connsiteY7" fmla="*/ 30957 h 1421607"/>
              <a:gd name="connsiteX8" fmla="*/ 700088 w 890588"/>
              <a:gd name="connsiteY8" fmla="*/ 57151 h 1421607"/>
              <a:gd name="connsiteX9" fmla="*/ 728663 w 890588"/>
              <a:gd name="connsiteY9" fmla="*/ 61914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57250 w 890588"/>
              <a:gd name="connsiteY13" fmla="*/ 166689 h 1421607"/>
              <a:gd name="connsiteX14" fmla="*/ 873919 w 890588"/>
              <a:gd name="connsiteY14" fmla="*/ 204789 h 1421607"/>
              <a:gd name="connsiteX15" fmla="*/ 869156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73894 w 890588"/>
              <a:gd name="connsiteY7" fmla="*/ 30957 h 1421607"/>
              <a:gd name="connsiteX8" fmla="*/ 700088 w 890588"/>
              <a:gd name="connsiteY8" fmla="*/ 57151 h 1421607"/>
              <a:gd name="connsiteX9" fmla="*/ 728663 w 890588"/>
              <a:gd name="connsiteY9" fmla="*/ 40483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57250 w 890588"/>
              <a:gd name="connsiteY13" fmla="*/ 166689 h 1421607"/>
              <a:gd name="connsiteX14" fmla="*/ 873919 w 890588"/>
              <a:gd name="connsiteY14" fmla="*/ 204789 h 1421607"/>
              <a:gd name="connsiteX15" fmla="*/ 869156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73894 w 890588"/>
              <a:gd name="connsiteY7" fmla="*/ 30957 h 1421607"/>
              <a:gd name="connsiteX8" fmla="*/ 700088 w 890588"/>
              <a:gd name="connsiteY8" fmla="*/ 57151 h 1421607"/>
              <a:gd name="connsiteX9" fmla="*/ 728663 w 890588"/>
              <a:gd name="connsiteY9" fmla="*/ 40483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76300 w 890588"/>
              <a:gd name="connsiteY13" fmla="*/ 166689 h 1421607"/>
              <a:gd name="connsiteX14" fmla="*/ 873919 w 890588"/>
              <a:gd name="connsiteY14" fmla="*/ 204789 h 1421607"/>
              <a:gd name="connsiteX15" fmla="*/ 869156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73894 w 890588"/>
              <a:gd name="connsiteY7" fmla="*/ 30957 h 1421607"/>
              <a:gd name="connsiteX8" fmla="*/ 700088 w 890588"/>
              <a:gd name="connsiteY8" fmla="*/ 57151 h 1421607"/>
              <a:gd name="connsiteX9" fmla="*/ 728663 w 890588"/>
              <a:gd name="connsiteY9" fmla="*/ 40483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76300 w 890588"/>
              <a:gd name="connsiteY13" fmla="*/ 166689 h 1421607"/>
              <a:gd name="connsiteX14" fmla="*/ 890587 w 890588"/>
              <a:gd name="connsiteY14" fmla="*/ 204789 h 1421607"/>
              <a:gd name="connsiteX15" fmla="*/ 869156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0588"/>
              <a:gd name="connsiteY0" fmla="*/ 161926 h 1421607"/>
              <a:gd name="connsiteX1" fmla="*/ 364331 w 890588"/>
              <a:gd name="connsiteY1" fmla="*/ 104776 h 1421607"/>
              <a:gd name="connsiteX2" fmla="*/ 402432 w 890588"/>
              <a:gd name="connsiteY2" fmla="*/ 73820 h 1421607"/>
              <a:gd name="connsiteX3" fmla="*/ 445294 w 890588"/>
              <a:gd name="connsiteY3" fmla="*/ 30958 h 1421607"/>
              <a:gd name="connsiteX4" fmla="*/ 511968 w 890588"/>
              <a:gd name="connsiteY4" fmla="*/ 11907 h 1421607"/>
              <a:gd name="connsiteX5" fmla="*/ 585788 w 890588"/>
              <a:gd name="connsiteY5" fmla="*/ 7145 h 1421607"/>
              <a:gd name="connsiteX6" fmla="*/ 628651 w 890588"/>
              <a:gd name="connsiteY6" fmla="*/ 0 h 1421607"/>
              <a:gd name="connsiteX7" fmla="*/ 673894 w 890588"/>
              <a:gd name="connsiteY7" fmla="*/ 30957 h 1421607"/>
              <a:gd name="connsiteX8" fmla="*/ 700088 w 890588"/>
              <a:gd name="connsiteY8" fmla="*/ 57151 h 1421607"/>
              <a:gd name="connsiteX9" fmla="*/ 728663 w 890588"/>
              <a:gd name="connsiteY9" fmla="*/ 40483 h 1421607"/>
              <a:gd name="connsiteX10" fmla="*/ 766763 w 890588"/>
              <a:gd name="connsiteY10" fmla="*/ 54770 h 1421607"/>
              <a:gd name="connsiteX11" fmla="*/ 816769 w 890588"/>
              <a:gd name="connsiteY11" fmla="*/ 71439 h 1421607"/>
              <a:gd name="connsiteX12" fmla="*/ 852488 w 890588"/>
              <a:gd name="connsiteY12" fmla="*/ 119064 h 1421607"/>
              <a:gd name="connsiteX13" fmla="*/ 876300 w 890588"/>
              <a:gd name="connsiteY13" fmla="*/ 166689 h 1421607"/>
              <a:gd name="connsiteX14" fmla="*/ 890587 w 890588"/>
              <a:gd name="connsiteY14" fmla="*/ 204789 h 1421607"/>
              <a:gd name="connsiteX15" fmla="*/ 890587 w 890588"/>
              <a:gd name="connsiteY15" fmla="*/ 261939 h 1421607"/>
              <a:gd name="connsiteX16" fmla="*/ 866775 w 890588"/>
              <a:gd name="connsiteY16" fmla="*/ 319089 h 1421607"/>
              <a:gd name="connsiteX17" fmla="*/ 866775 w 890588"/>
              <a:gd name="connsiteY17" fmla="*/ 371476 h 1421607"/>
              <a:gd name="connsiteX18" fmla="*/ 854869 w 890588"/>
              <a:gd name="connsiteY18" fmla="*/ 431007 h 1421607"/>
              <a:gd name="connsiteX19" fmla="*/ 845344 w 890588"/>
              <a:gd name="connsiteY19" fmla="*/ 464345 h 1421607"/>
              <a:gd name="connsiteX20" fmla="*/ 821531 w 890588"/>
              <a:gd name="connsiteY20" fmla="*/ 488157 h 1421607"/>
              <a:gd name="connsiteX21" fmla="*/ 778669 w 890588"/>
              <a:gd name="connsiteY21" fmla="*/ 488157 h 1421607"/>
              <a:gd name="connsiteX22" fmla="*/ 759619 w 890588"/>
              <a:gd name="connsiteY22" fmla="*/ 492920 h 1421607"/>
              <a:gd name="connsiteX23" fmla="*/ 745331 w 890588"/>
              <a:gd name="connsiteY23" fmla="*/ 504826 h 1421607"/>
              <a:gd name="connsiteX24" fmla="*/ 745331 w 890588"/>
              <a:gd name="connsiteY24" fmla="*/ 531020 h 1421607"/>
              <a:gd name="connsiteX25" fmla="*/ 785813 w 890588"/>
              <a:gd name="connsiteY25" fmla="*/ 533401 h 1421607"/>
              <a:gd name="connsiteX26" fmla="*/ 840581 w 890588"/>
              <a:gd name="connsiteY26" fmla="*/ 538164 h 1421607"/>
              <a:gd name="connsiteX27" fmla="*/ 890588 w 890588"/>
              <a:gd name="connsiteY27" fmla="*/ 569120 h 1421607"/>
              <a:gd name="connsiteX28" fmla="*/ 890588 w 890588"/>
              <a:gd name="connsiteY28" fmla="*/ 631032 h 1421607"/>
              <a:gd name="connsiteX29" fmla="*/ 881063 w 890588"/>
              <a:gd name="connsiteY29" fmla="*/ 697707 h 1421607"/>
              <a:gd name="connsiteX30" fmla="*/ 869156 w 890588"/>
              <a:gd name="connsiteY30" fmla="*/ 738189 h 1421607"/>
              <a:gd name="connsiteX31" fmla="*/ 869156 w 890588"/>
              <a:gd name="connsiteY31" fmla="*/ 762001 h 1421607"/>
              <a:gd name="connsiteX32" fmla="*/ 850106 w 890588"/>
              <a:gd name="connsiteY32" fmla="*/ 776289 h 1421607"/>
              <a:gd name="connsiteX33" fmla="*/ 826294 w 890588"/>
              <a:gd name="connsiteY33" fmla="*/ 800101 h 1421607"/>
              <a:gd name="connsiteX34" fmla="*/ 807244 w 890588"/>
              <a:gd name="connsiteY34" fmla="*/ 857251 h 1421607"/>
              <a:gd name="connsiteX35" fmla="*/ 795338 w 890588"/>
              <a:gd name="connsiteY35" fmla="*/ 902495 h 1421607"/>
              <a:gd name="connsiteX36" fmla="*/ 788194 w 890588"/>
              <a:gd name="connsiteY36" fmla="*/ 954882 h 1421607"/>
              <a:gd name="connsiteX37" fmla="*/ 783431 w 890588"/>
              <a:gd name="connsiteY37" fmla="*/ 1014414 h 1421607"/>
              <a:gd name="connsiteX38" fmla="*/ 788194 w 890588"/>
              <a:gd name="connsiteY38" fmla="*/ 1064420 h 1421607"/>
              <a:gd name="connsiteX39" fmla="*/ 795338 w 890588"/>
              <a:gd name="connsiteY39" fmla="*/ 1104901 h 1421607"/>
              <a:gd name="connsiteX40" fmla="*/ 804863 w 890588"/>
              <a:gd name="connsiteY40" fmla="*/ 1147764 h 1421607"/>
              <a:gd name="connsiteX41" fmla="*/ 804863 w 890588"/>
              <a:gd name="connsiteY41" fmla="*/ 1183482 h 1421607"/>
              <a:gd name="connsiteX42" fmla="*/ 764381 w 890588"/>
              <a:gd name="connsiteY42" fmla="*/ 1197770 h 1421607"/>
              <a:gd name="connsiteX43" fmla="*/ 754856 w 890588"/>
              <a:gd name="connsiteY43" fmla="*/ 1228726 h 1421607"/>
              <a:gd name="connsiteX44" fmla="*/ 773906 w 890588"/>
              <a:gd name="connsiteY44" fmla="*/ 1295401 h 1421607"/>
              <a:gd name="connsiteX45" fmla="*/ 783431 w 890588"/>
              <a:gd name="connsiteY45" fmla="*/ 1316832 h 1421607"/>
              <a:gd name="connsiteX46" fmla="*/ 785813 w 890588"/>
              <a:gd name="connsiteY46" fmla="*/ 1326357 h 1421607"/>
              <a:gd name="connsiteX47" fmla="*/ 790575 w 890588"/>
              <a:gd name="connsiteY47" fmla="*/ 1335882 h 1421607"/>
              <a:gd name="connsiteX48" fmla="*/ 757238 w 890588"/>
              <a:gd name="connsiteY48" fmla="*/ 1247776 h 1421607"/>
              <a:gd name="connsiteX49" fmla="*/ 790575 w 890588"/>
              <a:gd name="connsiteY49" fmla="*/ 1302545 h 1421607"/>
              <a:gd name="connsiteX50" fmla="*/ 797719 w 890588"/>
              <a:gd name="connsiteY50" fmla="*/ 1343026 h 1421607"/>
              <a:gd name="connsiteX51" fmla="*/ 790575 w 890588"/>
              <a:gd name="connsiteY51" fmla="*/ 1388270 h 1421607"/>
              <a:gd name="connsiteX52" fmla="*/ 757238 w 890588"/>
              <a:gd name="connsiteY52" fmla="*/ 1421607 h 1421607"/>
              <a:gd name="connsiteX53" fmla="*/ 728663 w 890588"/>
              <a:gd name="connsiteY53" fmla="*/ 1421607 h 1421607"/>
              <a:gd name="connsiteX54" fmla="*/ 681038 w 890588"/>
              <a:gd name="connsiteY54" fmla="*/ 1421607 h 1421607"/>
              <a:gd name="connsiteX55" fmla="*/ 633413 w 890588"/>
              <a:gd name="connsiteY55" fmla="*/ 1366839 h 1421607"/>
              <a:gd name="connsiteX56" fmla="*/ 583406 w 890588"/>
              <a:gd name="connsiteY56" fmla="*/ 1345407 h 1421607"/>
              <a:gd name="connsiteX57" fmla="*/ 507206 w 890588"/>
              <a:gd name="connsiteY57" fmla="*/ 1295401 h 1421607"/>
              <a:gd name="connsiteX58" fmla="*/ 440531 w 890588"/>
              <a:gd name="connsiteY58" fmla="*/ 1273970 h 1421607"/>
              <a:gd name="connsiteX59" fmla="*/ 364331 w 890588"/>
              <a:gd name="connsiteY59" fmla="*/ 1266826 h 1421607"/>
              <a:gd name="connsiteX60" fmla="*/ 290513 w 890588"/>
              <a:gd name="connsiteY60" fmla="*/ 1252539 h 1421607"/>
              <a:gd name="connsiteX61" fmla="*/ 192881 w 890588"/>
              <a:gd name="connsiteY61" fmla="*/ 1247776 h 1421607"/>
              <a:gd name="connsiteX62" fmla="*/ 123825 w 890588"/>
              <a:gd name="connsiteY62" fmla="*/ 1247776 h 1421607"/>
              <a:gd name="connsiteX63" fmla="*/ 69056 w 890588"/>
              <a:gd name="connsiteY63" fmla="*/ 1245395 h 1421607"/>
              <a:gd name="connsiteX64" fmla="*/ 26194 w 890588"/>
              <a:gd name="connsiteY64" fmla="*/ 1231107 h 1421607"/>
              <a:gd name="connsiteX65" fmla="*/ 0 w 890588"/>
              <a:gd name="connsiteY65" fmla="*/ 1214439 h 1421607"/>
              <a:gd name="connsiteX66" fmla="*/ 35719 w 890588"/>
              <a:gd name="connsiteY66" fmla="*/ 1150145 h 1421607"/>
              <a:gd name="connsiteX67" fmla="*/ 69056 w 890588"/>
              <a:gd name="connsiteY67" fmla="*/ 1104901 h 1421607"/>
              <a:gd name="connsiteX68" fmla="*/ 114300 w 890588"/>
              <a:gd name="connsiteY68" fmla="*/ 1092995 h 1421607"/>
              <a:gd name="connsiteX69" fmla="*/ 171450 w 890588"/>
              <a:gd name="connsiteY69" fmla="*/ 1054895 h 1421607"/>
              <a:gd name="connsiteX70" fmla="*/ 202406 w 890588"/>
              <a:gd name="connsiteY70" fmla="*/ 1023939 h 1421607"/>
              <a:gd name="connsiteX71" fmla="*/ 211931 w 890588"/>
              <a:gd name="connsiteY71" fmla="*/ 997745 h 1421607"/>
              <a:gd name="connsiteX72" fmla="*/ 211931 w 890588"/>
              <a:gd name="connsiteY72" fmla="*/ 957264 h 1421607"/>
              <a:gd name="connsiteX73" fmla="*/ 211931 w 890588"/>
              <a:gd name="connsiteY73" fmla="*/ 902495 h 1421607"/>
              <a:gd name="connsiteX74" fmla="*/ 211931 w 890588"/>
              <a:gd name="connsiteY74" fmla="*/ 902495 h 1421607"/>
              <a:gd name="connsiteX75" fmla="*/ 250031 w 890588"/>
              <a:gd name="connsiteY75" fmla="*/ 854870 h 1421607"/>
              <a:gd name="connsiteX76" fmla="*/ 273844 w 890588"/>
              <a:gd name="connsiteY76" fmla="*/ 821532 h 1421607"/>
              <a:gd name="connsiteX77" fmla="*/ 290513 w 890588"/>
              <a:gd name="connsiteY77" fmla="*/ 781051 h 1421607"/>
              <a:gd name="connsiteX78" fmla="*/ 283369 w 890588"/>
              <a:gd name="connsiteY78" fmla="*/ 723901 h 1421607"/>
              <a:gd name="connsiteX79" fmla="*/ 283369 w 890588"/>
              <a:gd name="connsiteY79" fmla="*/ 683420 h 1421607"/>
              <a:gd name="connsiteX80" fmla="*/ 273844 w 890588"/>
              <a:gd name="connsiteY80" fmla="*/ 661989 h 1421607"/>
              <a:gd name="connsiteX81" fmla="*/ 250031 w 890588"/>
              <a:gd name="connsiteY81" fmla="*/ 645320 h 1421607"/>
              <a:gd name="connsiteX82" fmla="*/ 221456 w 890588"/>
              <a:gd name="connsiteY82" fmla="*/ 628651 h 1421607"/>
              <a:gd name="connsiteX83" fmla="*/ 200025 w 890588"/>
              <a:gd name="connsiteY83" fmla="*/ 604839 h 1421607"/>
              <a:gd name="connsiteX84" fmla="*/ 228600 w 890588"/>
              <a:gd name="connsiteY84" fmla="*/ 495301 h 1421607"/>
              <a:gd name="connsiteX85" fmla="*/ 238125 w 890588"/>
              <a:gd name="connsiteY85" fmla="*/ 388145 h 1421607"/>
              <a:gd name="connsiteX86" fmla="*/ 276225 w 890588"/>
              <a:gd name="connsiteY86" fmla="*/ 288133 h 1421607"/>
              <a:gd name="connsiteX87" fmla="*/ 283370 w 890588"/>
              <a:gd name="connsiteY87" fmla="*/ 209551 h 1421607"/>
              <a:gd name="connsiteX88" fmla="*/ 292894 w 890588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66775 w 893074"/>
              <a:gd name="connsiteY17" fmla="*/ 371476 h 1421607"/>
              <a:gd name="connsiteX18" fmla="*/ 854869 w 893074"/>
              <a:gd name="connsiteY18" fmla="*/ 431007 h 1421607"/>
              <a:gd name="connsiteX19" fmla="*/ 845344 w 893074"/>
              <a:gd name="connsiteY19" fmla="*/ 464345 h 1421607"/>
              <a:gd name="connsiteX20" fmla="*/ 821531 w 893074"/>
              <a:gd name="connsiteY20" fmla="*/ 488157 h 1421607"/>
              <a:gd name="connsiteX21" fmla="*/ 778669 w 893074"/>
              <a:gd name="connsiteY21" fmla="*/ 488157 h 1421607"/>
              <a:gd name="connsiteX22" fmla="*/ 759619 w 893074"/>
              <a:gd name="connsiteY22" fmla="*/ 492920 h 1421607"/>
              <a:gd name="connsiteX23" fmla="*/ 745331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54869 w 893074"/>
              <a:gd name="connsiteY18" fmla="*/ 431007 h 1421607"/>
              <a:gd name="connsiteX19" fmla="*/ 845344 w 893074"/>
              <a:gd name="connsiteY19" fmla="*/ 464345 h 1421607"/>
              <a:gd name="connsiteX20" fmla="*/ 821531 w 893074"/>
              <a:gd name="connsiteY20" fmla="*/ 488157 h 1421607"/>
              <a:gd name="connsiteX21" fmla="*/ 778669 w 893074"/>
              <a:gd name="connsiteY21" fmla="*/ 488157 h 1421607"/>
              <a:gd name="connsiteX22" fmla="*/ 759619 w 893074"/>
              <a:gd name="connsiteY22" fmla="*/ 492920 h 1421607"/>
              <a:gd name="connsiteX23" fmla="*/ 745331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78681 w 893074"/>
              <a:gd name="connsiteY18" fmla="*/ 433389 h 1421607"/>
              <a:gd name="connsiteX19" fmla="*/ 845344 w 893074"/>
              <a:gd name="connsiteY19" fmla="*/ 464345 h 1421607"/>
              <a:gd name="connsiteX20" fmla="*/ 821531 w 893074"/>
              <a:gd name="connsiteY20" fmla="*/ 488157 h 1421607"/>
              <a:gd name="connsiteX21" fmla="*/ 778669 w 893074"/>
              <a:gd name="connsiteY21" fmla="*/ 488157 h 1421607"/>
              <a:gd name="connsiteX22" fmla="*/ 759619 w 893074"/>
              <a:gd name="connsiteY22" fmla="*/ 492920 h 1421607"/>
              <a:gd name="connsiteX23" fmla="*/ 745331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78681 w 893074"/>
              <a:gd name="connsiteY18" fmla="*/ 433389 h 1421607"/>
              <a:gd name="connsiteX19" fmla="*/ 845344 w 893074"/>
              <a:gd name="connsiteY19" fmla="*/ 464345 h 1421607"/>
              <a:gd name="connsiteX20" fmla="*/ 835819 w 893074"/>
              <a:gd name="connsiteY20" fmla="*/ 488157 h 1421607"/>
              <a:gd name="connsiteX21" fmla="*/ 778669 w 893074"/>
              <a:gd name="connsiteY21" fmla="*/ 488157 h 1421607"/>
              <a:gd name="connsiteX22" fmla="*/ 759619 w 893074"/>
              <a:gd name="connsiteY22" fmla="*/ 492920 h 1421607"/>
              <a:gd name="connsiteX23" fmla="*/ 745331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78681 w 893074"/>
              <a:gd name="connsiteY18" fmla="*/ 433389 h 1421607"/>
              <a:gd name="connsiteX19" fmla="*/ 845344 w 893074"/>
              <a:gd name="connsiteY19" fmla="*/ 464345 h 1421607"/>
              <a:gd name="connsiteX20" fmla="*/ 835819 w 893074"/>
              <a:gd name="connsiteY20" fmla="*/ 488157 h 1421607"/>
              <a:gd name="connsiteX21" fmla="*/ 797719 w 893074"/>
              <a:gd name="connsiteY21" fmla="*/ 500064 h 1421607"/>
              <a:gd name="connsiteX22" fmla="*/ 759619 w 893074"/>
              <a:gd name="connsiteY22" fmla="*/ 492920 h 1421607"/>
              <a:gd name="connsiteX23" fmla="*/ 745331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78681 w 893074"/>
              <a:gd name="connsiteY18" fmla="*/ 433389 h 1421607"/>
              <a:gd name="connsiteX19" fmla="*/ 845344 w 893074"/>
              <a:gd name="connsiteY19" fmla="*/ 464345 h 1421607"/>
              <a:gd name="connsiteX20" fmla="*/ 835819 w 893074"/>
              <a:gd name="connsiteY20" fmla="*/ 488157 h 1421607"/>
              <a:gd name="connsiteX21" fmla="*/ 797719 w 893074"/>
              <a:gd name="connsiteY21" fmla="*/ 500064 h 1421607"/>
              <a:gd name="connsiteX22" fmla="*/ 759619 w 893074"/>
              <a:gd name="connsiteY22" fmla="*/ 492920 h 1421607"/>
              <a:gd name="connsiteX23" fmla="*/ 769143 w 893074"/>
              <a:gd name="connsiteY23" fmla="*/ 504826 h 1421607"/>
              <a:gd name="connsiteX24" fmla="*/ 745331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893074"/>
              <a:gd name="connsiteY0" fmla="*/ 161926 h 1421607"/>
              <a:gd name="connsiteX1" fmla="*/ 364331 w 893074"/>
              <a:gd name="connsiteY1" fmla="*/ 104776 h 1421607"/>
              <a:gd name="connsiteX2" fmla="*/ 402432 w 893074"/>
              <a:gd name="connsiteY2" fmla="*/ 73820 h 1421607"/>
              <a:gd name="connsiteX3" fmla="*/ 445294 w 893074"/>
              <a:gd name="connsiteY3" fmla="*/ 30958 h 1421607"/>
              <a:gd name="connsiteX4" fmla="*/ 511968 w 893074"/>
              <a:gd name="connsiteY4" fmla="*/ 11907 h 1421607"/>
              <a:gd name="connsiteX5" fmla="*/ 585788 w 893074"/>
              <a:gd name="connsiteY5" fmla="*/ 7145 h 1421607"/>
              <a:gd name="connsiteX6" fmla="*/ 628651 w 893074"/>
              <a:gd name="connsiteY6" fmla="*/ 0 h 1421607"/>
              <a:gd name="connsiteX7" fmla="*/ 673894 w 893074"/>
              <a:gd name="connsiteY7" fmla="*/ 30957 h 1421607"/>
              <a:gd name="connsiteX8" fmla="*/ 700088 w 893074"/>
              <a:gd name="connsiteY8" fmla="*/ 57151 h 1421607"/>
              <a:gd name="connsiteX9" fmla="*/ 728663 w 893074"/>
              <a:gd name="connsiteY9" fmla="*/ 40483 h 1421607"/>
              <a:gd name="connsiteX10" fmla="*/ 766763 w 893074"/>
              <a:gd name="connsiteY10" fmla="*/ 54770 h 1421607"/>
              <a:gd name="connsiteX11" fmla="*/ 816769 w 893074"/>
              <a:gd name="connsiteY11" fmla="*/ 71439 h 1421607"/>
              <a:gd name="connsiteX12" fmla="*/ 852488 w 893074"/>
              <a:gd name="connsiteY12" fmla="*/ 119064 h 1421607"/>
              <a:gd name="connsiteX13" fmla="*/ 876300 w 893074"/>
              <a:gd name="connsiteY13" fmla="*/ 166689 h 1421607"/>
              <a:gd name="connsiteX14" fmla="*/ 890587 w 893074"/>
              <a:gd name="connsiteY14" fmla="*/ 204789 h 1421607"/>
              <a:gd name="connsiteX15" fmla="*/ 890587 w 893074"/>
              <a:gd name="connsiteY15" fmla="*/ 261939 h 1421607"/>
              <a:gd name="connsiteX16" fmla="*/ 892969 w 893074"/>
              <a:gd name="connsiteY16" fmla="*/ 321470 h 1421607"/>
              <a:gd name="connsiteX17" fmla="*/ 892968 w 893074"/>
              <a:gd name="connsiteY17" fmla="*/ 371476 h 1421607"/>
              <a:gd name="connsiteX18" fmla="*/ 878681 w 893074"/>
              <a:gd name="connsiteY18" fmla="*/ 433389 h 1421607"/>
              <a:gd name="connsiteX19" fmla="*/ 845344 w 893074"/>
              <a:gd name="connsiteY19" fmla="*/ 464345 h 1421607"/>
              <a:gd name="connsiteX20" fmla="*/ 835819 w 893074"/>
              <a:gd name="connsiteY20" fmla="*/ 488157 h 1421607"/>
              <a:gd name="connsiteX21" fmla="*/ 797719 w 893074"/>
              <a:gd name="connsiteY21" fmla="*/ 500064 h 1421607"/>
              <a:gd name="connsiteX22" fmla="*/ 759619 w 893074"/>
              <a:gd name="connsiteY22" fmla="*/ 492920 h 1421607"/>
              <a:gd name="connsiteX23" fmla="*/ 769143 w 893074"/>
              <a:gd name="connsiteY23" fmla="*/ 504826 h 1421607"/>
              <a:gd name="connsiteX24" fmla="*/ 750094 w 893074"/>
              <a:gd name="connsiteY24" fmla="*/ 531020 h 1421607"/>
              <a:gd name="connsiteX25" fmla="*/ 785813 w 893074"/>
              <a:gd name="connsiteY25" fmla="*/ 533401 h 1421607"/>
              <a:gd name="connsiteX26" fmla="*/ 840581 w 893074"/>
              <a:gd name="connsiteY26" fmla="*/ 538164 h 1421607"/>
              <a:gd name="connsiteX27" fmla="*/ 890588 w 893074"/>
              <a:gd name="connsiteY27" fmla="*/ 569120 h 1421607"/>
              <a:gd name="connsiteX28" fmla="*/ 890588 w 893074"/>
              <a:gd name="connsiteY28" fmla="*/ 631032 h 1421607"/>
              <a:gd name="connsiteX29" fmla="*/ 881063 w 893074"/>
              <a:gd name="connsiteY29" fmla="*/ 697707 h 1421607"/>
              <a:gd name="connsiteX30" fmla="*/ 869156 w 893074"/>
              <a:gd name="connsiteY30" fmla="*/ 738189 h 1421607"/>
              <a:gd name="connsiteX31" fmla="*/ 869156 w 893074"/>
              <a:gd name="connsiteY31" fmla="*/ 762001 h 1421607"/>
              <a:gd name="connsiteX32" fmla="*/ 850106 w 893074"/>
              <a:gd name="connsiteY32" fmla="*/ 776289 h 1421607"/>
              <a:gd name="connsiteX33" fmla="*/ 826294 w 893074"/>
              <a:gd name="connsiteY33" fmla="*/ 800101 h 1421607"/>
              <a:gd name="connsiteX34" fmla="*/ 807244 w 893074"/>
              <a:gd name="connsiteY34" fmla="*/ 857251 h 1421607"/>
              <a:gd name="connsiteX35" fmla="*/ 795338 w 893074"/>
              <a:gd name="connsiteY35" fmla="*/ 902495 h 1421607"/>
              <a:gd name="connsiteX36" fmla="*/ 788194 w 893074"/>
              <a:gd name="connsiteY36" fmla="*/ 954882 h 1421607"/>
              <a:gd name="connsiteX37" fmla="*/ 783431 w 893074"/>
              <a:gd name="connsiteY37" fmla="*/ 1014414 h 1421607"/>
              <a:gd name="connsiteX38" fmla="*/ 788194 w 893074"/>
              <a:gd name="connsiteY38" fmla="*/ 1064420 h 1421607"/>
              <a:gd name="connsiteX39" fmla="*/ 795338 w 893074"/>
              <a:gd name="connsiteY39" fmla="*/ 1104901 h 1421607"/>
              <a:gd name="connsiteX40" fmla="*/ 804863 w 893074"/>
              <a:gd name="connsiteY40" fmla="*/ 1147764 h 1421607"/>
              <a:gd name="connsiteX41" fmla="*/ 804863 w 893074"/>
              <a:gd name="connsiteY41" fmla="*/ 1183482 h 1421607"/>
              <a:gd name="connsiteX42" fmla="*/ 764381 w 893074"/>
              <a:gd name="connsiteY42" fmla="*/ 1197770 h 1421607"/>
              <a:gd name="connsiteX43" fmla="*/ 754856 w 893074"/>
              <a:gd name="connsiteY43" fmla="*/ 1228726 h 1421607"/>
              <a:gd name="connsiteX44" fmla="*/ 773906 w 893074"/>
              <a:gd name="connsiteY44" fmla="*/ 1295401 h 1421607"/>
              <a:gd name="connsiteX45" fmla="*/ 783431 w 893074"/>
              <a:gd name="connsiteY45" fmla="*/ 1316832 h 1421607"/>
              <a:gd name="connsiteX46" fmla="*/ 785813 w 893074"/>
              <a:gd name="connsiteY46" fmla="*/ 1326357 h 1421607"/>
              <a:gd name="connsiteX47" fmla="*/ 790575 w 893074"/>
              <a:gd name="connsiteY47" fmla="*/ 1335882 h 1421607"/>
              <a:gd name="connsiteX48" fmla="*/ 757238 w 893074"/>
              <a:gd name="connsiteY48" fmla="*/ 1247776 h 1421607"/>
              <a:gd name="connsiteX49" fmla="*/ 790575 w 893074"/>
              <a:gd name="connsiteY49" fmla="*/ 1302545 h 1421607"/>
              <a:gd name="connsiteX50" fmla="*/ 797719 w 893074"/>
              <a:gd name="connsiteY50" fmla="*/ 1343026 h 1421607"/>
              <a:gd name="connsiteX51" fmla="*/ 790575 w 893074"/>
              <a:gd name="connsiteY51" fmla="*/ 1388270 h 1421607"/>
              <a:gd name="connsiteX52" fmla="*/ 757238 w 893074"/>
              <a:gd name="connsiteY52" fmla="*/ 1421607 h 1421607"/>
              <a:gd name="connsiteX53" fmla="*/ 728663 w 893074"/>
              <a:gd name="connsiteY53" fmla="*/ 1421607 h 1421607"/>
              <a:gd name="connsiteX54" fmla="*/ 681038 w 893074"/>
              <a:gd name="connsiteY54" fmla="*/ 1421607 h 1421607"/>
              <a:gd name="connsiteX55" fmla="*/ 633413 w 893074"/>
              <a:gd name="connsiteY55" fmla="*/ 1366839 h 1421607"/>
              <a:gd name="connsiteX56" fmla="*/ 583406 w 893074"/>
              <a:gd name="connsiteY56" fmla="*/ 1345407 h 1421607"/>
              <a:gd name="connsiteX57" fmla="*/ 507206 w 893074"/>
              <a:gd name="connsiteY57" fmla="*/ 1295401 h 1421607"/>
              <a:gd name="connsiteX58" fmla="*/ 440531 w 893074"/>
              <a:gd name="connsiteY58" fmla="*/ 1273970 h 1421607"/>
              <a:gd name="connsiteX59" fmla="*/ 364331 w 893074"/>
              <a:gd name="connsiteY59" fmla="*/ 1266826 h 1421607"/>
              <a:gd name="connsiteX60" fmla="*/ 290513 w 893074"/>
              <a:gd name="connsiteY60" fmla="*/ 1252539 h 1421607"/>
              <a:gd name="connsiteX61" fmla="*/ 192881 w 893074"/>
              <a:gd name="connsiteY61" fmla="*/ 1247776 h 1421607"/>
              <a:gd name="connsiteX62" fmla="*/ 123825 w 893074"/>
              <a:gd name="connsiteY62" fmla="*/ 1247776 h 1421607"/>
              <a:gd name="connsiteX63" fmla="*/ 69056 w 893074"/>
              <a:gd name="connsiteY63" fmla="*/ 1245395 h 1421607"/>
              <a:gd name="connsiteX64" fmla="*/ 26194 w 893074"/>
              <a:gd name="connsiteY64" fmla="*/ 1231107 h 1421607"/>
              <a:gd name="connsiteX65" fmla="*/ 0 w 893074"/>
              <a:gd name="connsiteY65" fmla="*/ 1214439 h 1421607"/>
              <a:gd name="connsiteX66" fmla="*/ 35719 w 893074"/>
              <a:gd name="connsiteY66" fmla="*/ 1150145 h 1421607"/>
              <a:gd name="connsiteX67" fmla="*/ 69056 w 893074"/>
              <a:gd name="connsiteY67" fmla="*/ 1104901 h 1421607"/>
              <a:gd name="connsiteX68" fmla="*/ 114300 w 893074"/>
              <a:gd name="connsiteY68" fmla="*/ 1092995 h 1421607"/>
              <a:gd name="connsiteX69" fmla="*/ 171450 w 893074"/>
              <a:gd name="connsiteY69" fmla="*/ 1054895 h 1421607"/>
              <a:gd name="connsiteX70" fmla="*/ 202406 w 893074"/>
              <a:gd name="connsiteY70" fmla="*/ 1023939 h 1421607"/>
              <a:gd name="connsiteX71" fmla="*/ 211931 w 893074"/>
              <a:gd name="connsiteY71" fmla="*/ 997745 h 1421607"/>
              <a:gd name="connsiteX72" fmla="*/ 211931 w 893074"/>
              <a:gd name="connsiteY72" fmla="*/ 957264 h 1421607"/>
              <a:gd name="connsiteX73" fmla="*/ 211931 w 893074"/>
              <a:gd name="connsiteY73" fmla="*/ 902495 h 1421607"/>
              <a:gd name="connsiteX74" fmla="*/ 211931 w 893074"/>
              <a:gd name="connsiteY74" fmla="*/ 902495 h 1421607"/>
              <a:gd name="connsiteX75" fmla="*/ 250031 w 893074"/>
              <a:gd name="connsiteY75" fmla="*/ 854870 h 1421607"/>
              <a:gd name="connsiteX76" fmla="*/ 273844 w 893074"/>
              <a:gd name="connsiteY76" fmla="*/ 821532 h 1421607"/>
              <a:gd name="connsiteX77" fmla="*/ 290513 w 893074"/>
              <a:gd name="connsiteY77" fmla="*/ 781051 h 1421607"/>
              <a:gd name="connsiteX78" fmla="*/ 283369 w 893074"/>
              <a:gd name="connsiteY78" fmla="*/ 723901 h 1421607"/>
              <a:gd name="connsiteX79" fmla="*/ 283369 w 893074"/>
              <a:gd name="connsiteY79" fmla="*/ 683420 h 1421607"/>
              <a:gd name="connsiteX80" fmla="*/ 273844 w 893074"/>
              <a:gd name="connsiteY80" fmla="*/ 661989 h 1421607"/>
              <a:gd name="connsiteX81" fmla="*/ 250031 w 893074"/>
              <a:gd name="connsiteY81" fmla="*/ 645320 h 1421607"/>
              <a:gd name="connsiteX82" fmla="*/ 221456 w 893074"/>
              <a:gd name="connsiteY82" fmla="*/ 628651 h 1421607"/>
              <a:gd name="connsiteX83" fmla="*/ 200025 w 893074"/>
              <a:gd name="connsiteY83" fmla="*/ 604839 h 1421607"/>
              <a:gd name="connsiteX84" fmla="*/ 228600 w 893074"/>
              <a:gd name="connsiteY84" fmla="*/ 495301 h 1421607"/>
              <a:gd name="connsiteX85" fmla="*/ 238125 w 893074"/>
              <a:gd name="connsiteY85" fmla="*/ 388145 h 1421607"/>
              <a:gd name="connsiteX86" fmla="*/ 276225 w 893074"/>
              <a:gd name="connsiteY86" fmla="*/ 288133 h 1421607"/>
              <a:gd name="connsiteX87" fmla="*/ 283370 w 893074"/>
              <a:gd name="connsiteY87" fmla="*/ 209551 h 1421607"/>
              <a:gd name="connsiteX88" fmla="*/ 292894 w 893074"/>
              <a:gd name="connsiteY88" fmla="*/ 161926 h 1421607"/>
              <a:gd name="connsiteX0" fmla="*/ 292894 w 902494"/>
              <a:gd name="connsiteY0" fmla="*/ 161926 h 1421607"/>
              <a:gd name="connsiteX1" fmla="*/ 364331 w 902494"/>
              <a:gd name="connsiteY1" fmla="*/ 104776 h 1421607"/>
              <a:gd name="connsiteX2" fmla="*/ 402432 w 902494"/>
              <a:gd name="connsiteY2" fmla="*/ 73820 h 1421607"/>
              <a:gd name="connsiteX3" fmla="*/ 445294 w 902494"/>
              <a:gd name="connsiteY3" fmla="*/ 30958 h 1421607"/>
              <a:gd name="connsiteX4" fmla="*/ 511968 w 902494"/>
              <a:gd name="connsiteY4" fmla="*/ 11907 h 1421607"/>
              <a:gd name="connsiteX5" fmla="*/ 585788 w 902494"/>
              <a:gd name="connsiteY5" fmla="*/ 7145 h 1421607"/>
              <a:gd name="connsiteX6" fmla="*/ 628651 w 902494"/>
              <a:gd name="connsiteY6" fmla="*/ 0 h 1421607"/>
              <a:gd name="connsiteX7" fmla="*/ 673894 w 902494"/>
              <a:gd name="connsiteY7" fmla="*/ 30957 h 1421607"/>
              <a:gd name="connsiteX8" fmla="*/ 700088 w 902494"/>
              <a:gd name="connsiteY8" fmla="*/ 57151 h 1421607"/>
              <a:gd name="connsiteX9" fmla="*/ 728663 w 902494"/>
              <a:gd name="connsiteY9" fmla="*/ 40483 h 1421607"/>
              <a:gd name="connsiteX10" fmla="*/ 766763 w 902494"/>
              <a:gd name="connsiteY10" fmla="*/ 54770 h 1421607"/>
              <a:gd name="connsiteX11" fmla="*/ 816769 w 902494"/>
              <a:gd name="connsiteY11" fmla="*/ 71439 h 1421607"/>
              <a:gd name="connsiteX12" fmla="*/ 852488 w 902494"/>
              <a:gd name="connsiteY12" fmla="*/ 119064 h 1421607"/>
              <a:gd name="connsiteX13" fmla="*/ 876300 w 902494"/>
              <a:gd name="connsiteY13" fmla="*/ 166689 h 1421607"/>
              <a:gd name="connsiteX14" fmla="*/ 890587 w 902494"/>
              <a:gd name="connsiteY14" fmla="*/ 204789 h 1421607"/>
              <a:gd name="connsiteX15" fmla="*/ 890587 w 902494"/>
              <a:gd name="connsiteY15" fmla="*/ 261939 h 1421607"/>
              <a:gd name="connsiteX16" fmla="*/ 892969 w 902494"/>
              <a:gd name="connsiteY16" fmla="*/ 321470 h 1421607"/>
              <a:gd name="connsiteX17" fmla="*/ 892968 w 902494"/>
              <a:gd name="connsiteY17" fmla="*/ 371476 h 1421607"/>
              <a:gd name="connsiteX18" fmla="*/ 878681 w 902494"/>
              <a:gd name="connsiteY18" fmla="*/ 433389 h 1421607"/>
              <a:gd name="connsiteX19" fmla="*/ 845344 w 902494"/>
              <a:gd name="connsiteY19" fmla="*/ 464345 h 1421607"/>
              <a:gd name="connsiteX20" fmla="*/ 835819 w 902494"/>
              <a:gd name="connsiteY20" fmla="*/ 488157 h 1421607"/>
              <a:gd name="connsiteX21" fmla="*/ 797719 w 902494"/>
              <a:gd name="connsiteY21" fmla="*/ 500064 h 1421607"/>
              <a:gd name="connsiteX22" fmla="*/ 759619 w 902494"/>
              <a:gd name="connsiteY22" fmla="*/ 492920 h 1421607"/>
              <a:gd name="connsiteX23" fmla="*/ 769143 w 902494"/>
              <a:gd name="connsiteY23" fmla="*/ 504826 h 1421607"/>
              <a:gd name="connsiteX24" fmla="*/ 750094 w 902494"/>
              <a:gd name="connsiteY24" fmla="*/ 531020 h 1421607"/>
              <a:gd name="connsiteX25" fmla="*/ 785813 w 902494"/>
              <a:gd name="connsiteY25" fmla="*/ 533401 h 1421607"/>
              <a:gd name="connsiteX26" fmla="*/ 840581 w 902494"/>
              <a:gd name="connsiteY26" fmla="*/ 538164 h 1421607"/>
              <a:gd name="connsiteX27" fmla="*/ 902494 w 902494"/>
              <a:gd name="connsiteY27" fmla="*/ 569120 h 1421607"/>
              <a:gd name="connsiteX28" fmla="*/ 890588 w 902494"/>
              <a:gd name="connsiteY28" fmla="*/ 631032 h 1421607"/>
              <a:gd name="connsiteX29" fmla="*/ 881063 w 902494"/>
              <a:gd name="connsiteY29" fmla="*/ 697707 h 1421607"/>
              <a:gd name="connsiteX30" fmla="*/ 869156 w 902494"/>
              <a:gd name="connsiteY30" fmla="*/ 738189 h 1421607"/>
              <a:gd name="connsiteX31" fmla="*/ 869156 w 902494"/>
              <a:gd name="connsiteY31" fmla="*/ 762001 h 1421607"/>
              <a:gd name="connsiteX32" fmla="*/ 850106 w 902494"/>
              <a:gd name="connsiteY32" fmla="*/ 776289 h 1421607"/>
              <a:gd name="connsiteX33" fmla="*/ 826294 w 902494"/>
              <a:gd name="connsiteY33" fmla="*/ 800101 h 1421607"/>
              <a:gd name="connsiteX34" fmla="*/ 807244 w 902494"/>
              <a:gd name="connsiteY34" fmla="*/ 857251 h 1421607"/>
              <a:gd name="connsiteX35" fmla="*/ 795338 w 902494"/>
              <a:gd name="connsiteY35" fmla="*/ 902495 h 1421607"/>
              <a:gd name="connsiteX36" fmla="*/ 788194 w 902494"/>
              <a:gd name="connsiteY36" fmla="*/ 954882 h 1421607"/>
              <a:gd name="connsiteX37" fmla="*/ 783431 w 902494"/>
              <a:gd name="connsiteY37" fmla="*/ 1014414 h 1421607"/>
              <a:gd name="connsiteX38" fmla="*/ 788194 w 902494"/>
              <a:gd name="connsiteY38" fmla="*/ 1064420 h 1421607"/>
              <a:gd name="connsiteX39" fmla="*/ 795338 w 902494"/>
              <a:gd name="connsiteY39" fmla="*/ 1104901 h 1421607"/>
              <a:gd name="connsiteX40" fmla="*/ 804863 w 902494"/>
              <a:gd name="connsiteY40" fmla="*/ 1147764 h 1421607"/>
              <a:gd name="connsiteX41" fmla="*/ 804863 w 902494"/>
              <a:gd name="connsiteY41" fmla="*/ 1183482 h 1421607"/>
              <a:gd name="connsiteX42" fmla="*/ 764381 w 902494"/>
              <a:gd name="connsiteY42" fmla="*/ 1197770 h 1421607"/>
              <a:gd name="connsiteX43" fmla="*/ 754856 w 902494"/>
              <a:gd name="connsiteY43" fmla="*/ 1228726 h 1421607"/>
              <a:gd name="connsiteX44" fmla="*/ 773906 w 902494"/>
              <a:gd name="connsiteY44" fmla="*/ 1295401 h 1421607"/>
              <a:gd name="connsiteX45" fmla="*/ 783431 w 902494"/>
              <a:gd name="connsiteY45" fmla="*/ 1316832 h 1421607"/>
              <a:gd name="connsiteX46" fmla="*/ 785813 w 902494"/>
              <a:gd name="connsiteY46" fmla="*/ 1326357 h 1421607"/>
              <a:gd name="connsiteX47" fmla="*/ 790575 w 902494"/>
              <a:gd name="connsiteY47" fmla="*/ 1335882 h 1421607"/>
              <a:gd name="connsiteX48" fmla="*/ 757238 w 902494"/>
              <a:gd name="connsiteY48" fmla="*/ 1247776 h 1421607"/>
              <a:gd name="connsiteX49" fmla="*/ 790575 w 902494"/>
              <a:gd name="connsiteY49" fmla="*/ 1302545 h 1421607"/>
              <a:gd name="connsiteX50" fmla="*/ 797719 w 902494"/>
              <a:gd name="connsiteY50" fmla="*/ 1343026 h 1421607"/>
              <a:gd name="connsiteX51" fmla="*/ 790575 w 902494"/>
              <a:gd name="connsiteY51" fmla="*/ 1388270 h 1421607"/>
              <a:gd name="connsiteX52" fmla="*/ 757238 w 902494"/>
              <a:gd name="connsiteY52" fmla="*/ 1421607 h 1421607"/>
              <a:gd name="connsiteX53" fmla="*/ 728663 w 902494"/>
              <a:gd name="connsiteY53" fmla="*/ 1421607 h 1421607"/>
              <a:gd name="connsiteX54" fmla="*/ 681038 w 902494"/>
              <a:gd name="connsiteY54" fmla="*/ 1421607 h 1421607"/>
              <a:gd name="connsiteX55" fmla="*/ 633413 w 902494"/>
              <a:gd name="connsiteY55" fmla="*/ 1366839 h 1421607"/>
              <a:gd name="connsiteX56" fmla="*/ 583406 w 902494"/>
              <a:gd name="connsiteY56" fmla="*/ 1345407 h 1421607"/>
              <a:gd name="connsiteX57" fmla="*/ 507206 w 902494"/>
              <a:gd name="connsiteY57" fmla="*/ 1295401 h 1421607"/>
              <a:gd name="connsiteX58" fmla="*/ 440531 w 902494"/>
              <a:gd name="connsiteY58" fmla="*/ 1273970 h 1421607"/>
              <a:gd name="connsiteX59" fmla="*/ 364331 w 902494"/>
              <a:gd name="connsiteY59" fmla="*/ 1266826 h 1421607"/>
              <a:gd name="connsiteX60" fmla="*/ 290513 w 902494"/>
              <a:gd name="connsiteY60" fmla="*/ 1252539 h 1421607"/>
              <a:gd name="connsiteX61" fmla="*/ 192881 w 902494"/>
              <a:gd name="connsiteY61" fmla="*/ 1247776 h 1421607"/>
              <a:gd name="connsiteX62" fmla="*/ 123825 w 902494"/>
              <a:gd name="connsiteY62" fmla="*/ 1247776 h 1421607"/>
              <a:gd name="connsiteX63" fmla="*/ 69056 w 902494"/>
              <a:gd name="connsiteY63" fmla="*/ 1245395 h 1421607"/>
              <a:gd name="connsiteX64" fmla="*/ 26194 w 902494"/>
              <a:gd name="connsiteY64" fmla="*/ 1231107 h 1421607"/>
              <a:gd name="connsiteX65" fmla="*/ 0 w 902494"/>
              <a:gd name="connsiteY65" fmla="*/ 1214439 h 1421607"/>
              <a:gd name="connsiteX66" fmla="*/ 35719 w 902494"/>
              <a:gd name="connsiteY66" fmla="*/ 1150145 h 1421607"/>
              <a:gd name="connsiteX67" fmla="*/ 69056 w 902494"/>
              <a:gd name="connsiteY67" fmla="*/ 1104901 h 1421607"/>
              <a:gd name="connsiteX68" fmla="*/ 114300 w 902494"/>
              <a:gd name="connsiteY68" fmla="*/ 1092995 h 1421607"/>
              <a:gd name="connsiteX69" fmla="*/ 171450 w 902494"/>
              <a:gd name="connsiteY69" fmla="*/ 1054895 h 1421607"/>
              <a:gd name="connsiteX70" fmla="*/ 202406 w 902494"/>
              <a:gd name="connsiteY70" fmla="*/ 1023939 h 1421607"/>
              <a:gd name="connsiteX71" fmla="*/ 211931 w 902494"/>
              <a:gd name="connsiteY71" fmla="*/ 997745 h 1421607"/>
              <a:gd name="connsiteX72" fmla="*/ 211931 w 902494"/>
              <a:gd name="connsiteY72" fmla="*/ 957264 h 1421607"/>
              <a:gd name="connsiteX73" fmla="*/ 211931 w 902494"/>
              <a:gd name="connsiteY73" fmla="*/ 902495 h 1421607"/>
              <a:gd name="connsiteX74" fmla="*/ 211931 w 902494"/>
              <a:gd name="connsiteY74" fmla="*/ 902495 h 1421607"/>
              <a:gd name="connsiteX75" fmla="*/ 250031 w 902494"/>
              <a:gd name="connsiteY75" fmla="*/ 854870 h 1421607"/>
              <a:gd name="connsiteX76" fmla="*/ 273844 w 902494"/>
              <a:gd name="connsiteY76" fmla="*/ 821532 h 1421607"/>
              <a:gd name="connsiteX77" fmla="*/ 290513 w 902494"/>
              <a:gd name="connsiteY77" fmla="*/ 781051 h 1421607"/>
              <a:gd name="connsiteX78" fmla="*/ 283369 w 902494"/>
              <a:gd name="connsiteY78" fmla="*/ 723901 h 1421607"/>
              <a:gd name="connsiteX79" fmla="*/ 283369 w 902494"/>
              <a:gd name="connsiteY79" fmla="*/ 683420 h 1421607"/>
              <a:gd name="connsiteX80" fmla="*/ 273844 w 902494"/>
              <a:gd name="connsiteY80" fmla="*/ 661989 h 1421607"/>
              <a:gd name="connsiteX81" fmla="*/ 250031 w 902494"/>
              <a:gd name="connsiteY81" fmla="*/ 645320 h 1421607"/>
              <a:gd name="connsiteX82" fmla="*/ 221456 w 902494"/>
              <a:gd name="connsiteY82" fmla="*/ 628651 h 1421607"/>
              <a:gd name="connsiteX83" fmla="*/ 200025 w 902494"/>
              <a:gd name="connsiteY83" fmla="*/ 604839 h 1421607"/>
              <a:gd name="connsiteX84" fmla="*/ 228600 w 902494"/>
              <a:gd name="connsiteY84" fmla="*/ 495301 h 1421607"/>
              <a:gd name="connsiteX85" fmla="*/ 238125 w 902494"/>
              <a:gd name="connsiteY85" fmla="*/ 388145 h 1421607"/>
              <a:gd name="connsiteX86" fmla="*/ 276225 w 902494"/>
              <a:gd name="connsiteY86" fmla="*/ 288133 h 1421607"/>
              <a:gd name="connsiteX87" fmla="*/ 283370 w 902494"/>
              <a:gd name="connsiteY87" fmla="*/ 209551 h 1421607"/>
              <a:gd name="connsiteX88" fmla="*/ 292894 w 902494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881063 w 909638"/>
              <a:gd name="connsiteY29" fmla="*/ 697707 h 1421607"/>
              <a:gd name="connsiteX30" fmla="*/ 869156 w 909638"/>
              <a:gd name="connsiteY30" fmla="*/ 738189 h 1421607"/>
              <a:gd name="connsiteX31" fmla="*/ 869156 w 909638"/>
              <a:gd name="connsiteY31" fmla="*/ 762001 h 1421607"/>
              <a:gd name="connsiteX32" fmla="*/ 850106 w 909638"/>
              <a:gd name="connsiteY32" fmla="*/ 776289 h 1421607"/>
              <a:gd name="connsiteX33" fmla="*/ 826294 w 909638"/>
              <a:gd name="connsiteY33" fmla="*/ 80010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69156 w 909638"/>
              <a:gd name="connsiteY30" fmla="*/ 738189 h 1421607"/>
              <a:gd name="connsiteX31" fmla="*/ 869156 w 909638"/>
              <a:gd name="connsiteY31" fmla="*/ 762001 h 1421607"/>
              <a:gd name="connsiteX32" fmla="*/ 850106 w 909638"/>
              <a:gd name="connsiteY32" fmla="*/ 776289 h 1421607"/>
              <a:gd name="connsiteX33" fmla="*/ 826294 w 909638"/>
              <a:gd name="connsiteY33" fmla="*/ 80010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69156 w 909638"/>
              <a:gd name="connsiteY30" fmla="*/ 738189 h 1421607"/>
              <a:gd name="connsiteX31" fmla="*/ 892969 w 909638"/>
              <a:gd name="connsiteY31" fmla="*/ 778670 h 1421607"/>
              <a:gd name="connsiteX32" fmla="*/ 850106 w 909638"/>
              <a:gd name="connsiteY32" fmla="*/ 776289 h 1421607"/>
              <a:gd name="connsiteX33" fmla="*/ 826294 w 909638"/>
              <a:gd name="connsiteY33" fmla="*/ 80010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50106 w 909638"/>
              <a:gd name="connsiteY32" fmla="*/ 776289 h 1421607"/>
              <a:gd name="connsiteX33" fmla="*/ 826294 w 909638"/>
              <a:gd name="connsiteY33" fmla="*/ 80010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26294 w 909638"/>
              <a:gd name="connsiteY33" fmla="*/ 80010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07244 w 909638"/>
              <a:gd name="connsiteY34" fmla="*/ 857251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795338 w 909638"/>
              <a:gd name="connsiteY35" fmla="*/ 902495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2007 w 909638"/>
              <a:gd name="connsiteY35" fmla="*/ 904877 h 1421607"/>
              <a:gd name="connsiteX36" fmla="*/ 788194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2007 w 909638"/>
              <a:gd name="connsiteY35" fmla="*/ 904877 h 1421607"/>
              <a:gd name="connsiteX36" fmla="*/ 819150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783431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788194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795338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04863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04863 w 909638"/>
              <a:gd name="connsiteY41" fmla="*/ 1183482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19150 w 909638"/>
              <a:gd name="connsiteY41" fmla="*/ 1190626 h 1421607"/>
              <a:gd name="connsiteX42" fmla="*/ 764381 w 909638"/>
              <a:gd name="connsiteY42" fmla="*/ 1197770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19150 w 909638"/>
              <a:gd name="connsiteY41" fmla="*/ 1190626 h 1421607"/>
              <a:gd name="connsiteX42" fmla="*/ 802481 w 909638"/>
              <a:gd name="connsiteY42" fmla="*/ 1209676 h 1421607"/>
              <a:gd name="connsiteX43" fmla="*/ 754856 w 909638"/>
              <a:gd name="connsiteY43" fmla="*/ 1228726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19150 w 909638"/>
              <a:gd name="connsiteY41" fmla="*/ 1190626 h 1421607"/>
              <a:gd name="connsiteX42" fmla="*/ 802481 w 909638"/>
              <a:gd name="connsiteY42" fmla="*/ 1209676 h 1421607"/>
              <a:gd name="connsiteX43" fmla="*/ 792956 w 909638"/>
              <a:gd name="connsiteY43" fmla="*/ 1250157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797719 w 909638"/>
              <a:gd name="connsiteY50" fmla="*/ 1343026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19150 w 909638"/>
              <a:gd name="connsiteY41" fmla="*/ 1190626 h 1421607"/>
              <a:gd name="connsiteX42" fmla="*/ 802481 w 909638"/>
              <a:gd name="connsiteY42" fmla="*/ 1209676 h 1421607"/>
              <a:gd name="connsiteX43" fmla="*/ 792956 w 909638"/>
              <a:gd name="connsiteY43" fmla="*/ 1250157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804862 w 909638"/>
              <a:gd name="connsiteY50" fmla="*/ 1350170 h 1421607"/>
              <a:gd name="connsiteX51" fmla="*/ 790575 w 909638"/>
              <a:gd name="connsiteY51" fmla="*/ 1388270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21607"/>
              <a:gd name="connsiteX1" fmla="*/ 364331 w 909638"/>
              <a:gd name="connsiteY1" fmla="*/ 104776 h 1421607"/>
              <a:gd name="connsiteX2" fmla="*/ 402432 w 909638"/>
              <a:gd name="connsiteY2" fmla="*/ 73820 h 1421607"/>
              <a:gd name="connsiteX3" fmla="*/ 445294 w 909638"/>
              <a:gd name="connsiteY3" fmla="*/ 30958 h 1421607"/>
              <a:gd name="connsiteX4" fmla="*/ 511968 w 909638"/>
              <a:gd name="connsiteY4" fmla="*/ 11907 h 1421607"/>
              <a:gd name="connsiteX5" fmla="*/ 585788 w 909638"/>
              <a:gd name="connsiteY5" fmla="*/ 7145 h 1421607"/>
              <a:gd name="connsiteX6" fmla="*/ 628651 w 909638"/>
              <a:gd name="connsiteY6" fmla="*/ 0 h 1421607"/>
              <a:gd name="connsiteX7" fmla="*/ 673894 w 909638"/>
              <a:gd name="connsiteY7" fmla="*/ 30957 h 1421607"/>
              <a:gd name="connsiteX8" fmla="*/ 700088 w 909638"/>
              <a:gd name="connsiteY8" fmla="*/ 57151 h 1421607"/>
              <a:gd name="connsiteX9" fmla="*/ 728663 w 909638"/>
              <a:gd name="connsiteY9" fmla="*/ 40483 h 1421607"/>
              <a:gd name="connsiteX10" fmla="*/ 766763 w 909638"/>
              <a:gd name="connsiteY10" fmla="*/ 54770 h 1421607"/>
              <a:gd name="connsiteX11" fmla="*/ 816769 w 909638"/>
              <a:gd name="connsiteY11" fmla="*/ 71439 h 1421607"/>
              <a:gd name="connsiteX12" fmla="*/ 852488 w 909638"/>
              <a:gd name="connsiteY12" fmla="*/ 119064 h 1421607"/>
              <a:gd name="connsiteX13" fmla="*/ 876300 w 909638"/>
              <a:gd name="connsiteY13" fmla="*/ 166689 h 1421607"/>
              <a:gd name="connsiteX14" fmla="*/ 890587 w 909638"/>
              <a:gd name="connsiteY14" fmla="*/ 204789 h 1421607"/>
              <a:gd name="connsiteX15" fmla="*/ 890587 w 909638"/>
              <a:gd name="connsiteY15" fmla="*/ 261939 h 1421607"/>
              <a:gd name="connsiteX16" fmla="*/ 892969 w 909638"/>
              <a:gd name="connsiteY16" fmla="*/ 321470 h 1421607"/>
              <a:gd name="connsiteX17" fmla="*/ 892968 w 909638"/>
              <a:gd name="connsiteY17" fmla="*/ 371476 h 1421607"/>
              <a:gd name="connsiteX18" fmla="*/ 878681 w 909638"/>
              <a:gd name="connsiteY18" fmla="*/ 433389 h 1421607"/>
              <a:gd name="connsiteX19" fmla="*/ 845344 w 909638"/>
              <a:gd name="connsiteY19" fmla="*/ 464345 h 1421607"/>
              <a:gd name="connsiteX20" fmla="*/ 835819 w 909638"/>
              <a:gd name="connsiteY20" fmla="*/ 488157 h 1421607"/>
              <a:gd name="connsiteX21" fmla="*/ 797719 w 909638"/>
              <a:gd name="connsiteY21" fmla="*/ 500064 h 1421607"/>
              <a:gd name="connsiteX22" fmla="*/ 759619 w 909638"/>
              <a:gd name="connsiteY22" fmla="*/ 492920 h 1421607"/>
              <a:gd name="connsiteX23" fmla="*/ 769143 w 909638"/>
              <a:gd name="connsiteY23" fmla="*/ 504826 h 1421607"/>
              <a:gd name="connsiteX24" fmla="*/ 750094 w 909638"/>
              <a:gd name="connsiteY24" fmla="*/ 531020 h 1421607"/>
              <a:gd name="connsiteX25" fmla="*/ 785813 w 909638"/>
              <a:gd name="connsiteY25" fmla="*/ 533401 h 1421607"/>
              <a:gd name="connsiteX26" fmla="*/ 840581 w 909638"/>
              <a:gd name="connsiteY26" fmla="*/ 538164 h 1421607"/>
              <a:gd name="connsiteX27" fmla="*/ 902494 w 909638"/>
              <a:gd name="connsiteY27" fmla="*/ 569120 h 1421607"/>
              <a:gd name="connsiteX28" fmla="*/ 909638 w 909638"/>
              <a:gd name="connsiteY28" fmla="*/ 631032 h 1421607"/>
              <a:gd name="connsiteX29" fmla="*/ 909638 w 909638"/>
              <a:gd name="connsiteY29" fmla="*/ 711994 h 1421607"/>
              <a:gd name="connsiteX30" fmla="*/ 897731 w 909638"/>
              <a:gd name="connsiteY30" fmla="*/ 778670 h 1421607"/>
              <a:gd name="connsiteX31" fmla="*/ 892969 w 909638"/>
              <a:gd name="connsiteY31" fmla="*/ 778670 h 1421607"/>
              <a:gd name="connsiteX32" fmla="*/ 883443 w 909638"/>
              <a:gd name="connsiteY32" fmla="*/ 802482 h 1421607"/>
              <a:gd name="connsiteX33" fmla="*/ 850106 w 909638"/>
              <a:gd name="connsiteY33" fmla="*/ 819151 h 1421607"/>
              <a:gd name="connsiteX34" fmla="*/ 821531 w 909638"/>
              <a:gd name="connsiteY34" fmla="*/ 871539 h 1421607"/>
              <a:gd name="connsiteX35" fmla="*/ 819151 w 909638"/>
              <a:gd name="connsiteY35" fmla="*/ 904877 h 1421607"/>
              <a:gd name="connsiteX36" fmla="*/ 819150 w 909638"/>
              <a:gd name="connsiteY36" fmla="*/ 954882 h 1421607"/>
              <a:gd name="connsiteX37" fmla="*/ 809625 w 909638"/>
              <a:gd name="connsiteY37" fmla="*/ 1014414 h 1421607"/>
              <a:gd name="connsiteX38" fmla="*/ 809625 w 909638"/>
              <a:gd name="connsiteY38" fmla="*/ 1064420 h 1421607"/>
              <a:gd name="connsiteX39" fmla="*/ 828676 w 909638"/>
              <a:gd name="connsiteY39" fmla="*/ 1104901 h 1421607"/>
              <a:gd name="connsiteX40" fmla="*/ 826294 w 909638"/>
              <a:gd name="connsiteY40" fmla="*/ 1147764 h 1421607"/>
              <a:gd name="connsiteX41" fmla="*/ 819150 w 909638"/>
              <a:gd name="connsiteY41" fmla="*/ 1190626 h 1421607"/>
              <a:gd name="connsiteX42" fmla="*/ 802481 w 909638"/>
              <a:gd name="connsiteY42" fmla="*/ 1209676 h 1421607"/>
              <a:gd name="connsiteX43" fmla="*/ 792956 w 909638"/>
              <a:gd name="connsiteY43" fmla="*/ 1250157 h 1421607"/>
              <a:gd name="connsiteX44" fmla="*/ 773906 w 909638"/>
              <a:gd name="connsiteY44" fmla="*/ 1295401 h 1421607"/>
              <a:gd name="connsiteX45" fmla="*/ 783431 w 909638"/>
              <a:gd name="connsiteY45" fmla="*/ 1316832 h 1421607"/>
              <a:gd name="connsiteX46" fmla="*/ 785813 w 909638"/>
              <a:gd name="connsiteY46" fmla="*/ 1326357 h 1421607"/>
              <a:gd name="connsiteX47" fmla="*/ 790575 w 909638"/>
              <a:gd name="connsiteY47" fmla="*/ 1335882 h 1421607"/>
              <a:gd name="connsiteX48" fmla="*/ 757238 w 909638"/>
              <a:gd name="connsiteY48" fmla="*/ 1247776 h 1421607"/>
              <a:gd name="connsiteX49" fmla="*/ 790575 w 909638"/>
              <a:gd name="connsiteY49" fmla="*/ 1302545 h 1421607"/>
              <a:gd name="connsiteX50" fmla="*/ 804862 w 909638"/>
              <a:gd name="connsiteY50" fmla="*/ 1350170 h 1421607"/>
              <a:gd name="connsiteX51" fmla="*/ 802482 w 909638"/>
              <a:gd name="connsiteY51" fmla="*/ 1395414 h 1421607"/>
              <a:gd name="connsiteX52" fmla="*/ 757238 w 909638"/>
              <a:gd name="connsiteY52" fmla="*/ 1421607 h 1421607"/>
              <a:gd name="connsiteX53" fmla="*/ 728663 w 909638"/>
              <a:gd name="connsiteY53" fmla="*/ 1421607 h 1421607"/>
              <a:gd name="connsiteX54" fmla="*/ 681038 w 909638"/>
              <a:gd name="connsiteY54" fmla="*/ 1421607 h 1421607"/>
              <a:gd name="connsiteX55" fmla="*/ 633413 w 909638"/>
              <a:gd name="connsiteY55" fmla="*/ 1366839 h 1421607"/>
              <a:gd name="connsiteX56" fmla="*/ 583406 w 909638"/>
              <a:gd name="connsiteY56" fmla="*/ 1345407 h 1421607"/>
              <a:gd name="connsiteX57" fmla="*/ 507206 w 909638"/>
              <a:gd name="connsiteY57" fmla="*/ 1295401 h 1421607"/>
              <a:gd name="connsiteX58" fmla="*/ 440531 w 909638"/>
              <a:gd name="connsiteY58" fmla="*/ 1273970 h 1421607"/>
              <a:gd name="connsiteX59" fmla="*/ 364331 w 909638"/>
              <a:gd name="connsiteY59" fmla="*/ 1266826 h 1421607"/>
              <a:gd name="connsiteX60" fmla="*/ 290513 w 909638"/>
              <a:gd name="connsiteY60" fmla="*/ 1252539 h 1421607"/>
              <a:gd name="connsiteX61" fmla="*/ 192881 w 909638"/>
              <a:gd name="connsiteY61" fmla="*/ 1247776 h 1421607"/>
              <a:gd name="connsiteX62" fmla="*/ 123825 w 909638"/>
              <a:gd name="connsiteY62" fmla="*/ 1247776 h 1421607"/>
              <a:gd name="connsiteX63" fmla="*/ 69056 w 909638"/>
              <a:gd name="connsiteY63" fmla="*/ 1245395 h 1421607"/>
              <a:gd name="connsiteX64" fmla="*/ 26194 w 909638"/>
              <a:gd name="connsiteY64" fmla="*/ 1231107 h 1421607"/>
              <a:gd name="connsiteX65" fmla="*/ 0 w 909638"/>
              <a:gd name="connsiteY65" fmla="*/ 1214439 h 1421607"/>
              <a:gd name="connsiteX66" fmla="*/ 35719 w 909638"/>
              <a:gd name="connsiteY66" fmla="*/ 1150145 h 1421607"/>
              <a:gd name="connsiteX67" fmla="*/ 69056 w 909638"/>
              <a:gd name="connsiteY67" fmla="*/ 1104901 h 1421607"/>
              <a:gd name="connsiteX68" fmla="*/ 114300 w 909638"/>
              <a:gd name="connsiteY68" fmla="*/ 1092995 h 1421607"/>
              <a:gd name="connsiteX69" fmla="*/ 171450 w 909638"/>
              <a:gd name="connsiteY69" fmla="*/ 1054895 h 1421607"/>
              <a:gd name="connsiteX70" fmla="*/ 202406 w 909638"/>
              <a:gd name="connsiteY70" fmla="*/ 1023939 h 1421607"/>
              <a:gd name="connsiteX71" fmla="*/ 211931 w 909638"/>
              <a:gd name="connsiteY71" fmla="*/ 997745 h 1421607"/>
              <a:gd name="connsiteX72" fmla="*/ 211931 w 909638"/>
              <a:gd name="connsiteY72" fmla="*/ 957264 h 1421607"/>
              <a:gd name="connsiteX73" fmla="*/ 211931 w 909638"/>
              <a:gd name="connsiteY73" fmla="*/ 902495 h 1421607"/>
              <a:gd name="connsiteX74" fmla="*/ 211931 w 909638"/>
              <a:gd name="connsiteY74" fmla="*/ 902495 h 1421607"/>
              <a:gd name="connsiteX75" fmla="*/ 250031 w 909638"/>
              <a:gd name="connsiteY75" fmla="*/ 854870 h 1421607"/>
              <a:gd name="connsiteX76" fmla="*/ 273844 w 909638"/>
              <a:gd name="connsiteY76" fmla="*/ 821532 h 1421607"/>
              <a:gd name="connsiteX77" fmla="*/ 290513 w 909638"/>
              <a:gd name="connsiteY77" fmla="*/ 781051 h 1421607"/>
              <a:gd name="connsiteX78" fmla="*/ 283369 w 909638"/>
              <a:gd name="connsiteY78" fmla="*/ 723901 h 1421607"/>
              <a:gd name="connsiteX79" fmla="*/ 283369 w 909638"/>
              <a:gd name="connsiteY79" fmla="*/ 683420 h 1421607"/>
              <a:gd name="connsiteX80" fmla="*/ 273844 w 909638"/>
              <a:gd name="connsiteY80" fmla="*/ 661989 h 1421607"/>
              <a:gd name="connsiteX81" fmla="*/ 250031 w 909638"/>
              <a:gd name="connsiteY81" fmla="*/ 645320 h 1421607"/>
              <a:gd name="connsiteX82" fmla="*/ 221456 w 909638"/>
              <a:gd name="connsiteY82" fmla="*/ 628651 h 1421607"/>
              <a:gd name="connsiteX83" fmla="*/ 200025 w 909638"/>
              <a:gd name="connsiteY83" fmla="*/ 604839 h 1421607"/>
              <a:gd name="connsiteX84" fmla="*/ 228600 w 909638"/>
              <a:gd name="connsiteY84" fmla="*/ 495301 h 1421607"/>
              <a:gd name="connsiteX85" fmla="*/ 238125 w 909638"/>
              <a:gd name="connsiteY85" fmla="*/ 388145 h 1421607"/>
              <a:gd name="connsiteX86" fmla="*/ 276225 w 909638"/>
              <a:gd name="connsiteY86" fmla="*/ 288133 h 1421607"/>
              <a:gd name="connsiteX87" fmla="*/ 283370 w 909638"/>
              <a:gd name="connsiteY87" fmla="*/ 209551 h 1421607"/>
              <a:gd name="connsiteX88" fmla="*/ 292894 w 909638"/>
              <a:gd name="connsiteY88" fmla="*/ 161926 h 1421607"/>
              <a:gd name="connsiteX0" fmla="*/ 292894 w 909638"/>
              <a:gd name="connsiteY0" fmla="*/ 161926 h 1433513"/>
              <a:gd name="connsiteX1" fmla="*/ 364331 w 909638"/>
              <a:gd name="connsiteY1" fmla="*/ 104776 h 1433513"/>
              <a:gd name="connsiteX2" fmla="*/ 402432 w 909638"/>
              <a:gd name="connsiteY2" fmla="*/ 73820 h 1433513"/>
              <a:gd name="connsiteX3" fmla="*/ 445294 w 909638"/>
              <a:gd name="connsiteY3" fmla="*/ 30958 h 1433513"/>
              <a:gd name="connsiteX4" fmla="*/ 511968 w 909638"/>
              <a:gd name="connsiteY4" fmla="*/ 11907 h 1433513"/>
              <a:gd name="connsiteX5" fmla="*/ 585788 w 909638"/>
              <a:gd name="connsiteY5" fmla="*/ 7145 h 1433513"/>
              <a:gd name="connsiteX6" fmla="*/ 628651 w 909638"/>
              <a:gd name="connsiteY6" fmla="*/ 0 h 1433513"/>
              <a:gd name="connsiteX7" fmla="*/ 673894 w 909638"/>
              <a:gd name="connsiteY7" fmla="*/ 30957 h 1433513"/>
              <a:gd name="connsiteX8" fmla="*/ 700088 w 909638"/>
              <a:gd name="connsiteY8" fmla="*/ 57151 h 1433513"/>
              <a:gd name="connsiteX9" fmla="*/ 728663 w 909638"/>
              <a:gd name="connsiteY9" fmla="*/ 40483 h 1433513"/>
              <a:gd name="connsiteX10" fmla="*/ 766763 w 909638"/>
              <a:gd name="connsiteY10" fmla="*/ 54770 h 1433513"/>
              <a:gd name="connsiteX11" fmla="*/ 816769 w 909638"/>
              <a:gd name="connsiteY11" fmla="*/ 71439 h 1433513"/>
              <a:gd name="connsiteX12" fmla="*/ 852488 w 909638"/>
              <a:gd name="connsiteY12" fmla="*/ 119064 h 1433513"/>
              <a:gd name="connsiteX13" fmla="*/ 876300 w 909638"/>
              <a:gd name="connsiteY13" fmla="*/ 166689 h 1433513"/>
              <a:gd name="connsiteX14" fmla="*/ 890587 w 909638"/>
              <a:gd name="connsiteY14" fmla="*/ 204789 h 1433513"/>
              <a:gd name="connsiteX15" fmla="*/ 890587 w 909638"/>
              <a:gd name="connsiteY15" fmla="*/ 261939 h 1433513"/>
              <a:gd name="connsiteX16" fmla="*/ 892969 w 909638"/>
              <a:gd name="connsiteY16" fmla="*/ 321470 h 1433513"/>
              <a:gd name="connsiteX17" fmla="*/ 892968 w 909638"/>
              <a:gd name="connsiteY17" fmla="*/ 371476 h 1433513"/>
              <a:gd name="connsiteX18" fmla="*/ 878681 w 909638"/>
              <a:gd name="connsiteY18" fmla="*/ 433389 h 1433513"/>
              <a:gd name="connsiteX19" fmla="*/ 845344 w 909638"/>
              <a:gd name="connsiteY19" fmla="*/ 464345 h 1433513"/>
              <a:gd name="connsiteX20" fmla="*/ 835819 w 909638"/>
              <a:gd name="connsiteY20" fmla="*/ 488157 h 1433513"/>
              <a:gd name="connsiteX21" fmla="*/ 797719 w 909638"/>
              <a:gd name="connsiteY21" fmla="*/ 500064 h 1433513"/>
              <a:gd name="connsiteX22" fmla="*/ 759619 w 909638"/>
              <a:gd name="connsiteY22" fmla="*/ 492920 h 1433513"/>
              <a:gd name="connsiteX23" fmla="*/ 769143 w 909638"/>
              <a:gd name="connsiteY23" fmla="*/ 504826 h 1433513"/>
              <a:gd name="connsiteX24" fmla="*/ 750094 w 909638"/>
              <a:gd name="connsiteY24" fmla="*/ 531020 h 1433513"/>
              <a:gd name="connsiteX25" fmla="*/ 785813 w 909638"/>
              <a:gd name="connsiteY25" fmla="*/ 533401 h 1433513"/>
              <a:gd name="connsiteX26" fmla="*/ 840581 w 909638"/>
              <a:gd name="connsiteY26" fmla="*/ 538164 h 1433513"/>
              <a:gd name="connsiteX27" fmla="*/ 902494 w 909638"/>
              <a:gd name="connsiteY27" fmla="*/ 569120 h 1433513"/>
              <a:gd name="connsiteX28" fmla="*/ 909638 w 909638"/>
              <a:gd name="connsiteY28" fmla="*/ 631032 h 1433513"/>
              <a:gd name="connsiteX29" fmla="*/ 909638 w 909638"/>
              <a:gd name="connsiteY29" fmla="*/ 711994 h 1433513"/>
              <a:gd name="connsiteX30" fmla="*/ 897731 w 909638"/>
              <a:gd name="connsiteY30" fmla="*/ 778670 h 1433513"/>
              <a:gd name="connsiteX31" fmla="*/ 892969 w 909638"/>
              <a:gd name="connsiteY31" fmla="*/ 778670 h 1433513"/>
              <a:gd name="connsiteX32" fmla="*/ 883443 w 909638"/>
              <a:gd name="connsiteY32" fmla="*/ 802482 h 1433513"/>
              <a:gd name="connsiteX33" fmla="*/ 850106 w 909638"/>
              <a:gd name="connsiteY33" fmla="*/ 819151 h 1433513"/>
              <a:gd name="connsiteX34" fmla="*/ 821531 w 909638"/>
              <a:gd name="connsiteY34" fmla="*/ 871539 h 1433513"/>
              <a:gd name="connsiteX35" fmla="*/ 819151 w 909638"/>
              <a:gd name="connsiteY35" fmla="*/ 904877 h 1433513"/>
              <a:gd name="connsiteX36" fmla="*/ 819150 w 909638"/>
              <a:gd name="connsiteY36" fmla="*/ 954882 h 1433513"/>
              <a:gd name="connsiteX37" fmla="*/ 809625 w 909638"/>
              <a:gd name="connsiteY37" fmla="*/ 1014414 h 1433513"/>
              <a:gd name="connsiteX38" fmla="*/ 809625 w 909638"/>
              <a:gd name="connsiteY38" fmla="*/ 1064420 h 1433513"/>
              <a:gd name="connsiteX39" fmla="*/ 828676 w 909638"/>
              <a:gd name="connsiteY39" fmla="*/ 1104901 h 1433513"/>
              <a:gd name="connsiteX40" fmla="*/ 826294 w 909638"/>
              <a:gd name="connsiteY40" fmla="*/ 1147764 h 1433513"/>
              <a:gd name="connsiteX41" fmla="*/ 819150 w 909638"/>
              <a:gd name="connsiteY41" fmla="*/ 1190626 h 1433513"/>
              <a:gd name="connsiteX42" fmla="*/ 802481 w 909638"/>
              <a:gd name="connsiteY42" fmla="*/ 1209676 h 1433513"/>
              <a:gd name="connsiteX43" fmla="*/ 792956 w 909638"/>
              <a:gd name="connsiteY43" fmla="*/ 1250157 h 1433513"/>
              <a:gd name="connsiteX44" fmla="*/ 773906 w 909638"/>
              <a:gd name="connsiteY44" fmla="*/ 1295401 h 1433513"/>
              <a:gd name="connsiteX45" fmla="*/ 783431 w 909638"/>
              <a:gd name="connsiteY45" fmla="*/ 1316832 h 1433513"/>
              <a:gd name="connsiteX46" fmla="*/ 785813 w 909638"/>
              <a:gd name="connsiteY46" fmla="*/ 1326357 h 1433513"/>
              <a:gd name="connsiteX47" fmla="*/ 790575 w 909638"/>
              <a:gd name="connsiteY47" fmla="*/ 1335882 h 1433513"/>
              <a:gd name="connsiteX48" fmla="*/ 757238 w 909638"/>
              <a:gd name="connsiteY48" fmla="*/ 1247776 h 1433513"/>
              <a:gd name="connsiteX49" fmla="*/ 790575 w 909638"/>
              <a:gd name="connsiteY49" fmla="*/ 1302545 h 1433513"/>
              <a:gd name="connsiteX50" fmla="*/ 804862 w 909638"/>
              <a:gd name="connsiteY50" fmla="*/ 1350170 h 1433513"/>
              <a:gd name="connsiteX51" fmla="*/ 802482 w 909638"/>
              <a:gd name="connsiteY51" fmla="*/ 1395414 h 1433513"/>
              <a:gd name="connsiteX52" fmla="*/ 757238 w 909638"/>
              <a:gd name="connsiteY52" fmla="*/ 1421607 h 1433513"/>
              <a:gd name="connsiteX53" fmla="*/ 728663 w 909638"/>
              <a:gd name="connsiteY53" fmla="*/ 1433513 h 1433513"/>
              <a:gd name="connsiteX54" fmla="*/ 681038 w 909638"/>
              <a:gd name="connsiteY54" fmla="*/ 1421607 h 1433513"/>
              <a:gd name="connsiteX55" fmla="*/ 633413 w 909638"/>
              <a:gd name="connsiteY55" fmla="*/ 1366839 h 1433513"/>
              <a:gd name="connsiteX56" fmla="*/ 583406 w 909638"/>
              <a:gd name="connsiteY56" fmla="*/ 1345407 h 1433513"/>
              <a:gd name="connsiteX57" fmla="*/ 507206 w 909638"/>
              <a:gd name="connsiteY57" fmla="*/ 1295401 h 1433513"/>
              <a:gd name="connsiteX58" fmla="*/ 440531 w 909638"/>
              <a:gd name="connsiteY58" fmla="*/ 1273970 h 1433513"/>
              <a:gd name="connsiteX59" fmla="*/ 364331 w 909638"/>
              <a:gd name="connsiteY59" fmla="*/ 1266826 h 1433513"/>
              <a:gd name="connsiteX60" fmla="*/ 290513 w 909638"/>
              <a:gd name="connsiteY60" fmla="*/ 1252539 h 1433513"/>
              <a:gd name="connsiteX61" fmla="*/ 192881 w 909638"/>
              <a:gd name="connsiteY61" fmla="*/ 1247776 h 1433513"/>
              <a:gd name="connsiteX62" fmla="*/ 123825 w 909638"/>
              <a:gd name="connsiteY62" fmla="*/ 1247776 h 1433513"/>
              <a:gd name="connsiteX63" fmla="*/ 69056 w 909638"/>
              <a:gd name="connsiteY63" fmla="*/ 1245395 h 1433513"/>
              <a:gd name="connsiteX64" fmla="*/ 26194 w 909638"/>
              <a:gd name="connsiteY64" fmla="*/ 1231107 h 1433513"/>
              <a:gd name="connsiteX65" fmla="*/ 0 w 909638"/>
              <a:gd name="connsiteY65" fmla="*/ 1214439 h 1433513"/>
              <a:gd name="connsiteX66" fmla="*/ 35719 w 909638"/>
              <a:gd name="connsiteY66" fmla="*/ 1150145 h 1433513"/>
              <a:gd name="connsiteX67" fmla="*/ 69056 w 909638"/>
              <a:gd name="connsiteY67" fmla="*/ 1104901 h 1433513"/>
              <a:gd name="connsiteX68" fmla="*/ 114300 w 909638"/>
              <a:gd name="connsiteY68" fmla="*/ 1092995 h 1433513"/>
              <a:gd name="connsiteX69" fmla="*/ 171450 w 909638"/>
              <a:gd name="connsiteY69" fmla="*/ 1054895 h 1433513"/>
              <a:gd name="connsiteX70" fmla="*/ 202406 w 909638"/>
              <a:gd name="connsiteY70" fmla="*/ 1023939 h 1433513"/>
              <a:gd name="connsiteX71" fmla="*/ 211931 w 909638"/>
              <a:gd name="connsiteY71" fmla="*/ 997745 h 1433513"/>
              <a:gd name="connsiteX72" fmla="*/ 211931 w 909638"/>
              <a:gd name="connsiteY72" fmla="*/ 957264 h 1433513"/>
              <a:gd name="connsiteX73" fmla="*/ 211931 w 909638"/>
              <a:gd name="connsiteY73" fmla="*/ 902495 h 1433513"/>
              <a:gd name="connsiteX74" fmla="*/ 211931 w 909638"/>
              <a:gd name="connsiteY74" fmla="*/ 902495 h 1433513"/>
              <a:gd name="connsiteX75" fmla="*/ 250031 w 909638"/>
              <a:gd name="connsiteY75" fmla="*/ 854870 h 1433513"/>
              <a:gd name="connsiteX76" fmla="*/ 273844 w 909638"/>
              <a:gd name="connsiteY76" fmla="*/ 821532 h 1433513"/>
              <a:gd name="connsiteX77" fmla="*/ 290513 w 909638"/>
              <a:gd name="connsiteY77" fmla="*/ 781051 h 1433513"/>
              <a:gd name="connsiteX78" fmla="*/ 283369 w 909638"/>
              <a:gd name="connsiteY78" fmla="*/ 723901 h 1433513"/>
              <a:gd name="connsiteX79" fmla="*/ 283369 w 909638"/>
              <a:gd name="connsiteY79" fmla="*/ 683420 h 1433513"/>
              <a:gd name="connsiteX80" fmla="*/ 273844 w 909638"/>
              <a:gd name="connsiteY80" fmla="*/ 661989 h 1433513"/>
              <a:gd name="connsiteX81" fmla="*/ 250031 w 909638"/>
              <a:gd name="connsiteY81" fmla="*/ 645320 h 1433513"/>
              <a:gd name="connsiteX82" fmla="*/ 221456 w 909638"/>
              <a:gd name="connsiteY82" fmla="*/ 628651 h 1433513"/>
              <a:gd name="connsiteX83" fmla="*/ 200025 w 909638"/>
              <a:gd name="connsiteY83" fmla="*/ 604839 h 1433513"/>
              <a:gd name="connsiteX84" fmla="*/ 228600 w 909638"/>
              <a:gd name="connsiteY84" fmla="*/ 495301 h 1433513"/>
              <a:gd name="connsiteX85" fmla="*/ 238125 w 909638"/>
              <a:gd name="connsiteY85" fmla="*/ 388145 h 1433513"/>
              <a:gd name="connsiteX86" fmla="*/ 276225 w 909638"/>
              <a:gd name="connsiteY86" fmla="*/ 288133 h 1433513"/>
              <a:gd name="connsiteX87" fmla="*/ 283370 w 909638"/>
              <a:gd name="connsiteY87" fmla="*/ 209551 h 1433513"/>
              <a:gd name="connsiteX88" fmla="*/ 292894 w 909638"/>
              <a:gd name="connsiteY88" fmla="*/ 161926 h 1433513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33413 w 909638"/>
              <a:gd name="connsiteY55" fmla="*/ 1366839 h 1445420"/>
              <a:gd name="connsiteX56" fmla="*/ 583406 w 909638"/>
              <a:gd name="connsiteY56" fmla="*/ 1345407 h 1445420"/>
              <a:gd name="connsiteX57" fmla="*/ 507206 w 909638"/>
              <a:gd name="connsiteY57" fmla="*/ 1295401 h 1445420"/>
              <a:gd name="connsiteX58" fmla="*/ 440531 w 909638"/>
              <a:gd name="connsiteY58" fmla="*/ 1273970 h 1445420"/>
              <a:gd name="connsiteX59" fmla="*/ 364331 w 909638"/>
              <a:gd name="connsiteY59" fmla="*/ 1266826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83406 w 909638"/>
              <a:gd name="connsiteY56" fmla="*/ 1345407 h 1445420"/>
              <a:gd name="connsiteX57" fmla="*/ 507206 w 909638"/>
              <a:gd name="connsiteY57" fmla="*/ 1295401 h 1445420"/>
              <a:gd name="connsiteX58" fmla="*/ 440531 w 909638"/>
              <a:gd name="connsiteY58" fmla="*/ 1273970 h 1445420"/>
              <a:gd name="connsiteX59" fmla="*/ 364331 w 909638"/>
              <a:gd name="connsiteY59" fmla="*/ 1266826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7206 w 909638"/>
              <a:gd name="connsiteY57" fmla="*/ 1295401 h 1445420"/>
              <a:gd name="connsiteX58" fmla="*/ 440531 w 909638"/>
              <a:gd name="connsiteY58" fmla="*/ 1273970 h 1445420"/>
              <a:gd name="connsiteX59" fmla="*/ 364331 w 909638"/>
              <a:gd name="connsiteY59" fmla="*/ 1266826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40531 w 909638"/>
              <a:gd name="connsiteY58" fmla="*/ 1273970 h 1445420"/>
              <a:gd name="connsiteX59" fmla="*/ 364331 w 909638"/>
              <a:gd name="connsiteY59" fmla="*/ 1266826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64331 w 909638"/>
              <a:gd name="connsiteY59" fmla="*/ 1266826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71588 h 1445420"/>
              <a:gd name="connsiteX60" fmla="*/ 290513 w 909638"/>
              <a:gd name="connsiteY60" fmla="*/ 1252539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71588 h 1445420"/>
              <a:gd name="connsiteX60" fmla="*/ 290513 w 909638"/>
              <a:gd name="connsiteY60" fmla="*/ 1266826 h 1445420"/>
              <a:gd name="connsiteX61" fmla="*/ 192881 w 909638"/>
              <a:gd name="connsiteY61" fmla="*/ 1247776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71588 h 1445420"/>
              <a:gd name="connsiteX60" fmla="*/ 290513 w 909638"/>
              <a:gd name="connsiteY60" fmla="*/ 1266826 h 1445420"/>
              <a:gd name="connsiteX61" fmla="*/ 190500 w 909638"/>
              <a:gd name="connsiteY61" fmla="*/ 1273970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81113 h 1445420"/>
              <a:gd name="connsiteX60" fmla="*/ 290513 w 909638"/>
              <a:gd name="connsiteY60" fmla="*/ 1266826 h 1445420"/>
              <a:gd name="connsiteX61" fmla="*/ 190500 w 909638"/>
              <a:gd name="connsiteY61" fmla="*/ 1273970 h 1445420"/>
              <a:gd name="connsiteX62" fmla="*/ 123825 w 909638"/>
              <a:gd name="connsiteY62" fmla="*/ 1247776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81113 h 1445420"/>
              <a:gd name="connsiteX60" fmla="*/ 290513 w 909638"/>
              <a:gd name="connsiteY60" fmla="*/ 1266826 h 1445420"/>
              <a:gd name="connsiteX61" fmla="*/ 190500 w 909638"/>
              <a:gd name="connsiteY61" fmla="*/ 1273970 h 1445420"/>
              <a:gd name="connsiteX62" fmla="*/ 109537 w 909638"/>
              <a:gd name="connsiteY62" fmla="*/ 1278732 h 1445420"/>
              <a:gd name="connsiteX63" fmla="*/ 69056 w 909638"/>
              <a:gd name="connsiteY63" fmla="*/ 1245395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292894 w 909638"/>
              <a:gd name="connsiteY0" fmla="*/ 161926 h 1445420"/>
              <a:gd name="connsiteX1" fmla="*/ 364331 w 909638"/>
              <a:gd name="connsiteY1" fmla="*/ 104776 h 1445420"/>
              <a:gd name="connsiteX2" fmla="*/ 402432 w 909638"/>
              <a:gd name="connsiteY2" fmla="*/ 73820 h 1445420"/>
              <a:gd name="connsiteX3" fmla="*/ 445294 w 909638"/>
              <a:gd name="connsiteY3" fmla="*/ 30958 h 1445420"/>
              <a:gd name="connsiteX4" fmla="*/ 511968 w 909638"/>
              <a:gd name="connsiteY4" fmla="*/ 11907 h 1445420"/>
              <a:gd name="connsiteX5" fmla="*/ 585788 w 909638"/>
              <a:gd name="connsiteY5" fmla="*/ 7145 h 1445420"/>
              <a:gd name="connsiteX6" fmla="*/ 628651 w 909638"/>
              <a:gd name="connsiteY6" fmla="*/ 0 h 1445420"/>
              <a:gd name="connsiteX7" fmla="*/ 673894 w 909638"/>
              <a:gd name="connsiteY7" fmla="*/ 30957 h 1445420"/>
              <a:gd name="connsiteX8" fmla="*/ 700088 w 909638"/>
              <a:gd name="connsiteY8" fmla="*/ 57151 h 1445420"/>
              <a:gd name="connsiteX9" fmla="*/ 728663 w 909638"/>
              <a:gd name="connsiteY9" fmla="*/ 40483 h 1445420"/>
              <a:gd name="connsiteX10" fmla="*/ 766763 w 909638"/>
              <a:gd name="connsiteY10" fmla="*/ 54770 h 1445420"/>
              <a:gd name="connsiteX11" fmla="*/ 816769 w 909638"/>
              <a:gd name="connsiteY11" fmla="*/ 71439 h 1445420"/>
              <a:gd name="connsiteX12" fmla="*/ 852488 w 909638"/>
              <a:gd name="connsiteY12" fmla="*/ 119064 h 1445420"/>
              <a:gd name="connsiteX13" fmla="*/ 876300 w 909638"/>
              <a:gd name="connsiteY13" fmla="*/ 166689 h 1445420"/>
              <a:gd name="connsiteX14" fmla="*/ 890587 w 909638"/>
              <a:gd name="connsiteY14" fmla="*/ 204789 h 1445420"/>
              <a:gd name="connsiteX15" fmla="*/ 890587 w 909638"/>
              <a:gd name="connsiteY15" fmla="*/ 261939 h 1445420"/>
              <a:gd name="connsiteX16" fmla="*/ 892969 w 909638"/>
              <a:gd name="connsiteY16" fmla="*/ 321470 h 1445420"/>
              <a:gd name="connsiteX17" fmla="*/ 892968 w 909638"/>
              <a:gd name="connsiteY17" fmla="*/ 371476 h 1445420"/>
              <a:gd name="connsiteX18" fmla="*/ 878681 w 909638"/>
              <a:gd name="connsiteY18" fmla="*/ 433389 h 1445420"/>
              <a:gd name="connsiteX19" fmla="*/ 845344 w 909638"/>
              <a:gd name="connsiteY19" fmla="*/ 464345 h 1445420"/>
              <a:gd name="connsiteX20" fmla="*/ 835819 w 909638"/>
              <a:gd name="connsiteY20" fmla="*/ 488157 h 1445420"/>
              <a:gd name="connsiteX21" fmla="*/ 797719 w 909638"/>
              <a:gd name="connsiteY21" fmla="*/ 500064 h 1445420"/>
              <a:gd name="connsiteX22" fmla="*/ 759619 w 909638"/>
              <a:gd name="connsiteY22" fmla="*/ 492920 h 1445420"/>
              <a:gd name="connsiteX23" fmla="*/ 769143 w 909638"/>
              <a:gd name="connsiteY23" fmla="*/ 504826 h 1445420"/>
              <a:gd name="connsiteX24" fmla="*/ 750094 w 909638"/>
              <a:gd name="connsiteY24" fmla="*/ 531020 h 1445420"/>
              <a:gd name="connsiteX25" fmla="*/ 785813 w 909638"/>
              <a:gd name="connsiteY25" fmla="*/ 533401 h 1445420"/>
              <a:gd name="connsiteX26" fmla="*/ 840581 w 909638"/>
              <a:gd name="connsiteY26" fmla="*/ 538164 h 1445420"/>
              <a:gd name="connsiteX27" fmla="*/ 902494 w 909638"/>
              <a:gd name="connsiteY27" fmla="*/ 569120 h 1445420"/>
              <a:gd name="connsiteX28" fmla="*/ 909638 w 909638"/>
              <a:gd name="connsiteY28" fmla="*/ 631032 h 1445420"/>
              <a:gd name="connsiteX29" fmla="*/ 909638 w 909638"/>
              <a:gd name="connsiteY29" fmla="*/ 711994 h 1445420"/>
              <a:gd name="connsiteX30" fmla="*/ 897731 w 909638"/>
              <a:gd name="connsiteY30" fmla="*/ 778670 h 1445420"/>
              <a:gd name="connsiteX31" fmla="*/ 892969 w 909638"/>
              <a:gd name="connsiteY31" fmla="*/ 778670 h 1445420"/>
              <a:gd name="connsiteX32" fmla="*/ 883443 w 909638"/>
              <a:gd name="connsiteY32" fmla="*/ 802482 h 1445420"/>
              <a:gd name="connsiteX33" fmla="*/ 850106 w 909638"/>
              <a:gd name="connsiteY33" fmla="*/ 819151 h 1445420"/>
              <a:gd name="connsiteX34" fmla="*/ 821531 w 909638"/>
              <a:gd name="connsiteY34" fmla="*/ 871539 h 1445420"/>
              <a:gd name="connsiteX35" fmla="*/ 819151 w 909638"/>
              <a:gd name="connsiteY35" fmla="*/ 904877 h 1445420"/>
              <a:gd name="connsiteX36" fmla="*/ 819150 w 909638"/>
              <a:gd name="connsiteY36" fmla="*/ 954882 h 1445420"/>
              <a:gd name="connsiteX37" fmla="*/ 809625 w 909638"/>
              <a:gd name="connsiteY37" fmla="*/ 1014414 h 1445420"/>
              <a:gd name="connsiteX38" fmla="*/ 809625 w 909638"/>
              <a:gd name="connsiteY38" fmla="*/ 1064420 h 1445420"/>
              <a:gd name="connsiteX39" fmla="*/ 828676 w 909638"/>
              <a:gd name="connsiteY39" fmla="*/ 1104901 h 1445420"/>
              <a:gd name="connsiteX40" fmla="*/ 826294 w 909638"/>
              <a:gd name="connsiteY40" fmla="*/ 1147764 h 1445420"/>
              <a:gd name="connsiteX41" fmla="*/ 819150 w 909638"/>
              <a:gd name="connsiteY41" fmla="*/ 1190626 h 1445420"/>
              <a:gd name="connsiteX42" fmla="*/ 802481 w 909638"/>
              <a:gd name="connsiteY42" fmla="*/ 1209676 h 1445420"/>
              <a:gd name="connsiteX43" fmla="*/ 792956 w 909638"/>
              <a:gd name="connsiteY43" fmla="*/ 1250157 h 1445420"/>
              <a:gd name="connsiteX44" fmla="*/ 773906 w 909638"/>
              <a:gd name="connsiteY44" fmla="*/ 1295401 h 1445420"/>
              <a:gd name="connsiteX45" fmla="*/ 783431 w 909638"/>
              <a:gd name="connsiteY45" fmla="*/ 1316832 h 1445420"/>
              <a:gd name="connsiteX46" fmla="*/ 785813 w 909638"/>
              <a:gd name="connsiteY46" fmla="*/ 1326357 h 1445420"/>
              <a:gd name="connsiteX47" fmla="*/ 790575 w 909638"/>
              <a:gd name="connsiteY47" fmla="*/ 1335882 h 1445420"/>
              <a:gd name="connsiteX48" fmla="*/ 757238 w 909638"/>
              <a:gd name="connsiteY48" fmla="*/ 1247776 h 1445420"/>
              <a:gd name="connsiteX49" fmla="*/ 790575 w 909638"/>
              <a:gd name="connsiteY49" fmla="*/ 1302545 h 1445420"/>
              <a:gd name="connsiteX50" fmla="*/ 804862 w 909638"/>
              <a:gd name="connsiteY50" fmla="*/ 1350170 h 1445420"/>
              <a:gd name="connsiteX51" fmla="*/ 802482 w 909638"/>
              <a:gd name="connsiteY51" fmla="*/ 1395414 h 1445420"/>
              <a:gd name="connsiteX52" fmla="*/ 757238 w 909638"/>
              <a:gd name="connsiteY52" fmla="*/ 1421607 h 1445420"/>
              <a:gd name="connsiteX53" fmla="*/ 728663 w 909638"/>
              <a:gd name="connsiteY53" fmla="*/ 1433513 h 1445420"/>
              <a:gd name="connsiteX54" fmla="*/ 664369 w 909638"/>
              <a:gd name="connsiteY54" fmla="*/ 1445420 h 1445420"/>
              <a:gd name="connsiteX55" fmla="*/ 614363 w 909638"/>
              <a:gd name="connsiteY55" fmla="*/ 1383508 h 1445420"/>
              <a:gd name="connsiteX56" fmla="*/ 564356 w 909638"/>
              <a:gd name="connsiteY56" fmla="*/ 1359695 h 1445420"/>
              <a:gd name="connsiteX57" fmla="*/ 502443 w 909638"/>
              <a:gd name="connsiteY57" fmla="*/ 1312070 h 1445420"/>
              <a:gd name="connsiteX58" fmla="*/ 433387 w 909638"/>
              <a:gd name="connsiteY58" fmla="*/ 1297782 h 1445420"/>
              <a:gd name="connsiteX59" fmla="*/ 357188 w 909638"/>
              <a:gd name="connsiteY59" fmla="*/ 1281113 h 1445420"/>
              <a:gd name="connsiteX60" fmla="*/ 290513 w 909638"/>
              <a:gd name="connsiteY60" fmla="*/ 1266826 h 1445420"/>
              <a:gd name="connsiteX61" fmla="*/ 190500 w 909638"/>
              <a:gd name="connsiteY61" fmla="*/ 1273970 h 1445420"/>
              <a:gd name="connsiteX62" fmla="*/ 109537 w 909638"/>
              <a:gd name="connsiteY62" fmla="*/ 1278732 h 1445420"/>
              <a:gd name="connsiteX63" fmla="*/ 28575 w 909638"/>
              <a:gd name="connsiteY63" fmla="*/ 1262064 h 1445420"/>
              <a:gd name="connsiteX64" fmla="*/ 26194 w 909638"/>
              <a:gd name="connsiteY64" fmla="*/ 1231107 h 1445420"/>
              <a:gd name="connsiteX65" fmla="*/ 0 w 909638"/>
              <a:gd name="connsiteY65" fmla="*/ 1214439 h 1445420"/>
              <a:gd name="connsiteX66" fmla="*/ 35719 w 909638"/>
              <a:gd name="connsiteY66" fmla="*/ 1150145 h 1445420"/>
              <a:gd name="connsiteX67" fmla="*/ 69056 w 909638"/>
              <a:gd name="connsiteY67" fmla="*/ 1104901 h 1445420"/>
              <a:gd name="connsiteX68" fmla="*/ 114300 w 909638"/>
              <a:gd name="connsiteY68" fmla="*/ 1092995 h 1445420"/>
              <a:gd name="connsiteX69" fmla="*/ 171450 w 909638"/>
              <a:gd name="connsiteY69" fmla="*/ 1054895 h 1445420"/>
              <a:gd name="connsiteX70" fmla="*/ 202406 w 909638"/>
              <a:gd name="connsiteY70" fmla="*/ 1023939 h 1445420"/>
              <a:gd name="connsiteX71" fmla="*/ 211931 w 909638"/>
              <a:gd name="connsiteY71" fmla="*/ 997745 h 1445420"/>
              <a:gd name="connsiteX72" fmla="*/ 211931 w 909638"/>
              <a:gd name="connsiteY72" fmla="*/ 957264 h 1445420"/>
              <a:gd name="connsiteX73" fmla="*/ 211931 w 909638"/>
              <a:gd name="connsiteY73" fmla="*/ 902495 h 1445420"/>
              <a:gd name="connsiteX74" fmla="*/ 211931 w 909638"/>
              <a:gd name="connsiteY74" fmla="*/ 902495 h 1445420"/>
              <a:gd name="connsiteX75" fmla="*/ 250031 w 909638"/>
              <a:gd name="connsiteY75" fmla="*/ 854870 h 1445420"/>
              <a:gd name="connsiteX76" fmla="*/ 273844 w 909638"/>
              <a:gd name="connsiteY76" fmla="*/ 821532 h 1445420"/>
              <a:gd name="connsiteX77" fmla="*/ 290513 w 909638"/>
              <a:gd name="connsiteY77" fmla="*/ 781051 h 1445420"/>
              <a:gd name="connsiteX78" fmla="*/ 283369 w 909638"/>
              <a:gd name="connsiteY78" fmla="*/ 723901 h 1445420"/>
              <a:gd name="connsiteX79" fmla="*/ 283369 w 909638"/>
              <a:gd name="connsiteY79" fmla="*/ 683420 h 1445420"/>
              <a:gd name="connsiteX80" fmla="*/ 273844 w 909638"/>
              <a:gd name="connsiteY80" fmla="*/ 661989 h 1445420"/>
              <a:gd name="connsiteX81" fmla="*/ 250031 w 909638"/>
              <a:gd name="connsiteY81" fmla="*/ 645320 h 1445420"/>
              <a:gd name="connsiteX82" fmla="*/ 221456 w 909638"/>
              <a:gd name="connsiteY82" fmla="*/ 628651 h 1445420"/>
              <a:gd name="connsiteX83" fmla="*/ 200025 w 909638"/>
              <a:gd name="connsiteY83" fmla="*/ 604839 h 1445420"/>
              <a:gd name="connsiteX84" fmla="*/ 228600 w 909638"/>
              <a:gd name="connsiteY84" fmla="*/ 495301 h 1445420"/>
              <a:gd name="connsiteX85" fmla="*/ 238125 w 909638"/>
              <a:gd name="connsiteY85" fmla="*/ 388145 h 1445420"/>
              <a:gd name="connsiteX86" fmla="*/ 276225 w 909638"/>
              <a:gd name="connsiteY86" fmla="*/ 288133 h 1445420"/>
              <a:gd name="connsiteX87" fmla="*/ 283370 w 909638"/>
              <a:gd name="connsiteY87" fmla="*/ 209551 h 1445420"/>
              <a:gd name="connsiteX88" fmla="*/ 292894 w 909638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42863 w 916782"/>
              <a:gd name="connsiteY66" fmla="*/ 1150145 h 1445420"/>
              <a:gd name="connsiteX67" fmla="*/ 76200 w 916782"/>
              <a:gd name="connsiteY67" fmla="*/ 1104901 h 1445420"/>
              <a:gd name="connsiteX68" fmla="*/ 121444 w 916782"/>
              <a:gd name="connsiteY68" fmla="*/ 1092995 h 1445420"/>
              <a:gd name="connsiteX69" fmla="*/ 178594 w 916782"/>
              <a:gd name="connsiteY69" fmla="*/ 1054895 h 1445420"/>
              <a:gd name="connsiteX70" fmla="*/ 209550 w 916782"/>
              <a:gd name="connsiteY70" fmla="*/ 102393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76200 w 916782"/>
              <a:gd name="connsiteY67" fmla="*/ 1104901 h 1445420"/>
              <a:gd name="connsiteX68" fmla="*/ 121444 w 916782"/>
              <a:gd name="connsiteY68" fmla="*/ 1092995 h 1445420"/>
              <a:gd name="connsiteX69" fmla="*/ 178594 w 916782"/>
              <a:gd name="connsiteY69" fmla="*/ 1054895 h 1445420"/>
              <a:gd name="connsiteX70" fmla="*/ 209550 w 916782"/>
              <a:gd name="connsiteY70" fmla="*/ 102393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21444 w 916782"/>
              <a:gd name="connsiteY68" fmla="*/ 1092995 h 1445420"/>
              <a:gd name="connsiteX69" fmla="*/ 178594 w 916782"/>
              <a:gd name="connsiteY69" fmla="*/ 1054895 h 1445420"/>
              <a:gd name="connsiteX70" fmla="*/ 209550 w 916782"/>
              <a:gd name="connsiteY70" fmla="*/ 102393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78594 w 916782"/>
              <a:gd name="connsiteY69" fmla="*/ 1054895 h 1445420"/>
              <a:gd name="connsiteX70" fmla="*/ 209550 w 916782"/>
              <a:gd name="connsiteY70" fmla="*/ 102393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57163 w 916782"/>
              <a:gd name="connsiteY69" fmla="*/ 1035845 h 1445420"/>
              <a:gd name="connsiteX70" fmla="*/ 209550 w 916782"/>
              <a:gd name="connsiteY70" fmla="*/ 102393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57163 w 916782"/>
              <a:gd name="connsiteY69" fmla="*/ 1035845 h 1445420"/>
              <a:gd name="connsiteX70" fmla="*/ 180975 w 916782"/>
              <a:gd name="connsiteY70" fmla="*/ 1004889 h 1445420"/>
              <a:gd name="connsiteX71" fmla="*/ 219075 w 916782"/>
              <a:gd name="connsiteY71" fmla="*/ 997745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57163 w 916782"/>
              <a:gd name="connsiteY69" fmla="*/ 1035845 h 1445420"/>
              <a:gd name="connsiteX70" fmla="*/ 180975 w 916782"/>
              <a:gd name="connsiteY70" fmla="*/ 1004889 h 1445420"/>
              <a:gd name="connsiteX71" fmla="*/ 180975 w 916782"/>
              <a:gd name="connsiteY71" fmla="*/ 983457 h 1445420"/>
              <a:gd name="connsiteX72" fmla="*/ 219075 w 916782"/>
              <a:gd name="connsiteY72" fmla="*/ 957264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57163 w 916782"/>
              <a:gd name="connsiteY69" fmla="*/ 1035845 h 1445420"/>
              <a:gd name="connsiteX70" fmla="*/ 180975 w 916782"/>
              <a:gd name="connsiteY70" fmla="*/ 1004889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57163 w 916782"/>
              <a:gd name="connsiteY69" fmla="*/ 1035845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57175 w 916782"/>
              <a:gd name="connsiteY75" fmla="*/ 854870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219075 w 916782"/>
              <a:gd name="connsiteY74" fmla="*/ 902495 h 1445420"/>
              <a:gd name="connsiteX75" fmla="*/ 240506 w 916782"/>
              <a:gd name="connsiteY75" fmla="*/ 845345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80988 w 916782"/>
              <a:gd name="connsiteY76" fmla="*/ 821532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97657 w 916782"/>
              <a:gd name="connsiteY77" fmla="*/ 781051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66700 w 916782"/>
              <a:gd name="connsiteY77" fmla="*/ 769145 h 1445420"/>
              <a:gd name="connsiteX78" fmla="*/ 290513 w 916782"/>
              <a:gd name="connsiteY78" fmla="*/ 723901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66700 w 916782"/>
              <a:gd name="connsiteY77" fmla="*/ 769145 h 1445420"/>
              <a:gd name="connsiteX78" fmla="*/ 273844 w 916782"/>
              <a:gd name="connsiteY78" fmla="*/ 726282 h 1445420"/>
              <a:gd name="connsiteX79" fmla="*/ 290513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66700 w 916782"/>
              <a:gd name="connsiteY77" fmla="*/ 769145 h 1445420"/>
              <a:gd name="connsiteX78" fmla="*/ 273844 w 916782"/>
              <a:gd name="connsiteY78" fmla="*/ 726282 h 1445420"/>
              <a:gd name="connsiteX79" fmla="*/ 266700 w 916782"/>
              <a:gd name="connsiteY79" fmla="*/ 683420 h 1445420"/>
              <a:gd name="connsiteX80" fmla="*/ 280988 w 916782"/>
              <a:gd name="connsiteY80" fmla="*/ 661989 h 1445420"/>
              <a:gd name="connsiteX81" fmla="*/ 257175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66700 w 916782"/>
              <a:gd name="connsiteY77" fmla="*/ 769145 h 1445420"/>
              <a:gd name="connsiteX78" fmla="*/ 273844 w 916782"/>
              <a:gd name="connsiteY78" fmla="*/ 726282 h 1445420"/>
              <a:gd name="connsiteX79" fmla="*/ 266700 w 916782"/>
              <a:gd name="connsiteY79" fmla="*/ 683420 h 1445420"/>
              <a:gd name="connsiteX80" fmla="*/ 280988 w 916782"/>
              <a:gd name="connsiteY80" fmla="*/ 661989 h 1445420"/>
              <a:gd name="connsiteX81" fmla="*/ 240506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  <a:gd name="connsiteX0" fmla="*/ 300038 w 916782"/>
              <a:gd name="connsiteY0" fmla="*/ 161926 h 1445420"/>
              <a:gd name="connsiteX1" fmla="*/ 371475 w 916782"/>
              <a:gd name="connsiteY1" fmla="*/ 104776 h 1445420"/>
              <a:gd name="connsiteX2" fmla="*/ 409576 w 916782"/>
              <a:gd name="connsiteY2" fmla="*/ 73820 h 1445420"/>
              <a:gd name="connsiteX3" fmla="*/ 452438 w 916782"/>
              <a:gd name="connsiteY3" fmla="*/ 30958 h 1445420"/>
              <a:gd name="connsiteX4" fmla="*/ 519112 w 916782"/>
              <a:gd name="connsiteY4" fmla="*/ 11907 h 1445420"/>
              <a:gd name="connsiteX5" fmla="*/ 592932 w 916782"/>
              <a:gd name="connsiteY5" fmla="*/ 7145 h 1445420"/>
              <a:gd name="connsiteX6" fmla="*/ 635795 w 916782"/>
              <a:gd name="connsiteY6" fmla="*/ 0 h 1445420"/>
              <a:gd name="connsiteX7" fmla="*/ 681038 w 916782"/>
              <a:gd name="connsiteY7" fmla="*/ 30957 h 1445420"/>
              <a:gd name="connsiteX8" fmla="*/ 707232 w 916782"/>
              <a:gd name="connsiteY8" fmla="*/ 57151 h 1445420"/>
              <a:gd name="connsiteX9" fmla="*/ 735807 w 916782"/>
              <a:gd name="connsiteY9" fmla="*/ 40483 h 1445420"/>
              <a:gd name="connsiteX10" fmla="*/ 773907 w 916782"/>
              <a:gd name="connsiteY10" fmla="*/ 54770 h 1445420"/>
              <a:gd name="connsiteX11" fmla="*/ 823913 w 916782"/>
              <a:gd name="connsiteY11" fmla="*/ 71439 h 1445420"/>
              <a:gd name="connsiteX12" fmla="*/ 859632 w 916782"/>
              <a:gd name="connsiteY12" fmla="*/ 119064 h 1445420"/>
              <a:gd name="connsiteX13" fmla="*/ 883444 w 916782"/>
              <a:gd name="connsiteY13" fmla="*/ 166689 h 1445420"/>
              <a:gd name="connsiteX14" fmla="*/ 897731 w 916782"/>
              <a:gd name="connsiteY14" fmla="*/ 204789 h 1445420"/>
              <a:gd name="connsiteX15" fmla="*/ 897731 w 916782"/>
              <a:gd name="connsiteY15" fmla="*/ 261939 h 1445420"/>
              <a:gd name="connsiteX16" fmla="*/ 900113 w 916782"/>
              <a:gd name="connsiteY16" fmla="*/ 321470 h 1445420"/>
              <a:gd name="connsiteX17" fmla="*/ 900112 w 916782"/>
              <a:gd name="connsiteY17" fmla="*/ 371476 h 1445420"/>
              <a:gd name="connsiteX18" fmla="*/ 885825 w 916782"/>
              <a:gd name="connsiteY18" fmla="*/ 433389 h 1445420"/>
              <a:gd name="connsiteX19" fmla="*/ 852488 w 916782"/>
              <a:gd name="connsiteY19" fmla="*/ 464345 h 1445420"/>
              <a:gd name="connsiteX20" fmla="*/ 842963 w 916782"/>
              <a:gd name="connsiteY20" fmla="*/ 488157 h 1445420"/>
              <a:gd name="connsiteX21" fmla="*/ 804863 w 916782"/>
              <a:gd name="connsiteY21" fmla="*/ 500064 h 1445420"/>
              <a:gd name="connsiteX22" fmla="*/ 766763 w 916782"/>
              <a:gd name="connsiteY22" fmla="*/ 492920 h 1445420"/>
              <a:gd name="connsiteX23" fmla="*/ 776287 w 916782"/>
              <a:gd name="connsiteY23" fmla="*/ 504826 h 1445420"/>
              <a:gd name="connsiteX24" fmla="*/ 757238 w 916782"/>
              <a:gd name="connsiteY24" fmla="*/ 531020 h 1445420"/>
              <a:gd name="connsiteX25" fmla="*/ 792957 w 916782"/>
              <a:gd name="connsiteY25" fmla="*/ 533401 h 1445420"/>
              <a:gd name="connsiteX26" fmla="*/ 847725 w 916782"/>
              <a:gd name="connsiteY26" fmla="*/ 538164 h 1445420"/>
              <a:gd name="connsiteX27" fmla="*/ 909638 w 916782"/>
              <a:gd name="connsiteY27" fmla="*/ 569120 h 1445420"/>
              <a:gd name="connsiteX28" fmla="*/ 916782 w 916782"/>
              <a:gd name="connsiteY28" fmla="*/ 631032 h 1445420"/>
              <a:gd name="connsiteX29" fmla="*/ 916782 w 916782"/>
              <a:gd name="connsiteY29" fmla="*/ 711994 h 1445420"/>
              <a:gd name="connsiteX30" fmla="*/ 904875 w 916782"/>
              <a:gd name="connsiteY30" fmla="*/ 778670 h 1445420"/>
              <a:gd name="connsiteX31" fmla="*/ 900113 w 916782"/>
              <a:gd name="connsiteY31" fmla="*/ 778670 h 1445420"/>
              <a:gd name="connsiteX32" fmla="*/ 890587 w 916782"/>
              <a:gd name="connsiteY32" fmla="*/ 802482 h 1445420"/>
              <a:gd name="connsiteX33" fmla="*/ 857250 w 916782"/>
              <a:gd name="connsiteY33" fmla="*/ 819151 h 1445420"/>
              <a:gd name="connsiteX34" fmla="*/ 828675 w 916782"/>
              <a:gd name="connsiteY34" fmla="*/ 871539 h 1445420"/>
              <a:gd name="connsiteX35" fmla="*/ 826295 w 916782"/>
              <a:gd name="connsiteY35" fmla="*/ 904877 h 1445420"/>
              <a:gd name="connsiteX36" fmla="*/ 826294 w 916782"/>
              <a:gd name="connsiteY36" fmla="*/ 954882 h 1445420"/>
              <a:gd name="connsiteX37" fmla="*/ 816769 w 916782"/>
              <a:gd name="connsiteY37" fmla="*/ 1014414 h 1445420"/>
              <a:gd name="connsiteX38" fmla="*/ 816769 w 916782"/>
              <a:gd name="connsiteY38" fmla="*/ 1064420 h 1445420"/>
              <a:gd name="connsiteX39" fmla="*/ 835820 w 916782"/>
              <a:gd name="connsiteY39" fmla="*/ 1104901 h 1445420"/>
              <a:gd name="connsiteX40" fmla="*/ 833438 w 916782"/>
              <a:gd name="connsiteY40" fmla="*/ 1147764 h 1445420"/>
              <a:gd name="connsiteX41" fmla="*/ 826294 w 916782"/>
              <a:gd name="connsiteY41" fmla="*/ 1190626 h 1445420"/>
              <a:gd name="connsiteX42" fmla="*/ 809625 w 916782"/>
              <a:gd name="connsiteY42" fmla="*/ 1209676 h 1445420"/>
              <a:gd name="connsiteX43" fmla="*/ 800100 w 916782"/>
              <a:gd name="connsiteY43" fmla="*/ 1250157 h 1445420"/>
              <a:gd name="connsiteX44" fmla="*/ 781050 w 916782"/>
              <a:gd name="connsiteY44" fmla="*/ 1295401 h 1445420"/>
              <a:gd name="connsiteX45" fmla="*/ 790575 w 916782"/>
              <a:gd name="connsiteY45" fmla="*/ 1316832 h 1445420"/>
              <a:gd name="connsiteX46" fmla="*/ 792957 w 916782"/>
              <a:gd name="connsiteY46" fmla="*/ 1326357 h 1445420"/>
              <a:gd name="connsiteX47" fmla="*/ 797719 w 916782"/>
              <a:gd name="connsiteY47" fmla="*/ 1335882 h 1445420"/>
              <a:gd name="connsiteX48" fmla="*/ 764382 w 916782"/>
              <a:gd name="connsiteY48" fmla="*/ 1247776 h 1445420"/>
              <a:gd name="connsiteX49" fmla="*/ 797719 w 916782"/>
              <a:gd name="connsiteY49" fmla="*/ 1302545 h 1445420"/>
              <a:gd name="connsiteX50" fmla="*/ 812006 w 916782"/>
              <a:gd name="connsiteY50" fmla="*/ 1350170 h 1445420"/>
              <a:gd name="connsiteX51" fmla="*/ 809626 w 916782"/>
              <a:gd name="connsiteY51" fmla="*/ 1395414 h 1445420"/>
              <a:gd name="connsiteX52" fmla="*/ 764382 w 916782"/>
              <a:gd name="connsiteY52" fmla="*/ 1421607 h 1445420"/>
              <a:gd name="connsiteX53" fmla="*/ 735807 w 916782"/>
              <a:gd name="connsiteY53" fmla="*/ 1433513 h 1445420"/>
              <a:gd name="connsiteX54" fmla="*/ 671513 w 916782"/>
              <a:gd name="connsiteY54" fmla="*/ 1445420 h 1445420"/>
              <a:gd name="connsiteX55" fmla="*/ 621507 w 916782"/>
              <a:gd name="connsiteY55" fmla="*/ 1383508 h 1445420"/>
              <a:gd name="connsiteX56" fmla="*/ 571500 w 916782"/>
              <a:gd name="connsiteY56" fmla="*/ 1359695 h 1445420"/>
              <a:gd name="connsiteX57" fmla="*/ 509587 w 916782"/>
              <a:gd name="connsiteY57" fmla="*/ 1312070 h 1445420"/>
              <a:gd name="connsiteX58" fmla="*/ 440531 w 916782"/>
              <a:gd name="connsiteY58" fmla="*/ 1297782 h 1445420"/>
              <a:gd name="connsiteX59" fmla="*/ 364332 w 916782"/>
              <a:gd name="connsiteY59" fmla="*/ 1281113 h 1445420"/>
              <a:gd name="connsiteX60" fmla="*/ 297657 w 916782"/>
              <a:gd name="connsiteY60" fmla="*/ 1266826 h 1445420"/>
              <a:gd name="connsiteX61" fmla="*/ 197644 w 916782"/>
              <a:gd name="connsiteY61" fmla="*/ 1273970 h 1445420"/>
              <a:gd name="connsiteX62" fmla="*/ 116681 w 916782"/>
              <a:gd name="connsiteY62" fmla="*/ 1278732 h 1445420"/>
              <a:gd name="connsiteX63" fmla="*/ 35719 w 916782"/>
              <a:gd name="connsiteY63" fmla="*/ 1262064 h 1445420"/>
              <a:gd name="connsiteX64" fmla="*/ 0 w 916782"/>
              <a:gd name="connsiteY64" fmla="*/ 1231107 h 1445420"/>
              <a:gd name="connsiteX65" fmla="*/ 7144 w 916782"/>
              <a:gd name="connsiteY65" fmla="*/ 1214439 h 1445420"/>
              <a:gd name="connsiteX66" fmla="*/ 23813 w 916782"/>
              <a:gd name="connsiteY66" fmla="*/ 1145383 h 1445420"/>
              <a:gd name="connsiteX67" fmla="*/ 54769 w 916782"/>
              <a:gd name="connsiteY67" fmla="*/ 1088232 h 1445420"/>
              <a:gd name="connsiteX68" fmla="*/ 107156 w 916782"/>
              <a:gd name="connsiteY68" fmla="*/ 1073945 h 1445420"/>
              <a:gd name="connsiteX69" fmla="*/ 140495 w 916782"/>
              <a:gd name="connsiteY69" fmla="*/ 1014414 h 1445420"/>
              <a:gd name="connsiteX70" fmla="*/ 169068 w 916782"/>
              <a:gd name="connsiteY70" fmla="*/ 1000127 h 1445420"/>
              <a:gd name="connsiteX71" fmla="*/ 180975 w 916782"/>
              <a:gd name="connsiteY71" fmla="*/ 983457 h 1445420"/>
              <a:gd name="connsiteX72" fmla="*/ 192882 w 916782"/>
              <a:gd name="connsiteY72" fmla="*/ 954883 h 1445420"/>
              <a:gd name="connsiteX73" fmla="*/ 219075 w 916782"/>
              <a:gd name="connsiteY73" fmla="*/ 902495 h 1445420"/>
              <a:gd name="connsiteX74" fmla="*/ 197644 w 916782"/>
              <a:gd name="connsiteY74" fmla="*/ 900114 h 1445420"/>
              <a:gd name="connsiteX75" fmla="*/ 240506 w 916782"/>
              <a:gd name="connsiteY75" fmla="*/ 845345 h 1445420"/>
              <a:gd name="connsiteX76" fmla="*/ 261938 w 916782"/>
              <a:gd name="connsiteY76" fmla="*/ 800100 h 1445420"/>
              <a:gd name="connsiteX77" fmla="*/ 266700 w 916782"/>
              <a:gd name="connsiteY77" fmla="*/ 769145 h 1445420"/>
              <a:gd name="connsiteX78" fmla="*/ 273844 w 916782"/>
              <a:gd name="connsiteY78" fmla="*/ 726282 h 1445420"/>
              <a:gd name="connsiteX79" fmla="*/ 266700 w 916782"/>
              <a:gd name="connsiteY79" fmla="*/ 683420 h 1445420"/>
              <a:gd name="connsiteX80" fmla="*/ 252413 w 916782"/>
              <a:gd name="connsiteY80" fmla="*/ 661989 h 1445420"/>
              <a:gd name="connsiteX81" fmla="*/ 240506 w 916782"/>
              <a:gd name="connsiteY81" fmla="*/ 645320 h 1445420"/>
              <a:gd name="connsiteX82" fmla="*/ 228600 w 916782"/>
              <a:gd name="connsiteY82" fmla="*/ 628651 h 1445420"/>
              <a:gd name="connsiteX83" fmla="*/ 207169 w 916782"/>
              <a:gd name="connsiteY83" fmla="*/ 604839 h 1445420"/>
              <a:gd name="connsiteX84" fmla="*/ 235744 w 916782"/>
              <a:gd name="connsiteY84" fmla="*/ 495301 h 1445420"/>
              <a:gd name="connsiteX85" fmla="*/ 245269 w 916782"/>
              <a:gd name="connsiteY85" fmla="*/ 388145 h 1445420"/>
              <a:gd name="connsiteX86" fmla="*/ 283369 w 916782"/>
              <a:gd name="connsiteY86" fmla="*/ 288133 h 1445420"/>
              <a:gd name="connsiteX87" fmla="*/ 290514 w 916782"/>
              <a:gd name="connsiteY87" fmla="*/ 209551 h 1445420"/>
              <a:gd name="connsiteX88" fmla="*/ 300038 w 916782"/>
              <a:gd name="connsiteY88" fmla="*/ 161926 h 144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16782" h="1445420">
                <a:moveTo>
                  <a:pt x="300038" y="161926"/>
                </a:moveTo>
                <a:lnTo>
                  <a:pt x="371475" y="104776"/>
                </a:lnTo>
                <a:cubicBezTo>
                  <a:pt x="389731" y="90092"/>
                  <a:pt x="392113" y="81757"/>
                  <a:pt x="409576" y="73820"/>
                </a:cubicBezTo>
                <a:lnTo>
                  <a:pt x="452438" y="30958"/>
                </a:lnTo>
                <a:lnTo>
                  <a:pt x="519112" y="11907"/>
                </a:lnTo>
                <a:lnTo>
                  <a:pt x="592932" y="7145"/>
                </a:lnTo>
                <a:lnTo>
                  <a:pt x="635795" y="0"/>
                </a:lnTo>
                <a:lnTo>
                  <a:pt x="681038" y="30957"/>
                </a:lnTo>
                <a:lnTo>
                  <a:pt x="707232" y="57151"/>
                </a:lnTo>
                <a:lnTo>
                  <a:pt x="735807" y="40483"/>
                </a:lnTo>
                <a:lnTo>
                  <a:pt x="773907" y="54770"/>
                </a:lnTo>
                <a:lnTo>
                  <a:pt x="823913" y="71439"/>
                </a:lnTo>
                <a:lnTo>
                  <a:pt x="859632" y="119064"/>
                </a:lnTo>
                <a:lnTo>
                  <a:pt x="883444" y="166689"/>
                </a:lnTo>
                <a:lnTo>
                  <a:pt x="897731" y="204789"/>
                </a:lnTo>
                <a:lnTo>
                  <a:pt x="897731" y="261939"/>
                </a:lnTo>
                <a:cubicBezTo>
                  <a:pt x="896937" y="280989"/>
                  <a:pt x="900907" y="302420"/>
                  <a:pt x="900113" y="321470"/>
                </a:cubicBezTo>
                <a:cubicBezTo>
                  <a:pt x="900113" y="338139"/>
                  <a:pt x="900112" y="354807"/>
                  <a:pt x="900112" y="371476"/>
                </a:cubicBezTo>
                <a:lnTo>
                  <a:pt x="885825" y="433389"/>
                </a:lnTo>
                <a:lnTo>
                  <a:pt x="852488" y="464345"/>
                </a:lnTo>
                <a:lnTo>
                  <a:pt x="842963" y="488157"/>
                </a:lnTo>
                <a:lnTo>
                  <a:pt x="804863" y="500064"/>
                </a:lnTo>
                <a:lnTo>
                  <a:pt x="766763" y="492920"/>
                </a:lnTo>
                <a:lnTo>
                  <a:pt x="776287" y="504826"/>
                </a:lnTo>
                <a:lnTo>
                  <a:pt x="757238" y="531020"/>
                </a:lnTo>
                <a:lnTo>
                  <a:pt x="792957" y="533401"/>
                </a:lnTo>
                <a:lnTo>
                  <a:pt x="847725" y="538164"/>
                </a:lnTo>
                <a:lnTo>
                  <a:pt x="909638" y="569120"/>
                </a:lnTo>
                <a:lnTo>
                  <a:pt x="916782" y="631032"/>
                </a:lnTo>
                <a:lnTo>
                  <a:pt x="916782" y="711994"/>
                </a:lnTo>
                <a:lnTo>
                  <a:pt x="904875" y="778670"/>
                </a:lnTo>
                <a:lnTo>
                  <a:pt x="900113" y="778670"/>
                </a:lnTo>
                <a:lnTo>
                  <a:pt x="890587" y="802482"/>
                </a:lnTo>
                <a:lnTo>
                  <a:pt x="857250" y="819151"/>
                </a:lnTo>
                <a:lnTo>
                  <a:pt x="828675" y="871539"/>
                </a:lnTo>
                <a:lnTo>
                  <a:pt x="826295" y="904877"/>
                </a:lnTo>
                <a:cubicBezTo>
                  <a:pt x="826295" y="921545"/>
                  <a:pt x="826294" y="938214"/>
                  <a:pt x="826294" y="954882"/>
                </a:cubicBezTo>
                <a:lnTo>
                  <a:pt x="816769" y="1014414"/>
                </a:lnTo>
                <a:lnTo>
                  <a:pt x="816769" y="1064420"/>
                </a:lnTo>
                <a:lnTo>
                  <a:pt x="835820" y="1104901"/>
                </a:lnTo>
                <a:lnTo>
                  <a:pt x="833438" y="1147764"/>
                </a:lnTo>
                <a:lnTo>
                  <a:pt x="826294" y="1190626"/>
                </a:lnTo>
                <a:lnTo>
                  <a:pt x="809625" y="1209676"/>
                </a:lnTo>
                <a:lnTo>
                  <a:pt x="800100" y="1250157"/>
                </a:lnTo>
                <a:cubicBezTo>
                  <a:pt x="806450" y="1272382"/>
                  <a:pt x="782637" y="1284289"/>
                  <a:pt x="781050" y="1295401"/>
                </a:cubicBezTo>
                <a:cubicBezTo>
                  <a:pt x="779463" y="1306513"/>
                  <a:pt x="787769" y="1309536"/>
                  <a:pt x="790575" y="1316832"/>
                </a:cubicBezTo>
                <a:cubicBezTo>
                  <a:pt x="791750" y="1319887"/>
                  <a:pt x="791668" y="1323349"/>
                  <a:pt x="792957" y="1326357"/>
                </a:cubicBezTo>
                <a:cubicBezTo>
                  <a:pt x="798159" y="1338495"/>
                  <a:pt x="797719" y="1329437"/>
                  <a:pt x="797719" y="1335882"/>
                </a:cubicBezTo>
                <a:lnTo>
                  <a:pt x="764382" y="1247776"/>
                </a:lnTo>
                <a:lnTo>
                  <a:pt x="797719" y="1302545"/>
                </a:lnTo>
                <a:lnTo>
                  <a:pt x="812006" y="1350170"/>
                </a:lnTo>
                <a:lnTo>
                  <a:pt x="809626" y="1395414"/>
                </a:lnTo>
                <a:lnTo>
                  <a:pt x="764382" y="1421607"/>
                </a:lnTo>
                <a:cubicBezTo>
                  <a:pt x="754857" y="1425576"/>
                  <a:pt x="751285" y="1429544"/>
                  <a:pt x="735807" y="1433513"/>
                </a:cubicBezTo>
                <a:cubicBezTo>
                  <a:pt x="720329" y="1437482"/>
                  <a:pt x="692944" y="1441451"/>
                  <a:pt x="671513" y="1445420"/>
                </a:cubicBezTo>
                <a:lnTo>
                  <a:pt x="621507" y="1383508"/>
                </a:lnTo>
                <a:lnTo>
                  <a:pt x="571500" y="1359695"/>
                </a:lnTo>
                <a:lnTo>
                  <a:pt x="509587" y="1312070"/>
                </a:lnTo>
                <a:lnTo>
                  <a:pt x="440531" y="1297782"/>
                </a:lnTo>
                <a:lnTo>
                  <a:pt x="364332" y="1281113"/>
                </a:lnTo>
                <a:lnTo>
                  <a:pt x="297657" y="1266826"/>
                </a:lnTo>
                <a:lnTo>
                  <a:pt x="197644" y="1273970"/>
                </a:lnTo>
                <a:lnTo>
                  <a:pt x="116681" y="1278732"/>
                </a:lnTo>
                <a:lnTo>
                  <a:pt x="35719" y="1262064"/>
                </a:lnTo>
                <a:lnTo>
                  <a:pt x="0" y="1231107"/>
                </a:lnTo>
                <a:lnTo>
                  <a:pt x="7144" y="1214439"/>
                </a:lnTo>
                <a:lnTo>
                  <a:pt x="23813" y="1145383"/>
                </a:lnTo>
                <a:lnTo>
                  <a:pt x="54769" y="1088232"/>
                </a:lnTo>
                <a:lnTo>
                  <a:pt x="107156" y="1073945"/>
                </a:lnTo>
                <a:lnTo>
                  <a:pt x="140495" y="1014414"/>
                </a:lnTo>
                <a:lnTo>
                  <a:pt x="169068" y="1000127"/>
                </a:lnTo>
                <a:lnTo>
                  <a:pt x="180975" y="983457"/>
                </a:lnTo>
                <a:cubicBezTo>
                  <a:pt x="193675" y="974726"/>
                  <a:pt x="186532" y="968377"/>
                  <a:pt x="192882" y="954883"/>
                </a:cubicBezTo>
                <a:cubicBezTo>
                  <a:pt x="199232" y="941389"/>
                  <a:pt x="218281" y="911623"/>
                  <a:pt x="219075" y="902495"/>
                </a:cubicBezTo>
                <a:cubicBezTo>
                  <a:pt x="219869" y="893367"/>
                  <a:pt x="204788" y="900908"/>
                  <a:pt x="197644" y="900114"/>
                </a:cubicBezTo>
                <a:lnTo>
                  <a:pt x="240506" y="845345"/>
                </a:lnTo>
                <a:lnTo>
                  <a:pt x="261938" y="800100"/>
                </a:lnTo>
                <a:lnTo>
                  <a:pt x="266700" y="769145"/>
                </a:lnTo>
                <a:lnTo>
                  <a:pt x="273844" y="726282"/>
                </a:lnTo>
                <a:lnTo>
                  <a:pt x="266700" y="683420"/>
                </a:lnTo>
                <a:lnTo>
                  <a:pt x="252413" y="661989"/>
                </a:lnTo>
                <a:lnTo>
                  <a:pt x="240506" y="645320"/>
                </a:lnTo>
                <a:lnTo>
                  <a:pt x="228600" y="628651"/>
                </a:lnTo>
                <a:lnTo>
                  <a:pt x="207169" y="604839"/>
                </a:lnTo>
                <a:lnTo>
                  <a:pt x="235744" y="495301"/>
                </a:lnTo>
                <a:lnTo>
                  <a:pt x="245269" y="388145"/>
                </a:lnTo>
                <a:lnTo>
                  <a:pt x="283369" y="288133"/>
                </a:lnTo>
                <a:lnTo>
                  <a:pt x="290514" y="209551"/>
                </a:lnTo>
                <a:lnTo>
                  <a:pt x="300038" y="16192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1ED7C0E6-8B0B-4B66-9111-8C9E0DBB5D4D}"/>
              </a:ext>
            </a:extLst>
          </p:cNvPr>
          <p:cNvSpPr/>
          <p:nvPr/>
        </p:nvSpPr>
        <p:spPr>
          <a:xfrm>
            <a:off x="2964043" y="2458307"/>
            <a:ext cx="389896" cy="700886"/>
          </a:xfrm>
          <a:custGeom>
            <a:avLst/>
            <a:gdLst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66688 w 389896"/>
              <a:gd name="connsiteY4" fmla="*/ 269215 h 700886"/>
              <a:gd name="connsiteX5" fmla="*/ 348121 w 389896"/>
              <a:gd name="connsiteY5" fmla="*/ 297064 h 700886"/>
              <a:gd name="connsiteX6" fmla="*/ 329555 w 389896"/>
              <a:gd name="connsiteY6" fmla="*/ 306348 h 700886"/>
              <a:gd name="connsiteX7" fmla="*/ 306347 w 389896"/>
              <a:gd name="connsiteY7" fmla="*/ 338839 h 700886"/>
              <a:gd name="connsiteX8" fmla="*/ 306347 w 389896"/>
              <a:gd name="connsiteY8" fmla="*/ 417747 h 700886"/>
              <a:gd name="connsiteX9" fmla="*/ 306347 w 389896"/>
              <a:gd name="connsiteY9" fmla="*/ 417747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48121 w 389896"/>
              <a:gd name="connsiteY5" fmla="*/ 297064 h 700886"/>
              <a:gd name="connsiteX6" fmla="*/ 329555 w 389896"/>
              <a:gd name="connsiteY6" fmla="*/ 306348 h 700886"/>
              <a:gd name="connsiteX7" fmla="*/ 306347 w 389896"/>
              <a:gd name="connsiteY7" fmla="*/ 338839 h 700886"/>
              <a:gd name="connsiteX8" fmla="*/ 306347 w 389896"/>
              <a:gd name="connsiteY8" fmla="*/ 417747 h 700886"/>
              <a:gd name="connsiteX9" fmla="*/ 306347 w 389896"/>
              <a:gd name="connsiteY9" fmla="*/ 417747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29555 w 389896"/>
              <a:gd name="connsiteY6" fmla="*/ 306348 h 700886"/>
              <a:gd name="connsiteX7" fmla="*/ 306347 w 389896"/>
              <a:gd name="connsiteY7" fmla="*/ 338839 h 700886"/>
              <a:gd name="connsiteX8" fmla="*/ 306347 w 389896"/>
              <a:gd name="connsiteY8" fmla="*/ 417747 h 700886"/>
              <a:gd name="connsiteX9" fmla="*/ 306347 w 389896"/>
              <a:gd name="connsiteY9" fmla="*/ 417747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06347 w 389896"/>
              <a:gd name="connsiteY7" fmla="*/ 338839 h 700886"/>
              <a:gd name="connsiteX8" fmla="*/ 306347 w 389896"/>
              <a:gd name="connsiteY8" fmla="*/ 417747 h 700886"/>
              <a:gd name="connsiteX9" fmla="*/ 306347 w 389896"/>
              <a:gd name="connsiteY9" fmla="*/ 417747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06347 w 389896"/>
              <a:gd name="connsiteY8" fmla="*/ 417747 h 700886"/>
              <a:gd name="connsiteX9" fmla="*/ 306347 w 389896"/>
              <a:gd name="connsiteY9" fmla="*/ 417747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06347 w 389896"/>
              <a:gd name="connsiteY8" fmla="*/ 417747 h 700886"/>
              <a:gd name="connsiteX9" fmla="*/ 337371 w 389896"/>
              <a:gd name="connsiteY9" fmla="*/ 389989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06347 w 389896"/>
              <a:gd name="connsiteY8" fmla="*/ 417747 h 700886"/>
              <a:gd name="connsiteX9" fmla="*/ 312878 w 389896"/>
              <a:gd name="connsiteY9" fmla="*/ 375293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40637 w 389896"/>
              <a:gd name="connsiteY8" fmla="*/ 411215 h 700886"/>
              <a:gd name="connsiteX9" fmla="*/ 312878 w 389896"/>
              <a:gd name="connsiteY9" fmla="*/ 375293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40637 w 389896"/>
              <a:gd name="connsiteY8" fmla="*/ 411215 h 700886"/>
              <a:gd name="connsiteX9" fmla="*/ 330840 w 389896"/>
              <a:gd name="connsiteY9" fmla="*/ 380191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70028 w 389896"/>
              <a:gd name="connsiteY8" fmla="*/ 437341 h 700886"/>
              <a:gd name="connsiteX9" fmla="*/ 330840 w 389896"/>
              <a:gd name="connsiteY9" fmla="*/ 380191 h 700886"/>
              <a:gd name="connsiteX10" fmla="*/ 306347 w 389896"/>
              <a:gd name="connsiteY10" fmla="*/ 524504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70028 w 389896"/>
              <a:gd name="connsiteY8" fmla="*/ 437341 h 700886"/>
              <a:gd name="connsiteX9" fmla="*/ 330840 w 389896"/>
              <a:gd name="connsiteY9" fmla="*/ 380191 h 700886"/>
              <a:gd name="connsiteX10" fmla="*/ 339004 w 389896"/>
              <a:gd name="connsiteY10" fmla="*/ 496745 h 700886"/>
              <a:gd name="connsiteX11" fmla="*/ 269214 w 389896"/>
              <a:gd name="connsiteY11" fmla="*/ 524504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70028 w 389896"/>
              <a:gd name="connsiteY8" fmla="*/ 437341 h 700886"/>
              <a:gd name="connsiteX9" fmla="*/ 330840 w 389896"/>
              <a:gd name="connsiteY9" fmla="*/ 380191 h 700886"/>
              <a:gd name="connsiteX10" fmla="*/ 339004 w 389896"/>
              <a:gd name="connsiteY10" fmla="*/ 496745 h 700886"/>
              <a:gd name="connsiteX11" fmla="*/ 298606 w 389896"/>
              <a:gd name="connsiteY11" fmla="*/ 529402 h 700886"/>
              <a:gd name="connsiteX12" fmla="*/ 250647 w 389896"/>
              <a:gd name="connsiteY12" fmla="*/ 547712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70028 w 389896"/>
              <a:gd name="connsiteY8" fmla="*/ 437341 h 700886"/>
              <a:gd name="connsiteX9" fmla="*/ 330840 w 389896"/>
              <a:gd name="connsiteY9" fmla="*/ 380191 h 700886"/>
              <a:gd name="connsiteX10" fmla="*/ 339004 w 389896"/>
              <a:gd name="connsiteY10" fmla="*/ 496745 h 700886"/>
              <a:gd name="connsiteX11" fmla="*/ 298606 w 389896"/>
              <a:gd name="connsiteY11" fmla="*/ 529402 h 700886"/>
              <a:gd name="connsiteX12" fmla="*/ 286570 w 389896"/>
              <a:gd name="connsiteY12" fmla="*/ 575471 h 700886"/>
              <a:gd name="connsiteX13" fmla="*/ 250647 w 389896"/>
              <a:gd name="connsiteY13" fmla="*/ 59412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  <a:gd name="connsiteX0" fmla="*/ 389896 w 389896"/>
              <a:gd name="connsiteY0" fmla="*/ 0 h 700886"/>
              <a:gd name="connsiteX1" fmla="*/ 385254 w 389896"/>
              <a:gd name="connsiteY1" fmla="*/ 83550 h 700886"/>
              <a:gd name="connsiteX2" fmla="*/ 389896 w 389896"/>
              <a:gd name="connsiteY2" fmla="*/ 162457 h 700886"/>
              <a:gd name="connsiteX3" fmla="*/ 375971 w 389896"/>
              <a:gd name="connsiteY3" fmla="*/ 255290 h 700886"/>
              <a:gd name="connsiteX4" fmla="*/ 374852 w 389896"/>
              <a:gd name="connsiteY4" fmla="*/ 306770 h 700886"/>
              <a:gd name="connsiteX5" fmla="*/ 364449 w 389896"/>
              <a:gd name="connsiteY5" fmla="*/ 319924 h 700886"/>
              <a:gd name="connsiteX6" fmla="*/ 344250 w 389896"/>
              <a:gd name="connsiteY6" fmla="*/ 321043 h 700886"/>
              <a:gd name="connsiteX7" fmla="*/ 322676 w 389896"/>
              <a:gd name="connsiteY7" fmla="*/ 338839 h 700886"/>
              <a:gd name="connsiteX8" fmla="*/ 370028 w 389896"/>
              <a:gd name="connsiteY8" fmla="*/ 437341 h 700886"/>
              <a:gd name="connsiteX9" fmla="*/ 330840 w 389896"/>
              <a:gd name="connsiteY9" fmla="*/ 380191 h 700886"/>
              <a:gd name="connsiteX10" fmla="*/ 339004 w 389896"/>
              <a:gd name="connsiteY10" fmla="*/ 496745 h 700886"/>
              <a:gd name="connsiteX11" fmla="*/ 298606 w 389896"/>
              <a:gd name="connsiteY11" fmla="*/ 529402 h 700886"/>
              <a:gd name="connsiteX12" fmla="*/ 286570 w 389896"/>
              <a:gd name="connsiteY12" fmla="*/ 575471 h 700886"/>
              <a:gd name="connsiteX13" fmla="*/ 270241 w 389896"/>
              <a:gd name="connsiteY13" fmla="*/ 628418 h 700886"/>
              <a:gd name="connsiteX14" fmla="*/ 222797 w 389896"/>
              <a:gd name="connsiteY14" fmla="*/ 700886 h 700886"/>
              <a:gd name="connsiteX15" fmla="*/ 97474 w 389896"/>
              <a:gd name="connsiteY15" fmla="*/ 617336 h 700886"/>
              <a:gd name="connsiteX16" fmla="*/ 0 w 389896"/>
              <a:gd name="connsiteY16" fmla="*/ 547712 h 700886"/>
              <a:gd name="connsiteX17" fmla="*/ 51057 w 389896"/>
              <a:gd name="connsiteY17" fmla="*/ 482729 h 700886"/>
              <a:gd name="connsiteX18" fmla="*/ 37133 w 389896"/>
              <a:gd name="connsiteY18" fmla="*/ 427030 h 700886"/>
              <a:gd name="connsiteX19" fmla="*/ 74266 w 389896"/>
              <a:gd name="connsiteY19" fmla="*/ 227440 h 700886"/>
              <a:gd name="connsiteX20" fmla="*/ 97474 w 389896"/>
              <a:gd name="connsiteY20" fmla="*/ 120683 h 700886"/>
              <a:gd name="connsiteX21" fmla="*/ 181023 w 389896"/>
              <a:gd name="connsiteY21" fmla="*/ 51058 h 700886"/>
              <a:gd name="connsiteX22" fmla="*/ 246006 w 389896"/>
              <a:gd name="connsiteY22" fmla="*/ 9284 h 700886"/>
              <a:gd name="connsiteX23" fmla="*/ 283139 w 389896"/>
              <a:gd name="connsiteY23" fmla="*/ 9284 h 700886"/>
              <a:gd name="connsiteX24" fmla="*/ 389896 w 389896"/>
              <a:gd name="connsiteY24" fmla="*/ 0 h 70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9896" h="700886">
                <a:moveTo>
                  <a:pt x="389896" y="0"/>
                </a:moveTo>
                <a:lnTo>
                  <a:pt x="385254" y="83550"/>
                </a:lnTo>
                <a:lnTo>
                  <a:pt x="389896" y="162457"/>
                </a:lnTo>
                <a:lnTo>
                  <a:pt x="375971" y="255290"/>
                </a:lnTo>
                <a:cubicBezTo>
                  <a:pt x="375598" y="272450"/>
                  <a:pt x="376772" y="295998"/>
                  <a:pt x="374852" y="306770"/>
                </a:cubicBezTo>
                <a:cubicBezTo>
                  <a:pt x="372932" y="317542"/>
                  <a:pt x="367917" y="315539"/>
                  <a:pt x="364449" y="319924"/>
                </a:cubicBezTo>
                <a:lnTo>
                  <a:pt x="344250" y="321043"/>
                </a:lnTo>
                <a:lnTo>
                  <a:pt x="322676" y="338839"/>
                </a:lnTo>
                <a:cubicBezTo>
                  <a:pt x="317233" y="365142"/>
                  <a:pt x="368667" y="430449"/>
                  <a:pt x="370028" y="437341"/>
                </a:cubicBezTo>
                <a:cubicBezTo>
                  <a:pt x="371389" y="444233"/>
                  <a:pt x="336011" y="370290"/>
                  <a:pt x="330840" y="380191"/>
                </a:cubicBezTo>
                <a:cubicBezTo>
                  <a:pt x="325669" y="390092"/>
                  <a:pt x="341181" y="447008"/>
                  <a:pt x="339004" y="496745"/>
                </a:cubicBezTo>
                <a:lnTo>
                  <a:pt x="298606" y="529402"/>
                </a:lnTo>
                <a:lnTo>
                  <a:pt x="286570" y="575471"/>
                </a:lnTo>
                <a:lnTo>
                  <a:pt x="270241" y="628418"/>
                </a:lnTo>
                <a:lnTo>
                  <a:pt x="222797" y="700886"/>
                </a:lnTo>
                <a:lnTo>
                  <a:pt x="97474" y="617336"/>
                </a:lnTo>
                <a:lnTo>
                  <a:pt x="0" y="547712"/>
                </a:lnTo>
                <a:lnTo>
                  <a:pt x="51057" y="482729"/>
                </a:lnTo>
                <a:lnTo>
                  <a:pt x="37133" y="427030"/>
                </a:lnTo>
                <a:lnTo>
                  <a:pt x="74266" y="227440"/>
                </a:lnTo>
                <a:lnTo>
                  <a:pt x="97474" y="120683"/>
                </a:lnTo>
                <a:lnTo>
                  <a:pt x="181023" y="51058"/>
                </a:lnTo>
                <a:lnTo>
                  <a:pt x="246006" y="9284"/>
                </a:lnTo>
                <a:lnTo>
                  <a:pt x="283139" y="9284"/>
                </a:lnTo>
                <a:lnTo>
                  <a:pt x="389896" y="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D9D54E6-40D0-4916-89CB-7932C998B1DE}"/>
              </a:ext>
            </a:extLst>
          </p:cNvPr>
          <p:cNvSpPr/>
          <p:nvPr/>
        </p:nvSpPr>
        <p:spPr>
          <a:xfrm>
            <a:off x="3090971" y="3095536"/>
            <a:ext cx="558970" cy="1072370"/>
          </a:xfrm>
          <a:custGeom>
            <a:avLst/>
            <a:gdLst>
              <a:gd name="connsiteX0" fmla="*/ 182273 w 470871"/>
              <a:gd name="connsiteY0" fmla="*/ 12151 h 981233"/>
              <a:gd name="connsiteX1" fmla="*/ 276447 w 470871"/>
              <a:gd name="connsiteY1" fmla="*/ 0 h 981233"/>
              <a:gd name="connsiteX2" fmla="*/ 297712 w 470871"/>
              <a:gd name="connsiteY2" fmla="*/ 45568 h 981233"/>
              <a:gd name="connsiteX3" fmla="*/ 288598 w 470871"/>
              <a:gd name="connsiteY3" fmla="*/ 206575 h 981233"/>
              <a:gd name="connsiteX4" fmla="*/ 331128 w 470871"/>
              <a:gd name="connsiteY4" fmla="*/ 255181 h 981233"/>
              <a:gd name="connsiteX5" fmla="*/ 431378 w 470871"/>
              <a:gd name="connsiteY5" fmla="*/ 270371 h 981233"/>
              <a:gd name="connsiteX6" fmla="*/ 467833 w 470871"/>
              <a:gd name="connsiteY6" fmla="*/ 331128 h 981233"/>
              <a:gd name="connsiteX7" fmla="*/ 470871 w 470871"/>
              <a:gd name="connsiteY7" fmla="*/ 385810 h 981233"/>
              <a:gd name="connsiteX8" fmla="*/ 470871 w 470871"/>
              <a:gd name="connsiteY8" fmla="*/ 452643 h 981233"/>
              <a:gd name="connsiteX9" fmla="*/ 455681 w 470871"/>
              <a:gd name="connsiteY9" fmla="*/ 565044 h 981233"/>
              <a:gd name="connsiteX10" fmla="*/ 455681 w 470871"/>
              <a:gd name="connsiteY10" fmla="*/ 634915 h 981233"/>
              <a:gd name="connsiteX11" fmla="*/ 437454 w 470871"/>
              <a:gd name="connsiteY11" fmla="*/ 701749 h 981233"/>
              <a:gd name="connsiteX12" fmla="*/ 425302 w 470871"/>
              <a:gd name="connsiteY12" fmla="*/ 884021 h 981233"/>
              <a:gd name="connsiteX13" fmla="*/ 416189 w 470871"/>
              <a:gd name="connsiteY13" fmla="*/ 981233 h 981233"/>
              <a:gd name="connsiteX14" fmla="*/ 385810 w 470871"/>
              <a:gd name="connsiteY14" fmla="*/ 978195 h 981233"/>
              <a:gd name="connsiteX15" fmla="*/ 312901 w 470871"/>
              <a:gd name="connsiteY15" fmla="*/ 905286 h 981233"/>
              <a:gd name="connsiteX16" fmla="*/ 239992 w 470871"/>
              <a:gd name="connsiteY16" fmla="*/ 841491 h 981233"/>
              <a:gd name="connsiteX17" fmla="*/ 218727 w 470871"/>
              <a:gd name="connsiteY17" fmla="*/ 826301 h 981233"/>
              <a:gd name="connsiteX18" fmla="*/ 212651 w 470871"/>
              <a:gd name="connsiteY18" fmla="*/ 768582 h 981233"/>
              <a:gd name="connsiteX19" fmla="*/ 209613 w 470871"/>
              <a:gd name="connsiteY19" fmla="*/ 744279 h 981233"/>
              <a:gd name="connsiteX20" fmla="*/ 209613 w 470871"/>
              <a:gd name="connsiteY20" fmla="*/ 695673 h 981233"/>
              <a:gd name="connsiteX21" fmla="*/ 209613 w 470871"/>
              <a:gd name="connsiteY21" fmla="*/ 653143 h 981233"/>
              <a:gd name="connsiteX22" fmla="*/ 212651 w 470871"/>
              <a:gd name="connsiteY22" fmla="*/ 622764 h 981233"/>
              <a:gd name="connsiteX23" fmla="*/ 179235 w 470871"/>
              <a:gd name="connsiteY23" fmla="*/ 586309 h 981233"/>
              <a:gd name="connsiteX24" fmla="*/ 151894 w 470871"/>
              <a:gd name="connsiteY24" fmla="*/ 558969 h 981233"/>
              <a:gd name="connsiteX25" fmla="*/ 130629 w 470871"/>
              <a:gd name="connsiteY25" fmla="*/ 498211 h 981233"/>
              <a:gd name="connsiteX26" fmla="*/ 133667 w 470871"/>
              <a:gd name="connsiteY26" fmla="*/ 461757 h 981233"/>
              <a:gd name="connsiteX27" fmla="*/ 133667 w 470871"/>
              <a:gd name="connsiteY27" fmla="*/ 400999 h 981233"/>
              <a:gd name="connsiteX28" fmla="*/ 39492 w 470871"/>
              <a:gd name="connsiteY28" fmla="*/ 394923 h 981233"/>
              <a:gd name="connsiteX29" fmla="*/ 18227 w 470871"/>
              <a:gd name="connsiteY29" fmla="*/ 352393 h 981233"/>
              <a:gd name="connsiteX30" fmla="*/ 0 w 470871"/>
              <a:gd name="connsiteY30" fmla="*/ 288598 h 981233"/>
              <a:gd name="connsiteX31" fmla="*/ 63795 w 470871"/>
              <a:gd name="connsiteY31" fmla="*/ 273408 h 981233"/>
              <a:gd name="connsiteX32" fmla="*/ 118477 w 470871"/>
              <a:gd name="connsiteY32" fmla="*/ 270371 h 981233"/>
              <a:gd name="connsiteX33" fmla="*/ 133667 w 470871"/>
              <a:gd name="connsiteY33" fmla="*/ 209613 h 981233"/>
              <a:gd name="connsiteX34" fmla="*/ 133667 w 470871"/>
              <a:gd name="connsiteY34" fmla="*/ 164045 h 981233"/>
              <a:gd name="connsiteX35" fmla="*/ 148856 w 470871"/>
              <a:gd name="connsiteY35" fmla="*/ 103287 h 981233"/>
              <a:gd name="connsiteX36" fmla="*/ 182273 w 470871"/>
              <a:gd name="connsiteY36" fmla="*/ 12151 h 981233"/>
              <a:gd name="connsiteX0" fmla="*/ 154932 w 470871"/>
              <a:gd name="connsiteY0" fmla="*/ 0 h 1014650"/>
              <a:gd name="connsiteX1" fmla="*/ 276447 w 470871"/>
              <a:gd name="connsiteY1" fmla="*/ 33417 h 1014650"/>
              <a:gd name="connsiteX2" fmla="*/ 297712 w 470871"/>
              <a:gd name="connsiteY2" fmla="*/ 78985 h 1014650"/>
              <a:gd name="connsiteX3" fmla="*/ 288598 w 470871"/>
              <a:gd name="connsiteY3" fmla="*/ 239992 h 1014650"/>
              <a:gd name="connsiteX4" fmla="*/ 331128 w 470871"/>
              <a:gd name="connsiteY4" fmla="*/ 288598 h 1014650"/>
              <a:gd name="connsiteX5" fmla="*/ 431378 w 470871"/>
              <a:gd name="connsiteY5" fmla="*/ 303788 h 1014650"/>
              <a:gd name="connsiteX6" fmla="*/ 467833 w 470871"/>
              <a:gd name="connsiteY6" fmla="*/ 364545 h 1014650"/>
              <a:gd name="connsiteX7" fmla="*/ 470871 w 470871"/>
              <a:gd name="connsiteY7" fmla="*/ 419227 h 1014650"/>
              <a:gd name="connsiteX8" fmla="*/ 470871 w 470871"/>
              <a:gd name="connsiteY8" fmla="*/ 486060 h 1014650"/>
              <a:gd name="connsiteX9" fmla="*/ 455681 w 470871"/>
              <a:gd name="connsiteY9" fmla="*/ 598461 h 1014650"/>
              <a:gd name="connsiteX10" fmla="*/ 455681 w 470871"/>
              <a:gd name="connsiteY10" fmla="*/ 668332 h 1014650"/>
              <a:gd name="connsiteX11" fmla="*/ 437454 w 470871"/>
              <a:gd name="connsiteY11" fmla="*/ 735166 h 1014650"/>
              <a:gd name="connsiteX12" fmla="*/ 425302 w 470871"/>
              <a:gd name="connsiteY12" fmla="*/ 917438 h 1014650"/>
              <a:gd name="connsiteX13" fmla="*/ 416189 w 470871"/>
              <a:gd name="connsiteY13" fmla="*/ 1014650 h 1014650"/>
              <a:gd name="connsiteX14" fmla="*/ 385810 w 470871"/>
              <a:gd name="connsiteY14" fmla="*/ 1011612 h 1014650"/>
              <a:gd name="connsiteX15" fmla="*/ 312901 w 470871"/>
              <a:gd name="connsiteY15" fmla="*/ 938703 h 1014650"/>
              <a:gd name="connsiteX16" fmla="*/ 239992 w 470871"/>
              <a:gd name="connsiteY16" fmla="*/ 874908 h 1014650"/>
              <a:gd name="connsiteX17" fmla="*/ 218727 w 470871"/>
              <a:gd name="connsiteY17" fmla="*/ 859718 h 1014650"/>
              <a:gd name="connsiteX18" fmla="*/ 212651 w 470871"/>
              <a:gd name="connsiteY18" fmla="*/ 801999 h 1014650"/>
              <a:gd name="connsiteX19" fmla="*/ 209613 w 470871"/>
              <a:gd name="connsiteY19" fmla="*/ 777696 h 1014650"/>
              <a:gd name="connsiteX20" fmla="*/ 209613 w 470871"/>
              <a:gd name="connsiteY20" fmla="*/ 729090 h 1014650"/>
              <a:gd name="connsiteX21" fmla="*/ 209613 w 470871"/>
              <a:gd name="connsiteY21" fmla="*/ 686560 h 1014650"/>
              <a:gd name="connsiteX22" fmla="*/ 212651 w 470871"/>
              <a:gd name="connsiteY22" fmla="*/ 656181 h 1014650"/>
              <a:gd name="connsiteX23" fmla="*/ 179235 w 470871"/>
              <a:gd name="connsiteY23" fmla="*/ 619726 h 1014650"/>
              <a:gd name="connsiteX24" fmla="*/ 151894 w 470871"/>
              <a:gd name="connsiteY24" fmla="*/ 592386 h 1014650"/>
              <a:gd name="connsiteX25" fmla="*/ 130629 w 470871"/>
              <a:gd name="connsiteY25" fmla="*/ 531628 h 1014650"/>
              <a:gd name="connsiteX26" fmla="*/ 133667 w 470871"/>
              <a:gd name="connsiteY26" fmla="*/ 495174 h 1014650"/>
              <a:gd name="connsiteX27" fmla="*/ 133667 w 470871"/>
              <a:gd name="connsiteY27" fmla="*/ 434416 h 1014650"/>
              <a:gd name="connsiteX28" fmla="*/ 39492 w 470871"/>
              <a:gd name="connsiteY28" fmla="*/ 428340 h 1014650"/>
              <a:gd name="connsiteX29" fmla="*/ 18227 w 470871"/>
              <a:gd name="connsiteY29" fmla="*/ 385810 h 1014650"/>
              <a:gd name="connsiteX30" fmla="*/ 0 w 470871"/>
              <a:gd name="connsiteY30" fmla="*/ 322015 h 1014650"/>
              <a:gd name="connsiteX31" fmla="*/ 63795 w 470871"/>
              <a:gd name="connsiteY31" fmla="*/ 306825 h 1014650"/>
              <a:gd name="connsiteX32" fmla="*/ 118477 w 470871"/>
              <a:gd name="connsiteY32" fmla="*/ 303788 h 1014650"/>
              <a:gd name="connsiteX33" fmla="*/ 133667 w 470871"/>
              <a:gd name="connsiteY33" fmla="*/ 243030 h 1014650"/>
              <a:gd name="connsiteX34" fmla="*/ 133667 w 470871"/>
              <a:gd name="connsiteY34" fmla="*/ 197462 h 1014650"/>
              <a:gd name="connsiteX35" fmla="*/ 148856 w 470871"/>
              <a:gd name="connsiteY35" fmla="*/ 136704 h 1014650"/>
              <a:gd name="connsiteX36" fmla="*/ 154932 w 470871"/>
              <a:gd name="connsiteY36" fmla="*/ 0 h 1014650"/>
              <a:gd name="connsiteX0" fmla="*/ 154932 w 470871"/>
              <a:gd name="connsiteY0" fmla="*/ 0 h 1014650"/>
              <a:gd name="connsiteX1" fmla="*/ 276447 w 470871"/>
              <a:gd name="connsiteY1" fmla="*/ 33417 h 1014650"/>
              <a:gd name="connsiteX2" fmla="*/ 370621 w 470871"/>
              <a:gd name="connsiteY2" fmla="*/ 36455 h 1014650"/>
              <a:gd name="connsiteX3" fmla="*/ 288598 w 470871"/>
              <a:gd name="connsiteY3" fmla="*/ 239992 h 1014650"/>
              <a:gd name="connsiteX4" fmla="*/ 331128 w 470871"/>
              <a:gd name="connsiteY4" fmla="*/ 288598 h 1014650"/>
              <a:gd name="connsiteX5" fmla="*/ 431378 w 470871"/>
              <a:gd name="connsiteY5" fmla="*/ 303788 h 1014650"/>
              <a:gd name="connsiteX6" fmla="*/ 467833 w 470871"/>
              <a:gd name="connsiteY6" fmla="*/ 364545 h 1014650"/>
              <a:gd name="connsiteX7" fmla="*/ 470871 w 470871"/>
              <a:gd name="connsiteY7" fmla="*/ 419227 h 1014650"/>
              <a:gd name="connsiteX8" fmla="*/ 470871 w 470871"/>
              <a:gd name="connsiteY8" fmla="*/ 486060 h 1014650"/>
              <a:gd name="connsiteX9" fmla="*/ 455681 w 470871"/>
              <a:gd name="connsiteY9" fmla="*/ 598461 h 1014650"/>
              <a:gd name="connsiteX10" fmla="*/ 455681 w 470871"/>
              <a:gd name="connsiteY10" fmla="*/ 668332 h 1014650"/>
              <a:gd name="connsiteX11" fmla="*/ 437454 w 470871"/>
              <a:gd name="connsiteY11" fmla="*/ 735166 h 1014650"/>
              <a:gd name="connsiteX12" fmla="*/ 425302 w 470871"/>
              <a:gd name="connsiteY12" fmla="*/ 917438 h 1014650"/>
              <a:gd name="connsiteX13" fmla="*/ 416189 w 470871"/>
              <a:gd name="connsiteY13" fmla="*/ 1014650 h 1014650"/>
              <a:gd name="connsiteX14" fmla="*/ 385810 w 470871"/>
              <a:gd name="connsiteY14" fmla="*/ 1011612 h 1014650"/>
              <a:gd name="connsiteX15" fmla="*/ 312901 w 470871"/>
              <a:gd name="connsiteY15" fmla="*/ 938703 h 1014650"/>
              <a:gd name="connsiteX16" fmla="*/ 239992 w 470871"/>
              <a:gd name="connsiteY16" fmla="*/ 874908 h 1014650"/>
              <a:gd name="connsiteX17" fmla="*/ 218727 w 470871"/>
              <a:gd name="connsiteY17" fmla="*/ 859718 h 1014650"/>
              <a:gd name="connsiteX18" fmla="*/ 212651 w 470871"/>
              <a:gd name="connsiteY18" fmla="*/ 801999 h 1014650"/>
              <a:gd name="connsiteX19" fmla="*/ 209613 w 470871"/>
              <a:gd name="connsiteY19" fmla="*/ 777696 h 1014650"/>
              <a:gd name="connsiteX20" fmla="*/ 209613 w 470871"/>
              <a:gd name="connsiteY20" fmla="*/ 729090 h 1014650"/>
              <a:gd name="connsiteX21" fmla="*/ 209613 w 470871"/>
              <a:gd name="connsiteY21" fmla="*/ 686560 h 1014650"/>
              <a:gd name="connsiteX22" fmla="*/ 212651 w 470871"/>
              <a:gd name="connsiteY22" fmla="*/ 656181 h 1014650"/>
              <a:gd name="connsiteX23" fmla="*/ 179235 w 470871"/>
              <a:gd name="connsiteY23" fmla="*/ 619726 h 1014650"/>
              <a:gd name="connsiteX24" fmla="*/ 151894 w 470871"/>
              <a:gd name="connsiteY24" fmla="*/ 592386 h 1014650"/>
              <a:gd name="connsiteX25" fmla="*/ 130629 w 470871"/>
              <a:gd name="connsiteY25" fmla="*/ 531628 h 1014650"/>
              <a:gd name="connsiteX26" fmla="*/ 133667 w 470871"/>
              <a:gd name="connsiteY26" fmla="*/ 495174 h 1014650"/>
              <a:gd name="connsiteX27" fmla="*/ 133667 w 470871"/>
              <a:gd name="connsiteY27" fmla="*/ 434416 h 1014650"/>
              <a:gd name="connsiteX28" fmla="*/ 39492 w 470871"/>
              <a:gd name="connsiteY28" fmla="*/ 428340 h 1014650"/>
              <a:gd name="connsiteX29" fmla="*/ 18227 w 470871"/>
              <a:gd name="connsiteY29" fmla="*/ 385810 h 1014650"/>
              <a:gd name="connsiteX30" fmla="*/ 0 w 470871"/>
              <a:gd name="connsiteY30" fmla="*/ 322015 h 1014650"/>
              <a:gd name="connsiteX31" fmla="*/ 63795 w 470871"/>
              <a:gd name="connsiteY31" fmla="*/ 306825 h 1014650"/>
              <a:gd name="connsiteX32" fmla="*/ 118477 w 470871"/>
              <a:gd name="connsiteY32" fmla="*/ 303788 h 1014650"/>
              <a:gd name="connsiteX33" fmla="*/ 133667 w 470871"/>
              <a:gd name="connsiteY33" fmla="*/ 243030 h 1014650"/>
              <a:gd name="connsiteX34" fmla="*/ 133667 w 470871"/>
              <a:gd name="connsiteY34" fmla="*/ 197462 h 1014650"/>
              <a:gd name="connsiteX35" fmla="*/ 148856 w 470871"/>
              <a:gd name="connsiteY35" fmla="*/ 136704 h 1014650"/>
              <a:gd name="connsiteX36" fmla="*/ 154932 w 470871"/>
              <a:gd name="connsiteY36" fmla="*/ 0 h 1014650"/>
              <a:gd name="connsiteX0" fmla="*/ 154932 w 470871"/>
              <a:gd name="connsiteY0" fmla="*/ 0 h 1014650"/>
              <a:gd name="connsiteX1" fmla="*/ 276447 w 470871"/>
              <a:gd name="connsiteY1" fmla="*/ 33417 h 1014650"/>
              <a:gd name="connsiteX2" fmla="*/ 370621 w 470871"/>
              <a:gd name="connsiteY2" fmla="*/ 36455 h 1014650"/>
              <a:gd name="connsiteX3" fmla="*/ 337204 w 470871"/>
              <a:gd name="connsiteY3" fmla="*/ 221764 h 1014650"/>
              <a:gd name="connsiteX4" fmla="*/ 331128 w 470871"/>
              <a:gd name="connsiteY4" fmla="*/ 288598 h 1014650"/>
              <a:gd name="connsiteX5" fmla="*/ 431378 w 470871"/>
              <a:gd name="connsiteY5" fmla="*/ 303788 h 1014650"/>
              <a:gd name="connsiteX6" fmla="*/ 467833 w 470871"/>
              <a:gd name="connsiteY6" fmla="*/ 364545 h 1014650"/>
              <a:gd name="connsiteX7" fmla="*/ 470871 w 470871"/>
              <a:gd name="connsiteY7" fmla="*/ 419227 h 1014650"/>
              <a:gd name="connsiteX8" fmla="*/ 470871 w 470871"/>
              <a:gd name="connsiteY8" fmla="*/ 486060 h 1014650"/>
              <a:gd name="connsiteX9" fmla="*/ 455681 w 470871"/>
              <a:gd name="connsiteY9" fmla="*/ 598461 h 1014650"/>
              <a:gd name="connsiteX10" fmla="*/ 455681 w 470871"/>
              <a:gd name="connsiteY10" fmla="*/ 668332 h 1014650"/>
              <a:gd name="connsiteX11" fmla="*/ 437454 w 470871"/>
              <a:gd name="connsiteY11" fmla="*/ 735166 h 1014650"/>
              <a:gd name="connsiteX12" fmla="*/ 425302 w 470871"/>
              <a:gd name="connsiteY12" fmla="*/ 917438 h 1014650"/>
              <a:gd name="connsiteX13" fmla="*/ 416189 w 470871"/>
              <a:gd name="connsiteY13" fmla="*/ 1014650 h 1014650"/>
              <a:gd name="connsiteX14" fmla="*/ 385810 w 470871"/>
              <a:gd name="connsiteY14" fmla="*/ 1011612 h 1014650"/>
              <a:gd name="connsiteX15" fmla="*/ 312901 w 470871"/>
              <a:gd name="connsiteY15" fmla="*/ 938703 h 1014650"/>
              <a:gd name="connsiteX16" fmla="*/ 239992 w 470871"/>
              <a:gd name="connsiteY16" fmla="*/ 874908 h 1014650"/>
              <a:gd name="connsiteX17" fmla="*/ 218727 w 470871"/>
              <a:gd name="connsiteY17" fmla="*/ 859718 h 1014650"/>
              <a:gd name="connsiteX18" fmla="*/ 212651 w 470871"/>
              <a:gd name="connsiteY18" fmla="*/ 801999 h 1014650"/>
              <a:gd name="connsiteX19" fmla="*/ 209613 w 470871"/>
              <a:gd name="connsiteY19" fmla="*/ 777696 h 1014650"/>
              <a:gd name="connsiteX20" fmla="*/ 209613 w 470871"/>
              <a:gd name="connsiteY20" fmla="*/ 729090 h 1014650"/>
              <a:gd name="connsiteX21" fmla="*/ 209613 w 470871"/>
              <a:gd name="connsiteY21" fmla="*/ 686560 h 1014650"/>
              <a:gd name="connsiteX22" fmla="*/ 212651 w 470871"/>
              <a:gd name="connsiteY22" fmla="*/ 656181 h 1014650"/>
              <a:gd name="connsiteX23" fmla="*/ 179235 w 470871"/>
              <a:gd name="connsiteY23" fmla="*/ 619726 h 1014650"/>
              <a:gd name="connsiteX24" fmla="*/ 151894 w 470871"/>
              <a:gd name="connsiteY24" fmla="*/ 592386 h 1014650"/>
              <a:gd name="connsiteX25" fmla="*/ 130629 w 470871"/>
              <a:gd name="connsiteY25" fmla="*/ 531628 h 1014650"/>
              <a:gd name="connsiteX26" fmla="*/ 133667 w 470871"/>
              <a:gd name="connsiteY26" fmla="*/ 495174 h 1014650"/>
              <a:gd name="connsiteX27" fmla="*/ 133667 w 470871"/>
              <a:gd name="connsiteY27" fmla="*/ 434416 h 1014650"/>
              <a:gd name="connsiteX28" fmla="*/ 39492 w 470871"/>
              <a:gd name="connsiteY28" fmla="*/ 428340 h 1014650"/>
              <a:gd name="connsiteX29" fmla="*/ 18227 w 470871"/>
              <a:gd name="connsiteY29" fmla="*/ 385810 h 1014650"/>
              <a:gd name="connsiteX30" fmla="*/ 0 w 470871"/>
              <a:gd name="connsiteY30" fmla="*/ 322015 h 1014650"/>
              <a:gd name="connsiteX31" fmla="*/ 63795 w 470871"/>
              <a:gd name="connsiteY31" fmla="*/ 306825 h 1014650"/>
              <a:gd name="connsiteX32" fmla="*/ 118477 w 470871"/>
              <a:gd name="connsiteY32" fmla="*/ 303788 h 1014650"/>
              <a:gd name="connsiteX33" fmla="*/ 133667 w 470871"/>
              <a:gd name="connsiteY33" fmla="*/ 243030 h 1014650"/>
              <a:gd name="connsiteX34" fmla="*/ 133667 w 470871"/>
              <a:gd name="connsiteY34" fmla="*/ 197462 h 1014650"/>
              <a:gd name="connsiteX35" fmla="*/ 148856 w 470871"/>
              <a:gd name="connsiteY35" fmla="*/ 136704 h 1014650"/>
              <a:gd name="connsiteX36" fmla="*/ 154932 w 470871"/>
              <a:gd name="connsiteY36" fmla="*/ 0 h 1014650"/>
              <a:gd name="connsiteX0" fmla="*/ 154932 w 470871"/>
              <a:gd name="connsiteY0" fmla="*/ 0 h 1014650"/>
              <a:gd name="connsiteX1" fmla="*/ 276447 w 470871"/>
              <a:gd name="connsiteY1" fmla="*/ 33417 h 1014650"/>
              <a:gd name="connsiteX2" fmla="*/ 370621 w 470871"/>
              <a:gd name="connsiteY2" fmla="*/ 36455 h 1014650"/>
              <a:gd name="connsiteX3" fmla="*/ 337204 w 470871"/>
              <a:gd name="connsiteY3" fmla="*/ 221764 h 1014650"/>
              <a:gd name="connsiteX4" fmla="*/ 373658 w 470871"/>
              <a:gd name="connsiteY4" fmla="*/ 273409 h 1014650"/>
              <a:gd name="connsiteX5" fmla="*/ 431378 w 470871"/>
              <a:gd name="connsiteY5" fmla="*/ 303788 h 1014650"/>
              <a:gd name="connsiteX6" fmla="*/ 467833 w 470871"/>
              <a:gd name="connsiteY6" fmla="*/ 364545 h 1014650"/>
              <a:gd name="connsiteX7" fmla="*/ 470871 w 470871"/>
              <a:gd name="connsiteY7" fmla="*/ 419227 h 1014650"/>
              <a:gd name="connsiteX8" fmla="*/ 470871 w 470871"/>
              <a:gd name="connsiteY8" fmla="*/ 486060 h 1014650"/>
              <a:gd name="connsiteX9" fmla="*/ 455681 w 470871"/>
              <a:gd name="connsiteY9" fmla="*/ 598461 h 1014650"/>
              <a:gd name="connsiteX10" fmla="*/ 455681 w 470871"/>
              <a:gd name="connsiteY10" fmla="*/ 668332 h 1014650"/>
              <a:gd name="connsiteX11" fmla="*/ 437454 w 470871"/>
              <a:gd name="connsiteY11" fmla="*/ 735166 h 1014650"/>
              <a:gd name="connsiteX12" fmla="*/ 425302 w 470871"/>
              <a:gd name="connsiteY12" fmla="*/ 917438 h 1014650"/>
              <a:gd name="connsiteX13" fmla="*/ 416189 w 470871"/>
              <a:gd name="connsiteY13" fmla="*/ 1014650 h 1014650"/>
              <a:gd name="connsiteX14" fmla="*/ 385810 w 470871"/>
              <a:gd name="connsiteY14" fmla="*/ 1011612 h 1014650"/>
              <a:gd name="connsiteX15" fmla="*/ 312901 w 470871"/>
              <a:gd name="connsiteY15" fmla="*/ 938703 h 1014650"/>
              <a:gd name="connsiteX16" fmla="*/ 239992 w 470871"/>
              <a:gd name="connsiteY16" fmla="*/ 874908 h 1014650"/>
              <a:gd name="connsiteX17" fmla="*/ 218727 w 470871"/>
              <a:gd name="connsiteY17" fmla="*/ 859718 h 1014650"/>
              <a:gd name="connsiteX18" fmla="*/ 212651 w 470871"/>
              <a:gd name="connsiteY18" fmla="*/ 801999 h 1014650"/>
              <a:gd name="connsiteX19" fmla="*/ 209613 w 470871"/>
              <a:gd name="connsiteY19" fmla="*/ 777696 h 1014650"/>
              <a:gd name="connsiteX20" fmla="*/ 209613 w 470871"/>
              <a:gd name="connsiteY20" fmla="*/ 729090 h 1014650"/>
              <a:gd name="connsiteX21" fmla="*/ 209613 w 470871"/>
              <a:gd name="connsiteY21" fmla="*/ 686560 h 1014650"/>
              <a:gd name="connsiteX22" fmla="*/ 212651 w 470871"/>
              <a:gd name="connsiteY22" fmla="*/ 656181 h 1014650"/>
              <a:gd name="connsiteX23" fmla="*/ 179235 w 470871"/>
              <a:gd name="connsiteY23" fmla="*/ 619726 h 1014650"/>
              <a:gd name="connsiteX24" fmla="*/ 151894 w 470871"/>
              <a:gd name="connsiteY24" fmla="*/ 592386 h 1014650"/>
              <a:gd name="connsiteX25" fmla="*/ 130629 w 470871"/>
              <a:gd name="connsiteY25" fmla="*/ 531628 h 1014650"/>
              <a:gd name="connsiteX26" fmla="*/ 133667 w 470871"/>
              <a:gd name="connsiteY26" fmla="*/ 495174 h 1014650"/>
              <a:gd name="connsiteX27" fmla="*/ 133667 w 470871"/>
              <a:gd name="connsiteY27" fmla="*/ 434416 h 1014650"/>
              <a:gd name="connsiteX28" fmla="*/ 39492 w 470871"/>
              <a:gd name="connsiteY28" fmla="*/ 428340 h 1014650"/>
              <a:gd name="connsiteX29" fmla="*/ 18227 w 470871"/>
              <a:gd name="connsiteY29" fmla="*/ 385810 h 1014650"/>
              <a:gd name="connsiteX30" fmla="*/ 0 w 470871"/>
              <a:gd name="connsiteY30" fmla="*/ 322015 h 1014650"/>
              <a:gd name="connsiteX31" fmla="*/ 63795 w 470871"/>
              <a:gd name="connsiteY31" fmla="*/ 306825 h 1014650"/>
              <a:gd name="connsiteX32" fmla="*/ 118477 w 470871"/>
              <a:gd name="connsiteY32" fmla="*/ 303788 h 1014650"/>
              <a:gd name="connsiteX33" fmla="*/ 133667 w 470871"/>
              <a:gd name="connsiteY33" fmla="*/ 243030 h 1014650"/>
              <a:gd name="connsiteX34" fmla="*/ 133667 w 470871"/>
              <a:gd name="connsiteY34" fmla="*/ 197462 h 1014650"/>
              <a:gd name="connsiteX35" fmla="*/ 148856 w 470871"/>
              <a:gd name="connsiteY35" fmla="*/ 136704 h 1014650"/>
              <a:gd name="connsiteX36" fmla="*/ 154932 w 470871"/>
              <a:gd name="connsiteY36" fmla="*/ 0 h 1014650"/>
              <a:gd name="connsiteX0" fmla="*/ 154932 w 516439"/>
              <a:gd name="connsiteY0" fmla="*/ 0 h 1014650"/>
              <a:gd name="connsiteX1" fmla="*/ 276447 w 516439"/>
              <a:gd name="connsiteY1" fmla="*/ 33417 h 1014650"/>
              <a:gd name="connsiteX2" fmla="*/ 370621 w 516439"/>
              <a:gd name="connsiteY2" fmla="*/ 36455 h 1014650"/>
              <a:gd name="connsiteX3" fmla="*/ 337204 w 516439"/>
              <a:gd name="connsiteY3" fmla="*/ 221764 h 1014650"/>
              <a:gd name="connsiteX4" fmla="*/ 373658 w 516439"/>
              <a:gd name="connsiteY4" fmla="*/ 273409 h 1014650"/>
              <a:gd name="connsiteX5" fmla="*/ 516439 w 516439"/>
              <a:gd name="connsiteY5" fmla="*/ 267333 h 1014650"/>
              <a:gd name="connsiteX6" fmla="*/ 467833 w 516439"/>
              <a:gd name="connsiteY6" fmla="*/ 364545 h 1014650"/>
              <a:gd name="connsiteX7" fmla="*/ 470871 w 516439"/>
              <a:gd name="connsiteY7" fmla="*/ 419227 h 1014650"/>
              <a:gd name="connsiteX8" fmla="*/ 470871 w 516439"/>
              <a:gd name="connsiteY8" fmla="*/ 486060 h 1014650"/>
              <a:gd name="connsiteX9" fmla="*/ 455681 w 516439"/>
              <a:gd name="connsiteY9" fmla="*/ 598461 h 1014650"/>
              <a:gd name="connsiteX10" fmla="*/ 455681 w 516439"/>
              <a:gd name="connsiteY10" fmla="*/ 668332 h 1014650"/>
              <a:gd name="connsiteX11" fmla="*/ 437454 w 516439"/>
              <a:gd name="connsiteY11" fmla="*/ 735166 h 1014650"/>
              <a:gd name="connsiteX12" fmla="*/ 425302 w 516439"/>
              <a:gd name="connsiteY12" fmla="*/ 917438 h 1014650"/>
              <a:gd name="connsiteX13" fmla="*/ 416189 w 516439"/>
              <a:gd name="connsiteY13" fmla="*/ 1014650 h 1014650"/>
              <a:gd name="connsiteX14" fmla="*/ 385810 w 516439"/>
              <a:gd name="connsiteY14" fmla="*/ 1011612 h 1014650"/>
              <a:gd name="connsiteX15" fmla="*/ 312901 w 516439"/>
              <a:gd name="connsiteY15" fmla="*/ 938703 h 1014650"/>
              <a:gd name="connsiteX16" fmla="*/ 239992 w 516439"/>
              <a:gd name="connsiteY16" fmla="*/ 874908 h 1014650"/>
              <a:gd name="connsiteX17" fmla="*/ 218727 w 516439"/>
              <a:gd name="connsiteY17" fmla="*/ 859718 h 1014650"/>
              <a:gd name="connsiteX18" fmla="*/ 212651 w 516439"/>
              <a:gd name="connsiteY18" fmla="*/ 801999 h 1014650"/>
              <a:gd name="connsiteX19" fmla="*/ 209613 w 516439"/>
              <a:gd name="connsiteY19" fmla="*/ 777696 h 1014650"/>
              <a:gd name="connsiteX20" fmla="*/ 209613 w 516439"/>
              <a:gd name="connsiteY20" fmla="*/ 729090 h 1014650"/>
              <a:gd name="connsiteX21" fmla="*/ 209613 w 516439"/>
              <a:gd name="connsiteY21" fmla="*/ 686560 h 1014650"/>
              <a:gd name="connsiteX22" fmla="*/ 212651 w 516439"/>
              <a:gd name="connsiteY22" fmla="*/ 656181 h 1014650"/>
              <a:gd name="connsiteX23" fmla="*/ 179235 w 516439"/>
              <a:gd name="connsiteY23" fmla="*/ 619726 h 1014650"/>
              <a:gd name="connsiteX24" fmla="*/ 151894 w 516439"/>
              <a:gd name="connsiteY24" fmla="*/ 592386 h 1014650"/>
              <a:gd name="connsiteX25" fmla="*/ 130629 w 516439"/>
              <a:gd name="connsiteY25" fmla="*/ 531628 h 1014650"/>
              <a:gd name="connsiteX26" fmla="*/ 133667 w 516439"/>
              <a:gd name="connsiteY26" fmla="*/ 495174 h 1014650"/>
              <a:gd name="connsiteX27" fmla="*/ 133667 w 516439"/>
              <a:gd name="connsiteY27" fmla="*/ 434416 h 1014650"/>
              <a:gd name="connsiteX28" fmla="*/ 39492 w 516439"/>
              <a:gd name="connsiteY28" fmla="*/ 428340 h 1014650"/>
              <a:gd name="connsiteX29" fmla="*/ 18227 w 516439"/>
              <a:gd name="connsiteY29" fmla="*/ 385810 h 1014650"/>
              <a:gd name="connsiteX30" fmla="*/ 0 w 516439"/>
              <a:gd name="connsiteY30" fmla="*/ 322015 h 1014650"/>
              <a:gd name="connsiteX31" fmla="*/ 63795 w 516439"/>
              <a:gd name="connsiteY31" fmla="*/ 306825 h 1014650"/>
              <a:gd name="connsiteX32" fmla="*/ 118477 w 516439"/>
              <a:gd name="connsiteY32" fmla="*/ 303788 h 1014650"/>
              <a:gd name="connsiteX33" fmla="*/ 133667 w 516439"/>
              <a:gd name="connsiteY33" fmla="*/ 243030 h 1014650"/>
              <a:gd name="connsiteX34" fmla="*/ 133667 w 516439"/>
              <a:gd name="connsiteY34" fmla="*/ 197462 h 1014650"/>
              <a:gd name="connsiteX35" fmla="*/ 148856 w 516439"/>
              <a:gd name="connsiteY35" fmla="*/ 136704 h 1014650"/>
              <a:gd name="connsiteX36" fmla="*/ 154932 w 516439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470871 w 558970"/>
              <a:gd name="connsiteY7" fmla="*/ 419227 h 1014650"/>
              <a:gd name="connsiteX8" fmla="*/ 470871 w 558970"/>
              <a:gd name="connsiteY8" fmla="*/ 486060 h 1014650"/>
              <a:gd name="connsiteX9" fmla="*/ 455681 w 558970"/>
              <a:gd name="connsiteY9" fmla="*/ 598461 h 1014650"/>
              <a:gd name="connsiteX10" fmla="*/ 455681 w 558970"/>
              <a:gd name="connsiteY10" fmla="*/ 668332 h 1014650"/>
              <a:gd name="connsiteX11" fmla="*/ 437454 w 558970"/>
              <a:gd name="connsiteY11" fmla="*/ 735166 h 1014650"/>
              <a:gd name="connsiteX12" fmla="*/ 425302 w 558970"/>
              <a:gd name="connsiteY12" fmla="*/ 917438 h 1014650"/>
              <a:gd name="connsiteX13" fmla="*/ 416189 w 558970"/>
              <a:gd name="connsiteY13" fmla="*/ 1014650 h 1014650"/>
              <a:gd name="connsiteX14" fmla="*/ 385810 w 558970"/>
              <a:gd name="connsiteY14" fmla="*/ 1011612 h 1014650"/>
              <a:gd name="connsiteX15" fmla="*/ 312901 w 558970"/>
              <a:gd name="connsiteY15" fmla="*/ 938703 h 1014650"/>
              <a:gd name="connsiteX16" fmla="*/ 239992 w 558970"/>
              <a:gd name="connsiteY16" fmla="*/ 874908 h 1014650"/>
              <a:gd name="connsiteX17" fmla="*/ 218727 w 558970"/>
              <a:gd name="connsiteY17" fmla="*/ 859718 h 1014650"/>
              <a:gd name="connsiteX18" fmla="*/ 212651 w 558970"/>
              <a:gd name="connsiteY18" fmla="*/ 801999 h 1014650"/>
              <a:gd name="connsiteX19" fmla="*/ 209613 w 558970"/>
              <a:gd name="connsiteY19" fmla="*/ 777696 h 1014650"/>
              <a:gd name="connsiteX20" fmla="*/ 209613 w 558970"/>
              <a:gd name="connsiteY20" fmla="*/ 729090 h 1014650"/>
              <a:gd name="connsiteX21" fmla="*/ 209613 w 558970"/>
              <a:gd name="connsiteY21" fmla="*/ 686560 h 1014650"/>
              <a:gd name="connsiteX22" fmla="*/ 212651 w 558970"/>
              <a:gd name="connsiteY22" fmla="*/ 656181 h 1014650"/>
              <a:gd name="connsiteX23" fmla="*/ 179235 w 558970"/>
              <a:gd name="connsiteY23" fmla="*/ 619726 h 1014650"/>
              <a:gd name="connsiteX24" fmla="*/ 151894 w 558970"/>
              <a:gd name="connsiteY24" fmla="*/ 592386 h 1014650"/>
              <a:gd name="connsiteX25" fmla="*/ 130629 w 558970"/>
              <a:gd name="connsiteY25" fmla="*/ 531628 h 1014650"/>
              <a:gd name="connsiteX26" fmla="*/ 133667 w 558970"/>
              <a:gd name="connsiteY26" fmla="*/ 495174 h 1014650"/>
              <a:gd name="connsiteX27" fmla="*/ 133667 w 558970"/>
              <a:gd name="connsiteY27" fmla="*/ 434416 h 1014650"/>
              <a:gd name="connsiteX28" fmla="*/ 39492 w 558970"/>
              <a:gd name="connsiteY28" fmla="*/ 428340 h 1014650"/>
              <a:gd name="connsiteX29" fmla="*/ 18227 w 558970"/>
              <a:gd name="connsiteY29" fmla="*/ 385810 h 1014650"/>
              <a:gd name="connsiteX30" fmla="*/ 0 w 558970"/>
              <a:gd name="connsiteY30" fmla="*/ 322015 h 1014650"/>
              <a:gd name="connsiteX31" fmla="*/ 63795 w 558970"/>
              <a:gd name="connsiteY31" fmla="*/ 306825 h 1014650"/>
              <a:gd name="connsiteX32" fmla="*/ 118477 w 558970"/>
              <a:gd name="connsiteY32" fmla="*/ 303788 h 1014650"/>
              <a:gd name="connsiteX33" fmla="*/ 133667 w 558970"/>
              <a:gd name="connsiteY33" fmla="*/ 243030 h 1014650"/>
              <a:gd name="connsiteX34" fmla="*/ 133667 w 558970"/>
              <a:gd name="connsiteY34" fmla="*/ 197462 h 1014650"/>
              <a:gd name="connsiteX35" fmla="*/ 148856 w 558970"/>
              <a:gd name="connsiteY35" fmla="*/ 136704 h 1014650"/>
              <a:gd name="connsiteX36" fmla="*/ 154932 w 558970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55681 w 558970"/>
              <a:gd name="connsiteY9" fmla="*/ 598461 h 1014650"/>
              <a:gd name="connsiteX10" fmla="*/ 455681 w 558970"/>
              <a:gd name="connsiteY10" fmla="*/ 668332 h 1014650"/>
              <a:gd name="connsiteX11" fmla="*/ 437454 w 558970"/>
              <a:gd name="connsiteY11" fmla="*/ 735166 h 1014650"/>
              <a:gd name="connsiteX12" fmla="*/ 425302 w 558970"/>
              <a:gd name="connsiteY12" fmla="*/ 917438 h 1014650"/>
              <a:gd name="connsiteX13" fmla="*/ 416189 w 558970"/>
              <a:gd name="connsiteY13" fmla="*/ 1014650 h 1014650"/>
              <a:gd name="connsiteX14" fmla="*/ 385810 w 558970"/>
              <a:gd name="connsiteY14" fmla="*/ 1011612 h 1014650"/>
              <a:gd name="connsiteX15" fmla="*/ 312901 w 558970"/>
              <a:gd name="connsiteY15" fmla="*/ 938703 h 1014650"/>
              <a:gd name="connsiteX16" fmla="*/ 239992 w 558970"/>
              <a:gd name="connsiteY16" fmla="*/ 874908 h 1014650"/>
              <a:gd name="connsiteX17" fmla="*/ 218727 w 558970"/>
              <a:gd name="connsiteY17" fmla="*/ 859718 h 1014650"/>
              <a:gd name="connsiteX18" fmla="*/ 212651 w 558970"/>
              <a:gd name="connsiteY18" fmla="*/ 801999 h 1014650"/>
              <a:gd name="connsiteX19" fmla="*/ 209613 w 558970"/>
              <a:gd name="connsiteY19" fmla="*/ 777696 h 1014650"/>
              <a:gd name="connsiteX20" fmla="*/ 209613 w 558970"/>
              <a:gd name="connsiteY20" fmla="*/ 729090 h 1014650"/>
              <a:gd name="connsiteX21" fmla="*/ 209613 w 558970"/>
              <a:gd name="connsiteY21" fmla="*/ 686560 h 1014650"/>
              <a:gd name="connsiteX22" fmla="*/ 212651 w 558970"/>
              <a:gd name="connsiteY22" fmla="*/ 656181 h 1014650"/>
              <a:gd name="connsiteX23" fmla="*/ 179235 w 558970"/>
              <a:gd name="connsiteY23" fmla="*/ 619726 h 1014650"/>
              <a:gd name="connsiteX24" fmla="*/ 151894 w 558970"/>
              <a:gd name="connsiteY24" fmla="*/ 592386 h 1014650"/>
              <a:gd name="connsiteX25" fmla="*/ 130629 w 558970"/>
              <a:gd name="connsiteY25" fmla="*/ 531628 h 1014650"/>
              <a:gd name="connsiteX26" fmla="*/ 133667 w 558970"/>
              <a:gd name="connsiteY26" fmla="*/ 495174 h 1014650"/>
              <a:gd name="connsiteX27" fmla="*/ 133667 w 558970"/>
              <a:gd name="connsiteY27" fmla="*/ 434416 h 1014650"/>
              <a:gd name="connsiteX28" fmla="*/ 39492 w 558970"/>
              <a:gd name="connsiteY28" fmla="*/ 428340 h 1014650"/>
              <a:gd name="connsiteX29" fmla="*/ 18227 w 558970"/>
              <a:gd name="connsiteY29" fmla="*/ 385810 h 1014650"/>
              <a:gd name="connsiteX30" fmla="*/ 0 w 558970"/>
              <a:gd name="connsiteY30" fmla="*/ 322015 h 1014650"/>
              <a:gd name="connsiteX31" fmla="*/ 63795 w 558970"/>
              <a:gd name="connsiteY31" fmla="*/ 306825 h 1014650"/>
              <a:gd name="connsiteX32" fmla="*/ 118477 w 558970"/>
              <a:gd name="connsiteY32" fmla="*/ 303788 h 1014650"/>
              <a:gd name="connsiteX33" fmla="*/ 133667 w 558970"/>
              <a:gd name="connsiteY33" fmla="*/ 243030 h 1014650"/>
              <a:gd name="connsiteX34" fmla="*/ 133667 w 558970"/>
              <a:gd name="connsiteY34" fmla="*/ 197462 h 1014650"/>
              <a:gd name="connsiteX35" fmla="*/ 148856 w 558970"/>
              <a:gd name="connsiteY35" fmla="*/ 136704 h 1014650"/>
              <a:gd name="connsiteX36" fmla="*/ 154932 w 558970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98211 w 558970"/>
              <a:gd name="connsiteY9" fmla="*/ 613650 h 1014650"/>
              <a:gd name="connsiteX10" fmla="*/ 455681 w 558970"/>
              <a:gd name="connsiteY10" fmla="*/ 668332 h 1014650"/>
              <a:gd name="connsiteX11" fmla="*/ 437454 w 558970"/>
              <a:gd name="connsiteY11" fmla="*/ 735166 h 1014650"/>
              <a:gd name="connsiteX12" fmla="*/ 425302 w 558970"/>
              <a:gd name="connsiteY12" fmla="*/ 917438 h 1014650"/>
              <a:gd name="connsiteX13" fmla="*/ 416189 w 558970"/>
              <a:gd name="connsiteY13" fmla="*/ 1014650 h 1014650"/>
              <a:gd name="connsiteX14" fmla="*/ 385810 w 558970"/>
              <a:gd name="connsiteY14" fmla="*/ 1011612 h 1014650"/>
              <a:gd name="connsiteX15" fmla="*/ 312901 w 558970"/>
              <a:gd name="connsiteY15" fmla="*/ 938703 h 1014650"/>
              <a:gd name="connsiteX16" fmla="*/ 239992 w 558970"/>
              <a:gd name="connsiteY16" fmla="*/ 874908 h 1014650"/>
              <a:gd name="connsiteX17" fmla="*/ 218727 w 558970"/>
              <a:gd name="connsiteY17" fmla="*/ 859718 h 1014650"/>
              <a:gd name="connsiteX18" fmla="*/ 212651 w 558970"/>
              <a:gd name="connsiteY18" fmla="*/ 801999 h 1014650"/>
              <a:gd name="connsiteX19" fmla="*/ 209613 w 558970"/>
              <a:gd name="connsiteY19" fmla="*/ 777696 h 1014650"/>
              <a:gd name="connsiteX20" fmla="*/ 209613 w 558970"/>
              <a:gd name="connsiteY20" fmla="*/ 729090 h 1014650"/>
              <a:gd name="connsiteX21" fmla="*/ 209613 w 558970"/>
              <a:gd name="connsiteY21" fmla="*/ 686560 h 1014650"/>
              <a:gd name="connsiteX22" fmla="*/ 212651 w 558970"/>
              <a:gd name="connsiteY22" fmla="*/ 656181 h 1014650"/>
              <a:gd name="connsiteX23" fmla="*/ 179235 w 558970"/>
              <a:gd name="connsiteY23" fmla="*/ 619726 h 1014650"/>
              <a:gd name="connsiteX24" fmla="*/ 151894 w 558970"/>
              <a:gd name="connsiteY24" fmla="*/ 592386 h 1014650"/>
              <a:gd name="connsiteX25" fmla="*/ 130629 w 558970"/>
              <a:gd name="connsiteY25" fmla="*/ 531628 h 1014650"/>
              <a:gd name="connsiteX26" fmla="*/ 133667 w 558970"/>
              <a:gd name="connsiteY26" fmla="*/ 495174 h 1014650"/>
              <a:gd name="connsiteX27" fmla="*/ 133667 w 558970"/>
              <a:gd name="connsiteY27" fmla="*/ 434416 h 1014650"/>
              <a:gd name="connsiteX28" fmla="*/ 39492 w 558970"/>
              <a:gd name="connsiteY28" fmla="*/ 428340 h 1014650"/>
              <a:gd name="connsiteX29" fmla="*/ 18227 w 558970"/>
              <a:gd name="connsiteY29" fmla="*/ 385810 h 1014650"/>
              <a:gd name="connsiteX30" fmla="*/ 0 w 558970"/>
              <a:gd name="connsiteY30" fmla="*/ 322015 h 1014650"/>
              <a:gd name="connsiteX31" fmla="*/ 63795 w 558970"/>
              <a:gd name="connsiteY31" fmla="*/ 306825 h 1014650"/>
              <a:gd name="connsiteX32" fmla="*/ 118477 w 558970"/>
              <a:gd name="connsiteY32" fmla="*/ 303788 h 1014650"/>
              <a:gd name="connsiteX33" fmla="*/ 133667 w 558970"/>
              <a:gd name="connsiteY33" fmla="*/ 243030 h 1014650"/>
              <a:gd name="connsiteX34" fmla="*/ 133667 w 558970"/>
              <a:gd name="connsiteY34" fmla="*/ 197462 h 1014650"/>
              <a:gd name="connsiteX35" fmla="*/ 148856 w 558970"/>
              <a:gd name="connsiteY35" fmla="*/ 136704 h 1014650"/>
              <a:gd name="connsiteX36" fmla="*/ 154932 w 558970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98211 w 558970"/>
              <a:gd name="connsiteY9" fmla="*/ 613650 h 1014650"/>
              <a:gd name="connsiteX10" fmla="*/ 483022 w 558970"/>
              <a:gd name="connsiteY10" fmla="*/ 674408 h 1014650"/>
              <a:gd name="connsiteX11" fmla="*/ 437454 w 558970"/>
              <a:gd name="connsiteY11" fmla="*/ 735166 h 1014650"/>
              <a:gd name="connsiteX12" fmla="*/ 425302 w 558970"/>
              <a:gd name="connsiteY12" fmla="*/ 917438 h 1014650"/>
              <a:gd name="connsiteX13" fmla="*/ 416189 w 558970"/>
              <a:gd name="connsiteY13" fmla="*/ 1014650 h 1014650"/>
              <a:gd name="connsiteX14" fmla="*/ 385810 w 558970"/>
              <a:gd name="connsiteY14" fmla="*/ 1011612 h 1014650"/>
              <a:gd name="connsiteX15" fmla="*/ 312901 w 558970"/>
              <a:gd name="connsiteY15" fmla="*/ 938703 h 1014650"/>
              <a:gd name="connsiteX16" fmla="*/ 239992 w 558970"/>
              <a:gd name="connsiteY16" fmla="*/ 874908 h 1014650"/>
              <a:gd name="connsiteX17" fmla="*/ 218727 w 558970"/>
              <a:gd name="connsiteY17" fmla="*/ 859718 h 1014650"/>
              <a:gd name="connsiteX18" fmla="*/ 212651 w 558970"/>
              <a:gd name="connsiteY18" fmla="*/ 801999 h 1014650"/>
              <a:gd name="connsiteX19" fmla="*/ 209613 w 558970"/>
              <a:gd name="connsiteY19" fmla="*/ 777696 h 1014650"/>
              <a:gd name="connsiteX20" fmla="*/ 209613 w 558970"/>
              <a:gd name="connsiteY20" fmla="*/ 729090 h 1014650"/>
              <a:gd name="connsiteX21" fmla="*/ 209613 w 558970"/>
              <a:gd name="connsiteY21" fmla="*/ 686560 h 1014650"/>
              <a:gd name="connsiteX22" fmla="*/ 212651 w 558970"/>
              <a:gd name="connsiteY22" fmla="*/ 656181 h 1014650"/>
              <a:gd name="connsiteX23" fmla="*/ 179235 w 558970"/>
              <a:gd name="connsiteY23" fmla="*/ 619726 h 1014650"/>
              <a:gd name="connsiteX24" fmla="*/ 151894 w 558970"/>
              <a:gd name="connsiteY24" fmla="*/ 592386 h 1014650"/>
              <a:gd name="connsiteX25" fmla="*/ 130629 w 558970"/>
              <a:gd name="connsiteY25" fmla="*/ 531628 h 1014650"/>
              <a:gd name="connsiteX26" fmla="*/ 133667 w 558970"/>
              <a:gd name="connsiteY26" fmla="*/ 495174 h 1014650"/>
              <a:gd name="connsiteX27" fmla="*/ 133667 w 558970"/>
              <a:gd name="connsiteY27" fmla="*/ 434416 h 1014650"/>
              <a:gd name="connsiteX28" fmla="*/ 39492 w 558970"/>
              <a:gd name="connsiteY28" fmla="*/ 428340 h 1014650"/>
              <a:gd name="connsiteX29" fmla="*/ 18227 w 558970"/>
              <a:gd name="connsiteY29" fmla="*/ 385810 h 1014650"/>
              <a:gd name="connsiteX30" fmla="*/ 0 w 558970"/>
              <a:gd name="connsiteY30" fmla="*/ 322015 h 1014650"/>
              <a:gd name="connsiteX31" fmla="*/ 63795 w 558970"/>
              <a:gd name="connsiteY31" fmla="*/ 306825 h 1014650"/>
              <a:gd name="connsiteX32" fmla="*/ 118477 w 558970"/>
              <a:gd name="connsiteY32" fmla="*/ 303788 h 1014650"/>
              <a:gd name="connsiteX33" fmla="*/ 133667 w 558970"/>
              <a:gd name="connsiteY33" fmla="*/ 243030 h 1014650"/>
              <a:gd name="connsiteX34" fmla="*/ 133667 w 558970"/>
              <a:gd name="connsiteY34" fmla="*/ 197462 h 1014650"/>
              <a:gd name="connsiteX35" fmla="*/ 148856 w 558970"/>
              <a:gd name="connsiteY35" fmla="*/ 136704 h 1014650"/>
              <a:gd name="connsiteX36" fmla="*/ 154932 w 558970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98211 w 558970"/>
              <a:gd name="connsiteY9" fmla="*/ 613650 h 1014650"/>
              <a:gd name="connsiteX10" fmla="*/ 483022 w 558970"/>
              <a:gd name="connsiteY10" fmla="*/ 674408 h 1014650"/>
              <a:gd name="connsiteX11" fmla="*/ 486060 w 558970"/>
              <a:gd name="connsiteY11" fmla="*/ 753393 h 1014650"/>
              <a:gd name="connsiteX12" fmla="*/ 425302 w 558970"/>
              <a:gd name="connsiteY12" fmla="*/ 917438 h 1014650"/>
              <a:gd name="connsiteX13" fmla="*/ 416189 w 558970"/>
              <a:gd name="connsiteY13" fmla="*/ 1014650 h 1014650"/>
              <a:gd name="connsiteX14" fmla="*/ 385810 w 558970"/>
              <a:gd name="connsiteY14" fmla="*/ 1011612 h 1014650"/>
              <a:gd name="connsiteX15" fmla="*/ 312901 w 558970"/>
              <a:gd name="connsiteY15" fmla="*/ 938703 h 1014650"/>
              <a:gd name="connsiteX16" fmla="*/ 239992 w 558970"/>
              <a:gd name="connsiteY16" fmla="*/ 874908 h 1014650"/>
              <a:gd name="connsiteX17" fmla="*/ 218727 w 558970"/>
              <a:gd name="connsiteY17" fmla="*/ 859718 h 1014650"/>
              <a:gd name="connsiteX18" fmla="*/ 212651 w 558970"/>
              <a:gd name="connsiteY18" fmla="*/ 801999 h 1014650"/>
              <a:gd name="connsiteX19" fmla="*/ 209613 w 558970"/>
              <a:gd name="connsiteY19" fmla="*/ 777696 h 1014650"/>
              <a:gd name="connsiteX20" fmla="*/ 209613 w 558970"/>
              <a:gd name="connsiteY20" fmla="*/ 729090 h 1014650"/>
              <a:gd name="connsiteX21" fmla="*/ 209613 w 558970"/>
              <a:gd name="connsiteY21" fmla="*/ 686560 h 1014650"/>
              <a:gd name="connsiteX22" fmla="*/ 212651 w 558970"/>
              <a:gd name="connsiteY22" fmla="*/ 656181 h 1014650"/>
              <a:gd name="connsiteX23" fmla="*/ 179235 w 558970"/>
              <a:gd name="connsiteY23" fmla="*/ 619726 h 1014650"/>
              <a:gd name="connsiteX24" fmla="*/ 151894 w 558970"/>
              <a:gd name="connsiteY24" fmla="*/ 592386 h 1014650"/>
              <a:gd name="connsiteX25" fmla="*/ 130629 w 558970"/>
              <a:gd name="connsiteY25" fmla="*/ 531628 h 1014650"/>
              <a:gd name="connsiteX26" fmla="*/ 133667 w 558970"/>
              <a:gd name="connsiteY26" fmla="*/ 495174 h 1014650"/>
              <a:gd name="connsiteX27" fmla="*/ 133667 w 558970"/>
              <a:gd name="connsiteY27" fmla="*/ 434416 h 1014650"/>
              <a:gd name="connsiteX28" fmla="*/ 39492 w 558970"/>
              <a:gd name="connsiteY28" fmla="*/ 428340 h 1014650"/>
              <a:gd name="connsiteX29" fmla="*/ 18227 w 558970"/>
              <a:gd name="connsiteY29" fmla="*/ 385810 h 1014650"/>
              <a:gd name="connsiteX30" fmla="*/ 0 w 558970"/>
              <a:gd name="connsiteY30" fmla="*/ 322015 h 1014650"/>
              <a:gd name="connsiteX31" fmla="*/ 63795 w 558970"/>
              <a:gd name="connsiteY31" fmla="*/ 306825 h 1014650"/>
              <a:gd name="connsiteX32" fmla="*/ 118477 w 558970"/>
              <a:gd name="connsiteY32" fmla="*/ 303788 h 1014650"/>
              <a:gd name="connsiteX33" fmla="*/ 133667 w 558970"/>
              <a:gd name="connsiteY33" fmla="*/ 243030 h 1014650"/>
              <a:gd name="connsiteX34" fmla="*/ 133667 w 558970"/>
              <a:gd name="connsiteY34" fmla="*/ 197462 h 1014650"/>
              <a:gd name="connsiteX35" fmla="*/ 148856 w 558970"/>
              <a:gd name="connsiteY35" fmla="*/ 136704 h 1014650"/>
              <a:gd name="connsiteX36" fmla="*/ 154932 w 558970"/>
              <a:gd name="connsiteY36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98211 w 558970"/>
              <a:gd name="connsiteY9" fmla="*/ 613650 h 1014650"/>
              <a:gd name="connsiteX10" fmla="*/ 483022 w 558970"/>
              <a:gd name="connsiteY10" fmla="*/ 674408 h 1014650"/>
              <a:gd name="connsiteX11" fmla="*/ 486060 w 558970"/>
              <a:gd name="connsiteY11" fmla="*/ 753393 h 1014650"/>
              <a:gd name="connsiteX12" fmla="*/ 440491 w 558970"/>
              <a:gd name="connsiteY12" fmla="*/ 920476 h 1014650"/>
              <a:gd name="connsiteX13" fmla="*/ 425302 w 558970"/>
              <a:gd name="connsiteY13" fmla="*/ 917438 h 1014650"/>
              <a:gd name="connsiteX14" fmla="*/ 416189 w 558970"/>
              <a:gd name="connsiteY14" fmla="*/ 1014650 h 1014650"/>
              <a:gd name="connsiteX15" fmla="*/ 385810 w 558970"/>
              <a:gd name="connsiteY15" fmla="*/ 1011612 h 1014650"/>
              <a:gd name="connsiteX16" fmla="*/ 312901 w 558970"/>
              <a:gd name="connsiteY16" fmla="*/ 938703 h 1014650"/>
              <a:gd name="connsiteX17" fmla="*/ 239992 w 558970"/>
              <a:gd name="connsiteY17" fmla="*/ 874908 h 1014650"/>
              <a:gd name="connsiteX18" fmla="*/ 218727 w 558970"/>
              <a:gd name="connsiteY18" fmla="*/ 859718 h 1014650"/>
              <a:gd name="connsiteX19" fmla="*/ 212651 w 558970"/>
              <a:gd name="connsiteY19" fmla="*/ 801999 h 1014650"/>
              <a:gd name="connsiteX20" fmla="*/ 209613 w 558970"/>
              <a:gd name="connsiteY20" fmla="*/ 777696 h 1014650"/>
              <a:gd name="connsiteX21" fmla="*/ 209613 w 558970"/>
              <a:gd name="connsiteY21" fmla="*/ 729090 h 1014650"/>
              <a:gd name="connsiteX22" fmla="*/ 209613 w 558970"/>
              <a:gd name="connsiteY22" fmla="*/ 686560 h 1014650"/>
              <a:gd name="connsiteX23" fmla="*/ 212651 w 558970"/>
              <a:gd name="connsiteY23" fmla="*/ 656181 h 1014650"/>
              <a:gd name="connsiteX24" fmla="*/ 179235 w 558970"/>
              <a:gd name="connsiteY24" fmla="*/ 619726 h 1014650"/>
              <a:gd name="connsiteX25" fmla="*/ 151894 w 558970"/>
              <a:gd name="connsiteY25" fmla="*/ 592386 h 1014650"/>
              <a:gd name="connsiteX26" fmla="*/ 130629 w 558970"/>
              <a:gd name="connsiteY26" fmla="*/ 531628 h 1014650"/>
              <a:gd name="connsiteX27" fmla="*/ 133667 w 558970"/>
              <a:gd name="connsiteY27" fmla="*/ 495174 h 1014650"/>
              <a:gd name="connsiteX28" fmla="*/ 133667 w 558970"/>
              <a:gd name="connsiteY28" fmla="*/ 434416 h 1014650"/>
              <a:gd name="connsiteX29" fmla="*/ 39492 w 558970"/>
              <a:gd name="connsiteY29" fmla="*/ 428340 h 1014650"/>
              <a:gd name="connsiteX30" fmla="*/ 18227 w 558970"/>
              <a:gd name="connsiteY30" fmla="*/ 385810 h 1014650"/>
              <a:gd name="connsiteX31" fmla="*/ 0 w 558970"/>
              <a:gd name="connsiteY31" fmla="*/ 322015 h 1014650"/>
              <a:gd name="connsiteX32" fmla="*/ 63795 w 558970"/>
              <a:gd name="connsiteY32" fmla="*/ 306825 h 1014650"/>
              <a:gd name="connsiteX33" fmla="*/ 118477 w 558970"/>
              <a:gd name="connsiteY33" fmla="*/ 303788 h 1014650"/>
              <a:gd name="connsiteX34" fmla="*/ 133667 w 558970"/>
              <a:gd name="connsiteY34" fmla="*/ 243030 h 1014650"/>
              <a:gd name="connsiteX35" fmla="*/ 133667 w 558970"/>
              <a:gd name="connsiteY35" fmla="*/ 197462 h 1014650"/>
              <a:gd name="connsiteX36" fmla="*/ 148856 w 558970"/>
              <a:gd name="connsiteY36" fmla="*/ 136704 h 1014650"/>
              <a:gd name="connsiteX37" fmla="*/ 154932 w 558970"/>
              <a:gd name="connsiteY37" fmla="*/ 0 h 1014650"/>
              <a:gd name="connsiteX0" fmla="*/ 154932 w 558970"/>
              <a:gd name="connsiteY0" fmla="*/ 0 h 1014650"/>
              <a:gd name="connsiteX1" fmla="*/ 276447 w 558970"/>
              <a:gd name="connsiteY1" fmla="*/ 33417 h 1014650"/>
              <a:gd name="connsiteX2" fmla="*/ 370621 w 558970"/>
              <a:gd name="connsiteY2" fmla="*/ 36455 h 1014650"/>
              <a:gd name="connsiteX3" fmla="*/ 337204 w 558970"/>
              <a:gd name="connsiteY3" fmla="*/ 221764 h 1014650"/>
              <a:gd name="connsiteX4" fmla="*/ 373658 w 558970"/>
              <a:gd name="connsiteY4" fmla="*/ 273409 h 1014650"/>
              <a:gd name="connsiteX5" fmla="*/ 516439 w 558970"/>
              <a:gd name="connsiteY5" fmla="*/ 267333 h 1014650"/>
              <a:gd name="connsiteX6" fmla="*/ 558970 w 558970"/>
              <a:gd name="connsiteY6" fmla="*/ 346318 h 1014650"/>
              <a:gd name="connsiteX7" fmla="*/ 531628 w 558970"/>
              <a:gd name="connsiteY7" fmla="*/ 419227 h 1014650"/>
              <a:gd name="connsiteX8" fmla="*/ 470871 w 558970"/>
              <a:gd name="connsiteY8" fmla="*/ 486060 h 1014650"/>
              <a:gd name="connsiteX9" fmla="*/ 498211 w 558970"/>
              <a:gd name="connsiteY9" fmla="*/ 613650 h 1014650"/>
              <a:gd name="connsiteX10" fmla="*/ 483022 w 558970"/>
              <a:gd name="connsiteY10" fmla="*/ 674408 h 1014650"/>
              <a:gd name="connsiteX11" fmla="*/ 486060 w 558970"/>
              <a:gd name="connsiteY11" fmla="*/ 753393 h 1014650"/>
              <a:gd name="connsiteX12" fmla="*/ 440491 w 558970"/>
              <a:gd name="connsiteY12" fmla="*/ 920476 h 1014650"/>
              <a:gd name="connsiteX13" fmla="*/ 431378 w 558970"/>
              <a:gd name="connsiteY13" fmla="*/ 959968 h 1014650"/>
              <a:gd name="connsiteX14" fmla="*/ 416189 w 558970"/>
              <a:gd name="connsiteY14" fmla="*/ 1014650 h 1014650"/>
              <a:gd name="connsiteX15" fmla="*/ 385810 w 558970"/>
              <a:gd name="connsiteY15" fmla="*/ 1011612 h 1014650"/>
              <a:gd name="connsiteX16" fmla="*/ 312901 w 558970"/>
              <a:gd name="connsiteY16" fmla="*/ 938703 h 1014650"/>
              <a:gd name="connsiteX17" fmla="*/ 239992 w 558970"/>
              <a:gd name="connsiteY17" fmla="*/ 874908 h 1014650"/>
              <a:gd name="connsiteX18" fmla="*/ 218727 w 558970"/>
              <a:gd name="connsiteY18" fmla="*/ 859718 h 1014650"/>
              <a:gd name="connsiteX19" fmla="*/ 212651 w 558970"/>
              <a:gd name="connsiteY19" fmla="*/ 801999 h 1014650"/>
              <a:gd name="connsiteX20" fmla="*/ 209613 w 558970"/>
              <a:gd name="connsiteY20" fmla="*/ 777696 h 1014650"/>
              <a:gd name="connsiteX21" fmla="*/ 209613 w 558970"/>
              <a:gd name="connsiteY21" fmla="*/ 729090 h 1014650"/>
              <a:gd name="connsiteX22" fmla="*/ 209613 w 558970"/>
              <a:gd name="connsiteY22" fmla="*/ 686560 h 1014650"/>
              <a:gd name="connsiteX23" fmla="*/ 212651 w 558970"/>
              <a:gd name="connsiteY23" fmla="*/ 656181 h 1014650"/>
              <a:gd name="connsiteX24" fmla="*/ 179235 w 558970"/>
              <a:gd name="connsiteY24" fmla="*/ 619726 h 1014650"/>
              <a:gd name="connsiteX25" fmla="*/ 151894 w 558970"/>
              <a:gd name="connsiteY25" fmla="*/ 592386 h 1014650"/>
              <a:gd name="connsiteX26" fmla="*/ 130629 w 558970"/>
              <a:gd name="connsiteY26" fmla="*/ 531628 h 1014650"/>
              <a:gd name="connsiteX27" fmla="*/ 133667 w 558970"/>
              <a:gd name="connsiteY27" fmla="*/ 495174 h 1014650"/>
              <a:gd name="connsiteX28" fmla="*/ 133667 w 558970"/>
              <a:gd name="connsiteY28" fmla="*/ 434416 h 1014650"/>
              <a:gd name="connsiteX29" fmla="*/ 39492 w 558970"/>
              <a:gd name="connsiteY29" fmla="*/ 428340 h 1014650"/>
              <a:gd name="connsiteX30" fmla="*/ 18227 w 558970"/>
              <a:gd name="connsiteY30" fmla="*/ 385810 h 1014650"/>
              <a:gd name="connsiteX31" fmla="*/ 0 w 558970"/>
              <a:gd name="connsiteY31" fmla="*/ 322015 h 1014650"/>
              <a:gd name="connsiteX32" fmla="*/ 63795 w 558970"/>
              <a:gd name="connsiteY32" fmla="*/ 306825 h 1014650"/>
              <a:gd name="connsiteX33" fmla="*/ 118477 w 558970"/>
              <a:gd name="connsiteY33" fmla="*/ 303788 h 1014650"/>
              <a:gd name="connsiteX34" fmla="*/ 133667 w 558970"/>
              <a:gd name="connsiteY34" fmla="*/ 243030 h 1014650"/>
              <a:gd name="connsiteX35" fmla="*/ 133667 w 558970"/>
              <a:gd name="connsiteY35" fmla="*/ 197462 h 1014650"/>
              <a:gd name="connsiteX36" fmla="*/ 148856 w 558970"/>
              <a:gd name="connsiteY36" fmla="*/ 136704 h 1014650"/>
              <a:gd name="connsiteX37" fmla="*/ 154932 w 558970"/>
              <a:gd name="connsiteY37" fmla="*/ 0 h 101465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40491 w 558970"/>
              <a:gd name="connsiteY12" fmla="*/ 920476 h 1072370"/>
              <a:gd name="connsiteX13" fmla="*/ 431378 w 558970"/>
              <a:gd name="connsiteY13" fmla="*/ 959968 h 1072370"/>
              <a:gd name="connsiteX14" fmla="*/ 416189 w 558970"/>
              <a:gd name="connsiteY14" fmla="*/ 1014650 h 1072370"/>
              <a:gd name="connsiteX15" fmla="*/ 373659 w 558970"/>
              <a:gd name="connsiteY15" fmla="*/ 1072370 h 1072370"/>
              <a:gd name="connsiteX16" fmla="*/ 312901 w 558970"/>
              <a:gd name="connsiteY16" fmla="*/ 938703 h 1072370"/>
              <a:gd name="connsiteX17" fmla="*/ 239992 w 558970"/>
              <a:gd name="connsiteY17" fmla="*/ 874908 h 1072370"/>
              <a:gd name="connsiteX18" fmla="*/ 218727 w 558970"/>
              <a:gd name="connsiteY18" fmla="*/ 859718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40491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312901 w 558970"/>
              <a:gd name="connsiteY16" fmla="*/ 938703 h 1072370"/>
              <a:gd name="connsiteX17" fmla="*/ 239992 w 558970"/>
              <a:gd name="connsiteY17" fmla="*/ 874908 h 1072370"/>
              <a:gd name="connsiteX18" fmla="*/ 218727 w 558970"/>
              <a:gd name="connsiteY18" fmla="*/ 859718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40491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88598 w 558970"/>
              <a:gd name="connsiteY16" fmla="*/ 938703 h 1072370"/>
              <a:gd name="connsiteX17" fmla="*/ 239992 w 558970"/>
              <a:gd name="connsiteY17" fmla="*/ 874908 h 1072370"/>
              <a:gd name="connsiteX18" fmla="*/ 218727 w 558970"/>
              <a:gd name="connsiteY18" fmla="*/ 859718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88598 w 558970"/>
              <a:gd name="connsiteY16" fmla="*/ 938703 h 1072370"/>
              <a:gd name="connsiteX17" fmla="*/ 239992 w 558970"/>
              <a:gd name="connsiteY17" fmla="*/ 874908 h 1072370"/>
              <a:gd name="connsiteX18" fmla="*/ 218727 w 558970"/>
              <a:gd name="connsiteY18" fmla="*/ 859718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39992 w 558970"/>
              <a:gd name="connsiteY17" fmla="*/ 874908 h 1072370"/>
              <a:gd name="connsiteX18" fmla="*/ 218727 w 558970"/>
              <a:gd name="connsiteY18" fmla="*/ 859718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39992 w 558970"/>
              <a:gd name="connsiteY17" fmla="*/ 874908 h 1072370"/>
              <a:gd name="connsiteX18" fmla="*/ 185311 w 558970"/>
              <a:gd name="connsiteY18" fmla="*/ 862756 h 1072370"/>
              <a:gd name="connsiteX19" fmla="*/ 212651 w 558970"/>
              <a:gd name="connsiteY19" fmla="*/ 801999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39992 w 558970"/>
              <a:gd name="connsiteY17" fmla="*/ 874908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209613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39992 w 558970"/>
              <a:gd name="connsiteY17" fmla="*/ 874908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209613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212651 w 558970"/>
              <a:gd name="connsiteY23" fmla="*/ 656181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79235 w 558970"/>
              <a:gd name="connsiteY24" fmla="*/ 619726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30629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33667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73160 w 558970"/>
              <a:gd name="connsiteY27" fmla="*/ 495174 h 1072370"/>
              <a:gd name="connsiteX28" fmla="*/ 133667 w 558970"/>
              <a:gd name="connsiteY28" fmla="*/ 43441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73160 w 558970"/>
              <a:gd name="connsiteY27" fmla="*/ 495174 h 1072370"/>
              <a:gd name="connsiteX28" fmla="*/ 88099 w 558970"/>
              <a:gd name="connsiteY28" fmla="*/ 49213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63795 w 558970"/>
              <a:gd name="connsiteY32" fmla="*/ 306825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73160 w 558970"/>
              <a:gd name="connsiteY27" fmla="*/ 495174 h 1072370"/>
              <a:gd name="connsiteX28" fmla="*/ 88099 w 558970"/>
              <a:gd name="connsiteY28" fmla="*/ 49213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54681 w 558970"/>
              <a:gd name="connsiteY32" fmla="*/ 276446 h 1072370"/>
              <a:gd name="connsiteX33" fmla="*/ 118477 w 558970"/>
              <a:gd name="connsiteY33" fmla="*/ 30378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73160 w 558970"/>
              <a:gd name="connsiteY27" fmla="*/ 495174 h 1072370"/>
              <a:gd name="connsiteX28" fmla="*/ 88099 w 558970"/>
              <a:gd name="connsiteY28" fmla="*/ 492136 h 1072370"/>
              <a:gd name="connsiteX29" fmla="*/ 39492 w 558970"/>
              <a:gd name="connsiteY29" fmla="*/ 42834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54681 w 558970"/>
              <a:gd name="connsiteY32" fmla="*/ 276446 h 1072370"/>
              <a:gd name="connsiteX33" fmla="*/ 118477 w 558970"/>
              <a:gd name="connsiteY33" fmla="*/ 28859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  <a:gd name="connsiteX0" fmla="*/ 154932 w 558970"/>
              <a:gd name="connsiteY0" fmla="*/ 0 h 1072370"/>
              <a:gd name="connsiteX1" fmla="*/ 276447 w 558970"/>
              <a:gd name="connsiteY1" fmla="*/ 33417 h 1072370"/>
              <a:gd name="connsiteX2" fmla="*/ 370621 w 558970"/>
              <a:gd name="connsiteY2" fmla="*/ 36455 h 1072370"/>
              <a:gd name="connsiteX3" fmla="*/ 337204 w 558970"/>
              <a:gd name="connsiteY3" fmla="*/ 221764 h 1072370"/>
              <a:gd name="connsiteX4" fmla="*/ 373658 w 558970"/>
              <a:gd name="connsiteY4" fmla="*/ 273409 h 1072370"/>
              <a:gd name="connsiteX5" fmla="*/ 516439 w 558970"/>
              <a:gd name="connsiteY5" fmla="*/ 267333 h 1072370"/>
              <a:gd name="connsiteX6" fmla="*/ 558970 w 558970"/>
              <a:gd name="connsiteY6" fmla="*/ 346318 h 1072370"/>
              <a:gd name="connsiteX7" fmla="*/ 531628 w 558970"/>
              <a:gd name="connsiteY7" fmla="*/ 419227 h 1072370"/>
              <a:gd name="connsiteX8" fmla="*/ 470871 w 558970"/>
              <a:gd name="connsiteY8" fmla="*/ 486060 h 1072370"/>
              <a:gd name="connsiteX9" fmla="*/ 498211 w 558970"/>
              <a:gd name="connsiteY9" fmla="*/ 613650 h 1072370"/>
              <a:gd name="connsiteX10" fmla="*/ 483022 w 558970"/>
              <a:gd name="connsiteY10" fmla="*/ 674408 h 1072370"/>
              <a:gd name="connsiteX11" fmla="*/ 486060 w 558970"/>
              <a:gd name="connsiteY11" fmla="*/ 753393 h 1072370"/>
              <a:gd name="connsiteX12" fmla="*/ 464794 w 558970"/>
              <a:gd name="connsiteY12" fmla="*/ 920476 h 1072370"/>
              <a:gd name="connsiteX13" fmla="*/ 431378 w 558970"/>
              <a:gd name="connsiteY13" fmla="*/ 959968 h 1072370"/>
              <a:gd name="connsiteX14" fmla="*/ 428340 w 558970"/>
              <a:gd name="connsiteY14" fmla="*/ 1060218 h 1072370"/>
              <a:gd name="connsiteX15" fmla="*/ 373659 w 558970"/>
              <a:gd name="connsiteY15" fmla="*/ 1072370 h 1072370"/>
              <a:gd name="connsiteX16" fmla="*/ 233916 w 558970"/>
              <a:gd name="connsiteY16" fmla="*/ 966044 h 1072370"/>
              <a:gd name="connsiteX17" fmla="*/ 209613 w 558970"/>
              <a:gd name="connsiteY17" fmla="*/ 890097 h 1072370"/>
              <a:gd name="connsiteX18" fmla="*/ 185311 w 558970"/>
              <a:gd name="connsiteY18" fmla="*/ 862756 h 1072370"/>
              <a:gd name="connsiteX19" fmla="*/ 179234 w 558970"/>
              <a:gd name="connsiteY19" fmla="*/ 798962 h 1072370"/>
              <a:gd name="connsiteX20" fmla="*/ 170121 w 558970"/>
              <a:gd name="connsiteY20" fmla="*/ 777696 h 1072370"/>
              <a:gd name="connsiteX21" fmla="*/ 179234 w 558970"/>
              <a:gd name="connsiteY21" fmla="*/ 729090 h 1072370"/>
              <a:gd name="connsiteX22" fmla="*/ 209613 w 558970"/>
              <a:gd name="connsiteY22" fmla="*/ 686560 h 1072370"/>
              <a:gd name="connsiteX23" fmla="*/ 191386 w 558970"/>
              <a:gd name="connsiteY23" fmla="*/ 662257 h 1072370"/>
              <a:gd name="connsiteX24" fmla="*/ 133667 w 558970"/>
              <a:gd name="connsiteY24" fmla="*/ 637954 h 1072370"/>
              <a:gd name="connsiteX25" fmla="*/ 151894 w 558970"/>
              <a:gd name="connsiteY25" fmla="*/ 592386 h 1072370"/>
              <a:gd name="connsiteX26" fmla="*/ 157970 w 558970"/>
              <a:gd name="connsiteY26" fmla="*/ 531628 h 1072370"/>
              <a:gd name="connsiteX27" fmla="*/ 173160 w 558970"/>
              <a:gd name="connsiteY27" fmla="*/ 495174 h 1072370"/>
              <a:gd name="connsiteX28" fmla="*/ 88099 w 558970"/>
              <a:gd name="connsiteY28" fmla="*/ 492136 h 1072370"/>
              <a:gd name="connsiteX29" fmla="*/ 15189 w 558970"/>
              <a:gd name="connsiteY29" fmla="*/ 486060 h 1072370"/>
              <a:gd name="connsiteX30" fmla="*/ 18227 w 558970"/>
              <a:gd name="connsiteY30" fmla="*/ 385810 h 1072370"/>
              <a:gd name="connsiteX31" fmla="*/ 0 w 558970"/>
              <a:gd name="connsiteY31" fmla="*/ 322015 h 1072370"/>
              <a:gd name="connsiteX32" fmla="*/ 54681 w 558970"/>
              <a:gd name="connsiteY32" fmla="*/ 276446 h 1072370"/>
              <a:gd name="connsiteX33" fmla="*/ 118477 w 558970"/>
              <a:gd name="connsiteY33" fmla="*/ 288598 h 1072370"/>
              <a:gd name="connsiteX34" fmla="*/ 133667 w 558970"/>
              <a:gd name="connsiteY34" fmla="*/ 243030 h 1072370"/>
              <a:gd name="connsiteX35" fmla="*/ 133667 w 558970"/>
              <a:gd name="connsiteY35" fmla="*/ 197462 h 1072370"/>
              <a:gd name="connsiteX36" fmla="*/ 148856 w 558970"/>
              <a:gd name="connsiteY36" fmla="*/ 136704 h 1072370"/>
              <a:gd name="connsiteX37" fmla="*/ 154932 w 558970"/>
              <a:gd name="connsiteY37" fmla="*/ 0 h 107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8970" h="1072370">
                <a:moveTo>
                  <a:pt x="154932" y="0"/>
                </a:moveTo>
                <a:lnTo>
                  <a:pt x="276447" y="33417"/>
                </a:lnTo>
                <a:lnTo>
                  <a:pt x="370621" y="36455"/>
                </a:lnTo>
                <a:lnTo>
                  <a:pt x="337204" y="221764"/>
                </a:lnTo>
                <a:lnTo>
                  <a:pt x="373658" y="273409"/>
                </a:lnTo>
                <a:lnTo>
                  <a:pt x="516439" y="267333"/>
                </a:lnTo>
                <a:lnTo>
                  <a:pt x="558970" y="346318"/>
                </a:lnTo>
                <a:lnTo>
                  <a:pt x="531628" y="419227"/>
                </a:lnTo>
                <a:lnTo>
                  <a:pt x="470871" y="486060"/>
                </a:lnTo>
                <a:lnTo>
                  <a:pt x="498211" y="613650"/>
                </a:lnTo>
                <a:lnTo>
                  <a:pt x="483022" y="674408"/>
                </a:lnTo>
                <a:lnTo>
                  <a:pt x="486060" y="753393"/>
                </a:lnTo>
                <a:cubicBezTo>
                  <a:pt x="466820" y="797948"/>
                  <a:pt x="484034" y="875921"/>
                  <a:pt x="464794" y="920476"/>
                </a:cubicBezTo>
                <a:lnTo>
                  <a:pt x="431378" y="959968"/>
                </a:lnTo>
                <a:cubicBezTo>
                  <a:pt x="430365" y="993385"/>
                  <a:pt x="429353" y="1026801"/>
                  <a:pt x="428340" y="1060218"/>
                </a:cubicBezTo>
                <a:lnTo>
                  <a:pt x="373659" y="1072370"/>
                </a:lnTo>
                <a:lnTo>
                  <a:pt x="233916" y="966044"/>
                </a:lnTo>
                <a:lnTo>
                  <a:pt x="209613" y="890097"/>
                </a:lnTo>
                <a:lnTo>
                  <a:pt x="185311" y="862756"/>
                </a:lnTo>
                <a:lnTo>
                  <a:pt x="179234" y="798962"/>
                </a:lnTo>
                <a:lnTo>
                  <a:pt x="170121" y="777696"/>
                </a:lnTo>
                <a:cubicBezTo>
                  <a:pt x="183285" y="761494"/>
                  <a:pt x="172652" y="744279"/>
                  <a:pt x="179234" y="729090"/>
                </a:cubicBezTo>
                <a:cubicBezTo>
                  <a:pt x="185816" y="713901"/>
                  <a:pt x="209613" y="700737"/>
                  <a:pt x="209613" y="686560"/>
                </a:cubicBezTo>
                <a:lnTo>
                  <a:pt x="191386" y="662257"/>
                </a:lnTo>
                <a:lnTo>
                  <a:pt x="133667" y="637954"/>
                </a:lnTo>
                <a:lnTo>
                  <a:pt x="151894" y="592386"/>
                </a:lnTo>
                <a:lnTo>
                  <a:pt x="157970" y="531628"/>
                </a:lnTo>
                <a:lnTo>
                  <a:pt x="173160" y="495174"/>
                </a:lnTo>
                <a:lnTo>
                  <a:pt x="88099" y="492136"/>
                </a:lnTo>
                <a:lnTo>
                  <a:pt x="15189" y="486060"/>
                </a:lnTo>
                <a:cubicBezTo>
                  <a:pt x="16202" y="452643"/>
                  <a:pt x="17214" y="419227"/>
                  <a:pt x="18227" y="385810"/>
                </a:cubicBezTo>
                <a:lnTo>
                  <a:pt x="0" y="322015"/>
                </a:lnTo>
                <a:lnTo>
                  <a:pt x="54681" y="276446"/>
                </a:lnTo>
                <a:lnTo>
                  <a:pt x="118477" y="288598"/>
                </a:lnTo>
                <a:lnTo>
                  <a:pt x="133667" y="243030"/>
                </a:lnTo>
                <a:lnTo>
                  <a:pt x="133667" y="197462"/>
                </a:lnTo>
                <a:lnTo>
                  <a:pt x="148856" y="136704"/>
                </a:lnTo>
                <a:lnTo>
                  <a:pt x="154932" y="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92EE3F7-85FE-4D4A-9718-4B00CA6D26E4}"/>
              </a:ext>
            </a:extLst>
          </p:cNvPr>
          <p:cNvSpPr/>
          <p:nvPr/>
        </p:nvSpPr>
        <p:spPr>
          <a:xfrm>
            <a:off x="3223579" y="2299230"/>
            <a:ext cx="1199456" cy="760871"/>
          </a:xfrm>
          <a:custGeom>
            <a:avLst/>
            <a:gdLst>
              <a:gd name="connsiteX0" fmla="*/ 0 w 1199456"/>
              <a:gd name="connsiteY0" fmla="*/ 136975 h 699682"/>
              <a:gd name="connsiteX1" fmla="*/ 62934 w 1199456"/>
              <a:gd name="connsiteY1" fmla="*/ 88848 h 699682"/>
              <a:gd name="connsiteX2" fmla="*/ 148081 w 1199456"/>
              <a:gd name="connsiteY2" fmla="*/ 40722 h 699682"/>
              <a:gd name="connsiteX3" fmla="*/ 199909 w 1199456"/>
              <a:gd name="connsiteY3" fmla="*/ 0 h 699682"/>
              <a:gd name="connsiteX4" fmla="*/ 277652 w 1199456"/>
              <a:gd name="connsiteY4" fmla="*/ 0 h 699682"/>
              <a:gd name="connsiteX5" fmla="*/ 392414 w 1199456"/>
              <a:gd name="connsiteY5" fmla="*/ 48126 h 699682"/>
              <a:gd name="connsiteX6" fmla="*/ 470157 w 1199456"/>
              <a:gd name="connsiteY6" fmla="*/ 103657 h 699682"/>
              <a:gd name="connsiteX7" fmla="*/ 503475 w 1199456"/>
              <a:gd name="connsiteY7" fmla="*/ 151783 h 699682"/>
              <a:gd name="connsiteX8" fmla="*/ 536793 w 1199456"/>
              <a:gd name="connsiteY8" fmla="*/ 225823 h 699682"/>
              <a:gd name="connsiteX9" fmla="*/ 551601 w 1199456"/>
              <a:gd name="connsiteY9" fmla="*/ 277652 h 699682"/>
              <a:gd name="connsiteX10" fmla="*/ 625642 w 1199456"/>
              <a:gd name="connsiteY10" fmla="*/ 314672 h 699682"/>
              <a:gd name="connsiteX11" fmla="*/ 729299 w 1199456"/>
              <a:gd name="connsiteY11" fmla="*/ 329480 h 699682"/>
              <a:gd name="connsiteX12" fmla="*/ 810743 w 1199456"/>
              <a:gd name="connsiteY12" fmla="*/ 329480 h 699682"/>
              <a:gd name="connsiteX13" fmla="*/ 855167 w 1199456"/>
              <a:gd name="connsiteY13" fmla="*/ 329480 h 699682"/>
              <a:gd name="connsiteX14" fmla="*/ 936612 w 1199456"/>
              <a:gd name="connsiteY14" fmla="*/ 329480 h 699682"/>
              <a:gd name="connsiteX15" fmla="*/ 1029163 w 1199456"/>
              <a:gd name="connsiteY15" fmla="*/ 329480 h 699682"/>
              <a:gd name="connsiteX16" fmla="*/ 1099501 w 1199456"/>
              <a:gd name="connsiteY16" fmla="*/ 362798 h 699682"/>
              <a:gd name="connsiteX17" fmla="*/ 1080991 w 1199456"/>
              <a:gd name="connsiteY17" fmla="*/ 422031 h 699682"/>
              <a:gd name="connsiteX18" fmla="*/ 1106905 w 1199456"/>
              <a:gd name="connsiteY18" fmla="*/ 470157 h 699682"/>
              <a:gd name="connsiteX19" fmla="*/ 1155031 w 1199456"/>
              <a:gd name="connsiteY19" fmla="*/ 533091 h 699682"/>
              <a:gd name="connsiteX20" fmla="*/ 1166138 w 1199456"/>
              <a:gd name="connsiteY20" fmla="*/ 581218 h 699682"/>
              <a:gd name="connsiteX21" fmla="*/ 1199456 w 1199456"/>
              <a:gd name="connsiteY21" fmla="*/ 640450 h 699682"/>
              <a:gd name="connsiteX22" fmla="*/ 1125415 w 1199456"/>
              <a:gd name="connsiteY22" fmla="*/ 688576 h 699682"/>
              <a:gd name="connsiteX23" fmla="*/ 966228 w 1199456"/>
              <a:gd name="connsiteY23" fmla="*/ 699682 h 699682"/>
              <a:gd name="connsiteX24" fmla="*/ 821849 w 1199456"/>
              <a:gd name="connsiteY24" fmla="*/ 688576 h 699682"/>
              <a:gd name="connsiteX25" fmla="*/ 740405 w 1199456"/>
              <a:gd name="connsiteY25" fmla="*/ 684874 h 699682"/>
              <a:gd name="connsiteX26" fmla="*/ 677470 w 1199456"/>
              <a:gd name="connsiteY26" fmla="*/ 614536 h 699682"/>
              <a:gd name="connsiteX27" fmla="*/ 566410 w 1199456"/>
              <a:gd name="connsiteY27" fmla="*/ 592324 h 699682"/>
              <a:gd name="connsiteX28" fmla="*/ 422031 w 1199456"/>
              <a:gd name="connsiteY28" fmla="*/ 559006 h 699682"/>
              <a:gd name="connsiteX29" fmla="*/ 322076 w 1199456"/>
              <a:gd name="connsiteY29" fmla="*/ 533091 h 699682"/>
              <a:gd name="connsiteX30" fmla="*/ 225823 w 1199456"/>
              <a:gd name="connsiteY30" fmla="*/ 614536 h 699682"/>
              <a:gd name="connsiteX31" fmla="*/ 192505 w 1199456"/>
              <a:gd name="connsiteY31" fmla="*/ 618238 h 699682"/>
              <a:gd name="connsiteX32" fmla="*/ 192505 w 1199456"/>
              <a:gd name="connsiteY32" fmla="*/ 570112 h 699682"/>
              <a:gd name="connsiteX33" fmla="*/ 162889 w 1199456"/>
              <a:gd name="connsiteY33" fmla="*/ 525687 h 699682"/>
              <a:gd name="connsiteX34" fmla="*/ 92550 w 1199456"/>
              <a:gd name="connsiteY34" fmla="*/ 470157 h 699682"/>
              <a:gd name="connsiteX35" fmla="*/ 70338 w 1199456"/>
              <a:gd name="connsiteY35" fmla="*/ 447945 h 699682"/>
              <a:gd name="connsiteX36" fmla="*/ 70338 w 1199456"/>
              <a:gd name="connsiteY36" fmla="*/ 407223 h 699682"/>
              <a:gd name="connsiteX37" fmla="*/ 51828 w 1199456"/>
              <a:gd name="connsiteY37" fmla="*/ 377606 h 699682"/>
              <a:gd name="connsiteX38" fmla="*/ 33318 w 1199456"/>
              <a:gd name="connsiteY38" fmla="*/ 366500 h 699682"/>
              <a:gd name="connsiteX39" fmla="*/ 33318 w 1199456"/>
              <a:gd name="connsiteY39" fmla="*/ 314672 h 699682"/>
              <a:gd name="connsiteX40" fmla="*/ 33318 w 1199456"/>
              <a:gd name="connsiteY40" fmla="*/ 288758 h 699682"/>
              <a:gd name="connsiteX41" fmla="*/ 29616 w 1199456"/>
              <a:gd name="connsiteY41" fmla="*/ 233227 h 699682"/>
              <a:gd name="connsiteX42" fmla="*/ 0 w 1199456"/>
              <a:gd name="connsiteY42" fmla="*/ 136975 h 699682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392414 w 1199456"/>
              <a:gd name="connsiteY5" fmla="*/ 96252 h 747808"/>
              <a:gd name="connsiteX6" fmla="*/ 470157 w 1199456"/>
              <a:gd name="connsiteY6" fmla="*/ 151783 h 747808"/>
              <a:gd name="connsiteX7" fmla="*/ 503475 w 1199456"/>
              <a:gd name="connsiteY7" fmla="*/ 199909 h 747808"/>
              <a:gd name="connsiteX8" fmla="*/ 536793 w 1199456"/>
              <a:gd name="connsiteY8" fmla="*/ 273949 h 747808"/>
              <a:gd name="connsiteX9" fmla="*/ 551601 w 1199456"/>
              <a:gd name="connsiteY9" fmla="*/ 325778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70157 w 1199456"/>
              <a:gd name="connsiteY6" fmla="*/ 151783 h 747808"/>
              <a:gd name="connsiteX7" fmla="*/ 503475 w 1199456"/>
              <a:gd name="connsiteY7" fmla="*/ 199909 h 747808"/>
              <a:gd name="connsiteX8" fmla="*/ 536793 w 1199456"/>
              <a:gd name="connsiteY8" fmla="*/ 273949 h 747808"/>
              <a:gd name="connsiteX9" fmla="*/ 551601 w 1199456"/>
              <a:gd name="connsiteY9" fmla="*/ 325778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03475 w 1199456"/>
              <a:gd name="connsiteY7" fmla="*/ 199909 h 747808"/>
              <a:gd name="connsiteX8" fmla="*/ 536793 w 1199456"/>
              <a:gd name="connsiteY8" fmla="*/ 273949 h 747808"/>
              <a:gd name="connsiteX9" fmla="*/ 551601 w 1199456"/>
              <a:gd name="connsiteY9" fmla="*/ 325778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36793 w 1199456"/>
              <a:gd name="connsiteY8" fmla="*/ 273949 h 747808"/>
              <a:gd name="connsiteX9" fmla="*/ 551601 w 1199456"/>
              <a:gd name="connsiteY9" fmla="*/ 325778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51601 w 1199456"/>
              <a:gd name="connsiteY9" fmla="*/ 325778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70338 w 1199456"/>
              <a:gd name="connsiteY36" fmla="*/ 455349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92550 w 1199456"/>
              <a:gd name="connsiteY34" fmla="*/ 518283 h 747808"/>
              <a:gd name="connsiteX35" fmla="*/ 70338 w 1199456"/>
              <a:gd name="connsiteY35" fmla="*/ 496071 h 747808"/>
              <a:gd name="connsiteX36" fmla="*/ 37020 w 1199456"/>
              <a:gd name="connsiteY36" fmla="*/ 477561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62889 w 1199456"/>
              <a:gd name="connsiteY33" fmla="*/ 573813 h 747808"/>
              <a:gd name="connsiteX34" fmla="*/ 70338 w 1199456"/>
              <a:gd name="connsiteY34" fmla="*/ 540495 h 747808"/>
              <a:gd name="connsiteX35" fmla="*/ 70338 w 1199456"/>
              <a:gd name="connsiteY35" fmla="*/ 496071 h 747808"/>
              <a:gd name="connsiteX36" fmla="*/ 37020 w 1199456"/>
              <a:gd name="connsiteY36" fmla="*/ 477561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14763 w 1199456"/>
              <a:gd name="connsiteY33" fmla="*/ 588621 h 747808"/>
              <a:gd name="connsiteX34" fmla="*/ 70338 w 1199456"/>
              <a:gd name="connsiteY34" fmla="*/ 540495 h 747808"/>
              <a:gd name="connsiteX35" fmla="*/ 70338 w 1199456"/>
              <a:gd name="connsiteY35" fmla="*/ 496071 h 747808"/>
              <a:gd name="connsiteX36" fmla="*/ 37020 w 1199456"/>
              <a:gd name="connsiteY36" fmla="*/ 477561 h 747808"/>
              <a:gd name="connsiteX37" fmla="*/ 51828 w 1199456"/>
              <a:gd name="connsiteY37" fmla="*/ 425732 h 747808"/>
              <a:gd name="connsiteX38" fmla="*/ 33318 w 1199456"/>
              <a:gd name="connsiteY38" fmla="*/ 414626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14763 w 1199456"/>
              <a:gd name="connsiteY33" fmla="*/ 588621 h 747808"/>
              <a:gd name="connsiteX34" fmla="*/ 70338 w 1199456"/>
              <a:gd name="connsiteY34" fmla="*/ 540495 h 747808"/>
              <a:gd name="connsiteX35" fmla="*/ 70338 w 1199456"/>
              <a:gd name="connsiteY35" fmla="*/ 496071 h 747808"/>
              <a:gd name="connsiteX36" fmla="*/ 37020 w 1199456"/>
              <a:gd name="connsiteY36" fmla="*/ 477561 h 747808"/>
              <a:gd name="connsiteX37" fmla="*/ 51828 w 1199456"/>
              <a:gd name="connsiteY37" fmla="*/ 425732 h 747808"/>
              <a:gd name="connsiteX38" fmla="*/ 11106 w 1199456"/>
              <a:gd name="connsiteY38" fmla="*/ 407222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85101 h 747808"/>
              <a:gd name="connsiteX1" fmla="*/ 62934 w 1199456"/>
              <a:gd name="connsiteY1" fmla="*/ 136974 h 747808"/>
              <a:gd name="connsiteX2" fmla="*/ 148081 w 1199456"/>
              <a:gd name="connsiteY2" fmla="*/ 88848 h 747808"/>
              <a:gd name="connsiteX3" fmla="*/ 199909 w 1199456"/>
              <a:gd name="connsiteY3" fmla="*/ 48126 h 747808"/>
              <a:gd name="connsiteX4" fmla="*/ 292460 w 1199456"/>
              <a:gd name="connsiteY4" fmla="*/ 0 h 747808"/>
              <a:gd name="connsiteX5" fmla="*/ 414627 w 1199456"/>
              <a:gd name="connsiteY5" fmla="*/ 88848 h 747808"/>
              <a:gd name="connsiteX6" fmla="*/ 492369 w 1199456"/>
              <a:gd name="connsiteY6" fmla="*/ 144379 h 747808"/>
              <a:gd name="connsiteX7" fmla="*/ 559006 w 1199456"/>
              <a:gd name="connsiteY7" fmla="*/ 196207 h 747808"/>
              <a:gd name="connsiteX8" fmla="*/ 559006 w 1199456"/>
              <a:gd name="connsiteY8" fmla="*/ 270247 h 747808"/>
              <a:gd name="connsiteX9" fmla="*/ 581218 w 1199456"/>
              <a:gd name="connsiteY9" fmla="*/ 296162 h 747808"/>
              <a:gd name="connsiteX10" fmla="*/ 625642 w 1199456"/>
              <a:gd name="connsiteY10" fmla="*/ 362798 h 747808"/>
              <a:gd name="connsiteX11" fmla="*/ 729299 w 1199456"/>
              <a:gd name="connsiteY11" fmla="*/ 377606 h 747808"/>
              <a:gd name="connsiteX12" fmla="*/ 810743 w 1199456"/>
              <a:gd name="connsiteY12" fmla="*/ 377606 h 747808"/>
              <a:gd name="connsiteX13" fmla="*/ 855167 w 1199456"/>
              <a:gd name="connsiteY13" fmla="*/ 377606 h 747808"/>
              <a:gd name="connsiteX14" fmla="*/ 936612 w 1199456"/>
              <a:gd name="connsiteY14" fmla="*/ 377606 h 747808"/>
              <a:gd name="connsiteX15" fmla="*/ 1029163 w 1199456"/>
              <a:gd name="connsiteY15" fmla="*/ 377606 h 747808"/>
              <a:gd name="connsiteX16" fmla="*/ 1099501 w 1199456"/>
              <a:gd name="connsiteY16" fmla="*/ 410924 h 747808"/>
              <a:gd name="connsiteX17" fmla="*/ 1080991 w 1199456"/>
              <a:gd name="connsiteY17" fmla="*/ 470157 h 747808"/>
              <a:gd name="connsiteX18" fmla="*/ 1106905 w 1199456"/>
              <a:gd name="connsiteY18" fmla="*/ 518283 h 747808"/>
              <a:gd name="connsiteX19" fmla="*/ 1155031 w 1199456"/>
              <a:gd name="connsiteY19" fmla="*/ 581217 h 747808"/>
              <a:gd name="connsiteX20" fmla="*/ 1166138 w 1199456"/>
              <a:gd name="connsiteY20" fmla="*/ 629344 h 747808"/>
              <a:gd name="connsiteX21" fmla="*/ 1199456 w 1199456"/>
              <a:gd name="connsiteY21" fmla="*/ 688576 h 747808"/>
              <a:gd name="connsiteX22" fmla="*/ 1125415 w 1199456"/>
              <a:gd name="connsiteY22" fmla="*/ 736702 h 747808"/>
              <a:gd name="connsiteX23" fmla="*/ 966228 w 1199456"/>
              <a:gd name="connsiteY23" fmla="*/ 747808 h 747808"/>
              <a:gd name="connsiteX24" fmla="*/ 821849 w 1199456"/>
              <a:gd name="connsiteY24" fmla="*/ 736702 h 747808"/>
              <a:gd name="connsiteX25" fmla="*/ 740405 w 1199456"/>
              <a:gd name="connsiteY25" fmla="*/ 733000 h 747808"/>
              <a:gd name="connsiteX26" fmla="*/ 677470 w 1199456"/>
              <a:gd name="connsiteY26" fmla="*/ 662662 h 747808"/>
              <a:gd name="connsiteX27" fmla="*/ 566410 w 1199456"/>
              <a:gd name="connsiteY27" fmla="*/ 640450 h 747808"/>
              <a:gd name="connsiteX28" fmla="*/ 422031 w 1199456"/>
              <a:gd name="connsiteY28" fmla="*/ 607132 h 747808"/>
              <a:gd name="connsiteX29" fmla="*/ 322076 w 1199456"/>
              <a:gd name="connsiteY29" fmla="*/ 581217 h 747808"/>
              <a:gd name="connsiteX30" fmla="*/ 225823 w 1199456"/>
              <a:gd name="connsiteY30" fmla="*/ 662662 h 747808"/>
              <a:gd name="connsiteX31" fmla="*/ 192505 w 1199456"/>
              <a:gd name="connsiteY31" fmla="*/ 666364 h 747808"/>
              <a:gd name="connsiteX32" fmla="*/ 192505 w 1199456"/>
              <a:gd name="connsiteY32" fmla="*/ 618238 h 747808"/>
              <a:gd name="connsiteX33" fmla="*/ 114763 w 1199456"/>
              <a:gd name="connsiteY33" fmla="*/ 588621 h 747808"/>
              <a:gd name="connsiteX34" fmla="*/ 70338 w 1199456"/>
              <a:gd name="connsiteY34" fmla="*/ 540495 h 747808"/>
              <a:gd name="connsiteX35" fmla="*/ 70338 w 1199456"/>
              <a:gd name="connsiteY35" fmla="*/ 496071 h 747808"/>
              <a:gd name="connsiteX36" fmla="*/ 37020 w 1199456"/>
              <a:gd name="connsiteY36" fmla="*/ 477561 h 747808"/>
              <a:gd name="connsiteX37" fmla="*/ 25914 w 1199456"/>
              <a:gd name="connsiteY37" fmla="*/ 425732 h 747808"/>
              <a:gd name="connsiteX38" fmla="*/ 11106 w 1199456"/>
              <a:gd name="connsiteY38" fmla="*/ 407222 h 747808"/>
              <a:gd name="connsiteX39" fmla="*/ 33318 w 1199456"/>
              <a:gd name="connsiteY39" fmla="*/ 362798 h 747808"/>
              <a:gd name="connsiteX40" fmla="*/ 33318 w 1199456"/>
              <a:gd name="connsiteY40" fmla="*/ 336884 h 747808"/>
              <a:gd name="connsiteX41" fmla="*/ 29616 w 1199456"/>
              <a:gd name="connsiteY41" fmla="*/ 281353 h 747808"/>
              <a:gd name="connsiteX42" fmla="*/ 0 w 1199456"/>
              <a:gd name="connsiteY42" fmla="*/ 185101 h 747808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14627 w 1199456"/>
              <a:gd name="connsiteY5" fmla="*/ 10191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1218 w 1199456"/>
              <a:gd name="connsiteY9" fmla="*/ 309225 h 760871"/>
              <a:gd name="connsiteX10" fmla="*/ 625642 w 1199456"/>
              <a:gd name="connsiteY10" fmla="*/ 375861 h 760871"/>
              <a:gd name="connsiteX11" fmla="*/ 729299 w 1199456"/>
              <a:gd name="connsiteY11" fmla="*/ 390669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33318 w 1199456"/>
              <a:gd name="connsiteY40" fmla="*/ 349947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1218 w 1199456"/>
              <a:gd name="connsiteY9" fmla="*/ 309225 h 760871"/>
              <a:gd name="connsiteX10" fmla="*/ 625642 w 1199456"/>
              <a:gd name="connsiteY10" fmla="*/ 375861 h 760871"/>
              <a:gd name="connsiteX11" fmla="*/ 729299 w 1199456"/>
              <a:gd name="connsiteY11" fmla="*/ 390669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33318 w 1199456"/>
              <a:gd name="connsiteY40" fmla="*/ 349947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1218 w 1199456"/>
              <a:gd name="connsiteY9" fmla="*/ 309225 h 760871"/>
              <a:gd name="connsiteX10" fmla="*/ 636528 w 1199456"/>
              <a:gd name="connsiteY10" fmla="*/ 345381 h 760871"/>
              <a:gd name="connsiteX11" fmla="*/ 729299 w 1199456"/>
              <a:gd name="connsiteY11" fmla="*/ 390669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33318 w 1199456"/>
              <a:gd name="connsiteY40" fmla="*/ 349947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1218 w 1199456"/>
              <a:gd name="connsiteY9" fmla="*/ 309225 h 760871"/>
              <a:gd name="connsiteX10" fmla="*/ 636528 w 1199456"/>
              <a:gd name="connsiteY10" fmla="*/ 345381 h 760871"/>
              <a:gd name="connsiteX11" fmla="*/ 731477 w 1199456"/>
              <a:gd name="connsiteY11" fmla="*/ 381961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33318 w 1199456"/>
              <a:gd name="connsiteY40" fmla="*/ 349947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7750 w 1199456"/>
              <a:gd name="connsiteY9" fmla="*/ 298339 h 760871"/>
              <a:gd name="connsiteX10" fmla="*/ 636528 w 1199456"/>
              <a:gd name="connsiteY10" fmla="*/ 345381 h 760871"/>
              <a:gd name="connsiteX11" fmla="*/ 731477 w 1199456"/>
              <a:gd name="connsiteY11" fmla="*/ 381961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33318 w 1199456"/>
              <a:gd name="connsiteY40" fmla="*/ 349947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7750 w 1199456"/>
              <a:gd name="connsiteY9" fmla="*/ 298339 h 760871"/>
              <a:gd name="connsiteX10" fmla="*/ 636528 w 1199456"/>
              <a:gd name="connsiteY10" fmla="*/ 345381 h 760871"/>
              <a:gd name="connsiteX11" fmla="*/ 731477 w 1199456"/>
              <a:gd name="connsiteY11" fmla="*/ 381961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11546 w 1199456"/>
              <a:gd name="connsiteY40" fmla="*/ 354301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  <a:gd name="connsiteX0" fmla="*/ 0 w 1199456"/>
              <a:gd name="connsiteY0" fmla="*/ 198164 h 760871"/>
              <a:gd name="connsiteX1" fmla="*/ 62934 w 1199456"/>
              <a:gd name="connsiteY1" fmla="*/ 150037 h 760871"/>
              <a:gd name="connsiteX2" fmla="*/ 148081 w 1199456"/>
              <a:gd name="connsiteY2" fmla="*/ 101911 h 760871"/>
              <a:gd name="connsiteX3" fmla="*/ 199909 w 1199456"/>
              <a:gd name="connsiteY3" fmla="*/ 61189 h 760871"/>
              <a:gd name="connsiteX4" fmla="*/ 303346 w 1199456"/>
              <a:gd name="connsiteY4" fmla="*/ 0 h 760871"/>
              <a:gd name="connsiteX5" fmla="*/ 436398 w 1199456"/>
              <a:gd name="connsiteY5" fmla="*/ 71431 h 760871"/>
              <a:gd name="connsiteX6" fmla="*/ 492369 w 1199456"/>
              <a:gd name="connsiteY6" fmla="*/ 157442 h 760871"/>
              <a:gd name="connsiteX7" fmla="*/ 559006 w 1199456"/>
              <a:gd name="connsiteY7" fmla="*/ 209270 h 760871"/>
              <a:gd name="connsiteX8" fmla="*/ 559006 w 1199456"/>
              <a:gd name="connsiteY8" fmla="*/ 283310 h 760871"/>
              <a:gd name="connsiteX9" fmla="*/ 587750 w 1199456"/>
              <a:gd name="connsiteY9" fmla="*/ 298339 h 760871"/>
              <a:gd name="connsiteX10" fmla="*/ 636528 w 1199456"/>
              <a:gd name="connsiteY10" fmla="*/ 345381 h 760871"/>
              <a:gd name="connsiteX11" fmla="*/ 731477 w 1199456"/>
              <a:gd name="connsiteY11" fmla="*/ 381961 h 760871"/>
              <a:gd name="connsiteX12" fmla="*/ 810743 w 1199456"/>
              <a:gd name="connsiteY12" fmla="*/ 390669 h 760871"/>
              <a:gd name="connsiteX13" fmla="*/ 855167 w 1199456"/>
              <a:gd name="connsiteY13" fmla="*/ 390669 h 760871"/>
              <a:gd name="connsiteX14" fmla="*/ 936612 w 1199456"/>
              <a:gd name="connsiteY14" fmla="*/ 390669 h 760871"/>
              <a:gd name="connsiteX15" fmla="*/ 1029163 w 1199456"/>
              <a:gd name="connsiteY15" fmla="*/ 390669 h 760871"/>
              <a:gd name="connsiteX16" fmla="*/ 1099501 w 1199456"/>
              <a:gd name="connsiteY16" fmla="*/ 423987 h 760871"/>
              <a:gd name="connsiteX17" fmla="*/ 1080991 w 1199456"/>
              <a:gd name="connsiteY17" fmla="*/ 483220 h 760871"/>
              <a:gd name="connsiteX18" fmla="*/ 1106905 w 1199456"/>
              <a:gd name="connsiteY18" fmla="*/ 531346 h 760871"/>
              <a:gd name="connsiteX19" fmla="*/ 1155031 w 1199456"/>
              <a:gd name="connsiteY19" fmla="*/ 594280 h 760871"/>
              <a:gd name="connsiteX20" fmla="*/ 1166138 w 1199456"/>
              <a:gd name="connsiteY20" fmla="*/ 642407 h 760871"/>
              <a:gd name="connsiteX21" fmla="*/ 1199456 w 1199456"/>
              <a:gd name="connsiteY21" fmla="*/ 701639 h 760871"/>
              <a:gd name="connsiteX22" fmla="*/ 1125415 w 1199456"/>
              <a:gd name="connsiteY22" fmla="*/ 749765 h 760871"/>
              <a:gd name="connsiteX23" fmla="*/ 966228 w 1199456"/>
              <a:gd name="connsiteY23" fmla="*/ 760871 h 760871"/>
              <a:gd name="connsiteX24" fmla="*/ 821849 w 1199456"/>
              <a:gd name="connsiteY24" fmla="*/ 749765 h 760871"/>
              <a:gd name="connsiteX25" fmla="*/ 740405 w 1199456"/>
              <a:gd name="connsiteY25" fmla="*/ 746063 h 760871"/>
              <a:gd name="connsiteX26" fmla="*/ 677470 w 1199456"/>
              <a:gd name="connsiteY26" fmla="*/ 675725 h 760871"/>
              <a:gd name="connsiteX27" fmla="*/ 566410 w 1199456"/>
              <a:gd name="connsiteY27" fmla="*/ 653513 h 760871"/>
              <a:gd name="connsiteX28" fmla="*/ 422031 w 1199456"/>
              <a:gd name="connsiteY28" fmla="*/ 620195 h 760871"/>
              <a:gd name="connsiteX29" fmla="*/ 322076 w 1199456"/>
              <a:gd name="connsiteY29" fmla="*/ 594280 h 760871"/>
              <a:gd name="connsiteX30" fmla="*/ 225823 w 1199456"/>
              <a:gd name="connsiteY30" fmla="*/ 675725 h 760871"/>
              <a:gd name="connsiteX31" fmla="*/ 192505 w 1199456"/>
              <a:gd name="connsiteY31" fmla="*/ 679427 h 760871"/>
              <a:gd name="connsiteX32" fmla="*/ 192505 w 1199456"/>
              <a:gd name="connsiteY32" fmla="*/ 631301 h 760871"/>
              <a:gd name="connsiteX33" fmla="*/ 114763 w 1199456"/>
              <a:gd name="connsiteY33" fmla="*/ 601684 h 760871"/>
              <a:gd name="connsiteX34" fmla="*/ 70338 w 1199456"/>
              <a:gd name="connsiteY34" fmla="*/ 553558 h 760871"/>
              <a:gd name="connsiteX35" fmla="*/ 70338 w 1199456"/>
              <a:gd name="connsiteY35" fmla="*/ 509134 h 760871"/>
              <a:gd name="connsiteX36" fmla="*/ 37020 w 1199456"/>
              <a:gd name="connsiteY36" fmla="*/ 490624 h 760871"/>
              <a:gd name="connsiteX37" fmla="*/ 25914 w 1199456"/>
              <a:gd name="connsiteY37" fmla="*/ 438795 h 760871"/>
              <a:gd name="connsiteX38" fmla="*/ 11106 w 1199456"/>
              <a:gd name="connsiteY38" fmla="*/ 420285 h 760871"/>
              <a:gd name="connsiteX39" fmla="*/ 33318 w 1199456"/>
              <a:gd name="connsiteY39" fmla="*/ 375861 h 760871"/>
              <a:gd name="connsiteX40" fmla="*/ 11546 w 1199456"/>
              <a:gd name="connsiteY40" fmla="*/ 354301 h 760871"/>
              <a:gd name="connsiteX41" fmla="*/ 29616 w 1199456"/>
              <a:gd name="connsiteY41" fmla="*/ 294416 h 760871"/>
              <a:gd name="connsiteX42" fmla="*/ 0 w 1199456"/>
              <a:gd name="connsiteY42" fmla="*/ 198164 h 76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9456" h="760871">
                <a:moveTo>
                  <a:pt x="0" y="198164"/>
                </a:moveTo>
                <a:lnTo>
                  <a:pt x="62934" y="150037"/>
                </a:lnTo>
                <a:lnTo>
                  <a:pt x="148081" y="101911"/>
                </a:lnTo>
                <a:lnTo>
                  <a:pt x="199909" y="61189"/>
                </a:lnTo>
                <a:lnTo>
                  <a:pt x="303346" y="0"/>
                </a:lnTo>
                <a:lnTo>
                  <a:pt x="436398" y="71431"/>
                </a:lnTo>
                <a:lnTo>
                  <a:pt x="492369" y="157442"/>
                </a:lnTo>
                <a:lnTo>
                  <a:pt x="559006" y="209270"/>
                </a:lnTo>
                <a:lnTo>
                  <a:pt x="559006" y="283310"/>
                </a:lnTo>
                <a:lnTo>
                  <a:pt x="587750" y="298339"/>
                </a:lnTo>
                <a:lnTo>
                  <a:pt x="636528" y="345381"/>
                </a:lnTo>
                <a:lnTo>
                  <a:pt x="731477" y="381961"/>
                </a:lnTo>
                <a:lnTo>
                  <a:pt x="810743" y="390669"/>
                </a:lnTo>
                <a:lnTo>
                  <a:pt x="855167" y="390669"/>
                </a:lnTo>
                <a:lnTo>
                  <a:pt x="936612" y="390669"/>
                </a:lnTo>
                <a:lnTo>
                  <a:pt x="1029163" y="390669"/>
                </a:lnTo>
                <a:lnTo>
                  <a:pt x="1099501" y="423987"/>
                </a:lnTo>
                <a:lnTo>
                  <a:pt x="1080991" y="483220"/>
                </a:lnTo>
                <a:lnTo>
                  <a:pt x="1106905" y="531346"/>
                </a:lnTo>
                <a:lnTo>
                  <a:pt x="1155031" y="594280"/>
                </a:lnTo>
                <a:lnTo>
                  <a:pt x="1166138" y="642407"/>
                </a:lnTo>
                <a:lnTo>
                  <a:pt x="1199456" y="701639"/>
                </a:lnTo>
                <a:lnTo>
                  <a:pt x="1125415" y="749765"/>
                </a:lnTo>
                <a:lnTo>
                  <a:pt x="966228" y="760871"/>
                </a:lnTo>
                <a:lnTo>
                  <a:pt x="821849" y="749765"/>
                </a:lnTo>
                <a:lnTo>
                  <a:pt x="740405" y="746063"/>
                </a:lnTo>
                <a:lnTo>
                  <a:pt x="677470" y="675725"/>
                </a:lnTo>
                <a:lnTo>
                  <a:pt x="566410" y="653513"/>
                </a:lnTo>
                <a:lnTo>
                  <a:pt x="422031" y="620195"/>
                </a:lnTo>
                <a:lnTo>
                  <a:pt x="322076" y="594280"/>
                </a:lnTo>
                <a:lnTo>
                  <a:pt x="225823" y="675725"/>
                </a:lnTo>
                <a:lnTo>
                  <a:pt x="192505" y="679427"/>
                </a:lnTo>
                <a:lnTo>
                  <a:pt x="192505" y="631301"/>
                </a:lnTo>
                <a:lnTo>
                  <a:pt x="114763" y="601684"/>
                </a:lnTo>
                <a:lnTo>
                  <a:pt x="70338" y="553558"/>
                </a:lnTo>
                <a:lnTo>
                  <a:pt x="70338" y="509134"/>
                </a:lnTo>
                <a:lnTo>
                  <a:pt x="37020" y="490624"/>
                </a:lnTo>
                <a:lnTo>
                  <a:pt x="25914" y="438795"/>
                </a:lnTo>
                <a:lnTo>
                  <a:pt x="11106" y="420285"/>
                </a:lnTo>
                <a:cubicBezTo>
                  <a:pt x="18510" y="405477"/>
                  <a:pt x="33245" y="386858"/>
                  <a:pt x="33318" y="375861"/>
                </a:cubicBezTo>
                <a:cubicBezTo>
                  <a:pt x="33391" y="364864"/>
                  <a:pt x="11546" y="362939"/>
                  <a:pt x="11546" y="354301"/>
                </a:cubicBezTo>
                <a:lnTo>
                  <a:pt x="29616" y="294416"/>
                </a:lnTo>
                <a:lnTo>
                  <a:pt x="0" y="198164"/>
                </a:lnTo>
                <a:close/>
              </a:path>
            </a:pathLst>
          </a:custGeom>
          <a:solidFill>
            <a:srgbClr val="7030A0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51D217E-166C-43C1-B46D-A3510C5B6BC1}"/>
              </a:ext>
            </a:extLst>
          </p:cNvPr>
          <p:cNvSpPr/>
          <p:nvPr/>
        </p:nvSpPr>
        <p:spPr>
          <a:xfrm>
            <a:off x="3150988" y="2702196"/>
            <a:ext cx="1269535" cy="1086033"/>
          </a:xfrm>
          <a:custGeom>
            <a:avLst/>
            <a:gdLst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32775 w 1262391"/>
              <a:gd name="connsiteY3" fmla="*/ 381309 h 1080991"/>
              <a:gd name="connsiteX4" fmla="*/ 1162436 w 1262391"/>
              <a:gd name="connsiteY4" fmla="*/ 388713 h 1080991"/>
              <a:gd name="connsiteX5" fmla="*/ 1058779 w 1262391"/>
              <a:gd name="connsiteY5" fmla="*/ 422031 h 1080991"/>
              <a:gd name="connsiteX6" fmla="*/ 1006951 w 1262391"/>
              <a:gd name="connsiteY6" fmla="*/ 425733 h 1080991"/>
              <a:gd name="connsiteX7" fmla="*/ 98103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62436 w 1262391"/>
              <a:gd name="connsiteY4" fmla="*/ 388713 h 1080991"/>
              <a:gd name="connsiteX5" fmla="*/ 1058779 w 1262391"/>
              <a:gd name="connsiteY5" fmla="*/ 422031 h 1080991"/>
              <a:gd name="connsiteX6" fmla="*/ 1006951 w 1262391"/>
              <a:gd name="connsiteY6" fmla="*/ 425733 h 1080991"/>
              <a:gd name="connsiteX7" fmla="*/ 98103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58779 w 1262391"/>
              <a:gd name="connsiteY5" fmla="*/ 422031 h 1080991"/>
              <a:gd name="connsiteX6" fmla="*/ 1006951 w 1262391"/>
              <a:gd name="connsiteY6" fmla="*/ 425733 h 1080991"/>
              <a:gd name="connsiteX7" fmla="*/ 98103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06951 w 1262391"/>
              <a:gd name="connsiteY6" fmla="*/ 425733 h 1080991"/>
              <a:gd name="connsiteX7" fmla="*/ 98103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98103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1037 w 1262391"/>
              <a:gd name="connsiteY8" fmla="*/ 529390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06996 w 1262391"/>
              <a:gd name="connsiteY9" fmla="*/ 544198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51466 w 1262391"/>
              <a:gd name="connsiteY10" fmla="*/ 584920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18148 w 1262391"/>
              <a:gd name="connsiteY11" fmla="*/ 655258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788532 w 1262391"/>
              <a:gd name="connsiteY12" fmla="*/ 736703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33001 w 1262391"/>
              <a:gd name="connsiteY13" fmla="*/ 788531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6365 w 1262391"/>
              <a:gd name="connsiteY14" fmla="*/ 86257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8746 w 1262391"/>
              <a:gd name="connsiteY14" fmla="*/ 881622 h 1080991"/>
              <a:gd name="connsiteX15" fmla="*/ 581218 w 1262391"/>
              <a:gd name="connsiteY15" fmla="*/ 899592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8746 w 1262391"/>
              <a:gd name="connsiteY14" fmla="*/ 881622 h 1080991"/>
              <a:gd name="connsiteX15" fmla="*/ 595505 w 1262391"/>
              <a:gd name="connsiteY15" fmla="*/ 913879 h 1080991"/>
              <a:gd name="connsiteX16" fmla="*/ 510880 w 1262391"/>
              <a:gd name="connsiteY16" fmla="*/ 951420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8746 w 1262391"/>
              <a:gd name="connsiteY14" fmla="*/ 881622 h 1080991"/>
              <a:gd name="connsiteX15" fmla="*/ 595505 w 1262391"/>
              <a:gd name="connsiteY15" fmla="*/ 913879 h 1080991"/>
              <a:gd name="connsiteX16" fmla="*/ 522787 w 1262391"/>
              <a:gd name="connsiteY16" fmla="*/ 982377 h 1080991"/>
              <a:gd name="connsiteX17" fmla="*/ 462753 w 1262391"/>
              <a:gd name="connsiteY17" fmla="*/ 9921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8746 w 1262391"/>
              <a:gd name="connsiteY14" fmla="*/ 881622 h 1080991"/>
              <a:gd name="connsiteX15" fmla="*/ 595505 w 1262391"/>
              <a:gd name="connsiteY15" fmla="*/ 913879 h 1080991"/>
              <a:gd name="connsiteX16" fmla="*/ 522787 w 1262391"/>
              <a:gd name="connsiteY16" fmla="*/ 982377 h 1080991"/>
              <a:gd name="connsiteX17" fmla="*/ 481803 w 1262391"/>
              <a:gd name="connsiteY17" fmla="*/ 1030243 h 1080991"/>
              <a:gd name="connsiteX18" fmla="*/ 433137 w 1262391"/>
              <a:gd name="connsiteY18" fmla="*/ 10106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0991"/>
              <a:gd name="connsiteX1" fmla="*/ 1262391 w 1262391"/>
              <a:gd name="connsiteY1" fmla="*/ 299864 h 1080991"/>
              <a:gd name="connsiteX2" fmla="*/ 1262391 w 1262391"/>
              <a:gd name="connsiteY2" fmla="*/ 333182 h 1080991"/>
              <a:gd name="connsiteX3" fmla="*/ 1256587 w 1262391"/>
              <a:gd name="connsiteY3" fmla="*/ 390834 h 1080991"/>
              <a:gd name="connsiteX4" fmla="*/ 1191011 w 1262391"/>
              <a:gd name="connsiteY4" fmla="*/ 414906 h 1080991"/>
              <a:gd name="connsiteX5" fmla="*/ 1073067 w 1262391"/>
              <a:gd name="connsiteY5" fmla="*/ 438700 h 1080991"/>
              <a:gd name="connsiteX6" fmla="*/ 1016476 w 1262391"/>
              <a:gd name="connsiteY6" fmla="*/ 449545 h 1080991"/>
              <a:gd name="connsiteX7" fmla="*/ 1000087 w 1262391"/>
              <a:gd name="connsiteY7" fmla="*/ 499773 h 1080991"/>
              <a:gd name="connsiteX8" fmla="*/ 983418 w 1262391"/>
              <a:gd name="connsiteY8" fmla="*/ 546059 h 1080991"/>
              <a:gd name="connsiteX9" fmla="*/ 930809 w 1262391"/>
              <a:gd name="connsiteY9" fmla="*/ 568010 h 1080991"/>
              <a:gd name="connsiteX10" fmla="*/ 889566 w 1262391"/>
              <a:gd name="connsiteY10" fmla="*/ 606352 h 1080991"/>
              <a:gd name="connsiteX11" fmla="*/ 846723 w 1262391"/>
              <a:gd name="connsiteY11" fmla="*/ 679071 h 1080991"/>
              <a:gd name="connsiteX12" fmla="*/ 800439 w 1262391"/>
              <a:gd name="connsiteY12" fmla="*/ 750991 h 1080991"/>
              <a:gd name="connsiteX13" fmla="*/ 742526 w 1262391"/>
              <a:gd name="connsiteY13" fmla="*/ 802819 h 1080991"/>
              <a:gd name="connsiteX14" fmla="*/ 668746 w 1262391"/>
              <a:gd name="connsiteY14" fmla="*/ 881622 h 1080991"/>
              <a:gd name="connsiteX15" fmla="*/ 595505 w 1262391"/>
              <a:gd name="connsiteY15" fmla="*/ 913879 h 1080991"/>
              <a:gd name="connsiteX16" fmla="*/ 522787 w 1262391"/>
              <a:gd name="connsiteY16" fmla="*/ 982377 h 1080991"/>
              <a:gd name="connsiteX17" fmla="*/ 481803 w 1262391"/>
              <a:gd name="connsiteY17" fmla="*/ 1030243 h 1080991"/>
              <a:gd name="connsiteX18" fmla="*/ 433137 w 1262391"/>
              <a:gd name="connsiteY18" fmla="*/ 1048753 h 1080991"/>
              <a:gd name="connsiteX19" fmla="*/ 385011 w 1262391"/>
              <a:gd name="connsiteY19" fmla="*/ 1055077 h 1080991"/>
              <a:gd name="connsiteX20" fmla="*/ 336885 w 1262391"/>
              <a:gd name="connsiteY20" fmla="*/ 1080991 h 1080991"/>
              <a:gd name="connsiteX21" fmla="*/ 336885 w 1262391"/>
              <a:gd name="connsiteY21" fmla="*/ 1021759 h 1080991"/>
              <a:gd name="connsiteX22" fmla="*/ 329481 w 1262391"/>
              <a:gd name="connsiteY22" fmla="*/ 977335 h 1080991"/>
              <a:gd name="connsiteX23" fmla="*/ 310970 w 1262391"/>
              <a:gd name="connsiteY23" fmla="*/ 914400 h 1080991"/>
              <a:gd name="connsiteX24" fmla="*/ 299864 w 1262391"/>
              <a:gd name="connsiteY24" fmla="*/ 877380 h 1080991"/>
              <a:gd name="connsiteX25" fmla="*/ 310970 w 1262391"/>
              <a:gd name="connsiteY25" fmla="*/ 836658 h 1080991"/>
              <a:gd name="connsiteX26" fmla="*/ 333183 w 1262391"/>
              <a:gd name="connsiteY26" fmla="*/ 788531 h 1080991"/>
              <a:gd name="connsiteX27" fmla="*/ 359097 w 1262391"/>
              <a:gd name="connsiteY27" fmla="*/ 777425 h 1080991"/>
              <a:gd name="connsiteX28" fmla="*/ 359097 w 1262391"/>
              <a:gd name="connsiteY28" fmla="*/ 762617 h 1080991"/>
              <a:gd name="connsiteX29" fmla="*/ 273950 w 1262391"/>
              <a:gd name="connsiteY29" fmla="*/ 758915 h 1080991"/>
              <a:gd name="connsiteX30" fmla="*/ 218420 w 1262391"/>
              <a:gd name="connsiteY30" fmla="*/ 725597 h 1080991"/>
              <a:gd name="connsiteX31" fmla="*/ 185102 w 1262391"/>
              <a:gd name="connsiteY31" fmla="*/ 684875 h 1080991"/>
              <a:gd name="connsiteX32" fmla="*/ 185102 w 1262391"/>
              <a:gd name="connsiteY32" fmla="*/ 651556 h 1080991"/>
              <a:gd name="connsiteX33" fmla="*/ 185102 w 1262391"/>
              <a:gd name="connsiteY33" fmla="*/ 603430 h 1080991"/>
              <a:gd name="connsiteX34" fmla="*/ 185102 w 1262391"/>
              <a:gd name="connsiteY34" fmla="*/ 562708 h 1080991"/>
              <a:gd name="connsiteX35" fmla="*/ 185102 w 1262391"/>
              <a:gd name="connsiteY35" fmla="*/ 544198 h 1080991"/>
              <a:gd name="connsiteX36" fmla="*/ 185102 w 1262391"/>
              <a:gd name="connsiteY36" fmla="*/ 525688 h 1080991"/>
              <a:gd name="connsiteX37" fmla="*/ 177698 w 1262391"/>
              <a:gd name="connsiteY37" fmla="*/ 499773 h 1080991"/>
              <a:gd name="connsiteX38" fmla="*/ 118465 w 1262391"/>
              <a:gd name="connsiteY38" fmla="*/ 499773 h 1080991"/>
              <a:gd name="connsiteX39" fmla="*/ 103657 w 1262391"/>
              <a:gd name="connsiteY39" fmla="*/ 499773 h 1080991"/>
              <a:gd name="connsiteX40" fmla="*/ 103657 w 1262391"/>
              <a:gd name="connsiteY40" fmla="*/ 470157 h 1080991"/>
              <a:gd name="connsiteX41" fmla="*/ 70339 w 1262391"/>
              <a:gd name="connsiteY41" fmla="*/ 414627 h 1080991"/>
              <a:gd name="connsiteX42" fmla="*/ 7404 w 1262391"/>
              <a:gd name="connsiteY42" fmla="*/ 347990 h 1080991"/>
              <a:gd name="connsiteX43" fmla="*/ 0 w 1262391"/>
              <a:gd name="connsiteY43" fmla="*/ 325778 h 1080991"/>
              <a:gd name="connsiteX44" fmla="*/ 0 w 1262391"/>
              <a:gd name="connsiteY44" fmla="*/ 285056 h 1080991"/>
              <a:gd name="connsiteX45" fmla="*/ 22213 w 1262391"/>
              <a:gd name="connsiteY45" fmla="*/ 229526 h 1080991"/>
              <a:gd name="connsiteX46" fmla="*/ 40723 w 1262391"/>
              <a:gd name="connsiteY46" fmla="*/ 199909 h 1080991"/>
              <a:gd name="connsiteX47" fmla="*/ 48127 w 1262391"/>
              <a:gd name="connsiteY47" fmla="*/ 166591 h 1080991"/>
              <a:gd name="connsiteX48" fmla="*/ 48127 w 1262391"/>
              <a:gd name="connsiteY48" fmla="*/ 140677 h 1080991"/>
              <a:gd name="connsiteX49" fmla="*/ 85147 w 1262391"/>
              <a:gd name="connsiteY49" fmla="*/ 122167 h 1080991"/>
              <a:gd name="connsiteX50" fmla="*/ 111061 w 1262391"/>
              <a:gd name="connsiteY50" fmla="*/ 122167 h 1080991"/>
              <a:gd name="connsiteX51" fmla="*/ 136975 w 1262391"/>
              <a:gd name="connsiteY51" fmla="*/ 136975 h 1080991"/>
              <a:gd name="connsiteX52" fmla="*/ 144379 w 1262391"/>
              <a:gd name="connsiteY52" fmla="*/ 136975 h 1080991"/>
              <a:gd name="connsiteX53" fmla="*/ 144379 w 1262391"/>
              <a:gd name="connsiteY53" fmla="*/ 59233 h 1080991"/>
              <a:gd name="connsiteX54" fmla="*/ 144379 w 1262391"/>
              <a:gd name="connsiteY54" fmla="*/ 0 h 1080991"/>
              <a:gd name="connsiteX55" fmla="*/ 181400 w 1262391"/>
              <a:gd name="connsiteY55" fmla="*/ 0 h 1080991"/>
              <a:gd name="connsiteX56" fmla="*/ 211016 w 1262391"/>
              <a:gd name="connsiteY56" fmla="*/ 25914 h 1080991"/>
              <a:gd name="connsiteX57" fmla="*/ 222122 w 1262391"/>
              <a:gd name="connsiteY57" fmla="*/ 62935 h 1080991"/>
              <a:gd name="connsiteX58" fmla="*/ 222122 w 1262391"/>
              <a:gd name="connsiteY58" fmla="*/ 99955 h 1080991"/>
              <a:gd name="connsiteX59" fmla="*/ 259142 w 1262391"/>
              <a:gd name="connsiteY59" fmla="*/ 133273 h 1080991"/>
              <a:gd name="connsiteX60" fmla="*/ 281354 w 1262391"/>
              <a:gd name="connsiteY60" fmla="*/ 133273 h 1080991"/>
              <a:gd name="connsiteX61" fmla="*/ 336885 w 1262391"/>
              <a:gd name="connsiteY61" fmla="*/ 88849 h 1080991"/>
              <a:gd name="connsiteX62" fmla="*/ 447945 w 1262391"/>
              <a:gd name="connsiteY62" fmla="*/ 99955 h 1080991"/>
              <a:gd name="connsiteX63" fmla="*/ 540496 w 1262391"/>
              <a:gd name="connsiteY63" fmla="*/ 129571 h 1080991"/>
              <a:gd name="connsiteX64" fmla="*/ 636749 w 1262391"/>
              <a:gd name="connsiteY64" fmla="*/ 151783 h 1080991"/>
              <a:gd name="connsiteX65" fmla="*/ 721895 w 1262391"/>
              <a:gd name="connsiteY65" fmla="*/ 151783 h 1080991"/>
              <a:gd name="connsiteX66" fmla="*/ 781128 w 1262391"/>
              <a:gd name="connsiteY66" fmla="*/ 166591 h 1080991"/>
              <a:gd name="connsiteX67" fmla="*/ 821850 w 1262391"/>
              <a:gd name="connsiteY67" fmla="*/ 185101 h 1080991"/>
              <a:gd name="connsiteX68" fmla="*/ 847764 w 1262391"/>
              <a:gd name="connsiteY68" fmla="*/ 233228 h 1080991"/>
              <a:gd name="connsiteX69" fmla="*/ 873678 w 1262391"/>
              <a:gd name="connsiteY69" fmla="*/ 255440 h 1080991"/>
              <a:gd name="connsiteX70" fmla="*/ 966229 w 1262391"/>
              <a:gd name="connsiteY70" fmla="*/ 259142 h 1080991"/>
              <a:gd name="connsiteX71" fmla="*/ 1040269 w 1262391"/>
              <a:gd name="connsiteY71" fmla="*/ 259142 h 1080991"/>
              <a:gd name="connsiteX72" fmla="*/ 1080992 w 1262391"/>
              <a:gd name="connsiteY72" fmla="*/ 259142 h 1080991"/>
              <a:gd name="connsiteX73" fmla="*/ 1118012 w 1262391"/>
              <a:gd name="connsiteY73" fmla="*/ 259142 h 1080991"/>
              <a:gd name="connsiteX74" fmla="*/ 1180946 w 1262391"/>
              <a:gd name="connsiteY74" fmla="*/ 207313 h 1080991"/>
              <a:gd name="connsiteX0" fmla="*/ 1180946 w 1262391"/>
              <a:gd name="connsiteY0" fmla="*/ 207313 h 1086033"/>
              <a:gd name="connsiteX1" fmla="*/ 1262391 w 1262391"/>
              <a:gd name="connsiteY1" fmla="*/ 299864 h 1086033"/>
              <a:gd name="connsiteX2" fmla="*/ 1262391 w 1262391"/>
              <a:gd name="connsiteY2" fmla="*/ 333182 h 1086033"/>
              <a:gd name="connsiteX3" fmla="*/ 1256587 w 1262391"/>
              <a:gd name="connsiteY3" fmla="*/ 390834 h 1086033"/>
              <a:gd name="connsiteX4" fmla="*/ 1191011 w 1262391"/>
              <a:gd name="connsiteY4" fmla="*/ 414906 h 1086033"/>
              <a:gd name="connsiteX5" fmla="*/ 1073067 w 1262391"/>
              <a:gd name="connsiteY5" fmla="*/ 438700 h 1086033"/>
              <a:gd name="connsiteX6" fmla="*/ 1016476 w 1262391"/>
              <a:gd name="connsiteY6" fmla="*/ 449545 h 1086033"/>
              <a:gd name="connsiteX7" fmla="*/ 1000087 w 1262391"/>
              <a:gd name="connsiteY7" fmla="*/ 499773 h 1086033"/>
              <a:gd name="connsiteX8" fmla="*/ 983418 w 1262391"/>
              <a:gd name="connsiteY8" fmla="*/ 546059 h 1086033"/>
              <a:gd name="connsiteX9" fmla="*/ 930809 w 1262391"/>
              <a:gd name="connsiteY9" fmla="*/ 568010 h 1086033"/>
              <a:gd name="connsiteX10" fmla="*/ 889566 w 1262391"/>
              <a:gd name="connsiteY10" fmla="*/ 606352 h 1086033"/>
              <a:gd name="connsiteX11" fmla="*/ 846723 w 1262391"/>
              <a:gd name="connsiteY11" fmla="*/ 679071 h 1086033"/>
              <a:gd name="connsiteX12" fmla="*/ 800439 w 1262391"/>
              <a:gd name="connsiteY12" fmla="*/ 750991 h 1086033"/>
              <a:gd name="connsiteX13" fmla="*/ 742526 w 1262391"/>
              <a:gd name="connsiteY13" fmla="*/ 802819 h 1086033"/>
              <a:gd name="connsiteX14" fmla="*/ 668746 w 1262391"/>
              <a:gd name="connsiteY14" fmla="*/ 881622 h 1086033"/>
              <a:gd name="connsiteX15" fmla="*/ 595505 w 1262391"/>
              <a:gd name="connsiteY15" fmla="*/ 913879 h 1086033"/>
              <a:gd name="connsiteX16" fmla="*/ 522787 w 1262391"/>
              <a:gd name="connsiteY16" fmla="*/ 982377 h 1086033"/>
              <a:gd name="connsiteX17" fmla="*/ 481803 w 1262391"/>
              <a:gd name="connsiteY17" fmla="*/ 1030243 h 1086033"/>
              <a:gd name="connsiteX18" fmla="*/ 433137 w 1262391"/>
              <a:gd name="connsiteY18" fmla="*/ 1048753 h 1086033"/>
              <a:gd name="connsiteX19" fmla="*/ 375486 w 1262391"/>
              <a:gd name="connsiteY19" fmla="*/ 1086033 h 1086033"/>
              <a:gd name="connsiteX20" fmla="*/ 336885 w 1262391"/>
              <a:gd name="connsiteY20" fmla="*/ 1080991 h 1086033"/>
              <a:gd name="connsiteX21" fmla="*/ 336885 w 1262391"/>
              <a:gd name="connsiteY21" fmla="*/ 1021759 h 1086033"/>
              <a:gd name="connsiteX22" fmla="*/ 329481 w 1262391"/>
              <a:gd name="connsiteY22" fmla="*/ 977335 h 1086033"/>
              <a:gd name="connsiteX23" fmla="*/ 310970 w 1262391"/>
              <a:gd name="connsiteY23" fmla="*/ 914400 h 1086033"/>
              <a:gd name="connsiteX24" fmla="*/ 299864 w 1262391"/>
              <a:gd name="connsiteY24" fmla="*/ 877380 h 1086033"/>
              <a:gd name="connsiteX25" fmla="*/ 310970 w 1262391"/>
              <a:gd name="connsiteY25" fmla="*/ 836658 h 1086033"/>
              <a:gd name="connsiteX26" fmla="*/ 333183 w 1262391"/>
              <a:gd name="connsiteY26" fmla="*/ 788531 h 1086033"/>
              <a:gd name="connsiteX27" fmla="*/ 359097 w 1262391"/>
              <a:gd name="connsiteY27" fmla="*/ 777425 h 1086033"/>
              <a:gd name="connsiteX28" fmla="*/ 359097 w 1262391"/>
              <a:gd name="connsiteY28" fmla="*/ 762617 h 1086033"/>
              <a:gd name="connsiteX29" fmla="*/ 273950 w 1262391"/>
              <a:gd name="connsiteY29" fmla="*/ 758915 h 1086033"/>
              <a:gd name="connsiteX30" fmla="*/ 218420 w 1262391"/>
              <a:gd name="connsiteY30" fmla="*/ 725597 h 1086033"/>
              <a:gd name="connsiteX31" fmla="*/ 185102 w 1262391"/>
              <a:gd name="connsiteY31" fmla="*/ 684875 h 1086033"/>
              <a:gd name="connsiteX32" fmla="*/ 185102 w 1262391"/>
              <a:gd name="connsiteY32" fmla="*/ 651556 h 1086033"/>
              <a:gd name="connsiteX33" fmla="*/ 185102 w 1262391"/>
              <a:gd name="connsiteY33" fmla="*/ 603430 h 1086033"/>
              <a:gd name="connsiteX34" fmla="*/ 185102 w 1262391"/>
              <a:gd name="connsiteY34" fmla="*/ 562708 h 1086033"/>
              <a:gd name="connsiteX35" fmla="*/ 185102 w 1262391"/>
              <a:gd name="connsiteY35" fmla="*/ 544198 h 1086033"/>
              <a:gd name="connsiteX36" fmla="*/ 185102 w 1262391"/>
              <a:gd name="connsiteY36" fmla="*/ 525688 h 1086033"/>
              <a:gd name="connsiteX37" fmla="*/ 177698 w 1262391"/>
              <a:gd name="connsiteY37" fmla="*/ 499773 h 1086033"/>
              <a:gd name="connsiteX38" fmla="*/ 118465 w 1262391"/>
              <a:gd name="connsiteY38" fmla="*/ 499773 h 1086033"/>
              <a:gd name="connsiteX39" fmla="*/ 103657 w 1262391"/>
              <a:gd name="connsiteY39" fmla="*/ 499773 h 1086033"/>
              <a:gd name="connsiteX40" fmla="*/ 103657 w 1262391"/>
              <a:gd name="connsiteY40" fmla="*/ 470157 h 1086033"/>
              <a:gd name="connsiteX41" fmla="*/ 70339 w 1262391"/>
              <a:gd name="connsiteY41" fmla="*/ 414627 h 1086033"/>
              <a:gd name="connsiteX42" fmla="*/ 7404 w 1262391"/>
              <a:gd name="connsiteY42" fmla="*/ 347990 h 1086033"/>
              <a:gd name="connsiteX43" fmla="*/ 0 w 1262391"/>
              <a:gd name="connsiteY43" fmla="*/ 325778 h 1086033"/>
              <a:gd name="connsiteX44" fmla="*/ 0 w 1262391"/>
              <a:gd name="connsiteY44" fmla="*/ 285056 h 1086033"/>
              <a:gd name="connsiteX45" fmla="*/ 22213 w 1262391"/>
              <a:gd name="connsiteY45" fmla="*/ 229526 h 1086033"/>
              <a:gd name="connsiteX46" fmla="*/ 40723 w 1262391"/>
              <a:gd name="connsiteY46" fmla="*/ 199909 h 1086033"/>
              <a:gd name="connsiteX47" fmla="*/ 48127 w 1262391"/>
              <a:gd name="connsiteY47" fmla="*/ 166591 h 1086033"/>
              <a:gd name="connsiteX48" fmla="*/ 48127 w 1262391"/>
              <a:gd name="connsiteY48" fmla="*/ 140677 h 1086033"/>
              <a:gd name="connsiteX49" fmla="*/ 85147 w 1262391"/>
              <a:gd name="connsiteY49" fmla="*/ 122167 h 1086033"/>
              <a:gd name="connsiteX50" fmla="*/ 111061 w 1262391"/>
              <a:gd name="connsiteY50" fmla="*/ 122167 h 1086033"/>
              <a:gd name="connsiteX51" fmla="*/ 136975 w 1262391"/>
              <a:gd name="connsiteY51" fmla="*/ 136975 h 1086033"/>
              <a:gd name="connsiteX52" fmla="*/ 144379 w 1262391"/>
              <a:gd name="connsiteY52" fmla="*/ 136975 h 1086033"/>
              <a:gd name="connsiteX53" fmla="*/ 144379 w 1262391"/>
              <a:gd name="connsiteY53" fmla="*/ 59233 h 1086033"/>
              <a:gd name="connsiteX54" fmla="*/ 144379 w 1262391"/>
              <a:gd name="connsiteY54" fmla="*/ 0 h 1086033"/>
              <a:gd name="connsiteX55" fmla="*/ 181400 w 1262391"/>
              <a:gd name="connsiteY55" fmla="*/ 0 h 1086033"/>
              <a:gd name="connsiteX56" fmla="*/ 211016 w 1262391"/>
              <a:gd name="connsiteY56" fmla="*/ 25914 h 1086033"/>
              <a:gd name="connsiteX57" fmla="*/ 222122 w 1262391"/>
              <a:gd name="connsiteY57" fmla="*/ 62935 h 1086033"/>
              <a:gd name="connsiteX58" fmla="*/ 222122 w 1262391"/>
              <a:gd name="connsiteY58" fmla="*/ 99955 h 1086033"/>
              <a:gd name="connsiteX59" fmla="*/ 259142 w 1262391"/>
              <a:gd name="connsiteY59" fmla="*/ 133273 h 1086033"/>
              <a:gd name="connsiteX60" fmla="*/ 281354 w 1262391"/>
              <a:gd name="connsiteY60" fmla="*/ 133273 h 1086033"/>
              <a:gd name="connsiteX61" fmla="*/ 336885 w 1262391"/>
              <a:gd name="connsiteY61" fmla="*/ 88849 h 1086033"/>
              <a:gd name="connsiteX62" fmla="*/ 447945 w 1262391"/>
              <a:gd name="connsiteY62" fmla="*/ 99955 h 1086033"/>
              <a:gd name="connsiteX63" fmla="*/ 540496 w 1262391"/>
              <a:gd name="connsiteY63" fmla="*/ 129571 h 1086033"/>
              <a:gd name="connsiteX64" fmla="*/ 636749 w 1262391"/>
              <a:gd name="connsiteY64" fmla="*/ 151783 h 1086033"/>
              <a:gd name="connsiteX65" fmla="*/ 721895 w 1262391"/>
              <a:gd name="connsiteY65" fmla="*/ 151783 h 1086033"/>
              <a:gd name="connsiteX66" fmla="*/ 781128 w 1262391"/>
              <a:gd name="connsiteY66" fmla="*/ 166591 h 1086033"/>
              <a:gd name="connsiteX67" fmla="*/ 821850 w 1262391"/>
              <a:gd name="connsiteY67" fmla="*/ 185101 h 1086033"/>
              <a:gd name="connsiteX68" fmla="*/ 847764 w 1262391"/>
              <a:gd name="connsiteY68" fmla="*/ 233228 h 1086033"/>
              <a:gd name="connsiteX69" fmla="*/ 873678 w 1262391"/>
              <a:gd name="connsiteY69" fmla="*/ 255440 h 1086033"/>
              <a:gd name="connsiteX70" fmla="*/ 966229 w 1262391"/>
              <a:gd name="connsiteY70" fmla="*/ 259142 h 1086033"/>
              <a:gd name="connsiteX71" fmla="*/ 1040269 w 1262391"/>
              <a:gd name="connsiteY71" fmla="*/ 259142 h 1086033"/>
              <a:gd name="connsiteX72" fmla="*/ 1080992 w 1262391"/>
              <a:gd name="connsiteY72" fmla="*/ 259142 h 1086033"/>
              <a:gd name="connsiteX73" fmla="*/ 1118012 w 1262391"/>
              <a:gd name="connsiteY73" fmla="*/ 259142 h 1086033"/>
              <a:gd name="connsiteX74" fmla="*/ 1180946 w 1262391"/>
              <a:gd name="connsiteY74" fmla="*/ 207313 h 1086033"/>
              <a:gd name="connsiteX0" fmla="*/ 1180946 w 1262391"/>
              <a:gd name="connsiteY0" fmla="*/ 207313 h 1086033"/>
              <a:gd name="connsiteX1" fmla="*/ 1262391 w 1262391"/>
              <a:gd name="connsiteY1" fmla="*/ 299864 h 1086033"/>
              <a:gd name="connsiteX2" fmla="*/ 1262391 w 1262391"/>
              <a:gd name="connsiteY2" fmla="*/ 333182 h 1086033"/>
              <a:gd name="connsiteX3" fmla="*/ 1256587 w 1262391"/>
              <a:gd name="connsiteY3" fmla="*/ 390834 h 1086033"/>
              <a:gd name="connsiteX4" fmla="*/ 1191011 w 1262391"/>
              <a:gd name="connsiteY4" fmla="*/ 414906 h 1086033"/>
              <a:gd name="connsiteX5" fmla="*/ 1073067 w 1262391"/>
              <a:gd name="connsiteY5" fmla="*/ 438700 h 1086033"/>
              <a:gd name="connsiteX6" fmla="*/ 1016476 w 1262391"/>
              <a:gd name="connsiteY6" fmla="*/ 449545 h 1086033"/>
              <a:gd name="connsiteX7" fmla="*/ 1000087 w 1262391"/>
              <a:gd name="connsiteY7" fmla="*/ 499773 h 1086033"/>
              <a:gd name="connsiteX8" fmla="*/ 983418 w 1262391"/>
              <a:gd name="connsiteY8" fmla="*/ 546059 h 1086033"/>
              <a:gd name="connsiteX9" fmla="*/ 930809 w 1262391"/>
              <a:gd name="connsiteY9" fmla="*/ 568010 h 1086033"/>
              <a:gd name="connsiteX10" fmla="*/ 889566 w 1262391"/>
              <a:gd name="connsiteY10" fmla="*/ 606352 h 1086033"/>
              <a:gd name="connsiteX11" fmla="*/ 846723 w 1262391"/>
              <a:gd name="connsiteY11" fmla="*/ 679071 h 1086033"/>
              <a:gd name="connsiteX12" fmla="*/ 800439 w 1262391"/>
              <a:gd name="connsiteY12" fmla="*/ 750991 h 1086033"/>
              <a:gd name="connsiteX13" fmla="*/ 742526 w 1262391"/>
              <a:gd name="connsiteY13" fmla="*/ 802819 h 1086033"/>
              <a:gd name="connsiteX14" fmla="*/ 668746 w 1262391"/>
              <a:gd name="connsiteY14" fmla="*/ 881622 h 1086033"/>
              <a:gd name="connsiteX15" fmla="*/ 595505 w 1262391"/>
              <a:gd name="connsiteY15" fmla="*/ 913879 h 1086033"/>
              <a:gd name="connsiteX16" fmla="*/ 522787 w 1262391"/>
              <a:gd name="connsiteY16" fmla="*/ 982377 h 1086033"/>
              <a:gd name="connsiteX17" fmla="*/ 481803 w 1262391"/>
              <a:gd name="connsiteY17" fmla="*/ 1030243 h 1086033"/>
              <a:gd name="connsiteX18" fmla="*/ 433137 w 1262391"/>
              <a:gd name="connsiteY18" fmla="*/ 1048753 h 1086033"/>
              <a:gd name="connsiteX19" fmla="*/ 375486 w 1262391"/>
              <a:gd name="connsiteY19" fmla="*/ 1086033 h 1086033"/>
              <a:gd name="connsiteX20" fmla="*/ 336885 w 1262391"/>
              <a:gd name="connsiteY20" fmla="*/ 1080991 h 1086033"/>
              <a:gd name="connsiteX21" fmla="*/ 336885 w 1262391"/>
              <a:gd name="connsiteY21" fmla="*/ 1021759 h 1086033"/>
              <a:gd name="connsiteX22" fmla="*/ 329481 w 1262391"/>
              <a:gd name="connsiteY22" fmla="*/ 977335 h 1086033"/>
              <a:gd name="connsiteX23" fmla="*/ 310970 w 1262391"/>
              <a:gd name="connsiteY23" fmla="*/ 914400 h 1086033"/>
              <a:gd name="connsiteX24" fmla="*/ 299864 w 1262391"/>
              <a:gd name="connsiteY24" fmla="*/ 877380 h 1086033"/>
              <a:gd name="connsiteX25" fmla="*/ 310970 w 1262391"/>
              <a:gd name="connsiteY25" fmla="*/ 836658 h 1086033"/>
              <a:gd name="connsiteX26" fmla="*/ 333183 w 1262391"/>
              <a:gd name="connsiteY26" fmla="*/ 788531 h 1086033"/>
              <a:gd name="connsiteX27" fmla="*/ 359097 w 1262391"/>
              <a:gd name="connsiteY27" fmla="*/ 777425 h 1086033"/>
              <a:gd name="connsiteX28" fmla="*/ 359097 w 1262391"/>
              <a:gd name="connsiteY28" fmla="*/ 762617 h 1086033"/>
              <a:gd name="connsiteX29" fmla="*/ 273950 w 1262391"/>
              <a:gd name="connsiteY29" fmla="*/ 758915 h 1086033"/>
              <a:gd name="connsiteX30" fmla="*/ 218420 w 1262391"/>
              <a:gd name="connsiteY30" fmla="*/ 725597 h 1086033"/>
              <a:gd name="connsiteX31" fmla="*/ 185102 w 1262391"/>
              <a:gd name="connsiteY31" fmla="*/ 684875 h 1086033"/>
              <a:gd name="connsiteX32" fmla="*/ 185102 w 1262391"/>
              <a:gd name="connsiteY32" fmla="*/ 651556 h 1086033"/>
              <a:gd name="connsiteX33" fmla="*/ 185102 w 1262391"/>
              <a:gd name="connsiteY33" fmla="*/ 603430 h 1086033"/>
              <a:gd name="connsiteX34" fmla="*/ 185102 w 1262391"/>
              <a:gd name="connsiteY34" fmla="*/ 562708 h 1086033"/>
              <a:gd name="connsiteX35" fmla="*/ 185102 w 1262391"/>
              <a:gd name="connsiteY35" fmla="*/ 544198 h 1086033"/>
              <a:gd name="connsiteX36" fmla="*/ 185102 w 1262391"/>
              <a:gd name="connsiteY36" fmla="*/ 525688 h 1086033"/>
              <a:gd name="connsiteX37" fmla="*/ 177698 w 1262391"/>
              <a:gd name="connsiteY37" fmla="*/ 499773 h 1086033"/>
              <a:gd name="connsiteX38" fmla="*/ 118465 w 1262391"/>
              <a:gd name="connsiteY38" fmla="*/ 499773 h 1086033"/>
              <a:gd name="connsiteX39" fmla="*/ 103657 w 1262391"/>
              <a:gd name="connsiteY39" fmla="*/ 499773 h 1086033"/>
              <a:gd name="connsiteX40" fmla="*/ 103657 w 1262391"/>
              <a:gd name="connsiteY40" fmla="*/ 470157 h 1086033"/>
              <a:gd name="connsiteX41" fmla="*/ 70339 w 1262391"/>
              <a:gd name="connsiteY41" fmla="*/ 414627 h 1086033"/>
              <a:gd name="connsiteX42" fmla="*/ 7404 w 1262391"/>
              <a:gd name="connsiteY42" fmla="*/ 347990 h 1086033"/>
              <a:gd name="connsiteX43" fmla="*/ 0 w 1262391"/>
              <a:gd name="connsiteY43" fmla="*/ 325778 h 1086033"/>
              <a:gd name="connsiteX44" fmla="*/ 0 w 1262391"/>
              <a:gd name="connsiteY44" fmla="*/ 285056 h 1086033"/>
              <a:gd name="connsiteX45" fmla="*/ 19832 w 1262391"/>
              <a:gd name="connsiteY45" fmla="*/ 224763 h 1086033"/>
              <a:gd name="connsiteX46" fmla="*/ 40723 w 1262391"/>
              <a:gd name="connsiteY46" fmla="*/ 199909 h 1086033"/>
              <a:gd name="connsiteX47" fmla="*/ 48127 w 1262391"/>
              <a:gd name="connsiteY47" fmla="*/ 166591 h 1086033"/>
              <a:gd name="connsiteX48" fmla="*/ 48127 w 1262391"/>
              <a:gd name="connsiteY48" fmla="*/ 140677 h 1086033"/>
              <a:gd name="connsiteX49" fmla="*/ 85147 w 1262391"/>
              <a:gd name="connsiteY49" fmla="*/ 122167 h 1086033"/>
              <a:gd name="connsiteX50" fmla="*/ 111061 w 1262391"/>
              <a:gd name="connsiteY50" fmla="*/ 122167 h 1086033"/>
              <a:gd name="connsiteX51" fmla="*/ 136975 w 1262391"/>
              <a:gd name="connsiteY51" fmla="*/ 136975 h 1086033"/>
              <a:gd name="connsiteX52" fmla="*/ 144379 w 1262391"/>
              <a:gd name="connsiteY52" fmla="*/ 136975 h 1086033"/>
              <a:gd name="connsiteX53" fmla="*/ 144379 w 1262391"/>
              <a:gd name="connsiteY53" fmla="*/ 59233 h 1086033"/>
              <a:gd name="connsiteX54" fmla="*/ 144379 w 1262391"/>
              <a:gd name="connsiteY54" fmla="*/ 0 h 1086033"/>
              <a:gd name="connsiteX55" fmla="*/ 181400 w 1262391"/>
              <a:gd name="connsiteY55" fmla="*/ 0 h 1086033"/>
              <a:gd name="connsiteX56" fmla="*/ 211016 w 1262391"/>
              <a:gd name="connsiteY56" fmla="*/ 25914 h 1086033"/>
              <a:gd name="connsiteX57" fmla="*/ 222122 w 1262391"/>
              <a:gd name="connsiteY57" fmla="*/ 62935 h 1086033"/>
              <a:gd name="connsiteX58" fmla="*/ 222122 w 1262391"/>
              <a:gd name="connsiteY58" fmla="*/ 99955 h 1086033"/>
              <a:gd name="connsiteX59" fmla="*/ 259142 w 1262391"/>
              <a:gd name="connsiteY59" fmla="*/ 133273 h 1086033"/>
              <a:gd name="connsiteX60" fmla="*/ 281354 w 1262391"/>
              <a:gd name="connsiteY60" fmla="*/ 133273 h 1086033"/>
              <a:gd name="connsiteX61" fmla="*/ 336885 w 1262391"/>
              <a:gd name="connsiteY61" fmla="*/ 88849 h 1086033"/>
              <a:gd name="connsiteX62" fmla="*/ 447945 w 1262391"/>
              <a:gd name="connsiteY62" fmla="*/ 99955 h 1086033"/>
              <a:gd name="connsiteX63" fmla="*/ 540496 w 1262391"/>
              <a:gd name="connsiteY63" fmla="*/ 129571 h 1086033"/>
              <a:gd name="connsiteX64" fmla="*/ 636749 w 1262391"/>
              <a:gd name="connsiteY64" fmla="*/ 151783 h 1086033"/>
              <a:gd name="connsiteX65" fmla="*/ 721895 w 1262391"/>
              <a:gd name="connsiteY65" fmla="*/ 151783 h 1086033"/>
              <a:gd name="connsiteX66" fmla="*/ 781128 w 1262391"/>
              <a:gd name="connsiteY66" fmla="*/ 166591 h 1086033"/>
              <a:gd name="connsiteX67" fmla="*/ 821850 w 1262391"/>
              <a:gd name="connsiteY67" fmla="*/ 185101 h 1086033"/>
              <a:gd name="connsiteX68" fmla="*/ 847764 w 1262391"/>
              <a:gd name="connsiteY68" fmla="*/ 233228 h 1086033"/>
              <a:gd name="connsiteX69" fmla="*/ 873678 w 1262391"/>
              <a:gd name="connsiteY69" fmla="*/ 255440 h 1086033"/>
              <a:gd name="connsiteX70" fmla="*/ 966229 w 1262391"/>
              <a:gd name="connsiteY70" fmla="*/ 259142 h 1086033"/>
              <a:gd name="connsiteX71" fmla="*/ 1040269 w 1262391"/>
              <a:gd name="connsiteY71" fmla="*/ 259142 h 1086033"/>
              <a:gd name="connsiteX72" fmla="*/ 1080992 w 1262391"/>
              <a:gd name="connsiteY72" fmla="*/ 259142 h 1086033"/>
              <a:gd name="connsiteX73" fmla="*/ 1118012 w 1262391"/>
              <a:gd name="connsiteY73" fmla="*/ 259142 h 1086033"/>
              <a:gd name="connsiteX74" fmla="*/ 1180946 w 1262391"/>
              <a:gd name="connsiteY74" fmla="*/ 207313 h 1086033"/>
              <a:gd name="connsiteX0" fmla="*/ 1188090 w 1269535"/>
              <a:gd name="connsiteY0" fmla="*/ 207313 h 1086033"/>
              <a:gd name="connsiteX1" fmla="*/ 1269535 w 1269535"/>
              <a:gd name="connsiteY1" fmla="*/ 299864 h 1086033"/>
              <a:gd name="connsiteX2" fmla="*/ 1269535 w 1269535"/>
              <a:gd name="connsiteY2" fmla="*/ 333182 h 1086033"/>
              <a:gd name="connsiteX3" fmla="*/ 1263731 w 1269535"/>
              <a:gd name="connsiteY3" fmla="*/ 390834 h 1086033"/>
              <a:gd name="connsiteX4" fmla="*/ 1198155 w 1269535"/>
              <a:gd name="connsiteY4" fmla="*/ 414906 h 1086033"/>
              <a:gd name="connsiteX5" fmla="*/ 1080211 w 1269535"/>
              <a:gd name="connsiteY5" fmla="*/ 438700 h 1086033"/>
              <a:gd name="connsiteX6" fmla="*/ 1023620 w 1269535"/>
              <a:gd name="connsiteY6" fmla="*/ 449545 h 1086033"/>
              <a:gd name="connsiteX7" fmla="*/ 1007231 w 1269535"/>
              <a:gd name="connsiteY7" fmla="*/ 499773 h 1086033"/>
              <a:gd name="connsiteX8" fmla="*/ 990562 w 1269535"/>
              <a:gd name="connsiteY8" fmla="*/ 546059 h 1086033"/>
              <a:gd name="connsiteX9" fmla="*/ 937953 w 1269535"/>
              <a:gd name="connsiteY9" fmla="*/ 568010 h 1086033"/>
              <a:gd name="connsiteX10" fmla="*/ 896710 w 1269535"/>
              <a:gd name="connsiteY10" fmla="*/ 606352 h 1086033"/>
              <a:gd name="connsiteX11" fmla="*/ 853867 w 1269535"/>
              <a:gd name="connsiteY11" fmla="*/ 679071 h 1086033"/>
              <a:gd name="connsiteX12" fmla="*/ 807583 w 1269535"/>
              <a:gd name="connsiteY12" fmla="*/ 750991 h 1086033"/>
              <a:gd name="connsiteX13" fmla="*/ 749670 w 1269535"/>
              <a:gd name="connsiteY13" fmla="*/ 802819 h 1086033"/>
              <a:gd name="connsiteX14" fmla="*/ 675890 w 1269535"/>
              <a:gd name="connsiteY14" fmla="*/ 881622 h 1086033"/>
              <a:gd name="connsiteX15" fmla="*/ 602649 w 1269535"/>
              <a:gd name="connsiteY15" fmla="*/ 913879 h 1086033"/>
              <a:gd name="connsiteX16" fmla="*/ 529931 w 1269535"/>
              <a:gd name="connsiteY16" fmla="*/ 982377 h 1086033"/>
              <a:gd name="connsiteX17" fmla="*/ 488947 w 1269535"/>
              <a:gd name="connsiteY17" fmla="*/ 1030243 h 1086033"/>
              <a:gd name="connsiteX18" fmla="*/ 440281 w 1269535"/>
              <a:gd name="connsiteY18" fmla="*/ 1048753 h 1086033"/>
              <a:gd name="connsiteX19" fmla="*/ 382630 w 1269535"/>
              <a:gd name="connsiteY19" fmla="*/ 1086033 h 1086033"/>
              <a:gd name="connsiteX20" fmla="*/ 344029 w 1269535"/>
              <a:gd name="connsiteY20" fmla="*/ 1080991 h 1086033"/>
              <a:gd name="connsiteX21" fmla="*/ 344029 w 1269535"/>
              <a:gd name="connsiteY21" fmla="*/ 1021759 h 1086033"/>
              <a:gd name="connsiteX22" fmla="*/ 336625 w 1269535"/>
              <a:gd name="connsiteY22" fmla="*/ 977335 h 1086033"/>
              <a:gd name="connsiteX23" fmla="*/ 318114 w 1269535"/>
              <a:gd name="connsiteY23" fmla="*/ 914400 h 1086033"/>
              <a:gd name="connsiteX24" fmla="*/ 307008 w 1269535"/>
              <a:gd name="connsiteY24" fmla="*/ 877380 h 1086033"/>
              <a:gd name="connsiteX25" fmla="*/ 318114 w 1269535"/>
              <a:gd name="connsiteY25" fmla="*/ 836658 h 1086033"/>
              <a:gd name="connsiteX26" fmla="*/ 340327 w 1269535"/>
              <a:gd name="connsiteY26" fmla="*/ 788531 h 1086033"/>
              <a:gd name="connsiteX27" fmla="*/ 366241 w 1269535"/>
              <a:gd name="connsiteY27" fmla="*/ 777425 h 1086033"/>
              <a:gd name="connsiteX28" fmla="*/ 366241 w 1269535"/>
              <a:gd name="connsiteY28" fmla="*/ 762617 h 1086033"/>
              <a:gd name="connsiteX29" fmla="*/ 281094 w 1269535"/>
              <a:gd name="connsiteY29" fmla="*/ 758915 h 1086033"/>
              <a:gd name="connsiteX30" fmla="*/ 225564 w 1269535"/>
              <a:gd name="connsiteY30" fmla="*/ 725597 h 1086033"/>
              <a:gd name="connsiteX31" fmla="*/ 192246 w 1269535"/>
              <a:gd name="connsiteY31" fmla="*/ 684875 h 1086033"/>
              <a:gd name="connsiteX32" fmla="*/ 192246 w 1269535"/>
              <a:gd name="connsiteY32" fmla="*/ 651556 h 1086033"/>
              <a:gd name="connsiteX33" fmla="*/ 192246 w 1269535"/>
              <a:gd name="connsiteY33" fmla="*/ 603430 h 1086033"/>
              <a:gd name="connsiteX34" fmla="*/ 192246 w 1269535"/>
              <a:gd name="connsiteY34" fmla="*/ 562708 h 1086033"/>
              <a:gd name="connsiteX35" fmla="*/ 192246 w 1269535"/>
              <a:gd name="connsiteY35" fmla="*/ 544198 h 1086033"/>
              <a:gd name="connsiteX36" fmla="*/ 192246 w 1269535"/>
              <a:gd name="connsiteY36" fmla="*/ 525688 h 1086033"/>
              <a:gd name="connsiteX37" fmla="*/ 184842 w 1269535"/>
              <a:gd name="connsiteY37" fmla="*/ 499773 h 1086033"/>
              <a:gd name="connsiteX38" fmla="*/ 125609 w 1269535"/>
              <a:gd name="connsiteY38" fmla="*/ 499773 h 1086033"/>
              <a:gd name="connsiteX39" fmla="*/ 110801 w 1269535"/>
              <a:gd name="connsiteY39" fmla="*/ 499773 h 1086033"/>
              <a:gd name="connsiteX40" fmla="*/ 110801 w 1269535"/>
              <a:gd name="connsiteY40" fmla="*/ 470157 h 1086033"/>
              <a:gd name="connsiteX41" fmla="*/ 77483 w 1269535"/>
              <a:gd name="connsiteY41" fmla="*/ 414627 h 1086033"/>
              <a:gd name="connsiteX42" fmla="*/ 14548 w 1269535"/>
              <a:gd name="connsiteY42" fmla="*/ 347990 h 1086033"/>
              <a:gd name="connsiteX43" fmla="*/ 7144 w 1269535"/>
              <a:gd name="connsiteY43" fmla="*/ 325778 h 1086033"/>
              <a:gd name="connsiteX44" fmla="*/ 0 w 1269535"/>
              <a:gd name="connsiteY44" fmla="*/ 285056 h 1086033"/>
              <a:gd name="connsiteX45" fmla="*/ 26976 w 1269535"/>
              <a:gd name="connsiteY45" fmla="*/ 224763 h 1086033"/>
              <a:gd name="connsiteX46" fmla="*/ 47867 w 1269535"/>
              <a:gd name="connsiteY46" fmla="*/ 199909 h 1086033"/>
              <a:gd name="connsiteX47" fmla="*/ 55271 w 1269535"/>
              <a:gd name="connsiteY47" fmla="*/ 166591 h 1086033"/>
              <a:gd name="connsiteX48" fmla="*/ 55271 w 1269535"/>
              <a:gd name="connsiteY48" fmla="*/ 140677 h 1086033"/>
              <a:gd name="connsiteX49" fmla="*/ 92291 w 1269535"/>
              <a:gd name="connsiteY49" fmla="*/ 122167 h 1086033"/>
              <a:gd name="connsiteX50" fmla="*/ 118205 w 1269535"/>
              <a:gd name="connsiteY50" fmla="*/ 122167 h 1086033"/>
              <a:gd name="connsiteX51" fmla="*/ 144119 w 1269535"/>
              <a:gd name="connsiteY51" fmla="*/ 136975 h 1086033"/>
              <a:gd name="connsiteX52" fmla="*/ 151523 w 1269535"/>
              <a:gd name="connsiteY52" fmla="*/ 136975 h 1086033"/>
              <a:gd name="connsiteX53" fmla="*/ 151523 w 1269535"/>
              <a:gd name="connsiteY53" fmla="*/ 59233 h 1086033"/>
              <a:gd name="connsiteX54" fmla="*/ 151523 w 1269535"/>
              <a:gd name="connsiteY54" fmla="*/ 0 h 1086033"/>
              <a:gd name="connsiteX55" fmla="*/ 188544 w 1269535"/>
              <a:gd name="connsiteY55" fmla="*/ 0 h 1086033"/>
              <a:gd name="connsiteX56" fmla="*/ 218160 w 1269535"/>
              <a:gd name="connsiteY56" fmla="*/ 25914 h 1086033"/>
              <a:gd name="connsiteX57" fmla="*/ 229266 w 1269535"/>
              <a:gd name="connsiteY57" fmla="*/ 62935 h 1086033"/>
              <a:gd name="connsiteX58" fmla="*/ 229266 w 1269535"/>
              <a:gd name="connsiteY58" fmla="*/ 99955 h 1086033"/>
              <a:gd name="connsiteX59" fmla="*/ 266286 w 1269535"/>
              <a:gd name="connsiteY59" fmla="*/ 133273 h 1086033"/>
              <a:gd name="connsiteX60" fmla="*/ 288498 w 1269535"/>
              <a:gd name="connsiteY60" fmla="*/ 133273 h 1086033"/>
              <a:gd name="connsiteX61" fmla="*/ 344029 w 1269535"/>
              <a:gd name="connsiteY61" fmla="*/ 88849 h 1086033"/>
              <a:gd name="connsiteX62" fmla="*/ 455089 w 1269535"/>
              <a:gd name="connsiteY62" fmla="*/ 99955 h 1086033"/>
              <a:gd name="connsiteX63" fmla="*/ 547640 w 1269535"/>
              <a:gd name="connsiteY63" fmla="*/ 129571 h 1086033"/>
              <a:gd name="connsiteX64" fmla="*/ 643893 w 1269535"/>
              <a:gd name="connsiteY64" fmla="*/ 151783 h 1086033"/>
              <a:gd name="connsiteX65" fmla="*/ 729039 w 1269535"/>
              <a:gd name="connsiteY65" fmla="*/ 151783 h 1086033"/>
              <a:gd name="connsiteX66" fmla="*/ 788272 w 1269535"/>
              <a:gd name="connsiteY66" fmla="*/ 166591 h 1086033"/>
              <a:gd name="connsiteX67" fmla="*/ 828994 w 1269535"/>
              <a:gd name="connsiteY67" fmla="*/ 185101 h 1086033"/>
              <a:gd name="connsiteX68" fmla="*/ 854908 w 1269535"/>
              <a:gd name="connsiteY68" fmla="*/ 233228 h 1086033"/>
              <a:gd name="connsiteX69" fmla="*/ 880822 w 1269535"/>
              <a:gd name="connsiteY69" fmla="*/ 255440 h 1086033"/>
              <a:gd name="connsiteX70" fmla="*/ 973373 w 1269535"/>
              <a:gd name="connsiteY70" fmla="*/ 259142 h 1086033"/>
              <a:gd name="connsiteX71" fmla="*/ 1047413 w 1269535"/>
              <a:gd name="connsiteY71" fmla="*/ 259142 h 1086033"/>
              <a:gd name="connsiteX72" fmla="*/ 1088136 w 1269535"/>
              <a:gd name="connsiteY72" fmla="*/ 259142 h 1086033"/>
              <a:gd name="connsiteX73" fmla="*/ 1125156 w 1269535"/>
              <a:gd name="connsiteY73" fmla="*/ 259142 h 1086033"/>
              <a:gd name="connsiteX74" fmla="*/ 1188090 w 1269535"/>
              <a:gd name="connsiteY74" fmla="*/ 207313 h 1086033"/>
              <a:gd name="connsiteX0" fmla="*/ 1188090 w 1269535"/>
              <a:gd name="connsiteY0" fmla="*/ 207313 h 1086033"/>
              <a:gd name="connsiteX1" fmla="*/ 1269535 w 1269535"/>
              <a:gd name="connsiteY1" fmla="*/ 299864 h 1086033"/>
              <a:gd name="connsiteX2" fmla="*/ 1269535 w 1269535"/>
              <a:gd name="connsiteY2" fmla="*/ 333182 h 1086033"/>
              <a:gd name="connsiteX3" fmla="*/ 1263731 w 1269535"/>
              <a:gd name="connsiteY3" fmla="*/ 390834 h 1086033"/>
              <a:gd name="connsiteX4" fmla="*/ 1207680 w 1269535"/>
              <a:gd name="connsiteY4" fmla="*/ 414906 h 1086033"/>
              <a:gd name="connsiteX5" fmla="*/ 1080211 w 1269535"/>
              <a:gd name="connsiteY5" fmla="*/ 438700 h 1086033"/>
              <a:gd name="connsiteX6" fmla="*/ 1023620 w 1269535"/>
              <a:gd name="connsiteY6" fmla="*/ 449545 h 1086033"/>
              <a:gd name="connsiteX7" fmla="*/ 1007231 w 1269535"/>
              <a:gd name="connsiteY7" fmla="*/ 499773 h 1086033"/>
              <a:gd name="connsiteX8" fmla="*/ 990562 w 1269535"/>
              <a:gd name="connsiteY8" fmla="*/ 546059 h 1086033"/>
              <a:gd name="connsiteX9" fmla="*/ 937953 w 1269535"/>
              <a:gd name="connsiteY9" fmla="*/ 568010 h 1086033"/>
              <a:gd name="connsiteX10" fmla="*/ 896710 w 1269535"/>
              <a:gd name="connsiteY10" fmla="*/ 606352 h 1086033"/>
              <a:gd name="connsiteX11" fmla="*/ 853867 w 1269535"/>
              <a:gd name="connsiteY11" fmla="*/ 679071 h 1086033"/>
              <a:gd name="connsiteX12" fmla="*/ 807583 w 1269535"/>
              <a:gd name="connsiteY12" fmla="*/ 750991 h 1086033"/>
              <a:gd name="connsiteX13" fmla="*/ 749670 w 1269535"/>
              <a:gd name="connsiteY13" fmla="*/ 802819 h 1086033"/>
              <a:gd name="connsiteX14" fmla="*/ 675890 w 1269535"/>
              <a:gd name="connsiteY14" fmla="*/ 881622 h 1086033"/>
              <a:gd name="connsiteX15" fmla="*/ 602649 w 1269535"/>
              <a:gd name="connsiteY15" fmla="*/ 913879 h 1086033"/>
              <a:gd name="connsiteX16" fmla="*/ 529931 w 1269535"/>
              <a:gd name="connsiteY16" fmla="*/ 982377 h 1086033"/>
              <a:gd name="connsiteX17" fmla="*/ 488947 w 1269535"/>
              <a:gd name="connsiteY17" fmla="*/ 1030243 h 1086033"/>
              <a:gd name="connsiteX18" fmla="*/ 440281 w 1269535"/>
              <a:gd name="connsiteY18" fmla="*/ 1048753 h 1086033"/>
              <a:gd name="connsiteX19" fmla="*/ 382630 w 1269535"/>
              <a:gd name="connsiteY19" fmla="*/ 1086033 h 1086033"/>
              <a:gd name="connsiteX20" fmla="*/ 344029 w 1269535"/>
              <a:gd name="connsiteY20" fmla="*/ 1080991 h 1086033"/>
              <a:gd name="connsiteX21" fmla="*/ 344029 w 1269535"/>
              <a:gd name="connsiteY21" fmla="*/ 1021759 h 1086033"/>
              <a:gd name="connsiteX22" fmla="*/ 336625 w 1269535"/>
              <a:gd name="connsiteY22" fmla="*/ 977335 h 1086033"/>
              <a:gd name="connsiteX23" fmla="*/ 318114 w 1269535"/>
              <a:gd name="connsiteY23" fmla="*/ 914400 h 1086033"/>
              <a:gd name="connsiteX24" fmla="*/ 307008 w 1269535"/>
              <a:gd name="connsiteY24" fmla="*/ 877380 h 1086033"/>
              <a:gd name="connsiteX25" fmla="*/ 318114 w 1269535"/>
              <a:gd name="connsiteY25" fmla="*/ 836658 h 1086033"/>
              <a:gd name="connsiteX26" fmla="*/ 340327 w 1269535"/>
              <a:gd name="connsiteY26" fmla="*/ 788531 h 1086033"/>
              <a:gd name="connsiteX27" fmla="*/ 366241 w 1269535"/>
              <a:gd name="connsiteY27" fmla="*/ 777425 h 1086033"/>
              <a:gd name="connsiteX28" fmla="*/ 366241 w 1269535"/>
              <a:gd name="connsiteY28" fmla="*/ 762617 h 1086033"/>
              <a:gd name="connsiteX29" fmla="*/ 281094 w 1269535"/>
              <a:gd name="connsiteY29" fmla="*/ 758915 h 1086033"/>
              <a:gd name="connsiteX30" fmla="*/ 225564 w 1269535"/>
              <a:gd name="connsiteY30" fmla="*/ 725597 h 1086033"/>
              <a:gd name="connsiteX31" fmla="*/ 192246 w 1269535"/>
              <a:gd name="connsiteY31" fmla="*/ 684875 h 1086033"/>
              <a:gd name="connsiteX32" fmla="*/ 192246 w 1269535"/>
              <a:gd name="connsiteY32" fmla="*/ 651556 h 1086033"/>
              <a:gd name="connsiteX33" fmla="*/ 192246 w 1269535"/>
              <a:gd name="connsiteY33" fmla="*/ 603430 h 1086033"/>
              <a:gd name="connsiteX34" fmla="*/ 192246 w 1269535"/>
              <a:gd name="connsiteY34" fmla="*/ 562708 h 1086033"/>
              <a:gd name="connsiteX35" fmla="*/ 192246 w 1269535"/>
              <a:gd name="connsiteY35" fmla="*/ 544198 h 1086033"/>
              <a:gd name="connsiteX36" fmla="*/ 192246 w 1269535"/>
              <a:gd name="connsiteY36" fmla="*/ 525688 h 1086033"/>
              <a:gd name="connsiteX37" fmla="*/ 184842 w 1269535"/>
              <a:gd name="connsiteY37" fmla="*/ 499773 h 1086033"/>
              <a:gd name="connsiteX38" fmla="*/ 125609 w 1269535"/>
              <a:gd name="connsiteY38" fmla="*/ 499773 h 1086033"/>
              <a:gd name="connsiteX39" fmla="*/ 110801 w 1269535"/>
              <a:gd name="connsiteY39" fmla="*/ 499773 h 1086033"/>
              <a:gd name="connsiteX40" fmla="*/ 110801 w 1269535"/>
              <a:gd name="connsiteY40" fmla="*/ 470157 h 1086033"/>
              <a:gd name="connsiteX41" fmla="*/ 77483 w 1269535"/>
              <a:gd name="connsiteY41" fmla="*/ 414627 h 1086033"/>
              <a:gd name="connsiteX42" fmla="*/ 14548 w 1269535"/>
              <a:gd name="connsiteY42" fmla="*/ 347990 h 1086033"/>
              <a:gd name="connsiteX43" fmla="*/ 7144 w 1269535"/>
              <a:gd name="connsiteY43" fmla="*/ 325778 h 1086033"/>
              <a:gd name="connsiteX44" fmla="*/ 0 w 1269535"/>
              <a:gd name="connsiteY44" fmla="*/ 285056 h 1086033"/>
              <a:gd name="connsiteX45" fmla="*/ 26976 w 1269535"/>
              <a:gd name="connsiteY45" fmla="*/ 224763 h 1086033"/>
              <a:gd name="connsiteX46" fmla="*/ 47867 w 1269535"/>
              <a:gd name="connsiteY46" fmla="*/ 199909 h 1086033"/>
              <a:gd name="connsiteX47" fmla="*/ 55271 w 1269535"/>
              <a:gd name="connsiteY47" fmla="*/ 166591 h 1086033"/>
              <a:gd name="connsiteX48" fmla="*/ 55271 w 1269535"/>
              <a:gd name="connsiteY48" fmla="*/ 140677 h 1086033"/>
              <a:gd name="connsiteX49" fmla="*/ 92291 w 1269535"/>
              <a:gd name="connsiteY49" fmla="*/ 122167 h 1086033"/>
              <a:gd name="connsiteX50" fmla="*/ 118205 w 1269535"/>
              <a:gd name="connsiteY50" fmla="*/ 122167 h 1086033"/>
              <a:gd name="connsiteX51" fmla="*/ 144119 w 1269535"/>
              <a:gd name="connsiteY51" fmla="*/ 136975 h 1086033"/>
              <a:gd name="connsiteX52" fmla="*/ 151523 w 1269535"/>
              <a:gd name="connsiteY52" fmla="*/ 136975 h 1086033"/>
              <a:gd name="connsiteX53" fmla="*/ 151523 w 1269535"/>
              <a:gd name="connsiteY53" fmla="*/ 59233 h 1086033"/>
              <a:gd name="connsiteX54" fmla="*/ 151523 w 1269535"/>
              <a:gd name="connsiteY54" fmla="*/ 0 h 1086033"/>
              <a:gd name="connsiteX55" fmla="*/ 188544 w 1269535"/>
              <a:gd name="connsiteY55" fmla="*/ 0 h 1086033"/>
              <a:gd name="connsiteX56" fmla="*/ 218160 w 1269535"/>
              <a:gd name="connsiteY56" fmla="*/ 25914 h 1086033"/>
              <a:gd name="connsiteX57" fmla="*/ 229266 w 1269535"/>
              <a:gd name="connsiteY57" fmla="*/ 62935 h 1086033"/>
              <a:gd name="connsiteX58" fmla="*/ 229266 w 1269535"/>
              <a:gd name="connsiteY58" fmla="*/ 99955 h 1086033"/>
              <a:gd name="connsiteX59" fmla="*/ 266286 w 1269535"/>
              <a:gd name="connsiteY59" fmla="*/ 133273 h 1086033"/>
              <a:gd name="connsiteX60" fmla="*/ 288498 w 1269535"/>
              <a:gd name="connsiteY60" fmla="*/ 133273 h 1086033"/>
              <a:gd name="connsiteX61" fmla="*/ 344029 w 1269535"/>
              <a:gd name="connsiteY61" fmla="*/ 88849 h 1086033"/>
              <a:gd name="connsiteX62" fmla="*/ 455089 w 1269535"/>
              <a:gd name="connsiteY62" fmla="*/ 99955 h 1086033"/>
              <a:gd name="connsiteX63" fmla="*/ 547640 w 1269535"/>
              <a:gd name="connsiteY63" fmla="*/ 129571 h 1086033"/>
              <a:gd name="connsiteX64" fmla="*/ 643893 w 1269535"/>
              <a:gd name="connsiteY64" fmla="*/ 151783 h 1086033"/>
              <a:gd name="connsiteX65" fmla="*/ 729039 w 1269535"/>
              <a:gd name="connsiteY65" fmla="*/ 151783 h 1086033"/>
              <a:gd name="connsiteX66" fmla="*/ 788272 w 1269535"/>
              <a:gd name="connsiteY66" fmla="*/ 166591 h 1086033"/>
              <a:gd name="connsiteX67" fmla="*/ 828994 w 1269535"/>
              <a:gd name="connsiteY67" fmla="*/ 185101 h 1086033"/>
              <a:gd name="connsiteX68" fmla="*/ 854908 w 1269535"/>
              <a:gd name="connsiteY68" fmla="*/ 233228 h 1086033"/>
              <a:gd name="connsiteX69" fmla="*/ 880822 w 1269535"/>
              <a:gd name="connsiteY69" fmla="*/ 255440 h 1086033"/>
              <a:gd name="connsiteX70" fmla="*/ 973373 w 1269535"/>
              <a:gd name="connsiteY70" fmla="*/ 259142 h 1086033"/>
              <a:gd name="connsiteX71" fmla="*/ 1047413 w 1269535"/>
              <a:gd name="connsiteY71" fmla="*/ 259142 h 1086033"/>
              <a:gd name="connsiteX72" fmla="*/ 1088136 w 1269535"/>
              <a:gd name="connsiteY72" fmla="*/ 259142 h 1086033"/>
              <a:gd name="connsiteX73" fmla="*/ 1125156 w 1269535"/>
              <a:gd name="connsiteY73" fmla="*/ 259142 h 1086033"/>
              <a:gd name="connsiteX74" fmla="*/ 1188090 w 1269535"/>
              <a:gd name="connsiteY74" fmla="*/ 207313 h 10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69535" h="1086033">
                <a:moveTo>
                  <a:pt x="1188090" y="207313"/>
                </a:moveTo>
                <a:lnTo>
                  <a:pt x="1269535" y="299864"/>
                </a:lnTo>
                <a:lnTo>
                  <a:pt x="1269535" y="333182"/>
                </a:lnTo>
                <a:lnTo>
                  <a:pt x="1263731" y="390834"/>
                </a:lnTo>
                <a:lnTo>
                  <a:pt x="1207680" y="414906"/>
                </a:lnTo>
                <a:lnTo>
                  <a:pt x="1080211" y="438700"/>
                </a:lnTo>
                <a:lnTo>
                  <a:pt x="1023620" y="449545"/>
                </a:lnTo>
                <a:lnTo>
                  <a:pt x="1007231" y="499773"/>
                </a:lnTo>
                <a:lnTo>
                  <a:pt x="990562" y="546059"/>
                </a:lnTo>
                <a:lnTo>
                  <a:pt x="937953" y="568010"/>
                </a:lnTo>
                <a:lnTo>
                  <a:pt x="896710" y="606352"/>
                </a:lnTo>
                <a:lnTo>
                  <a:pt x="853867" y="679071"/>
                </a:lnTo>
                <a:lnTo>
                  <a:pt x="807583" y="750991"/>
                </a:lnTo>
                <a:lnTo>
                  <a:pt x="749670" y="802819"/>
                </a:lnTo>
                <a:lnTo>
                  <a:pt x="675890" y="881622"/>
                </a:lnTo>
                <a:lnTo>
                  <a:pt x="602649" y="913879"/>
                </a:lnTo>
                <a:lnTo>
                  <a:pt x="529931" y="982377"/>
                </a:lnTo>
                <a:lnTo>
                  <a:pt x="488947" y="1030243"/>
                </a:lnTo>
                <a:lnTo>
                  <a:pt x="440281" y="1048753"/>
                </a:lnTo>
                <a:lnTo>
                  <a:pt x="382630" y="1086033"/>
                </a:lnTo>
                <a:lnTo>
                  <a:pt x="344029" y="1080991"/>
                </a:lnTo>
                <a:lnTo>
                  <a:pt x="344029" y="1021759"/>
                </a:lnTo>
                <a:lnTo>
                  <a:pt x="336625" y="977335"/>
                </a:lnTo>
                <a:lnTo>
                  <a:pt x="318114" y="914400"/>
                </a:lnTo>
                <a:lnTo>
                  <a:pt x="307008" y="877380"/>
                </a:lnTo>
                <a:lnTo>
                  <a:pt x="318114" y="836658"/>
                </a:lnTo>
                <a:lnTo>
                  <a:pt x="340327" y="788531"/>
                </a:lnTo>
                <a:lnTo>
                  <a:pt x="366241" y="777425"/>
                </a:lnTo>
                <a:lnTo>
                  <a:pt x="366241" y="762617"/>
                </a:lnTo>
                <a:lnTo>
                  <a:pt x="281094" y="758915"/>
                </a:lnTo>
                <a:lnTo>
                  <a:pt x="225564" y="725597"/>
                </a:lnTo>
                <a:lnTo>
                  <a:pt x="192246" y="684875"/>
                </a:lnTo>
                <a:lnTo>
                  <a:pt x="192246" y="651556"/>
                </a:lnTo>
                <a:lnTo>
                  <a:pt x="192246" y="603430"/>
                </a:lnTo>
                <a:lnTo>
                  <a:pt x="192246" y="562708"/>
                </a:lnTo>
                <a:lnTo>
                  <a:pt x="192246" y="544198"/>
                </a:lnTo>
                <a:lnTo>
                  <a:pt x="192246" y="525688"/>
                </a:lnTo>
                <a:lnTo>
                  <a:pt x="184842" y="499773"/>
                </a:lnTo>
                <a:lnTo>
                  <a:pt x="125609" y="499773"/>
                </a:lnTo>
                <a:lnTo>
                  <a:pt x="110801" y="499773"/>
                </a:lnTo>
                <a:lnTo>
                  <a:pt x="110801" y="470157"/>
                </a:lnTo>
                <a:lnTo>
                  <a:pt x="77483" y="414627"/>
                </a:lnTo>
                <a:lnTo>
                  <a:pt x="14548" y="347990"/>
                </a:lnTo>
                <a:lnTo>
                  <a:pt x="7144" y="325778"/>
                </a:lnTo>
                <a:lnTo>
                  <a:pt x="0" y="285056"/>
                </a:lnTo>
                <a:lnTo>
                  <a:pt x="26976" y="224763"/>
                </a:lnTo>
                <a:lnTo>
                  <a:pt x="47867" y="199909"/>
                </a:lnTo>
                <a:lnTo>
                  <a:pt x="55271" y="166591"/>
                </a:lnTo>
                <a:lnTo>
                  <a:pt x="55271" y="140677"/>
                </a:lnTo>
                <a:lnTo>
                  <a:pt x="92291" y="122167"/>
                </a:lnTo>
                <a:lnTo>
                  <a:pt x="118205" y="122167"/>
                </a:lnTo>
                <a:lnTo>
                  <a:pt x="144119" y="136975"/>
                </a:lnTo>
                <a:lnTo>
                  <a:pt x="151523" y="136975"/>
                </a:lnTo>
                <a:lnTo>
                  <a:pt x="151523" y="59233"/>
                </a:lnTo>
                <a:lnTo>
                  <a:pt x="151523" y="0"/>
                </a:lnTo>
                <a:lnTo>
                  <a:pt x="188544" y="0"/>
                </a:lnTo>
                <a:lnTo>
                  <a:pt x="218160" y="25914"/>
                </a:lnTo>
                <a:lnTo>
                  <a:pt x="229266" y="62935"/>
                </a:lnTo>
                <a:lnTo>
                  <a:pt x="229266" y="99955"/>
                </a:lnTo>
                <a:lnTo>
                  <a:pt x="266286" y="133273"/>
                </a:lnTo>
                <a:lnTo>
                  <a:pt x="288498" y="133273"/>
                </a:lnTo>
                <a:lnTo>
                  <a:pt x="344029" y="88849"/>
                </a:lnTo>
                <a:lnTo>
                  <a:pt x="455089" y="99955"/>
                </a:lnTo>
                <a:lnTo>
                  <a:pt x="547640" y="129571"/>
                </a:lnTo>
                <a:lnTo>
                  <a:pt x="643893" y="151783"/>
                </a:lnTo>
                <a:lnTo>
                  <a:pt x="729039" y="151783"/>
                </a:lnTo>
                <a:lnTo>
                  <a:pt x="788272" y="166591"/>
                </a:lnTo>
                <a:lnTo>
                  <a:pt x="828994" y="185101"/>
                </a:lnTo>
                <a:lnTo>
                  <a:pt x="854908" y="233228"/>
                </a:lnTo>
                <a:lnTo>
                  <a:pt x="880822" y="255440"/>
                </a:lnTo>
                <a:lnTo>
                  <a:pt x="973373" y="259142"/>
                </a:lnTo>
                <a:lnTo>
                  <a:pt x="1047413" y="259142"/>
                </a:lnTo>
                <a:lnTo>
                  <a:pt x="1088136" y="259142"/>
                </a:lnTo>
                <a:lnTo>
                  <a:pt x="1125156" y="259142"/>
                </a:lnTo>
                <a:lnTo>
                  <a:pt x="1188090" y="207313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8FC12-2AAB-4E5E-AF6A-DD0FFAC142AF}"/>
              </a:ext>
            </a:extLst>
          </p:cNvPr>
          <p:cNvSpPr txBox="1"/>
          <p:nvPr/>
        </p:nvSpPr>
        <p:spPr>
          <a:xfrm>
            <a:off x="5266167" y="1006599"/>
            <a:ext cx="2639710" cy="59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the Great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9877F-10C2-4FC4-90FE-8E67BC1ECED3}"/>
              </a:ext>
            </a:extLst>
          </p:cNvPr>
          <p:cNvSpPr txBox="1"/>
          <p:nvPr/>
        </p:nvSpPr>
        <p:spPr>
          <a:xfrm>
            <a:off x="5280255" y="1504779"/>
            <a:ext cx="26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Archelaus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105912-1D9E-4E9D-B711-24869D9E3C14}"/>
              </a:ext>
            </a:extLst>
          </p:cNvPr>
          <p:cNvSpPr txBox="1"/>
          <p:nvPr/>
        </p:nvSpPr>
        <p:spPr>
          <a:xfrm>
            <a:off x="5272571" y="1996555"/>
            <a:ext cx="26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Antipas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264CE5-D0BB-4ABC-9A97-625E3A541505}"/>
              </a:ext>
            </a:extLst>
          </p:cNvPr>
          <p:cNvSpPr txBox="1"/>
          <p:nvPr/>
        </p:nvSpPr>
        <p:spPr>
          <a:xfrm>
            <a:off x="5286659" y="2494735"/>
            <a:ext cx="26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Philip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AF7AF9E3-E471-401F-BD3B-488D322C56AA}"/>
              </a:ext>
            </a:extLst>
          </p:cNvPr>
          <p:cNvSpPr/>
          <p:nvPr/>
        </p:nvSpPr>
        <p:spPr>
          <a:xfrm>
            <a:off x="4510557" y="1497723"/>
            <a:ext cx="798330" cy="544625"/>
          </a:xfrm>
          <a:prstGeom prst="roundRect">
            <a:avLst/>
          </a:prstGeom>
          <a:solidFill>
            <a:schemeClr val="accent6">
              <a:lumMod val="50000"/>
              <a:alpha val="74902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39">
            <a:extLst>
              <a:ext uri="{FF2B5EF4-FFF2-40B4-BE49-F238E27FC236}">
                <a16:creationId xmlns:a16="http://schemas.microsoft.com/office/drawing/2014/main" id="{9CD6A059-1802-4EB8-9DA0-FA8F902C2647}"/>
              </a:ext>
            </a:extLst>
          </p:cNvPr>
          <p:cNvSpPr/>
          <p:nvPr/>
        </p:nvSpPr>
        <p:spPr>
          <a:xfrm>
            <a:off x="4517817" y="1998465"/>
            <a:ext cx="798330" cy="544625"/>
          </a:xfrm>
          <a:prstGeom prst="roundRect">
            <a:avLst/>
          </a:prstGeom>
          <a:solidFill>
            <a:srgbClr val="FFFF00">
              <a:alpha val="74902"/>
            </a:srgb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D852303A-FD13-4AE9-B8CA-F418E669AEEE}"/>
              </a:ext>
            </a:extLst>
          </p:cNvPr>
          <p:cNvSpPr/>
          <p:nvPr/>
        </p:nvSpPr>
        <p:spPr>
          <a:xfrm>
            <a:off x="4525077" y="2520978"/>
            <a:ext cx="798330" cy="544625"/>
          </a:xfrm>
          <a:prstGeom prst="roundRect">
            <a:avLst/>
          </a:prstGeom>
          <a:solidFill>
            <a:srgbClr val="7030A0">
              <a:alpha val="74902"/>
            </a:srgb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41">
            <a:extLst>
              <a:ext uri="{FF2B5EF4-FFF2-40B4-BE49-F238E27FC236}">
                <a16:creationId xmlns:a16="http://schemas.microsoft.com/office/drawing/2014/main" id="{C0618B36-E083-47F9-8FDF-8B6BABE1701A}"/>
              </a:ext>
            </a:extLst>
          </p:cNvPr>
          <p:cNvSpPr/>
          <p:nvPr/>
        </p:nvSpPr>
        <p:spPr>
          <a:xfrm>
            <a:off x="4532337" y="3007210"/>
            <a:ext cx="798330" cy="544625"/>
          </a:xfrm>
          <a:prstGeom prst="roundRect">
            <a:avLst/>
          </a:prstGeom>
          <a:solidFill>
            <a:srgbClr val="FF0000">
              <a:alpha val="74902"/>
            </a:srgb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EC7845-2BC7-436F-908C-9E9787AF060F}"/>
              </a:ext>
            </a:extLst>
          </p:cNvPr>
          <p:cNvSpPr txBox="1"/>
          <p:nvPr/>
        </p:nvSpPr>
        <p:spPr>
          <a:xfrm>
            <a:off x="5293919" y="3017248"/>
            <a:ext cx="26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Decapolis</a:t>
            </a:r>
          </a:p>
        </p:txBody>
      </p:sp>
      <p:sp>
        <p:nvSpPr>
          <p:cNvPr id="26" name="Rounded Rectangle 43">
            <a:extLst>
              <a:ext uri="{FF2B5EF4-FFF2-40B4-BE49-F238E27FC236}">
                <a16:creationId xmlns:a16="http://schemas.microsoft.com/office/drawing/2014/main" id="{A6D81FF9-8F4D-47DB-89CF-F2D172600B15}"/>
              </a:ext>
            </a:extLst>
          </p:cNvPr>
          <p:cNvSpPr/>
          <p:nvPr/>
        </p:nvSpPr>
        <p:spPr>
          <a:xfrm>
            <a:off x="4510560" y="1011496"/>
            <a:ext cx="798330" cy="544625"/>
          </a:xfrm>
          <a:prstGeom prst="roundRect">
            <a:avLst/>
          </a:prstGeom>
          <a:solidFill>
            <a:schemeClr val="accent2">
              <a:lumMod val="50000"/>
              <a:alpha val="74902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3825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A0E3F03-EB46-4550-A621-AEDF28A0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518">
            <a:off x="2130663" y="964486"/>
            <a:ext cx="3382486" cy="54290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7:28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say to you, among those born of women there is not a greater prophet than John the Baptist; but he who is least in the kingdom of God is greater than he.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F745A-DF57-4A9F-8670-BA07BC093C9F}"/>
              </a:ext>
            </a:extLst>
          </p:cNvPr>
          <p:cNvSpPr txBox="1"/>
          <p:nvPr/>
        </p:nvSpPr>
        <p:spPr>
          <a:xfrm>
            <a:off x="466821" y="2876058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10:41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many came to Him and said, “John performed no sign, but all the things that John spoke about this Man were true.”</a:t>
            </a:r>
          </a:p>
        </p:txBody>
      </p:sp>
    </p:spTree>
    <p:extLst>
      <p:ext uri="{BB962C8B-B14F-4D97-AF65-F5344CB8AC3E}">
        <p14:creationId xmlns:p14="http://schemas.microsoft.com/office/powerpoint/2010/main" val="23974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0177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2A4B2E5-0E00-4594-A5D8-E79BB2D3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600">
            <a:off x="923564" y="1011527"/>
            <a:ext cx="6342785" cy="42285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84AB0-68DD-45CA-931D-D506CF31D88B}"/>
              </a:ext>
            </a:extLst>
          </p:cNvPr>
          <p:cNvSpPr txBox="1"/>
          <p:nvPr/>
        </p:nvSpPr>
        <p:spPr>
          <a:xfrm>
            <a:off x="1157288" y="4743451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Winnowing fan</a:t>
            </a:r>
          </a:p>
        </p:txBody>
      </p:sp>
    </p:spTree>
    <p:extLst>
      <p:ext uri="{BB962C8B-B14F-4D97-AF65-F5344CB8AC3E}">
        <p14:creationId xmlns:p14="http://schemas.microsoft.com/office/powerpoint/2010/main" val="37221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102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pic>
        <p:nvPicPr>
          <p:cNvPr id="43" name="Picture 5" descr="Family of Herod">
            <a:extLst>
              <a:ext uri="{FF2B5EF4-FFF2-40B4-BE49-F238E27FC236}">
                <a16:creationId xmlns:a16="http://schemas.microsoft.com/office/drawing/2014/main" id="{4EC8BD8B-A7BA-4E22-85E2-13558A94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912647"/>
            <a:ext cx="6858000" cy="4768850"/>
          </a:xfrm>
          <a:prstGeom prst="rect">
            <a:avLst/>
          </a:prstGeom>
          <a:noFill/>
        </p:spPr>
      </p:pic>
      <p:sp>
        <p:nvSpPr>
          <p:cNvPr id="44" name="Line 7">
            <a:extLst>
              <a:ext uri="{FF2B5EF4-FFF2-40B4-BE49-F238E27FC236}">
                <a16:creationId xmlns:a16="http://schemas.microsoft.com/office/drawing/2014/main" id="{4D1F78EF-A5DF-4050-82AC-04C06AF00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2416009"/>
            <a:ext cx="13636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E67846D0-36AA-4F3A-BEBE-EA760624CF9E}"/>
              </a:ext>
            </a:extLst>
          </p:cNvPr>
          <p:cNvSpPr>
            <a:spLocks/>
          </p:cNvSpPr>
          <p:nvPr/>
        </p:nvSpPr>
        <p:spPr bwMode="auto">
          <a:xfrm>
            <a:off x="3868738" y="2717634"/>
            <a:ext cx="473075" cy="1400175"/>
          </a:xfrm>
          <a:custGeom>
            <a:avLst/>
            <a:gdLst/>
            <a:ahLst/>
            <a:cxnLst>
              <a:cxn ang="0">
                <a:pos x="298" y="0"/>
              </a:cxn>
              <a:cxn ang="0">
                <a:pos x="297" y="213"/>
              </a:cxn>
              <a:cxn ang="0">
                <a:pos x="204" y="213"/>
              </a:cxn>
              <a:cxn ang="0">
                <a:pos x="204" y="750"/>
              </a:cxn>
              <a:cxn ang="0">
                <a:pos x="0" y="747"/>
              </a:cxn>
              <a:cxn ang="0">
                <a:pos x="0" y="882"/>
              </a:cxn>
            </a:cxnLst>
            <a:rect l="0" t="0" r="r" b="b"/>
            <a:pathLst>
              <a:path w="298" h="882">
                <a:moveTo>
                  <a:pt x="298" y="0"/>
                </a:moveTo>
                <a:cubicBezTo>
                  <a:pt x="298" y="134"/>
                  <a:pt x="297" y="79"/>
                  <a:pt x="297" y="213"/>
                </a:cubicBezTo>
                <a:lnTo>
                  <a:pt x="204" y="213"/>
                </a:lnTo>
                <a:lnTo>
                  <a:pt x="204" y="750"/>
                </a:lnTo>
                <a:lnTo>
                  <a:pt x="0" y="747"/>
                </a:lnTo>
                <a:lnTo>
                  <a:pt x="0" y="882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EDD64064-AD7C-444B-A301-AECFEA509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00" y="2414422"/>
            <a:ext cx="4667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0D0A1A08-4ECF-44EC-A815-D590DE6DAE76}"/>
              </a:ext>
            </a:extLst>
          </p:cNvPr>
          <p:cNvSpPr>
            <a:spLocks/>
          </p:cNvSpPr>
          <p:nvPr/>
        </p:nvSpPr>
        <p:spPr bwMode="auto">
          <a:xfrm>
            <a:off x="4921250" y="2706522"/>
            <a:ext cx="538163" cy="13874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63"/>
              </a:cxn>
              <a:cxn ang="0">
                <a:pos x="0" y="217"/>
              </a:cxn>
              <a:cxn ang="0">
                <a:pos x="162" y="217"/>
              </a:cxn>
              <a:cxn ang="0">
                <a:pos x="162" y="493"/>
              </a:cxn>
              <a:cxn ang="0">
                <a:pos x="339" y="493"/>
              </a:cxn>
              <a:cxn ang="0">
                <a:pos x="339" y="874"/>
              </a:cxn>
            </a:cxnLst>
            <a:rect l="0" t="0" r="r" b="b"/>
            <a:pathLst>
              <a:path w="339" h="874">
                <a:moveTo>
                  <a:pt x="1" y="0"/>
                </a:moveTo>
                <a:lnTo>
                  <a:pt x="0" y="163"/>
                </a:lnTo>
                <a:lnTo>
                  <a:pt x="0" y="217"/>
                </a:lnTo>
                <a:lnTo>
                  <a:pt x="162" y="217"/>
                </a:lnTo>
                <a:lnTo>
                  <a:pt x="162" y="493"/>
                </a:lnTo>
                <a:lnTo>
                  <a:pt x="339" y="493"/>
                </a:lnTo>
                <a:lnTo>
                  <a:pt x="339" y="874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E3E6ADAD-4BE9-4973-99C4-330E3F5B8618}"/>
              </a:ext>
            </a:extLst>
          </p:cNvPr>
          <p:cNvSpPr>
            <a:spLocks/>
          </p:cNvSpPr>
          <p:nvPr/>
        </p:nvSpPr>
        <p:spPr bwMode="auto">
          <a:xfrm>
            <a:off x="3165475" y="2728747"/>
            <a:ext cx="4394200" cy="374650"/>
          </a:xfrm>
          <a:custGeom>
            <a:avLst/>
            <a:gdLst/>
            <a:ahLst/>
            <a:cxnLst>
              <a:cxn ang="0">
                <a:pos x="2764" y="0"/>
              </a:cxn>
              <a:cxn ang="0">
                <a:pos x="2768" y="148"/>
              </a:cxn>
              <a:cxn ang="0">
                <a:pos x="0" y="152"/>
              </a:cxn>
              <a:cxn ang="0">
                <a:pos x="0" y="236"/>
              </a:cxn>
            </a:cxnLst>
            <a:rect l="0" t="0" r="r" b="b"/>
            <a:pathLst>
              <a:path w="2768" h="236">
                <a:moveTo>
                  <a:pt x="2764" y="0"/>
                </a:moveTo>
                <a:lnTo>
                  <a:pt x="2768" y="148"/>
                </a:lnTo>
                <a:lnTo>
                  <a:pt x="0" y="152"/>
                </a:lnTo>
                <a:lnTo>
                  <a:pt x="0" y="236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D8DCB56C-0364-46E8-A6EB-124C38E69814}"/>
              </a:ext>
            </a:extLst>
          </p:cNvPr>
          <p:cNvSpPr>
            <a:spLocks/>
          </p:cNvSpPr>
          <p:nvPr/>
        </p:nvSpPr>
        <p:spPr bwMode="auto">
          <a:xfrm>
            <a:off x="2903538" y="3279609"/>
            <a:ext cx="1362075" cy="819150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1" y="0"/>
              </a:cxn>
              <a:cxn ang="0">
                <a:pos x="0" y="470"/>
              </a:cxn>
              <a:cxn ang="0">
                <a:pos x="856" y="467"/>
              </a:cxn>
              <a:cxn ang="0">
                <a:pos x="858" y="516"/>
              </a:cxn>
            </a:cxnLst>
            <a:rect l="0" t="0" r="r" b="b"/>
            <a:pathLst>
              <a:path w="858" h="516">
                <a:moveTo>
                  <a:pt x="130" y="0"/>
                </a:moveTo>
                <a:lnTo>
                  <a:pt x="1" y="0"/>
                </a:lnTo>
                <a:lnTo>
                  <a:pt x="0" y="470"/>
                </a:lnTo>
                <a:lnTo>
                  <a:pt x="856" y="467"/>
                </a:lnTo>
                <a:lnTo>
                  <a:pt x="858" y="516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2AFBC707-E531-4206-BF96-5C13DAF0F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413" y="4289259"/>
            <a:ext cx="2682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6366DAB4-BB6A-4044-9769-6BC3F7E6C9DC}"/>
              </a:ext>
            </a:extLst>
          </p:cNvPr>
          <p:cNvSpPr>
            <a:spLocks/>
          </p:cNvSpPr>
          <p:nvPr/>
        </p:nvSpPr>
        <p:spPr bwMode="auto">
          <a:xfrm>
            <a:off x="4257675" y="4608347"/>
            <a:ext cx="1038225" cy="27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"/>
              </a:cxn>
              <a:cxn ang="0">
                <a:pos x="654" y="45"/>
              </a:cxn>
              <a:cxn ang="0">
                <a:pos x="654" y="174"/>
              </a:cxn>
            </a:cxnLst>
            <a:rect l="0" t="0" r="r" b="b"/>
            <a:pathLst>
              <a:path w="654" h="174">
                <a:moveTo>
                  <a:pt x="0" y="0"/>
                </a:moveTo>
                <a:lnTo>
                  <a:pt x="0" y="47"/>
                </a:lnTo>
                <a:lnTo>
                  <a:pt x="654" y="45"/>
                </a:lnTo>
                <a:lnTo>
                  <a:pt x="654" y="174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0D140EAA-0E29-4C5A-9795-251ACBC13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938" y="4289259"/>
            <a:ext cx="1055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3" name="Oval 16">
            <a:extLst>
              <a:ext uri="{FF2B5EF4-FFF2-40B4-BE49-F238E27FC236}">
                <a16:creationId xmlns:a16="http://schemas.microsoft.com/office/drawing/2014/main" id="{BFB89B3B-657F-4069-B98C-4D21A2F48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2085809"/>
            <a:ext cx="668338" cy="96678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77DA3FEA-23D4-4FEF-BD4D-3C1130D7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2093747"/>
            <a:ext cx="668338" cy="9667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5" name="Oval 18">
            <a:extLst>
              <a:ext uri="{FF2B5EF4-FFF2-40B4-BE49-F238E27FC236}">
                <a16:creationId xmlns:a16="http://schemas.microsoft.com/office/drawing/2014/main" id="{CF1BA7DE-85D7-441E-937C-1FA5E11A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767400"/>
            <a:ext cx="668337" cy="96678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6" name="Oval 19">
            <a:extLst>
              <a:ext uri="{FF2B5EF4-FFF2-40B4-BE49-F238E27FC236}">
                <a16:creationId xmlns:a16="http://schemas.microsoft.com/office/drawing/2014/main" id="{139E8186-AE56-4803-84F6-078B3EF0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090572"/>
            <a:ext cx="668338" cy="9667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832D7A0A-C379-4251-B438-741CD1D6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765384"/>
            <a:ext cx="668337" cy="9667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D406D084-C7FB-495C-BEE2-CB1D7874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4586122"/>
            <a:ext cx="668338" cy="9667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9" name="Oval 22">
            <a:extLst>
              <a:ext uri="{FF2B5EF4-FFF2-40B4-BE49-F238E27FC236}">
                <a16:creationId xmlns:a16="http://schemas.microsoft.com/office/drawing/2014/main" id="{09106BA6-889D-46BD-8666-4494A060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2071522"/>
            <a:ext cx="668338" cy="9667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0" name="Oval 23">
            <a:extLst>
              <a:ext uri="{FF2B5EF4-FFF2-40B4-BE49-F238E27FC236}">
                <a16:creationId xmlns:a16="http://schemas.microsoft.com/office/drawing/2014/main" id="{6162E69B-22C4-4FA5-AF84-70E6A24E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2812884"/>
            <a:ext cx="668338" cy="9667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1" name="Line 24">
            <a:extLst>
              <a:ext uri="{FF2B5EF4-FFF2-40B4-BE49-F238E27FC236}">
                <a16:creationId xmlns:a16="http://schemas.microsoft.com/office/drawing/2014/main" id="{526F755F-D49D-4D47-96C5-ACDC724C4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688" y="5070309"/>
            <a:ext cx="588962" cy="15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2" name="Line 25">
            <a:extLst>
              <a:ext uri="{FF2B5EF4-FFF2-40B4-BE49-F238E27FC236}">
                <a16:creationId xmlns:a16="http://schemas.microsoft.com/office/drawing/2014/main" id="{425B2702-C16A-4AC0-B53F-BF4AB9592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4292434"/>
            <a:ext cx="427038" cy="15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64422D4C-CFC9-4E13-8198-B0D9CE3CE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6775" y="4278147"/>
            <a:ext cx="1588" cy="7985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4" name="Oval 27">
            <a:extLst>
              <a:ext uri="{FF2B5EF4-FFF2-40B4-BE49-F238E27FC236}">
                <a16:creationId xmlns:a16="http://schemas.microsoft.com/office/drawing/2014/main" id="{4991D888-DAA2-4C8E-A410-57FEBE14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768559"/>
            <a:ext cx="668337" cy="96678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5" name="Text Box 28">
            <a:extLst>
              <a:ext uri="{FF2B5EF4-FFF2-40B4-BE49-F238E27FC236}">
                <a16:creationId xmlns:a16="http://schemas.microsoft.com/office/drawing/2014/main" id="{1D52455F-9B2B-4624-BD06-1353A4E6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the Great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0D022F3A-3886-471A-8B8C-A24766E5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Marries Mariamne II</a:t>
            </a:r>
          </a:p>
        </p:txBody>
      </p:sp>
      <p:sp>
        <p:nvSpPr>
          <p:cNvPr id="67" name="Text Box 30">
            <a:extLst>
              <a:ext uri="{FF2B5EF4-FFF2-40B4-BE49-F238E27FC236}">
                <a16:creationId xmlns:a16="http://schemas.microsoft.com/office/drawing/2014/main" id="{9E1A8957-E2C3-4441-9413-6E7EFC4F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a son, Philip</a:t>
            </a:r>
          </a:p>
        </p:txBody>
      </p:sp>
      <p:sp>
        <p:nvSpPr>
          <p:cNvPr id="68" name="Text Box 31">
            <a:extLst>
              <a:ext uri="{FF2B5EF4-FFF2-40B4-BE49-F238E27FC236}">
                <a16:creationId xmlns:a16="http://schemas.microsoft.com/office/drawing/2014/main" id="{60B8E1EC-4F53-4083-9830-4CD2D064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another wife, Malthace</a:t>
            </a:r>
          </a:p>
        </p:txBody>
      </p:sp>
      <p:sp>
        <p:nvSpPr>
          <p:cNvPr id="69" name="Text Box 32">
            <a:extLst>
              <a:ext uri="{FF2B5EF4-FFF2-40B4-BE49-F238E27FC236}">
                <a16:creationId xmlns:a16="http://schemas.microsoft.com/office/drawing/2014/main" id="{C2735376-CBA1-4A3D-9674-EF52E79E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a son, Antipas</a:t>
            </a:r>
          </a:p>
        </p:txBody>
      </p:sp>
      <p:sp>
        <p:nvSpPr>
          <p:cNvPr id="70" name="Text Box 33">
            <a:extLst>
              <a:ext uri="{FF2B5EF4-FFF2-40B4-BE49-F238E27FC236}">
                <a16:creationId xmlns:a16="http://schemas.microsoft.com/office/drawing/2014/main" id="{4E0C8B93-F72D-4A88-8436-3F69E6902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95410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Herod’s sister, Salome, has a daughter, Berenice</a:t>
            </a:r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66C1D77B-24F8-4743-B916-8B9CA6D7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Berenice has a daughter, Herodias</a:t>
            </a:r>
          </a:p>
        </p:txBody>
      </p:sp>
      <p:sp>
        <p:nvSpPr>
          <p:cNvPr id="72" name="Text Box 35">
            <a:extLst>
              <a:ext uri="{FF2B5EF4-FFF2-40B4-BE49-F238E27FC236}">
                <a16:creationId xmlns:a16="http://schemas.microsoft.com/office/drawing/2014/main" id="{E7E2287F-2CFF-4386-9238-F6732979A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marries her 2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cousin, Philip</a:t>
            </a:r>
          </a:p>
        </p:txBody>
      </p:sp>
      <p:sp>
        <p:nvSpPr>
          <p:cNvPr id="73" name="Text Box 36">
            <a:extLst>
              <a:ext uri="{FF2B5EF4-FFF2-40B4-BE49-F238E27FC236}">
                <a16:creationId xmlns:a16="http://schemas.microsoft.com/office/drawing/2014/main" id="{9BA893E2-6A7C-42C8-ACE7-D8BC15F7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a daughter, Salome</a:t>
            </a:r>
          </a:p>
        </p:txBody>
      </p:sp>
      <p:sp>
        <p:nvSpPr>
          <p:cNvPr id="74" name="Text Box 37">
            <a:extLst>
              <a:ext uri="{FF2B5EF4-FFF2-40B4-BE49-F238E27FC236}">
                <a16:creationId xmlns:a16="http://schemas.microsoft.com/office/drawing/2014/main" id="{6AFA9CC0-03D3-4D1A-B50D-70C28D07C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Herodias leaves Philip for Antipas</a:t>
            </a:r>
          </a:p>
        </p:txBody>
      </p:sp>
      <p:sp>
        <p:nvSpPr>
          <p:cNvPr id="75" name="Text Box 38">
            <a:extLst>
              <a:ext uri="{FF2B5EF4-FFF2-40B4-BE49-F238E27FC236}">
                <a16:creationId xmlns:a16="http://schemas.microsoft.com/office/drawing/2014/main" id="{BF480863-8AB1-4FFD-8299-1AF92B9E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08" y="5677949"/>
            <a:ext cx="5109935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Salome dances for Antipas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E7A526-4028-467E-9B7B-8DBD8AE4AD18}"/>
              </a:ext>
            </a:extLst>
          </p:cNvPr>
          <p:cNvSpPr txBox="1"/>
          <p:nvPr/>
        </p:nvSpPr>
        <p:spPr>
          <a:xfrm>
            <a:off x="981075" y="894603"/>
            <a:ext cx="6858000" cy="10772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Caesar Augustus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better to be Herod’s pig (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his son (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huios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EA9B5C-127A-4EFE-94C8-6C562E17D654}"/>
              </a:ext>
            </a:extLst>
          </p:cNvPr>
          <p:cNvGrpSpPr/>
          <p:nvPr/>
        </p:nvGrpSpPr>
        <p:grpSpPr>
          <a:xfrm rot="21226476">
            <a:off x="4123841" y="1007408"/>
            <a:ext cx="3589571" cy="1806542"/>
            <a:chOff x="2966321" y="1377499"/>
            <a:chExt cx="5781039" cy="32004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FE3DF6-31B4-4125-9493-08C657D25022}"/>
                </a:ext>
              </a:extLst>
            </p:cNvPr>
            <p:cNvSpPr/>
            <p:nvPr/>
          </p:nvSpPr>
          <p:spPr>
            <a:xfrm rot="385777">
              <a:off x="2966321" y="1377499"/>
              <a:ext cx="5781039" cy="32004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BD63FE-F388-43CD-A896-C28C09EF3DD2}"/>
                </a:ext>
              </a:extLst>
            </p:cNvPr>
            <p:cNvSpPr txBox="1"/>
            <p:nvPr/>
          </p:nvSpPr>
          <p:spPr>
            <a:xfrm rot="385777">
              <a:off x="3297265" y="4092135"/>
              <a:ext cx="4700040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Bandstand" panose="00000400000000000000" pitchFamily="2" charset="0"/>
                </a:rPr>
                <a:t>B e c a u s e   I   a m  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Bandstand" panose="00000400000000000000" pitchFamily="2" charset="0"/>
                </a:rPr>
                <a:t>M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Bandstand" panose="00000400000000000000" pitchFamily="2" charset="0"/>
                </a:rPr>
                <a:t> e</a:t>
              </a:r>
            </a:p>
          </p:txBody>
        </p:sp>
        <p:pic>
          <p:nvPicPr>
            <p:cNvPr id="7" name="Picture 6" descr="A picture containing table, cake, cup, indoor&#10;&#10;Description automatically generated">
              <a:extLst>
                <a:ext uri="{FF2B5EF4-FFF2-40B4-BE49-F238E27FC236}">
                  <a16:creationId xmlns:a16="http://schemas.microsoft.com/office/drawing/2014/main" id="{76824C34-278E-4E87-8645-2B057C645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11926"/>
            <a:stretch/>
          </p:blipFill>
          <p:spPr>
            <a:xfrm rot="422047">
              <a:off x="4717238" y="2114553"/>
              <a:ext cx="2095500" cy="145968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06424-2148-4CD1-B2C5-83B76C0D5290}"/>
                </a:ext>
              </a:extLst>
            </p:cNvPr>
            <p:cNvSpPr txBox="1"/>
            <p:nvPr/>
          </p:nvSpPr>
          <p:spPr>
            <a:xfrm rot="385777">
              <a:off x="3793724" y="2419496"/>
              <a:ext cx="4170681" cy="61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rgbClr val="FFFFFF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glow rad="76200">
                      <a:srgbClr val="FFFFFF">
                        <a:alpha val="73000"/>
                      </a:srgbClr>
                    </a:glow>
                  </a:effectLst>
                  <a:latin typeface="Bandstand" panose="00000400000000000000" pitchFamily="2" charset="0"/>
                </a:rPr>
                <a:t>HEROD the GREAT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270BB7F-3B02-458E-A71C-67B8B1215DC3}"/>
                </a:ext>
              </a:extLst>
            </p:cNvPr>
            <p:cNvSpPr txBox="1"/>
            <p:nvPr/>
          </p:nvSpPr>
          <p:spPr>
            <a:xfrm rot="385777">
              <a:off x="3860399" y="2862411"/>
              <a:ext cx="4170681" cy="61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>
                    <a:solidFill>
                      <a:srgbClr val="FFFFFF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glow rad="76200">
                      <a:srgbClr val="FFFFFF">
                        <a:alpha val="73000"/>
                      </a:srgbClr>
                    </a:glow>
                  </a:effectLst>
                  <a:latin typeface="Bandstand" panose="00000400000000000000" pitchFamily="2" charset="0"/>
                </a:rPr>
                <a:t>King of Judea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5577C2-9919-47C3-97A2-A4E9B1087AD3}"/>
              </a:ext>
            </a:extLst>
          </p:cNvPr>
          <p:cNvSpPr/>
          <p:nvPr/>
        </p:nvSpPr>
        <p:spPr>
          <a:xfrm>
            <a:off x="3520927" y="3936986"/>
            <a:ext cx="631541" cy="948201"/>
          </a:xfrm>
          <a:custGeom>
            <a:avLst/>
            <a:gdLst>
              <a:gd name="connsiteX0" fmla="*/ 0 w 631541"/>
              <a:gd name="connsiteY0" fmla="*/ 0 h 948201"/>
              <a:gd name="connsiteX1" fmla="*/ 393156 w 631541"/>
              <a:gd name="connsiteY1" fmla="*/ 400272 h 948201"/>
              <a:gd name="connsiteX2" fmla="*/ 631541 w 631541"/>
              <a:gd name="connsiteY2" fmla="*/ 948201 h 9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41" h="948201">
                <a:moveTo>
                  <a:pt x="0" y="0"/>
                </a:moveTo>
                <a:cubicBezTo>
                  <a:pt x="143949" y="121119"/>
                  <a:pt x="287899" y="242239"/>
                  <a:pt x="393156" y="400272"/>
                </a:cubicBezTo>
                <a:cubicBezTo>
                  <a:pt x="498413" y="558305"/>
                  <a:pt x="564977" y="753253"/>
                  <a:pt x="631541" y="948201"/>
                </a:cubicBez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6FB31F0-B575-43A3-9A5C-05795ED34F05}"/>
              </a:ext>
            </a:extLst>
          </p:cNvPr>
          <p:cNvSpPr/>
          <p:nvPr/>
        </p:nvSpPr>
        <p:spPr>
          <a:xfrm>
            <a:off x="3529822" y="3986798"/>
            <a:ext cx="619088" cy="850356"/>
          </a:xfrm>
          <a:custGeom>
            <a:avLst/>
            <a:gdLst>
              <a:gd name="connsiteX0" fmla="*/ 619088 w 619088"/>
              <a:gd name="connsiteY0" fmla="*/ 0 h 850356"/>
              <a:gd name="connsiteX1" fmla="*/ 309544 w 619088"/>
              <a:gd name="connsiteY1" fmla="*/ 314881 h 850356"/>
              <a:gd name="connsiteX2" fmla="*/ 0 w 619088"/>
              <a:gd name="connsiteY2" fmla="*/ 850356 h 85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088" h="850356">
                <a:moveTo>
                  <a:pt x="619088" y="0"/>
                </a:moveTo>
                <a:cubicBezTo>
                  <a:pt x="515906" y="86577"/>
                  <a:pt x="412725" y="173155"/>
                  <a:pt x="309544" y="314881"/>
                </a:cubicBezTo>
                <a:cubicBezTo>
                  <a:pt x="206363" y="456607"/>
                  <a:pt x="103181" y="653481"/>
                  <a:pt x="0" y="850356"/>
                </a:cubicBez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1AF593F-38B4-4019-8565-18910E2D7491}"/>
              </a:ext>
            </a:extLst>
          </p:cNvPr>
          <p:cNvSpPr/>
          <p:nvPr/>
        </p:nvSpPr>
        <p:spPr>
          <a:xfrm>
            <a:off x="4001020" y="2162258"/>
            <a:ext cx="631541" cy="948201"/>
          </a:xfrm>
          <a:custGeom>
            <a:avLst/>
            <a:gdLst>
              <a:gd name="connsiteX0" fmla="*/ 0 w 631541"/>
              <a:gd name="connsiteY0" fmla="*/ 0 h 948201"/>
              <a:gd name="connsiteX1" fmla="*/ 393156 w 631541"/>
              <a:gd name="connsiteY1" fmla="*/ 400272 h 948201"/>
              <a:gd name="connsiteX2" fmla="*/ 631541 w 631541"/>
              <a:gd name="connsiteY2" fmla="*/ 948201 h 9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41" h="948201">
                <a:moveTo>
                  <a:pt x="0" y="0"/>
                </a:moveTo>
                <a:cubicBezTo>
                  <a:pt x="143949" y="121119"/>
                  <a:pt x="287899" y="242239"/>
                  <a:pt x="393156" y="400272"/>
                </a:cubicBezTo>
                <a:cubicBezTo>
                  <a:pt x="498413" y="558305"/>
                  <a:pt x="564977" y="753253"/>
                  <a:pt x="631541" y="948201"/>
                </a:cubicBez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BE39A26-71E6-48BB-BBE4-29375EB306E5}"/>
              </a:ext>
            </a:extLst>
          </p:cNvPr>
          <p:cNvSpPr/>
          <p:nvPr/>
        </p:nvSpPr>
        <p:spPr>
          <a:xfrm>
            <a:off x="4015618" y="2212070"/>
            <a:ext cx="619088" cy="850356"/>
          </a:xfrm>
          <a:custGeom>
            <a:avLst/>
            <a:gdLst>
              <a:gd name="connsiteX0" fmla="*/ 619088 w 619088"/>
              <a:gd name="connsiteY0" fmla="*/ 0 h 850356"/>
              <a:gd name="connsiteX1" fmla="*/ 309544 w 619088"/>
              <a:gd name="connsiteY1" fmla="*/ 314881 h 850356"/>
              <a:gd name="connsiteX2" fmla="*/ 0 w 619088"/>
              <a:gd name="connsiteY2" fmla="*/ 850356 h 85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088" h="850356">
                <a:moveTo>
                  <a:pt x="619088" y="0"/>
                </a:moveTo>
                <a:cubicBezTo>
                  <a:pt x="515906" y="86577"/>
                  <a:pt x="412725" y="173155"/>
                  <a:pt x="309544" y="314881"/>
                </a:cubicBezTo>
                <a:cubicBezTo>
                  <a:pt x="206363" y="456607"/>
                  <a:pt x="103181" y="653481"/>
                  <a:pt x="0" y="850356"/>
                </a:cubicBez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8" grpId="0" animBg="1"/>
      <p:bldP spid="78" grpId="1" animBg="1"/>
      <p:bldP spid="11" grpId="0" animBg="1"/>
      <p:bldP spid="11" grpId="1" animBg="1"/>
      <p:bldP spid="12" grpId="0" animBg="1"/>
      <p:bldP spid="12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689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C0F5A-CAD3-42F7-B5EC-081E4BC5F016}"/>
              </a:ext>
            </a:extLst>
          </p:cNvPr>
          <p:cNvSpPr/>
          <p:nvPr/>
        </p:nvSpPr>
        <p:spPr>
          <a:xfrm>
            <a:off x="1410268" y="1826028"/>
            <a:ext cx="4590482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3:15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Jesus answered and said to him, “Permit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to be so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now, for thus it is fitting for us to fulfill all righteousness.” Then he allowed Him.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9713F8-CB15-4C9C-8F64-6174C9B2BADD}"/>
              </a:ext>
            </a:extLst>
          </p:cNvPr>
          <p:cNvSpPr/>
          <p:nvPr/>
        </p:nvSpPr>
        <p:spPr>
          <a:xfrm>
            <a:off x="710552" y="2871574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It identified Him with sinful man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659B7-2BCB-4CC9-88B1-21A21BBD5F55}"/>
              </a:ext>
            </a:extLst>
          </p:cNvPr>
          <p:cNvSpPr/>
          <p:nvPr/>
        </p:nvSpPr>
        <p:spPr>
          <a:xfrm>
            <a:off x="710548" y="3371649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It prefigured His later “baptism” on the Cross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6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2:51-52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went down with them and came to Nazareth, and was subject to them, but His mother kept all these things in her heart.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increased in wisdom and stature, and in favor with God and men.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1510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A42A2-4776-4322-B242-82FB8CDD2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98607"/>
              </p:ext>
            </p:extLst>
          </p:nvPr>
        </p:nvGraphicFramePr>
        <p:xfrm>
          <a:off x="442822" y="943154"/>
          <a:ext cx="8235352" cy="46640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7676">
                  <a:extLst>
                    <a:ext uri="{9D8B030D-6E8A-4147-A177-3AD203B41FA5}">
                      <a16:colId xmlns:a16="http://schemas.microsoft.com/office/drawing/2014/main" val="1104965067"/>
                    </a:ext>
                  </a:extLst>
                </a:gridCol>
                <a:gridCol w="4117676">
                  <a:extLst>
                    <a:ext uri="{9D8B030D-6E8A-4147-A177-3AD203B41FA5}">
                      <a16:colId xmlns:a16="http://schemas.microsoft.com/office/drawing/2014/main" val="2371219083"/>
                    </a:ext>
                  </a:extLst>
                </a:gridCol>
              </a:tblGrid>
              <a:tr h="7773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65415"/>
                  </a:ext>
                </a:extLst>
              </a:tr>
              <a:tr h="77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979333"/>
                  </a:ext>
                </a:extLst>
              </a:tr>
              <a:tr h="77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85792"/>
                  </a:ext>
                </a:extLst>
              </a:tr>
              <a:tr h="77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41961"/>
                  </a:ext>
                </a:extLst>
              </a:tr>
              <a:tr h="77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19226"/>
                  </a:ext>
                </a:extLst>
              </a:tr>
              <a:tr h="77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6705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FAA0E3-B7F8-421A-9889-0A56E74FF1EF}"/>
              </a:ext>
            </a:extLst>
          </p:cNvPr>
          <p:cNvSpPr txBox="1"/>
          <p:nvPr/>
        </p:nvSpPr>
        <p:spPr>
          <a:xfrm>
            <a:off x="488830" y="1069677"/>
            <a:ext cx="819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Matt. 1:1-17 with Luke 3:23-38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C3E4D-E70D-4523-A18E-68AA264E3B46}"/>
              </a:ext>
            </a:extLst>
          </p:cNvPr>
          <p:cNvSpPr txBox="1"/>
          <p:nvPr/>
        </p:nvSpPr>
        <p:spPr>
          <a:xfrm>
            <a:off x="799382" y="1823048"/>
            <a:ext cx="349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B2740-41BA-4B7E-A329-CC8DA4348775}"/>
              </a:ext>
            </a:extLst>
          </p:cNvPr>
          <p:cNvSpPr txBox="1"/>
          <p:nvPr/>
        </p:nvSpPr>
        <p:spPr>
          <a:xfrm>
            <a:off x="4919917" y="1831673"/>
            <a:ext cx="349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D5071-2293-4D5F-B152-E8640F8A2F94}"/>
              </a:ext>
            </a:extLst>
          </p:cNvPr>
          <p:cNvSpPr txBox="1"/>
          <p:nvPr/>
        </p:nvSpPr>
        <p:spPr>
          <a:xfrm>
            <a:off x="790754" y="2608058"/>
            <a:ext cx="349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3BE42-FBED-45BF-9183-97CA27B7A803}"/>
              </a:ext>
            </a:extLst>
          </p:cNvPr>
          <p:cNvSpPr txBox="1"/>
          <p:nvPr/>
        </p:nvSpPr>
        <p:spPr>
          <a:xfrm>
            <a:off x="4911289" y="2616683"/>
            <a:ext cx="349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Mary’s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9F309-75BE-4CBB-BD51-BBD202CEECA7}"/>
              </a:ext>
            </a:extLst>
          </p:cNvPr>
          <p:cNvSpPr txBox="1"/>
          <p:nvPr/>
        </p:nvSpPr>
        <p:spPr>
          <a:xfrm>
            <a:off x="483078" y="3194059"/>
            <a:ext cx="4088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David’s son, Solomon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B5B75-F292-4365-BB3A-A8FD856779DC}"/>
              </a:ext>
            </a:extLst>
          </p:cNvPr>
          <p:cNvSpPr txBox="1"/>
          <p:nvPr/>
        </p:nvSpPr>
        <p:spPr>
          <a:xfrm>
            <a:off x="4609367" y="3196933"/>
            <a:ext cx="4088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David’s son, Nathan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BD82D-C794-49B1-9F32-4E916EF6FBE9}"/>
              </a:ext>
            </a:extLst>
          </p:cNvPr>
          <p:cNvSpPr txBox="1"/>
          <p:nvPr/>
        </p:nvSpPr>
        <p:spPr>
          <a:xfrm>
            <a:off x="491703" y="4203358"/>
            <a:ext cx="40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Abraham to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35FFD-DC1B-42FE-9B11-366CE59FF918}"/>
              </a:ext>
            </a:extLst>
          </p:cNvPr>
          <p:cNvSpPr txBox="1"/>
          <p:nvPr/>
        </p:nvSpPr>
        <p:spPr>
          <a:xfrm>
            <a:off x="4617992" y="4206232"/>
            <a:ext cx="40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Jesus back to Adam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E1A51-EAA9-4A22-9B74-7FDFDEA6ECA5}"/>
              </a:ext>
            </a:extLst>
          </p:cNvPr>
          <p:cNvSpPr txBox="1"/>
          <p:nvPr/>
        </p:nvSpPr>
        <p:spPr>
          <a:xfrm>
            <a:off x="494577" y="4982617"/>
            <a:ext cx="40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right to the throne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9D05A-7974-4269-90EA-0330079E4B46}"/>
              </a:ext>
            </a:extLst>
          </p:cNvPr>
          <p:cNvSpPr txBox="1"/>
          <p:nvPr/>
        </p:nvSpPr>
        <p:spPr>
          <a:xfrm>
            <a:off x="4620866" y="4985491"/>
            <a:ext cx="40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right to the throne</a:t>
            </a:r>
          </a:p>
        </p:txBody>
      </p:sp>
    </p:spTree>
    <p:extLst>
      <p:ext uri="{BB962C8B-B14F-4D97-AF65-F5344CB8AC3E}">
        <p14:creationId xmlns:p14="http://schemas.microsoft.com/office/powerpoint/2010/main" val="17175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22:30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says the LORD: “Write this man down as childless,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not prosper in his days;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none of his descendants shall prosper,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 on the throne of David,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ruling anymore in Judah.”</a:t>
            </a:r>
          </a:p>
        </p:txBody>
      </p:sp>
    </p:spTree>
    <p:extLst>
      <p:ext uri="{BB962C8B-B14F-4D97-AF65-F5344CB8AC3E}">
        <p14:creationId xmlns:p14="http://schemas.microsoft.com/office/powerpoint/2010/main" val="5579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includes a genealogy to show that Jesus is a fulfillment of God’s promise to Abraham through David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08C8A-3B47-40C9-A684-DE3EFBE718F8}"/>
              </a:ext>
            </a:extLst>
          </p:cNvPr>
          <p:cNvSpPr txBox="1"/>
          <p:nvPr/>
        </p:nvSpPr>
        <p:spPr>
          <a:xfrm>
            <a:off x="471865" y="2349120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doesn’t include a genealogy because slaves didn’t have a pedigree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D8D3B-C269-4AAB-AB48-D9B3D8B1769B}"/>
              </a:ext>
            </a:extLst>
          </p:cNvPr>
          <p:cNvSpPr txBox="1"/>
          <p:nvPr/>
        </p:nvSpPr>
        <p:spPr>
          <a:xfrm>
            <a:off x="474739" y="3323899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includes a genealogy to show that Jesus is a Son of Adam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A14BB-EA1A-4770-8A57-D6C6E8E93995}"/>
              </a:ext>
            </a:extLst>
          </p:cNvPr>
          <p:cNvSpPr txBox="1"/>
          <p:nvPr/>
        </p:nvSpPr>
        <p:spPr>
          <a:xfrm>
            <a:off x="477613" y="4292939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doesn’t include a genealogy because God doesn’t have a pedigree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25FA2-0F1D-412B-86D6-3DA08C6F1032}"/>
              </a:ext>
            </a:extLst>
          </p:cNvPr>
          <p:cNvSpPr txBox="1"/>
          <p:nvPr/>
        </p:nvSpPr>
        <p:spPr>
          <a:xfrm>
            <a:off x="458890" y="890101"/>
            <a:ext cx="5379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8840F-2644-4351-B3F4-76D88E48B2E4}"/>
              </a:ext>
            </a:extLst>
          </p:cNvPr>
          <p:cNvSpPr txBox="1"/>
          <p:nvPr/>
        </p:nvSpPr>
        <p:spPr>
          <a:xfrm>
            <a:off x="464327" y="2346099"/>
            <a:ext cx="5379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~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is the Servant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A55E-AE1C-4597-A9B5-B49EA21689C2}"/>
              </a:ext>
            </a:extLst>
          </p:cNvPr>
          <p:cNvSpPr txBox="1"/>
          <p:nvPr/>
        </p:nvSpPr>
        <p:spPr>
          <a:xfrm>
            <a:off x="468848" y="3323204"/>
            <a:ext cx="5379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Son of 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C0527-4261-4DBA-8D7B-E14FA058E213}"/>
              </a:ext>
            </a:extLst>
          </p:cNvPr>
          <p:cNvSpPr txBox="1"/>
          <p:nvPr/>
        </p:nvSpPr>
        <p:spPr>
          <a:xfrm>
            <a:off x="463869" y="4286059"/>
            <a:ext cx="5379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~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is the Son of Gon</a:t>
            </a:r>
          </a:p>
        </p:txBody>
      </p:sp>
    </p:spTree>
    <p:extLst>
      <p:ext uri="{BB962C8B-B14F-4D97-AF65-F5344CB8AC3E}">
        <p14:creationId xmlns:p14="http://schemas.microsoft.com/office/powerpoint/2010/main" val="36595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7611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pic>
        <p:nvPicPr>
          <p:cNvPr id="5" name="Picture 4" descr="A picture containing dog, indoor, brown, next&#10;&#10;Description automatically generated">
            <a:extLst>
              <a:ext uri="{FF2B5EF4-FFF2-40B4-BE49-F238E27FC236}">
                <a16:creationId xmlns:a16="http://schemas.microsoft.com/office/drawing/2014/main" id="{E2F5DED3-3F90-42F8-86A5-A838C533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403182">
            <a:off x="1087660" y="995507"/>
            <a:ext cx="6245475" cy="4684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67482-050C-4663-B7E0-7EB2FE3F8248}"/>
              </a:ext>
            </a:extLst>
          </p:cNvPr>
          <p:cNvSpPr txBox="1"/>
          <p:nvPr/>
        </p:nvSpPr>
        <p:spPr>
          <a:xfrm rot="21403182">
            <a:off x="1449263" y="6858000"/>
            <a:ext cx="6245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faceplantreview.wordpress.com/2011/06/08/bridesmaid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01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5960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D5A05-9AC5-4949-B7D9-9B41AEFC1087}"/>
              </a:ext>
            </a:extLst>
          </p:cNvPr>
          <p:cNvSpPr txBox="1"/>
          <p:nvPr/>
        </p:nvSpPr>
        <p:spPr>
          <a:xfrm>
            <a:off x="464037" y="885474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lies the body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Jonathan Blake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Stepped on the gas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the brake.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8BB44-66E2-46D3-9D57-06D84D926203}"/>
              </a:ext>
            </a:extLst>
          </p:cNvPr>
          <p:cNvSpPr txBox="1"/>
          <p:nvPr/>
        </p:nvSpPr>
        <p:spPr>
          <a:xfrm>
            <a:off x="473563" y="2635024"/>
            <a:ext cx="823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John Strange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lies an honest lawyer,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is Strange.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570BF-3166-4D82-8D8B-7CDDD119BF15}"/>
              </a:ext>
            </a:extLst>
          </p:cNvPr>
          <p:cNvSpPr txBox="1"/>
          <p:nvPr/>
        </p:nvSpPr>
        <p:spPr>
          <a:xfrm>
            <a:off x="473563" y="3960092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Owen Moore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Gone away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more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he could pay.</a:t>
            </a:r>
          </a:p>
        </p:txBody>
      </p:sp>
    </p:spTree>
    <p:extLst>
      <p:ext uri="{BB962C8B-B14F-4D97-AF65-F5344CB8AC3E}">
        <p14:creationId xmlns:p14="http://schemas.microsoft.com/office/powerpoint/2010/main" val="40166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49477" y="890081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Edsel Smith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1903—Died 1942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Looked up the elevator shaft to see if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 was on the way down.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BEC0E-415D-4608-A663-39F470E7F106}"/>
              </a:ext>
            </a:extLst>
          </p:cNvPr>
          <p:cNvSpPr txBox="1"/>
          <p:nvPr/>
        </p:nvSpPr>
        <p:spPr>
          <a:xfrm>
            <a:off x="452351" y="2615451"/>
            <a:ext cx="82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BCF3F-946B-43C7-BB87-E3DD3134CDCC}"/>
              </a:ext>
            </a:extLst>
          </p:cNvPr>
          <p:cNvSpPr txBox="1"/>
          <p:nvPr/>
        </p:nvSpPr>
        <p:spPr>
          <a:xfrm>
            <a:off x="452345" y="3077423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sod and under the trees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the body of Jonathan Pease.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not here, there’s only the pod: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Pease shelled out and went to God.</a:t>
            </a:r>
          </a:p>
        </p:txBody>
      </p:sp>
    </p:spTree>
    <p:extLst>
      <p:ext uri="{BB962C8B-B14F-4D97-AF65-F5344CB8AC3E}">
        <p14:creationId xmlns:p14="http://schemas.microsoft.com/office/powerpoint/2010/main" val="29597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52351" y="890081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man, as you walk by,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are now, so once was I,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am now, so shall you be,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this and follow 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A45E6-7BD7-4985-A91D-FE4C6CD17409}"/>
              </a:ext>
            </a:extLst>
          </p:cNvPr>
          <p:cNvSpPr txBox="1"/>
          <p:nvPr/>
        </p:nvSpPr>
        <p:spPr>
          <a:xfrm>
            <a:off x="470686" y="2649860"/>
            <a:ext cx="823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follow you I’ll not consent,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I know which way you went.</a:t>
            </a:r>
          </a:p>
        </p:txBody>
      </p:sp>
    </p:spTree>
    <p:extLst>
      <p:ext uri="{BB962C8B-B14F-4D97-AF65-F5344CB8AC3E}">
        <p14:creationId xmlns:p14="http://schemas.microsoft.com/office/powerpoint/2010/main" val="176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0360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2703</TotalTime>
  <Words>642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Calibri Light</vt:lpstr>
      <vt:lpstr>Times and Times again</vt:lpstr>
      <vt:lpstr>Calibri</vt:lpstr>
      <vt:lpstr>Arial Narrow</vt:lpstr>
      <vt:lpstr>Bandstand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2019-05-30T21:08:02Z</dcterms:created>
  <dcterms:modified xsi:type="dcterms:W3CDTF">2019-06-02T11:32:30Z</dcterms:modified>
</cp:coreProperties>
</file>