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60" r:id="rId4"/>
    <p:sldId id="258" r:id="rId5"/>
    <p:sldId id="263" r:id="rId6"/>
    <p:sldId id="257" r:id="rId7"/>
    <p:sldId id="261" r:id="rId8"/>
    <p:sldId id="262" r:id="rId9"/>
    <p:sldId id="266" r:id="rId10"/>
    <p:sldId id="268" r:id="rId11"/>
    <p:sldId id="264" r:id="rId12"/>
    <p:sldId id="265" r:id="rId13"/>
    <p:sldId id="271" r:id="rId14"/>
    <p:sldId id="272" r:id="rId15"/>
    <p:sldId id="273" r:id="rId16"/>
    <p:sldId id="275" r:id="rId17"/>
    <p:sldId id="285" r:id="rId18"/>
    <p:sldId id="276" r:id="rId19"/>
    <p:sldId id="274" r:id="rId20"/>
    <p:sldId id="277" r:id="rId21"/>
    <p:sldId id="283" r:id="rId22"/>
    <p:sldId id="284" r:id="rId23"/>
    <p:sldId id="270" r:id="rId24"/>
    <p:sldId id="280" r:id="rId25"/>
    <p:sldId id="282" r:id="rId26"/>
    <p:sldId id="281" r:id="rId27"/>
    <p:sldId id="278" r:id="rId28"/>
    <p:sldId id="279" r:id="rId29"/>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Times and Times again" pitchFamily="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BC5"/>
    <a:srgbClr val="EC7320"/>
    <a:srgbClr val="FF9900"/>
    <a:srgbClr val="FF9FCF"/>
    <a:srgbClr val="FF99CC"/>
    <a:srgbClr val="996633"/>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C3328-8B3E-44B6-AF81-BD80CB828E33}" v="308" dt="2019-05-19T12:31:40.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p:scale>
          <a:sx n="68" d="100"/>
          <a:sy n="68" d="100"/>
        </p:scale>
        <p:origin x="1077" y="735"/>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2FAC3328-8B3E-44B6-AF81-BD80CB828E33}"/>
    <pc:docChg chg="undo custSel addSld delSld modSld sldOrd">
      <pc:chgData name="Ken Merrihew" userId="bcb7a1e886d99f07" providerId="LiveId" clId="{2FAC3328-8B3E-44B6-AF81-BD80CB828E33}" dt="2019-05-19T12:37:12.739" v="633" actId="1076"/>
      <pc:docMkLst>
        <pc:docMk/>
      </pc:docMkLst>
      <pc:sldChg chg="addSp delSp modSp modAnim">
        <pc:chgData name="Ken Merrihew" userId="bcb7a1e886d99f07" providerId="LiveId" clId="{2FAC3328-8B3E-44B6-AF81-BD80CB828E33}" dt="2019-05-18T21:17:44.482" v="257" actId="167"/>
        <pc:sldMkLst>
          <pc:docMk/>
          <pc:sldMk cId="288558749" sldId="259"/>
        </pc:sldMkLst>
        <pc:spChg chg="mod">
          <ac:chgData name="Ken Merrihew" userId="bcb7a1e886d99f07" providerId="LiveId" clId="{2FAC3328-8B3E-44B6-AF81-BD80CB828E33}" dt="2019-05-18T21:17:08.918" v="256" actId="339"/>
          <ac:spMkLst>
            <pc:docMk/>
            <pc:sldMk cId="288558749" sldId="259"/>
            <ac:spMk id="9" creationId="{0F693081-FE95-475B-A7C1-8AB259AE80AE}"/>
          </ac:spMkLst>
        </pc:spChg>
        <pc:spChg chg="mod">
          <ac:chgData name="Ken Merrihew" userId="bcb7a1e886d99f07" providerId="LiveId" clId="{2FAC3328-8B3E-44B6-AF81-BD80CB828E33}" dt="2019-05-18T21:17:08.918" v="256" actId="339"/>
          <ac:spMkLst>
            <pc:docMk/>
            <pc:sldMk cId="288558749" sldId="259"/>
            <ac:spMk id="11" creationId="{F618C14B-E184-4100-8373-6BAA62CE2A77}"/>
          </ac:spMkLst>
        </pc:spChg>
        <pc:spChg chg="mod ord">
          <ac:chgData name="Ken Merrihew" userId="bcb7a1e886d99f07" providerId="LiveId" clId="{2FAC3328-8B3E-44B6-AF81-BD80CB828E33}" dt="2019-05-16T22:43:58.707" v="96" actId="166"/>
          <ac:spMkLst>
            <pc:docMk/>
            <pc:sldMk cId="288558749" sldId="259"/>
            <ac:spMk id="21" creationId="{A4C487CA-DB21-4FE5-BD49-8948810E1D37}"/>
          </ac:spMkLst>
        </pc:spChg>
        <pc:grpChg chg="mod">
          <ac:chgData name="Ken Merrihew" userId="bcb7a1e886d99f07" providerId="LiveId" clId="{2FAC3328-8B3E-44B6-AF81-BD80CB828E33}" dt="2019-05-16T22:34:59.460" v="7" actId="1035"/>
          <ac:grpSpMkLst>
            <pc:docMk/>
            <pc:sldMk cId="288558749" sldId="259"/>
            <ac:grpSpMk id="20" creationId="{55ABA484-DB3F-45C6-9E9B-64A2DF4DACC5}"/>
          </ac:grpSpMkLst>
        </pc:grpChg>
        <pc:grpChg chg="mod">
          <ac:chgData name="Ken Merrihew" userId="bcb7a1e886d99f07" providerId="LiveId" clId="{2FAC3328-8B3E-44B6-AF81-BD80CB828E33}" dt="2019-05-16T22:34:59.460" v="7" actId="1035"/>
          <ac:grpSpMkLst>
            <pc:docMk/>
            <pc:sldMk cId="288558749" sldId="259"/>
            <ac:grpSpMk id="30" creationId="{637F1DFA-9B4B-4A6E-BEA4-F9DC87B91692}"/>
          </ac:grpSpMkLst>
        </pc:grpChg>
        <pc:picChg chg="mod">
          <ac:chgData name="Ken Merrihew" userId="bcb7a1e886d99f07" providerId="LiveId" clId="{2FAC3328-8B3E-44B6-AF81-BD80CB828E33}" dt="2019-05-18T21:17:44.482" v="257" actId="167"/>
          <ac:picMkLst>
            <pc:docMk/>
            <pc:sldMk cId="288558749" sldId="259"/>
            <ac:picMk id="39" creationId="{2BDB7697-97EE-4E9C-90EC-0CABDECF169B}"/>
          </ac:picMkLst>
        </pc:picChg>
        <pc:picChg chg="add del mod">
          <ac:chgData name="Ken Merrihew" userId="bcb7a1e886d99f07" providerId="LiveId" clId="{2FAC3328-8B3E-44B6-AF81-BD80CB828E33}" dt="2019-05-16T22:44:00.415" v="98"/>
          <ac:picMkLst>
            <pc:docMk/>
            <pc:sldMk cId="288558749" sldId="259"/>
            <ac:picMk id="51" creationId="{35569B91-9F7C-4879-9D61-0466F7DE92C3}"/>
          </ac:picMkLst>
        </pc:picChg>
        <pc:picChg chg="add del mod">
          <ac:chgData name="Ken Merrihew" userId="bcb7a1e886d99f07" providerId="LiveId" clId="{2FAC3328-8B3E-44B6-AF81-BD80CB828E33}" dt="2019-05-16T22:44:00.415" v="98"/>
          <ac:picMkLst>
            <pc:docMk/>
            <pc:sldMk cId="288558749" sldId="259"/>
            <ac:picMk id="52" creationId="{8DDAAB60-20DA-4135-B84F-DABAAEA6DF29}"/>
          </ac:picMkLst>
        </pc:picChg>
      </pc:sldChg>
      <pc:sldChg chg="addSp modSp modAnim">
        <pc:chgData name="Ken Merrihew" userId="bcb7a1e886d99f07" providerId="LiveId" clId="{2FAC3328-8B3E-44B6-AF81-BD80CB828E33}" dt="2019-05-19T12:31:40.851" v="630"/>
        <pc:sldMkLst>
          <pc:docMk/>
          <pc:sldMk cId="1402232550" sldId="261"/>
        </pc:sldMkLst>
        <pc:spChg chg="add mod">
          <ac:chgData name="Ken Merrihew" userId="bcb7a1e886d99f07" providerId="LiveId" clId="{2FAC3328-8B3E-44B6-AF81-BD80CB828E33}" dt="2019-05-19T12:31:19.421" v="628" actId="14100"/>
          <ac:spMkLst>
            <pc:docMk/>
            <pc:sldMk cId="1402232550" sldId="261"/>
            <ac:spMk id="7" creationId="{AAFB3953-2F9E-45EF-84BB-B9C1C0274FEC}"/>
          </ac:spMkLst>
        </pc:spChg>
        <pc:spChg chg="mod">
          <ac:chgData name="Ken Merrihew" userId="bcb7a1e886d99f07" providerId="LiveId" clId="{2FAC3328-8B3E-44B6-AF81-BD80CB828E33}" dt="2019-05-18T21:05:20.451" v="103" actId="2711"/>
          <ac:spMkLst>
            <pc:docMk/>
            <pc:sldMk cId="1402232550" sldId="261"/>
            <ac:spMk id="8" creationId="{2935FCA8-5DFD-4C82-9CA3-2CB87CB4CBEE}"/>
          </ac:spMkLst>
        </pc:spChg>
      </pc:sldChg>
      <pc:sldChg chg="addSp modSp modAnim">
        <pc:chgData name="Ken Merrihew" userId="bcb7a1e886d99f07" providerId="LiveId" clId="{2FAC3328-8B3E-44B6-AF81-BD80CB828E33}" dt="2019-05-19T02:03:53.442" v="370"/>
        <pc:sldMkLst>
          <pc:docMk/>
          <pc:sldMk cId="3452125741" sldId="263"/>
        </pc:sldMkLst>
        <pc:spChg chg="add mod">
          <ac:chgData name="Ken Merrihew" userId="bcb7a1e886d99f07" providerId="LiveId" clId="{2FAC3328-8B3E-44B6-AF81-BD80CB828E33}" dt="2019-05-19T02:03:29.739" v="367" actId="1035"/>
          <ac:spMkLst>
            <pc:docMk/>
            <pc:sldMk cId="3452125741" sldId="263"/>
            <ac:spMk id="3" creationId="{428D43A8-072B-4FF9-9399-6B74BE15A930}"/>
          </ac:spMkLst>
        </pc:spChg>
        <pc:spChg chg="mod">
          <ac:chgData name="Ken Merrihew" userId="bcb7a1e886d99f07" providerId="LiveId" clId="{2FAC3328-8B3E-44B6-AF81-BD80CB828E33}" dt="2019-05-19T02:02:21.690" v="332" actId="20577"/>
          <ac:spMkLst>
            <pc:docMk/>
            <pc:sldMk cId="3452125741" sldId="263"/>
            <ac:spMk id="8" creationId="{DA03675F-27E5-4A35-92B4-B148BA569238}"/>
          </ac:spMkLst>
        </pc:spChg>
        <pc:picChg chg="add mod">
          <ac:chgData name="Ken Merrihew" userId="bcb7a1e886d99f07" providerId="LiveId" clId="{2FAC3328-8B3E-44B6-AF81-BD80CB828E33}" dt="2019-05-19T02:01:37.089" v="326" actId="688"/>
          <ac:picMkLst>
            <pc:docMk/>
            <pc:sldMk cId="3452125741" sldId="263"/>
            <ac:picMk id="1026" creationId="{F98CD32F-C242-4ED9-AF5A-9665F2D34895}"/>
          </ac:picMkLst>
        </pc:picChg>
      </pc:sldChg>
      <pc:sldChg chg="modSp del">
        <pc:chgData name="Ken Merrihew" userId="bcb7a1e886d99f07" providerId="LiveId" clId="{2FAC3328-8B3E-44B6-AF81-BD80CB828E33}" dt="2019-05-19T01:55:51.373" v="324" actId="2696"/>
        <pc:sldMkLst>
          <pc:docMk/>
          <pc:sldMk cId="3482811165" sldId="269"/>
        </pc:sldMkLst>
        <pc:spChg chg="mod">
          <ac:chgData name="Ken Merrihew" userId="bcb7a1e886d99f07" providerId="LiveId" clId="{2FAC3328-8B3E-44B6-AF81-BD80CB828E33}" dt="2019-05-18T21:13:47.936" v="217" actId="1076"/>
          <ac:spMkLst>
            <pc:docMk/>
            <pc:sldMk cId="3482811165" sldId="269"/>
            <ac:spMk id="5" creationId="{07538100-8819-45F0-8F07-A4EA7EE9167C}"/>
          </ac:spMkLst>
        </pc:spChg>
        <pc:spChg chg="mod">
          <ac:chgData name="Ken Merrihew" userId="bcb7a1e886d99f07" providerId="LiveId" clId="{2FAC3328-8B3E-44B6-AF81-BD80CB828E33}" dt="2019-05-18T21:14:11.169" v="238" actId="1036"/>
          <ac:spMkLst>
            <pc:docMk/>
            <pc:sldMk cId="3482811165" sldId="269"/>
            <ac:spMk id="13" creationId="{C7FC1733-DB41-4ECC-81F1-DB7CF1FFD33E}"/>
          </ac:spMkLst>
        </pc:spChg>
        <pc:spChg chg="mod">
          <ac:chgData name="Ken Merrihew" userId="bcb7a1e886d99f07" providerId="LiveId" clId="{2FAC3328-8B3E-44B6-AF81-BD80CB828E33}" dt="2019-05-18T21:13:54.899" v="228" actId="1036"/>
          <ac:spMkLst>
            <pc:docMk/>
            <pc:sldMk cId="3482811165" sldId="269"/>
            <ac:spMk id="14" creationId="{47CFA234-C10F-4151-B3E9-DC7B1E9C9468}"/>
          </ac:spMkLst>
        </pc:spChg>
        <pc:spChg chg="mod">
          <ac:chgData name="Ken Merrihew" userId="bcb7a1e886d99f07" providerId="LiveId" clId="{2FAC3328-8B3E-44B6-AF81-BD80CB828E33}" dt="2019-05-18T21:14:11.169" v="238" actId="1036"/>
          <ac:spMkLst>
            <pc:docMk/>
            <pc:sldMk cId="3482811165" sldId="269"/>
            <ac:spMk id="15" creationId="{FFFFD55E-F44F-4B55-B4FA-9CD96820E8BF}"/>
          </ac:spMkLst>
        </pc:spChg>
      </pc:sldChg>
      <pc:sldChg chg="modSp modAnim">
        <pc:chgData name="Ken Merrihew" userId="bcb7a1e886d99f07" providerId="LiveId" clId="{2FAC3328-8B3E-44B6-AF81-BD80CB828E33}" dt="2019-05-18T21:09:26.847" v="216" actId="1035"/>
        <pc:sldMkLst>
          <pc:docMk/>
          <pc:sldMk cId="3409255790" sldId="273"/>
        </pc:sldMkLst>
        <pc:spChg chg="mod">
          <ac:chgData name="Ken Merrihew" userId="bcb7a1e886d99f07" providerId="LiveId" clId="{2FAC3328-8B3E-44B6-AF81-BD80CB828E33}" dt="2019-05-18T21:08:06.601" v="184" actId="20577"/>
          <ac:spMkLst>
            <pc:docMk/>
            <pc:sldMk cId="3409255790" sldId="273"/>
            <ac:spMk id="5" creationId="{270C90AD-1B0F-43F0-A287-BFD23CDABC2D}"/>
          </ac:spMkLst>
        </pc:spChg>
        <pc:spChg chg="mod">
          <ac:chgData name="Ken Merrihew" userId="bcb7a1e886d99f07" providerId="LiveId" clId="{2FAC3328-8B3E-44B6-AF81-BD80CB828E33}" dt="2019-05-18T21:09:26.847" v="216" actId="1035"/>
          <ac:spMkLst>
            <pc:docMk/>
            <pc:sldMk cId="3409255790" sldId="273"/>
            <ac:spMk id="6" creationId="{C70CCAFC-7BBF-455D-BD6C-0137A7DF1A15}"/>
          </ac:spMkLst>
        </pc:spChg>
      </pc:sldChg>
      <pc:sldChg chg="ord">
        <pc:chgData name="Ken Merrihew" userId="bcb7a1e886d99f07" providerId="LiveId" clId="{2FAC3328-8B3E-44B6-AF81-BD80CB828E33}" dt="2019-05-18T21:57:47.495" v="259"/>
        <pc:sldMkLst>
          <pc:docMk/>
          <pc:sldMk cId="2972965173" sldId="274"/>
        </pc:sldMkLst>
      </pc:sldChg>
      <pc:sldChg chg="delSp modSp delAnim modAnim">
        <pc:chgData name="Ken Merrihew" userId="bcb7a1e886d99f07" providerId="LiveId" clId="{2FAC3328-8B3E-44B6-AF81-BD80CB828E33}" dt="2019-05-18T21:58:27.170" v="266"/>
        <pc:sldMkLst>
          <pc:docMk/>
          <pc:sldMk cId="1894849343" sldId="277"/>
        </pc:sldMkLst>
        <pc:spChg chg="del">
          <ac:chgData name="Ken Merrihew" userId="bcb7a1e886d99f07" providerId="LiveId" clId="{2FAC3328-8B3E-44B6-AF81-BD80CB828E33}" dt="2019-05-18T21:57:52.359" v="260" actId="478"/>
          <ac:spMkLst>
            <pc:docMk/>
            <pc:sldMk cId="1894849343" sldId="277"/>
            <ac:spMk id="4" creationId="{C3042B13-1F70-435E-8FA9-D7205E18BF4A}"/>
          </ac:spMkLst>
        </pc:spChg>
        <pc:picChg chg="del">
          <ac:chgData name="Ken Merrihew" userId="bcb7a1e886d99f07" providerId="LiveId" clId="{2FAC3328-8B3E-44B6-AF81-BD80CB828E33}" dt="2019-05-18T21:57:54.376" v="261" actId="478"/>
          <ac:picMkLst>
            <pc:docMk/>
            <pc:sldMk cId="1894849343" sldId="277"/>
            <ac:picMk id="5122" creationId="{12720944-1286-4309-A2BA-DBDC8905DD09}"/>
          </ac:picMkLst>
        </pc:picChg>
        <pc:picChg chg="mod">
          <ac:chgData name="Ken Merrihew" userId="bcb7a1e886d99f07" providerId="LiveId" clId="{2FAC3328-8B3E-44B6-AF81-BD80CB828E33}" dt="2019-05-18T21:58:07.470" v="264" actId="14100"/>
          <ac:picMkLst>
            <pc:docMk/>
            <pc:sldMk cId="1894849343" sldId="277"/>
            <ac:picMk id="7170" creationId="{FAEB53B4-96C9-4827-BE20-24247EC3F32B}"/>
          </ac:picMkLst>
        </pc:picChg>
      </pc:sldChg>
      <pc:sldChg chg="add">
        <pc:chgData name="Ken Merrihew" userId="bcb7a1e886d99f07" providerId="LiveId" clId="{2FAC3328-8B3E-44B6-AF81-BD80CB828E33}" dt="2019-05-18T21:57:44.857" v="258"/>
        <pc:sldMkLst>
          <pc:docMk/>
          <pc:sldMk cId="2600905610" sldId="283"/>
        </pc:sldMkLst>
      </pc:sldChg>
      <pc:sldChg chg="addSp delSp modSp add modAnim">
        <pc:chgData name="Ken Merrihew" userId="bcb7a1e886d99f07" providerId="LiveId" clId="{2FAC3328-8B3E-44B6-AF81-BD80CB828E33}" dt="2019-05-19T01:55:45.733" v="323" actId="478"/>
        <pc:sldMkLst>
          <pc:docMk/>
          <pc:sldMk cId="2948742011" sldId="284"/>
        </pc:sldMkLst>
        <pc:spChg chg="mod">
          <ac:chgData name="Ken Merrihew" userId="bcb7a1e886d99f07" providerId="LiveId" clId="{2FAC3328-8B3E-44B6-AF81-BD80CB828E33}" dt="2019-05-19T01:52:59.692" v="268" actId="14100"/>
          <ac:spMkLst>
            <pc:docMk/>
            <pc:sldMk cId="2948742011" sldId="284"/>
            <ac:spMk id="11" creationId="{137FBF4B-BF6D-4BF1-BE1B-48B559EB1A62}"/>
          </ac:spMkLst>
        </pc:spChg>
        <pc:cxnChg chg="add del mod">
          <ac:chgData name="Ken Merrihew" userId="bcb7a1e886d99f07" providerId="LiveId" clId="{2FAC3328-8B3E-44B6-AF81-BD80CB828E33}" dt="2019-05-19T01:55:45.733" v="323" actId="478"/>
          <ac:cxnSpMkLst>
            <pc:docMk/>
            <pc:sldMk cId="2948742011" sldId="284"/>
            <ac:cxnSpMk id="7" creationId="{23D0900F-815F-4B02-AFF9-43E6C82BBFA8}"/>
          </ac:cxnSpMkLst>
        </pc:cxnChg>
      </pc:sldChg>
      <pc:sldChg chg="addSp delSp modSp add delAnim modAnim">
        <pc:chgData name="Ken Merrihew" userId="bcb7a1e886d99f07" providerId="LiveId" clId="{2FAC3328-8B3E-44B6-AF81-BD80CB828E33}" dt="2019-05-19T12:37:12.739" v="633" actId="1076"/>
        <pc:sldMkLst>
          <pc:docMk/>
          <pc:sldMk cId="165750073" sldId="285"/>
        </pc:sldMkLst>
        <pc:spChg chg="add mod">
          <ac:chgData name="Ken Merrihew" userId="bcb7a1e886d99f07" providerId="LiveId" clId="{2FAC3328-8B3E-44B6-AF81-BD80CB828E33}" dt="2019-05-19T12:02:14.479" v="429" actId="1076"/>
          <ac:spMkLst>
            <pc:docMk/>
            <pc:sldMk cId="165750073" sldId="285"/>
            <ac:spMk id="3" creationId="{0F45DC06-873C-4AD7-83F8-9660F0D093B7}"/>
          </ac:spMkLst>
        </pc:spChg>
        <pc:spChg chg="del">
          <ac:chgData name="Ken Merrihew" userId="bcb7a1e886d99f07" providerId="LiveId" clId="{2FAC3328-8B3E-44B6-AF81-BD80CB828E33}" dt="2019-05-19T11:59:26.867" v="372" actId="478"/>
          <ac:spMkLst>
            <pc:docMk/>
            <pc:sldMk cId="165750073" sldId="285"/>
            <ac:spMk id="4" creationId="{C3042B13-1F70-435E-8FA9-D7205E18BF4A}"/>
          </ac:spMkLst>
        </pc:spChg>
        <pc:spChg chg="add mod">
          <ac:chgData name="Ken Merrihew" userId="bcb7a1e886d99f07" providerId="LiveId" clId="{2FAC3328-8B3E-44B6-AF81-BD80CB828E33}" dt="2019-05-19T12:06:37.228" v="504" actId="1037"/>
          <ac:spMkLst>
            <pc:docMk/>
            <pc:sldMk cId="165750073" sldId="285"/>
            <ac:spMk id="6" creationId="{501AA511-F61B-43DB-A2B2-039014BEF8AB}"/>
          </ac:spMkLst>
        </pc:spChg>
        <pc:spChg chg="add mod">
          <ac:chgData name="Ken Merrihew" userId="bcb7a1e886d99f07" providerId="LiveId" clId="{2FAC3328-8B3E-44B6-AF81-BD80CB828E33}" dt="2019-05-19T12:07:12.664" v="521" actId="1076"/>
          <ac:spMkLst>
            <pc:docMk/>
            <pc:sldMk cId="165750073" sldId="285"/>
            <ac:spMk id="7" creationId="{0A62E16A-2A66-4E3C-BD4C-B677FCF4E76A}"/>
          </ac:spMkLst>
        </pc:spChg>
        <pc:spChg chg="add mod">
          <ac:chgData name="Ken Merrihew" userId="bcb7a1e886d99f07" providerId="LiveId" clId="{2FAC3328-8B3E-44B6-AF81-BD80CB828E33}" dt="2019-05-19T12:00:31.458" v="416" actId="14100"/>
          <ac:spMkLst>
            <pc:docMk/>
            <pc:sldMk cId="165750073" sldId="285"/>
            <ac:spMk id="8" creationId="{1D8F1226-5A94-4A2E-B3D4-927A774C6311}"/>
          </ac:spMkLst>
        </pc:spChg>
        <pc:spChg chg="add mod">
          <ac:chgData name="Ken Merrihew" userId="bcb7a1e886d99f07" providerId="LiveId" clId="{2FAC3328-8B3E-44B6-AF81-BD80CB828E33}" dt="2019-05-19T12:00:47.925" v="418" actId="1076"/>
          <ac:spMkLst>
            <pc:docMk/>
            <pc:sldMk cId="165750073" sldId="285"/>
            <ac:spMk id="9" creationId="{2206F2DC-E3CA-4A7C-9C92-22C4351B8CB8}"/>
          </ac:spMkLst>
        </pc:spChg>
        <pc:spChg chg="add mod">
          <ac:chgData name="Ken Merrihew" userId="bcb7a1e886d99f07" providerId="LiveId" clId="{2FAC3328-8B3E-44B6-AF81-BD80CB828E33}" dt="2019-05-19T12:00:57.416" v="420" actId="1076"/>
          <ac:spMkLst>
            <pc:docMk/>
            <pc:sldMk cId="165750073" sldId="285"/>
            <ac:spMk id="10" creationId="{6D79E400-E70B-45A7-B6AA-2641AB75E97D}"/>
          </ac:spMkLst>
        </pc:spChg>
        <pc:spChg chg="add mod">
          <ac:chgData name="Ken Merrihew" userId="bcb7a1e886d99f07" providerId="LiveId" clId="{2FAC3328-8B3E-44B6-AF81-BD80CB828E33}" dt="2019-05-19T12:01:02.346" v="422" actId="1076"/>
          <ac:spMkLst>
            <pc:docMk/>
            <pc:sldMk cId="165750073" sldId="285"/>
            <ac:spMk id="11" creationId="{734A7584-3694-4BC6-B372-FB2A463B60DF}"/>
          </ac:spMkLst>
        </pc:spChg>
        <pc:spChg chg="add mod">
          <ac:chgData name="Ken Merrihew" userId="bcb7a1e886d99f07" providerId="LiveId" clId="{2FAC3328-8B3E-44B6-AF81-BD80CB828E33}" dt="2019-05-19T12:01:10.436" v="423"/>
          <ac:spMkLst>
            <pc:docMk/>
            <pc:sldMk cId="165750073" sldId="285"/>
            <ac:spMk id="12" creationId="{B7B59FCA-A849-4126-BD2F-33977C0245F7}"/>
          </ac:spMkLst>
        </pc:spChg>
        <pc:spChg chg="add mod">
          <ac:chgData name="Ken Merrihew" userId="bcb7a1e886d99f07" providerId="LiveId" clId="{2FAC3328-8B3E-44B6-AF81-BD80CB828E33}" dt="2019-05-19T12:37:12.739" v="633" actId="1076"/>
          <ac:spMkLst>
            <pc:docMk/>
            <pc:sldMk cId="165750073" sldId="285"/>
            <ac:spMk id="30" creationId="{4BF09456-35D7-4C88-B16F-C229AE8E03A2}"/>
          </ac:spMkLst>
        </pc:spChg>
        <pc:picChg chg="add mod">
          <ac:chgData name="Ken Merrihew" userId="bcb7a1e886d99f07" providerId="LiveId" clId="{2FAC3328-8B3E-44B6-AF81-BD80CB828E33}" dt="2019-05-19T11:59:37.254" v="376" actId="688"/>
          <ac:picMkLst>
            <pc:docMk/>
            <pc:sldMk cId="165750073" sldId="285"/>
            <ac:picMk id="1026" creationId="{29DF04ED-B96C-444D-8E20-809C03A11E19}"/>
          </ac:picMkLst>
        </pc:picChg>
        <pc:picChg chg="add mod">
          <ac:chgData name="Ken Merrihew" userId="bcb7a1e886d99f07" providerId="LiveId" clId="{2FAC3328-8B3E-44B6-AF81-BD80CB828E33}" dt="2019-05-19T12:06:43.273" v="517" actId="1038"/>
          <ac:picMkLst>
            <pc:docMk/>
            <pc:sldMk cId="165750073" sldId="285"/>
            <ac:picMk id="1028" creationId="{416B1A54-A4EE-43D0-9D5C-B5B49C870FD2}"/>
          </ac:picMkLst>
        </pc:picChg>
        <pc:cxnChg chg="add mod">
          <ac:chgData name="Ken Merrihew" userId="bcb7a1e886d99f07" providerId="LiveId" clId="{2FAC3328-8B3E-44B6-AF81-BD80CB828E33}" dt="2019-05-19T12:02:20.587" v="430" actId="1076"/>
          <ac:cxnSpMkLst>
            <pc:docMk/>
            <pc:sldMk cId="165750073" sldId="285"/>
            <ac:cxnSpMk id="13" creationId="{5E6FFA40-1F58-4BD6-A40A-CD6D849C8F7E}"/>
          </ac:cxnSpMkLst>
        </pc:cxnChg>
        <pc:cxnChg chg="add mod">
          <ac:chgData name="Ken Merrihew" userId="bcb7a1e886d99f07" providerId="LiveId" clId="{2FAC3328-8B3E-44B6-AF81-BD80CB828E33}" dt="2019-05-19T12:06:11.703" v="469" actId="14100"/>
          <ac:cxnSpMkLst>
            <pc:docMk/>
            <pc:sldMk cId="165750073" sldId="285"/>
            <ac:cxnSpMk id="15" creationId="{E5B81778-1809-4F18-9005-FFC8FD7B962C}"/>
          </ac:cxnSpMkLst>
        </pc:cxnChg>
        <pc:cxnChg chg="add mod">
          <ac:chgData name="Ken Merrihew" userId="bcb7a1e886d99f07" providerId="LiveId" clId="{2FAC3328-8B3E-44B6-AF81-BD80CB828E33}" dt="2019-05-19T12:03:16.749" v="438" actId="14100"/>
          <ac:cxnSpMkLst>
            <pc:docMk/>
            <pc:sldMk cId="165750073" sldId="285"/>
            <ac:cxnSpMk id="17" creationId="{63C49680-6E15-4441-B277-D01F8E7FCB96}"/>
          </ac:cxnSpMkLst>
        </pc:cxnChg>
        <pc:cxnChg chg="add mod">
          <ac:chgData name="Ken Merrihew" userId="bcb7a1e886d99f07" providerId="LiveId" clId="{2FAC3328-8B3E-44B6-AF81-BD80CB828E33}" dt="2019-05-19T12:03:29.048" v="441" actId="14100"/>
          <ac:cxnSpMkLst>
            <pc:docMk/>
            <pc:sldMk cId="165750073" sldId="285"/>
            <ac:cxnSpMk id="19" creationId="{9223CEE2-A4F6-47E3-A7E4-BDF4E45A4698}"/>
          </ac:cxnSpMkLst>
        </pc:cxnChg>
        <pc:cxnChg chg="add mod">
          <ac:chgData name="Ken Merrihew" userId="bcb7a1e886d99f07" providerId="LiveId" clId="{2FAC3328-8B3E-44B6-AF81-BD80CB828E33}" dt="2019-05-19T12:08:19.736" v="529" actId="14100"/>
          <ac:cxnSpMkLst>
            <pc:docMk/>
            <pc:sldMk cId="165750073" sldId="285"/>
            <ac:cxnSpMk id="21" creationId="{BD4007F4-F731-40B8-BD7D-6249381C5E34}"/>
          </ac:cxnSpMkLst>
        </pc:cxnChg>
        <pc:cxnChg chg="add mod">
          <ac:chgData name="Ken Merrihew" userId="bcb7a1e886d99f07" providerId="LiveId" clId="{2FAC3328-8B3E-44B6-AF81-BD80CB828E33}" dt="2019-05-19T12:08:19.736" v="529" actId="14100"/>
          <ac:cxnSpMkLst>
            <pc:docMk/>
            <pc:sldMk cId="165750073" sldId="285"/>
            <ac:cxnSpMk id="23" creationId="{2233CBBF-D870-47F6-8EF3-9AAE0AD9C352}"/>
          </ac:cxnSpMkLst>
        </pc:cxnChg>
        <pc:cxnChg chg="add mod">
          <ac:chgData name="Ken Merrihew" userId="bcb7a1e886d99f07" providerId="LiveId" clId="{2FAC3328-8B3E-44B6-AF81-BD80CB828E33}" dt="2019-05-19T12:04:48.015" v="450" actId="14100"/>
          <ac:cxnSpMkLst>
            <pc:docMk/>
            <pc:sldMk cId="165750073" sldId="285"/>
            <ac:cxnSpMk id="25" creationId="{DA599C09-7A01-40F2-BF88-AD62819A31D9}"/>
          </ac:cxnSpMkLst>
        </pc:cxnChg>
        <pc:cxnChg chg="add mod">
          <ac:chgData name="Ken Merrihew" userId="bcb7a1e886d99f07" providerId="LiveId" clId="{2FAC3328-8B3E-44B6-AF81-BD80CB828E33}" dt="2019-05-19T12:08:19.736" v="529" actId="14100"/>
          <ac:cxnSpMkLst>
            <pc:docMk/>
            <pc:sldMk cId="165750073" sldId="285"/>
            <ac:cxnSpMk id="28" creationId="{2960558A-60E4-4CFC-811C-B7E2DF5DA63B}"/>
          </ac:cxnSpMkLst>
        </pc:cxnChg>
        <pc:cxnChg chg="add mod">
          <ac:chgData name="Ken Merrihew" userId="bcb7a1e886d99f07" providerId="LiveId" clId="{2FAC3328-8B3E-44B6-AF81-BD80CB828E33}" dt="2019-05-19T12:37:08.545" v="632" actId="14100"/>
          <ac:cxnSpMkLst>
            <pc:docMk/>
            <pc:sldMk cId="165750073" sldId="285"/>
            <ac:cxnSpMk id="31" creationId="{ED804B90-320B-4AE1-B4CF-7A3CF38CD3A6}"/>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5/19/2019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2</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20</a:t>
            </a: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pic>
        <p:nvPicPr>
          <p:cNvPr id="8" name="Picture 23" descr="Israel3">
            <a:extLst>
              <a:ext uri="{FF2B5EF4-FFF2-40B4-BE49-F238E27FC236}">
                <a16:creationId xmlns:a16="http://schemas.microsoft.com/office/drawing/2014/main" id="{D0043FA7-9800-45CD-83CC-A13AC0FEB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467" t="7782" r="3372" b="19455"/>
          <a:stretch>
            <a:fillRect/>
          </a:stretch>
        </p:blipFill>
        <p:spPr bwMode="auto">
          <a:xfrm rot="21388729">
            <a:off x="870410" y="957291"/>
            <a:ext cx="5873750" cy="434975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12">
            <a:extLst>
              <a:ext uri="{FF2B5EF4-FFF2-40B4-BE49-F238E27FC236}">
                <a16:creationId xmlns:a16="http://schemas.microsoft.com/office/drawing/2014/main" id="{DAF1C0AF-78F4-486B-A2EC-A00327FB3F03}"/>
              </a:ext>
            </a:extLst>
          </p:cNvPr>
          <p:cNvSpPr>
            <a:spLocks/>
          </p:cNvSpPr>
          <p:nvPr/>
        </p:nvSpPr>
        <p:spPr bwMode="auto">
          <a:xfrm rot="21388729">
            <a:off x="3527110" y="2063523"/>
            <a:ext cx="417729" cy="1963776"/>
          </a:xfrm>
          <a:custGeom>
            <a:avLst/>
            <a:gdLst>
              <a:gd name="T0" fmla="*/ 112 w 257"/>
              <a:gd name="T1" fmla="*/ 0 h 1219"/>
              <a:gd name="T2" fmla="*/ 144 w 257"/>
              <a:gd name="T3" fmla="*/ 304 h 1219"/>
              <a:gd name="T4" fmla="*/ 248 w 257"/>
              <a:gd name="T5" fmla="*/ 384 h 1219"/>
              <a:gd name="T6" fmla="*/ 196 w 257"/>
              <a:gd name="T7" fmla="*/ 1008 h 1219"/>
              <a:gd name="T8" fmla="*/ 96 w 257"/>
              <a:gd name="T9" fmla="*/ 1188 h 1219"/>
              <a:gd name="T10" fmla="*/ 0 w 257"/>
              <a:gd name="T11" fmla="*/ 1196 h 1219"/>
              <a:gd name="connsiteX0" fmla="*/ 8127 w 13473"/>
              <a:gd name="connsiteY0" fmla="*/ 0 h 9920"/>
              <a:gd name="connsiteX1" fmla="*/ 9372 w 13473"/>
              <a:gd name="connsiteY1" fmla="*/ 2494 h 9920"/>
              <a:gd name="connsiteX2" fmla="*/ 13419 w 13473"/>
              <a:gd name="connsiteY2" fmla="*/ 3150 h 9920"/>
              <a:gd name="connsiteX3" fmla="*/ 11395 w 13473"/>
              <a:gd name="connsiteY3" fmla="*/ 8269 h 9920"/>
              <a:gd name="connsiteX4" fmla="*/ 7504 w 13473"/>
              <a:gd name="connsiteY4" fmla="*/ 9746 h 9920"/>
              <a:gd name="connsiteX5" fmla="*/ 0 w 13473"/>
              <a:gd name="connsiteY5" fmla="*/ 9907 h 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3" h="9920">
                <a:moveTo>
                  <a:pt x="8127" y="0"/>
                </a:moveTo>
                <a:cubicBezTo>
                  <a:pt x="8283" y="984"/>
                  <a:pt x="8477" y="1969"/>
                  <a:pt x="9372" y="2494"/>
                </a:cubicBezTo>
                <a:cubicBezTo>
                  <a:pt x="10267" y="3019"/>
                  <a:pt x="13069" y="2190"/>
                  <a:pt x="13419" y="3150"/>
                </a:cubicBezTo>
                <a:cubicBezTo>
                  <a:pt x="13769" y="4110"/>
                  <a:pt x="12368" y="7170"/>
                  <a:pt x="11395" y="8269"/>
                </a:cubicBezTo>
                <a:cubicBezTo>
                  <a:pt x="10423" y="9368"/>
                  <a:pt x="8788" y="9491"/>
                  <a:pt x="7504" y="9746"/>
                </a:cubicBezTo>
                <a:cubicBezTo>
                  <a:pt x="6220" y="10000"/>
                  <a:pt x="623" y="9899"/>
                  <a:pt x="0" y="9907"/>
                </a:cubicBezTo>
              </a:path>
            </a:pathLst>
          </a:custGeom>
          <a:noFill/>
          <a:ln w="28575" cap="flat" cmpd="sng">
            <a:solidFill>
              <a:schemeClr val="bg1"/>
            </a:solidFill>
            <a:prstDash val="sysDot"/>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12" name="Oval 10">
            <a:extLst>
              <a:ext uri="{FF2B5EF4-FFF2-40B4-BE49-F238E27FC236}">
                <a16:creationId xmlns:a16="http://schemas.microsoft.com/office/drawing/2014/main" id="{68F17514-C080-4991-B62A-840B8B15B60B}"/>
              </a:ext>
            </a:extLst>
          </p:cNvPr>
          <p:cNvSpPr>
            <a:spLocks noChangeArrowheads="1"/>
          </p:cNvSpPr>
          <p:nvPr/>
        </p:nvSpPr>
        <p:spPr bwMode="auto">
          <a:xfrm rot="21388729">
            <a:off x="3691588" y="2011582"/>
            <a:ext cx="107569" cy="107569"/>
          </a:xfrm>
          <a:prstGeom prst="ellipse">
            <a:avLst/>
          </a:prstGeom>
          <a:solidFill>
            <a:schemeClr val="bg1"/>
          </a:solidFill>
          <a:ln w="9525">
            <a:noFill/>
            <a:round/>
            <a:headEnd/>
            <a:tailEnd/>
          </a:ln>
          <a:effectLst>
            <a:outerShdw blurRad="50800" dist="38100" dir="8100000" algn="tr" rotWithShape="0">
              <a:prstClr val="black">
                <a:alpha val="40000"/>
              </a:prstClr>
            </a:outerShdw>
          </a:effectLst>
          <a:scene3d>
            <a:camera prst="orthographicFront"/>
            <a:lightRig rig="threePt" dir="t"/>
          </a:scene3d>
          <a:sp3d>
            <a:bevelT/>
          </a:sp3d>
        </p:spPr>
        <p:txBody>
          <a:bodyPr wrap="none" anchor="ctr"/>
          <a:lstStyle/>
          <a:p>
            <a:pPr algn="ctr">
              <a:spcBef>
                <a:spcPct val="0"/>
              </a:spcBef>
            </a:pPr>
            <a:endParaRPr lang="en-US" altLang="en-US"/>
          </a:p>
        </p:txBody>
      </p:sp>
      <p:sp>
        <p:nvSpPr>
          <p:cNvPr id="13" name="Text Box 13">
            <a:extLst>
              <a:ext uri="{FF2B5EF4-FFF2-40B4-BE49-F238E27FC236}">
                <a16:creationId xmlns:a16="http://schemas.microsoft.com/office/drawing/2014/main" id="{2D89DDF0-E2DF-44DE-B473-718F55277EFA}"/>
              </a:ext>
            </a:extLst>
          </p:cNvPr>
          <p:cNvSpPr txBox="1">
            <a:spLocks noChangeArrowheads="1"/>
          </p:cNvSpPr>
          <p:nvPr/>
        </p:nvSpPr>
        <p:spPr bwMode="auto">
          <a:xfrm>
            <a:off x="3623414" y="1526513"/>
            <a:ext cx="1759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olidFill>
                  <a:schemeClr val="bg1"/>
                </a:solidFill>
                <a:effectLst>
                  <a:outerShdw blurRad="38100" dist="38100" dir="2700000" algn="tl">
                    <a:srgbClr val="000000">
                      <a:alpha val="43137"/>
                    </a:srgbClr>
                  </a:outerShdw>
                </a:effectLst>
              </a:rPr>
              <a:t>Nazareth</a:t>
            </a:r>
          </a:p>
        </p:txBody>
      </p:sp>
      <p:sp>
        <p:nvSpPr>
          <p:cNvPr id="15" name="Oval 11">
            <a:extLst>
              <a:ext uri="{FF2B5EF4-FFF2-40B4-BE49-F238E27FC236}">
                <a16:creationId xmlns:a16="http://schemas.microsoft.com/office/drawing/2014/main" id="{7304EC49-A10B-4D24-88CF-8473E18F7B9D}"/>
              </a:ext>
            </a:extLst>
          </p:cNvPr>
          <p:cNvSpPr>
            <a:spLocks noChangeArrowheads="1"/>
          </p:cNvSpPr>
          <p:nvPr/>
        </p:nvSpPr>
        <p:spPr bwMode="auto">
          <a:xfrm rot="21388729">
            <a:off x="3491563" y="3986432"/>
            <a:ext cx="107569" cy="107569"/>
          </a:xfrm>
          <a:prstGeom prst="ellipse">
            <a:avLst/>
          </a:prstGeom>
          <a:solidFill>
            <a:schemeClr val="bg1"/>
          </a:solidFill>
          <a:ln w="9525">
            <a:noFill/>
            <a:round/>
            <a:headEnd/>
            <a:tailEnd/>
          </a:ln>
          <a:effectLst>
            <a:outerShdw blurRad="50800" dist="38100" dir="8100000" algn="tr" rotWithShape="0">
              <a:prstClr val="black">
                <a:alpha val="40000"/>
              </a:prstClr>
            </a:outerShdw>
          </a:effectLst>
          <a:scene3d>
            <a:camera prst="orthographicFront"/>
            <a:lightRig rig="threePt" dir="t"/>
          </a:scene3d>
          <a:sp3d>
            <a:bevelT/>
          </a:sp3d>
        </p:spPr>
        <p:txBody>
          <a:bodyPr wrap="none" anchor="ctr"/>
          <a:lstStyle/>
          <a:p>
            <a:pPr algn="ctr">
              <a:spcBef>
                <a:spcPct val="0"/>
              </a:spcBef>
            </a:pPr>
            <a:endParaRPr lang="en-US" altLang="en-US"/>
          </a:p>
        </p:txBody>
      </p:sp>
      <p:sp>
        <p:nvSpPr>
          <p:cNvPr id="16" name="Text Box 14">
            <a:extLst>
              <a:ext uri="{FF2B5EF4-FFF2-40B4-BE49-F238E27FC236}">
                <a16:creationId xmlns:a16="http://schemas.microsoft.com/office/drawing/2014/main" id="{B1A45459-DDFD-40D8-A265-880BDBF8151D}"/>
              </a:ext>
            </a:extLst>
          </p:cNvPr>
          <p:cNvSpPr txBox="1">
            <a:spLocks noChangeArrowheads="1"/>
          </p:cNvSpPr>
          <p:nvPr/>
        </p:nvSpPr>
        <p:spPr bwMode="auto">
          <a:xfrm>
            <a:off x="2214874" y="4149733"/>
            <a:ext cx="19152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olidFill>
                  <a:schemeClr val="bg1"/>
                </a:solidFill>
                <a:effectLst>
                  <a:outerShdw blurRad="38100" dist="38100" dir="2700000" algn="tl">
                    <a:srgbClr val="000000">
                      <a:alpha val="43137"/>
                    </a:srgbClr>
                  </a:outerShdw>
                </a:effectLst>
              </a:rPr>
              <a:t>Bethlehem</a:t>
            </a:r>
          </a:p>
        </p:txBody>
      </p:sp>
      <p:sp>
        <p:nvSpPr>
          <p:cNvPr id="17" name="Line 15">
            <a:extLst>
              <a:ext uri="{FF2B5EF4-FFF2-40B4-BE49-F238E27FC236}">
                <a16:creationId xmlns:a16="http://schemas.microsoft.com/office/drawing/2014/main" id="{BCC38424-41F3-4CF0-9C92-B7CFFC9E1814}"/>
              </a:ext>
            </a:extLst>
          </p:cNvPr>
          <p:cNvSpPr>
            <a:spLocks noChangeShapeType="1"/>
          </p:cNvSpPr>
          <p:nvPr/>
        </p:nvSpPr>
        <p:spPr bwMode="auto">
          <a:xfrm rot="21780000" flipH="1">
            <a:off x="3193904" y="2036515"/>
            <a:ext cx="451303" cy="12684"/>
          </a:xfrm>
          <a:prstGeom prst="line">
            <a:avLst/>
          </a:prstGeom>
          <a:noFill/>
          <a:ln w="38100">
            <a:solidFill>
              <a:schemeClr val="bg1"/>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a:extLst>
              <a:ext uri="{FF2B5EF4-FFF2-40B4-BE49-F238E27FC236}">
                <a16:creationId xmlns:a16="http://schemas.microsoft.com/office/drawing/2014/main" id="{78ED9532-56C9-4FD9-90F6-2326D3503361}"/>
              </a:ext>
            </a:extLst>
          </p:cNvPr>
          <p:cNvSpPr>
            <a:spLocks noChangeShapeType="1"/>
          </p:cNvSpPr>
          <p:nvPr/>
        </p:nvSpPr>
        <p:spPr bwMode="auto">
          <a:xfrm rot="21780000" flipH="1">
            <a:off x="3179620" y="4045802"/>
            <a:ext cx="265895" cy="0"/>
          </a:xfrm>
          <a:prstGeom prst="line">
            <a:avLst/>
          </a:prstGeom>
          <a:noFill/>
          <a:ln w="38100">
            <a:solidFill>
              <a:schemeClr val="bg1"/>
            </a:solidFill>
            <a:round/>
            <a:headEnd/>
            <a:tailEn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a:extLst>
              <a:ext uri="{FF2B5EF4-FFF2-40B4-BE49-F238E27FC236}">
                <a16:creationId xmlns:a16="http://schemas.microsoft.com/office/drawing/2014/main" id="{15E32D7D-6924-4E8E-880C-061309FB8A8F}"/>
              </a:ext>
            </a:extLst>
          </p:cNvPr>
          <p:cNvSpPr>
            <a:spLocks noChangeShapeType="1"/>
          </p:cNvSpPr>
          <p:nvPr/>
        </p:nvSpPr>
        <p:spPr bwMode="auto">
          <a:xfrm rot="21660000" flipH="1">
            <a:off x="3245929" y="2083588"/>
            <a:ext cx="7616" cy="1909442"/>
          </a:xfrm>
          <a:prstGeom prst="line">
            <a:avLst/>
          </a:prstGeom>
          <a:noFill/>
          <a:ln w="38100">
            <a:solidFill>
              <a:schemeClr val="bg1"/>
            </a:solidFill>
            <a:round/>
            <a:headEnd type="triangle" w="med" len="med"/>
            <a:tailEnd type="triangle" w="med" len="med"/>
          </a:ln>
          <a:effectLst/>
          <a:scene3d>
            <a:camera prst="orthographicFront"/>
            <a:lightRig rig="threePt" dir="t"/>
          </a:scene3d>
          <a:sp3d>
            <a:bevelT/>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useBgFill="1">
        <p:nvSpPr>
          <p:cNvPr id="20" name="Text Box 19">
            <a:extLst>
              <a:ext uri="{FF2B5EF4-FFF2-40B4-BE49-F238E27FC236}">
                <a16:creationId xmlns:a16="http://schemas.microsoft.com/office/drawing/2014/main" id="{5003FA50-3D1F-4D36-AB21-289873BE4F91}"/>
              </a:ext>
            </a:extLst>
          </p:cNvPr>
          <p:cNvSpPr txBox="1">
            <a:spLocks noChangeArrowheads="1"/>
          </p:cNvSpPr>
          <p:nvPr/>
        </p:nvSpPr>
        <p:spPr bwMode="auto">
          <a:xfrm>
            <a:off x="2821506" y="2846416"/>
            <a:ext cx="844550" cy="366713"/>
          </a:xfrm>
          <a:prstGeom prst="rect">
            <a:avLst/>
          </a:prstGeom>
          <a:ln>
            <a:noFill/>
          </a:ln>
          <a:effectLst/>
        </p:spPr>
        <p:txBody>
          <a:bodyPr>
            <a:spAutoFit/>
          </a:bodyPr>
          <a:lstStyle/>
          <a:p>
            <a:r>
              <a:rPr lang="en-US" altLang="en-US" sz="1800" dirty="0">
                <a:effectLst>
                  <a:outerShdw blurRad="38100" dist="38100" dir="2700000" algn="tl">
                    <a:srgbClr val="000000">
                      <a:alpha val="43137"/>
                    </a:srgbClr>
                  </a:outerShdw>
                </a:effectLst>
              </a:rPr>
              <a:t>70 mi</a:t>
            </a:r>
          </a:p>
        </p:txBody>
      </p:sp>
      <p:sp>
        <p:nvSpPr>
          <p:cNvPr id="21" name="Text Box 22">
            <a:extLst>
              <a:ext uri="{FF2B5EF4-FFF2-40B4-BE49-F238E27FC236}">
                <a16:creationId xmlns:a16="http://schemas.microsoft.com/office/drawing/2014/main" id="{7AA31F02-A70F-4249-B31F-8D330CF426B9}"/>
              </a:ext>
            </a:extLst>
          </p:cNvPr>
          <p:cNvSpPr txBox="1">
            <a:spLocks noChangeArrowheads="1"/>
          </p:cNvSpPr>
          <p:nvPr/>
        </p:nvSpPr>
        <p:spPr bwMode="auto">
          <a:xfrm>
            <a:off x="5985317" y="4749493"/>
            <a:ext cx="30403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solidFill>
                  <a:schemeClr val="bg1"/>
                </a:solidFill>
                <a:effectLst>
                  <a:outerShdw blurRad="38100" dist="38100" dir="2700000" algn="tl">
                    <a:srgbClr val="000000">
                      <a:alpha val="43137"/>
                    </a:srgbClr>
                  </a:outerShdw>
                </a:effectLst>
              </a:rPr>
              <a:t>Route of Joseph and Mary</a:t>
            </a:r>
          </a:p>
        </p:txBody>
      </p:sp>
    </p:spTree>
    <p:extLst>
      <p:ext uri="{BB962C8B-B14F-4D97-AF65-F5344CB8AC3E}">
        <p14:creationId xmlns:p14="http://schemas.microsoft.com/office/powerpoint/2010/main" val="46693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6" presetClass="entr" presetSubtype="42"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out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16" grpId="0"/>
      <p:bldP spid="17" grpId="0" animBg="1"/>
      <p:bldP spid="18" grpId="0" animBg="1"/>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Mic. 5:2 ~ </a:t>
            </a:r>
            <a:r>
              <a:rPr lang="en-US" sz="3200" dirty="0">
                <a:solidFill>
                  <a:srgbClr val="FF0000"/>
                </a:solidFill>
                <a:effectLst>
                  <a:outerShdw blurRad="38100" dist="38100" dir="2700000" algn="tl">
                    <a:srgbClr val="000000">
                      <a:alpha val="43137"/>
                    </a:srgbClr>
                  </a:outerShdw>
                </a:effectLst>
              </a:rPr>
              <a:t>“But you, Bethlehem Ephrathah,</a:t>
            </a:r>
          </a:p>
          <a:p>
            <a:r>
              <a:rPr lang="en-US" sz="3200" i="1" dirty="0">
                <a:solidFill>
                  <a:srgbClr val="FF0000"/>
                </a:solidFill>
                <a:effectLst>
                  <a:outerShdw blurRad="38100" dist="38100" dir="2700000" algn="tl">
                    <a:srgbClr val="000000">
                      <a:alpha val="43137"/>
                    </a:srgbClr>
                  </a:outerShdw>
                </a:effectLst>
              </a:rPr>
              <a:t>Though</a:t>
            </a:r>
            <a:r>
              <a:rPr lang="en-US" sz="3200" dirty="0">
                <a:solidFill>
                  <a:srgbClr val="FF0000"/>
                </a:solidFill>
                <a:effectLst>
                  <a:outerShdw blurRad="38100" dist="38100" dir="2700000" algn="tl">
                    <a:srgbClr val="000000">
                      <a:alpha val="43137"/>
                    </a:srgbClr>
                  </a:outerShdw>
                </a:effectLst>
              </a:rPr>
              <a:t> you are little among the thousands of Judah,</a:t>
            </a:r>
          </a:p>
          <a:p>
            <a:r>
              <a:rPr lang="en-US" sz="3200" i="1" dirty="0">
                <a:solidFill>
                  <a:srgbClr val="FF0000"/>
                </a:solidFill>
                <a:effectLst>
                  <a:outerShdw blurRad="38100" dist="38100" dir="2700000" algn="tl">
                    <a:srgbClr val="000000">
                      <a:alpha val="43137"/>
                    </a:srgbClr>
                  </a:outerShdw>
                </a:effectLst>
              </a:rPr>
              <a:t>Yet</a:t>
            </a:r>
            <a:r>
              <a:rPr lang="en-US" sz="3200" dirty="0">
                <a:solidFill>
                  <a:srgbClr val="FF0000"/>
                </a:solidFill>
                <a:effectLst>
                  <a:outerShdw blurRad="38100" dist="38100" dir="2700000" algn="tl">
                    <a:srgbClr val="000000">
                      <a:alpha val="43137"/>
                    </a:srgbClr>
                  </a:outerShdw>
                </a:effectLst>
              </a:rPr>
              <a:t> out of you shall come forth to Me</a:t>
            </a:r>
          </a:p>
          <a:p>
            <a:r>
              <a:rPr lang="en-US" sz="3200" dirty="0">
                <a:solidFill>
                  <a:srgbClr val="FF0000"/>
                </a:solidFill>
                <a:effectLst>
                  <a:outerShdw blurRad="38100" dist="38100" dir="2700000" algn="tl">
                    <a:srgbClr val="000000">
                      <a:alpha val="43137"/>
                    </a:srgbClr>
                  </a:outerShdw>
                </a:effectLst>
              </a:rPr>
              <a:t>The One to be Ruler in Israel,</a:t>
            </a:r>
          </a:p>
          <a:p>
            <a:r>
              <a:rPr lang="en-US" sz="3200" dirty="0">
                <a:solidFill>
                  <a:srgbClr val="FF0000"/>
                </a:solidFill>
                <a:effectLst>
                  <a:outerShdw blurRad="38100" dist="38100" dir="2700000" algn="tl">
                    <a:srgbClr val="000000">
                      <a:alpha val="43137"/>
                    </a:srgbClr>
                  </a:outerShdw>
                </a:effectLst>
              </a:rPr>
              <a:t>Whose goings forth </a:t>
            </a:r>
            <a:r>
              <a:rPr lang="en-US" sz="3200" i="1" dirty="0">
                <a:solidFill>
                  <a:srgbClr val="FF0000"/>
                </a:solidFill>
                <a:effectLst>
                  <a:outerShdw blurRad="38100" dist="38100" dir="2700000" algn="tl">
                    <a:srgbClr val="000000">
                      <a:alpha val="43137"/>
                    </a:srgbClr>
                  </a:outerShdw>
                </a:effectLst>
              </a:rPr>
              <a:t>are</a:t>
            </a:r>
            <a:r>
              <a:rPr lang="en-US" sz="3200" dirty="0">
                <a:solidFill>
                  <a:srgbClr val="FF0000"/>
                </a:solidFill>
                <a:effectLst>
                  <a:outerShdw blurRad="38100" dist="38100" dir="2700000" algn="tl">
                    <a:srgbClr val="000000">
                      <a:alpha val="43137"/>
                    </a:srgbClr>
                  </a:outerShdw>
                </a:effectLst>
              </a:rPr>
              <a:t> from of old,</a:t>
            </a:r>
          </a:p>
          <a:p>
            <a:r>
              <a:rPr lang="en-US" sz="3200" dirty="0">
                <a:solidFill>
                  <a:srgbClr val="FF0000"/>
                </a:solidFill>
                <a:effectLst>
                  <a:outerShdw blurRad="38100" dist="38100" dir="2700000" algn="tl">
                    <a:srgbClr val="000000">
                      <a:alpha val="43137"/>
                    </a:srgbClr>
                  </a:outerShdw>
                </a:effectLst>
              </a:rPr>
              <a:t>From everlasting.”</a:t>
            </a:r>
          </a:p>
        </p:txBody>
      </p:sp>
    </p:spTree>
    <p:extLst>
      <p:ext uri="{BB962C8B-B14F-4D97-AF65-F5344CB8AC3E}">
        <p14:creationId xmlns:p14="http://schemas.microsoft.com/office/powerpoint/2010/main" val="37004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Tree>
    <p:extLst>
      <p:ext uri="{BB962C8B-B14F-4D97-AF65-F5344CB8AC3E}">
        <p14:creationId xmlns:p14="http://schemas.microsoft.com/office/powerpoint/2010/main" val="7995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Bethlehem</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house of bread</a:t>
            </a:r>
            <a:endParaRPr lang="en-US" sz="4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304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Tree>
    <p:extLst>
      <p:ext uri="{BB962C8B-B14F-4D97-AF65-F5344CB8AC3E}">
        <p14:creationId xmlns:p14="http://schemas.microsoft.com/office/powerpoint/2010/main" val="13558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err="1">
                <a:solidFill>
                  <a:srgbClr val="FF0000"/>
                </a:solidFill>
                <a:effectLst>
                  <a:outerShdw blurRad="38100" dist="38100" dir="2700000" algn="tl">
                    <a:srgbClr val="000000">
                      <a:alpha val="43137"/>
                    </a:srgbClr>
                  </a:outerShdw>
                </a:effectLst>
              </a:rPr>
              <a:t>par·a·dox</a:t>
            </a:r>
            <a:r>
              <a:rPr lang="en-US" sz="3200" dirty="0">
                <a:solidFill>
                  <a:srgbClr val="FF00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par</a:t>
            </a:r>
            <a:r>
              <a:rPr lang="en-US" sz="3200" dirty="0">
                <a:effectLst>
                  <a:outerShdw blurRad="38100" dist="38100" dir="2700000" algn="tl">
                    <a:srgbClr val="000000">
                      <a:alpha val="43137"/>
                    </a:srgbClr>
                  </a:outerShdw>
                </a:effectLst>
              </a:rPr>
              <a:t>-</a:t>
            </a:r>
            <a:r>
              <a:rPr lang="en-US" sz="3200" i="1" dirty="0">
                <a:effectLst>
                  <a:outerShdw blurRad="38100" dist="38100" dir="2700000" algn="tl">
                    <a:srgbClr val="000000">
                      <a:alpha val="43137"/>
                    </a:srgbClr>
                  </a:outerShdw>
                </a:effectLst>
              </a:rPr>
              <a:t>uh</a:t>
            </a:r>
            <a:r>
              <a:rPr lang="en-US" sz="3200" dirty="0">
                <a:effectLst>
                  <a:outerShdw blurRad="38100" dist="38100" dir="2700000" algn="tl">
                    <a:srgbClr val="000000">
                      <a:alpha val="43137"/>
                    </a:srgbClr>
                  </a:outerShdw>
                </a:effectLst>
              </a:rPr>
              <a:t>-</a:t>
            </a:r>
            <a:r>
              <a:rPr lang="en-US" sz="3200" dirty="0" err="1">
                <a:effectLst>
                  <a:outerShdw blurRad="38100" dist="38100" dir="2700000" algn="tl">
                    <a:srgbClr val="000000">
                      <a:alpha val="43137"/>
                    </a:srgbClr>
                  </a:outerShdw>
                </a:effectLst>
              </a:rPr>
              <a:t>doks</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n.</a:t>
            </a:r>
            <a:r>
              <a:rPr lang="en-US" sz="3200" dirty="0">
                <a:effectLst>
                  <a:outerShdw blurRad="38100" dist="38100" dir="2700000" algn="tl">
                    <a:srgbClr val="000000">
                      <a:alpha val="43137"/>
                    </a:srgbClr>
                  </a:outerShdw>
                </a:effectLst>
              </a:rPr>
              <a:t> </a:t>
            </a:r>
            <a:endParaRPr lang="en-US" sz="7200"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3042B13-1F70-435E-8FA9-D7205E18BF4A}"/>
              </a:ext>
            </a:extLst>
          </p:cNvPr>
          <p:cNvSpPr txBox="1"/>
          <p:nvPr/>
        </p:nvSpPr>
        <p:spPr>
          <a:xfrm>
            <a:off x="462066" y="945910"/>
            <a:ext cx="8239297" cy="954107"/>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                                                              1.</a:t>
            </a:r>
            <a:r>
              <a:rPr lang="en-US" sz="28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something absurd or contradictory;</a:t>
            </a:r>
            <a:endParaRPr lang="en-US" sz="9600" dirty="0">
              <a:solidFill>
                <a:srgbClr val="FF00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70C90AD-1B0F-43F0-A287-BFD23CDABC2D}"/>
              </a:ext>
            </a:extLst>
          </p:cNvPr>
          <p:cNvSpPr txBox="1"/>
          <p:nvPr/>
        </p:nvSpPr>
        <p:spPr>
          <a:xfrm>
            <a:off x="462068" y="1364246"/>
            <a:ext cx="8239297"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                                 2.</a:t>
            </a:r>
            <a:r>
              <a:rPr lang="en-US" sz="28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self-contradictory statement;          </a:t>
            </a:r>
            <a:endParaRPr lang="en-US" sz="16600" dirty="0">
              <a:solidFill>
                <a:srgbClr val="FF00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70CCAFC-7BBF-455D-BD6C-0137A7DF1A15}"/>
              </a:ext>
            </a:extLst>
          </p:cNvPr>
          <p:cNvSpPr txBox="1"/>
          <p:nvPr/>
        </p:nvSpPr>
        <p:spPr>
          <a:xfrm>
            <a:off x="466826" y="1814045"/>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3.</a:t>
            </a:r>
            <a:r>
              <a:rPr lang="en-US" sz="32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person of opposites</a:t>
            </a:r>
            <a:endParaRPr lang="en-US" sz="3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925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042B13-1F70-435E-8FA9-D7205E18BF4A}"/>
              </a:ext>
            </a:extLst>
          </p:cNvPr>
          <p:cNvSpPr txBox="1"/>
          <p:nvPr/>
        </p:nvSpPr>
        <p:spPr>
          <a:xfrm>
            <a:off x="462066" y="907806"/>
            <a:ext cx="8239297" cy="403187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Col. 1:15-17 ~ </a:t>
            </a:r>
            <a:r>
              <a:rPr lang="en-US" sz="3200" baseline="30000"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He is the image of the invisible God, the firstborn over all creation. </a:t>
            </a:r>
            <a:r>
              <a:rPr lang="en-US" sz="3200" baseline="30000" dirty="0">
                <a:effectLst>
                  <a:outerShdw blurRad="38100" dist="38100" dir="2700000" algn="tl">
                    <a:srgbClr val="000000">
                      <a:alpha val="43137"/>
                    </a:srgbClr>
                  </a:outerShdw>
                </a:effectLst>
              </a:rPr>
              <a:t>16</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For by Him all things were created that are in heaven and that are on earth, visible and invisible, whether thrones or dominions or principalities or powers. All things were created through Him and for Him. </a:t>
            </a:r>
            <a:r>
              <a:rPr lang="en-US" sz="3200" baseline="30000" dirty="0">
                <a:effectLst>
                  <a:outerShdw blurRad="38100" dist="38100" dir="2700000" algn="tl">
                    <a:srgbClr val="000000">
                      <a:alpha val="43137"/>
                    </a:srgbClr>
                  </a:outerShdw>
                </a:effectLst>
              </a:rPr>
              <a:t>17</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And He is before all things, and in Him all things consist.	</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Tree>
    <p:extLst>
      <p:ext uri="{BB962C8B-B14F-4D97-AF65-F5344CB8AC3E}">
        <p14:creationId xmlns:p14="http://schemas.microsoft.com/office/powerpoint/2010/main" val="194775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416B1A54-A4EE-43D0-9D5C-B5B49C870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5318">
            <a:off x="1497999" y="1505653"/>
            <a:ext cx="6373091" cy="4416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pic>
        <p:nvPicPr>
          <p:cNvPr id="1026" name="Picture 2" descr="Related image">
            <a:extLst>
              <a:ext uri="{FF2B5EF4-FFF2-40B4-BE49-F238E27FC236}">
                <a16:creationId xmlns:a16="http://schemas.microsoft.com/office/drawing/2014/main" id="{29DF04ED-B96C-444D-8E20-809C03A11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8368">
            <a:off x="1675141" y="1421666"/>
            <a:ext cx="5793719" cy="40146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45DC06-873C-4AD7-83F8-9660F0D093B7}"/>
              </a:ext>
            </a:extLst>
          </p:cNvPr>
          <p:cNvSpPr txBox="1"/>
          <p:nvPr/>
        </p:nvSpPr>
        <p:spPr>
          <a:xfrm>
            <a:off x="1582953" y="1023445"/>
            <a:ext cx="110411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Thing </a:t>
            </a:r>
          </a:p>
        </p:txBody>
      </p:sp>
      <p:sp>
        <p:nvSpPr>
          <p:cNvPr id="6" name="TextBox 5">
            <a:extLst>
              <a:ext uri="{FF2B5EF4-FFF2-40B4-BE49-F238E27FC236}">
                <a16:creationId xmlns:a16="http://schemas.microsoft.com/office/drawing/2014/main" id="{501AA511-F61B-43DB-A2B2-039014BEF8AB}"/>
              </a:ext>
            </a:extLst>
          </p:cNvPr>
          <p:cNvSpPr txBox="1"/>
          <p:nvPr/>
        </p:nvSpPr>
        <p:spPr>
          <a:xfrm>
            <a:off x="178513" y="2754086"/>
            <a:ext cx="110411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Thing </a:t>
            </a:r>
          </a:p>
        </p:txBody>
      </p:sp>
      <p:sp>
        <p:nvSpPr>
          <p:cNvPr id="7" name="TextBox 6">
            <a:extLst>
              <a:ext uri="{FF2B5EF4-FFF2-40B4-BE49-F238E27FC236}">
                <a16:creationId xmlns:a16="http://schemas.microsoft.com/office/drawing/2014/main" id="{0A62E16A-2A66-4E3C-BD4C-B677FCF4E76A}"/>
              </a:ext>
            </a:extLst>
          </p:cNvPr>
          <p:cNvSpPr txBox="1"/>
          <p:nvPr/>
        </p:nvSpPr>
        <p:spPr>
          <a:xfrm>
            <a:off x="437164" y="3711527"/>
            <a:ext cx="110411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Thing </a:t>
            </a:r>
          </a:p>
        </p:txBody>
      </p:sp>
      <p:sp>
        <p:nvSpPr>
          <p:cNvPr id="8" name="TextBox 7">
            <a:extLst>
              <a:ext uri="{FF2B5EF4-FFF2-40B4-BE49-F238E27FC236}">
                <a16:creationId xmlns:a16="http://schemas.microsoft.com/office/drawing/2014/main" id="{1D8F1226-5A94-4A2E-B3D4-927A774C6311}"/>
              </a:ext>
            </a:extLst>
          </p:cNvPr>
          <p:cNvSpPr txBox="1"/>
          <p:nvPr/>
        </p:nvSpPr>
        <p:spPr>
          <a:xfrm>
            <a:off x="784167" y="5225143"/>
            <a:ext cx="110411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Thing </a:t>
            </a:r>
          </a:p>
        </p:txBody>
      </p:sp>
      <p:sp>
        <p:nvSpPr>
          <p:cNvPr id="9" name="TextBox 8">
            <a:extLst>
              <a:ext uri="{FF2B5EF4-FFF2-40B4-BE49-F238E27FC236}">
                <a16:creationId xmlns:a16="http://schemas.microsoft.com/office/drawing/2014/main" id="{2206F2DC-E3CA-4A7C-9C92-22C4351B8CB8}"/>
              </a:ext>
            </a:extLst>
          </p:cNvPr>
          <p:cNvSpPr txBox="1"/>
          <p:nvPr/>
        </p:nvSpPr>
        <p:spPr>
          <a:xfrm>
            <a:off x="5824253" y="538843"/>
            <a:ext cx="110411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Thing </a:t>
            </a:r>
          </a:p>
        </p:txBody>
      </p:sp>
      <p:sp>
        <p:nvSpPr>
          <p:cNvPr id="10" name="TextBox 9">
            <a:extLst>
              <a:ext uri="{FF2B5EF4-FFF2-40B4-BE49-F238E27FC236}">
                <a16:creationId xmlns:a16="http://schemas.microsoft.com/office/drawing/2014/main" id="{6D79E400-E70B-45A7-B6AA-2641AB75E97D}"/>
              </a:ext>
            </a:extLst>
          </p:cNvPr>
          <p:cNvSpPr txBox="1"/>
          <p:nvPr/>
        </p:nvSpPr>
        <p:spPr>
          <a:xfrm>
            <a:off x="7266611" y="1202872"/>
            <a:ext cx="110411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Thing </a:t>
            </a:r>
          </a:p>
        </p:txBody>
      </p:sp>
      <p:sp>
        <p:nvSpPr>
          <p:cNvPr id="11" name="TextBox 10">
            <a:extLst>
              <a:ext uri="{FF2B5EF4-FFF2-40B4-BE49-F238E27FC236}">
                <a16:creationId xmlns:a16="http://schemas.microsoft.com/office/drawing/2014/main" id="{734A7584-3694-4BC6-B372-FB2A463B60DF}"/>
              </a:ext>
            </a:extLst>
          </p:cNvPr>
          <p:cNvSpPr txBox="1"/>
          <p:nvPr/>
        </p:nvSpPr>
        <p:spPr>
          <a:xfrm>
            <a:off x="7538755" y="2596244"/>
            <a:ext cx="110411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Thing </a:t>
            </a:r>
          </a:p>
        </p:txBody>
      </p:sp>
      <p:sp>
        <p:nvSpPr>
          <p:cNvPr id="12" name="TextBox 11">
            <a:extLst>
              <a:ext uri="{FF2B5EF4-FFF2-40B4-BE49-F238E27FC236}">
                <a16:creationId xmlns:a16="http://schemas.microsoft.com/office/drawing/2014/main" id="{B7B59FCA-A849-4126-BD2F-33977C0245F7}"/>
              </a:ext>
            </a:extLst>
          </p:cNvPr>
          <p:cNvSpPr txBox="1"/>
          <p:nvPr/>
        </p:nvSpPr>
        <p:spPr>
          <a:xfrm>
            <a:off x="7810899" y="3989616"/>
            <a:ext cx="1104111"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Thing </a:t>
            </a:r>
          </a:p>
        </p:txBody>
      </p:sp>
      <p:cxnSp>
        <p:nvCxnSpPr>
          <p:cNvPr id="13" name="Straight Arrow Connector 12">
            <a:extLst>
              <a:ext uri="{FF2B5EF4-FFF2-40B4-BE49-F238E27FC236}">
                <a16:creationId xmlns:a16="http://schemas.microsoft.com/office/drawing/2014/main" id="{5E6FFA40-1F58-4BD6-A40A-CD6D849C8F7E}"/>
              </a:ext>
            </a:extLst>
          </p:cNvPr>
          <p:cNvCxnSpPr/>
          <p:nvPr/>
        </p:nvCxnSpPr>
        <p:spPr>
          <a:xfrm>
            <a:off x="2385848" y="1576552"/>
            <a:ext cx="993228" cy="688427"/>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5B81778-1809-4F18-9005-FFC8FD7B962C}"/>
              </a:ext>
            </a:extLst>
          </p:cNvPr>
          <p:cNvCxnSpPr>
            <a:cxnSpLocks/>
          </p:cNvCxnSpPr>
          <p:nvPr/>
        </p:nvCxnSpPr>
        <p:spPr>
          <a:xfrm flipV="1">
            <a:off x="1378194" y="2990194"/>
            <a:ext cx="1060206" cy="54143"/>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3C49680-6E15-4441-B277-D01F8E7FCB96}"/>
              </a:ext>
            </a:extLst>
          </p:cNvPr>
          <p:cNvCxnSpPr>
            <a:cxnSpLocks/>
          </p:cNvCxnSpPr>
          <p:nvPr/>
        </p:nvCxnSpPr>
        <p:spPr>
          <a:xfrm flipV="1">
            <a:off x="1518744" y="3715407"/>
            <a:ext cx="1865587" cy="241739"/>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23CEE2-A4F6-47E3-A7E4-BDF4E45A4698}"/>
              </a:ext>
            </a:extLst>
          </p:cNvPr>
          <p:cNvCxnSpPr>
            <a:cxnSpLocks/>
          </p:cNvCxnSpPr>
          <p:nvPr/>
        </p:nvCxnSpPr>
        <p:spPr>
          <a:xfrm flipV="1">
            <a:off x="1928648" y="4776952"/>
            <a:ext cx="2291255" cy="620113"/>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D4007F4-F731-40B8-BD7D-6249381C5E34}"/>
              </a:ext>
            </a:extLst>
          </p:cNvPr>
          <p:cNvCxnSpPr>
            <a:cxnSpLocks/>
          </p:cNvCxnSpPr>
          <p:nvPr/>
        </p:nvCxnSpPr>
        <p:spPr>
          <a:xfrm flipH="1">
            <a:off x="4839286" y="1108846"/>
            <a:ext cx="1267225" cy="1648422"/>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233CBBF-D870-47F6-8EF3-9AAE0AD9C352}"/>
              </a:ext>
            </a:extLst>
          </p:cNvPr>
          <p:cNvCxnSpPr>
            <a:cxnSpLocks/>
          </p:cNvCxnSpPr>
          <p:nvPr/>
        </p:nvCxnSpPr>
        <p:spPr>
          <a:xfrm flipH="1">
            <a:off x="5475891" y="1555531"/>
            <a:ext cx="1760482" cy="1182418"/>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A599C09-7A01-40F2-BF88-AD62819A31D9}"/>
              </a:ext>
            </a:extLst>
          </p:cNvPr>
          <p:cNvCxnSpPr>
            <a:cxnSpLocks/>
            <a:stCxn id="11" idx="1"/>
          </p:cNvCxnSpPr>
          <p:nvPr/>
        </p:nvCxnSpPr>
        <p:spPr>
          <a:xfrm flipH="1">
            <a:off x="6516414" y="2857854"/>
            <a:ext cx="1022341" cy="221677"/>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960558A-60E4-4CFC-811C-B7E2DF5DA63B}"/>
              </a:ext>
            </a:extLst>
          </p:cNvPr>
          <p:cNvCxnSpPr>
            <a:cxnSpLocks/>
          </p:cNvCxnSpPr>
          <p:nvPr/>
        </p:nvCxnSpPr>
        <p:spPr>
          <a:xfrm flipH="1">
            <a:off x="6448097" y="4377559"/>
            <a:ext cx="1266496" cy="419454"/>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BF09456-35D7-4C88-B16F-C229AE8E03A2}"/>
              </a:ext>
            </a:extLst>
          </p:cNvPr>
          <p:cNvSpPr txBox="1"/>
          <p:nvPr/>
        </p:nvSpPr>
        <p:spPr>
          <a:xfrm>
            <a:off x="2631239" y="1046245"/>
            <a:ext cx="1104111"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God</a:t>
            </a:r>
          </a:p>
        </p:txBody>
      </p:sp>
      <p:cxnSp>
        <p:nvCxnSpPr>
          <p:cNvPr id="31" name="Straight Arrow Connector 30">
            <a:extLst>
              <a:ext uri="{FF2B5EF4-FFF2-40B4-BE49-F238E27FC236}">
                <a16:creationId xmlns:a16="http://schemas.microsoft.com/office/drawing/2014/main" id="{ED804B90-320B-4AE1-B4CF-7A3CF38CD3A6}"/>
              </a:ext>
            </a:extLst>
          </p:cNvPr>
          <p:cNvCxnSpPr>
            <a:cxnSpLocks/>
          </p:cNvCxnSpPr>
          <p:nvPr/>
        </p:nvCxnSpPr>
        <p:spPr>
          <a:xfrm>
            <a:off x="3235569" y="1519311"/>
            <a:ext cx="1983545" cy="2250831"/>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5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right)">
                                      <p:cBhvr>
                                        <p:cTn id="51" dur="500"/>
                                        <p:tgtEl>
                                          <p:spTgt spid="2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500"/>
                                        <p:tgtEl>
                                          <p:spTgt spid="2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par>
                          <p:cTn id="64" fill="hold">
                            <p:stCondLst>
                              <p:cond delay="7500"/>
                            </p:stCondLst>
                            <p:childTnLst>
                              <p:par>
                                <p:cTn id="65" presetID="22" presetClass="entr" presetSubtype="2"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right)">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par>
                          <p:cTn id="73" fill="hold">
                            <p:stCondLst>
                              <p:cond delay="500"/>
                            </p:stCondLst>
                            <p:childTnLst>
                              <p:par>
                                <p:cTn id="74" presetID="22" presetClass="entr" presetSubtype="1"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up)">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042B13-1F70-435E-8FA9-D7205E18BF4A}"/>
              </a:ext>
            </a:extLst>
          </p:cNvPr>
          <p:cNvSpPr txBox="1"/>
          <p:nvPr/>
        </p:nvSpPr>
        <p:spPr>
          <a:xfrm>
            <a:off x="462067" y="907806"/>
            <a:ext cx="5781572" cy="255454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John Donne (1572–1631) ~ </a:t>
            </a:r>
            <a:r>
              <a:rPr lang="en-US" sz="3200" dirty="0" err="1">
                <a:effectLst>
                  <a:outerShdw blurRad="38100" dist="38100" dir="2700000" algn="tl">
                    <a:srgbClr val="000000">
                      <a:alpha val="43137"/>
                    </a:srgbClr>
                  </a:outerShdw>
                </a:effectLst>
              </a:rPr>
              <a:t>‘Twas</a:t>
            </a:r>
            <a:r>
              <a:rPr lang="en-US" sz="3200" dirty="0">
                <a:effectLst>
                  <a:outerShdw blurRad="38100" dist="38100" dir="2700000" algn="tl">
                    <a:srgbClr val="000000">
                      <a:alpha val="43137"/>
                    </a:srgbClr>
                  </a:outerShdw>
                </a:effectLst>
              </a:rPr>
              <a:t> much, that man was made like God before. </a:t>
            </a:r>
          </a:p>
          <a:p>
            <a:r>
              <a:rPr lang="en-US" sz="3200" dirty="0">
                <a:effectLst>
                  <a:outerShdw blurRad="38100" dist="38100" dir="2700000" algn="tl">
                    <a:srgbClr val="000000">
                      <a:alpha val="43137"/>
                    </a:srgbClr>
                  </a:outerShdw>
                </a:effectLst>
              </a:rPr>
              <a:t>But, that God should be made like man, much more.</a:t>
            </a: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pic>
        <p:nvPicPr>
          <p:cNvPr id="5122" name="Picture 2" descr="Related image">
            <a:extLst>
              <a:ext uri="{FF2B5EF4-FFF2-40B4-BE49-F238E27FC236}">
                <a16:creationId xmlns:a16="http://schemas.microsoft.com/office/drawing/2014/main" id="{12720944-1286-4309-A2BA-DBDC8905D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07184">
            <a:off x="5953982" y="1245102"/>
            <a:ext cx="2789111" cy="347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7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Tree>
    <p:extLst>
      <p:ext uri="{BB962C8B-B14F-4D97-AF65-F5344CB8AC3E}">
        <p14:creationId xmlns:p14="http://schemas.microsoft.com/office/powerpoint/2010/main" val="297296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9" name="Picture 2" descr="Related image">
            <a:extLst>
              <a:ext uri="{FF2B5EF4-FFF2-40B4-BE49-F238E27FC236}">
                <a16:creationId xmlns:a16="http://schemas.microsoft.com/office/drawing/2014/main" id="{2BDB7697-97EE-4E9C-90EC-0CABDECF169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441" b="89869" l="10000" r="90000">
                        <a14:foregroundMark x1="47125" y1="7692" x2="56000" y2="5441"/>
                        <a14:foregroundMark x1="38125" y1="88931" x2="42375" y2="75047"/>
                        <a14:foregroundMark x1="59125" y1="88931" x2="53639" y2="77314"/>
                        <a14:backgroundMark x1="49125" y1="73921" x2="53375" y2="73358"/>
                        <a14:backgroundMark x1="49125" y1="73734" x2="54500" y2="72420"/>
                        <a14:backgroundMark x1="48125" y1="73358" x2="48375" y2="74672"/>
                        <a14:backgroundMark x1="47500" y1="72983" x2="47875" y2="75047"/>
                        <a14:backgroundMark x1="47625" y1="72420" x2="56375" y2="71857"/>
                      </a14:backgroundRemoval>
                    </a14:imgEffect>
                  </a14:imgLayer>
                </a14:imgProps>
              </a:ext>
              <a:ext uri="{28A0092B-C50C-407E-A947-70E740481C1C}">
                <a14:useLocalDpi xmlns:a14="http://schemas.microsoft.com/office/drawing/2010/main" val="0"/>
              </a:ext>
            </a:extLst>
          </a:blip>
          <a:srcRect l="47529" t="72932" r="37314" b="4034"/>
          <a:stretch/>
        </p:blipFill>
        <p:spPr bwMode="auto">
          <a:xfrm>
            <a:off x="4127587" y="4305115"/>
            <a:ext cx="1154989" cy="1169367"/>
          </a:xfrm>
          <a:prstGeom prst="rect">
            <a:avLst/>
          </a:prstGeom>
          <a:noFill/>
          <a:scene3d>
            <a:camera prst="orthographicFront"/>
            <a:lightRig rig="threePt" dir="t"/>
          </a:scene3d>
          <a:sp3d>
            <a:bevelT w="209550" h="304800"/>
          </a:sp3d>
          <a:extLst>
            <a:ext uri="{909E8E84-426E-40DD-AFC4-6F175D3DCCD1}">
              <a14:hiddenFill xmlns:a14="http://schemas.microsoft.com/office/drawing/2010/main">
                <a:solidFill>
                  <a:srgbClr val="FFFFFF"/>
                </a:solidFill>
              </a14:hiddenFill>
            </a:ext>
          </a:extLst>
        </p:spPr>
      </p:pic>
      <p:pic>
        <p:nvPicPr>
          <p:cNvPr id="38" name="Picture 2" descr="Related image">
            <a:extLst>
              <a:ext uri="{FF2B5EF4-FFF2-40B4-BE49-F238E27FC236}">
                <a16:creationId xmlns:a16="http://schemas.microsoft.com/office/drawing/2014/main" id="{0E1C1FC0-0E86-46F9-9B6A-F9CDFB6E1221}"/>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5441" b="89869" l="10000" r="90000">
                        <a14:foregroundMark x1="47125" y1="7692" x2="56000" y2="5441"/>
                        <a14:foregroundMark x1="38125" y1="88931" x2="41213" y2="78841"/>
                        <a14:foregroundMark x1="59125" y1="88931" x2="52125" y2="74109"/>
                        <a14:backgroundMark x1="41000" y1="72795" x2="45500" y2="74296"/>
                        <a14:backgroundMark x1="40250" y1="72420" x2="39750" y2="71857"/>
                        <a14:backgroundMark x1="44250" y1="73171" x2="47625" y2="74109"/>
                      </a14:backgroundRemoval>
                    </a14:imgEffect>
                  </a14:imgLayer>
                </a14:imgProps>
              </a:ext>
              <a:ext uri="{28A0092B-C50C-407E-A947-70E740481C1C}">
                <a14:useLocalDpi xmlns:a14="http://schemas.microsoft.com/office/drawing/2010/main" val="0"/>
              </a:ext>
            </a:extLst>
          </a:blip>
          <a:srcRect l="29733" t="73002" r="53730" b="4034"/>
          <a:stretch/>
        </p:blipFill>
        <p:spPr bwMode="auto">
          <a:xfrm>
            <a:off x="2749086" y="4227550"/>
            <a:ext cx="1260151" cy="1165824"/>
          </a:xfrm>
          <a:prstGeom prst="rect">
            <a:avLst/>
          </a:prstGeom>
          <a:noFill/>
          <a:scene3d>
            <a:camera prst="orthographicFront"/>
            <a:lightRig rig="threePt" dir="t"/>
          </a:scene3d>
          <a:sp3d>
            <a:bevelT w="209550" h="304800"/>
          </a:sp3d>
          <a:extLst>
            <a:ext uri="{909E8E84-426E-40DD-AFC4-6F175D3DCCD1}">
              <a14:hiddenFill xmlns:a14="http://schemas.microsoft.com/office/drawing/2010/main">
                <a:solidFill>
                  <a:srgbClr val="FFFFFF"/>
                </a:solidFill>
              </a14:hiddenFill>
            </a:ext>
          </a:extLst>
        </p:spPr>
      </p:pic>
      <p:sp>
        <p:nvSpPr>
          <p:cNvPr id="5" name="Freeform: Shape 4">
            <a:extLst>
              <a:ext uri="{FF2B5EF4-FFF2-40B4-BE49-F238E27FC236}">
                <a16:creationId xmlns:a16="http://schemas.microsoft.com/office/drawing/2014/main" id="{44C8D177-EA2B-490F-91B5-CC22C9BECFDF}"/>
              </a:ext>
            </a:extLst>
          </p:cNvPr>
          <p:cNvSpPr/>
          <p:nvPr/>
        </p:nvSpPr>
        <p:spPr>
          <a:xfrm>
            <a:off x="2980412" y="1191453"/>
            <a:ext cx="2370079" cy="3279118"/>
          </a:xfrm>
          <a:custGeom>
            <a:avLst/>
            <a:gdLst>
              <a:gd name="connsiteX0" fmla="*/ 109913 w 2368315"/>
              <a:gd name="connsiteY0" fmla="*/ 1665441 h 3302921"/>
              <a:gd name="connsiteX1" fmla="*/ 714750 w 2368315"/>
              <a:gd name="connsiteY1" fmla="*/ 398616 h 3302921"/>
              <a:gd name="connsiteX2" fmla="*/ 990975 w 2368315"/>
              <a:gd name="connsiteY2" fmla="*/ 136679 h 3302921"/>
              <a:gd name="connsiteX3" fmla="*/ 1514850 w 2368315"/>
              <a:gd name="connsiteY3" fmla="*/ 3329 h 3302921"/>
              <a:gd name="connsiteX4" fmla="*/ 1862513 w 2368315"/>
              <a:gd name="connsiteY4" fmla="*/ 60479 h 3302921"/>
              <a:gd name="connsiteX5" fmla="*/ 2124450 w 2368315"/>
              <a:gd name="connsiteY5" fmla="*/ 274791 h 3302921"/>
              <a:gd name="connsiteX6" fmla="*/ 2229225 w 2368315"/>
              <a:gd name="connsiteY6" fmla="*/ 546254 h 3302921"/>
              <a:gd name="connsiteX7" fmla="*/ 2362575 w 2368315"/>
              <a:gd name="connsiteY7" fmla="*/ 1165379 h 3302921"/>
              <a:gd name="connsiteX8" fmla="*/ 2343525 w 2368315"/>
              <a:gd name="connsiteY8" fmla="*/ 1908329 h 3302921"/>
              <a:gd name="connsiteX9" fmla="*/ 2338763 w 2368315"/>
              <a:gd name="connsiteY9" fmla="*/ 2275041 h 3302921"/>
              <a:gd name="connsiteX10" fmla="*/ 2195888 w 2368315"/>
              <a:gd name="connsiteY10" fmla="*/ 2765579 h 3302921"/>
              <a:gd name="connsiteX11" fmla="*/ 1481513 w 2368315"/>
              <a:gd name="connsiteY11" fmla="*/ 3241829 h 3302921"/>
              <a:gd name="connsiteX12" fmla="*/ 1167188 w 2368315"/>
              <a:gd name="connsiteY12" fmla="*/ 3260879 h 3302921"/>
              <a:gd name="connsiteX13" fmla="*/ 324225 w 2368315"/>
              <a:gd name="connsiteY13" fmla="*/ 2913216 h 3302921"/>
              <a:gd name="connsiteX14" fmla="*/ 43238 w 2368315"/>
              <a:gd name="connsiteY14" fmla="*/ 2460779 h 3302921"/>
              <a:gd name="connsiteX15" fmla="*/ 5138 w 2368315"/>
              <a:gd name="connsiteY15" fmla="*/ 2113116 h 3302921"/>
              <a:gd name="connsiteX16" fmla="*/ 86100 w 2368315"/>
              <a:gd name="connsiteY16" fmla="*/ 1746404 h 3302921"/>
              <a:gd name="connsiteX0" fmla="*/ 115549 w 2373951"/>
              <a:gd name="connsiteY0" fmla="*/ 1665441 h 3302921"/>
              <a:gd name="connsiteX1" fmla="*/ 720386 w 2373951"/>
              <a:gd name="connsiteY1" fmla="*/ 398616 h 3302921"/>
              <a:gd name="connsiteX2" fmla="*/ 996611 w 2373951"/>
              <a:gd name="connsiteY2" fmla="*/ 136679 h 3302921"/>
              <a:gd name="connsiteX3" fmla="*/ 1520486 w 2373951"/>
              <a:gd name="connsiteY3" fmla="*/ 3329 h 3302921"/>
              <a:gd name="connsiteX4" fmla="*/ 1868149 w 2373951"/>
              <a:gd name="connsiteY4" fmla="*/ 60479 h 3302921"/>
              <a:gd name="connsiteX5" fmla="*/ 2130086 w 2373951"/>
              <a:gd name="connsiteY5" fmla="*/ 274791 h 3302921"/>
              <a:gd name="connsiteX6" fmla="*/ 2234861 w 2373951"/>
              <a:gd name="connsiteY6" fmla="*/ 546254 h 3302921"/>
              <a:gd name="connsiteX7" fmla="*/ 2368211 w 2373951"/>
              <a:gd name="connsiteY7" fmla="*/ 1165379 h 3302921"/>
              <a:gd name="connsiteX8" fmla="*/ 2349161 w 2373951"/>
              <a:gd name="connsiteY8" fmla="*/ 1908329 h 3302921"/>
              <a:gd name="connsiteX9" fmla="*/ 2344399 w 2373951"/>
              <a:gd name="connsiteY9" fmla="*/ 2275041 h 3302921"/>
              <a:gd name="connsiteX10" fmla="*/ 2201524 w 2373951"/>
              <a:gd name="connsiteY10" fmla="*/ 2765579 h 3302921"/>
              <a:gd name="connsiteX11" fmla="*/ 1487149 w 2373951"/>
              <a:gd name="connsiteY11" fmla="*/ 3241829 h 3302921"/>
              <a:gd name="connsiteX12" fmla="*/ 1172824 w 2373951"/>
              <a:gd name="connsiteY12" fmla="*/ 3260879 h 3302921"/>
              <a:gd name="connsiteX13" fmla="*/ 329861 w 2373951"/>
              <a:gd name="connsiteY13" fmla="*/ 2913216 h 3302921"/>
              <a:gd name="connsiteX14" fmla="*/ 48874 w 2373951"/>
              <a:gd name="connsiteY14" fmla="*/ 2460779 h 3302921"/>
              <a:gd name="connsiteX15" fmla="*/ 10774 w 2373951"/>
              <a:gd name="connsiteY15" fmla="*/ 2113116 h 3302921"/>
              <a:gd name="connsiteX16" fmla="*/ 167936 w 2373951"/>
              <a:gd name="connsiteY16" fmla="*/ 1622579 h 3302921"/>
              <a:gd name="connsiteX0" fmla="*/ 111677 w 2370079"/>
              <a:gd name="connsiteY0" fmla="*/ 1665441 h 3302921"/>
              <a:gd name="connsiteX1" fmla="*/ 716514 w 2370079"/>
              <a:gd name="connsiteY1" fmla="*/ 398616 h 3302921"/>
              <a:gd name="connsiteX2" fmla="*/ 992739 w 2370079"/>
              <a:gd name="connsiteY2" fmla="*/ 136679 h 3302921"/>
              <a:gd name="connsiteX3" fmla="*/ 1516614 w 2370079"/>
              <a:gd name="connsiteY3" fmla="*/ 3329 h 3302921"/>
              <a:gd name="connsiteX4" fmla="*/ 1864277 w 2370079"/>
              <a:gd name="connsiteY4" fmla="*/ 60479 h 3302921"/>
              <a:gd name="connsiteX5" fmla="*/ 2126214 w 2370079"/>
              <a:gd name="connsiteY5" fmla="*/ 274791 h 3302921"/>
              <a:gd name="connsiteX6" fmla="*/ 2230989 w 2370079"/>
              <a:gd name="connsiteY6" fmla="*/ 546254 h 3302921"/>
              <a:gd name="connsiteX7" fmla="*/ 2364339 w 2370079"/>
              <a:gd name="connsiteY7" fmla="*/ 1165379 h 3302921"/>
              <a:gd name="connsiteX8" fmla="*/ 2345289 w 2370079"/>
              <a:gd name="connsiteY8" fmla="*/ 1908329 h 3302921"/>
              <a:gd name="connsiteX9" fmla="*/ 2340527 w 2370079"/>
              <a:gd name="connsiteY9" fmla="*/ 2275041 h 3302921"/>
              <a:gd name="connsiteX10" fmla="*/ 2197652 w 2370079"/>
              <a:gd name="connsiteY10" fmla="*/ 2765579 h 3302921"/>
              <a:gd name="connsiteX11" fmla="*/ 1483277 w 2370079"/>
              <a:gd name="connsiteY11" fmla="*/ 3241829 h 3302921"/>
              <a:gd name="connsiteX12" fmla="*/ 1168952 w 2370079"/>
              <a:gd name="connsiteY12" fmla="*/ 3260879 h 3302921"/>
              <a:gd name="connsiteX13" fmla="*/ 325989 w 2370079"/>
              <a:gd name="connsiteY13" fmla="*/ 2913216 h 3302921"/>
              <a:gd name="connsiteX14" fmla="*/ 45002 w 2370079"/>
              <a:gd name="connsiteY14" fmla="*/ 2460779 h 3302921"/>
              <a:gd name="connsiteX15" fmla="*/ 6902 w 2370079"/>
              <a:gd name="connsiteY15" fmla="*/ 2113116 h 3302921"/>
              <a:gd name="connsiteX16" fmla="*/ 111713 w 2370079"/>
              <a:gd name="connsiteY16" fmla="*/ 1662715 h 3302921"/>
              <a:gd name="connsiteX0" fmla="*/ 111677 w 2370079"/>
              <a:gd name="connsiteY0" fmla="*/ 1665441 h 3302921"/>
              <a:gd name="connsiteX1" fmla="*/ 716514 w 2370079"/>
              <a:gd name="connsiteY1" fmla="*/ 398616 h 3302921"/>
              <a:gd name="connsiteX2" fmla="*/ 992739 w 2370079"/>
              <a:gd name="connsiteY2" fmla="*/ 136679 h 3302921"/>
              <a:gd name="connsiteX3" fmla="*/ 1516614 w 2370079"/>
              <a:gd name="connsiteY3" fmla="*/ 3329 h 3302921"/>
              <a:gd name="connsiteX4" fmla="*/ 1864277 w 2370079"/>
              <a:gd name="connsiteY4" fmla="*/ 60479 h 3302921"/>
              <a:gd name="connsiteX5" fmla="*/ 2126214 w 2370079"/>
              <a:gd name="connsiteY5" fmla="*/ 274791 h 3302921"/>
              <a:gd name="connsiteX6" fmla="*/ 2230989 w 2370079"/>
              <a:gd name="connsiteY6" fmla="*/ 546254 h 3302921"/>
              <a:gd name="connsiteX7" fmla="*/ 2364339 w 2370079"/>
              <a:gd name="connsiteY7" fmla="*/ 1165379 h 3302921"/>
              <a:gd name="connsiteX8" fmla="*/ 2345289 w 2370079"/>
              <a:gd name="connsiteY8" fmla="*/ 1908329 h 3302921"/>
              <a:gd name="connsiteX9" fmla="*/ 2340527 w 2370079"/>
              <a:gd name="connsiteY9" fmla="*/ 2275041 h 3302921"/>
              <a:gd name="connsiteX10" fmla="*/ 2197652 w 2370079"/>
              <a:gd name="connsiteY10" fmla="*/ 2765579 h 3302921"/>
              <a:gd name="connsiteX11" fmla="*/ 1483277 w 2370079"/>
              <a:gd name="connsiteY11" fmla="*/ 3241829 h 3302921"/>
              <a:gd name="connsiteX12" fmla="*/ 1168952 w 2370079"/>
              <a:gd name="connsiteY12" fmla="*/ 3260879 h 3302921"/>
              <a:gd name="connsiteX13" fmla="*/ 325989 w 2370079"/>
              <a:gd name="connsiteY13" fmla="*/ 2913216 h 3302921"/>
              <a:gd name="connsiteX14" fmla="*/ 45002 w 2370079"/>
              <a:gd name="connsiteY14" fmla="*/ 2460779 h 3302921"/>
              <a:gd name="connsiteX15" fmla="*/ 6902 w 2370079"/>
              <a:gd name="connsiteY15" fmla="*/ 2113116 h 3302921"/>
              <a:gd name="connsiteX16" fmla="*/ 111713 w 2370079"/>
              <a:gd name="connsiteY16" fmla="*/ 1662715 h 3302921"/>
              <a:gd name="connsiteX17" fmla="*/ 111677 w 2370079"/>
              <a:gd name="connsiteY17" fmla="*/ 1665441 h 3302921"/>
              <a:gd name="connsiteX0" fmla="*/ 111677 w 2370079"/>
              <a:gd name="connsiteY0" fmla="*/ 1665441 h 3281156"/>
              <a:gd name="connsiteX1" fmla="*/ 716514 w 2370079"/>
              <a:gd name="connsiteY1" fmla="*/ 398616 h 3281156"/>
              <a:gd name="connsiteX2" fmla="*/ 992739 w 2370079"/>
              <a:gd name="connsiteY2" fmla="*/ 136679 h 3281156"/>
              <a:gd name="connsiteX3" fmla="*/ 1516614 w 2370079"/>
              <a:gd name="connsiteY3" fmla="*/ 3329 h 3281156"/>
              <a:gd name="connsiteX4" fmla="*/ 1864277 w 2370079"/>
              <a:gd name="connsiteY4" fmla="*/ 60479 h 3281156"/>
              <a:gd name="connsiteX5" fmla="*/ 2126214 w 2370079"/>
              <a:gd name="connsiteY5" fmla="*/ 274791 h 3281156"/>
              <a:gd name="connsiteX6" fmla="*/ 2230989 w 2370079"/>
              <a:gd name="connsiteY6" fmla="*/ 546254 h 3281156"/>
              <a:gd name="connsiteX7" fmla="*/ 2364339 w 2370079"/>
              <a:gd name="connsiteY7" fmla="*/ 1165379 h 3281156"/>
              <a:gd name="connsiteX8" fmla="*/ 2345289 w 2370079"/>
              <a:gd name="connsiteY8" fmla="*/ 1908329 h 3281156"/>
              <a:gd name="connsiteX9" fmla="*/ 2340527 w 2370079"/>
              <a:gd name="connsiteY9" fmla="*/ 2275041 h 3281156"/>
              <a:gd name="connsiteX10" fmla="*/ 2197652 w 2370079"/>
              <a:gd name="connsiteY10" fmla="*/ 2765579 h 3281156"/>
              <a:gd name="connsiteX11" fmla="*/ 1752698 w 2370079"/>
              <a:gd name="connsiteY11" fmla="*/ 3188761 h 3281156"/>
              <a:gd name="connsiteX12" fmla="*/ 1168952 w 2370079"/>
              <a:gd name="connsiteY12" fmla="*/ 3260879 h 3281156"/>
              <a:gd name="connsiteX13" fmla="*/ 325989 w 2370079"/>
              <a:gd name="connsiteY13" fmla="*/ 2913216 h 3281156"/>
              <a:gd name="connsiteX14" fmla="*/ 45002 w 2370079"/>
              <a:gd name="connsiteY14" fmla="*/ 2460779 h 3281156"/>
              <a:gd name="connsiteX15" fmla="*/ 6902 w 2370079"/>
              <a:gd name="connsiteY15" fmla="*/ 2113116 h 3281156"/>
              <a:gd name="connsiteX16" fmla="*/ 111713 w 2370079"/>
              <a:gd name="connsiteY16" fmla="*/ 1662715 h 3281156"/>
              <a:gd name="connsiteX17" fmla="*/ 111677 w 2370079"/>
              <a:gd name="connsiteY17" fmla="*/ 1665441 h 3281156"/>
              <a:gd name="connsiteX0" fmla="*/ 111677 w 2370079"/>
              <a:gd name="connsiteY0" fmla="*/ 1663403 h 3279118"/>
              <a:gd name="connsiteX1" fmla="*/ 716514 w 2370079"/>
              <a:gd name="connsiteY1" fmla="*/ 396578 h 3279118"/>
              <a:gd name="connsiteX2" fmla="*/ 1037643 w 2370079"/>
              <a:gd name="connsiteY2" fmla="*/ 97902 h 3279118"/>
              <a:gd name="connsiteX3" fmla="*/ 1516614 w 2370079"/>
              <a:gd name="connsiteY3" fmla="*/ 1291 h 3279118"/>
              <a:gd name="connsiteX4" fmla="*/ 1864277 w 2370079"/>
              <a:gd name="connsiteY4" fmla="*/ 58441 h 3279118"/>
              <a:gd name="connsiteX5" fmla="*/ 2126214 w 2370079"/>
              <a:gd name="connsiteY5" fmla="*/ 272753 h 3279118"/>
              <a:gd name="connsiteX6" fmla="*/ 2230989 w 2370079"/>
              <a:gd name="connsiteY6" fmla="*/ 544216 h 3279118"/>
              <a:gd name="connsiteX7" fmla="*/ 2364339 w 2370079"/>
              <a:gd name="connsiteY7" fmla="*/ 1163341 h 3279118"/>
              <a:gd name="connsiteX8" fmla="*/ 2345289 w 2370079"/>
              <a:gd name="connsiteY8" fmla="*/ 1906291 h 3279118"/>
              <a:gd name="connsiteX9" fmla="*/ 2340527 w 2370079"/>
              <a:gd name="connsiteY9" fmla="*/ 2273003 h 3279118"/>
              <a:gd name="connsiteX10" fmla="*/ 2197652 w 2370079"/>
              <a:gd name="connsiteY10" fmla="*/ 2763541 h 3279118"/>
              <a:gd name="connsiteX11" fmla="*/ 1752698 w 2370079"/>
              <a:gd name="connsiteY11" fmla="*/ 3186723 h 3279118"/>
              <a:gd name="connsiteX12" fmla="*/ 1168952 w 2370079"/>
              <a:gd name="connsiteY12" fmla="*/ 3258841 h 3279118"/>
              <a:gd name="connsiteX13" fmla="*/ 325989 w 2370079"/>
              <a:gd name="connsiteY13" fmla="*/ 2911178 h 3279118"/>
              <a:gd name="connsiteX14" fmla="*/ 45002 w 2370079"/>
              <a:gd name="connsiteY14" fmla="*/ 2458741 h 3279118"/>
              <a:gd name="connsiteX15" fmla="*/ 6902 w 2370079"/>
              <a:gd name="connsiteY15" fmla="*/ 2111078 h 3279118"/>
              <a:gd name="connsiteX16" fmla="*/ 111713 w 2370079"/>
              <a:gd name="connsiteY16" fmla="*/ 1660677 h 3279118"/>
              <a:gd name="connsiteX17" fmla="*/ 111677 w 2370079"/>
              <a:gd name="connsiteY17" fmla="*/ 1663403 h 3279118"/>
              <a:gd name="connsiteX0" fmla="*/ 111677 w 2370079"/>
              <a:gd name="connsiteY0" fmla="*/ 1663403 h 3279118"/>
              <a:gd name="connsiteX1" fmla="*/ 683857 w 2370079"/>
              <a:gd name="connsiteY1" fmla="*/ 457810 h 3279118"/>
              <a:gd name="connsiteX2" fmla="*/ 1037643 w 2370079"/>
              <a:gd name="connsiteY2" fmla="*/ 97902 h 3279118"/>
              <a:gd name="connsiteX3" fmla="*/ 1516614 w 2370079"/>
              <a:gd name="connsiteY3" fmla="*/ 1291 h 3279118"/>
              <a:gd name="connsiteX4" fmla="*/ 1864277 w 2370079"/>
              <a:gd name="connsiteY4" fmla="*/ 58441 h 3279118"/>
              <a:gd name="connsiteX5" fmla="*/ 2126214 w 2370079"/>
              <a:gd name="connsiteY5" fmla="*/ 272753 h 3279118"/>
              <a:gd name="connsiteX6" fmla="*/ 2230989 w 2370079"/>
              <a:gd name="connsiteY6" fmla="*/ 544216 h 3279118"/>
              <a:gd name="connsiteX7" fmla="*/ 2364339 w 2370079"/>
              <a:gd name="connsiteY7" fmla="*/ 1163341 h 3279118"/>
              <a:gd name="connsiteX8" fmla="*/ 2345289 w 2370079"/>
              <a:gd name="connsiteY8" fmla="*/ 1906291 h 3279118"/>
              <a:gd name="connsiteX9" fmla="*/ 2340527 w 2370079"/>
              <a:gd name="connsiteY9" fmla="*/ 2273003 h 3279118"/>
              <a:gd name="connsiteX10" fmla="*/ 2197652 w 2370079"/>
              <a:gd name="connsiteY10" fmla="*/ 2763541 h 3279118"/>
              <a:gd name="connsiteX11" fmla="*/ 1752698 w 2370079"/>
              <a:gd name="connsiteY11" fmla="*/ 3186723 h 3279118"/>
              <a:gd name="connsiteX12" fmla="*/ 1168952 w 2370079"/>
              <a:gd name="connsiteY12" fmla="*/ 3258841 h 3279118"/>
              <a:gd name="connsiteX13" fmla="*/ 325989 w 2370079"/>
              <a:gd name="connsiteY13" fmla="*/ 2911178 h 3279118"/>
              <a:gd name="connsiteX14" fmla="*/ 45002 w 2370079"/>
              <a:gd name="connsiteY14" fmla="*/ 2458741 h 3279118"/>
              <a:gd name="connsiteX15" fmla="*/ 6902 w 2370079"/>
              <a:gd name="connsiteY15" fmla="*/ 2111078 h 3279118"/>
              <a:gd name="connsiteX16" fmla="*/ 111713 w 2370079"/>
              <a:gd name="connsiteY16" fmla="*/ 1660677 h 3279118"/>
              <a:gd name="connsiteX17" fmla="*/ 111677 w 2370079"/>
              <a:gd name="connsiteY17" fmla="*/ 1663403 h 327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70079" h="3279118">
                <a:moveTo>
                  <a:pt x="111677" y="1663403"/>
                </a:moveTo>
                <a:cubicBezTo>
                  <a:pt x="340673" y="1157387"/>
                  <a:pt x="529529" y="718727"/>
                  <a:pt x="683857" y="457810"/>
                </a:cubicBezTo>
                <a:cubicBezTo>
                  <a:pt x="838185" y="196893"/>
                  <a:pt x="898850" y="173989"/>
                  <a:pt x="1037643" y="97902"/>
                </a:cubicBezTo>
                <a:cubicBezTo>
                  <a:pt x="1176436" y="21816"/>
                  <a:pt x="1378842" y="7868"/>
                  <a:pt x="1516614" y="1291"/>
                </a:cubicBezTo>
                <a:cubicBezTo>
                  <a:pt x="1654386" y="-5286"/>
                  <a:pt x="1762677" y="13197"/>
                  <a:pt x="1864277" y="58441"/>
                </a:cubicBezTo>
                <a:cubicBezTo>
                  <a:pt x="1965877" y="103685"/>
                  <a:pt x="2065095" y="191790"/>
                  <a:pt x="2126214" y="272753"/>
                </a:cubicBezTo>
                <a:cubicBezTo>
                  <a:pt x="2187333" y="353715"/>
                  <a:pt x="2191302" y="395785"/>
                  <a:pt x="2230989" y="544216"/>
                </a:cubicBezTo>
                <a:cubicBezTo>
                  <a:pt x="2270677" y="692647"/>
                  <a:pt x="2345289" y="936328"/>
                  <a:pt x="2364339" y="1163341"/>
                </a:cubicBezTo>
                <a:cubicBezTo>
                  <a:pt x="2383389" y="1390353"/>
                  <a:pt x="2349258" y="1721347"/>
                  <a:pt x="2345289" y="1906291"/>
                </a:cubicBezTo>
                <a:cubicBezTo>
                  <a:pt x="2341320" y="2091235"/>
                  <a:pt x="2365133" y="2130128"/>
                  <a:pt x="2340527" y="2273003"/>
                </a:cubicBezTo>
                <a:cubicBezTo>
                  <a:pt x="2315921" y="2415878"/>
                  <a:pt x="2295623" y="2611254"/>
                  <a:pt x="2197652" y="2763541"/>
                </a:cubicBezTo>
                <a:cubicBezTo>
                  <a:pt x="2099681" y="2915828"/>
                  <a:pt x="1924148" y="3104173"/>
                  <a:pt x="1752698" y="3186723"/>
                </a:cubicBezTo>
                <a:cubicBezTo>
                  <a:pt x="1581248" y="3269273"/>
                  <a:pt x="1406737" y="3304765"/>
                  <a:pt x="1168952" y="3258841"/>
                </a:cubicBezTo>
                <a:cubicBezTo>
                  <a:pt x="931167" y="3212917"/>
                  <a:pt x="513314" y="3044528"/>
                  <a:pt x="325989" y="2911178"/>
                </a:cubicBezTo>
                <a:cubicBezTo>
                  <a:pt x="138664" y="2777828"/>
                  <a:pt x="98183" y="2592091"/>
                  <a:pt x="45002" y="2458741"/>
                </a:cubicBezTo>
                <a:cubicBezTo>
                  <a:pt x="-8179" y="2325391"/>
                  <a:pt x="-4217" y="2244089"/>
                  <a:pt x="6902" y="2111078"/>
                </a:cubicBezTo>
                <a:cubicBezTo>
                  <a:pt x="18021" y="1978067"/>
                  <a:pt x="74804" y="1784502"/>
                  <a:pt x="111713" y="1660677"/>
                </a:cubicBezTo>
                <a:cubicBezTo>
                  <a:pt x="111701" y="1661586"/>
                  <a:pt x="111689" y="1662494"/>
                  <a:pt x="111677" y="1663403"/>
                </a:cubicBezTo>
                <a:close/>
              </a:path>
            </a:pathLst>
          </a:custGeom>
          <a:solidFill>
            <a:srgbClr val="996633"/>
          </a:solidFill>
          <a:ln>
            <a:noFill/>
          </a:ln>
          <a:scene3d>
            <a:camera prst="orthographicFront"/>
            <a:lightRig rig="threePt" dir="t"/>
          </a:scene3d>
          <a:sp3d>
            <a:bevelT w="50165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0F693081-FE95-475B-A7C1-8AB259AE80AE}"/>
              </a:ext>
            </a:extLst>
          </p:cNvPr>
          <p:cNvSpPr/>
          <p:nvPr/>
        </p:nvSpPr>
        <p:spPr>
          <a:xfrm>
            <a:off x="5297990" y="1671202"/>
            <a:ext cx="723491" cy="1195129"/>
          </a:xfrm>
          <a:custGeom>
            <a:avLst/>
            <a:gdLst>
              <a:gd name="connsiteX0" fmla="*/ 2926 w 713968"/>
              <a:gd name="connsiteY0" fmla="*/ 316439 h 1195129"/>
              <a:gd name="connsiteX1" fmla="*/ 145801 w 713968"/>
              <a:gd name="connsiteY1" fmla="*/ 67428 h 1195129"/>
              <a:gd name="connsiteX2" fmla="*/ 394811 w 713968"/>
              <a:gd name="connsiteY2" fmla="*/ 6196 h 1195129"/>
              <a:gd name="connsiteX3" fmla="*/ 594836 w 713968"/>
              <a:gd name="connsiteY3" fmla="*/ 185810 h 1195129"/>
              <a:gd name="connsiteX4" fmla="*/ 688726 w 713968"/>
              <a:gd name="connsiteY4" fmla="*/ 398082 h 1195129"/>
              <a:gd name="connsiteX5" fmla="*/ 713218 w 713968"/>
              <a:gd name="connsiteY5" fmla="*/ 618517 h 1195129"/>
              <a:gd name="connsiteX6" fmla="*/ 668315 w 713968"/>
              <a:gd name="connsiteY6" fmla="*/ 822624 h 1195129"/>
              <a:gd name="connsiteX7" fmla="*/ 607083 w 713968"/>
              <a:gd name="connsiteY7" fmla="*/ 961417 h 1195129"/>
              <a:gd name="connsiteX8" fmla="*/ 525440 w 713968"/>
              <a:gd name="connsiteY8" fmla="*/ 1067553 h 1195129"/>
              <a:gd name="connsiteX9" fmla="*/ 439715 w 713968"/>
              <a:gd name="connsiteY9" fmla="*/ 1136949 h 1195129"/>
              <a:gd name="connsiteX10" fmla="*/ 300922 w 713968"/>
              <a:gd name="connsiteY10" fmla="*/ 1194099 h 1195129"/>
              <a:gd name="connsiteX11" fmla="*/ 215197 w 713968"/>
              <a:gd name="connsiteY11" fmla="*/ 1161442 h 1195129"/>
              <a:gd name="connsiteX12" fmla="*/ 64158 w 713968"/>
              <a:gd name="connsiteY12" fmla="*/ 1018567 h 1195129"/>
              <a:gd name="connsiteX13" fmla="*/ 47829 w 713968"/>
              <a:gd name="connsiteY13" fmla="*/ 977746 h 1195129"/>
              <a:gd name="connsiteX14" fmla="*/ 2926 w 713968"/>
              <a:gd name="connsiteY14" fmla="*/ 316439 h 1195129"/>
              <a:gd name="connsiteX0" fmla="*/ 12449 w 723491"/>
              <a:gd name="connsiteY0" fmla="*/ 316439 h 1195129"/>
              <a:gd name="connsiteX1" fmla="*/ 155324 w 723491"/>
              <a:gd name="connsiteY1" fmla="*/ 67428 h 1195129"/>
              <a:gd name="connsiteX2" fmla="*/ 404334 w 723491"/>
              <a:gd name="connsiteY2" fmla="*/ 6196 h 1195129"/>
              <a:gd name="connsiteX3" fmla="*/ 604359 w 723491"/>
              <a:gd name="connsiteY3" fmla="*/ 185810 h 1195129"/>
              <a:gd name="connsiteX4" fmla="*/ 698249 w 723491"/>
              <a:gd name="connsiteY4" fmla="*/ 398082 h 1195129"/>
              <a:gd name="connsiteX5" fmla="*/ 722741 w 723491"/>
              <a:gd name="connsiteY5" fmla="*/ 618517 h 1195129"/>
              <a:gd name="connsiteX6" fmla="*/ 677838 w 723491"/>
              <a:gd name="connsiteY6" fmla="*/ 822624 h 1195129"/>
              <a:gd name="connsiteX7" fmla="*/ 616606 w 723491"/>
              <a:gd name="connsiteY7" fmla="*/ 961417 h 1195129"/>
              <a:gd name="connsiteX8" fmla="*/ 534963 w 723491"/>
              <a:gd name="connsiteY8" fmla="*/ 1067553 h 1195129"/>
              <a:gd name="connsiteX9" fmla="*/ 449238 w 723491"/>
              <a:gd name="connsiteY9" fmla="*/ 1136949 h 1195129"/>
              <a:gd name="connsiteX10" fmla="*/ 310445 w 723491"/>
              <a:gd name="connsiteY10" fmla="*/ 1194099 h 1195129"/>
              <a:gd name="connsiteX11" fmla="*/ 224720 w 723491"/>
              <a:gd name="connsiteY11" fmla="*/ 1161442 h 1195129"/>
              <a:gd name="connsiteX12" fmla="*/ 73681 w 723491"/>
              <a:gd name="connsiteY12" fmla="*/ 1018567 h 1195129"/>
              <a:gd name="connsiteX13" fmla="*/ 57352 w 723491"/>
              <a:gd name="connsiteY13" fmla="*/ 977746 h 1195129"/>
              <a:gd name="connsiteX14" fmla="*/ 12449 w 723491"/>
              <a:gd name="connsiteY14" fmla="*/ 585860 h 1195129"/>
              <a:gd name="connsiteX15" fmla="*/ 12449 w 723491"/>
              <a:gd name="connsiteY15" fmla="*/ 316439 h 119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3491" h="1195129">
                <a:moveTo>
                  <a:pt x="12449" y="316439"/>
                </a:moveTo>
                <a:cubicBezTo>
                  <a:pt x="28778" y="164719"/>
                  <a:pt x="90010" y="119135"/>
                  <a:pt x="155324" y="67428"/>
                </a:cubicBezTo>
                <a:cubicBezTo>
                  <a:pt x="220638" y="15721"/>
                  <a:pt x="329495" y="-13534"/>
                  <a:pt x="404334" y="6196"/>
                </a:cubicBezTo>
                <a:cubicBezTo>
                  <a:pt x="479173" y="25926"/>
                  <a:pt x="555373" y="120496"/>
                  <a:pt x="604359" y="185810"/>
                </a:cubicBezTo>
                <a:cubicBezTo>
                  <a:pt x="653345" y="251124"/>
                  <a:pt x="678519" y="325964"/>
                  <a:pt x="698249" y="398082"/>
                </a:cubicBezTo>
                <a:cubicBezTo>
                  <a:pt x="717979" y="470200"/>
                  <a:pt x="726143" y="547760"/>
                  <a:pt x="722741" y="618517"/>
                </a:cubicBezTo>
                <a:cubicBezTo>
                  <a:pt x="719339" y="689274"/>
                  <a:pt x="695527" y="765474"/>
                  <a:pt x="677838" y="822624"/>
                </a:cubicBezTo>
                <a:cubicBezTo>
                  <a:pt x="660149" y="879774"/>
                  <a:pt x="640419" y="920595"/>
                  <a:pt x="616606" y="961417"/>
                </a:cubicBezTo>
                <a:cubicBezTo>
                  <a:pt x="592793" y="1002239"/>
                  <a:pt x="562858" y="1038298"/>
                  <a:pt x="534963" y="1067553"/>
                </a:cubicBezTo>
                <a:cubicBezTo>
                  <a:pt x="507068" y="1096808"/>
                  <a:pt x="486658" y="1115858"/>
                  <a:pt x="449238" y="1136949"/>
                </a:cubicBezTo>
                <a:cubicBezTo>
                  <a:pt x="411818" y="1158040"/>
                  <a:pt x="347865" y="1190017"/>
                  <a:pt x="310445" y="1194099"/>
                </a:cubicBezTo>
                <a:cubicBezTo>
                  <a:pt x="273025" y="1198181"/>
                  <a:pt x="264181" y="1190697"/>
                  <a:pt x="224720" y="1161442"/>
                </a:cubicBezTo>
                <a:cubicBezTo>
                  <a:pt x="185259" y="1132187"/>
                  <a:pt x="101576" y="1049183"/>
                  <a:pt x="73681" y="1018567"/>
                </a:cubicBezTo>
                <a:cubicBezTo>
                  <a:pt x="45786" y="987951"/>
                  <a:pt x="67557" y="1049864"/>
                  <a:pt x="57352" y="977746"/>
                </a:cubicBezTo>
                <a:cubicBezTo>
                  <a:pt x="47147" y="905628"/>
                  <a:pt x="19933" y="696078"/>
                  <a:pt x="12449" y="585860"/>
                </a:cubicBezTo>
                <a:cubicBezTo>
                  <a:pt x="4965" y="475642"/>
                  <a:pt x="-11363" y="402844"/>
                  <a:pt x="12449" y="316439"/>
                </a:cubicBezTo>
                <a:close/>
              </a:path>
            </a:pathLst>
          </a:custGeom>
          <a:solidFill>
            <a:srgbClr val="FF9FCF"/>
          </a:solidFill>
          <a:ln>
            <a:noFill/>
          </a:ln>
          <a:scene3d>
            <a:camera prst="orthographicFront"/>
            <a:lightRig rig="threePt" dir="t"/>
          </a:scene3d>
          <a:sp3d>
            <a:bevelT w="165100" h="3810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618C14B-E184-4100-8373-6BAA62CE2A77}"/>
              </a:ext>
            </a:extLst>
          </p:cNvPr>
          <p:cNvSpPr/>
          <p:nvPr/>
        </p:nvSpPr>
        <p:spPr>
          <a:xfrm rot="1138904" flipH="1">
            <a:off x="2798703" y="1270859"/>
            <a:ext cx="723491" cy="1195129"/>
          </a:xfrm>
          <a:custGeom>
            <a:avLst/>
            <a:gdLst>
              <a:gd name="connsiteX0" fmla="*/ 2926 w 713968"/>
              <a:gd name="connsiteY0" fmla="*/ 316439 h 1195129"/>
              <a:gd name="connsiteX1" fmla="*/ 145801 w 713968"/>
              <a:gd name="connsiteY1" fmla="*/ 67428 h 1195129"/>
              <a:gd name="connsiteX2" fmla="*/ 394811 w 713968"/>
              <a:gd name="connsiteY2" fmla="*/ 6196 h 1195129"/>
              <a:gd name="connsiteX3" fmla="*/ 594836 w 713968"/>
              <a:gd name="connsiteY3" fmla="*/ 185810 h 1195129"/>
              <a:gd name="connsiteX4" fmla="*/ 688726 w 713968"/>
              <a:gd name="connsiteY4" fmla="*/ 398082 h 1195129"/>
              <a:gd name="connsiteX5" fmla="*/ 713218 w 713968"/>
              <a:gd name="connsiteY5" fmla="*/ 618517 h 1195129"/>
              <a:gd name="connsiteX6" fmla="*/ 668315 w 713968"/>
              <a:gd name="connsiteY6" fmla="*/ 822624 h 1195129"/>
              <a:gd name="connsiteX7" fmla="*/ 607083 w 713968"/>
              <a:gd name="connsiteY7" fmla="*/ 961417 h 1195129"/>
              <a:gd name="connsiteX8" fmla="*/ 525440 w 713968"/>
              <a:gd name="connsiteY8" fmla="*/ 1067553 h 1195129"/>
              <a:gd name="connsiteX9" fmla="*/ 439715 w 713968"/>
              <a:gd name="connsiteY9" fmla="*/ 1136949 h 1195129"/>
              <a:gd name="connsiteX10" fmla="*/ 300922 w 713968"/>
              <a:gd name="connsiteY10" fmla="*/ 1194099 h 1195129"/>
              <a:gd name="connsiteX11" fmla="*/ 215197 w 713968"/>
              <a:gd name="connsiteY11" fmla="*/ 1161442 h 1195129"/>
              <a:gd name="connsiteX12" fmla="*/ 64158 w 713968"/>
              <a:gd name="connsiteY12" fmla="*/ 1018567 h 1195129"/>
              <a:gd name="connsiteX13" fmla="*/ 47829 w 713968"/>
              <a:gd name="connsiteY13" fmla="*/ 977746 h 1195129"/>
              <a:gd name="connsiteX14" fmla="*/ 2926 w 713968"/>
              <a:gd name="connsiteY14" fmla="*/ 316439 h 1195129"/>
              <a:gd name="connsiteX0" fmla="*/ 12449 w 723491"/>
              <a:gd name="connsiteY0" fmla="*/ 316439 h 1195129"/>
              <a:gd name="connsiteX1" fmla="*/ 155324 w 723491"/>
              <a:gd name="connsiteY1" fmla="*/ 67428 h 1195129"/>
              <a:gd name="connsiteX2" fmla="*/ 404334 w 723491"/>
              <a:gd name="connsiteY2" fmla="*/ 6196 h 1195129"/>
              <a:gd name="connsiteX3" fmla="*/ 604359 w 723491"/>
              <a:gd name="connsiteY3" fmla="*/ 185810 h 1195129"/>
              <a:gd name="connsiteX4" fmla="*/ 698249 w 723491"/>
              <a:gd name="connsiteY4" fmla="*/ 398082 h 1195129"/>
              <a:gd name="connsiteX5" fmla="*/ 722741 w 723491"/>
              <a:gd name="connsiteY5" fmla="*/ 618517 h 1195129"/>
              <a:gd name="connsiteX6" fmla="*/ 677838 w 723491"/>
              <a:gd name="connsiteY6" fmla="*/ 822624 h 1195129"/>
              <a:gd name="connsiteX7" fmla="*/ 616606 w 723491"/>
              <a:gd name="connsiteY7" fmla="*/ 961417 h 1195129"/>
              <a:gd name="connsiteX8" fmla="*/ 534963 w 723491"/>
              <a:gd name="connsiteY8" fmla="*/ 1067553 h 1195129"/>
              <a:gd name="connsiteX9" fmla="*/ 449238 w 723491"/>
              <a:gd name="connsiteY9" fmla="*/ 1136949 h 1195129"/>
              <a:gd name="connsiteX10" fmla="*/ 310445 w 723491"/>
              <a:gd name="connsiteY10" fmla="*/ 1194099 h 1195129"/>
              <a:gd name="connsiteX11" fmla="*/ 224720 w 723491"/>
              <a:gd name="connsiteY11" fmla="*/ 1161442 h 1195129"/>
              <a:gd name="connsiteX12" fmla="*/ 73681 w 723491"/>
              <a:gd name="connsiteY12" fmla="*/ 1018567 h 1195129"/>
              <a:gd name="connsiteX13" fmla="*/ 57352 w 723491"/>
              <a:gd name="connsiteY13" fmla="*/ 977746 h 1195129"/>
              <a:gd name="connsiteX14" fmla="*/ 12449 w 723491"/>
              <a:gd name="connsiteY14" fmla="*/ 585860 h 1195129"/>
              <a:gd name="connsiteX15" fmla="*/ 12449 w 723491"/>
              <a:gd name="connsiteY15" fmla="*/ 316439 h 119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3491" h="1195129">
                <a:moveTo>
                  <a:pt x="12449" y="316439"/>
                </a:moveTo>
                <a:cubicBezTo>
                  <a:pt x="28778" y="164719"/>
                  <a:pt x="90010" y="119135"/>
                  <a:pt x="155324" y="67428"/>
                </a:cubicBezTo>
                <a:cubicBezTo>
                  <a:pt x="220638" y="15721"/>
                  <a:pt x="329495" y="-13534"/>
                  <a:pt x="404334" y="6196"/>
                </a:cubicBezTo>
                <a:cubicBezTo>
                  <a:pt x="479173" y="25926"/>
                  <a:pt x="555373" y="120496"/>
                  <a:pt x="604359" y="185810"/>
                </a:cubicBezTo>
                <a:cubicBezTo>
                  <a:pt x="653345" y="251124"/>
                  <a:pt x="678519" y="325964"/>
                  <a:pt x="698249" y="398082"/>
                </a:cubicBezTo>
                <a:cubicBezTo>
                  <a:pt x="717979" y="470200"/>
                  <a:pt x="726143" y="547760"/>
                  <a:pt x="722741" y="618517"/>
                </a:cubicBezTo>
                <a:cubicBezTo>
                  <a:pt x="719339" y="689274"/>
                  <a:pt x="695527" y="765474"/>
                  <a:pt x="677838" y="822624"/>
                </a:cubicBezTo>
                <a:cubicBezTo>
                  <a:pt x="660149" y="879774"/>
                  <a:pt x="640419" y="920595"/>
                  <a:pt x="616606" y="961417"/>
                </a:cubicBezTo>
                <a:cubicBezTo>
                  <a:pt x="592793" y="1002239"/>
                  <a:pt x="562858" y="1038298"/>
                  <a:pt x="534963" y="1067553"/>
                </a:cubicBezTo>
                <a:cubicBezTo>
                  <a:pt x="507068" y="1096808"/>
                  <a:pt x="486658" y="1115858"/>
                  <a:pt x="449238" y="1136949"/>
                </a:cubicBezTo>
                <a:cubicBezTo>
                  <a:pt x="411818" y="1158040"/>
                  <a:pt x="347865" y="1190017"/>
                  <a:pt x="310445" y="1194099"/>
                </a:cubicBezTo>
                <a:cubicBezTo>
                  <a:pt x="273025" y="1198181"/>
                  <a:pt x="264181" y="1190697"/>
                  <a:pt x="224720" y="1161442"/>
                </a:cubicBezTo>
                <a:cubicBezTo>
                  <a:pt x="185259" y="1132187"/>
                  <a:pt x="101576" y="1049183"/>
                  <a:pt x="73681" y="1018567"/>
                </a:cubicBezTo>
                <a:cubicBezTo>
                  <a:pt x="45786" y="987951"/>
                  <a:pt x="67557" y="1049864"/>
                  <a:pt x="57352" y="977746"/>
                </a:cubicBezTo>
                <a:cubicBezTo>
                  <a:pt x="47147" y="905628"/>
                  <a:pt x="19933" y="696078"/>
                  <a:pt x="12449" y="585860"/>
                </a:cubicBezTo>
                <a:cubicBezTo>
                  <a:pt x="4965" y="475642"/>
                  <a:pt x="-11363" y="402844"/>
                  <a:pt x="12449" y="316439"/>
                </a:cubicBezTo>
                <a:close/>
              </a:path>
            </a:pathLst>
          </a:custGeom>
          <a:solidFill>
            <a:srgbClr val="FF9FCF"/>
          </a:solidFill>
          <a:ln>
            <a:noFill/>
          </a:ln>
          <a:scene3d>
            <a:camera prst="orthographicFront"/>
            <a:lightRig rig="threePt" dir="t"/>
          </a:scene3d>
          <a:sp3d>
            <a:bevelT w="165100" h="3810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37F1DFA-9B4B-4A6E-BEA4-F9DC87B91692}"/>
              </a:ext>
            </a:extLst>
          </p:cNvPr>
          <p:cNvGrpSpPr/>
          <p:nvPr/>
        </p:nvGrpSpPr>
        <p:grpSpPr>
          <a:xfrm>
            <a:off x="3491110" y="3239062"/>
            <a:ext cx="1292328" cy="636149"/>
            <a:chOff x="3996606" y="3773819"/>
            <a:chExt cx="1292328" cy="636149"/>
          </a:xfrm>
        </p:grpSpPr>
        <p:sp>
          <p:nvSpPr>
            <p:cNvPr id="29" name="Freeform: Shape 28">
              <a:extLst>
                <a:ext uri="{FF2B5EF4-FFF2-40B4-BE49-F238E27FC236}">
                  <a16:creationId xmlns:a16="http://schemas.microsoft.com/office/drawing/2014/main" id="{91BBBE7F-089B-4BD5-A50A-0E9A5A56D7E7}"/>
                </a:ext>
              </a:extLst>
            </p:cNvPr>
            <p:cNvSpPr/>
            <p:nvPr/>
          </p:nvSpPr>
          <p:spPr>
            <a:xfrm>
              <a:off x="3996606" y="3815169"/>
              <a:ext cx="1292328" cy="503225"/>
            </a:xfrm>
            <a:custGeom>
              <a:avLst/>
              <a:gdLst>
                <a:gd name="connsiteX0" fmla="*/ 24822 w 1292328"/>
                <a:gd name="connsiteY0" fmla="*/ 6637 h 503225"/>
                <a:gd name="connsiteX1" fmla="*/ 662326 w 1292328"/>
                <a:gd name="connsiteY1" fmla="*/ 48493 h 503225"/>
                <a:gd name="connsiteX2" fmla="*/ 861949 w 1292328"/>
                <a:gd name="connsiteY2" fmla="*/ 100008 h 503225"/>
                <a:gd name="connsiteX3" fmla="*/ 1261194 w 1292328"/>
                <a:gd name="connsiteY3" fmla="*/ 167623 h 503225"/>
                <a:gd name="connsiteX4" fmla="*/ 1206459 w 1292328"/>
                <a:gd name="connsiteY4" fmla="*/ 454177 h 503225"/>
                <a:gd name="connsiteX5" fmla="*/ 733160 w 1292328"/>
                <a:gd name="connsiteY5" fmla="*/ 467056 h 503225"/>
                <a:gd name="connsiteX6" fmla="*/ 372552 w 1292328"/>
                <a:gd name="connsiteY6" fmla="*/ 486375 h 503225"/>
                <a:gd name="connsiteX7" fmla="*/ 150391 w 1292328"/>
                <a:gd name="connsiteY7" fmla="*/ 196600 h 503225"/>
                <a:gd name="connsiteX8" fmla="*/ 24822 w 1292328"/>
                <a:gd name="connsiteY8" fmla="*/ 6637 h 5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2328" h="503225">
                  <a:moveTo>
                    <a:pt x="24822" y="6637"/>
                  </a:moveTo>
                  <a:cubicBezTo>
                    <a:pt x="110145" y="-18048"/>
                    <a:pt x="522805" y="32931"/>
                    <a:pt x="662326" y="48493"/>
                  </a:cubicBezTo>
                  <a:cubicBezTo>
                    <a:pt x="801847" y="64055"/>
                    <a:pt x="762138" y="80153"/>
                    <a:pt x="861949" y="100008"/>
                  </a:cubicBezTo>
                  <a:cubicBezTo>
                    <a:pt x="961760" y="119863"/>
                    <a:pt x="1203776" y="108595"/>
                    <a:pt x="1261194" y="167623"/>
                  </a:cubicBezTo>
                  <a:cubicBezTo>
                    <a:pt x="1318612" y="226651"/>
                    <a:pt x="1294465" y="404272"/>
                    <a:pt x="1206459" y="454177"/>
                  </a:cubicBezTo>
                  <a:cubicBezTo>
                    <a:pt x="1118453" y="504083"/>
                    <a:pt x="872144" y="461690"/>
                    <a:pt x="733160" y="467056"/>
                  </a:cubicBezTo>
                  <a:cubicBezTo>
                    <a:pt x="594176" y="472422"/>
                    <a:pt x="469680" y="531451"/>
                    <a:pt x="372552" y="486375"/>
                  </a:cubicBezTo>
                  <a:cubicBezTo>
                    <a:pt x="275424" y="441299"/>
                    <a:pt x="203516" y="278703"/>
                    <a:pt x="150391" y="196600"/>
                  </a:cubicBezTo>
                  <a:cubicBezTo>
                    <a:pt x="97266" y="114497"/>
                    <a:pt x="-60501" y="31322"/>
                    <a:pt x="24822" y="6637"/>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8F01DF-77C3-4BCD-9F8D-911521FCE7B8}"/>
                </a:ext>
              </a:extLst>
            </p:cNvPr>
            <p:cNvSpPr/>
            <p:nvPr/>
          </p:nvSpPr>
          <p:spPr>
            <a:xfrm>
              <a:off x="4467957" y="4212330"/>
              <a:ext cx="650846" cy="106074"/>
            </a:xfrm>
            <a:custGeom>
              <a:avLst/>
              <a:gdLst>
                <a:gd name="connsiteX0" fmla="*/ 20542 w 644688"/>
                <a:gd name="connsiteY0" fmla="*/ 1470 h 97127"/>
                <a:gd name="connsiteX1" fmla="*/ 632460 w 644688"/>
                <a:gd name="connsiteY1" fmla="*/ 29284 h 97127"/>
                <a:gd name="connsiteX2" fmla="*/ 409944 w 644688"/>
                <a:gd name="connsiteY2" fmla="*/ 95344 h 97127"/>
                <a:gd name="connsiteX3" fmla="*/ 173521 w 644688"/>
                <a:gd name="connsiteY3" fmla="*/ 71006 h 97127"/>
                <a:gd name="connsiteX4" fmla="*/ 20542 w 644688"/>
                <a:gd name="connsiteY4" fmla="*/ 1470 h 97127"/>
                <a:gd name="connsiteX0" fmla="*/ 20017 w 645285"/>
                <a:gd name="connsiteY0" fmla="*/ 1559 h 106074"/>
                <a:gd name="connsiteX1" fmla="*/ 631935 w 645285"/>
                <a:gd name="connsiteY1" fmla="*/ 29373 h 106074"/>
                <a:gd name="connsiteX2" fmla="*/ 420684 w 645285"/>
                <a:gd name="connsiteY2" fmla="*/ 104821 h 106074"/>
                <a:gd name="connsiteX3" fmla="*/ 172996 w 645285"/>
                <a:gd name="connsiteY3" fmla="*/ 71095 h 106074"/>
                <a:gd name="connsiteX4" fmla="*/ 20017 w 645285"/>
                <a:gd name="connsiteY4" fmla="*/ 1559 h 106074"/>
                <a:gd name="connsiteX0" fmla="*/ 20146 w 646420"/>
                <a:gd name="connsiteY0" fmla="*/ 1559 h 106074"/>
                <a:gd name="connsiteX1" fmla="*/ 632064 w 646420"/>
                <a:gd name="connsiteY1" fmla="*/ 29373 h 106074"/>
                <a:gd name="connsiteX2" fmla="*/ 430201 w 646420"/>
                <a:gd name="connsiteY2" fmla="*/ 104821 h 106074"/>
                <a:gd name="connsiteX3" fmla="*/ 173125 w 646420"/>
                <a:gd name="connsiteY3" fmla="*/ 71095 h 106074"/>
                <a:gd name="connsiteX4" fmla="*/ 20146 w 646420"/>
                <a:gd name="connsiteY4" fmla="*/ 1559 h 106074"/>
                <a:gd name="connsiteX0" fmla="*/ 20146 w 646420"/>
                <a:gd name="connsiteY0" fmla="*/ 1559 h 106074"/>
                <a:gd name="connsiteX1" fmla="*/ 632064 w 646420"/>
                <a:gd name="connsiteY1" fmla="*/ 29373 h 106074"/>
                <a:gd name="connsiteX2" fmla="*/ 430201 w 646420"/>
                <a:gd name="connsiteY2" fmla="*/ 104821 h 106074"/>
                <a:gd name="connsiteX3" fmla="*/ 173125 w 646420"/>
                <a:gd name="connsiteY3" fmla="*/ 71095 h 106074"/>
                <a:gd name="connsiteX4" fmla="*/ 20146 w 646420"/>
                <a:gd name="connsiteY4" fmla="*/ 1559 h 106074"/>
                <a:gd name="connsiteX0" fmla="*/ 20653 w 651429"/>
                <a:gd name="connsiteY0" fmla="*/ 1471 h 97043"/>
                <a:gd name="connsiteX1" fmla="*/ 632571 w 651429"/>
                <a:gd name="connsiteY1" fmla="*/ 29285 h 97043"/>
                <a:gd name="connsiteX2" fmla="*/ 466382 w 651429"/>
                <a:gd name="connsiteY2" fmla="*/ 95345 h 97043"/>
                <a:gd name="connsiteX3" fmla="*/ 173632 w 651429"/>
                <a:gd name="connsiteY3" fmla="*/ 71007 h 97043"/>
                <a:gd name="connsiteX4" fmla="*/ 20653 w 651429"/>
                <a:gd name="connsiteY4" fmla="*/ 1471 h 97043"/>
                <a:gd name="connsiteX0" fmla="*/ 20600 w 650846"/>
                <a:gd name="connsiteY0" fmla="*/ 1559 h 106074"/>
                <a:gd name="connsiteX1" fmla="*/ 632518 w 650846"/>
                <a:gd name="connsiteY1" fmla="*/ 29373 h 106074"/>
                <a:gd name="connsiteX2" fmla="*/ 462574 w 650846"/>
                <a:gd name="connsiteY2" fmla="*/ 104821 h 106074"/>
                <a:gd name="connsiteX3" fmla="*/ 173579 w 650846"/>
                <a:gd name="connsiteY3" fmla="*/ 71095 h 106074"/>
                <a:gd name="connsiteX4" fmla="*/ 20600 w 650846"/>
                <a:gd name="connsiteY4" fmla="*/ 1559 h 106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846" h="106074">
                  <a:moveTo>
                    <a:pt x="20600" y="1559"/>
                  </a:moveTo>
                  <a:cubicBezTo>
                    <a:pt x="97090" y="-5395"/>
                    <a:pt x="558856" y="12163"/>
                    <a:pt x="632518" y="29373"/>
                  </a:cubicBezTo>
                  <a:cubicBezTo>
                    <a:pt x="706180" y="46583"/>
                    <a:pt x="539064" y="97867"/>
                    <a:pt x="462574" y="104821"/>
                  </a:cubicBezTo>
                  <a:cubicBezTo>
                    <a:pt x="386084" y="111775"/>
                    <a:pt x="247241" y="88305"/>
                    <a:pt x="173579" y="71095"/>
                  </a:cubicBezTo>
                  <a:cubicBezTo>
                    <a:pt x="99917" y="53885"/>
                    <a:pt x="-55890" y="8513"/>
                    <a:pt x="20600" y="15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090C608-9D99-4A82-9BBB-EB29970AE649}"/>
                </a:ext>
              </a:extLst>
            </p:cNvPr>
            <p:cNvSpPr/>
            <p:nvPr/>
          </p:nvSpPr>
          <p:spPr>
            <a:xfrm>
              <a:off x="4075070" y="3773819"/>
              <a:ext cx="1199179" cy="332830"/>
            </a:xfrm>
            <a:custGeom>
              <a:avLst/>
              <a:gdLst>
                <a:gd name="connsiteX0" fmla="*/ 70358 w 1271438"/>
                <a:gd name="connsiteY0" fmla="*/ 8132 h 286468"/>
                <a:gd name="connsiteX1" fmla="*/ 717521 w 1271438"/>
                <a:gd name="connsiteY1" fmla="*/ 136921 h 286468"/>
                <a:gd name="connsiteX2" fmla="*/ 884946 w 1271438"/>
                <a:gd name="connsiteY2" fmla="*/ 117602 h 286468"/>
                <a:gd name="connsiteX3" fmla="*/ 1216577 w 1271438"/>
                <a:gd name="connsiteY3" fmla="*/ 185217 h 286468"/>
                <a:gd name="connsiteX4" fmla="*/ 1226237 w 1271438"/>
                <a:gd name="connsiteY4" fmla="*/ 285028 h 286468"/>
                <a:gd name="connsiteX5" fmla="*/ 772256 w 1271438"/>
                <a:gd name="connsiteY5" fmla="*/ 239952 h 286468"/>
                <a:gd name="connsiteX6" fmla="*/ 324715 w 1271438"/>
                <a:gd name="connsiteY6" fmla="*/ 178777 h 286468"/>
                <a:gd name="connsiteX7" fmla="*/ 102555 w 1271438"/>
                <a:gd name="connsiteY7" fmla="*/ 156239 h 286468"/>
                <a:gd name="connsiteX8" fmla="*/ 25282 w 1271438"/>
                <a:gd name="connsiteY8" fmla="*/ 30670 h 286468"/>
                <a:gd name="connsiteX9" fmla="*/ 70358 w 1271438"/>
                <a:gd name="connsiteY9" fmla="*/ 8132 h 286468"/>
                <a:gd name="connsiteX0" fmla="*/ 70358 w 1271438"/>
                <a:gd name="connsiteY0" fmla="*/ 8132 h 286310"/>
                <a:gd name="connsiteX1" fmla="*/ 717521 w 1271438"/>
                <a:gd name="connsiteY1" fmla="*/ 136921 h 286310"/>
                <a:gd name="connsiteX2" fmla="*/ 884946 w 1271438"/>
                <a:gd name="connsiteY2" fmla="*/ 117602 h 286310"/>
                <a:gd name="connsiteX3" fmla="*/ 1216577 w 1271438"/>
                <a:gd name="connsiteY3" fmla="*/ 185217 h 286310"/>
                <a:gd name="connsiteX4" fmla="*/ 1226237 w 1271438"/>
                <a:gd name="connsiteY4" fmla="*/ 285028 h 286310"/>
                <a:gd name="connsiteX5" fmla="*/ 772256 w 1271438"/>
                <a:gd name="connsiteY5" fmla="*/ 239952 h 286310"/>
                <a:gd name="connsiteX6" fmla="*/ 321307 w 1271438"/>
                <a:gd name="connsiteY6" fmla="*/ 212636 h 286310"/>
                <a:gd name="connsiteX7" fmla="*/ 102555 w 1271438"/>
                <a:gd name="connsiteY7" fmla="*/ 156239 h 286310"/>
                <a:gd name="connsiteX8" fmla="*/ 25282 w 1271438"/>
                <a:gd name="connsiteY8" fmla="*/ 30670 h 286310"/>
                <a:gd name="connsiteX9" fmla="*/ 70358 w 1271438"/>
                <a:gd name="connsiteY9" fmla="*/ 8132 h 286310"/>
                <a:gd name="connsiteX0" fmla="*/ 70358 w 1271676"/>
                <a:gd name="connsiteY0" fmla="*/ 8132 h 290611"/>
                <a:gd name="connsiteX1" fmla="*/ 717521 w 1271676"/>
                <a:gd name="connsiteY1" fmla="*/ 136921 h 290611"/>
                <a:gd name="connsiteX2" fmla="*/ 884946 w 1271676"/>
                <a:gd name="connsiteY2" fmla="*/ 117602 h 290611"/>
                <a:gd name="connsiteX3" fmla="*/ 1216577 w 1271676"/>
                <a:gd name="connsiteY3" fmla="*/ 185217 h 290611"/>
                <a:gd name="connsiteX4" fmla="*/ 1226237 w 1271676"/>
                <a:gd name="connsiteY4" fmla="*/ 285028 h 290611"/>
                <a:gd name="connsiteX5" fmla="*/ 768848 w 1271676"/>
                <a:gd name="connsiteY5" fmla="*/ 270990 h 290611"/>
                <a:gd name="connsiteX6" fmla="*/ 321307 w 1271676"/>
                <a:gd name="connsiteY6" fmla="*/ 212636 h 290611"/>
                <a:gd name="connsiteX7" fmla="*/ 102555 w 1271676"/>
                <a:gd name="connsiteY7" fmla="*/ 156239 h 290611"/>
                <a:gd name="connsiteX8" fmla="*/ 25282 w 1271676"/>
                <a:gd name="connsiteY8" fmla="*/ 30670 h 290611"/>
                <a:gd name="connsiteX9" fmla="*/ 70358 w 1271676"/>
                <a:gd name="connsiteY9" fmla="*/ 8132 h 290611"/>
                <a:gd name="connsiteX0" fmla="*/ 68107 w 1269425"/>
                <a:gd name="connsiteY0" fmla="*/ 9199 h 291678"/>
                <a:gd name="connsiteX1" fmla="*/ 715270 w 1269425"/>
                <a:gd name="connsiteY1" fmla="*/ 137988 h 291678"/>
                <a:gd name="connsiteX2" fmla="*/ 882695 w 1269425"/>
                <a:gd name="connsiteY2" fmla="*/ 118669 h 291678"/>
                <a:gd name="connsiteX3" fmla="*/ 1214326 w 1269425"/>
                <a:gd name="connsiteY3" fmla="*/ 186284 h 291678"/>
                <a:gd name="connsiteX4" fmla="*/ 1223986 w 1269425"/>
                <a:gd name="connsiteY4" fmla="*/ 286095 h 291678"/>
                <a:gd name="connsiteX5" fmla="*/ 766597 w 1269425"/>
                <a:gd name="connsiteY5" fmla="*/ 272057 h 291678"/>
                <a:gd name="connsiteX6" fmla="*/ 319056 w 1269425"/>
                <a:gd name="connsiteY6" fmla="*/ 213703 h 291678"/>
                <a:gd name="connsiteX7" fmla="*/ 100304 w 1269425"/>
                <a:gd name="connsiteY7" fmla="*/ 202452 h 291678"/>
                <a:gd name="connsiteX8" fmla="*/ 23031 w 1269425"/>
                <a:gd name="connsiteY8" fmla="*/ 31737 h 291678"/>
                <a:gd name="connsiteX9" fmla="*/ 68107 w 1269425"/>
                <a:gd name="connsiteY9" fmla="*/ 9199 h 29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425" h="291678">
                  <a:moveTo>
                    <a:pt x="68107" y="9199"/>
                  </a:moveTo>
                  <a:cubicBezTo>
                    <a:pt x="183480" y="26907"/>
                    <a:pt x="579505" y="119743"/>
                    <a:pt x="715270" y="137988"/>
                  </a:cubicBezTo>
                  <a:cubicBezTo>
                    <a:pt x="851035" y="156233"/>
                    <a:pt x="799519" y="110620"/>
                    <a:pt x="882695" y="118669"/>
                  </a:cubicBezTo>
                  <a:cubicBezTo>
                    <a:pt x="965871" y="126718"/>
                    <a:pt x="1157444" y="158380"/>
                    <a:pt x="1214326" y="186284"/>
                  </a:cubicBezTo>
                  <a:cubicBezTo>
                    <a:pt x="1271208" y="214188"/>
                    <a:pt x="1298608" y="271799"/>
                    <a:pt x="1223986" y="286095"/>
                  </a:cubicBezTo>
                  <a:cubicBezTo>
                    <a:pt x="1149364" y="300391"/>
                    <a:pt x="917419" y="284122"/>
                    <a:pt x="766597" y="272057"/>
                  </a:cubicBezTo>
                  <a:cubicBezTo>
                    <a:pt x="615775" y="259992"/>
                    <a:pt x="430105" y="225304"/>
                    <a:pt x="319056" y="213703"/>
                  </a:cubicBezTo>
                  <a:cubicBezTo>
                    <a:pt x="208007" y="202102"/>
                    <a:pt x="150209" y="227136"/>
                    <a:pt x="100304" y="202452"/>
                  </a:cubicBezTo>
                  <a:cubicBezTo>
                    <a:pt x="50399" y="177768"/>
                    <a:pt x="28397" y="63946"/>
                    <a:pt x="23031" y="31737"/>
                  </a:cubicBezTo>
                  <a:cubicBezTo>
                    <a:pt x="17665" y="-472"/>
                    <a:pt x="-47266" y="-8509"/>
                    <a:pt x="68107" y="91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14E0F53-A0BA-4F4D-87A5-4E022E81F30F}"/>
                </a:ext>
              </a:extLst>
            </p:cNvPr>
            <p:cNvSpPr/>
            <p:nvPr/>
          </p:nvSpPr>
          <p:spPr>
            <a:xfrm>
              <a:off x="4042079" y="3802110"/>
              <a:ext cx="1232335" cy="607858"/>
            </a:xfrm>
            <a:custGeom>
              <a:avLst/>
              <a:gdLst>
                <a:gd name="connsiteX0" fmla="*/ 16205 w 1281684"/>
                <a:gd name="connsiteY0" fmla="*/ 10148 h 609994"/>
                <a:gd name="connsiteX1" fmla="*/ 641399 w 1281684"/>
                <a:gd name="connsiteY1" fmla="*/ 73944 h 609994"/>
                <a:gd name="connsiteX2" fmla="*/ 764737 w 1281684"/>
                <a:gd name="connsiteY2" fmla="*/ 137739 h 609994"/>
                <a:gd name="connsiteX3" fmla="*/ 905086 w 1281684"/>
                <a:gd name="connsiteY3" fmla="*/ 73944 h 609994"/>
                <a:gd name="connsiteX4" fmla="*/ 1253834 w 1281684"/>
                <a:gd name="connsiteY4" fmla="*/ 176016 h 609994"/>
                <a:gd name="connsiteX5" fmla="*/ 1211304 w 1281684"/>
                <a:gd name="connsiteY5" fmla="*/ 507752 h 609994"/>
                <a:gd name="connsiteX6" fmla="*/ 824279 w 1281684"/>
                <a:gd name="connsiteY6" fmla="*/ 609825 h 609994"/>
                <a:gd name="connsiteX7" fmla="*/ 390471 w 1281684"/>
                <a:gd name="connsiteY7" fmla="*/ 490740 h 609994"/>
                <a:gd name="connsiteX8" fmla="*/ 203338 w 1281684"/>
                <a:gd name="connsiteY8" fmla="*/ 303607 h 609994"/>
                <a:gd name="connsiteX9" fmla="*/ 16205 w 1281684"/>
                <a:gd name="connsiteY9" fmla="*/ 10148 h 609994"/>
                <a:gd name="connsiteX0" fmla="*/ 11031 w 1276510"/>
                <a:gd name="connsiteY0" fmla="*/ 11270 h 611116"/>
                <a:gd name="connsiteX1" fmla="*/ 538514 w 1276510"/>
                <a:gd name="connsiteY1" fmla="*/ 62059 h 611116"/>
                <a:gd name="connsiteX2" fmla="*/ 636225 w 1276510"/>
                <a:gd name="connsiteY2" fmla="*/ 75066 h 611116"/>
                <a:gd name="connsiteX3" fmla="*/ 759563 w 1276510"/>
                <a:gd name="connsiteY3" fmla="*/ 138861 h 611116"/>
                <a:gd name="connsiteX4" fmla="*/ 899912 w 1276510"/>
                <a:gd name="connsiteY4" fmla="*/ 75066 h 611116"/>
                <a:gd name="connsiteX5" fmla="*/ 1248660 w 1276510"/>
                <a:gd name="connsiteY5" fmla="*/ 177138 h 611116"/>
                <a:gd name="connsiteX6" fmla="*/ 1206130 w 1276510"/>
                <a:gd name="connsiteY6" fmla="*/ 508874 h 611116"/>
                <a:gd name="connsiteX7" fmla="*/ 819105 w 1276510"/>
                <a:gd name="connsiteY7" fmla="*/ 610947 h 611116"/>
                <a:gd name="connsiteX8" fmla="*/ 385297 w 1276510"/>
                <a:gd name="connsiteY8" fmla="*/ 491862 h 611116"/>
                <a:gd name="connsiteX9" fmla="*/ 198164 w 1276510"/>
                <a:gd name="connsiteY9" fmla="*/ 304729 h 611116"/>
                <a:gd name="connsiteX10" fmla="*/ 11031 w 1276510"/>
                <a:gd name="connsiteY10" fmla="*/ 11270 h 611116"/>
                <a:gd name="connsiteX0" fmla="*/ 11031 w 1272927"/>
                <a:gd name="connsiteY0" fmla="*/ 11270 h 611116"/>
                <a:gd name="connsiteX1" fmla="*/ 538514 w 1272927"/>
                <a:gd name="connsiteY1" fmla="*/ 62059 h 611116"/>
                <a:gd name="connsiteX2" fmla="*/ 636225 w 1272927"/>
                <a:gd name="connsiteY2" fmla="*/ 75066 h 611116"/>
                <a:gd name="connsiteX3" fmla="*/ 759563 w 1272927"/>
                <a:gd name="connsiteY3" fmla="*/ 138861 h 611116"/>
                <a:gd name="connsiteX4" fmla="*/ 899912 w 1272927"/>
                <a:gd name="connsiteY4" fmla="*/ 75066 h 611116"/>
                <a:gd name="connsiteX5" fmla="*/ 948810 w 1272927"/>
                <a:gd name="connsiteY5" fmla="*/ 74277 h 611116"/>
                <a:gd name="connsiteX6" fmla="*/ 1248660 w 1272927"/>
                <a:gd name="connsiteY6" fmla="*/ 177138 h 611116"/>
                <a:gd name="connsiteX7" fmla="*/ 1206130 w 1272927"/>
                <a:gd name="connsiteY7" fmla="*/ 508874 h 611116"/>
                <a:gd name="connsiteX8" fmla="*/ 819105 w 1272927"/>
                <a:gd name="connsiteY8" fmla="*/ 610947 h 611116"/>
                <a:gd name="connsiteX9" fmla="*/ 385297 w 1272927"/>
                <a:gd name="connsiteY9" fmla="*/ 491862 h 611116"/>
                <a:gd name="connsiteX10" fmla="*/ 198164 w 1272927"/>
                <a:gd name="connsiteY10" fmla="*/ 304729 h 611116"/>
                <a:gd name="connsiteX11" fmla="*/ 11031 w 1272927"/>
                <a:gd name="connsiteY11" fmla="*/ 11270 h 611116"/>
                <a:gd name="connsiteX0" fmla="*/ 11031 w 1272927"/>
                <a:gd name="connsiteY0" fmla="*/ 11270 h 611116"/>
                <a:gd name="connsiteX1" fmla="*/ 538514 w 1272927"/>
                <a:gd name="connsiteY1" fmla="*/ 62059 h 611116"/>
                <a:gd name="connsiteX2" fmla="*/ 645066 w 1272927"/>
                <a:gd name="connsiteY2" fmla="*/ 48885 h 611116"/>
                <a:gd name="connsiteX3" fmla="*/ 759563 w 1272927"/>
                <a:gd name="connsiteY3" fmla="*/ 138861 h 611116"/>
                <a:gd name="connsiteX4" fmla="*/ 899912 w 1272927"/>
                <a:gd name="connsiteY4" fmla="*/ 75066 h 611116"/>
                <a:gd name="connsiteX5" fmla="*/ 948810 w 1272927"/>
                <a:gd name="connsiteY5" fmla="*/ 74277 h 611116"/>
                <a:gd name="connsiteX6" fmla="*/ 1248660 w 1272927"/>
                <a:gd name="connsiteY6" fmla="*/ 177138 h 611116"/>
                <a:gd name="connsiteX7" fmla="*/ 1206130 w 1272927"/>
                <a:gd name="connsiteY7" fmla="*/ 508874 h 611116"/>
                <a:gd name="connsiteX8" fmla="*/ 819105 w 1272927"/>
                <a:gd name="connsiteY8" fmla="*/ 610947 h 611116"/>
                <a:gd name="connsiteX9" fmla="*/ 385297 w 1272927"/>
                <a:gd name="connsiteY9" fmla="*/ 491862 h 611116"/>
                <a:gd name="connsiteX10" fmla="*/ 198164 w 1272927"/>
                <a:gd name="connsiteY10" fmla="*/ 304729 h 611116"/>
                <a:gd name="connsiteX11" fmla="*/ 11031 w 1272927"/>
                <a:gd name="connsiteY11" fmla="*/ 11270 h 611116"/>
                <a:gd name="connsiteX0" fmla="*/ 11031 w 1272927"/>
                <a:gd name="connsiteY0" fmla="*/ 11270 h 611116"/>
                <a:gd name="connsiteX1" fmla="*/ 538514 w 1272927"/>
                <a:gd name="connsiteY1" fmla="*/ 62059 h 611116"/>
                <a:gd name="connsiteX2" fmla="*/ 645066 w 1272927"/>
                <a:gd name="connsiteY2" fmla="*/ 48885 h 611116"/>
                <a:gd name="connsiteX3" fmla="*/ 759563 w 1272927"/>
                <a:gd name="connsiteY3" fmla="*/ 138861 h 611116"/>
                <a:gd name="connsiteX4" fmla="*/ 880459 w 1272927"/>
                <a:gd name="connsiteY4" fmla="*/ 62848 h 611116"/>
                <a:gd name="connsiteX5" fmla="*/ 948810 w 1272927"/>
                <a:gd name="connsiteY5" fmla="*/ 74277 h 611116"/>
                <a:gd name="connsiteX6" fmla="*/ 1248660 w 1272927"/>
                <a:gd name="connsiteY6" fmla="*/ 177138 h 611116"/>
                <a:gd name="connsiteX7" fmla="*/ 1206130 w 1272927"/>
                <a:gd name="connsiteY7" fmla="*/ 508874 h 611116"/>
                <a:gd name="connsiteX8" fmla="*/ 819105 w 1272927"/>
                <a:gd name="connsiteY8" fmla="*/ 610947 h 611116"/>
                <a:gd name="connsiteX9" fmla="*/ 385297 w 1272927"/>
                <a:gd name="connsiteY9" fmla="*/ 491862 h 611116"/>
                <a:gd name="connsiteX10" fmla="*/ 198164 w 1272927"/>
                <a:gd name="connsiteY10" fmla="*/ 304729 h 611116"/>
                <a:gd name="connsiteX11" fmla="*/ 11031 w 1272927"/>
                <a:gd name="connsiteY11" fmla="*/ 11270 h 611116"/>
                <a:gd name="connsiteX0" fmla="*/ 11031 w 1272927"/>
                <a:gd name="connsiteY0" fmla="*/ 11270 h 611116"/>
                <a:gd name="connsiteX1" fmla="*/ 538514 w 1272927"/>
                <a:gd name="connsiteY1" fmla="*/ 62059 h 611116"/>
                <a:gd name="connsiteX2" fmla="*/ 645066 w 1272927"/>
                <a:gd name="connsiteY2" fmla="*/ 48885 h 611116"/>
                <a:gd name="connsiteX3" fmla="*/ 759563 w 1272927"/>
                <a:gd name="connsiteY3" fmla="*/ 114425 h 611116"/>
                <a:gd name="connsiteX4" fmla="*/ 880459 w 1272927"/>
                <a:gd name="connsiteY4" fmla="*/ 62848 h 611116"/>
                <a:gd name="connsiteX5" fmla="*/ 948810 w 1272927"/>
                <a:gd name="connsiteY5" fmla="*/ 74277 h 611116"/>
                <a:gd name="connsiteX6" fmla="*/ 1248660 w 1272927"/>
                <a:gd name="connsiteY6" fmla="*/ 177138 h 611116"/>
                <a:gd name="connsiteX7" fmla="*/ 1206130 w 1272927"/>
                <a:gd name="connsiteY7" fmla="*/ 508874 h 611116"/>
                <a:gd name="connsiteX8" fmla="*/ 819105 w 1272927"/>
                <a:gd name="connsiteY8" fmla="*/ 610947 h 611116"/>
                <a:gd name="connsiteX9" fmla="*/ 385297 w 1272927"/>
                <a:gd name="connsiteY9" fmla="*/ 491862 h 611116"/>
                <a:gd name="connsiteX10" fmla="*/ 198164 w 1272927"/>
                <a:gd name="connsiteY10" fmla="*/ 304729 h 611116"/>
                <a:gd name="connsiteX11" fmla="*/ 11031 w 1272927"/>
                <a:gd name="connsiteY11" fmla="*/ 11270 h 611116"/>
                <a:gd name="connsiteX0" fmla="*/ 11031 w 1272927"/>
                <a:gd name="connsiteY0" fmla="*/ 11270 h 611116"/>
                <a:gd name="connsiteX1" fmla="*/ 538514 w 1272927"/>
                <a:gd name="connsiteY1" fmla="*/ 62059 h 611116"/>
                <a:gd name="connsiteX2" fmla="*/ 645066 w 1272927"/>
                <a:gd name="connsiteY2" fmla="*/ 48885 h 611116"/>
                <a:gd name="connsiteX3" fmla="*/ 759563 w 1272927"/>
                <a:gd name="connsiteY3" fmla="*/ 114425 h 611116"/>
                <a:gd name="connsiteX4" fmla="*/ 880459 w 1272927"/>
                <a:gd name="connsiteY4" fmla="*/ 62848 h 611116"/>
                <a:gd name="connsiteX5" fmla="*/ 948811 w 1272927"/>
                <a:gd name="connsiteY5" fmla="*/ 107439 h 611116"/>
                <a:gd name="connsiteX6" fmla="*/ 1248660 w 1272927"/>
                <a:gd name="connsiteY6" fmla="*/ 177138 h 611116"/>
                <a:gd name="connsiteX7" fmla="*/ 1206130 w 1272927"/>
                <a:gd name="connsiteY7" fmla="*/ 508874 h 611116"/>
                <a:gd name="connsiteX8" fmla="*/ 819105 w 1272927"/>
                <a:gd name="connsiteY8" fmla="*/ 610947 h 611116"/>
                <a:gd name="connsiteX9" fmla="*/ 385297 w 1272927"/>
                <a:gd name="connsiteY9" fmla="*/ 491862 h 611116"/>
                <a:gd name="connsiteX10" fmla="*/ 198164 w 1272927"/>
                <a:gd name="connsiteY10" fmla="*/ 304729 h 611116"/>
                <a:gd name="connsiteX11" fmla="*/ 11031 w 1272927"/>
                <a:gd name="connsiteY11" fmla="*/ 11270 h 611116"/>
                <a:gd name="connsiteX0" fmla="*/ 11031 w 1272409"/>
                <a:gd name="connsiteY0" fmla="*/ 11270 h 611116"/>
                <a:gd name="connsiteX1" fmla="*/ 538514 w 1272409"/>
                <a:gd name="connsiteY1" fmla="*/ 62059 h 611116"/>
                <a:gd name="connsiteX2" fmla="*/ 645066 w 1272409"/>
                <a:gd name="connsiteY2" fmla="*/ 48885 h 611116"/>
                <a:gd name="connsiteX3" fmla="*/ 759563 w 1272409"/>
                <a:gd name="connsiteY3" fmla="*/ 114425 h 611116"/>
                <a:gd name="connsiteX4" fmla="*/ 880459 w 1272409"/>
                <a:gd name="connsiteY4" fmla="*/ 62848 h 611116"/>
                <a:gd name="connsiteX5" fmla="*/ 955885 w 1272409"/>
                <a:gd name="connsiteY5" fmla="*/ 96967 h 611116"/>
                <a:gd name="connsiteX6" fmla="*/ 1248660 w 1272409"/>
                <a:gd name="connsiteY6" fmla="*/ 177138 h 611116"/>
                <a:gd name="connsiteX7" fmla="*/ 1206130 w 1272409"/>
                <a:gd name="connsiteY7" fmla="*/ 508874 h 611116"/>
                <a:gd name="connsiteX8" fmla="*/ 819105 w 1272409"/>
                <a:gd name="connsiteY8" fmla="*/ 610947 h 611116"/>
                <a:gd name="connsiteX9" fmla="*/ 385297 w 1272409"/>
                <a:gd name="connsiteY9" fmla="*/ 491862 h 611116"/>
                <a:gd name="connsiteX10" fmla="*/ 198164 w 1272409"/>
                <a:gd name="connsiteY10" fmla="*/ 304729 h 611116"/>
                <a:gd name="connsiteX11" fmla="*/ 11031 w 1272409"/>
                <a:gd name="connsiteY11" fmla="*/ 11270 h 611116"/>
                <a:gd name="connsiteX0" fmla="*/ 10942 w 1272320"/>
                <a:gd name="connsiteY0" fmla="*/ 11563 h 611409"/>
                <a:gd name="connsiteX1" fmla="*/ 536657 w 1272320"/>
                <a:gd name="connsiteY1" fmla="*/ 60606 h 611409"/>
                <a:gd name="connsiteX2" fmla="*/ 644977 w 1272320"/>
                <a:gd name="connsiteY2" fmla="*/ 49178 h 611409"/>
                <a:gd name="connsiteX3" fmla="*/ 759474 w 1272320"/>
                <a:gd name="connsiteY3" fmla="*/ 114718 h 611409"/>
                <a:gd name="connsiteX4" fmla="*/ 880370 w 1272320"/>
                <a:gd name="connsiteY4" fmla="*/ 63141 h 611409"/>
                <a:gd name="connsiteX5" fmla="*/ 955796 w 1272320"/>
                <a:gd name="connsiteY5" fmla="*/ 97260 h 611409"/>
                <a:gd name="connsiteX6" fmla="*/ 1248571 w 1272320"/>
                <a:gd name="connsiteY6" fmla="*/ 177431 h 611409"/>
                <a:gd name="connsiteX7" fmla="*/ 1206041 w 1272320"/>
                <a:gd name="connsiteY7" fmla="*/ 509167 h 611409"/>
                <a:gd name="connsiteX8" fmla="*/ 819016 w 1272320"/>
                <a:gd name="connsiteY8" fmla="*/ 611240 h 611409"/>
                <a:gd name="connsiteX9" fmla="*/ 385208 w 1272320"/>
                <a:gd name="connsiteY9" fmla="*/ 492155 h 611409"/>
                <a:gd name="connsiteX10" fmla="*/ 198075 w 1272320"/>
                <a:gd name="connsiteY10" fmla="*/ 305022 h 611409"/>
                <a:gd name="connsiteX11" fmla="*/ 10942 w 1272320"/>
                <a:gd name="connsiteY11" fmla="*/ 11563 h 611409"/>
                <a:gd name="connsiteX0" fmla="*/ 10587 w 1271965"/>
                <a:gd name="connsiteY0" fmla="*/ 13850 h 613696"/>
                <a:gd name="connsiteX1" fmla="*/ 529229 w 1271965"/>
                <a:gd name="connsiteY1" fmla="*/ 50675 h 613696"/>
                <a:gd name="connsiteX2" fmla="*/ 644622 w 1271965"/>
                <a:gd name="connsiteY2" fmla="*/ 51465 h 613696"/>
                <a:gd name="connsiteX3" fmla="*/ 759119 w 1271965"/>
                <a:gd name="connsiteY3" fmla="*/ 117005 h 613696"/>
                <a:gd name="connsiteX4" fmla="*/ 880015 w 1271965"/>
                <a:gd name="connsiteY4" fmla="*/ 65428 h 613696"/>
                <a:gd name="connsiteX5" fmla="*/ 955441 w 1271965"/>
                <a:gd name="connsiteY5" fmla="*/ 99547 h 613696"/>
                <a:gd name="connsiteX6" fmla="*/ 1248216 w 1271965"/>
                <a:gd name="connsiteY6" fmla="*/ 179718 h 613696"/>
                <a:gd name="connsiteX7" fmla="*/ 1205686 w 1271965"/>
                <a:gd name="connsiteY7" fmla="*/ 511454 h 613696"/>
                <a:gd name="connsiteX8" fmla="*/ 818661 w 1271965"/>
                <a:gd name="connsiteY8" fmla="*/ 613527 h 613696"/>
                <a:gd name="connsiteX9" fmla="*/ 384853 w 1271965"/>
                <a:gd name="connsiteY9" fmla="*/ 494442 h 613696"/>
                <a:gd name="connsiteX10" fmla="*/ 197720 w 1271965"/>
                <a:gd name="connsiteY10" fmla="*/ 307309 h 613696"/>
                <a:gd name="connsiteX11" fmla="*/ 10587 w 1271965"/>
                <a:gd name="connsiteY11" fmla="*/ 13850 h 613696"/>
                <a:gd name="connsiteX0" fmla="*/ 10587 w 1260827"/>
                <a:gd name="connsiteY0" fmla="*/ 13850 h 613790"/>
                <a:gd name="connsiteX1" fmla="*/ 529229 w 1260827"/>
                <a:gd name="connsiteY1" fmla="*/ 50675 h 613790"/>
                <a:gd name="connsiteX2" fmla="*/ 644622 w 1260827"/>
                <a:gd name="connsiteY2" fmla="*/ 51465 h 613790"/>
                <a:gd name="connsiteX3" fmla="*/ 759119 w 1260827"/>
                <a:gd name="connsiteY3" fmla="*/ 117005 h 613790"/>
                <a:gd name="connsiteX4" fmla="*/ 880015 w 1260827"/>
                <a:gd name="connsiteY4" fmla="*/ 65428 h 613790"/>
                <a:gd name="connsiteX5" fmla="*/ 955441 w 1260827"/>
                <a:gd name="connsiteY5" fmla="*/ 99547 h 613790"/>
                <a:gd name="connsiteX6" fmla="*/ 1248216 w 1260827"/>
                <a:gd name="connsiteY6" fmla="*/ 179718 h 613790"/>
                <a:gd name="connsiteX7" fmla="*/ 1168547 w 1260827"/>
                <a:gd name="connsiteY7" fmla="*/ 514945 h 613790"/>
                <a:gd name="connsiteX8" fmla="*/ 818661 w 1260827"/>
                <a:gd name="connsiteY8" fmla="*/ 613527 h 613790"/>
                <a:gd name="connsiteX9" fmla="*/ 384853 w 1260827"/>
                <a:gd name="connsiteY9" fmla="*/ 494442 h 613790"/>
                <a:gd name="connsiteX10" fmla="*/ 197720 w 1260827"/>
                <a:gd name="connsiteY10" fmla="*/ 307309 h 613790"/>
                <a:gd name="connsiteX11" fmla="*/ 10587 w 1260827"/>
                <a:gd name="connsiteY11" fmla="*/ 13850 h 61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0827" h="613790">
                  <a:moveTo>
                    <a:pt x="10587" y="13850"/>
                  </a:moveTo>
                  <a:cubicBezTo>
                    <a:pt x="65838" y="-28922"/>
                    <a:pt x="425030" y="40042"/>
                    <a:pt x="529229" y="50675"/>
                  </a:cubicBezTo>
                  <a:cubicBezTo>
                    <a:pt x="633428" y="61308"/>
                    <a:pt x="606307" y="40410"/>
                    <a:pt x="644622" y="51465"/>
                  </a:cubicBezTo>
                  <a:cubicBezTo>
                    <a:pt x="682937" y="62520"/>
                    <a:pt x="719887" y="114678"/>
                    <a:pt x="759119" y="117005"/>
                  </a:cubicBezTo>
                  <a:cubicBezTo>
                    <a:pt x="798351" y="119332"/>
                    <a:pt x="847295" y="68338"/>
                    <a:pt x="880015" y="65428"/>
                  </a:cubicBezTo>
                  <a:cubicBezTo>
                    <a:pt x="912735" y="62518"/>
                    <a:pt x="897316" y="82535"/>
                    <a:pt x="955441" y="99547"/>
                  </a:cubicBezTo>
                  <a:cubicBezTo>
                    <a:pt x="1013566" y="116559"/>
                    <a:pt x="1212698" y="110485"/>
                    <a:pt x="1248216" y="179718"/>
                  </a:cubicBezTo>
                  <a:cubicBezTo>
                    <a:pt x="1283734" y="248951"/>
                    <a:pt x="1240139" y="442644"/>
                    <a:pt x="1168547" y="514945"/>
                  </a:cubicBezTo>
                  <a:cubicBezTo>
                    <a:pt x="1096955" y="587246"/>
                    <a:pt x="949277" y="616944"/>
                    <a:pt x="818661" y="613527"/>
                  </a:cubicBezTo>
                  <a:cubicBezTo>
                    <a:pt x="688045" y="610110"/>
                    <a:pt x="488343" y="545478"/>
                    <a:pt x="384853" y="494442"/>
                  </a:cubicBezTo>
                  <a:cubicBezTo>
                    <a:pt x="281363" y="443406"/>
                    <a:pt x="264351" y="385990"/>
                    <a:pt x="197720" y="307309"/>
                  </a:cubicBezTo>
                  <a:cubicBezTo>
                    <a:pt x="131089" y="228628"/>
                    <a:pt x="-44664" y="56622"/>
                    <a:pt x="10587" y="13850"/>
                  </a:cubicBezTo>
                  <a:close/>
                </a:path>
              </a:pathLst>
            </a:custGeom>
            <a:noFill/>
            <a:ln w="171450">
              <a:solidFill>
                <a:srgbClr val="FF0000"/>
              </a:solidFill>
            </a:ln>
            <a:scene3d>
              <a:camera prst="orthographicFront"/>
              <a:lightRig rig="threePt" dir="t"/>
            </a:scene3d>
            <a:sp3d>
              <a:bevelT w="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pic>
        <p:nvPicPr>
          <p:cNvPr id="1026" name="Picture 2" descr="Related image">
            <a:extLst>
              <a:ext uri="{FF2B5EF4-FFF2-40B4-BE49-F238E27FC236}">
                <a16:creationId xmlns:a16="http://schemas.microsoft.com/office/drawing/2014/main" id="{BD4880FB-45C8-489C-9F55-BF22414E676A}"/>
              </a:ext>
            </a:extLst>
          </p:cNvPr>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5441" b="89869" l="10000" r="90000">
                        <a14:foregroundMark x1="47125" y1="7692" x2="56000" y2="5441"/>
                        <a14:foregroundMark x1="38125" y1="88931" x2="42375" y2="75047"/>
                        <a14:foregroundMark x1="59125" y1="88931" x2="52125" y2="74109"/>
                        <a14:backgroundMark x1="66750" y1="26266" x2="68625" y2="37336"/>
                        <a14:backgroundMark x1="68625" y1="37336" x2="65625" y2="30957"/>
                        <a14:backgroundMark x1="62500" y1="40901" x2="64125" y2="46904"/>
                      </a14:backgroundRemoval>
                    </a14:imgEffect>
                  </a14:imgLayer>
                </a14:imgProps>
              </a:ext>
              <a:ext uri="{28A0092B-C50C-407E-A947-70E740481C1C}">
                <a14:useLocalDpi xmlns:a14="http://schemas.microsoft.com/office/drawing/2010/main" val="0"/>
              </a:ext>
            </a:extLst>
          </a:blip>
          <a:srcRect l="62761" t="28787" r="12500" b="40224"/>
          <a:stretch/>
        </p:blipFill>
        <p:spPr bwMode="auto">
          <a:xfrm>
            <a:off x="5316014" y="2004342"/>
            <a:ext cx="1885085" cy="1573224"/>
          </a:xfrm>
          <a:prstGeom prst="rect">
            <a:avLst/>
          </a:prstGeom>
          <a:noFill/>
          <a:scene3d>
            <a:camera prst="orthographicFront"/>
            <a:lightRig rig="threePt" dir="t"/>
          </a:scene3d>
          <a:sp3d>
            <a:bevelT w="209550" h="304800"/>
          </a:sp3d>
          <a:extLst>
            <a:ext uri="{909E8E84-426E-40DD-AFC4-6F175D3DCCD1}">
              <a14:hiddenFill xmlns:a14="http://schemas.microsoft.com/office/drawing/2010/main">
                <a:solidFill>
                  <a:srgbClr val="FFFFFF"/>
                </a:solidFill>
              </a14:hiddenFill>
            </a:ext>
          </a:extLst>
        </p:spPr>
      </p:pic>
      <p:grpSp>
        <p:nvGrpSpPr>
          <p:cNvPr id="1035" name="Group 1034">
            <a:extLst>
              <a:ext uri="{FF2B5EF4-FFF2-40B4-BE49-F238E27FC236}">
                <a16:creationId xmlns:a16="http://schemas.microsoft.com/office/drawing/2014/main" id="{D538D82B-6BE9-43A5-B105-0289F3C1D995}"/>
              </a:ext>
            </a:extLst>
          </p:cNvPr>
          <p:cNvGrpSpPr/>
          <p:nvPr/>
        </p:nvGrpSpPr>
        <p:grpSpPr>
          <a:xfrm>
            <a:off x="4360797" y="1582776"/>
            <a:ext cx="581184" cy="802050"/>
            <a:chOff x="4344526" y="1555116"/>
            <a:chExt cx="581184" cy="802050"/>
          </a:xfrm>
        </p:grpSpPr>
        <p:grpSp>
          <p:nvGrpSpPr>
            <p:cNvPr id="1027" name="Group 1026">
              <a:extLst>
                <a:ext uri="{FF2B5EF4-FFF2-40B4-BE49-F238E27FC236}">
                  <a16:creationId xmlns:a16="http://schemas.microsoft.com/office/drawing/2014/main" id="{88DE8A35-BDB2-4522-A668-A87B61E0B244}"/>
                </a:ext>
              </a:extLst>
            </p:cNvPr>
            <p:cNvGrpSpPr/>
            <p:nvPr/>
          </p:nvGrpSpPr>
          <p:grpSpPr>
            <a:xfrm>
              <a:off x="4344526" y="1581663"/>
              <a:ext cx="546572" cy="775503"/>
              <a:chOff x="4344526" y="1241416"/>
              <a:chExt cx="546572" cy="775503"/>
            </a:xfrm>
          </p:grpSpPr>
          <p:sp>
            <p:nvSpPr>
              <p:cNvPr id="22" name="Oval 21">
                <a:extLst>
                  <a:ext uri="{FF2B5EF4-FFF2-40B4-BE49-F238E27FC236}">
                    <a16:creationId xmlns:a16="http://schemas.microsoft.com/office/drawing/2014/main" id="{8831A2B0-48AE-47FB-AFB2-7F92E6165B13}"/>
                  </a:ext>
                </a:extLst>
              </p:cNvPr>
              <p:cNvSpPr/>
              <p:nvPr/>
            </p:nvSpPr>
            <p:spPr>
              <a:xfrm rot="435154">
                <a:off x="4344526" y="1241416"/>
                <a:ext cx="546572" cy="775503"/>
              </a:xfrm>
              <a:custGeom>
                <a:avLst/>
                <a:gdLst>
                  <a:gd name="connsiteX0" fmla="*/ 0 w 562660"/>
                  <a:gd name="connsiteY0" fmla="*/ 420687 h 841374"/>
                  <a:gd name="connsiteX1" fmla="*/ 281330 w 562660"/>
                  <a:gd name="connsiteY1" fmla="*/ 0 h 841374"/>
                  <a:gd name="connsiteX2" fmla="*/ 562660 w 562660"/>
                  <a:gd name="connsiteY2" fmla="*/ 420687 h 841374"/>
                  <a:gd name="connsiteX3" fmla="*/ 281330 w 562660"/>
                  <a:gd name="connsiteY3" fmla="*/ 841374 h 841374"/>
                  <a:gd name="connsiteX4" fmla="*/ 0 w 562660"/>
                  <a:gd name="connsiteY4" fmla="*/ 420687 h 841374"/>
                  <a:gd name="connsiteX0" fmla="*/ 21365 w 584025"/>
                  <a:gd name="connsiteY0" fmla="*/ 423062 h 843749"/>
                  <a:gd name="connsiteX1" fmla="*/ 51284 w 584025"/>
                  <a:gd name="connsiteY1" fmla="*/ 259690 h 843749"/>
                  <a:gd name="connsiteX2" fmla="*/ 302695 w 584025"/>
                  <a:gd name="connsiteY2" fmla="*/ 2375 h 843749"/>
                  <a:gd name="connsiteX3" fmla="*/ 584025 w 584025"/>
                  <a:gd name="connsiteY3" fmla="*/ 423062 h 843749"/>
                  <a:gd name="connsiteX4" fmla="*/ 302695 w 584025"/>
                  <a:gd name="connsiteY4" fmla="*/ 843749 h 843749"/>
                  <a:gd name="connsiteX5" fmla="*/ 21365 w 584025"/>
                  <a:gd name="connsiteY5" fmla="*/ 423062 h 843749"/>
                  <a:gd name="connsiteX0" fmla="*/ 34917 w 564670"/>
                  <a:gd name="connsiteY0" fmla="*/ 513196 h 845070"/>
                  <a:gd name="connsiteX1" fmla="*/ 31929 w 564670"/>
                  <a:gd name="connsiteY1" fmla="*/ 259690 h 845070"/>
                  <a:gd name="connsiteX2" fmla="*/ 283340 w 564670"/>
                  <a:gd name="connsiteY2" fmla="*/ 2375 h 845070"/>
                  <a:gd name="connsiteX3" fmla="*/ 564670 w 564670"/>
                  <a:gd name="connsiteY3" fmla="*/ 423062 h 845070"/>
                  <a:gd name="connsiteX4" fmla="*/ 283340 w 564670"/>
                  <a:gd name="connsiteY4" fmla="*/ 843749 h 845070"/>
                  <a:gd name="connsiteX5" fmla="*/ 34917 w 564670"/>
                  <a:gd name="connsiteY5" fmla="*/ 513196 h 845070"/>
                  <a:gd name="connsiteX0" fmla="*/ 23763 w 553516"/>
                  <a:gd name="connsiteY0" fmla="*/ 513294 h 844500"/>
                  <a:gd name="connsiteX1" fmla="*/ 41870 w 553516"/>
                  <a:gd name="connsiteY1" fmla="*/ 257103 h 844500"/>
                  <a:gd name="connsiteX2" fmla="*/ 272186 w 553516"/>
                  <a:gd name="connsiteY2" fmla="*/ 2473 h 844500"/>
                  <a:gd name="connsiteX3" fmla="*/ 553516 w 553516"/>
                  <a:gd name="connsiteY3" fmla="*/ 423160 h 844500"/>
                  <a:gd name="connsiteX4" fmla="*/ 272186 w 553516"/>
                  <a:gd name="connsiteY4" fmla="*/ 843847 h 844500"/>
                  <a:gd name="connsiteX5" fmla="*/ 23763 w 553516"/>
                  <a:gd name="connsiteY5" fmla="*/ 513294 h 844500"/>
                  <a:gd name="connsiteX0" fmla="*/ 16819 w 546572"/>
                  <a:gd name="connsiteY0" fmla="*/ 513294 h 844500"/>
                  <a:gd name="connsiteX1" fmla="*/ 34926 w 546572"/>
                  <a:gd name="connsiteY1" fmla="*/ 257103 h 844500"/>
                  <a:gd name="connsiteX2" fmla="*/ 265242 w 546572"/>
                  <a:gd name="connsiteY2" fmla="*/ 2473 h 844500"/>
                  <a:gd name="connsiteX3" fmla="*/ 546572 w 546572"/>
                  <a:gd name="connsiteY3" fmla="*/ 423160 h 844500"/>
                  <a:gd name="connsiteX4" fmla="*/ 265242 w 546572"/>
                  <a:gd name="connsiteY4" fmla="*/ 843847 h 844500"/>
                  <a:gd name="connsiteX5" fmla="*/ 16819 w 546572"/>
                  <a:gd name="connsiteY5" fmla="*/ 513294 h 844500"/>
                  <a:gd name="connsiteX0" fmla="*/ 16819 w 546572"/>
                  <a:gd name="connsiteY0" fmla="*/ 533136 h 864342"/>
                  <a:gd name="connsiteX1" fmla="*/ 34926 w 546572"/>
                  <a:gd name="connsiteY1" fmla="*/ 276945 h 864342"/>
                  <a:gd name="connsiteX2" fmla="*/ 160039 w 546572"/>
                  <a:gd name="connsiteY2" fmla="*/ 80956 h 864342"/>
                  <a:gd name="connsiteX3" fmla="*/ 265242 w 546572"/>
                  <a:gd name="connsiteY3" fmla="*/ 22315 h 864342"/>
                  <a:gd name="connsiteX4" fmla="*/ 546572 w 546572"/>
                  <a:gd name="connsiteY4" fmla="*/ 443002 h 864342"/>
                  <a:gd name="connsiteX5" fmla="*/ 265242 w 546572"/>
                  <a:gd name="connsiteY5" fmla="*/ 863689 h 864342"/>
                  <a:gd name="connsiteX6" fmla="*/ 16819 w 546572"/>
                  <a:gd name="connsiteY6" fmla="*/ 533136 h 864342"/>
                  <a:gd name="connsiteX0" fmla="*/ 16819 w 546572"/>
                  <a:gd name="connsiteY0" fmla="*/ 502656 h 833862"/>
                  <a:gd name="connsiteX1" fmla="*/ 34926 w 546572"/>
                  <a:gd name="connsiteY1" fmla="*/ 246465 h 833862"/>
                  <a:gd name="connsiteX2" fmla="*/ 160039 w 546572"/>
                  <a:gd name="connsiteY2" fmla="*/ 50476 h 833862"/>
                  <a:gd name="connsiteX3" fmla="*/ 321776 w 546572"/>
                  <a:gd name="connsiteY3" fmla="*/ 31801 h 833862"/>
                  <a:gd name="connsiteX4" fmla="*/ 546572 w 546572"/>
                  <a:gd name="connsiteY4" fmla="*/ 412522 h 833862"/>
                  <a:gd name="connsiteX5" fmla="*/ 265242 w 546572"/>
                  <a:gd name="connsiteY5" fmla="*/ 833209 h 833862"/>
                  <a:gd name="connsiteX6" fmla="*/ 16819 w 546572"/>
                  <a:gd name="connsiteY6" fmla="*/ 502656 h 833862"/>
                  <a:gd name="connsiteX0" fmla="*/ 16819 w 546572"/>
                  <a:gd name="connsiteY0" fmla="*/ 502656 h 852104"/>
                  <a:gd name="connsiteX1" fmla="*/ 34926 w 546572"/>
                  <a:gd name="connsiteY1" fmla="*/ 246465 h 852104"/>
                  <a:gd name="connsiteX2" fmla="*/ 160039 w 546572"/>
                  <a:gd name="connsiteY2" fmla="*/ 50476 h 852104"/>
                  <a:gd name="connsiteX3" fmla="*/ 321776 w 546572"/>
                  <a:gd name="connsiteY3" fmla="*/ 31801 h 852104"/>
                  <a:gd name="connsiteX4" fmla="*/ 546572 w 546572"/>
                  <a:gd name="connsiteY4" fmla="*/ 412522 h 852104"/>
                  <a:gd name="connsiteX5" fmla="*/ 265242 w 546572"/>
                  <a:gd name="connsiteY5" fmla="*/ 833209 h 852104"/>
                  <a:gd name="connsiteX6" fmla="*/ 142082 w 546572"/>
                  <a:gd name="connsiteY6" fmla="*/ 751595 h 852104"/>
                  <a:gd name="connsiteX7" fmla="*/ 16819 w 546572"/>
                  <a:gd name="connsiteY7" fmla="*/ 502656 h 852104"/>
                  <a:gd name="connsiteX0" fmla="*/ 16819 w 546572"/>
                  <a:gd name="connsiteY0" fmla="*/ 502656 h 809114"/>
                  <a:gd name="connsiteX1" fmla="*/ 34926 w 546572"/>
                  <a:gd name="connsiteY1" fmla="*/ 246465 h 809114"/>
                  <a:gd name="connsiteX2" fmla="*/ 160039 w 546572"/>
                  <a:gd name="connsiteY2" fmla="*/ 50476 h 809114"/>
                  <a:gd name="connsiteX3" fmla="*/ 321776 w 546572"/>
                  <a:gd name="connsiteY3" fmla="*/ 31801 h 809114"/>
                  <a:gd name="connsiteX4" fmla="*/ 546572 w 546572"/>
                  <a:gd name="connsiteY4" fmla="*/ 412522 h 809114"/>
                  <a:gd name="connsiteX5" fmla="*/ 361128 w 546572"/>
                  <a:gd name="connsiteY5" fmla="*/ 778133 h 809114"/>
                  <a:gd name="connsiteX6" fmla="*/ 142082 w 546572"/>
                  <a:gd name="connsiteY6" fmla="*/ 751595 h 809114"/>
                  <a:gd name="connsiteX7" fmla="*/ 16819 w 546572"/>
                  <a:gd name="connsiteY7" fmla="*/ 502656 h 809114"/>
                  <a:gd name="connsiteX0" fmla="*/ 16819 w 546572"/>
                  <a:gd name="connsiteY0" fmla="*/ 480416 h 786874"/>
                  <a:gd name="connsiteX1" fmla="*/ 34926 w 546572"/>
                  <a:gd name="connsiteY1" fmla="*/ 224225 h 786874"/>
                  <a:gd name="connsiteX2" fmla="*/ 160039 w 546572"/>
                  <a:gd name="connsiteY2" fmla="*/ 28236 h 786874"/>
                  <a:gd name="connsiteX3" fmla="*/ 374092 w 546572"/>
                  <a:gd name="connsiteY3" fmla="*/ 50063 h 786874"/>
                  <a:gd name="connsiteX4" fmla="*/ 546572 w 546572"/>
                  <a:gd name="connsiteY4" fmla="*/ 390282 h 786874"/>
                  <a:gd name="connsiteX5" fmla="*/ 361128 w 546572"/>
                  <a:gd name="connsiteY5" fmla="*/ 755893 h 786874"/>
                  <a:gd name="connsiteX6" fmla="*/ 142082 w 546572"/>
                  <a:gd name="connsiteY6" fmla="*/ 729355 h 786874"/>
                  <a:gd name="connsiteX7" fmla="*/ 16819 w 546572"/>
                  <a:gd name="connsiteY7" fmla="*/ 480416 h 786874"/>
                  <a:gd name="connsiteX0" fmla="*/ 16819 w 546572"/>
                  <a:gd name="connsiteY0" fmla="*/ 469045 h 775503"/>
                  <a:gd name="connsiteX1" fmla="*/ 34926 w 546572"/>
                  <a:gd name="connsiteY1" fmla="*/ 212854 h 775503"/>
                  <a:gd name="connsiteX2" fmla="*/ 140147 w 546572"/>
                  <a:gd name="connsiteY2" fmla="*/ 36156 h 775503"/>
                  <a:gd name="connsiteX3" fmla="*/ 374092 w 546572"/>
                  <a:gd name="connsiteY3" fmla="*/ 38692 h 775503"/>
                  <a:gd name="connsiteX4" fmla="*/ 546572 w 546572"/>
                  <a:gd name="connsiteY4" fmla="*/ 378911 h 775503"/>
                  <a:gd name="connsiteX5" fmla="*/ 361128 w 546572"/>
                  <a:gd name="connsiteY5" fmla="*/ 744522 h 775503"/>
                  <a:gd name="connsiteX6" fmla="*/ 142082 w 546572"/>
                  <a:gd name="connsiteY6" fmla="*/ 717984 h 775503"/>
                  <a:gd name="connsiteX7" fmla="*/ 16819 w 546572"/>
                  <a:gd name="connsiteY7" fmla="*/ 469045 h 775503"/>
                  <a:gd name="connsiteX0" fmla="*/ 16819 w 546572"/>
                  <a:gd name="connsiteY0" fmla="*/ 469045 h 775503"/>
                  <a:gd name="connsiteX1" fmla="*/ 34926 w 546572"/>
                  <a:gd name="connsiteY1" fmla="*/ 212854 h 775503"/>
                  <a:gd name="connsiteX2" fmla="*/ 140147 w 546572"/>
                  <a:gd name="connsiteY2" fmla="*/ 36156 h 775503"/>
                  <a:gd name="connsiteX3" fmla="*/ 374092 w 546572"/>
                  <a:gd name="connsiteY3" fmla="*/ 38692 h 775503"/>
                  <a:gd name="connsiteX4" fmla="*/ 546572 w 546572"/>
                  <a:gd name="connsiteY4" fmla="*/ 378911 h 775503"/>
                  <a:gd name="connsiteX5" fmla="*/ 361128 w 546572"/>
                  <a:gd name="connsiteY5" fmla="*/ 744522 h 775503"/>
                  <a:gd name="connsiteX6" fmla="*/ 142082 w 546572"/>
                  <a:gd name="connsiteY6" fmla="*/ 717984 h 775503"/>
                  <a:gd name="connsiteX7" fmla="*/ 16819 w 546572"/>
                  <a:gd name="connsiteY7" fmla="*/ 469045 h 77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572" h="775503">
                    <a:moveTo>
                      <a:pt x="16819" y="469045"/>
                    </a:moveTo>
                    <a:cubicBezTo>
                      <a:pt x="-21567" y="371254"/>
                      <a:pt x="15039" y="326694"/>
                      <a:pt x="34926" y="212854"/>
                    </a:cubicBezTo>
                    <a:cubicBezTo>
                      <a:pt x="58796" y="137491"/>
                      <a:pt x="101761" y="78594"/>
                      <a:pt x="140147" y="36156"/>
                    </a:cubicBezTo>
                    <a:cubicBezTo>
                      <a:pt x="178533" y="-6282"/>
                      <a:pt x="306355" y="-18434"/>
                      <a:pt x="374092" y="38692"/>
                    </a:cubicBezTo>
                    <a:cubicBezTo>
                      <a:pt x="441830" y="95818"/>
                      <a:pt x="546572" y="146572"/>
                      <a:pt x="546572" y="378911"/>
                    </a:cubicBezTo>
                    <a:cubicBezTo>
                      <a:pt x="546572" y="611250"/>
                      <a:pt x="428543" y="688010"/>
                      <a:pt x="361128" y="744522"/>
                    </a:cubicBezTo>
                    <a:cubicBezTo>
                      <a:pt x="293713" y="801034"/>
                      <a:pt x="183486" y="773076"/>
                      <a:pt x="142082" y="717984"/>
                    </a:cubicBezTo>
                    <a:cubicBezTo>
                      <a:pt x="100678" y="662892"/>
                      <a:pt x="34678" y="553233"/>
                      <a:pt x="16819" y="469045"/>
                    </a:cubicBezTo>
                    <a:close/>
                  </a:path>
                </a:pathLst>
              </a:custGeom>
              <a:solidFill>
                <a:schemeClr val="bg1"/>
              </a:solidFill>
              <a:ln>
                <a:noFill/>
              </a:ln>
              <a:scene3d>
                <a:camera prst="orthographicFront"/>
                <a:lightRig rig="threePt" dir="t"/>
              </a:scene3d>
              <a:sp3d>
                <a:bevelT w="2222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2572DF0-5F35-4697-9D2A-8611F034D733}"/>
                  </a:ext>
                </a:extLst>
              </p:cNvPr>
              <p:cNvSpPr/>
              <p:nvPr/>
            </p:nvSpPr>
            <p:spPr>
              <a:xfrm rot="371267">
                <a:off x="4509762" y="1553170"/>
                <a:ext cx="208398" cy="242422"/>
              </a:xfrm>
              <a:prstGeom prst="ellipse">
                <a:avLst/>
              </a:prstGeom>
              <a:solidFill>
                <a:schemeClr val="tx1">
                  <a:lumMod val="95000"/>
                  <a:lumOff val="5000"/>
                </a:schemeClr>
              </a:solidFill>
              <a:ln>
                <a:noFill/>
              </a:ln>
              <a:scene3d>
                <a:camera prst="orthographicFront"/>
                <a:lightRig rig="threePt" dir="t"/>
              </a:scene3d>
              <a:sp3d>
                <a:bevelT w="133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66BE82C-A34F-4F30-A4B3-3D8FA8A83DEC}"/>
                  </a:ext>
                </a:extLst>
              </p:cNvPr>
              <p:cNvSpPr/>
              <p:nvPr/>
            </p:nvSpPr>
            <p:spPr>
              <a:xfrm rot="20654500">
                <a:off x="4399971" y="1272667"/>
                <a:ext cx="426115" cy="211472"/>
              </a:xfrm>
              <a:custGeom>
                <a:avLst/>
                <a:gdLst>
                  <a:gd name="connsiteX0" fmla="*/ 24153 w 469822"/>
                  <a:gd name="connsiteY0" fmla="*/ 69482 h 182494"/>
                  <a:gd name="connsiteX1" fmla="*/ 66967 w 469822"/>
                  <a:gd name="connsiteY1" fmla="*/ 17493 h 182494"/>
                  <a:gd name="connsiteX2" fmla="*/ 210703 w 469822"/>
                  <a:gd name="connsiteY2" fmla="*/ 8318 h 182494"/>
                  <a:gd name="connsiteX3" fmla="*/ 265750 w 469822"/>
                  <a:gd name="connsiteY3" fmla="*/ 2202 h 182494"/>
                  <a:gd name="connsiteX4" fmla="*/ 329972 w 469822"/>
                  <a:gd name="connsiteY4" fmla="*/ 48075 h 182494"/>
                  <a:gd name="connsiteX5" fmla="*/ 418660 w 469822"/>
                  <a:gd name="connsiteY5" fmla="*/ 90889 h 182494"/>
                  <a:gd name="connsiteX6" fmla="*/ 443125 w 469822"/>
                  <a:gd name="connsiteY6" fmla="*/ 155111 h 182494"/>
                  <a:gd name="connsiteX7" fmla="*/ 440067 w 469822"/>
                  <a:gd name="connsiteY7" fmla="*/ 176519 h 182494"/>
                  <a:gd name="connsiteX8" fmla="*/ 24153 w 469822"/>
                  <a:gd name="connsiteY8" fmla="*/ 69482 h 182494"/>
                  <a:gd name="connsiteX0" fmla="*/ 24153 w 469822"/>
                  <a:gd name="connsiteY0" fmla="*/ 69273 h 182285"/>
                  <a:gd name="connsiteX1" fmla="*/ 66967 w 469822"/>
                  <a:gd name="connsiteY1" fmla="*/ 17284 h 182285"/>
                  <a:gd name="connsiteX2" fmla="*/ 210703 w 469822"/>
                  <a:gd name="connsiteY2" fmla="*/ 8109 h 182285"/>
                  <a:gd name="connsiteX3" fmla="*/ 265750 w 469822"/>
                  <a:gd name="connsiteY3" fmla="*/ 1993 h 182285"/>
                  <a:gd name="connsiteX4" fmla="*/ 329972 w 469822"/>
                  <a:gd name="connsiteY4" fmla="*/ 44808 h 182285"/>
                  <a:gd name="connsiteX5" fmla="*/ 418660 w 469822"/>
                  <a:gd name="connsiteY5" fmla="*/ 90680 h 182285"/>
                  <a:gd name="connsiteX6" fmla="*/ 443125 w 469822"/>
                  <a:gd name="connsiteY6" fmla="*/ 154902 h 182285"/>
                  <a:gd name="connsiteX7" fmla="*/ 440067 w 469822"/>
                  <a:gd name="connsiteY7" fmla="*/ 176310 h 182285"/>
                  <a:gd name="connsiteX8" fmla="*/ 24153 w 469822"/>
                  <a:gd name="connsiteY8" fmla="*/ 69273 h 182285"/>
                  <a:gd name="connsiteX0" fmla="*/ 24153 w 469822"/>
                  <a:gd name="connsiteY0" fmla="*/ 68476 h 181488"/>
                  <a:gd name="connsiteX1" fmla="*/ 66967 w 469822"/>
                  <a:gd name="connsiteY1" fmla="*/ 16487 h 181488"/>
                  <a:gd name="connsiteX2" fmla="*/ 210703 w 469822"/>
                  <a:gd name="connsiteY2" fmla="*/ 7312 h 181488"/>
                  <a:gd name="connsiteX3" fmla="*/ 265750 w 469822"/>
                  <a:gd name="connsiteY3" fmla="*/ 1196 h 181488"/>
                  <a:gd name="connsiteX4" fmla="*/ 341879 w 469822"/>
                  <a:gd name="connsiteY4" fmla="*/ 32105 h 181488"/>
                  <a:gd name="connsiteX5" fmla="*/ 418660 w 469822"/>
                  <a:gd name="connsiteY5" fmla="*/ 89883 h 181488"/>
                  <a:gd name="connsiteX6" fmla="*/ 443125 w 469822"/>
                  <a:gd name="connsiteY6" fmla="*/ 154105 h 181488"/>
                  <a:gd name="connsiteX7" fmla="*/ 440067 w 469822"/>
                  <a:gd name="connsiteY7" fmla="*/ 175513 h 181488"/>
                  <a:gd name="connsiteX8" fmla="*/ 24153 w 469822"/>
                  <a:gd name="connsiteY8" fmla="*/ 68476 h 181488"/>
                  <a:gd name="connsiteX0" fmla="*/ 24153 w 475447"/>
                  <a:gd name="connsiteY0" fmla="*/ 68476 h 177146"/>
                  <a:gd name="connsiteX1" fmla="*/ 66967 w 475447"/>
                  <a:gd name="connsiteY1" fmla="*/ 16487 h 177146"/>
                  <a:gd name="connsiteX2" fmla="*/ 210703 w 475447"/>
                  <a:gd name="connsiteY2" fmla="*/ 7312 h 177146"/>
                  <a:gd name="connsiteX3" fmla="*/ 265750 w 475447"/>
                  <a:gd name="connsiteY3" fmla="*/ 1196 h 177146"/>
                  <a:gd name="connsiteX4" fmla="*/ 341879 w 475447"/>
                  <a:gd name="connsiteY4" fmla="*/ 32105 h 177146"/>
                  <a:gd name="connsiteX5" fmla="*/ 418660 w 475447"/>
                  <a:gd name="connsiteY5" fmla="*/ 89883 h 177146"/>
                  <a:gd name="connsiteX6" fmla="*/ 450268 w 475447"/>
                  <a:gd name="connsiteY6" fmla="*/ 130292 h 177146"/>
                  <a:gd name="connsiteX7" fmla="*/ 440067 w 475447"/>
                  <a:gd name="connsiteY7" fmla="*/ 175513 h 177146"/>
                  <a:gd name="connsiteX8" fmla="*/ 24153 w 475447"/>
                  <a:gd name="connsiteY8" fmla="*/ 68476 h 177146"/>
                  <a:gd name="connsiteX0" fmla="*/ 24153 w 450268"/>
                  <a:gd name="connsiteY0" fmla="*/ 68476 h 175513"/>
                  <a:gd name="connsiteX1" fmla="*/ 66967 w 450268"/>
                  <a:gd name="connsiteY1" fmla="*/ 16487 h 175513"/>
                  <a:gd name="connsiteX2" fmla="*/ 210703 w 450268"/>
                  <a:gd name="connsiteY2" fmla="*/ 7312 h 175513"/>
                  <a:gd name="connsiteX3" fmla="*/ 265750 w 450268"/>
                  <a:gd name="connsiteY3" fmla="*/ 1196 h 175513"/>
                  <a:gd name="connsiteX4" fmla="*/ 341879 w 450268"/>
                  <a:gd name="connsiteY4" fmla="*/ 32105 h 175513"/>
                  <a:gd name="connsiteX5" fmla="*/ 418660 w 450268"/>
                  <a:gd name="connsiteY5" fmla="*/ 89883 h 175513"/>
                  <a:gd name="connsiteX6" fmla="*/ 450268 w 450268"/>
                  <a:gd name="connsiteY6" fmla="*/ 130292 h 175513"/>
                  <a:gd name="connsiteX7" fmla="*/ 440067 w 450268"/>
                  <a:gd name="connsiteY7" fmla="*/ 175513 h 175513"/>
                  <a:gd name="connsiteX8" fmla="*/ 24153 w 450268"/>
                  <a:gd name="connsiteY8" fmla="*/ 68476 h 175513"/>
                  <a:gd name="connsiteX0" fmla="*/ 0 w 426115"/>
                  <a:gd name="connsiteY0" fmla="*/ 68476 h 175513"/>
                  <a:gd name="connsiteX1" fmla="*/ 42814 w 426115"/>
                  <a:gd name="connsiteY1" fmla="*/ 16487 h 175513"/>
                  <a:gd name="connsiteX2" fmla="*/ 186550 w 426115"/>
                  <a:gd name="connsiteY2" fmla="*/ 7312 h 175513"/>
                  <a:gd name="connsiteX3" fmla="*/ 241597 w 426115"/>
                  <a:gd name="connsiteY3" fmla="*/ 1196 h 175513"/>
                  <a:gd name="connsiteX4" fmla="*/ 317726 w 426115"/>
                  <a:gd name="connsiteY4" fmla="*/ 32105 h 175513"/>
                  <a:gd name="connsiteX5" fmla="*/ 394507 w 426115"/>
                  <a:gd name="connsiteY5" fmla="*/ 89883 h 175513"/>
                  <a:gd name="connsiteX6" fmla="*/ 426115 w 426115"/>
                  <a:gd name="connsiteY6" fmla="*/ 130292 h 175513"/>
                  <a:gd name="connsiteX7" fmla="*/ 415914 w 426115"/>
                  <a:gd name="connsiteY7" fmla="*/ 175513 h 175513"/>
                  <a:gd name="connsiteX8" fmla="*/ 0 w 426115"/>
                  <a:gd name="connsiteY8" fmla="*/ 68476 h 175513"/>
                  <a:gd name="connsiteX0" fmla="*/ 21550 w 447665"/>
                  <a:gd name="connsiteY0" fmla="*/ 68476 h 175513"/>
                  <a:gd name="connsiteX1" fmla="*/ 64364 w 447665"/>
                  <a:gd name="connsiteY1" fmla="*/ 16487 h 175513"/>
                  <a:gd name="connsiteX2" fmla="*/ 208100 w 447665"/>
                  <a:gd name="connsiteY2" fmla="*/ 7312 h 175513"/>
                  <a:gd name="connsiteX3" fmla="*/ 263147 w 447665"/>
                  <a:gd name="connsiteY3" fmla="*/ 1196 h 175513"/>
                  <a:gd name="connsiteX4" fmla="*/ 339276 w 447665"/>
                  <a:gd name="connsiteY4" fmla="*/ 32105 h 175513"/>
                  <a:gd name="connsiteX5" fmla="*/ 416057 w 447665"/>
                  <a:gd name="connsiteY5" fmla="*/ 89883 h 175513"/>
                  <a:gd name="connsiteX6" fmla="*/ 447665 w 447665"/>
                  <a:gd name="connsiteY6" fmla="*/ 130292 h 175513"/>
                  <a:gd name="connsiteX7" fmla="*/ 437464 w 447665"/>
                  <a:gd name="connsiteY7" fmla="*/ 175513 h 175513"/>
                  <a:gd name="connsiteX8" fmla="*/ 21550 w 447665"/>
                  <a:gd name="connsiteY8" fmla="*/ 68476 h 175513"/>
                  <a:gd name="connsiteX0" fmla="*/ 23303 w 449418"/>
                  <a:gd name="connsiteY0" fmla="*/ 70751 h 177788"/>
                  <a:gd name="connsiteX1" fmla="*/ 66117 w 449418"/>
                  <a:gd name="connsiteY1" fmla="*/ 18762 h 177788"/>
                  <a:gd name="connsiteX2" fmla="*/ 178897 w 449418"/>
                  <a:gd name="connsiteY2" fmla="*/ 2443 h 177788"/>
                  <a:gd name="connsiteX3" fmla="*/ 264900 w 449418"/>
                  <a:gd name="connsiteY3" fmla="*/ 3471 h 177788"/>
                  <a:gd name="connsiteX4" fmla="*/ 341029 w 449418"/>
                  <a:gd name="connsiteY4" fmla="*/ 34380 h 177788"/>
                  <a:gd name="connsiteX5" fmla="*/ 417810 w 449418"/>
                  <a:gd name="connsiteY5" fmla="*/ 92158 h 177788"/>
                  <a:gd name="connsiteX6" fmla="*/ 449418 w 449418"/>
                  <a:gd name="connsiteY6" fmla="*/ 132567 h 177788"/>
                  <a:gd name="connsiteX7" fmla="*/ 439217 w 449418"/>
                  <a:gd name="connsiteY7" fmla="*/ 177788 h 177788"/>
                  <a:gd name="connsiteX8" fmla="*/ 23303 w 449418"/>
                  <a:gd name="connsiteY8" fmla="*/ 70751 h 177788"/>
                  <a:gd name="connsiteX0" fmla="*/ 0 w 426115"/>
                  <a:gd name="connsiteY0" fmla="*/ 70751 h 177788"/>
                  <a:gd name="connsiteX1" fmla="*/ 42814 w 426115"/>
                  <a:gd name="connsiteY1" fmla="*/ 18762 h 177788"/>
                  <a:gd name="connsiteX2" fmla="*/ 155594 w 426115"/>
                  <a:gd name="connsiteY2" fmla="*/ 2443 h 177788"/>
                  <a:gd name="connsiteX3" fmla="*/ 241597 w 426115"/>
                  <a:gd name="connsiteY3" fmla="*/ 3471 h 177788"/>
                  <a:gd name="connsiteX4" fmla="*/ 317726 w 426115"/>
                  <a:gd name="connsiteY4" fmla="*/ 34380 h 177788"/>
                  <a:gd name="connsiteX5" fmla="*/ 394507 w 426115"/>
                  <a:gd name="connsiteY5" fmla="*/ 92158 h 177788"/>
                  <a:gd name="connsiteX6" fmla="*/ 426115 w 426115"/>
                  <a:gd name="connsiteY6" fmla="*/ 132567 h 177788"/>
                  <a:gd name="connsiteX7" fmla="*/ 415914 w 426115"/>
                  <a:gd name="connsiteY7" fmla="*/ 177788 h 177788"/>
                  <a:gd name="connsiteX8" fmla="*/ 0 w 426115"/>
                  <a:gd name="connsiteY8" fmla="*/ 70751 h 177788"/>
                  <a:gd name="connsiteX0" fmla="*/ 0 w 426115"/>
                  <a:gd name="connsiteY0" fmla="*/ 72349 h 179386"/>
                  <a:gd name="connsiteX1" fmla="*/ 42814 w 426115"/>
                  <a:gd name="connsiteY1" fmla="*/ 20360 h 179386"/>
                  <a:gd name="connsiteX2" fmla="*/ 155594 w 426115"/>
                  <a:gd name="connsiteY2" fmla="*/ 4041 h 179386"/>
                  <a:gd name="connsiteX3" fmla="*/ 253503 w 426115"/>
                  <a:gd name="connsiteY3" fmla="*/ 2688 h 179386"/>
                  <a:gd name="connsiteX4" fmla="*/ 317726 w 426115"/>
                  <a:gd name="connsiteY4" fmla="*/ 35978 h 179386"/>
                  <a:gd name="connsiteX5" fmla="*/ 394507 w 426115"/>
                  <a:gd name="connsiteY5" fmla="*/ 93756 h 179386"/>
                  <a:gd name="connsiteX6" fmla="*/ 426115 w 426115"/>
                  <a:gd name="connsiteY6" fmla="*/ 134165 h 179386"/>
                  <a:gd name="connsiteX7" fmla="*/ 415914 w 426115"/>
                  <a:gd name="connsiteY7" fmla="*/ 179386 h 179386"/>
                  <a:gd name="connsiteX8" fmla="*/ 0 w 426115"/>
                  <a:gd name="connsiteY8" fmla="*/ 72349 h 179386"/>
                  <a:gd name="connsiteX0" fmla="*/ 0 w 426115"/>
                  <a:gd name="connsiteY0" fmla="*/ 71739 h 178776"/>
                  <a:gd name="connsiteX1" fmla="*/ 42814 w 426115"/>
                  <a:gd name="connsiteY1" fmla="*/ 19750 h 178776"/>
                  <a:gd name="connsiteX2" fmla="*/ 155594 w 426115"/>
                  <a:gd name="connsiteY2" fmla="*/ 3431 h 178776"/>
                  <a:gd name="connsiteX3" fmla="*/ 253503 w 426115"/>
                  <a:gd name="connsiteY3" fmla="*/ 2078 h 178776"/>
                  <a:gd name="connsiteX4" fmla="*/ 322489 w 426115"/>
                  <a:gd name="connsiteY4" fmla="*/ 27034 h 178776"/>
                  <a:gd name="connsiteX5" fmla="*/ 394507 w 426115"/>
                  <a:gd name="connsiteY5" fmla="*/ 93146 h 178776"/>
                  <a:gd name="connsiteX6" fmla="*/ 426115 w 426115"/>
                  <a:gd name="connsiteY6" fmla="*/ 133555 h 178776"/>
                  <a:gd name="connsiteX7" fmla="*/ 415914 w 426115"/>
                  <a:gd name="connsiteY7" fmla="*/ 178776 h 178776"/>
                  <a:gd name="connsiteX8" fmla="*/ 0 w 426115"/>
                  <a:gd name="connsiteY8" fmla="*/ 71739 h 178776"/>
                  <a:gd name="connsiteX0" fmla="*/ 18736 w 444851"/>
                  <a:gd name="connsiteY0" fmla="*/ 71824 h 178861"/>
                  <a:gd name="connsiteX1" fmla="*/ 78239 w 444851"/>
                  <a:gd name="connsiteY1" fmla="*/ 21726 h 178861"/>
                  <a:gd name="connsiteX2" fmla="*/ 174330 w 444851"/>
                  <a:gd name="connsiteY2" fmla="*/ 3516 h 178861"/>
                  <a:gd name="connsiteX3" fmla="*/ 272239 w 444851"/>
                  <a:gd name="connsiteY3" fmla="*/ 2163 h 178861"/>
                  <a:gd name="connsiteX4" fmla="*/ 341225 w 444851"/>
                  <a:gd name="connsiteY4" fmla="*/ 27119 h 178861"/>
                  <a:gd name="connsiteX5" fmla="*/ 413243 w 444851"/>
                  <a:gd name="connsiteY5" fmla="*/ 93231 h 178861"/>
                  <a:gd name="connsiteX6" fmla="*/ 444851 w 444851"/>
                  <a:gd name="connsiteY6" fmla="*/ 133640 h 178861"/>
                  <a:gd name="connsiteX7" fmla="*/ 434650 w 444851"/>
                  <a:gd name="connsiteY7" fmla="*/ 178861 h 178861"/>
                  <a:gd name="connsiteX8" fmla="*/ 18736 w 444851"/>
                  <a:gd name="connsiteY8" fmla="*/ 71824 h 178861"/>
                  <a:gd name="connsiteX0" fmla="*/ 0 w 426115"/>
                  <a:gd name="connsiteY0" fmla="*/ 71824 h 178861"/>
                  <a:gd name="connsiteX1" fmla="*/ 59503 w 426115"/>
                  <a:gd name="connsiteY1" fmla="*/ 21726 h 178861"/>
                  <a:gd name="connsiteX2" fmla="*/ 155594 w 426115"/>
                  <a:gd name="connsiteY2" fmla="*/ 3516 h 178861"/>
                  <a:gd name="connsiteX3" fmla="*/ 253503 w 426115"/>
                  <a:gd name="connsiteY3" fmla="*/ 2163 h 178861"/>
                  <a:gd name="connsiteX4" fmla="*/ 322489 w 426115"/>
                  <a:gd name="connsiteY4" fmla="*/ 27119 h 178861"/>
                  <a:gd name="connsiteX5" fmla="*/ 394507 w 426115"/>
                  <a:gd name="connsiteY5" fmla="*/ 93231 h 178861"/>
                  <a:gd name="connsiteX6" fmla="*/ 426115 w 426115"/>
                  <a:gd name="connsiteY6" fmla="*/ 133640 h 178861"/>
                  <a:gd name="connsiteX7" fmla="*/ 415914 w 426115"/>
                  <a:gd name="connsiteY7" fmla="*/ 178861 h 178861"/>
                  <a:gd name="connsiteX8" fmla="*/ 0 w 426115"/>
                  <a:gd name="connsiteY8" fmla="*/ 71824 h 17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115" h="178861">
                    <a:moveTo>
                      <a:pt x="0" y="71824"/>
                    </a:moveTo>
                    <a:lnTo>
                      <a:pt x="59503" y="21726"/>
                    </a:lnTo>
                    <a:cubicBezTo>
                      <a:pt x="85435" y="10341"/>
                      <a:pt x="123261" y="6776"/>
                      <a:pt x="155594" y="3516"/>
                    </a:cubicBezTo>
                    <a:cubicBezTo>
                      <a:pt x="187927" y="256"/>
                      <a:pt x="225687" y="-1771"/>
                      <a:pt x="253503" y="2163"/>
                    </a:cubicBezTo>
                    <a:cubicBezTo>
                      <a:pt x="281319" y="6097"/>
                      <a:pt x="298988" y="11941"/>
                      <a:pt x="322489" y="27119"/>
                    </a:cubicBezTo>
                    <a:cubicBezTo>
                      <a:pt x="345990" y="42297"/>
                      <a:pt x="377236" y="75478"/>
                      <a:pt x="394507" y="93231"/>
                    </a:cubicBezTo>
                    <a:cubicBezTo>
                      <a:pt x="411778" y="110985"/>
                      <a:pt x="422547" y="119368"/>
                      <a:pt x="426115" y="133640"/>
                    </a:cubicBezTo>
                    <a:lnTo>
                      <a:pt x="415914" y="178861"/>
                    </a:lnTo>
                    <a:cubicBezTo>
                      <a:pt x="344895" y="168558"/>
                      <a:pt x="59402" y="98013"/>
                      <a:pt x="0" y="71824"/>
                    </a:cubicBezTo>
                    <a:close/>
                  </a:path>
                </a:pathLst>
              </a:custGeom>
              <a:solidFill>
                <a:srgbClr val="EC732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4D5CFF84-195B-4528-BA64-90DCFF96A567}"/>
                </a:ext>
              </a:extLst>
            </p:cNvPr>
            <p:cNvSpPr/>
            <p:nvPr/>
          </p:nvSpPr>
          <p:spPr>
            <a:xfrm>
              <a:off x="4408885" y="1555116"/>
              <a:ext cx="516825" cy="220355"/>
            </a:xfrm>
            <a:custGeom>
              <a:avLst/>
              <a:gdLst>
                <a:gd name="connsiteX0" fmla="*/ 0 w 966389"/>
                <a:gd name="connsiteY0" fmla="*/ 134594 h 244689"/>
                <a:gd name="connsiteX1" fmla="*/ 85629 w 966389"/>
                <a:gd name="connsiteY1" fmla="*/ 42848 h 244689"/>
                <a:gd name="connsiteX2" fmla="*/ 299703 w 966389"/>
                <a:gd name="connsiteY2" fmla="*/ 34 h 244689"/>
                <a:gd name="connsiteX3" fmla="*/ 425089 w 966389"/>
                <a:gd name="connsiteY3" fmla="*/ 48965 h 244689"/>
                <a:gd name="connsiteX4" fmla="*/ 470962 w 966389"/>
                <a:gd name="connsiteY4" fmla="*/ 100954 h 244689"/>
                <a:gd name="connsiteX5" fmla="*/ 477078 w 966389"/>
                <a:gd name="connsiteY5" fmla="*/ 125420 h 244689"/>
                <a:gd name="connsiteX6" fmla="*/ 550475 w 966389"/>
                <a:gd name="connsiteY6" fmla="*/ 58139 h 244689"/>
                <a:gd name="connsiteX7" fmla="*/ 706443 w 966389"/>
                <a:gd name="connsiteY7" fmla="*/ 24499 h 244689"/>
                <a:gd name="connsiteX8" fmla="*/ 801247 w 966389"/>
                <a:gd name="connsiteY8" fmla="*/ 48965 h 244689"/>
                <a:gd name="connsiteX9" fmla="*/ 889934 w 966389"/>
                <a:gd name="connsiteY9" fmla="*/ 125420 h 244689"/>
                <a:gd name="connsiteX10" fmla="*/ 966389 w 966389"/>
                <a:gd name="connsiteY10" fmla="*/ 244689 h 244689"/>
                <a:gd name="connsiteX11" fmla="*/ 966389 w 966389"/>
                <a:gd name="connsiteY11" fmla="*/ 244689 h 244689"/>
                <a:gd name="connsiteX0" fmla="*/ 0 w 966389"/>
                <a:gd name="connsiteY0" fmla="*/ 134594 h 244689"/>
                <a:gd name="connsiteX1" fmla="*/ 85629 w 966389"/>
                <a:gd name="connsiteY1" fmla="*/ 42848 h 244689"/>
                <a:gd name="connsiteX2" fmla="*/ 299703 w 966389"/>
                <a:gd name="connsiteY2" fmla="*/ 34 h 244689"/>
                <a:gd name="connsiteX3" fmla="*/ 425089 w 966389"/>
                <a:gd name="connsiteY3" fmla="*/ 48965 h 244689"/>
                <a:gd name="connsiteX4" fmla="*/ 470962 w 966389"/>
                <a:gd name="connsiteY4" fmla="*/ 100954 h 244689"/>
                <a:gd name="connsiteX5" fmla="*/ 472559 w 966389"/>
                <a:gd name="connsiteY5" fmla="*/ 132564 h 244689"/>
                <a:gd name="connsiteX6" fmla="*/ 550475 w 966389"/>
                <a:gd name="connsiteY6" fmla="*/ 58139 h 244689"/>
                <a:gd name="connsiteX7" fmla="*/ 706443 w 966389"/>
                <a:gd name="connsiteY7" fmla="*/ 24499 h 244689"/>
                <a:gd name="connsiteX8" fmla="*/ 801247 w 966389"/>
                <a:gd name="connsiteY8" fmla="*/ 48965 h 244689"/>
                <a:gd name="connsiteX9" fmla="*/ 889934 w 966389"/>
                <a:gd name="connsiteY9" fmla="*/ 125420 h 244689"/>
                <a:gd name="connsiteX10" fmla="*/ 966389 w 966389"/>
                <a:gd name="connsiteY10" fmla="*/ 244689 h 244689"/>
                <a:gd name="connsiteX11" fmla="*/ 966389 w 966389"/>
                <a:gd name="connsiteY11" fmla="*/ 244689 h 244689"/>
                <a:gd name="connsiteX0" fmla="*/ 0 w 966389"/>
                <a:gd name="connsiteY0" fmla="*/ 134594 h 244689"/>
                <a:gd name="connsiteX1" fmla="*/ 85629 w 966389"/>
                <a:gd name="connsiteY1" fmla="*/ 42848 h 244689"/>
                <a:gd name="connsiteX2" fmla="*/ 299703 w 966389"/>
                <a:gd name="connsiteY2" fmla="*/ 34 h 244689"/>
                <a:gd name="connsiteX3" fmla="*/ 425089 w 966389"/>
                <a:gd name="connsiteY3" fmla="*/ 48965 h 244689"/>
                <a:gd name="connsiteX4" fmla="*/ 470962 w 966389"/>
                <a:gd name="connsiteY4" fmla="*/ 100954 h 244689"/>
                <a:gd name="connsiteX5" fmla="*/ 475949 w 966389"/>
                <a:gd name="connsiteY5" fmla="*/ 140899 h 244689"/>
                <a:gd name="connsiteX6" fmla="*/ 550475 w 966389"/>
                <a:gd name="connsiteY6" fmla="*/ 58139 h 244689"/>
                <a:gd name="connsiteX7" fmla="*/ 706443 w 966389"/>
                <a:gd name="connsiteY7" fmla="*/ 24499 h 244689"/>
                <a:gd name="connsiteX8" fmla="*/ 801247 w 966389"/>
                <a:gd name="connsiteY8" fmla="*/ 48965 h 244689"/>
                <a:gd name="connsiteX9" fmla="*/ 889934 w 966389"/>
                <a:gd name="connsiteY9" fmla="*/ 125420 h 244689"/>
                <a:gd name="connsiteX10" fmla="*/ 966389 w 966389"/>
                <a:gd name="connsiteY10" fmla="*/ 244689 h 244689"/>
                <a:gd name="connsiteX11" fmla="*/ 966389 w 966389"/>
                <a:gd name="connsiteY11" fmla="*/ 244689 h 244689"/>
                <a:gd name="connsiteX0" fmla="*/ 0 w 880760"/>
                <a:gd name="connsiteY0" fmla="*/ 42848 h 244689"/>
                <a:gd name="connsiteX1" fmla="*/ 214074 w 880760"/>
                <a:gd name="connsiteY1" fmla="*/ 34 h 244689"/>
                <a:gd name="connsiteX2" fmla="*/ 339460 w 880760"/>
                <a:gd name="connsiteY2" fmla="*/ 48965 h 244689"/>
                <a:gd name="connsiteX3" fmla="*/ 385333 w 880760"/>
                <a:gd name="connsiteY3" fmla="*/ 100954 h 244689"/>
                <a:gd name="connsiteX4" fmla="*/ 390320 w 880760"/>
                <a:gd name="connsiteY4" fmla="*/ 140899 h 244689"/>
                <a:gd name="connsiteX5" fmla="*/ 464846 w 880760"/>
                <a:gd name="connsiteY5" fmla="*/ 58139 h 244689"/>
                <a:gd name="connsiteX6" fmla="*/ 620814 w 880760"/>
                <a:gd name="connsiteY6" fmla="*/ 24499 h 244689"/>
                <a:gd name="connsiteX7" fmla="*/ 715618 w 880760"/>
                <a:gd name="connsiteY7" fmla="*/ 48965 h 244689"/>
                <a:gd name="connsiteX8" fmla="*/ 804305 w 880760"/>
                <a:gd name="connsiteY8" fmla="*/ 125420 h 244689"/>
                <a:gd name="connsiteX9" fmla="*/ 880760 w 880760"/>
                <a:gd name="connsiteY9" fmla="*/ 244689 h 244689"/>
                <a:gd name="connsiteX10" fmla="*/ 880760 w 880760"/>
                <a:gd name="connsiteY10" fmla="*/ 244689 h 244689"/>
                <a:gd name="connsiteX0" fmla="*/ 0 w 666686"/>
                <a:gd name="connsiteY0" fmla="*/ 0 h 244655"/>
                <a:gd name="connsiteX1" fmla="*/ 125386 w 666686"/>
                <a:gd name="connsiteY1" fmla="*/ 48931 h 244655"/>
                <a:gd name="connsiteX2" fmla="*/ 171259 w 666686"/>
                <a:gd name="connsiteY2" fmla="*/ 100920 h 244655"/>
                <a:gd name="connsiteX3" fmla="*/ 176246 w 666686"/>
                <a:gd name="connsiteY3" fmla="*/ 140865 h 244655"/>
                <a:gd name="connsiteX4" fmla="*/ 250772 w 666686"/>
                <a:gd name="connsiteY4" fmla="*/ 58105 h 244655"/>
                <a:gd name="connsiteX5" fmla="*/ 406740 w 666686"/>
                <a:gd name="connsiteY5" fmla="*/ 24465 h 244655"/>
                <a:gd name="connsiteX6" fmla="*/ 501544 w 666686"/>
                <a:gd name="connsiteY6" fmla="*/ 48931 h 244655"/>
                <a:gd name="connsiteX7" fmla="*/ 590231 w 666686"/>
                <a:gd name="connsiteY7" fmla="*/ 125386 h 244655"/>
                <a:gd name="connsiteX8" fmla="*/ 666686 w 666686"/>
                <a:gd name="connsiteY8" fmla="*/ 244655 h 244655"/>
                <a:gd name="connsiteX9" fmla="*/ 666686 w 666686"/>
                <a:gd name="connsiteY9" fmla="*/ 244655 h 244655"/>
                <a:gd name="connsiteX0" fmla="*/ 0 w 541300"/>
                <a:gd name="connsiteY0" fmla="*/ 24631 h 220355"/>
                <a:gd name="connsiteX1" fmla="*/ 45873 w 541300"/>
                <a:gd name="connsiteY1" fmla="*/ 76620 h 220355"/>
                <a:gd name="connsiteX2" fmla="*/ 50860 w 541300"/>
                <a:gd name="connsiteY2" fmla="*/ 116565 h 220355"/>
                <a:gd name="connsiteX3" fmla="*/ 125386 w 541300"/>
                <a:gd name="connsiteY3" fmla="*/ 33805 h 220355"/>
                <a:gd name="connsiteX4" fmla="*/ 281354 w 541300"/>
                <a:gd name="connsiteY4" fmla="*/ 165 h 220355"/>
                <a:gd name="connsiteX5" fmla="*/ 376158 w 541300"/>
                <a:gd name="connsiteY5" fmla="*/ 24631 h 220355"/>
                <a:gd name="connsiteX6" fmla="*/ 464845 w 541300"/>
                <a:gd name="connsiteY6" fmla="*/ 101086 h 220355"/>
                <a:gd name="connsiteX7" fmla="*/ 541300 w 541300"/>
                <a:gd name="connsiteY7" fmla="*/ 220355 h 220355"/>
                <a:gd name="connsiteX8" fmla="*/ 541300 w 541300"/>
                <a:gd name="connsiteY8" fmla="*/ 220355 h 220355"/>
                <a:gd name="connsiteX0" fmla="*/ 336 w 495763"/>
                <a:gd name="connsiteY0" fmla="*/ 76620 h 220355"/>
                <a:gd name="connsiteX1" fmla="*/ 5323 w 495763"/>
                <a:gd name="connsiteY1" fmla="*/ 116565 h 220355"/>
                <a:gd name="connsiteX2" fmla="*/ 79849 w 495763"/>
                <a:gd name="connsiteY2" fmla="*/ 33805 h 220355"/>
                <a:gd name="connsiteX3" fmla="*/ 235817 w 495763"/>
                <a:gd name="connsiteY3" fmla="*/ 165 h 220355"/>
                <a:gd name="connsiteX4" fmla="*/ 330621 w 495763"/>
                <a:gd name="connsiteY4" fmla="*/ 24631 h 220355"/>
                <a:gd name="connsiteX5" fmla="*/ 419308 w 495763"/>
                <a:gd name="connsiteY5" fmla="*/ 101086 h 220355"/>
                <a:gd name="connsiteX6" fmla="*/ 495763 w 495763"/>
                <a:gd name="connsiteY6" fmla="*/ 220355 h 220355"/>
                <a:gd name="connsiteX7" fmla="*/ 495763 w 495763"/>
                <a:gd name="connsiteY7" fmla="*/ 220355 h 220355"/>
                <a:gd name="connsiteX0" fmla="*/ 0 w 490440"/>
                <a:gd name="connsiteY0" fmla="*/ 116565 h 220355"/>
                <a:gd name="connsiteX1" fmla="*/ 74526 w 490440"/>
                <a:gd name="connsiteY1" fmla="*/ 33805 h 220355"/>
                <a:gd name="connsiteX2" fmla="*/ 230494 w 490440"/>
                <a:gd name="connsiteY2" fmla="*/ 165 h 220355"/>
                <a:gd name="connsiteX3" fmla="*/ 325298 w 490440"/>
                <a:gd name="connsiteY3" fmla="*/ 24631 h 220355"/>
                <a:gd name="connsiteX4" fmla="*/ 413985 w 490440"/>
                <a:gd name="connsiteY4" fmla="*/ 101086 h 220355"/>
                <a:gd name="connsiteX5" fmla="*/ 490440 w 490440"/>
                <a:gd name="connsiteY5" fmla="*/ 220355 h 220355"/>
                <a:gd name="connsiteX6" fmla="*/ 490440 w 490440"/>
                <a:gd name="connsiteY6" fmla="*/ 220355 h 2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440" h="220355">
                  <a:moveTo>
                    <a:pt x="0" y="116565"/>
                  </a:moveTo>
                  <a:cubicBezTo>
                    <a:pt x="13252" y="109429"/>
                    <a:pt x="36110" y="53205"/>
                    <a:pt x="74526" y="33805"/>
                  </a:cubicBezTo>
                  <a:cubicBezTo>
                    <a:pt x="112942" y="14405"/>
                    <a:pt x="188699" y="1694"/>
                    <a:pt x="230494" y="165"/>
                  </a:cubicBezTo>
                  <a:cubicBezTo>
                    <a:pt x="272289" y="-1364"/>
                    <a:pt x="294716" y="7811"/>
                    <a:pt x="325298" y="24631"/>
                  </a:cubicBezTo>
                  <a:cubicBezTo>
                    <a:pt x="355880" y="41451"/>
                    <a:pt x="386461" y="68465"/>
                    <a:pt x="413985" y="101086"/>
                  </a:cubicBezTo>
                  <a:cubicBezTo>
                    <a:pt x="441509" y="133707"/>
                    <a:pt x="490440" y="220355"/>
                    <a:pt x="490440" y="220355"/>
                  </a:cubicBezTo>
                  <a:lnTo>
                    <a:pt x="490440" y="220355"/>
                  </a:lnTo>
                </a:path>
              </a:pathLst>
            </a:custGeom>
            <a:noFill/>
            <a:ln w="155575" cap="rnd">
              <a:solidFill>
                <a:schemeClr val="tx1"/>
              </a:solidFill>
            </a:ln>
            <a:scene3d>
              <a:camera prst="orthographicFront"/>
              <a:lightRig rig="threePt" dir="t"/>
            </a:scene3d>
            <a:sp3d>
              <a:bevelT w="165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Picture 2" descr="Related image">
            <a:extLst>
              <a:ext uri="{FF2B5EF4-FFF2-40B4-BE49-F238E27FC236}">
                <a16:creationId xmlns:a16="http://schemas.microsoft.com/office/drawing/2014/main" id="{FDA87E93-1880-4904-AC93-FE2C9B06F997}"/>
              </a:ext>
            </a:extLst>
          </p:cNvPr>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5441" b="89869" l="10000" r="90000">
                        <a14:foregroundMark x1="47125" y1="7692" x2="56000" y2="5441"/>
                        <a14:foregroundMark x1="38125" y1="88931" x2="42375" y2="75047"/>
                        <a14:foregroundMark x1="59125" y1="88931" x2="52125" y2="74109"/>
                        <a14:backgroundMark x1="43000" y1="19512" x2="49750" y2="18386"/>
                        <a14:backgroundMark x1="49750" y1="18386" x2="58250" y2="22326"/>
                        <a14:backgroundMark x1="53000" y1="18762" x2="59000" y2="22139"/>
                        <a14:backgroundMark x1="59000" y1="22139" x2="59375" y2="22889"/>
                        <a14:backgroundMark x1="46125" y1="21764" x2="59750" y2="25328"/>
                        <a14:backgroundMark x1="45750" y1="24203" x2="52500" y2="25328"/>
                        <a14:backgroundMark x1="61000" y1="23265" x2="61000" y2="23265"/>
                        <a14:backgroundMark x1="57500" y1="20826" x2="57500" y2="20826"/>
                        <a14:backgroundMark x1="54250" y1="18574" x2="54250" y2="18574"/>
                        <a14:backgroundMark x1="56125" y1="19512" x2="56125" y2="19512"/>
                        <a14:backgroundMark x1="43250" y1="21576" x2="43250" y2="21576"/>
                      </a14:backgroundRemoval>
                    </a14:imgEffect>
                  </a14:imgLayer>
                </a14:imgProps>
              </a:ext>
              <a:ext uri="{28A0092B-C50C-407E-A947-70E740481C1C}">
                <a14:useLocalDpi xmlns:a14="http://schemas.microsoft.com/office/drawing/2010/main" val="0"/>
              </a:ext>
            </a:extLst>
          </a:blip>
          <a:srcRect l="41337" t="1478" r="32166" b="75299"/>
          <a:stretch/>
        </p:blipFill>
        <p:spPr bwMode="auto">
          <a:xfrm rot="20887655">
            <a:off x="3636513" y="597718"/>
            <a:ext cx="1870973" cy="1178972"/>
          </a:xfrm>
          <a:prstGeom prst="rect">
            <a:avLst/>
          </a:prstGeom>
          <a:noFill/>
          <a:scene3d>
            <a:camera prst="orthographicFront"/>
            <a:lightRig rig="threePt" dir="t"/>
          </a:scene3d>
          <a:sp3d>
            <a:bevelT w="209550" h="304800"/>
          </a:sp3d>
          <a:extLst>
            <a:ext uri="{909E8E84-426E-40DD-AFC4-6F175D3DCCD1}">
              <a14:hiddenFill xmlns:a14="http://schemas.microsoft.com/office/drawing/2010/main">
                <a:solidFill>
                  <a:srgbClr val="FFFFFF"/>
                </a:solidFill>
              </a14:hiddenFill>
            </a:ext>
          </a:extLst>
        </p:spPr>
      </p:pic>
      <p:pic>
        <p:nvPicPr>
          <p:cNvPr id="40" name="Picture 2" descr="Related image">
            <a:extLst>
              <a:ext uri="{FF2B5EF4-FFF2-40B4-BE49-F238E27FC236}">
                <a16:creationId xmlns:a16="http://schemas.microsoft.com/office/drawing/2014/main" id="{CF05F869-2D8C-44CE-B0B3-3C9742EF6524}"/>
              </a:ext>
            </a:extLst>
          </p:cNvPr>
          <p:cNvPicPr>
            <a:picLocks noChangeAspect="1" noChangeArrowheads="1"/>
          </p:cNvPicPr>
          <p:nvPr/>
        </p:nvPicPr>
        <p:blipFill rotWithShape="1">
          <a:blip r:embed="rId8">
            <a:extLst>
              <a:ext uri="{BEBA8EAE-BF5A-486C-A8C5-ECC9F3942E4B}">
                <a14:imgProps xmlns:a14="http://schemas.microsoft.com/office/drawing/2010/main">
                  <a14:imgLayer r:embed="rId4">
                    <a14:imgEffect>
                      <a14:backgroundRemoval t="5441" b="89869" l="10000" r="90000">
                        <a14:foregroundMark x1="47125" y1="7692" x2="56000" y2="5441"/>
                        <a14:foregroundMark x1="38125" y1="88931" x2="42375" y2="75047"/>
                        <a14:foregroundMark x1="59125" y1="88931" x2="52125" y2="74109"/>
                        <a14:foregroundMark x1="15750" y1="25141" x2="17250" y2="34522"/>
                        <a14:foregroundMark x1="17250" y1="34522" x2="21875" y2="39400"/>
                        <a14:backgroundMark x1="33500" y1="20826" x2="32000" y2="30582"/>
                        <a14:backgroundMark x1="32000" y1="30582" x2="33750" y2="20638"/>
                        <a14:backgroundMark x1="33750" y1="20638" x2="33250" y2="19887"/>
                        <a14:backgroundMark x1="30500" y1="33959" x2="35750" y2="35647"/>
                        <a14:backgroundMark x1="35625" y1="42026" x2="33500" y2="51220"/>
                        <a14:backgroundMark x1="33500" y1="51220" x2="33375" y2="54784"/>
                        <a14:backgroundMark x1="34500" y1="48780" x2="35750" y2="39400"/>
                        <a14:backgroundMark x1="35750" y1="39400" x2="35875" y2="39212"/>
                      </a14:backgroundRemoval>
                    </a14:imgEffect>
                  </a14:imgLayer>
                </a14:imgProps>
              </a:ext>
              <a:ext uri="{28A0092B-C50C-407E-A947-70E740481C1C}">
                <a14:useLocalDpi xmlns:a14="http://schemas.microsoft.com/office/drawing/2010/main" val="0"/>
              </a:ext>
            </a:extLst>
          </a:blip>
          <a:srcRect l="11813" t="12696" r="64431" b="50610"/>
          <a:stretch/>
        </p:blipFill>
        <p:spPr bwMode="auto">
          <a:xfrm>
            <a:off x="1461161" y="1254646"/>
            <a:ext cx="1810232" cy="1862878"/>
          </a:xfrm>
          <a:prstGeom prst="rect">
            <a:avLst/>
          </a:prstGeom>
          <a:noFill/>
          <a:scene3d>
            <a:camera prst="orthographicFront"/>
            <a:lightRig rig="threePt" dir="t"/>
          </a:scene3d>
          <a:sp3d>
            <a:bevelT w="209550" h="304800"/>
          </a:sp3d>
          <a:extLst>
            <a:ext uri="{909E8E84-426E-40DD-AFC4-6F175D3DCCD1}">
              <a14:hiddenFill xmlns:a14="http://schemas.microsoft.com/office/drawing/2010/main">
                <a:solidFill>
                  <a:srgbClr val="FFFFFF"/>
                </a:solidFill>
              </a14:hiddenFill>
            </a:ext>
          </a:extLst>
        </p:spPr>
      </p:pic>
      <p:grpSp>
        <p:nvGrpSpPr>
          <p:cNvPr id="1034" name="Group 1033">
            <a:extLst>
              <a:ext uri="{FF2B5EF4-FFF2-40B4-BE49-F238E27FC236}">
                <a16:creationId xmlns:a16="http://schemas.microsoft.com/office/drawing/2014/main" id="{20367404-E11B-4964-A336-E50D91612D64}"/>
              </a:ext>
            </a:extLst>
          </p:cNvPr>
          <p:cNvGrpSpPr/>
          <p:nvPr/>
        </p:nvGrpSpPr>
        <p:grpSpPr>
          <a:xfrm rot="21333562">
            <a:off x="3856245" y="1548243"/>
            <a:ext cx="534709" cy="736020"/>
            <a:chOff x="3889563" y="1518627"/>
            <a:chExt cx="534709" cy="736020"/>
          </a:xfrm>
        </p:grpSpPr>
        <p:grpSp>
          <p:nvGrpSpPr>
            <p:cNvPr id="1025" name="Group 1024">
              <a:extLst>
                <a:ext uri="{FF2B5EF4-FFF2-40B4-BE49-F238E27FC236}">
                  <a16:creationId xmlns:a16="http://schemas.microsoft.com/office/drawing/2014/main" id="{33A4430C-259D-4C9C-8884-31B9436E0242}"/>
                </a:ext>
              </a:extLst>
            </p:cNvPr>
            <p:cNvGrpSpPr/>
            <p:nvPr/>
          </p:nvGrpSpPr>
          <p:grpSpPr>
            <a:xfrm>
              <a:off x="3909929" y="1527101"/>
              <a:ext cx="501574" cy="727546"/>
              <a:chOff x="3909929" y="1186854"/>
              <a:chExt cx="501574" cy="727546"/>
            </a:xfrm>
          </p:grpSpPr>
          <p:sp>
            <p:nvSpPr>
              <p:cNvPr id="24" name="Oval 23">
                <a:extLst>
                  <a:ext uri="{FF2B5EF4-FFF2-40B4-BE49-F238E27FC236}">
                    <a16:creationId xmlns:a16="http://schemas.microsoft.com/office/drawing/2014/main" id="{6173F222-1EBE-4832-9850-A24C8BC3F542}"/>
                  </a:ext>
                </a:extLst>
              </p:cNvPr>
              <p:cNvSpPr/>
              <p:nvPr/>
            </p:nvSpPr>
            <p:spPr>
              <a:xfrm rot="803384">
                <a:off x="3909929" y="1186854"/>
                <a:ext cx="501574" cy="727546"/>
              </a:xfrm>
              <a:prstGeom prst="ellipse">
                <a:avLst/>
              </a:prstGeom>
              <a:solidFill>
                <a:schemeClr val="bg1"/>
              </a:solidFill>
              <a:ln>
                <a:noFill/>
              </a:ln>
              <a:scene3d>
                <a:camera prst="orthographicFront"/>
                <a:lightRig rig="threePt" dir="t"/>
              </a:scene3d>
              <a:sp3d>
                <a:bevelT w="222250"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5FEF014-3066-4F45-9C26-9588C0783F2D}"/>
                  </a:ext>
                </a:extLst>
              </p:cNvPr>
              <p:cNvSpPr/>
              <p:nvPr/>
            </p:nvSpPr>
            <p:spPr>
              <a:xfrm rot="835890">
                <a:off x="4019955" y="1433376"/>
                <a:ext cx="208398" cy="242422"/>
              </a:xfrm>
              <a:prstGeom prst="ellipse">
                <a:avLst/>
              </a:prstGeom>
              <a:solidFill>
                <a:schemeClr val="tx1">
                  <a:lumMod val="95000"/>
                  <a:lumOff val="5000"/>
                </a:schemeClr>
              </a:solidFill>
              <a:ln>
                <a:noFill/>
              </a:ln>
              <a:scene3d>
                <a:camera prst="orthographicFront"/>
                <a:lightRig rig="threePt" dir="t"/>
              </a:scene3d>
              <a:sp3d>
                <a:bevelT w="133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Freeform: Shape 1023">
                <a:extLst>
                  <a:ext uri="{FF2B5EF4-FFF2-40B4-BE49-F238E27FC236}">
                    <a16:creationId xmlns:a16="http://schemas.microsoft.com/office/drawing/2014/main" id="{2F4B2696-EBE9-4787-B00D-97D6D66FDBA0}"/>
                  </a:ext>
                </a:extLst>
              </p:cNvPr>
              <p:cNvSpPr/>
              <p:nvPr/>
            </p:nvSpPr>
            <p:spPr>
              <a:xfrm>
                <a:off x="3985310" y="1251171"/>
                <a:ext cx="426115" cy="178776"/>
              </a:xfrm>
              <a:custGeom>
                <a:avLst/>
                <a:gdLst>
                  <a:gd name="connsiteX0" fmla="*/ 24153 w 469822"/>
                  <a:gd name="connsiteY0" fmla="*/ 69482 h 182494"/>
                  <a:gd name="connsiteX1" fmla="*/ 66967 w 469822"/>
                  <a:gd name="connsiteY1" fmla="*/ 17493 h 182494"/>
                  <a:gd name="connsiteX2" fmla="*/ 210703 w 469822"/>
                  <a:gd name="connsiteY2" fmla="*/ 8318 h 182494"/>
                  <a:gd name="connsiteX3" fmla="*/ 265750 w 469822"/>
                  <a:gd name="connsiteY3" fmla="*/ 2202 h 182494"/>
                  <a:gd name="connsiteX4" fmla="*/ 329972 w 469822"/>
                  <a:gd name="connsiteY4" fmla="*/ 48075 h 182494"/>
                  <a:gd name="connsiteX5" fmla="*/ 418660 w 469822"/>
                  <a:gd name="connsiteY5" fmla="*/ 90889 h 182494"/>
                  <a:gd name="connsiteX6" fmla="*/ 443125 w 469822"/>
                  <a:gd name="connsiteY6" fmla="*/ 155111 h 182494"/>
                  <a:gd name="connsiteX7" fmla="*/ 440067 w 469822"/>
                  <a:gd name="connsiteY7" fmla="*/ 176519 h 182494"/>
                  <a:gd name="connsiteX8" fmla="*/ 24153 w 469822"/>
                  <a:gd name="connsiteY8" fmla="*/ 69482 h 182494"/>
                  <a:gd name="connsiteX0" fmla="*/ 24153 w 469822"/>
                  <a:gd name="connsiteY0" fmla="*/ 69273 h 182285"/>
                  <a:gd name="connsiteX1" fmla="*/ 66967 w 469822"/>
                  <a:gd name="connsiteY1" fmla="*/ 17284 h 182285"/>
                  <a:gd name="connsiteX2" fmla="*/ 210703 w 469822"/>
                  <a:gd name="connsiteY2" fmla="*/ 8109 h 182285"/>
                  <a:gd name="connsiteX3" fmla="*/ 265750 w 469822"/>
                  <a:gd name="connsiteY3" fmla="*/ 1993 h 182285"/>
                  <a:gd name="connsiteX4" fmla="*/ 329972 w 469822"/>
                  <a:gd name="connsiteY4" fmla="*/ 44808 h 182285"/>
                  <a:gd name="connsiteX5" fmla="*/ 418660 w 469822"/>
                  <a:gd name="connsiteY5" fmla="*/ 90680 h 182285"/>
                  <a:gd name="connsiteX6" fmla="*/ 443125 w 469822"/>
                  <a:gd name="connsiteY6" fmla="*/ 154902 h 182285"/>
                  <a:gd name="connsiteX7" fmla="*/ 440067 w 469822"/>
                  <a:gd name="connsiteY7" fmla="*/ 176310 h 182285"/>
                  <a:gd name="connsiteX8" fmla="*/ 24153 w 469822"/>
                  <a:gd name="connsiteY8" fmla="*/ 69273 h 182285"/>
                  <a:gd name="connsiteX0" fmla="*/ 24153 w 469822"/>
                  <a:gd name="connsiteY0" fmla="*/ 68476 h 181488"/>
                  <a:gd name="connsiteX1" fmla="*/ 66967 w 469822"/>
                  <a:gd name="connsiteY1" fmla="*/ 16487 h 181488"/>
                  <a:gd name="connsiteX2" fmla="*/ 210703 w 469822"/>
                  <a:gd name="connsiteY2" fmla="*/ 7312 h 181488"/>
                  <a:gd name="connsiteX3" fmla="*/ 265750 w 469822"/>
                  <a:gd name="connsiteY3" fmla="*/ 1196 h 181488"/>
                  <a:gd name="connsiteX4" fmla="*/ 341879 w 469822"/>
                  <a:gd name="connsiteY4" fmla="*/ 32105 h 181488"/>
                  <a:gd name="connsiteX5" fmla="*/ 418660 w 469822"/>
                  <a:gd name="connsiteY5" fmla="*/ 89883 h 181488"/>
                  <a:gd name="connsiteX6" fmla="*/ 443125 w 469822"/>
                  <a:gd name="connsiteY6" fmla="*/ 154105 h 181488"/>
                  <a:gd name="connsiteX7" fmla="*/ 440067 w 469822"/>
                  <a:gd name="connsiteY7" fmla="*/ 175513 h 181488"/>
                  <a:gd name="connsiteX8" fmla="*/ 24153 w 469822"/>
                  <a:gd name="connsiteY8" fmla="*/ 68476 h 181488"/>
                  <a:gd name="connsiteX0" fmla="*/ 24153 w 475447"/>
                  <a:gd name="connsiteY0" fmla="*/ 68476 h 177146"/>
                  <a:gd name="connsiteX1" fmla="*/ 66967 w 475447"/>
                  <a:gd name="connsiteY1" fmla="*/ 16487 h 177146"/>
                  <a:gd name="connsiteX2" fmla="*/ 210703 w 475447"/>
                  <a:gd name="connsiteY2" fmla="*/ 7312 h 177146"/>
                  <a:gd name="connsiteX3" fmla="*/ 265750 w 475447"/>
                  <a:gd name="connsiteY3" fmla="*/ 1196 h 177146"/>
                  <a:gd name="connsiteX4" fmla="*/ 341879 w 475447"/>
                  <a:gd name="connsiteY4" fmla="*/ 32105 h 177146"/>
                  <a:gd name="connsiteX5" fmla="*/ 418660 w 475447"/>
                  <a:gd name="connsiteY5" fmla="*/ 89883 h 177146"/>
                  <a:gd name="connsiteX6" fmla="*/ 450268 w 475447"/>
                  <a:gd name="connsiteY6" fmla="*/ 130292 h 177146"/>
                  <a:gd name="connsiteX7" fmla="*/ 440067 w 475447"/>
                  <a:gd name="connsiteY7" fmla="*/ 175513 h 177146"/>
                  <a:gd name="connsiteX8" fmla="*/ 24153 w 475447"/>
                  <a:gd name="connsiteY8" fmla="*/ 68476 h 177146"/>
                  <a:gd name="connsiteX0" fmla="*/ 24153 w 450268"/>
                  <a:gd name="connsiteY0" fmla="*/ 68476 h 175513"/>
                  <a:gd name="connsiteX1" fmla="*/ 66967 w 450268"/>
                  <a:gd name="connsiteY1" fmla="*/ 16487 h 175513"/>
                  <a:gd name="connsiteX2" fmla="*/ 210703 w 450268"/>
                  <a:gd name="connsiteY2" fmla="*/ 7312 h 175513"/>
                  <a:gd name="connsiteX3" fmla="*/ 265750 w 450268"/>
                  <a:gd name="connsiteY3" fmla="*/ 1196 h 175513"/>
                  <a:gd name="connsiteX4" fmla="*/ 341879 w 450268"/>
                  <a:gd name="connsiteY4" fmla="*/ 32105 h 175513"/>
                  <a:gd name="connsiteX5" fmla="*/ 418660 w 450268"/>
                  <a:gd name="connsiteY5" fmla="*/ 89883 h 175513"/>
                  <a:gd name="connsiteX6" fmla="*/ 450268 w 450268"/>
                  <a:gd name="connsiteY6" fmla="*/ 130292 h 175513"/>
                  <a:gd name="connsiteX7" fmla="*/ 440067 w 450268"/>
                  <a:gd name="connsiteY7" fmla="*/ 175513 h 175513"/>
                  <a:gd name="connsiteX8" fmla="*/ 24153 w 450268"/>
                  <a:gd name="connsiteY8" fmla="*/ 68476 h 175513"/>
                  <a:gd name="connsiteX0" fmla="*/ 0 w 426115"/>
                  <a:gd name="connsiteY0" fmla="*/ 68476 h 175513"/>
                  <a:gd name="connsiteX1" fmla="*/ 42814 w 426115"/>
                  <a:gd name="connsiteY1" fmla="*/ 16487 h 175513"/>
                  <a:gd name="connsiteX2" fmla="*/ 186550 w 426115"/>
                  <a:gd name="connsiteY2" fmla="*/ 7312 h 175513"/>
                  <a:gd name="connsiteX3" fmla="*/ 241597 w 426115"/>
                  <a:gd name="connsiteY3" fmla="*/ 1196 h 175513"/>
                  <a:gd name="connsiteX4" fmla="*/ 317726 w 426115"/>
                  <a:gd name="connsiteY4" fmla="*/ 32105 h 175513"/>
                  <a:gd name="connsiteX5" fmla="*/ 394507 w 426115"/>
                  <a:gd name="connsiteY5" fmla="*/ 89883 h 175513"/>
                  <a:gd name="connsiteX6" fmla="*/ 426115 w 426115"/>
                  <a:gd name="connsiteY6" fmla="*/ 130292 h 175513"/>
                  <a:gd name="connsiteX7" fmla="*/ 415914 w 426115"/>
                  <a:gd name="connsiteY7" fmla="*/ 175513 h 175513"/>
                  <a:gd name="connsiteX8" fmla="*/ 0 w 426115"/>
                  <a:gd name="connsiteY8" fmla="*/ 68476 h 175513"/>
                  <a:gd name="connsiteX0" fmla="*/ 21550 w 447665"/>
                  <a:gd name="connsiteY0" fmla="*/ 68476 h 175513"/>
                  <a:gd name="connsiteX1" fmla="*/ 64364 w 447665"/>
                  <a:gd name="connsiteY1" fmla="*/ 16487 h 175513"/>
                  <a:gd name="connsiteX2" fmla="*/ 208100 w 447665"/>
                  <a:gd name="connsiteY2" fmla="*/ 7312 h 175513"/>
                  <a:gd name="connsiteX3" fmla="*/ 263147 w 447665"/>
                  <a:gd name="connsiteY3" fmla="*/ 1196 h 175513"/>
                  <a:gd name="connsiteX4" fmla="*/ 339276 w 447665"/>
                  <a:gd name="connsiteY4" fmla="*/ 32105 h 175513"/>
                  <a:gd name="connsiteX5" fmla="*/ 416057 w 447665"/>
                  <a:gd name="connsiteY5" fmla="*/ 89883 h 175513"/>
                  <a:gd name="connsiteX6" fmla="*/ 447665 w 447665"/>
                  <a:gd name="connsiteY6" fmla="*/ 130292 h 175513"/>
                  <a:gd name="connsiteX7" fmla="*/ 437464 w 447665"/>
                  <a:gd name="connsiteY7" fmla="*/ 175513 h 175513"/>
                  <a:gd name="connsiteX8" fmla="*/ 21550 w 447665"/>
                  <a:gd name="connsiteY8" fmla="*/ 68476 h 175513"/>
                  <a:gd name="connsiteX0" fmla="*/ 23303 w 449418"/>
                  <a:gd name="connsiteY0" fmla="*/ 70751 h 177788"/>
                  <a:gd name="connsiteX1" fmla="*/ 66117 w 449418"/>
                  <a:gd name="connsiteY1" fmla="*/ 18762 h 177788"/>
                  <a:gd name="connsiteX2" fmla="*/ 178897 w 449418"/>
                  <a:gd name="connsiteY2" fmla="*/ 2443 h 177788"/>
                  <a:gd name="connsiteX3" fmla="*/ 264900 w 449418"/>
                  <a:gd name="connsiteY3" fmla="*/ 3471 h 177788"/>
                  <a:gd name="connsiteX4" fmla="*/ 341029 w 449418"/>
                  <a:gd name="connsiteY4" fmla="*/ 34380 h 177788"/>
                  <a:gd name="connsiteX5" fmla="*/ 417810 w 449418"/>
                  <a:gd name="connsiteY5" fmla="*/ 92158 h 177788"/>
                  <a:gd name="connsiteX6" fmla="*/ 449418 w 449418"/>
                  <a:gd name="connsiteY6" fmla="*/ 132567 h 177788"/>
                  <a:gd name="connsiteX7" fmla="*/ 439217 w 449418"/>
                  <a:gd name="connsiteY7" fmla="*/ 177788 h 177788"/>
                  <a:gd name="connsiteX8" fmla="*/ 23303 w 449418"/>
                  <a:gd name="connsiteY8" fmla="*/ 70751 h 177788"/>
                  <a:gd name="connsiteX0" fmla="*/ 0 w 426115"/>
                  <a:gd name="connsiteY0" fmla="*/ 70751 h 177788"/>
                  <a:gd name="connsiteX1" fmla="*/ 42814 w 426115"/>
                  <a:gd name="connsiteY1" fmla="*/ 18762 h 177788"/>
                  <a:gd name="connsiteX2" fmla="*/ 155594 w 426115"/>
                  <a:gd name="connsiteY2" fmla="*/ 2443 h 177788"/>
                  <a:gd name="connsiteX3" fmla="*/ 241597 w 426115"/>
                  <a:gd name="connsiteY3" fmla="*/ 3471 h 177788"/>
                  <a:gd name="connsiteX4" fmla="*/ 317726 w 426115"/>
                  <a:gd name="connsiteY4" fmla="*/ 34380 h 177788"/>
                  <a:gd name="connsiteX5" fmla="*/ 394507 w 426115"/>
                  <a:gd name="connsiteY5" fmla="*/ 92158 h 177788"/>
                  <a:gd name="connsiteX6" fmla="*/ 426115 w 426115"/>
                  <a:gd name="connsiteY6" fmla="*/ 132567 h 177788"/>
                  <a:gd name="connsiteX7" fmla="*/ 415914 w 426115"/>
                  <a:gd name="connsiteY7" fmla="*/ 177788 h 177788"/>
                  <a:gd name="connsiteX8" fmla="*/ 0 w 426115"/>
                  <a:gd name="connsiteY8" fmla="*/ 70751 h 177788"/>
                  <a:gd name="connsiteX0" fmla="*/ 0 w 426115"/>
                  <a:gd name="connsiteY0" fmla="*/ 72349 h 179386"/>
                  <a:gd name="connsiteX1" fmla="*/ 42814 w 426115"/>
                  <a:gd name="connsiteY1" fmla="*/ 20360 h 179386"/>
                  <a:gd name="connsiteX2" fmla="*/ 155594 w 426115"/>
                  <a:gd name="connsiteY2" fmla="*/ 4041 h 179386"/>
                  <a:gd name="connsiteX3" fmla="*/ 253503 w 426115"/>
                  <a:gd name="connsiteY3" fmla="*/ 2688 h 179386"/>
                  <a:gd name="connsiteX4" fmla="*/ 317726 w 426115"/>
                  <a:gd name="connsiteY4" fmla="*/ 35978 h 179386"/>
                  <a:gd name="connsiteX5" fmla="*/ 394507 w 426115"/>
                  <a:gd name="connsiteY5" fmla="*/ 93756 h 179386"/>
                  <a:gd name="connsiteX6" fmla="*/ 426115 w 426115"/>
                  <a:gd name="connsiteY6" fmla="*/ 134165 h 179386"/>
                  <a:gd name="connsiteX7" fmla="*/ 415914 w 426115"/>
                  <a:gd name="connsiteY7" fmla="*/ 179386 h 179386"/>
                  <a:gd name="connsiteX8" fmla="*/ 0 w 426115"/>
                  <a:gd name="connsiteY8" fmla="*/ 72349 h 179386"/>
                  <a:gd name="connsiteX0" fmla="*/ 0 w 426115"/>
                  <a:gd name="connsiteY0" fmla="*/ 71739 h 178776"/>
                  <a:gd name="connsiteX1" fmla="*/ 42814 w 426115"/>
                  <a:gd name="connsiteY1" fmla="*/ 19750 h 178776"/>
                  <a:gd name="connsiteX2" fmla="*/ 155594 w 426115"/>
                  <a:gd name="connsiteY2" fmla="*/ 3431 h 178776"/>
                  <a:gd name="connsiteX3" fmla="*/ 253503 w 426115"/>
                  <a:gd name="connsiteY3" fmla="*/ 2078 h 178776"/>
                  <a:gd name="connsiteX4" fmla="*/ 322489 w 426115"/>
                  <a:gd name="connsiteY4" fmla="*/ 27034 h 178776"/>
                  <a:gd name="connsiteX5" fmla="*/ 394507 w 426115"/>
                  <a:gd name="connsiteY5" fmla="*/ 93146 h 178776"/>
                  <a:gd name="connsiteX6" fmla="*/ 426115 w 426115"/>
                  <a:gd name="connsiteY6" fmla="*/ 133555 h 178776"/>
                  <a:gd name="connsiteX7" fmla="*/ 415914 w 426115"/>
                  <a:gd name="connsiteY7" fmla="*/ 178776 h 178776"/>
                  <a:gd name="connsiteX8" fmla="*/ 0 w 426115"/>
                  <a:gd name="connsiteY8" fmla="*/ 71739 h 17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115" h="178776">
                    <a:moveTo>
                      <a:pt x="0" y="71739"/>
                    </a:moveTo>
                    <a:lnTo>
                      <a:pt x="42814" y="19750"/>
                    </a:lnTo>
                    <a:cubicBezTo>
                      <a:pt x="68746" y="8365"/>
                      <a:pt x="120479" y="6376"/>
                      <a:pt x="155594" y="3431"/>
                    </a:cubicBezTo>
                    <a:cubicBezTo>
                      <a:pt x="190709" y="486"/>
                      <a:pt x="225687" y="-1856"/>
                      <a:pt x="253503" y="2078"/>
                    </a:cubicBezTo>
                    <a:cubicBezTo>
                      <a:pt x="281319" y="6012"/>
                      <a:pt x="298988" y="11856"/>
                      <a:pt x="322489" y="27034"/>
                    </a:cubicBezTo>
                    <a:cubicBezTo>
                      <a:pt x="345990" y="42212"/>
                      <a:pt x="377236" y="75393"/>
                      <a:pt x="394507" y="93146"/>
                    </a:cubicBezTo>
                    <a:cubicBezTo>
                      <a:pt x="411778" y="110900"/>
                      <a:pt x="422547" y="119283"/>
                      <a:pt x="426115" y="133555"/>
                    </a:cubicBezTo>
                    <a:lnTo>
                      <a:pt x="415914" y="178776"/>
                    </a:lnTo>
                    <a:cubicBezTo>
                      <a:pt x="344895" y="168473"/>
                      <a:pt x="62183" y="98243"/>
                      <a:pt x="0" y="71739"/>
                    </a:cubicBezTo>
                    <a:close/>
                  </a:path>
                </a:pathLst>
              </a:custGeom>
              <a:solidFill>
                <a:srgbClr val="EC732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Shape 47">
              <a:extLst>
                <a:ext uri="{FF2B5EF4-FFF2-40B4-BE49-F238E27FC236}">
                  <a16:creationId xmlns:a16="http://schemas.microsoft.com/office/drawing/2014/main" id="{22A411D8-B36B-4422-9D78-78BCF0F37A81}"/>
                </a:ext>
              </a:extLst>
            </p:cNvPr>
            <p:cNvSpPr/>
            <p:nvPr/>
          </p:nvSpPr>
          <p:spPr>
            <a:xfrm>
              <a:off x="3889563" y="1518627"/>
              <a:ext cx="534709" cy="151242"/>
            </a:xfrm>
            <a:custGeom>
              <a:avLst/>
              <a:gdLst>
                <a:gd name="connsiteX0" fmla="*/ 0 w 966389"/>
                <a:gd name="connsiteY0" fmla="*/ 134594 h 244689"/>
                <a:gd name="connsiteX1" fmla="*/ 85629 w 966389"/>
                <a:gd name="connsiteY1" fmla="*/ 42848 h 244689"/>
                <a:gd name="connsiteX2" fmla="*/ 299703 w 966389"/>
                <a:gd name="connsiteY2" fmla="*/ 34 h 244689"/>
                <a:gd name="connsiteX3" fmla="*/ 425089 w 966389"/>
                <a:gd name="connsiteY3" fmla="*/ 48965 h 244689"/>
                <a:gd name="connsiteX4" fmla="*/ 470962 w 966389"/>
                <a:gd name="connsiteY4" fmla="*/ 100954 h 244689"/>
                <a:gd name="connsiteX5" fmla="*/ 477078 w 966389"/>
                <a:gd name="connsiteY5" fmla="*/ 125420 h 244689"/>
                <a:gd name="connsiteX6" fmla="*/ 550475 w 966389"/>
                <a:gd name="connsiteY6" fmla="*/ 58139 h 244689"/>
                <a:gd name="connsiteX7" fmla="*/ 706443 w 966389"/>
                <a:gd name="connsiteY7" fmla="*/ 24499 h 244689"/>
                <a:gd name="connsiteX8" fmla="*/ 801247 w 966389"/>
                <a:gd name="connsiteY8" fmla="*/ 48965 h 244689"/>
                <a:gd name="connsiteX9" fmla="*/ 889934 w 966389"/>
                <a:gd name="connsiteY9" fmla="*/ 125420 h 244689"/>
                <a:gd name="connsiteX10" fmla="*/ 966389 w 966389"/>
                <a:gd name="connsiteY10" fmla="*/ 244689 h 244689"/>
                <a:gd name="connsiteX11" fmla="*/ 966389 w 966389"/>
                <a:gd name="connsiteY11" fmla="*/ 244689 h 244689"/>
                <a:gd name="connsiteX0" fmla="*/ 0 w 966389"/>
                <a:gd name="connsiteY0" fmla="*/ 134594 h 244689"/>
                <a:gd name="connsiteX1" fmla="*/ 85629 w 966389"/>
                <a:gd name="connsiteY1" fmla="*/ 42848 h 244689"/>
                <a:gd name="connsiteX2" fmla="*/ 299703 w 966389"/>
                <a:gd name="connsiteY2" fmla="*/ 34 h 244689"/>
                <a:gd name="connsiteX3" fmla="*/ 425089 w 966389"/>
                <a:gd name="connsiteY3" fmla="*/ 48965 h 244689"/>
                <a:gd name="connsiteX4" fmla="*/ 470962 w 966389"/>
                <a:gd name="connsiteY4" fmla="*/ 100954 h 244689"/>
                <a:gd name="connsiteX5" fmla="*/ 472559 w 966389"/>
                <a:gd name="connsiteY5" fmla="*/ 132564 h 244689"/>
                <a:gd name="connsiteX6" fmla="*/ 550475 w 966389"/>
                <a:gd name="connsiteY6" fmla="*/ 58139 h 244689"/>
                <a:gd name="connsiteX7" fmla="*/ 706443 w 966389"/>
                <a:gd name="connsiteY7" fmla="*/ 24499 h 244689"/>
                <a:gd name="connsiteX8" fmla="*/ 801247 w 966389"/>
                <a:gd name="connsiteY8" fmla="*/ 48965 h 244689"/>
                <a:gd name="connsiteX9" fmla="*/ 889934 w 966389"/>
                <a:gd name="connsiteY9" fmla="*/ 125420 h 244689"/>
                <a:gd name="connsiteX10" fmla="*/ 966389 w 966389"/>
                <a:gd name="connsiteY10" fmla="*/ 244689 h 244689"/>
                <a:gd name="connsiteX11" fmla="*/ 966389 w 966389"/>
                <a:gd name="connsiteY11" fmla="*/ 244689 h 244689"/>
                <a:gd name="connsiteX0" fmla="*/ 0 w 966389"/>
                <a:gd name="connsiteY0" fmla="*/ 134594 h 244689"/>
                <a:gd name="connsiteX1" fmla="*/ 85629 w 966389"/>
                <a:gd name="connsiteY1" fmla="*/ 42848 h 244689"/>
                <a:gd name="connsiteX2" fmla="*/ 299703 w 966389"/>
                <a:gd name="connsiteY2" fmla="*/ 34 h 244689"/>
                <a:gd name="connsiteX3" fmla="*/ 425089 w 966389"/>
                <a:gd name="connsiteY3" fmla="*/ 48965 h 244689"/>
                <a:gd name="connsiteX4" fmla="*/ 470962 w 966389"/>
                <a:gd name="connsiteY4" fmla="*/ 100954 h 244689"/>
                <a:gd name="connsiteX5" fmla="*/ 475949 w 966389"/>
                <a:gd name="connsiteY5" fmla="*/ 140899 h 244689"/>
                <a:gd name="connsiteX6" fmla="*/ 550475 w 966389"/>
                <a:gd name="connsiteY6" fmla="*/ 58139 h 244689"/>
                <a:gd name="connsiteX7" fmla="*/ 706443 w 966389"/>
                <a:gd name="connsiteY7" fmla="*/ 24499 h 244689"/>
                <a:gd name="connsiteX8" fmla="*/ 801247 w 966389"/>
                <a:gd name="connsiteY8" fmla="*/ 48965 h 244689"/>
                <a:gd name="connsiteX9" fmla="*/ 889934 w 966389"/>
                <a:gd name="connsiteY9" fmla="*/ 125420 h 244689"/>
                <a:gd name="connsiteX10" fmla="*/ 966389 w 966389"/>
                <a:gd name="connsiteY10" fmla="*/ 244689 h 244689"/>
                <a:gd name="connsiteX11" fmla="*/ 966389 w 966389"/>
                <a:gd name="connsiteY11" fmla="*/ 244689 h 244689"/>
                <a:gd name="connsiteX0" fmla="*/ 0 w 966389"/>
                <a:gd name="connsiteY0" fmla="*/ 134594 h 244689"/>
                <a:gd name="connsiteX1" fmla="*/ 85629 w 966389"/>
                <a:gd name="connsiteY1" fmla="*/ 42848 h 244689"/>
                <a:gd name="connsiteX2" fmla="*/ 299703 w 966389"/>
                <a:gd name="connsiteY2" fmla="*/ 34 h 244689"/>
                <a:gd name="connsiteX3" fmla="*/ 425089 w 966389"/>
                <a:gd name="connsiteY3" fmla="*/ 48965 h 244689"/>
                <a:gd name="connsiteX4" fmla="*/ 470962 w 966389"/>
                <a:gd name="connsiteY4" fmla="*/ 100954 h 244689"/>
                <a:gd name="connsiteX5" fmla="*/ 475949 w 966389"/>
                <a:gd name="connsiteY5" fmla="*/ 140899 h 244689"/>
                <a:gd name="connsiteX6" fmla="*/ 550475 w 966389"/>
                <a:gd name="connsiteY6" fmla="*/ 58139 h 244689"/>
                <a:gd name="connsiteX7" fmla="*/ 706443 w 966389"/>
                <a:gd name="connsiteY7" fmla="*/ 24499 h 244689"/>
                <a:gd name="connsiteX8" fmla="*/ 801247 w 966389"/>
                <a:gd name="connsiteY8" fmla="*/ 48965 h 244689"/>
                <a:gd name="connsiteX9" fmla="*/ 889934 w 966389"/>
                <a:gd name="connsiteY9" fmla="*/ 125420 h 244689"/>
                <a:gd name="connsiteX10" fmla="*/ 966389 w 966389"/>
                <a:gd name="connsiteY10" fmla="*/ 244689 h 244689"/>
                <a:gd name="connsiteX0" fmla="*/ 0 w 889934"/>
                <a:gd name="connsiteY0" fmla="*/ 134594 h 141928"/>
                <a:gd name="connsiteX1" fmla="*/ 85629 w 889934"/>
                <a:gd name="connsiteY1" fmla="*/ 42848 h 141928"/>
                <a:gd name="connsiteX2" fmla="*/ 299703 w 889934"/>
                <a:gd name="connsiteY2" fmla="*/ 34 h 141928"/>
                <a:gd name="connsiteX3" fmla="*/ 425089 w 889934"/>
                <a:gd name="connsiteY3" fmla="*/ 48965 h 141928"/>
                <a:gd name="connsiteX4" fmla="*/ 470962 w 889934"/>
                <a:gd name="connsiteY4" fmla="*/ 100954 h 141928"/>
                <a:gd name="connsiteX5" fmla="*/ 475949 w 889934"/>
                <a:gd name="connsiteY5" fmla="*/ 140899 h 141928"/>
                <a:gd name="connsiteX6" fmla="*/ 550475 w 889934"/>
                <a:gd name="connsiteY6" fmla="*/ 58139 h 141928"/>
                <a:gd name="connsiteX7" fmla="*/ 706443 w 889934"/>
                <a:gd name="connsiteY7" fmla="*/ 24499 h 141928"/>
                <a:gd name="connsiteX8" fmla="*/ 801247 w 889934"/>
                <a:gd name="connsiteY8" fmla="*/ 48965 h 141928"/>
                <a:gd name="connsiteX9" fmla="*/ 889934 w 889934"/>
                <a:gd name="connsiteY9" fmla="*/ 125420 h 141928"/>
                <a:gd name="connsiteX0" fmla="*/ 0 w 801247"/>
                <a:gd name="connsiteY0" fmla="*/ 134594 h 141928"/>
                <a:gd name="connsiteX1" fmla="*/ 85629 w 801247"/>
                <a:gd name="connsiteY1" fmla="*/ 42848 h 141928"/>
                <a:gd name="connsiteX2" fmla="*/ 299703 w 801247"/>
                <a:gd name="connsiteY2" fmla="*/ 34 h 141928"/>
                <a:gd name="connsiteX3" fmla="*/ 425089 w 801247"/>
                <a:gd name="connsiteY3" fmla="*/ 48965 h 141928"/>
                <a:gd name="connsiteX4" fmla="*/ 470962 w 801247"/>
                <a:gd name="connsiteY4" fmla="*/ 100954 h 141928"/>
                <a:gd name="connsiteX5" fmla="*/ 475949 w 801247"/>
                <a:gd name="connsiteY5" fmla="*/ 140899 h 141928"/>
                <a:gd name="connsiteX6" fmla="*/ 550475 w 801247"/>
                <a:gd name="connsiteY6" fmla="*/ 58139 h 141928"/>
                <a:gd name="connsiteX7" fmla="*/ 706443 w 801247"/>
                <a:gd name="connsiteY7" fmla="*/ 24499 h 141928"/>
                <a:gd name="connsiteX8" fmla="*/ 801247 w 801247"/>
                <a:gd name="connsiteY8" fmla="*/ 48965 h 141928"/>
                <a:gd name="connsiteX0" fmla="*/ 0 w 706443"/>
                <a:gd name="connsiteY0" fmla="*/ 134594 h 141928"/>
                <a:gd name="connsiteX1" fmla="*/ 85629 w 706443"/>
                <a:gd name="connsiteY1" fmla="*/ 42848 h 141928"/>
                <a:gd name="connsiteX2" fmla="*/ 299703 w 706443"/>
                <a:gd name="connsiteY2" fmla="*/ 34 h 141928"/>
                <a:gd name="connsiteX3" fmla="*/ 425089 w 706443"/>
                <a:gd name="connsiteY3" fmla="*/ 48965 h 141928"/>
                <a:gd name="connsiteX4" fmla="*/ 470962 w 706443"/>
                <a:gd name="connsiteY4" fmla="*/ 100954 h 141928"/>
                <a:gd name="connsiteX5" fmla="*/ 475949 w 706443"/>
                <a:gd name="connsiteY5" fmla="*/ 140899 h 141928"/>
                <a:gd name="connsiteX6" fmla="*/ 550475 w 706443"/>
                <a:gd name="connsiteY6" fmla="*/ 58139 h 141928"/>
                <a:gd name="connsiteX7" fmla="*/ 706443 w 706443"/>
                <a:gd name="connsiteY7" fmla="*/ 24499 h 141928"/>
                <a:gd name="connsiteX0" fmla="*/ 0 w 550475"/>
                <a:gd name="connsiteY0" fmla="*/ 134594 h 141928"/>
                <a:gd name="connsiteX1" fmla="*/ 85629 w 550475"/>
                <a:gd name="connsiteY1" fmla="*/ 42848 h 141928"/>
                <a:gd name="connsiteX2" fmla="*/ 299703 w 550475"/>
                <a:gd name="connsiteY2" fmla="*/ 34 h 141928"/>
                <a:gd name="connsiteX3" fmla="*/ 425089 w 550475"/>
                <a:gd name="connsiteY3" fmla="*/ 48965 h 141928"/>
                <a:gd name="connsiteX4" fmla="*/ 470962 w 550475"/>
                <a:gd name="connsiteY4" fmla="*/ 100954 h 141928"/>
                <a:gd name="connsiteX5" fmla="*/ 475949 w 550475"/>
                <a:gd name="connsiteY5" fmla="*/ 140899 h 141928"/>
                <a:gd name="connsiteX6" fmla="*/ 550475 w 550475"/>
                <a:gd name="connsiteY6" fmla="*/ 58139 h 141928"/>
                <a:gd name="connsiteX0" fmla="*/ 0 w 475949"/>
                <a:gd name="connsiteY0" fmla="*/ 134594 h 141928"/>
                <a:gd name="connsiteX1" fmla="*/ 85629 w 475949"/>
                <a:gd name="connsiteY1" fmla="*/ 42848 h 141928"/>
                <a:gd name="connsiteX2" fmla="*/ 299703 w 475949"/>
                <a:gd name="connsiteY2" fmla="*/ 34 h 141928"/>
                <a:gd name="connsiteX3" fmla="*/ 425089 w 475949"/>
                <a:gd name="connsiteY3" fmla="*/ 48965 h 141928"/>
                <a:gd name="connsiteX4" fmla="*/ 470962 w 475949"/>
                <a:gd name="connsiteY4" fmla="*/ 100954 h 141928"/>
                <a:gd name="connsiteX5" fmla="*/ 475949 w 475949"/>
                <a:gd name="connsiteY5" fmla="*/ 140899 h 141928"/>
                <a:gd name="connsiteX0" fmla="*/ 0 w 470962"/>
                <a:gd name="connsiteY0" fmla="*/ 134594 h 134594"/>
                <a:gd name="connsiteX1" fmla="*/ 85629 w 470962"/>
                <a:gd name="connsiteY1" fmla="*/ 42848 h 134594"/>
                <a:gd name="connsiteX2" fmla="*/ 299703 w 470962"/>
                <a:gd name="connsiteY2" fmla="*/ 34 h 134594"/>
                <a:gd name="connsiteX3" fmla="*/ 425089 w 470962"/>
                <a:gd name="connsiteY3" fmla="*/ 48965 h 134594"/>
                <a:gd name="connsiteX4" fmla="*/ 470962 w 470962"/>
                <a:gd name="connsiteY4" fmla="*/ 100954 h 134594"/>
                <a:gd name="connsiteX0" fmla="*/ 0 w 474649"/>
                <a:gd name="connsiteY0" fmla="*/ 134594 h 134594"/>
                <a:gd name="connsiteX1" fmla="*/ 85629 w 474649"/>
                <a:gd name="connsiteY1" fmla="*/ 42848 h 134594"/>
                <a:gd name="connsiteX2" fmla="*/ 299703 w 474649"/>
                <a:gd name="connsiteY2" fmla="*/ 34 h 134594"/>
                <a:gd name="connsiteX3" fmla="*/ 425089 w 474649"/>
                <a:gd name="connsiteY3" fmla="*/ 48965 h 134594"/>
                <a:gd name="connsiteX4" fmla="*/ 470962 w 474649"/>
                <a:gd name="connsiteY4" fmla="*/ 100954 h 134594"/>
                <a:gd name="connsiteX5" fmla="*/ 471922 w 474649"/>
                <a:gd name="connsiteY5" fmla="*/ 97000 h 134594"/>
                <a:gd name="connsiteX0" fmla="*/ 0 w 507410"/>
                <a:gd name="connsiteY0" fmla="*/ 134594 h 151242"/>
                <a:gd name="connsiteX1" fmla="*/ 85629 w 507410"/>
                <a:gd name="connsiteY1" fmla="*/ 42848 h 151242"/>
                <a:gd name="connsiteX2" fmla="*/ 299703 w 507410"/>
                <a:gd name="connsiteY2" fmla="*/ 34 h 151242"/>
                <a:gd name="connsiteX3" fmla="*/ 425089 w 507410"/>
                <a:gd name="connsiteY3" fmla="*/ 48965 h 151242"/>
                <a:gd name="connsiteX4" fmla="*/ 470962 w 507410"/>
                <a:gd name="connsiteY4" fmla="*/ 100954 h 151242"/>
                <a:gd name="connsiteX5" fmla="*/ 507410 w 507410"/>
                <a:gd name="connsiteY5" fmla="*/ 151228 h 15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10" h="151242">
                  <a:moveTo>
                    <a:pt x="0" y="134594"/>
                  </a:moveTo>
                  <a:cubicBezTo>
                    <a:pt x="17839" y="99934"/>
                    <a:pt x="35679" y="65275"/>
                    <a:pt x="85629" y="42848"/>
                  </a:cubicBezTo>
                  <a:cubicBezTo>
                    <a:pt x="135579" y="20421"/>
                    <a:pt x="243126" y="-985"/>
                    <a:pt x="299703" y="34"/>
                  </a:cubicBezTo>
                  <a:cubicBezTo>
                    <a:pt x="356280" y="1053"/>
                    <a:pt x="396546" y="32145"/>
                    <a:pt x="425089" y="48965"/>
                  </a:cubicBezTo>
                  <a:cubicBezTo>
                    <a:pt x="453632" y="65785"/>
                    <a:pt x="457242" y="83910"/>
                    <a:pt x="470962" y="100954"/>
                  </a:cubicBezTo>
                  <a:cubicBezTo>
                    <a:pt x="484682" y="117998"/>
                    <a:pt x="507210" y="152052"/>
                    <a:pt x="507410" y="151228"/>
                  </a:cubicBezTo>
                </a:path>
              </a:pathLst>
            </a:custGeom>
            <a:noFill/>
            <a:ln w="155575" cap="rnd">
              <a:solidFill>
                <a:schemeClr val="tx1"/>
              </a:solidFill>
            </a:ln>
            <a:scene3d>
              <a:camera prst="orthographicFront"/>
              <a:lightRig rig="threePt" dir="t"/>
            </a:scene3d>
            <a:sp3d>
              <a:bevelT w="165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55ABA484-DB3F-45C6-9E9B-64A2DF4DACC5}"/>
              </a:ext>
            </a:extLst>
          </p:cNvPr>
          <p:cNvGrpSpPr/>
          <p:nvPr/>
        </p:nvGrpSpPr>
        <p:grpSpPr>
          <a:xfrm>
            <a:off x="3276573" y="2825313"/>
            <a:ext cx="1796367" cy="697181"/>
            <a:chOff x="2015611" y="2731819"/>
            <a:chExt cx="1796367" cy="697181"/>
          </a:xfrm>
        </p:grpSpPr>
        <p:sp>
          <p:nvSpPr>
            <p:cNvPr id="10" name="Freeform: Shape 9">
              <a:extLst>
                <a:ext uri="{FF2B5EF4-FFF2-40B4-BE49-F238E27FC236}">
                  <a16:creationId xmlns:a16="http://schemas.microsoft.com/office/drawing/2014/main" id="{E776B1D4-A745-4109-A53B-E9DD55921C67}"/>
                </a:ext>
              </a:extLst>
            </p:cNvPr>
            <p:cNvSpPr/>
            <p:nvPr/>
          </p:nvSpPr>
          <p:spPr>
            <a:xfrm>
              <a:off x="2053319" y="2781139"/>
              <a:ext cx="1756707" cy="647861"/>
            </a:xfrm>
            <a:custGeom>
              <a:avLst/>
              <a:gdLst>
                <a:gd name="connsiteX0" fmla="*/ 29658 w 1756707"/>
                <a:gd name="connsiteY0" fmla="*/ 370267 h 647861"/>
                <a:gd name="connsiteX1" fmla="*/ 25576 w 1756707"/>
                <a:gd name="connsiteY1" fmla="*/ 268213 h 647861"/>
                <a:gd name="connsiteX2" fmla="*/ 360311 w 1756707"/>
                <a:gd name="connsiteY2" fmla="*/ 84517 h 647861"/>
                <a:gd name="connsiteX3" fmla="*/ 364393 w 1756707"/>
                <a:gd name="connsiteY3" fmla="*/ 104927 h 647861"/>
                <a:gd name="connsiteX4" fmla="*/ 646061 w 1756707"/>
                <a:gd name="connsiteY4" fmla="*/ 6956 h 647861"/>
                <a:gd name="connsiteX5" fmla="*/ 1074686 w 1756707"/>
                <a:gd name="connsiteY5" fmla="*/ 19202 h 647861"/>
                <a:gd name="connsiteX6" fmla="*/ 1319615 w 1756707"/>
                <a:gd name="connsiteY6" fmla="*/ 109010 h 647861"/>
                <a:gd name="connsiteX7" fmla="*/ 1564543 w 1756707"/>
                <a:gd name="connsiteY7" fmla="*/ 304952 h 647861"/>
                <a:gd name="connsiteX8" fmla="*/ 1711501 w 1756707"/>
                <a:gd name="connsiteY8" fmla="*/ 513142 h 647861"/>
                <a:gd name="connsiteX9" fmla="*/ 1756404 w 1756707"/>
                <a:gd name="connsiteY9" fmla="*/ 590702 h 647861"/>
                <a:gd name="connsiteX10" fmla="*/ 1695172 w 1756707"/>
                <a:gd name="connsiteY10" fmla="*/ 647852 h 647861"/>
                <a:gd name="connsiteX11" fmla="*/ 1617611 w 1756707"/>
                <a:gd name="connsiteY11" fmla="*/ 586620 h 647861"/>
                <a:gd name="connsiteX12" fmla="*/ 1531886 w 1756707"/>
                <a:gd name="connsiteY12" fmla="*/ 619277 h 647861"/>
                <a:gd name="connsiteX13" fmla="*/ 1405340 w 1756707"/>
                <a:gd name="connsiteY13" fmla="*/ 558045 h 647861"/>
                <a:gd name="connsiteX14" fmla="*/ 1335943 w 1756707"/>
                <a:gd name="connsiteY14" fmla="*/ 615195 h 647861"/>
                <a:gd name="connsiteX15" fmla="*/ 1278793 w 1756707"/>
                <a:gd name="connsiteY15" fmla="*/ 619277 h 647861"/>
                <a:gd name="connsiteX16" fmla="*/ 1111426 w 1756707"/>
                <a:gd name="connsiteY16" fmla="*/ 533552 h 647861"/>
                <a:gd name="connsiteX17" fmla="*/ 1046111 w 1756707"/>
                <a:gd name="connsiteY17" fmla="*/ 574374 h 647861"/>
                <a:gd name="connsiteX18" fmla="*/ 911401 w 1756707"/>
                <a:gd name="connsiteY18" fmla="*/ 476402 h 647861"/>
                <a:gd name="connsiteX19" fmla="*/ 882826 w 1756707"/>
                <a:gd name="connsiteY19" fmla="*/ 468238 h 647861"/>
                <a:gd name="connsiteX20" fmla="*/ 764443 w 1756707"/>
                <a:gd name="connsiteY20" fmla="*/ 533552 h 647861"/>
                <a:gd name="connsiteX21" fmla="*/ 641979 w 1756707"/>
                <a:gd name="connsiteY21" fmla="*/ 476402 h 647861"/>
                <a:gd name="connsiteX22" fmla="*/ 499104 w 1756707"/>
                <a:gd name="connsiteY22" fmla="*/ 517224 h 647861"/>
                <a:gd name="connsiteX23" fmla="*/ 343983 w 1756707"/>
                <a:gd name="connsiteY23" fmla="*/ 472320 h 647861"/>
                <a:gd name="connsiteX24" fmla="*/ 209272 w 1756707"/>
                <a:gd name="connsiteY24" fmla="*/ 504977 h 647861"/>
                <a:gd name="connsiteX25" fmla="*/ 164368 w 1756707"/>
                <a:gd name="connsiteY25" fmla="*/ 411088 h 647861"/>
                <a:gd name="connsiteX26" fmla="*/ 82726 w 1756707"/>
                <a:gd name="connsiteY26" fmla="*/ 439663 h 647861"/>
                <a:gd name="connsiteX27" fmla="*/ 29658 w 1756707"/>
                <a:gd name="connsiteY27" fmla="*/ 370267 h 64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56707" h="647861">
                  <a:moveTo>
                    <a:pt x="29658" y="370267"/>
                  </a:moveTo>
                  <a:cubicBezTo>
                    <a:pt x="20133" y="341692"/>
                    <a:pt x="-29533" y="315838"/>
                    <a:pt x="25576" y="268213"/>
                  </a:cubicBezTo>
                  <a:cubicBezTo>
                    <a:pt x="80685" y="220588"/>
                    <a:pt x="303842" y="111731"/>
                    <a:pt x="360311" y="84517"/>
                  </a:cubicBezTo>
                  <a:cubicBezTo>
                    <a:pt x="416780" y="57303"/>
                    <a:pt x="316768" y="117854"/>
                    <a:pt x="364393" y="104927"/>
                  </a:cubicBezTo>
                  <a:cubicBezTo>
                    <a:pt x="412018" y="92000"/>
                    <a:pt x="527679" y="21243"/>
                    <a:pt x="646061" y="6956"/>
                  </a:cubicBezTo>
                  <a:cubicBezTo>
                    <a:pt x="764443" y="-7331"/>
                    <a:pt x="962427" y="2193"/>
                    <a:pt x="1074686" y="19202"/>
                  </a:cubicBezTo>
                  <a:cubicBezTo>
                    <a:pt x="1186945" y="36211"/>
                    <a:pt x="1237972" y="61385"/>
                    <a:pt x="1319615" y="109010"/>
                  </a:cubicBezTo>
                  <a:cubicBezTo>
                    <a:pt x="1401258" y="156635"/>
                    <a:pt x="1499229" y="237597"/>
                    <a:pt x="1564543" y="304952"/>
                  </a:cubicBezTo>
                  <a:cubicBezTo>
                    <a:pt x="1629857" y="372307"/>
                    <a:pt x="1679524" y="465517"/>
                    <a:pt x="1711501" y="513142"/>
                  </a:cubicBezTo>
                  <a:cubicBezTo>
                    <a:pt x="1743478" y="560767"/>
                    <a:pt x="1759125" y="568250"/>
                    <a:pt x="1756404" y="590702"/>
                  </a:cubicBezTo>
                  <a:cubicBezTo>
                    <a:pt x="1753683" y="613154"/>
                    <a:pt x="1718304" y="648532"/>
                    <a:pt x="1695172" y="647852"/>
                  </a:cubicBezTo>
                  <a:cubicBezTo>
                    <a:pt x="1672040" y="647172"/>
                    <a:pt x="1644825" y="591383"/>
                    <a:pt x="1617611" y="586620"/>
                  </a:cubicBezTo>
                  <a:cubicBezTo>
                    <a:pt x="1590397" y="581858"/>
                    <a:pt x="1567264" y="624039"/>
                    <a:pt x="1531886" y="619277"/>
                  </a:cubicBezTo>
                  <a:cubicBezTo>
                    <a:pt x="1496508" y="614515"/>
                    <a:pt x="1437997" y="558725"/>
                    <a:pt x="1405340" y="558045"/>
                  </a:cubicBezTo>
                  <a:cubicBezTo>
                    <a:pt x="1372683" y="557365"/>
                    <a:pt x="1357034" y="604990"/>
                    <a:pt x="1335943" y="615195"/>
                  </a:cubicBezTo>
                  <a:cubicBezTo>
                    <a:pt x="1314852" y="625400"/>
                    <a:pt x="1316213" y="632884"/>
                    <a:pt x="1278793" y="619277"/>
                  </a:cubicBezTo>
                  <a:cubicBezTo>
                    <a:pt x="1241373" y="605670"/>
                    <a:pt x="1150206" y="541036"/>
                    <a:pt x="1111426" y="533552"/>
                  </a:cubicBezTo>
                  <a:cubicBezTo>
                    <a:pt x="1072646" y="526068"/>
                    <a:pt x="1079449" y="583899"/>
                    <a:pt x="1046111" y="574374"/>
                  </a:cubicBezTo>
                  <a:cubicBezTo>
                    <a:pt x="1012774" y="564849"/>
                    <a:pt x="938615" y="494091"/>
                    <a:pt x="911401" y="476402"/>
                  </a:cubicBezTo>
                  <a:cubicBezTo>
                    <a:pt x="884187" y="458713"/>
                    <a:pt x="907319" y="458713"/>
                    <a:pt x="882826" y="468238"/>
                  </a:cubicBezTo>
                  <a:cubicBezTo>
                    <a:pt x="858333" y="477763"/>
                    <a:pt x="804584" y="532191"/>
                    <a:pt x="764443" y="533552"/>
                  </a:cubicBezTo>
                  <a:cubicBezTo>
                    <a:pt x="724302" y="534913"/>
                    <a:pt x="686202" y="479123"/>
                    <a:pt x="641979" y="476402"/>
                  </a:cubicBezTo>
                  <a:cubicBezTo>
                    <a:pt x="597756" y="473681"/>
                    <a:pt x="548770" y="517904"/>
                    <a:pt x="499104" y="517224"/>
                  </a:cubicBezTo>
                  <a:cubicBezTo>
                    <a:pt x="449438" y="516544"/>
                    <a:pt x="392288" y="474361"/>
                    <a:pt x="343983" y="472320"/>
                  </a:cubicBezTo>
                  <a:cubicBezTo>
                    <a:pt x="295678" y="470279"/>
                    <a:pt x="239208" y="515182"/>
                    <a:pt x="209272" y="504977"/>
                  </a:cubicBezTo>
                  <a:cubicBezTo>
                    <a:pt x="179336" y="494772"/>
                    <a:pt x="185459" y="421974"/>
                    <a:pt x="164368" y="411088"/>
                  </a:cubicBezTo>
                  <a:cubicBezTo>
                    <a:pt x="143277" y="400202"/>
                    <a:pt x="107219" y="442384"/>
                    <a:pt x="82726" y="439663"/>
                  </a:cubicBezTo>
                  <a:cubicBezTo>
                    <a:pt x="58233" y="436942"/>
                    <a:pt x="39183" y="398842"/>
                    <a:pt x="29658" y="370267"/>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CD1EA98-FB94-477D-ABF7-2F021DEBD2CD}"/>
                </a:ext>
              </a:extLst>
            </p:cNvPr>
            <p:cNvSpPr/>
            <p:nvPr/>
          </p:nvSpPr>
          <p:spPr>
            <a:xfrm rot="450664">
              <a:off x="2015611" y="2731819"/>
              <a:ext cx="731676" cy="434070"/>
            </a:xfrm>
            <a:custGeom>
              <a:avLst/>
              <a:gdLst>
                <a:gd name="connsiteX0" fmla="*/ 180581 w 731676"/>
                <a:gd name="connsiteY0" fmla="*/ 408183 h 434070"/>
                <a:gd name="connsiteX1" fmla="*/ 54035 w 731676"/>
                <a:gd name="connsiteY1" fmla="*/ 428593 h 434070"/>
                <a:gd name="connsiteX2" fmla="*/ 29542 w 731676"/>
                <a:gd name="connsiteY2" fmla="*/ 326540 h 434070"/>
                <a:gd name="connsiteX3" fmla="*/ 462249 w 731676"/>
                <a:gd name="connsiteY3" fmla="*/ 97940 h 434070"/>
                <a:gd name="connsiteX4" fmla="*/ 678603 w 731676"/>
                <a:gd name="connsiteY4" fmla="*/ 8133 h 434070"/>
                <a:gd name="connsiteX5" fmla="*/ 711260 w 731676"/>
                <a:gd name="connsiteY5" fmla="*/ 20379 h 434070"/>
                <a:gd name="connsiteX6" fmla="*/ 413264 w 731676"/>
                <a:gd name="connsiteY6" fmla="*/ 151008 h 434070"/>
                <a:gd name="connsiteX7" fmla="*/ 241814 w 731676"/>
                <a:gd name="connsiteY7" fmla="*/ 306129 h 434070"/>
                <a:gd name="connsiteX8" fmla="*/ 180581 w 731676"/>
                <a:gd name="connsiteY8" fmla="*/ 408183 h 43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676" h="434070">
                  <a:moveTo>
                    <a:pt x="180581" y="408183"/>
                  </a:moveTo>
                  <a:cubicBezTo>
                    <a:pt x="149284" y="428594"/>
                    <a:pt x="79208" y="442200"/>
                    <a:pt x="54035" y="428593"/>
                  </a:cubicBezTo>
                  <a:cubicBezTo>
                    <a:pt x="28862" y="414986"/>
                    <a:pt x="-38494" y="381649"/>
                    <a:pt x="29542" y="326540"/>
                  </a:cubicBezTo>
                  <a:cubicBezTo>
                    <a:pt x="97578" y="271431"/>
                    <a:pt x="354072" y="151008"/>
                    <a:pt x="462249" y="97940"/>
                  </a:cubicBezTo>
                  <a:cubicBezTo>
                    <a:pt x="570426" y="44872"/>
                    <a:pt x="637101" y="21060"/>
                    <a:pt x="678603" y="8133"/>
                  </a:cubicBezTo>
                  <a:cubicBezTo>
                    <a:pt x="720105" y="-4794"/>
                    <a:pt x="755483" y="-3434"/>
                    <a:pt x="711260" y="20379"/>
                  </a:cubicBezTo>
                  <a:cubicBezTo>
                    <a:pt x="667037" y="44191"/>
                    <a:pt x="491505" y="103383"/>
                    <a:pt x="413264" y="151008"/>
                  </a:cubicBezTo>
                  <a:cubicBezTo>
                    <a:pt x="335023" y="198633"/>
                    <a:pt x="281955" y="264627"/>
                    <a:pt x="241814" y="306129"/>
                  </a:cubicBezTo>
                  <a:cubicBezTo>
                    <a:pt x="201673" y="347631"/>
                    <a:pt x="211878" y="387772"/>
                    <a:pt x="180581" y="408183"/>
                  </a:cubicBezTo>
                  <a:close/>
                </a:path>
              </a:pathLst>
            </a:custGeom>
            <a:solidFill>
              <a:schemeClr val="tx1">
                <a:lumMod val="95000"/>
                <a:lumOff val="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78CE0F-785E-49F1-9F80-DF8FF21FF8E3}"/>
                </a:ext>
              </a:extLst>
            </p:cNvPr>
            <p:cNvSpPr/>
            <p:nvPr/>
          </p:nvSpPr>
          <p:spPr>
            <a:xfrm>
              <a:off x="2081926" y="2784702"/>
              <a:ext cx="662776" cy="443945"/>
            </a:xfrm>
            <a:custGeom>
              <a:avLst/>
              <a:gdLst>
                <a:gd name="connsiteX0" fmla="*/ 540732 w 541252"/>
                <a:gd name="connsiteY0" fmla="*/ 8668 h 418346"/>
                <a:gd name="connsiteX1" fmla="*/ 359918 w 541252"/>
                <a:gd name="connsiteY1" fmla="*/ 156763 h 418346"/>
                <a:gd name="connsiteX2" fmla="*/ 265206 w 541252"/>
                <a:gd name="connsiteY2" fmla="*/ 294525 h 418346"/>
                <a:gd name="connsiteX3" fmla="*/ 249708 w 541252"/>
                <a:gd name="connsiteY3" fmla="*/ 380627 h 418346"/>
                <a:gd name="connsiteX4" fmla="*/ 154996 w 541252"/>
                <a:gd name="connsiteY4" fmla="*/ 408179 h 418346"/>
                <a:gd name="connsiteX5" fmla="*/ 96447 w 541252"/>
                <a:gd name="connsiteY5" fmla="*/ 415068 h 418346"/>
                <a:gd name="connsiteX6" fmla="*/ 13 w 541252"/>
                <a:gd name="connsiteY6" fmla="*/ 358241 h 418346"/>
                <a:gd name="connsiteX7" fmla="*/ 103335 w 541252"/>
                <a:gd name="connsiteY7" fmla="*/ 211868 h 418346"/>
                <a:gd name="connsiteX8" fmla="*/ 291037 w 541252"/>
                <a:gd name="connsiteY8" fmla="*/ 70661 h 418346"/>
                <a:gd name="connsiteX9" fmla="*/ 411579 w 541252"/>
                <a:gd name="connsiteY9" fmla="*/ 22444 h 418346"/>
                <a:gd name="connsiteX10" fmla="*/ 540732 w 541252"/>
                <a:gd name="connsiteY10" fmla="*/ 8668 h 418346"/>
                <a:gd name="connsiteX0" fmla="*/ 632858 w 633168"/>
                <a:gd name="connsiteY0" fmla="*/ 4959 h 455252"/>
                <a:gd name="connsiteX1" fmla="*/ 359918 w 633168"/>
                <a:gd name="connsiteY1" fmla="*/ 193669 h 455252"/>
                <a:gd name="connsiteX2" fmla="*/ 265206 w 633168"/>
                <a:gd name="connsiteY2" fmla="*/ 331431 h 455252"/>
                <a:gd name="connsiteX3" fmla="*/ 249708 w 633168"/>
                <a:gd name="connsiteY3" fmla="*/ 417533 h 455252"/>
                <a:gd name="connsiteX4" fmla="*/ 154996 w 633168"/>
                <a:gd name="connsiteY4" fmla="*/ 445085 h 455252"/>
                <a:gd name="connsiteX5" fmla="*/ 96447 w 633168"/>
                <a:gd name="connsiteY5" fmla="*/ 451974 h 455252"/>
                <a:gd name="connsiteX6" fmla="*/ 13 w 633168"/>
                <a:gd name="connsiteY6" fmla="*/ 395147 h 455252"/>
                <a:gd name="connsiteX7" fmla="*/ 103335 w 633168"/>
                <a:gd name="connsiteY7" fmla="*/ 248774 h 455252"/>
                <a:gd name="connsiteX8" fmla="*/ 291037 w 633168"/>
                <a:gd name="connsiteY8" fmla="*/ 107567 h 455252"/>
                <a:gd name="connsiteX9" fmla="*/ 411579 w 633168"/>
                <a:gd name="connsiteY9" fmla="*/ 59350 h 455252"/>
                <a:gd name="connsiteX10" fmla="*/ 632858 w 633168"/>
                <a:gd name="connsiteY10" fmla="*/ 4959 h 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168" h="455252">
                  <a:moveTo>
                    <a:pt x="632858" y="4959"/>
                  </a:moveTo>
                  <a:cubicBezTo>
                    <a:pt x="624248" y="27345"/>
                    <a:pt x="421193" y="139257"/>
                    <a:pt x="359918" y="193669"/>
                  </a:cubicBezTo>
                  <a:cubicBezTo>
                    <a:pt x="298643" y="248081"/>
                    <a:pt x="283574" y="294120"/>
                    <a:pt x="265206" y="331431"/>
                  </a:cubicBezTo>
                  <a:cubicBezTo>
                    <a:pt x="246838" y="368742"/>
                    <a:pt x="268076" y="398591"/>
                    <a:pt x="249708" y="417533"/>
                  </a:cubicBezTo>
                  <a:cubicBezTo>
                    <a:pt x="231340" y="436475"/>
                    <a:pt x="180539" y="439345"/>
                    <a:pt x="154996" y="445085"/>
                  </a:cubicBezTo>
                  <a:cubicBezTo>
                    <a:pt x="129453" y="450825"/>
                    <a:pt x="122277" y="460297"/>
                    <a:pt x="96447" y="451974"/>
                  </a:cubicBezTo>
                  <a:cubicBezTo>
                    <a:pt x="70616" y="443651"/>
                    <a:pt x="-1135" y="429014"/>
                    <a:pt x="13" y="395147"/>
                  </a:cubicBezTo>
                  <a:cubicBezTo>
                    <a:pt x="1161" y="361280"/>
                    <a:pt x="54831" y="296704"/>
                    <a:pt x="103335" y="248774"/>
                  </a:cubicBezTo>
                  <a:cubicBezTo>
                    <a:pt x="151839" y="200844"/>
                    <a:pt x="239663" y="139138"/>
                    <a:pt x="291037" y="107567"/>
                  </a:cubicBezTo>
                  <a:cubicBezTo>
                    <a:pt x="342411" y="75996"/>
                    <a:pt x="354609" y="76451"/>
                    <a:pt x="411579" y="59350"/>
                  </a:cubicBezTo>
                  <a:cubicBezTo>
                    <a:pt x="468549" y="42249"/>
                    <a:pt x="641468" y="-17427"/>
                    <a:pt x="632858" y="4959"/>
                  </a:cubicBezTo>
                  <a:close/>
                </a:path>
              </a:pathLst>
            </a:custGeom>
            <a:solidFill>
              <a:schemeClr val="tx1">
                <a:lumMod val="95000"/>
                <a:lumOff val="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9D1E91B-E004-4683-ADB1-A77F04E87C62}"/>
                </a:ext>
              </a:extLst>
            </p:cNvPr>
            <p:cNvSpPr/>
            <p:nvPr/>
          </p:nvSpPr>
          <p:spPr>
            <a:xfrm rot="575294">
              <a:off x="2245043" y="2787052"/>
              <a:ext cx="392817" cy="521829"/>
            </a:xfrm>
            <a:custGeom>
              <a:avLst/>
              <a:gdLst>
                <a:gd name="connsiteX0" fmla="*/ 35461 w 392817"/>
                <a:gd name="connsiteY0" fmla="*/ 409844 h 474080"/>
                <a:gd name="connsiteX1" fmla="*/ 6187 w 392817"/>
                <a:gd name="connsiteY1" fmla="*/ 342684 h 474080"/>
                <a:gd name="connsiteX2" fmla="*/ 164614 w 392817"/>
                <a:gd name="connsiteY2" fmla="*/ 106766 h 474080"/>
                <a:gd name="connsiteX3" fmla="*/ 259326 w 392817"/>
                <a:gd name="connsiteY3" fmla="*/ 24108 h 474080"/>
                <a:gd name="connsiteX4" fmla="*/ 369536 w 392817"/>
                <a:gd name="connsiteY4" fmla="*/ 0 h 474080"/>
                <a:gd name="connsiteX5" fmla="*/ 391922 w 392817"/>
                <a:gd name="connsiteY5" fmla="*/ 24108 h 474080"/>
                <a:gd name="connsiteX6" fmla="*/ 352316 w 392817"/>
                <a:gd name="connsiteY6" fmla="*/ 134318 h 474080"/>
                <a:gd name="connsiteX7" fmla="*/ 273102 w 392817"/>
                <a:gd name="connsiteY7" fmla="*/ 344407 h 474080"/>
                <a:gd name="connsiteX8" fmla="*/ 257604 w 392817"/>
                <a:gd name="connsiteY8" fmla="*/ 428786 h 474080"/>
                <a:gd name="connsiteX9" fmla="*/ 176668 w 392817"/>
                <a:gd name="connsiteY9" fmla="*/ 473559 h 474080"/>
                <a:gd name="connsiteX10" fmla="*/ 66458 w 392817"/>
                <a:gd name="connsiteY10" fmla="*/ 451173 h 474080"/>
                <a:gd name="connsiteX11" fmla="*/ 35461 w 392817"/>
                <a:gd name="connsiteY11" fmla="*/ 409844 h 47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817" h="474080">
                  <a:moveTo>
                    <a:pt x="35461" y="409844"/>
                  </a:moveTo>
                  <a:cubicBezTo>
                    <a:pt x="25416" y="391762"/>
                    <a:pt x="-15339" y="393197"/>
                    <a:pt x="6187" y="342684"/>
                  </a:cubicBezTo>
                  <a:cubicBezTo>
                    <a:pt x="27712" y="292171"/>
                    <a:pt x="122424" y="159862"/>
                    <a:pt x="164614" y="106766"/>
                  </a:cubicBezTo>
                  <a:cubicBezTo>
                    <a:pt x="206804" y="53670"/>
                    <a:pt x="225172" y="41902"/>
                    <a:pt x="259326" y="24108"/>
                  </a:cubicBezTo>
                  <a:cubicBezTo>
                    <a:pt x="293480" y="6314"/>
                    <a:pt x="347437" y="0"/>
                    <a:pt x="369536" y="0"/>
                  </a:cubicBezTo>
                  <a:cubicBezTo>
                    <a:pt x="391635" y="0"/>
                    <a:pt x="394792" y="1722"/>
                    <a:pt x="391922" y="24108"/>
                  </a:cubicBezTo>
                  <a:cubicBezTo>
                    <a:pt x="389052" y="46494"/>
                    <a:pt x="372119" y="80935"/>
                    <a:pt x="352316" y="134318"/>
                  </a:cubicBezTo>
                  <a:cubicBezTo>
                    <a:pt x="332513" y="187701"/>
                    <a:pt x="288887" y="295329"/>
                    <a:pt x="273102" y="344407"/>
                  </a:cubicBezTo>
                  <a:cubicBezTo>
                    <a:pt x="257317" y="393485"/>
                    <a:pt x="273676" y="407261"/>
                    <a:pt x="257604" y="428786"/>
                  </a:cubicBezTo>
                  <a:cubicBezTo>
                    <a:pt x="241532" y="450311"/>
                    <a:pt x="208526" y="469828"/>
                    <a:pt x="176668" y="473559"/>
                  </a:cubicBezTo>
                  <a:cubicBezTo>
                    <a:pt x="144810" y="477290"/>
                    <a:pt x="89705" y="460070"/>
                    <a:pt x="66458" y="451173"/>
                  </a:cubicBezTo>
                  <a:cubicBezTo>
                    <a:pt x="43211" y="442276"/>
                    <a:pt x="45506" y="427926"/>
                    <a:pt x="35461" y="409844"/>
                  </a:cubicBezTo>
                  <a:close/>
                </a:path>
              </a:pathLst>
            </a:custGeom>
            <a:solidFill>
              <a:schemeClr val="tx1">
                <a:lumMod val="95000"/>
                <a:lumOff val="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4F4E3AF-4ECA-4886-B4FA-A9470CA71517}"/>
                </a:ext>
              </a:extLst>
            </p:cNvPr>
            <p:cNvSpPr/>
            <p:nvPr/>
          </p:nvSpPr>
          <p:spPr>
            <a:xfrm>
              <a:off x="2467058" y="2832131"/>
              <a:ext cx="317462" cy="470957"/>
            </a:xfrm>
            <a:custGeom>
              <a:avLst/>
              <a:gdLst>
                <a:gd name="connsiteX0" fmla="*/ 138379 w 317462"/>
                <a:gd name="connsiteY0" fmla="*/ 5781 h 470957"/>
                <a:gd name="connsiteX1" fmla="*/ 43667 w 317462"/>
                <a:gd name="connsiteY1" fmla="*/ 208981 h 470957"/>
                <a:gd name="connsiteX2" fmla="*/ 616 w 317462"/>
                <a:gd name="connsiteY2" fmla="*/ 386351 h 470957"/>
                <a:gd name="connsiteX3" fmla="*/ 72942 w 317462"/>
                <a:gd name="connsiteY3" fmla="*/ 470731 h 470957"/>
                <a:gd name="connsiteX4" fmla="*/ 241701 w 317462"/>
                <a:gd name="connsiteY4" fmla="*/ 398405 h 470957"/>
                <a:gd name="connsiteX5" fmla="*/ 314026 w 317462"/>
                <a:gd name="connsiteY5" fmla="*/ 86717 h 470957"/>
                <a:gd name="connsiteX6" fmla="*/ 138379 w 317462"/>
                <a:gd name="connsiteY6" fmla="*/ 5781 h 47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462" h="470957">
                  <a:moveTo>
                    <a:pt x="138379" y="5781"/>
                  </a:moveTo>
                  <a:cubicBezTo>
                    <a:pt x="93319" y="26158"/>
                    <a:pt x="66627" y="145553"/>
                    <a:pt x="43667" y="208981"/>
                  </a:cubicBezTo>
                  <a:cubicBezTo>
                    <a:pt x="20706" y="272409"/>
                    <a:pt x="-4263" y="342726"/>
                    <a:pt x="616" y="386351"/>
                  </a:cubicBezTo>
                  <a:cubicBezTo>
                    <a:pt x="5495" y="429976"/>
                    <a:pt x="32761" y="468722"/>
                    <a:pt x="72942" y="470731"/>
                  </a:cubicBezTo>
                  <a:cubicBezTo>
                    <a:pt x="113123" y="472740"/>
                    <a:pt x="201520" y="462407"/>
                    <a:pt x="241701" y="398405"/>
                  </a:cubicBezTo>
                  <a:cubicBezTo>
                    <a:pt x="281882" y="334403"/>
                    <a:pt x="330959" y="153015"/>
                    <a:pt x="314026" y="86717"/>
                  </a:cubicBezTo>
                  <a:cubicBezTo>
                    <a:pt x="297093" y="20419"/>
                    <a:pt x="183439" y="-14596"/>
                    <a:pt x="138379" y="5781"/>
                  </a:cubicBezTo>
                  <a:close/>
                </a:path>
              </a:pathLst>
            </a:custGeom>
            <a:solidFill>
              <a:schemeClr val="tx1">
                <a:lumMod val="95000"/>
                <a:lumOff val="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F8670B-8FDB-4A26-A557-5234E4547794}"/>
                </a:ext>
              </a:extLst>
            </p:cNvPr>
            <p:cNvSpPr/>
            <p:nvPr/>
          </p:nvSpPr>
          <p:spPr>
            <a:xfrm>
              <a:off x="2676406" y="2808738"/>
              <a:ext cx="244387" cy="502608"/>
            </a:xfrm>
            <a:custGeom>
              <a:avLst/>
              <a:gdLst>
                <a:gd name="connsiteX0" fmla="*/ 15133 w 244387"/>
                <a:gd name="connsiteY0" fmla="*/ 27452 h 502608"/>
                <a:gd name="connsiteX1" fmla="*/ 1357 w 244387"/>
                <a:gd name="connsiteY1" fmla="*/ 222042 h 502608"/>
                <a:gd name="connsiteX2" fmla="*/ 15133 w 244387"/>
                <a:gd name="connsiteY2" fmla="*/ 373581 h 502608"/>
                <a:gd name="connsiteX3" fmla="*/ 99513 w 244387"/>
                <a:gd name="connsiteY3" fmla="*/ 495845 h 502608"/>
                <a:gd name="connsiteX4" fmla="*/ 235554 w 244387"/>
                <a:gd name="connsiteY4" fmla="*/ 459683 h 502608"/>
                <a:gd name="connsiteX5" fmla="*/ 220055 w 244387"/>
                <a:gd name="connsiteY5" fmla="*/ 234096 h 502608"/>
                <a:gd name="connsiteX6" fmla="*/ 130509 w 244387"/>
                <a:gd name="connsiteY6" fmla="*/ 24008 h 502608"/>
                <a:gd name="connsiteX7" fmla="*/ 15133 w 244387"/>
                <a:gd name="connsiteY7" fmla="*/ 27452 h 5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87" h="502608">
                  <a:moveTo>
                    <a:pt x="15133" y="27452"/>
                  </a:moveTo>
                  <a:cubicBezTo>
                    <a:pt x="-6392" y="60458"/>
                    <a:pt x="1357" y="164354"/>
                    <a:pt x="1357" y="222042"/>
                  </a:cubicBezTo>
                  <a:cubicBezTo>
                    <a:pt x="1357" y="279730"/>
                    <a:pt x="-1226" y="327947"/>
                    <a:pt x="15133" y="373581"/>
                  </a:cubicBezTo>
                  <a:cubicBezTo>
                    <a:pt x="31492" y="419215"/>
                    <a:pt x="62776" y="481495"/>
                    <a:pt x="99513" y="495845"/>
                  </a:cubicBezTo>
                  <a:cubicBezTo>
                    <a:pt x="136250" y="510195"/>
                    <a:pt x="215464" y="503308"/>
                    <a:pt x="235554" y="459683"/>
                  </a:cubicBezTo>
                  <a:cubicBezTo>
                    <a:pt x="255644" y="416058"/>
                    <a:pt x="237562" y="306708"/>
                    <a:pt x="220055" y="234096"/>
                  </a:cubicBezTo>
                  <a:cubicBezTo>
                    <a:pt x="202548" y="161484"/>
                    <a:pt x="160931" y="59310"/>
                    <a:pt x="130509" y="24008"/>
                  </a:cubicBezTo>
                  <a:cubicBezTo>
                    <a:pt x="100087" y="-11294"/>
                    <a:pt x="36658" y="-5554"/>
                    <a:pt x="15133" y="27452"/>
                  </a:cubicBezTo>
                  <a:close/>
                </a:path>
              </a:pathLst>
            </a:custGeom>
            <a:solidFill>
              <a:schemeClr val="tx1">
                <a:lumMod val="95000"/>
                <a:lumOff val="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DB3C08-4EFA-4DF4-9847-DBAEFD45FC97}"/>
                </a:ext>
              </a:extLst>
            </p:cNvPr>
            <p:cNvSpPr/>
            <p:nvPr/>
          </p:nvSpPr>
          <p:spPr>
            <a:xfrm>
              <a:off x="3349350" y="2892576"/>
              <a:ext cx="462628" cy="536424"/>
            </a:xfrm>
            <a:custGeom>
              <a:avLst/>
              <a:gdLst>
                <a:gd name="connsiteX0" fmla="*/ 6 w 462628"/>
                <a:gd name="connsiteY0" fmla="*/ 5151 h 536424"/>
                <a:gd name="connsiteX1" fmla="*/ 320305 w 462628"/>
                <a:gd name="connsiteY1" fmla="*/ 239348 h 536424"/>
                <a:gd name="connsiteX2" fmla="*/ 442569 w 462628"/>
                <a:gd name="connsiteY2" fmla="*/ 397775 h 536424"/>
                <a:gd name="connsiteX3" fmla="*/ 461512 w 462628"/>
                <a:gd name="connsiteY3" fmla="*/ 444270 h 536424"/>
                <a:gd name="connsiteX4" fmla="*/ 432237 w 462628"/>
                <a:gd name="connsiteY4" fmla="*/ 516595 h 536424"/>
                <a:gd name="connsiteX5" fmla="*/ 416739 w 462628"/>
                <a:gd name="connsiteY5" fmla="*/ 530372 h 536424"/>
                <a:gd name="connsiteX6" fmla="*/ 328915 w 462628"/>
                <a:gd name="connsiteY6" fmla="*/ 482155 h 536424"/>
                <a:gd name="connsiteX7" fmla="*/ 6 w 462628"/>
                <a:gd name="connsiteY7" fmla="*/ 5151 h 53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628" h="536424">
                  <a:moveTo>
                    <a:pt x="6" y="5151"/>
                  </a:moveTo>
                  <a:cubicBezTo>
                    <a:pt x="-1429" y="-35317"/>
                    <a:pt x="246545" y="173911"/>
                    <a:pt x="320305" y="239348"/>
                  </a:cubicBezTo>
                  <a:cubicBezTo>
                    <a:pt x="394066" y="304785"/>
                    <a:pt x="419035" y="363621"/>
                    <a:pt x="442569" y="397775"/>
                  </a:cubicBezTo>
                  <a:cubicBezTo>
                    <a:pt x="466103" y="431929"/>
                    <a:pt x="463234" y="424467"/>
                    <a:pt x="461512" y="444270"/>
                  </a:cubicBezTo>
                  <a:cubicBezTo>
                    <a:pt x="459790" y="464073"/>
                    <a:pt x="439699" y="502245"/>
                    <a:pt x="432237" y="516595"/>
                  </a:cubicBezTo>
                  <a:cubicBezTo>
                    <a:pt x="424775" y="530945"/>
                    <a:pt x="433959" y="536112"/>
                    <a:pt x="416739" y="530372"/>
                  </a:cubicBezTo>
                  <a:cubicBezTo>
                    <a:pt x="399519" y="524632"/>
                    <a:pt x="394352" y="568257"/>
                    <a:pt x="328915" y="482155"/>
                  </a:cubicBezTo>
                  <a:cubicBezTo>
                    <a:pt x="263478" y="396053"/>
                    <a:pt x="1441" y="45619"/>
                    <a:pt x="6" y="5151"/>
                  </a:cubicBezTo>
                  <a:close/>
                </a:path>
              </a:pathLst>
            </a:custGeom>
            <a:solidFill>
              <a:schemeClr val="tx1">
                <a:lumMod val="95000"/>
                <a:lumOff val="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941A03B-6945-4F9B-948A-AEE5505E0B85}"/>
                </a:ext>
              </a:extLst>
            </p:cNvPr>
            <p:cNvSpPr/>
            <p:nvPr/>
          </p:nvSpPr>
          <p:spPr>
            <a:xfrm>
              <a:off x="3303246" y="2871369"/>
              <a:ext cx="366194" cy="525004"/>
            </a:xfrm>
            <a:custGeom>
              <a:avLst/>
              <a:gdLst>
                <a:gd name="connsiteX0" fmla="*/ 1337 w 366194"/>
                <a:gd name="connsiteY0" fmla="*/ 2706 h 525004"/>
                <a:gd name="connsiteX1" fmla="*/ 135655 w 366194"/>
                <a:gd name="connsiteY1" fmla="*/ 73309 h 525004"/>
                <a:gd name="connsiteX2" fmla="*/ 290638 w 366194"/>
                <a:gd name="connsiteY2" fmla="*/ 273065 h 525004"/>
                <a:gd name="connsiteX3" fmla="*/ 357798 w 366194"/>
                <a:gd name="connsiteY3" fmla="*/ 379831 h 525004"/>
                <a:gd name="connsiteX4" fmla="*/ 359520 w 366194"/>
                <a:gd name="connsiteY4" fmla="*/ 465933 h 525004"/>
                <a:gd name="connsiteX5" fmla="*/ 306137 w 366194"/>
                <a:gd name="connsiteY5" fmla="*/ 524482 h 525004"/>
                <a:gd name="connsiteX6" fmla="*/ 161486 w 366194"/>
                <a:gd name="connsiteY6" fmla="*/ 493486 h 525004"/>
                <a:gd name="connsiteX7" fmla="*/ 135655 w 366194"/>
                <a:gd name="connsiteY7" fmla="*/ 472821 h 525004"/>
                <a:gd name="connsiteX8" fmla="*/ 137377 w 366194"/>
                <a:gd name="connsiteY8" fmla="*/ 340225 h 525004"/>
                <a:gd name="connsiteX9" fmla="*/ 68496 w 366194"/>
                <a:gd name="connsiteY9" fmla="*/ 154245 h 525004"/>
                <a:gd name="connsiteX10" fmla="*/ 1337 w 366194"/>
                <a:gd name="connsiteY10" fmla="*/ 2706 h 52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194" h="525004">
                  <a:moveTo>
                    <a:pt x="1337" y="2706"/>
                  </a:moveTo>
                  <a:cubicBezTo>
                    <a:pt x="12530" y="-10783"/>
                    <a:pt x="87438" y="28249"/>
                    <a:pt x="135655" y="73309"/>
                  </a:cubicBezTo>
                  <a:cubicBezTo>
                    <a:pt x="183872" y="118369"/>
                    <a:pt x="253614" y="221978"/>
                    <a:pt x="290638" y="273065"/>
                  </a:cubicBezTo>
                  <a:cubicBezTo>
                    <a:pt x="327662" y="324152"/>
                    <a:pt x="346318" y="347686"/>
                    <a:pt x="357798" y="379831"/>
                  </a:cubicBezTo>
                  <a:cubicBezTo>
                    <a:pt x="369278" y="411976"/>
                    <a:pt x="368130" y="441825"/>
                    <a:pt x="359520" y="465933"/>
                  </a:cubicBezTo>
                  <a:cubicBezTo>
                    <a:pt x="350910" y="490041"/>
                    <a:pt x="339142" y="519890"/>
                    <a:pt x="306137" y="524482"/>
                  </a:cubicBezTo>
                  <a:cubicBezTo>
                    <a:pt x="273132" y="529074"/>
                    <a:pt x="189900" y="502096"/>
                    <a:pt x="161486" y="493486"/>
                  </a:cubicBezTo>
                  <a:cubicBezTo>
                    <a:pt x="133072" y="484876"/>
                    <a:pt x="139673" y="498364"/>
                    <a:pt x="135655" y="472821"/>
                  </a:cubicBezTo>
                  <a:cubicBezTo>
                    <a:pt x="131637" y="447278"/>
                    <a:pt x="148570" y="393321"/>
                    <a:pt x="137377" y="340225"/>
                  </a:cubicBezTo>
                  <a:cubicBezTo>
                    <a:pt x="126184" y="287129"/>
                    <a:pt x="84568" y="211072"/>
                    <a:pt x="68496" y="154245"/>
                  </a:cubicBezTo>
                  <a:cubicBezTo>
                    <a:pt x="52424" y="97418"/>
                    <a:pt x="-9856" y="16195"/>
                    <a:pt x="1337" y="2706"/>
                  </a:cubicBezTo>
                  <a:close/>
                </a:path>
              </a:pathLst>
            </a:custGeom>
            <a:solidFill>
              <a:schemeClr val="tx1">
                <a:lumMod val="95000"/>
                <a:lumOff val="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25CC2D8-748C-40C6-9209-46DC322C753E}"/>
                </a:ext>
              </a:extLst>
            </p:cNvPr>
            <p:cNvSpPr/>
            <p:nvPr/>
          </p:nvSpPr>
          <p:spPr>
            <a:xfrm>
              <a:off x="2893975" y="2825754"/>
              <a:ext cx="300599" cy="533746"/>
            </a:xfrm>
            <a:custGeom>
              <a:avLst/>
              <a:gdLst>
                <a:gd name="connsiteX0" fmla="*/ 2485 w 300599"/>
                <a:gd name="connsiteY0" fmla="*/ 13881 h 533746"/>
                <a:gd name="connsiteX1" fmla="*/ 100641 w 300599"/>
                <a:gd name="connsiteY1" fmla="*/ 17325 h 533746"/>
                <a:gd name="connsiteX2" fmla="*/ 197075 w 300599"/>
                <a:gd name="connsiteY2" fmla="*/ 179196 h 533746"/>
                <a:gd name="connsiteX3" fmla="*/ 250458 w 300599"/>
                <a:gd name="connsiteY3" fmla="*/ 318681 h 533746"/>
                <a:gd name="connsiteX4" fmla="*/ 284898 w 300599"/>
                <a:gd name="connsiteY4" fmla="*/ 411671 h 533746"/>
                <a:gd name="connsiteX5" fmla="*/ 293509 w 300599"/>
                <a:gd name="connsiteY5" fmla="*/ 492606 h 533746"/>
                <a:gd name="connsiteX6" fmla="*/ 181576 w 300599"/>
                <a:gd name="connsiteY6" fmla="*/ 532213 h 533746"/>
                <a:gd name="connsiteX7" fmla="*/ 131637 w 300599"/>
                <a:gd name="connsiteY7" fmla="*/ 516715 h 533746"/>
                <a:gd name="connsiteX8" fmla="*/ 28315 w 300599"/>
                <a:gd name="connsiteY8" fmla="*/ 435779 h 533746"/>
                <a:gd name="connsiteX9" fmla="*/ 28315 w 300599"/>
                <a:gd name="connsiteY9" fmla="*/ 99983 h 533746"/>
                <a:gd name="connsiteX10" fmla="*/ 2485 w 300599"/>
                <a:gd name="connsiteY10" fmla="*/ 13881 h 53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599" h="533746">
                  <a:moveTo>
                    <a:pt x="2485" y="13881"/>
                  </a:moveTo>
                  <a:cubicBezTo>
                    <a:pt x="14539" y="105"/>
                    <a:pt x="68209" y="-10228"/>
                    <a:pt x="100641" y="17325"/>
                  </a:cubicBezTo>
                  <a:cubicBezTo>
                    <a:pt x="133073" y="44878"/>
                    <a:pt x="172106" y="128970"/>
                    <a:pt x="197075" y="179196"/>
                  </a:cubicBezTo>
                  <a:cubicBezTo>
                    <a:pt x="222044" y="229422"/>
                    <a:pt x="235821" y="279935"/>
                    <a:pt x="250458" y="318681"/>
                  </a:cubicBezTo>
                  <a:cubicBezTo>
                    <a:pt x="265095" y="357427"/>
                    <a:pt x="277723" y="382683"/>
                    <a:pt x="284898" y="411671"/>
                  </a:cubicBezTo>
                  <a:cubicBezTo>
                    <a:pt x="292073" y="440659"/>
                    <a:pt x="310729" y="472516"/>
                    <a:pt x="293509" y="492606"/>
                  </a:cubicBezTo>
                  <a:cubicBezTo>
                    <a:pt x="276289" y="512696"/>
                    <a:pt x="208555" y="528195"/>
                    <a:pt x="181576" y="532213"/>
                  </a:cubicBezTo>
                  <a:cubicBezTo>
                    <a:pt x="154597" y="536231"/>
                    <a:pt x="157180" y="532787"/>
                    <a:pt x="131637" y="516715"/>
                  </a:cubicBezTo>
                  <a:cubicBezTo>
                    <a:pt x="106094" y="500643"/>
                    <a:pt x="45535" y="505234"/>
                    <a:pt x="28315" y="435779"/>
                  </a:cubicBezTo>
                  <a:cubicBezTo>
                    <a:pt x="11095" y="366324"/>
                    <a:pt x="30611" y="168577"/>
                    <a:pt x="28315" y="99983"/>
                  </a:cubicBezTo>
                  <a:cubicBezTo>
                    <a:pt x="26019" y="31389"/>
                    <a:pt x="-9569" y="27657"/>
                    <a:pt x="2485" y="13881"/>
                  </a:cubicBezTo>
                  <a:close/>
                </a:path>
              </a:pathLst>
            </a:custGeom>
            <a:solidFill>
              <a:schemeClr val="tx1">
                <a:lumMod val="95000"/>
                <a:lumOff val="5000"/>
              </a:schemeClr>
            </a:solidFill>
            <a:ln>
              <a:noFill/>
            </a:ln>
            <a:scene3d>
              <a:camera prst="orthographicFront"/>
              <a:lightRig rig="threePt" dir="t"/>
            </a:scene3d>
            <a:sp3d>
              <a:bevelT w="14605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Shape 20">
            <a:extLst>
              <a:ext uri="{FF2B5EF4-FFF2-40B4-BE49-F238E27FC236}">
                <a16:creationId xmlns:a16="http://schemas.microsoft.com/office/drawing/2014/main" id="{A4C487CA-DB21-4FE5-BD49-8948810E1D37}"/>
              </a:ext>
            </a:extLst>
          </p:cNvPr>
          <p:cNvSpPr/>
          <p:nvPr/>
        </p:nvSpPr>
        <p:spPr>
          <a:xfrm>
            <a:off x="3753761" y="2092559"/>
            <a:ext cx="990017" cy="1032011"/>
          </a:xfrm>
          <a:custGeom>
            <a:avLst/>
            <a:gdLst>
              <a:gd name="connsiteX0" fmla="*/ 550345 w 902283"/>
              <a:gd name="connsiteY0" fmla="*/ 292 h 852067"/>
              <a:gd name="connsiteX1" fmla="*/ 656671 w 902283"/>
              <a:gd name="connsiteY1" fmla="*/ 102365 h 852067"/>
              <a:gd name="connsiteX2" fmla="*/ 669430 w 902283"/>
              <a:gd name="connsiteY2" fmla="*/ 315016 h 852067"/>
              <a:gd name="connsiteX3" fmla="*/ 754490 w 902283"/>
              <a:gd name="connsiteY3" fmla="*/ 451113 h 852067"/>
              <a:gd name="connsiteX4" fmla="*/ 886334 w 902283"/>
              <a:gd name="connsiteY4" fmla="*/ 587210 h 852067"/>
              <a:gd name="connsiteX5" fmla="*/ 890587 w 902283"/>
              <a:gd name="connsiteY5" fmla="*/ 723306 h 852067"/>
              <a:gd name="connsiteX6" fmla="*/ 801273 w 902283"/>
              <a:gd name="connsiteY6" fmla="*/ 833885 h 852067"/>
              <a:gd name="connsiteX7" fmla="*/ 652418 w 902283"/>
              <a:gd name="connsiteY7" fmla="*/ 842391 h 852067"/>
              <a:gd name="connsiteX8" fmla="*/ 495056 w 902283"/>
              <a:gd name="connsiteY8" fmla="*/ 846644 h 852067"/>
              <a:gd name="connsiteX9" fmla="*/ 269645 w 902283"/>
              <a:gd name="connsiteY9" fmla="*/ 761584 h 852067"/>
              <a:gd name="connsiteX10" fmla="*/ 120790 w 902283"/>
              <a:gd name="connsiteY10" fmla="*/ 719053 h 852067"/>
              <a:gd name="connsiteX11" fmla="*/ 10211 w 902283"/>
              <a:gd name="connsiteY11" fmla="*/ 616981 h 852067"/>
              <a:gd name="connsiteX12" fmla="*/ 10211 w 902283"/>
              <a:gd name="connsiteY12" fmla="*/ 510655 h 852067"/>
              <a:gd name="connsiteX13" fmla="*/ 56994 w 902283"/>
              <a:gd name="connsiteY13" fmla="*/ 429848 h 852067"/>
              <a:gd name="connsiteX14" fmla="*/ 286658 w 902283"/>
              <a:gd name="connsiteY14" fmla="*/ 251221 h 852067"/>
              <a:gd name="connsiteX15" fmla="*/ 375971 w 902283"/>
              <a:gd name="connsiteY15" fmla="*/ 123630 h 852067"/>
              <a:gd name="connsiteX16" fmla="*/ 422754 w 902283"/>
              <a:gd name="connsiteY16" fmla="*/ 72594 h 852067"/>
              <a:gd name="connsiteX17" fmla="*/ 550345 w 902283"/>
              <a:gd name="connsiteY17" fmla="*/ 292 h 852067"/>
              <a:gd name="connsiteX0" fmla="*/ 550345 w 902283"/>
              <a:gd name="connsiteY0" fmla="*/ 292 h 852067"/>
              <a:gd name="connsiteX1" fmla="*/ 656671 w 902283"/>
              <a:gd name="connsiteY1" fmla="*/ 102365 h 852067"/>
              <a:gd name="connsiteX2" fmla="*/ 711961 w 902283"/>
              <a:gd name="connsiteY2" fmla="*/ 315016 h 852067"/>
              <a:gd name="connsiteX3" fmla="*/ 754490 w 902283"/>
              <a:gd name="connsiteY3" fmla="*/ 451113 h 852067"/>
              <a:gd name="connsiteX4" fmla="*/ 886334 w 902283"/>
              <a:gd name="connsiteY4" fmla="*/ 587210 h 852067"/>
              <a:gd name="connsiteX5" fmla="*/ 890587 w 902283"/>
              <a:gd name="connsiteY5" fmla="*/ 723306 h 852067"/>
              <a:gd name="connsiteX6" fmla="*/ 801273 w 902283"/>
              <a:gd name="connsiteY6" fmla="*/ 833885 h 852067"/>
              <a:gd name="connsiteX7" fmla="*/ 652418 w 902283"/>
              <a:gd name="connsiteY7" fmla="*/ 842391 h 852067"/>
              <a:gd name="connsiteX8" fmla="*/ 495056 w 902283"/>
              <a:gd name="connsiteY8" fmla="*/ 846644 h 852067"/>
              <a:gd name="connsiteX9" fmla="*/ 269645 w 902283"/>
              <a:gd name="connsiteY9" fmla="*/ 761584 h 852067"/>
              <a:gd name="connsiteX10" fmla="*/ 120790 w 902283"/>
              <a:gd name="connsiteY10" fmla="*/ 719053 h 852067"/>
              <a:gd name="connsiteX11" fmla="*/ 10211 w 902283"/>
              <a:gd name="connsiteY11" fmla="*/ 616981 h 852067"/>
              <a:gd name="connsiteX12" fmla="*/ 10211 w 902283"/>
              <a:gd name="connsiteY12" fmla="*/ 510655 h 852067"/>
              <a:gd name="connsiteX13" fmla="*/ 56994 w 902283"/>
              <a:gd name="connsiteY13" fmla="*/ 429848 h 852067"/>
              <a:gd name="connsiteX14" fmla="*/ 286658 w 902283"/>
              <a:gd name="connsiteY14" fmla="*/ 251221 h 852067"/>
              <a:gd name="connsiteX15" fmla="*/ 375971 w 902283"/>
              <a:gd name="connsiteY15" fmla="*/ 123630 h 852067"/>
              <a:gd name="connsiteX16" fmla="*/ 422754 w 902283"/>
              <a:gd name="connsiteY16" fmla="*/ 72594 h 852067"/>
              <a:gd name="connsiteX17" fmla="*/ 550345 w 902283"/>
              <a:gd name="connsiteY17" fmla="*/ 292 h 852067"/>
              <a:gd name="connsiteX0" fmla="*/ 550345 w 900015"/>
              <a:gd name="connsiteY0" fmla="*/ 292 h 852067"/>
              <a:gd name="connsiteX1" fmla="*/ 656671 w 900015"/>
              <a:gd name="connsiteY1" fmla="*/ 102365 h 852067"/>
              <a:gd name="connsiteX2" fmla="*/ 711961 w 900015"/>
              <a:gd name="connsiteY2" fmla="*/ 315016 h 852067"/>
              <a:gd name="connsiteX3" fmla="*/ 792767 w 900015"/>
              <a:gd name="connsiteY3" fmla="*/ 463872 h 852067"/>
              <a:gd name="connsiteX4" fmla="*/ 886334 w 900015"/>
              <a:gd name="connsiteY4" fmla="*/ 587210 h 852067"/>
              <a:gd name="connsiteX5" fmla="*/ 890587 w 900015"/>
              <a:gd name="connsiteY5" fmla="*/ 723306 h 852067"/>
              <a:gd name="connsiteX6" fmla="*/ 801273 w 900015"/>
              <a:gd name="connsiteY6" fmla="*/ 833885 h 852067"/>
              <a:gd name="connsiteX7" fmla="*/ 652418 w 900015"/>
              <a:gd name="connsiteY7" fmla="*/ 842391 h 852067"/>
              <a:gd name="connsiteX8" fmla="*/ 495056 w 900015"/>
              <a:gd name="connsiteY8" fmla="*/ 846644 h 852067"/>
              <a:gd name="connsiteX9" fmla="*/ 269645 w 900015"/>
              <a:gd name="connsiteY9" fmla="*/ 761584 h 852067"/>
              <a:gd name="connsiteX10" fmla="*/ 120790 w 900015"/>
              <a:gd name="connsiteY10" fmla="*/ 719053 h 852067"/>
              <a:gd name="connsiteX11" fmla="*/ 10211 w 900015"/>
              <a:gd name="connsiteY11" fmla="*/ 616981 h 852067"/>
              <a:gd name="connsiteX12" fmla="*/ 10211 w 900015"/>
              <a:gd name="connsiteY12" fmla="*/ 510655 h 852067"/>
              <a:gd name="connsiteX13" fmla="*/ 56994 w 900015"/>
              <a:gd name="connsiteY13" fmla="*/ 429848 h 852067"/>
              <a:gd name="connsiteX14" fmla="*/ 286658 w 900015"/>
              <a:gd name="connsiteY14" fmla="*/ 251221 h 852067"/>
              <a:gd name="connsiteX15" fmla="*/ 375971 w 900015"/>
              <a:gd name="connsiteY15" fmla="*/ 123630 h 852067"/>
              <a:gd name="connsiteX16" fmla="*/ 422754 w 900015"/>
              <a:gd name="connsiteY16" fmla="*/ 72594 h 852067"/>
              <a:gd name="connsiteX17" fmla="*/ 550345 w 900015"/>
              <a:gd name="connsiteY17" fmla="*/ 292 h 852067"/>
              <a:gd name="connsiteX0" fmla="*/ 550345 w 900015"/>
              <a:gd name="connsiteY0" fmla="*/ 292 h 852067"/>
              <a:gd name="connsiteX1" fmla="*/ 669430 w 900015"/>
              <a:gd name="connsiteY1" fmla="*/ 102365 h 852067"/>
              <a:gd name="connsiteX2" fmla="*/ 711961 w 900015"/>
              <a:gd name="connsiteY2" fmla="*/ 315016 h 852067"/>
              <a:gd name="connsiteX3" fmla="*/ 792767 w 900015"/>
              <a:gd name="connsiteY3" fmla="*/ 463872 h 852067"/>
              <a:gd name="connsiteX4" fmla="*/ 886334 w 900015"/>
              <a:gd name="connsiteY4" fmla="*/ 587210 h 852067"/>
              <a:gd name="connsiteX5" fmla="*/ 890587 w 900015"/>
              <a:gd name="connsiteY5" fmla="*/ 723306 h 852067"/>
              <a:gd name="connsiteX6" fmla="*/ 801273 w 900015"/>
              <a:gd name="connsiteY6" fmla="*/ 833885 h 852067"/>
              <a:gd name="connsiteX7" fmla="*/ 652418 w 900015"/>
              <a:gd name="connsiteY7" fmla="*/ 842391 h 852067"/>
              <a:gd name="connsiteX8" fmla="*/ 495056 w 900015"/>
              <a:gd name="connsiteY8" fmla="*/ 846644 h 852067"/>
              <a:gd name="connsiteX9" fmla="*/ 269645 w 900015"/>
              <a:gd name="connsiteY9" fmla="*/ 761584 h 852067"/>
              <a:gd name="connsiteX10" fmla="*/ 120790 w 900015"/>
              <a:gd name="connsiteY10" fmla="*/ 719053 h 852067"/>
              <a:gd name="connsiteX11" fmla="*/ 10211 w 900015"/>
              <a:gd name="connsiteY11" fmla="*/ 616981 h 852067"/>
              <a:gd name="connsiteX12" fmla="*/ 10211 w 900015"/>
              <a:gd name="connsiteY12" fmla="*/ 510655 h 852067"/>
              <a:gd name="connsiteX13" fmla="*/ 56994 w 900015"/>
              <a:gd name="connsiteY13" fmla="*/ 429848 h 852067"/>
              <a:gd name="connsiteX14" fmla="*/ 286658 w 900015"/>
              <a:gd name="connsiteY14" fmla="*/ 251221 h 852067"/>
              <a:gd name="connsiteX15" fmla="*/ 375971 w 900015"/>
              <a:gd name="connsiteY15" fmla="*/ 123630 h 852067"/>
              <a:gd name="connsiteX16" fmla="*/ 422754 w 900015"/>
              <a:gd name="connsiteY16" fmla="*/ 72594 h 852067"/>
              <a:gd name="connsiteX17" fmla="*/ 550345 w 900015"/>
              <a:gd name="connsiteY17" fmla="*/ 292 h 852067"/>
              <a:gd name="connsiteX0" fmla="*/ 550345 w 900015"/>
              <a:gd name="connsiteY0" fmla="*/ 1127 h 852902"/>
              <a:gd name="connsiteX1" fmla="*/ 669430 w 900015"/>
              <a:gd name="connsiteY1" fmla="*/ 103200 h 852902"/>
              <a:gd name="connsiteX2" fmla="*/ 711961 w 900015"/>
              <a:gd name="connsiteY2" fmla="*/ 315851 h 852902"/>
              <a:gd name="connsiteX3" fmla="*/ 792767 w 900015"/>
              <a:gd name="connsiteY3" fmla="*/ 464707 h 852902"/>
              <a:gd name="connsiteX4" fmla="*/ 886334 w 900015"/>
              <a:gd name="connsiteY4" fmla="*/ 588045 h 852902"/>
              <a:gd name="connsiteX5" fmla="*/ 890587 w 900015"/>
              <a:gd name="connsiteY5" fmla="*/ 724141 h 852902"/>
              <a:gd name="connsiteX6" fmla="*/ 801273 w 900015"/>
              <a:gd name="connsiteY6" fmla="*/ 834720 h 852902"/>
              <a:gd name="connsiteX7" fmla="*/ 652418 w 900015"/>
              <a:gd name="connsiteY7" fmla="*/ 843226 h 852902"/>
              <a:gd name="connsiteX8" fmla="*/ 495056 w 900015"/>
              <a:gd name="connsiteY8" fmla="*/ 847479 h 852902"/>
              <a:gd name="connsiteX9" fmla="*/ 269645 w 900015"/>
              <a:gd name="connsiteY9" fmla="*/ 762419 h 852902"/>
              <a:gd name="connsiteX10" fmla="*/ 120790 w 900015"/>
              <a:gd name="connsiteY10" fmla="*/ 719888 h 852902"/>
              <a:gd name="connsiteX11" fmla="*/ 10211 w 900015"/>
              <a:gd name="connsiteY11" fmla="*/ 617816 h 852902"/>
              <a:gd name="connsiteX12" fmla="*/ 10211 w 900015"/>
              <a:gd name="connsiteY12" fmla="*/ 511490 h 852902"/>
              <a:gd name="connsiteX13" fmla="*/ 56994 w 900015"/>
              <a:gd name="connsiteY13" fmla="*/ 430683 h 852902"/>
              <a:gd name="connsiteX14" fmla="*/ 286658 w 900015"/>
              <a:gd name="connsiteY14" fmla="*/ 252056 h 852902"/>
              <a:gd name="connsiteX15" fmla="*/ 375971 w 900015"/>
              <a:gd name="connsiteY15" fmla="*/ 124465 h 852902"/>
              <a:gd name="connsiteX16" fmla="*/ 418501 w 900015"/>
              <a:gd name="connsiteY16" fmla="*/ 52164 h 852902"/>
              <a:gd name="connsiteX17" fmla="*/ 550345 w 900015"/>
              <a:gd name="connsiteY17" fmla="*/ 1127 h 85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0015" h="852902">
                <a:moveTo>
                  <a:pt x="550345" y="1127"/>
                </a:moveTo>
                <a:cubicBezTo>
                  <a:pt x="592166" y="9633"/>
                  <a:pt x="642494" y="50746"/>
                  <a:pt x="669430" y="103200"/>
                </a:cubicBezTo>
                <a:cubicBezTo>
                  <a:pt x="696366" y="155654"/>
                  <a:pt x="691405" y="255600"/>
                  <a:pt x="711961" y="315851"/>
                </a:cubicBezTo>
                <a:cubicBezTo>
                  <a:pt x="732517" y="376102"/>
                  <a:pt x="763705" y="419341"/>
                  <a:pt x="792767" y="464707"/>
                </a:cubicBezTo>
                <a:cubicBezTo>
                  <a:pt x="821829" y="510073"/>
                  <a:pt x="870031" y="544806"/>
                  <a:pt x="886334" y="588045"/>
                </a:cubicBezTo>
                <a:cubicBezTo>
                  <a:pt x="902637" y="631284"/>
                  <a:pt x="904764" y="683028"/>
                  <a:pt x="890587" y="724141"/>
                </a:cubicBezTo>
                <a:cubicBezTo>
                  <a:pt x="876410" y="765254"/>
                  <a:pt x="840968" y="814873"/>
                  <a:pt x="801273" y="834720"/>
                </a:cubicBezTo>
                <a:cubicBezTo>
                  <a:pt x="761578" y="854567"/>
                  <a:pt x="703454" y="841100"/>
                  <a:pt x="652418" y="843226"/>
                </a:cubicBezTo>
                <a:cubicBezTo>
                  <a:pt x="601382" y="845353"/>
                  <a:pt x="558851" y="860947"/>
                  <a:pt x="495056" y="847479"/>
                </a:cubicBezTo>
                <a:cubicBezTo>
                  <a:pt x="431261" y="834011"/>
                  <a:pt x="332023" y="783684"/>
                  <a:pt x="269645" y="762419"/>
                </a:cubicBezTo>
                <a:cubicBezTo>
                  <a:pt x="207267" y="741154"/>
                  <a:pt x="164029" y="743988"/>
                  <a:pt x="120790" y="719888"/>
                </a:cubicBezTo>
                <a:cubicBezTo>
                  <a:pt x="77551" y="695788"/>
                  <a:pt x="28641" y="652549"/>
                  <a:pt x="10211" y="617816"/>
                </a:cubicBezTo>
                <a:cubicBezTo>
                  <a:pt x="-8219" y="583083"/>
                  <a:pt x="2414" y="542679"/>
                  <a:pt x="10211" y="511490"/>
                </a:cubicBezTo>
                <a:cubicBezTo>
                  <a:pt x="18008" y="480301"/>
                  <a:pt x="10919" y="473922"/>
                  <a:pt x="56994" y="430683"/>
                </a:cubicBezTo>
                <a:cubicBezTo>
                  <a:pt x="103068" y="387444"/>
                  <a:pt x="233495" y="303092"/>
                  <a:pt x="286658" y="252056"/>
                </a:cubicBezTo>
                <a:cubicBezTo>
                  <a:pt x="339821" y="201020"/>
                  <a:pt x="353288" y="154236"/>
                  <a:pt x="375971" y="124465"/>
                </a:cubicBezTo>
                <a:cubicBezTo>
                  <a:pt x="398654" y="94694"/>
                  <a:pt x="393692" y="69885"/>
                  <a:pt x="418501" y="52164"/>
                </a:cubicBezTo>
                <a:cubicBezTo>
                  <a:pt x="443310" y="34443"/>
                  <a:pt x="508524" y="-7379"/>
                  <a:pt x="550345" y="1127"/>
                </a:cubicBezTo>
                <a:close/>
              </a:path>
            </a:pathLst>
          </a:custGeom>
          <a:solidFill>
            <a:srgbClr val="EC7320"/>
          </a:solidFill>
          <a:ln>
            <a:noFill/>
          </a:ln>
          <a:scene3d>
            <a:camera prst="orthographicFront"/>
            <a:lightRig rig="threePt" dir="t"/>
          </a:scene3d>
          <a:sp3d>
            <a:bevelT w="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55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1035"/>
                                        </p:tgtEl>
                                        <p:attrNameLst>
                                          <p:attrName>style.visibility</p:attrName>
                                        </p:attrNameLst>
                                      </p:cBhvr>
                                      <p:to>
                                        <p:strVal val="visible"/>
                                      </p:to>
                                    </p:set>
                                    <p:animEffect transition="in" filter="fade">
                                      <p:cBhvr>
                                        <p:cTn id="31" dur="500"/>
                                        <p:tgtEl>
                                          <p:spTgt spid="1035"/>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path" presetSubtype="0" fill="hold" nodeType="clickEffect">
                                  <p:stCondLst>
                                    <p:cond delay="0"/>
                                  </p:stCondLst>
                                  <p:childTnLst>
                                    <p:animMotion origin="layout" path="M 1.94444E-6 1.85185E-6 L -0.05365 0.36666 " pathEditMode="relative" rAng="0" ptsTypes="AA">
                                      <p:cBhvr>
                                        <p:cTn id="50" dur="1000" fill="hold"/>
                                        <p:tgtEl>
                                          <p:spTgt spid="1034"/>
                                        </p:tgtEl>
                                        <p:attrNameLst>
                                          <p:attrName>ppt_x</p:attrName>
                                          <p:attrName>ppt_y</p:attrName>
                                        </p:attrNameLst>
                                      </p:cBhvr>
                                      <p:rCtr x="-2691" y="18333"/>
                                    </p:animMotion>
                                  </p:childTnLst>
                                </p:cTn>
                              </p:par>
                              <p:par>
                                <p:cTn id="51" presetID="8" presetClass="emph" presetSubtype="0" fill="hold" nodeType="withEffect">
                                  <p:stCondLst>
                                    <p:cond delay="0"/>
                                  </p:stCondLst>
                                  <p:childTnLst>
                                    <p:animRot by="-5400000">
                                      <p:cBhvr>
                                        <p:cTn id="52" dur="1000" fill="hold"/>
                                        <p:tgtEl>
                                          <p:spTgt spid="1034"/>
                                        </p:tgtEl>
                                        <p:attrNameLst>
                                          <p:attrName>r</p:attrName>
                                        </p:attrNameLst>
                                      </p:cBhvr>
                                    </p:animRot>
                                  </p:childTnLst>
                                </p:cTn>
                              </p:par>
                              <p:par>
                                <p:cTn id="53" presetID="42" presetClass="path" presetSubtype="0" fill="hold" nodeType="withEffect">
                                  <p:stCondLst>
                                    <p:cond delay="0"/>
                                  </p:stCondLst>
                                  <p:childTnLst>
                                    <p:animMotion origin="layout" path="M -5.55556E-7 -3.7037E-7 L -0.00295 0.37338 " pathEditMode="relative" rAng="0" ptsTypes="AA">
                                      <p:cBhvr>
                                        <p:cTn id="54" dur="1000" fill="hold"/>
                                        <p:tgtEl>
                                          <p:spTgt spid="1035"/>
                                        </p:tgtEl>
                                        <p:attrNameLst>
                                          <p:attrName>ppt_x</p:attrName>
                                          <p:attrName>ppt_y</p:attrName>
                                        </p:attrNameLst>
                                      </p:cBhvr>
                                      <p:rCtr x="-156" y="18657"/>
                                    </p:animMotion>
                                  </p:childTnLst>
                                </p:cTn>
                              </p:par>
                              <p:par>
                                <p:cTn id="55" presetID="8" presetClass="emph" presetSubtype="0" fill="hold" nodeType="withEffect">
                                  <p:stCondLst>
                                    <p:cond delay="0"/>
                                  </p:stCondLst>
                                  <p:childTnLst>
                                    <p:animRot by="4800000">
                                      <p:cBhvr>
                                        <p:cTn id="56" dur="1000" fill="hold"/>
                                        <p:tgtEl>
                                          <p:spTgt spid="1035"/>
                                        </p:tgtEl>
                                        <p:attrNameLst>
                                          <p:attrName>r</p:attrName>
                                        </p:attrNameLst>
                                      </p:cBhvr>
                                    </p:animRot>
                                  </p:childTnLst>
                                </p:cTn>
                              </p:par>
                              <p:par>
                                <p:cTn id="57" presetID="63" presetClass="path" presetSubtype="0" fill="hold" grpId="1" nodeType="withEffect">
                                  <p:stCondLst>
                                    <p:cond delay="500"/>
                                  </p:stCondLst>
                                  <p:childTnLst>
                                    <p:animMotion origin="layout" path="M 2.77778E-7 -3.7037E-6 L 0.08646 0.02153 " pathEditMode="relative" rAng="0" ptsTypes="AA">
                                      <p:cBhvr>
                                        <p:cTn id="58" dur="1000" fill="hold"/>
                                        <p:tgtEl>
                                          <p:spTgt spid="11"/>
                                        </p:tgtEl>
                                        <p:attrNameLst>
                                          <p:attrName>ppt_x</p:attrName>
                                          <p:attrName>ppt_y</p:attrName>
                                        </p:attrNameLst>
                                      </p:cBhvr>
                                      <p:rCtr x="4323" y="1065"/>
                                    </p:animMotion>
                                  </p:childTnLst>
                                </p:cTn>
                              </p:par>
                              <p:par>
                                <p:cTn id="59" presetID="35" presetClass="path" presetSubtype="0" fill="hold" grpId="3" nodeType="withEffect">
                                  <p:stCondLst>
                                    <p:cond delay="500"/>
                                  </p:stCondLst>
                                  <p:childTnLst>
                                    <p:animMotion origin="layout" path="M -3.61111E-6 2.96296E-6 L -0.09878 -0.02477 " pathEditMode="relative" rAng="0" ptsTypes="AA">
                                      <p:cBhvr>
                                        <p:cTn id="60" dur="1000" fill="hold"/>
                                        <p:tgtEl>
                                          <p:spTgt spid="9"/>
                                        </p:tgtEl>
                                        <p:attrNameLst>
                                          <p:attrName>ppt_x</p:attrName>
                                          <p:attrName>ppt_y</p:attrName>
                                        </p:attrNameLst>
                                      </p:cBhvr>
                                      <p:rCtr x="-4948" y="-1250"/>
                                    </p:animMotion>
                                  </p:childTnLst>
                                </p:cTn>
                              </p:par>
                              <p:par>
                                <p:cTn id="61" presetID="64" presetClass="path" presetSubtype="0" decel="50000" fill="hold" nodeType="withEffect">
                                  <p:stCondLst>
                                    <p:cond delay="0"/>
                                  </p:stCondLst>
                                  <p:childTnLst>
                                    <p:animMotion origin="layout" path="M 1.94444E-6 1.11111E-6 L -0.04358 -0.4338 " pathEditMode="relative" rAng="0" ptsTypes="AA">
                                      <p:cBhvr>
                                        <p:cTn id="62" dur="1000" fill="hold"/>
                                        <p:tgtEl>
                                          <p:spTgt spid="38"/>
                                        </p:tgtEl>
                                        <p:attrNameLst>
                                          <p:attrName>ppt_x</p:attrName>
                                          <p:attrName>ppt_y</p:attrName>
                                        </p:attrNameLst>
                                      </p:cBhvr>
                                      <p:rCtr x="-2187" y="-21690"/>
                                    </p:animMotion>
                                  </p:childTnLst>
                                </p:cTn>
                              </p:par>
                              <p:par>
                                <p:cTn id="63" presetID="8" presetClass="emph" presetSubtype="0" fill="hold" nodeType="withEffect">
                                  <p:stCondLst>
                                    <p:cond delay="0"/>
                                  </p:stCondLst>
                                  <p:childTnLst>
                                    <p:animRot by="6000000">
                                      <p:cBhvr>
                                        <p:cTn id="64" dur="1000" fill="hold"/>
                                        <p:tgtEl>
                                          <p:spTgt spid="38"/>
                                        </p:tgtEl>
                                        <p:attrNameLst>
                                          <p:attrName>r</p:attrName>
                                        </p:attrNameLst>
                                      </p:cBhvr>
                                    </p:animRot>
                                  </p:childTnLst>
                                </p:cTn>
                              </p:par>
                              <p:par>
                                <p:cTn id="65" presetID="64" presetClass="path" presetSubtype="0" accel="50000" fill="hold" nodeType="withEffect">
                                  <p:stCondLst>
                                    <p:cond delay="0"/>
                                  </p:stCondLst>
                                  <p:childTnLst>
                                    <p:animMotion origin="layout" path="M -3.33333E-6 -2.96296E-6 L 0.12118 -0.37847 " pathEditMode="relative" rAng="0" ptsTypes="AA">
                                      <p:cBhvr>
                                        <p:cTn id="66" dur="1000" fill="hold"/>
                                        <p:tgtEl>
                                          <p:spTgt spid="39"/>
                                        </p:tgtEl>
                                        <p:attrNameLst>
                                          <p:attrName>ppt_x</p:attrName>
                                          <p:attrName>ppt_y</p:attrName>
                                        </p:attrNameLst>
                                      </p:cBhvr>
                                      <p:rCtr x="6059" y="-18935"/>
                                    </p:animMotion>
                                  </p:childTnLst>
                                </p:cTn>
                              </p:par>
                              <p:par>
                                <p:cTn id="67" presetID="8" presetClass="emph" presetSubtype="0" fill="hold" nodeType="withEffect">
                                  <p:stCondLst>
                                    <p:cond delay="0"/>
                                  </p:stCondLst>
                                  <p:childTnLst>
                                    <p:animRot by="-4800000">
                                      <p:cBhvr>
                                        <p:cTn id="68" dur="1000" fill="hold"/>
                                        <p:tgtEl>
                                          <p:spTgt spid="39"/>
                                        </p:tgtEl>
                                        <p:attrNameLst>
                                          <p:attrName>r</p:attrName>
                                        </p:attrNameLst>
                                      </p:cBhvr>
                                    </p:animRot>
                                  </p:childTnLst>
                                </p:cTn>
                              </p:par>
                              <p:par>
                                <p:cTn id="69" presetID="64" presetClass="path" presetSubtype="0" accel="50000" decel="50000" fill="hold" grpId="1" nodeType="withEffect">
                                  <p:stCondLst>
                                    <p:cond delay="0"/>
                                  </p:stCondLst>
                                  <p:childTnLst>
                                    <p:animMotion origin="layout" path="M -3.33333E-6 -4.07407E-6 L 0.03542 -0.24398 " pathEditMode="relative" rAng="0" ptsTypes="AA">
                                      <p:cBhvr>
                                        <p:cTn id="70" dur="500" fill="hold"/>
                                        <p:tgtEl>
                                          <p:spTgt spid="21"/>
                                        </p:tgtEl>
                                        <p:attrNameLst>
                                          <p:attrName>ppt_x</p:attrName>
                                          <p:attrName>ppt_y</p:attrName>
                                        </p:attrNameLst>
                                      </p:cBhvr>
                                      <p:rCtr x="1771" y="-12199"/>
                                    </p:animMotion>
                                  </p:childTnLst>
                                </p:cTn>
                              </p:par>
                              <p:par>
                                <p:cTn id="71" presetID="42" presetClass="path" presetSubtype="0" accel="50000" fill="hold" nodeType="withEffect">
                                  <p:stCondLst>
                                    <p:cond delay="0"/>
                                  </p:stCondLst>
                                  <p:childTnLst>
                                    <p:animMotion origin="layout" path="M 0 1.85185E-6 L -0.03993 0.35671 " pathEditMode="relative" rAng="0" ptsTypes="AA">
                                      <p:cBhvr>
                                        <p:cTn id="72" dur="1000" fill="hold"/>
                                        <p:tgtEl>
                                          <p:spTgt spid="35"/>
                                        </p:tgtEl>
                                        <p:attrNameLst>
                                          <p:attrName>ppt_x</p:attrName>
                                          <p:attrName>ppt_y</p:attrName>
                                        </p:attrNameLst>
                                      </p:cBhvr>
                                      <p:rCtr x="-1997" y="17824"/>
                                    </p:animMotion>
                                  </p:childTnLst>
                                </p:cTn>
                              </p:par>
                            </p:childTnLst>
                          </p:cTn>
                        </p:par>
                        <p:par>
                          <p:cTn id="73" fill="hold">
                            <p:stCondLst>
                              <p:cond delay="1500"/>
                            </p:stCondLst>
                            <p:childTnLst>
                              <p:par>
                                <p:cTn id="74" presetID="16" presetClass="exit" presetSubtype="26" fill="hold" grpId="2" nodeType="afterEffect">
                                  <p:stCondLst>
                                    <p:cond delay="0"/>
                                  </p:stCondLst>
                                  <p:childTnLst>
                                    <p:animEffect transition="out" filter="barn(inHorizontal)">
                                      <p:cBhvr>
                                        <p:cTn id="75" dur="300"/>
                                        <p:tgtEl>
                                          <p:spTgt spid="11"/>
                                        </p:tgtEl>
                                      </p:cBhvr>
                                    </p:animEffect>
                                    <p:set>
                                      <p:cBhvr>
                                        <p:cTn id="76" dur="1" fill="hold">
                                          <p:stCondLst>
                                            <p:cond delay="299"/>
                                          </p:stCondLst>
                                        </p:cTn>
                                        <p:tgtEl>
                                          <p:spTgt spid="11"/>
                                        </p:tgtEl>
                                        <p:attrNameLst>
                                          <p:attrName>style.visibility</p:attrName>
                                        </p:attrNameLst>
                                      </p:cBhvr>
                                      <p:to>
                                        <p:strVal val="hidden"/>
                                      </p:to>
                                    </p:set>
                                  </p:childTnLst>
                                </p:cTn>
                              </p:par>
                              <p:par>
                                <p:cTn id="77" presetID="16" presetClass="entr" presetSubtype="42" fill="hold" grpId="3" nodeType="withEffect">
                                  <p:stCondLst>
                                    <p:cond delay="500"/>
                                  </p:stCondLst>
                                  <p:childTnLst>
                                    <p:set>
                                      <p:cBhvr>
                                        <p:cTn id="78" dur="1" fill="hold">
                                          <p:stCondLst>
                                            <p:cond delay="0"/>
                                          </p:stCondLst>
                                        </p:cTn>
                                        <p:tgtEl>
                                          <p:spTgt spid="11"/>
                                        </p:tgtEl>
                                        <p:attrNameLst>
                                          <p:attrName>style.visibility</p:attrName>
                                        </p:attrNameLst>
                                      </p:cBhvr>
                                      <p:to>
                                        <p:strVal val="visible"/>
                                      </p:to>
                                    </p:set>
                                    <p:animEffect transition="in" filter="barn(outHorizontal)">
                                      <p:cBhvr>
                                        <p:cTn id="79" dur="300"/>
                                        <p:tgtEl>
                                          <p:spTgt spid="11"/>
                                        </p:tgtEl>
                                      </p:cBhvr>
                                    </p:animEffect>
                                  </p:childTnLst>
                                </p:cTn>
                              </p:par>
                              <p:par>
                                <p:cTn id="80" presetID="16" presetClass="exit" presetSubtype="26" fill="hold" grpId="0" nodeType="withEffect">
                                  <p:stCondLst>
                                    <p:cond delay="0"/>
                                  </p:stCondLst>
                                  <p:childTnLst>
                                    <p:animEffect transition="out" filter="barn(inHorizontal)">
                                      <p:cBhvr>
                                        <p:cTn id="81" dur="300"/>
                                        <p:tgtEl>
                                          <p:spTgt spid="9"/>
                                        </p:tgtEl>
                                      </p:cBhvr>
                                    </p:animEffect>
                                    <p:set>
                                      <p:cBhvr>
                                        <p:cTn id="82" dur="1" fill="hold">
                                          <p:stCondLst>
                                            <p:cond delay="299"/>
                                          </p:stCondLst>
                                        </p:cTn>
                                        <p:tgtEl>
                                          <p:spTgt spid="9"/>
                                        </p:tgtEl>
                                        <p:attrNameLst>
                                          <p:attrName>style.visibility</p:attrName>
                                        </p:attrNameLst>
                                      </p:cBhvr>
                                      <p:to>
                                        <p:strVal val="hidden"/>
                                      </p:to>
                                    </p:set>
                                  </p:childTnLst>
                                </p:cTn>
                              </p:par>
                              <p:par>
                                <p:cTn id="83" presetID="16" presetClass="entr" presetSubtype="42" fill="hold" grpId="2" nodeType="withEffect">
                                  <p:stCondLst>
                                    <p:cond delay="500"/>
                                  </p:stCondLst>
                                  <p:childTnLst>
                                    <p:set>
                                      <p:cBhvr>
                                        <p:cTn id="84" dur="1" fill="hold">
                                          <p:stCondLst>
                                            <p:cond delay="0"/>
                                          </p:stCondLst>
                                        </p:cTn>
                                        <p:tgtEl>
                                          <p:spTgt spid="9"/>
                                        </p:tgtEl>
                                        <p:attrNameLst>
                                          <p:attrName>style.visibility</p:attrName>
                                        </p:attrNameLst>
                                      </p:cBhvr>
                                      <p:to>
                                        <p:strVal val="visible"/>
                                      </p:to>
                                    </p:set>
                                    <p:animEffect transition="in" filter="barn(outHorizontal)">
                                      <p:cBhvr>
                                        <p:cTn id="85" dur="300"/>
                                        <p:tgtEl>
                                          <p:spTgt spid="9"/>
                                        </p:tgtEl>
                                      </p:cBhvr>
                                    </p:animEffect>
                                  </p:childTnLst>
                                </p:cTn>
                              </p:par>
                            </p:childTnLst>
                          </p:cTn>
                        </p:par>
                        <p:par>
                          <p:cTn id="86" fill="hold">
                            <p:stCondLst>
                              <p:cond delay="2300"/>
                            </p:stCondLst>
                            <p:childTnLst>
                              <p:par>
                                <p:cTn id="87" presetID="8" presetClass="emph" presetSubtype="0" fill="hold" nodeType="afterEffect">
                                  <p:stCondLst>
                                    <p:cond delay="0"/>
                                  </p:stCondLst>
                                  <p:childTnLst>
                                    <p:animRot by="10800000">
                                      <p:cBhvr>
                                        <p:cTn id="88" dur="500" fill="hold"/>
                                        <p:tgtEl>
                                          <p:spTgt spid="35"/>
                                        </p:tgtEl>
                                        <p:attrNameLst>
                                          <p:attrName>r</p:attrName>
                                        </p:attrNameLst>
                                      </p:cBhvr>
                                    </p:animRot>
                                  </p:childTnLst>
                                </p:cTn>
                              </p:par>
                            </p:childTnLst>
                          </p:cTn>
                        </p:par>
                        <p:par>
                          <p:cTn id="89" fill="hold">
                            <p:stCondLst>
                              <p:cond delay="2800"/>
                            </p:stCondLst>
                            <p:childTnLst>
                              <p:par>
                                <p:cTn id="90" presetID="10" presetClass="exit" presetSubtype="0" fill="hold" nodeType="afterEffect">
                                  <p:stCondLst>
                                    <p:cond delay="0"/>
                                  </p:stCondLst>
                                  <p:childTnLst>
                                    <p:animEffect transition="out" filter="fade">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childTnLst>
                          </p:cTn>
                        </p:par>
                        <p:par>
                          <p:cTn id="93" fill="hold">
                            <p:stCondLst>
                              <p:cond delay="3300"/>
                            </p:stCondLst>
                            <p:childTnLst>
                              <p:par>
                                <p:cTn id="94" presetID="42" presetClass="path" presetSubtype="0" fill="hold" nodeType="afterEffect">
                                  <p:stCondLst>
                                    <p:cond delay="0"/>
                                  </p:stCondLst>
                                  <p:childTnLst>
                                    <p:animMotion origin="layout" path="M -5.55556E-7 0 L -0.13646 0.80995 " pathEditMode="relative" rAng="0" ptsTypes="AA">
                                      <p:cBhvr>
                                        <p:cTn id="95" dur="2000" fill="hold"/>
                                        <p:tgtEl>
                                          <p:spTgt spid="40"/>
                                        </p:tgtEl>
                                        <p:attrNameLst>
                                          <p:attrName>ppt_x</p:attrName>
                                          <p:attrName>ppt_y</p:attrName>
                                        </p:attrNameLst>
                                      </p:cBhvr>
                                      <p:rCtr x="-6823" y="40486"/>
                                    </p:animMotion>
                                  </p:childTnLst>
                                </p:cTn>
                              </p:par>
                              <p:par>
                                <p:cTn id="96" presetID="8" presetClass="emph" presetSubtype="0" fill="hold" nodeType="withEffect">
                                  <p:stCondLst>
                                    <p:cond delay="0"/>
                                  </p:stCondLst>
                                  <p:childTnLst>
                                    <p:animRot by="-1200000">
                                      <p:cBhvr>
                                        <p:cTn id="97" dur="2000" fill="hold"/>
                                        <p:tgtEl>
                                          <p:spTgt spid="40"/>
                                        </p:tgtEl>
                                        <p:attrNameLst>
                                          <p:attrName>r</p:attrName>
                                        </p:attrNameLst>
                                      </p:cBhvr>
                                    </p:animRot>
                                  </p:childTnLst>
                                </p:cTn>
                              </p:par>
                              <p:par>
                                <p:cTn id="98" presetID="42" presetClass="path" presetSubtype="0" accel="50000" decel="50000" fill="hold" nodeType="withEffect">
                                  <p:stCondLst>
                                    <p:cond delay="250"/>
                                  </p:stCondLst>
                                  <p:childTnLst>
                                    <p:animMotion origin="layout" path="M 5E-6 -4.44444E-6 L 0.02378 0.71366 " pathEditMode="relative" rAng="0" ptsTypes="AA">
                                      <p:cBhvr>
                                        <p:cTn id="99" dur="2000" fill="hold"/>
                                        <p:tgtEl>
                                          <p:spTgt spid="1026"/>
                                        </p:tgtEl>
                                        <p:attrNameLst>
                                          <p:attrName>ppt_x</p:attrName>
                                          <p:attrName>ppt_y</p:attrName>
                                        </p:attrNameLst>
                                      </p:cBhvr>
                                      <p:rCtr x="1181" y="35671"/>
                                    </p:animMotion>
                                  </p:childTnLst>
                                </p:cTn>
                              </p:par>
                              <p:par>
                                <p:cTn id="100" presetID="8" presetClass="emph" presetSubtype="0" fill="hold" nodeType="withEffect">
                                  <p:stCondLst>
                                    <p:cond delay="250"/>
                                  </p:stCondLst>
                                  <p:childTnLst>
                                    <p:animRot by="900000">
                                      <p:cBhvr>
                                        <p:cTn id="101"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9" grpId="2" animBg="1"/>
      <p:bldP spid="9" grpId="3" animBg="1"/>
      <p:bldP spid="11" grpId="0" animBg="1"/>
      <p:bldP spid="11" grpId="1" animBg="1"/>
      <p:bldP spid="11" grpId="2" animBg="1"/>
      <p:bldP spid="11" grpId="3" animBg="1"/>
      <p:bldP spid="21" grpId="0" animBg="1"/>
      <p:bldP spid="2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pic>
        <p:nvPicPr>
          <p:cNvPr id="7170" name="Picture 2" descr="Related image">
            <a:extLst>
              <a:ext uri="{FF2B5EF4-FFF2-40B4-BE49-F238E27FC236}">
                <a16:creationId xmlns:a16="http://schemas.microsoft.com/office/drawing/2014/main" id="{FAEB53B4-96C9-4827-BE20-24247EC3F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0448">
            <a:off x="2703201" y="985958"/>
            <a:ext cx="3609262" cy="512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84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Tree>
    <p:extLst>
      <p:ext uri="{BB962C8B-B14F-4D97-AF65-F5344CB8AC3E}">
        <p14:creationId xmlns:p14="http://schemas.microsoft.com/office/powerpoint/2010/main" val="260090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Or, “peace to men in whom God is pleased”</a:t>
            </a:r>
          </a:p>
        </p:txBody>
      </p:sp>
      <p:sp>
        <p:nvSpPr>
          <p:cNvPr id="6" name="Rectangle 5">
            <a:extLst>
              <a:ext uri="{FF2B5EF4-FFF2-40B4-BE49-F238E27FC236}">
                <a16:creationId xmlns:a16="http://schemas.microsoft.com/office/drawing/2014/main" id="{FB763895-0120-4BB5-82D5-4DB71DA85863}"/>
              </a:ext>
            </a:extLst>
          </p:cNvPr>
          <p:cNvSpPr/>
          <p:nvPr/>
        </p:nvSpPr>
        <p:spPr>
          <a:xfrm>
            <a:off x="710553" y="3429011"/>
            <a:ext cx="3308998" cy="584775"/>
          </a:xfrm>
          <a:prstGeom prst="rect">
            <a:avLst/>
          </a:prstGeom>
        </p:spPr>
        <p:txBody>
          <a:bodyPr wrap="square">
            <a:spAutoFit/>
          </a:bodyPr>
          <a:lstStyle/>
          <a:p>
            <a:pPr algn="r"/>
            <a:r>
              <a:rPr lang="en-US" sz="3200" dirty="0">
                <a:effectLst>
                  <a:outerShdw blurRad="38100" dist="38100" dir="2700000" algn="tl">
                    <a:srgbClr val="000000">
                      <a:alpha val="43137"/>
                    </a:srgbClr>
                  </a:outerShdw>
                </a:effectLst>
                <a:ea typeface="Times New Roman" panose="02020603050405020304" pitchFamily="18" charset="0"/>
              </a:rPr>
              <a:t>Not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Pax Romana</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38E44E5B-752C-4B5A-B010-F8193B43F574}"/>
              </a:ext>
            </a:extLst>
          </p:cNvPr>
          <p:cNvSpPr txBox="1"/>
          <p:nvPr/>
        </p:nvSpPr>
        <p:spPr>
          <a:xfrm>
            <a:off x="452351" y="1404029"/>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NIV ~ </a:t>
            </a:r>
            <a:r>
              <a:rPr lang="en-US" sz="3200" dirty="0">
                <a:solidFill>
                  <a:srgbClr val="FF0000"/>
                </a:solidFill>
                <a:effectLst>
                  <a:outerShdw blurRad="38100" dist="38100" dir="2700000" algn="tl">
                    <a:srgbClr val="000000">
                      <a:alpha val="43137"/>
                    </a:srgbClr>
                  </a:outerShdw>
                </a:effectLst>
              </a:rPr>
              <a:t>“and on earth peace to men on whom his favor rests.”</a:t>
            </a:r>
          </a:p>
        </p:txBody>
      </p:sp>
      <p:sp>
        <p:nvSpPr>
          <p:cNvPr id="9" name="TextBox 8">
            <a:extLst>
              <a:ext uri="{FF2B5EF4-FFF2-40B4-BE49-F238E27FC236}">
                <a16:creationId xmlns:a16="http://schemas.microsoft.com/office/drawing/2014/main" id="{9144B771-0E58-468C-9594-5AC03074AC5A}"/>
              </a:ext>
            </a:extLst>
          </p:cNvPr>
          <p:cNvSpPr txBox="1"/>
          <p:nvPr/>
        </p:nvSpPr>
        <p:spPr>
          <a:xfrm>
            <a:off x="452351" y="2399409"/>
            <a:ext cx="8239297" cy="1077218"/>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3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NASB ~ </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“on earth peace among men with whom He is pleased.”</a:t>
            </a:r>
            <a:endPar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endParaRPr>
          </a:p>
        </p:txBody>
      </p:sp>
      <p:sp>
        <p:nvSpPr>
          <p:cNvPr id="10" name="Rectangle 9">
            <a:extLst>
              <a:ext uri="{FF2B5EF4-FFF2-40B4-BE49-F238E27FC236}">
                <a16:creationId xmlns:a16="http://schemas.microsoft.com/office/drawing/2014/main" id="{00693664-6438-4AA8-8F80-330E2A7E3184}"/>
              </a:ext>
            </a:extLst>
          </p:cNvPr>
          <p:cNvSpPr/>
          <p:nvPr/>
        </p:nvSpPr>
        <p:spPr>
          <a:xfrm>
            <a:off x="4025256" y="3429000"/>
            <a:ext cx="3985267" cy="600086"/>
          </a:xfrm>
          <a:prstGeom prst="rect">
            <a:avLst/>
          </a:prstGeom>
        </p:spPr>
        <p:txBody>
          <a:bodyPr wrap="square">
            <a:spAutoFit/>
          </a:bodyPr>
          <a:lstStyle/>
          <a:p>
            <a:r>
              <a:rPr lang="en-US" sz="3200" dirty="0">
                <a:effectLst>
                  <a:outerShdw blurRad="38100" dist="38100" dir="2700000" algn="tl">
                    <a:srgbClr val="000000">
                      <a:alpha val="43137"/>
                    </a:srgbClr>
                  </a:outerShdw>
                </a:effectLst>
                <a:ea typeface="Times New Roman" panose="02020603050405020304" pitchFamily="18" charset="0"/>
              </a:rPr>
              <a:t>~ The Peace of Rome </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137FBF4B-BF6D-4BF1-BE1B-48B559EB1A62}"/>
              </a:ext>
            </a:extLst>
          </p:cNvPr>
          <p:cNvSpPr/>
          <p:nvPr/>
        </p:nvSpPr>
        <p:spPr>
          <a:xfrm>
            <a:off x="715307" y="3428542"/>
            <a:ext cx="2533502" cy="584775"/>
          </a:xfrm>
          <a:prstGeom prst="rect">
            <a:avLst/>
          </a:prstGeom>
        </p:spPr>
        <p:txBody>
          <a:bodyPr wrap="square">
            <a:spAutoFit/>
          </a:bodyPr>
          <a:lstStyle/>
          <a:p>
            <a:pPr algn="r"/>
            <a:r>
              <a:rPr lang="en-US" sz="3200" dirty="0">
                <a:effectLst>
                  <a:outerShdw blurRad="38100" dist="38100" dir="2700000" algn="tl">
                    <a:srgbClr val="000000">
                      <a:alpha val="43137"/>
                    </a:srgbClr>
                  </a:outerShdw>
                </a:effectLst>
                <a:ea typeface="Times New Roman" panose="02020603050405020304" pitchFamily="18" charset="0"/>
              </a:rPr>
              <a:t>But </a:t>
            </a:r>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Pax Dei</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
        <p:nvSpPr>
          <p:cNvPr id="12" name="Rectangle 11">
            <a:extLst>
              <a:ext uri="{FF2B5EF4-FFF2-40B4-BE49-F238E27FC236}">
                <a16:creationId xmlns:a16="http://schemas.microsoft.com/office/drawing/2014/main" id="{F137A436-B4B0-46ED-9C07-D5B848ACF823}"/>
              </a:ext>
            </a:extLst>
          </p:cNvPr>
          <p:cNvSpPr/>
          <p:nvPr/>
        </p:nvSpPr>
        <p:spPr>
          <a:xfrm>
            <a:off x="4030010" y="3428531"/>
            <a:ext cx="3985267" cy="600086"/>
          </a:xfrm>
          <a:prstGeom prst="rect">
            <a:avLst/>
          </a:prstGeom>
        </p:spPr>
        <p:txBody>
          <a:bodyPr wrap="square">
            <a:spAutoFit/>
          </a:bodyPr>
          <a:lstStyle/>
          <a:p>
            <a:r>
              <a:rPr lang="en-US" sz="3200" dirty="0">
                <a:effectLst>
                  <a:outerShdw blurRad="38100" dist="38100" dir="2700000" algn="tl">
                    <a:srgbClr val="000000">
                      <a:alpha val="43137"/>
                    </a:srgbClr>
                  </a:outerShdw>
                </a:effectLst>
                <a:ea typeface="Times New Roman" panose="02020603050405020304" pitchFamily="18" charset="0"/>
              </a:rPr>
              <a:t>~ The Peace of God</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
        <p:nvSpPr>
          <p:cNvPr id="5" name="Freeform: Shape 4">
            <a:extLst>
              <a:ext uri="{FF2B5EF4-FFF2-40B4-BE49-F238E27FC236}">
                <a16:creationId xmlns:a16="http://schemas.microsoft.com/office/drawing/2014/main" id="{07538100-8819-45F0-8F07-A4EA7EE9167C}"/>
              </a:ext>
            </a:extLst>
          </p:cNvPr>
          <p:cNvSpPr/>
          <p:nvPr/>
        </p:nvSpPr>
        <p:spPr>
          <a:xfrm>
            <a:off x="1817357" y="3533278"/>
            <a:ext cx="2119312" cy="428625"/>
          </a:xfrm>
          <a:custGeom>
            <a:avLst/>
            <a:gdLst>
              <a:gd name="connsiteX0" fmla="*/ 0 w 2119312"/>
              <a:gd name="connsiteY0" fmla="*/ 0 h 428625"/>
              <a:gd name="connsiteX1" fmla="*/ 1438275 w 2119312"/>
              <a:gd name="connsiteY1" fmla="*/ 200025 h 428625"/>
              <a:gd name="connsiteX2" fmla="*/ 2119312 w 2119312"/>
              <a:gd name="connsiteY2" fmla="*/ 428625 h 428625"/>
            </a:gdLst>
            <a:ahLst/>
            <a:cxnLst>
              <a:cxn ang="0">
                <a:pos x="connsiteX0" y="connsiteY0"/>
              </a:cxn>
              <a:cxn ang="0">
                <a:pos x="connsiteX1" y="connsiteY1"/>
              </a:cxn>
              <a:cxn ang="0">
                <a:pos x="connsiteX2" y="connsiteY2"/>
              </a:cxn>
            </a:cxnLst>
            <a:rect l="l" t="t" r="r" b="b"/>
            <a:pathLst>
              <a:path w="2119312" h="428625">
                <a:moveTo>
                  <a:pt x="0" y="0"/>
                </a:moveTo>
                <a:cubicBezTo>
                  <a:pt x="542528" y="64294"/>
                  <a:pt x="1085056" y="128588"/>
                  <a:pt x="1438275" y="200025"/>
                </a:cubicBezTo>
                <a:cubicBezTo>
                  <a:pt x="1791494" y="271462"/>
                  <a:pt x="1955403" y="350043"/>
                  <a:pt x="2119312" y="428625"/>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3" name="Freeform: Shape 12">
            <a:extLst>
              <a:ext uri="{FF2B5EF4-FFF2-40B4-BE49-F238E27FC236}">
                <a16:creationId xmlns:a16="http://schemas.microsoft.com/office/drawing/2014/main" id="{C7FC1733-DB41-4ECC-81F1-DB7CF1FFD33E}"/>
              </a:ext>
            </a:extLst>
          </p:cNvPr>
          <p:cNvSpPr/>
          <p:nvPr/>
        </p:nvSpPr>
        <p:spPr>
          <a:xfrm>
            <a:off x="4500632" y="3569723"/>
            <a:ext cx="3131263" cy="383602"/>
          </a:xfrm>
          <a:custGeom>
            <a:avLst/>
            <a:gdLst>
              <a:gd name="connsiteX0" fmla="*/ 0 w 2119312"/>
              <a:gd name="connsiteY0" fmla="*/ 0 h 428625"/>
              <a:gd name="connsiteX1" fmla="*/ 1438275 w 2119312"/>
              <a:gd name="connsiteY1" fmla="*/ 200025 h 428625"/>
              <a:gd name="connsiteX2" fmla="*/ 2119312 w 2119312"/>
              <a:gd name="connsiteY2" fmla="*/ 428625 h 428625"/>
            </a:gdLst>
            <a:ahLst/>
            <a:cxnLst>
              <a:cxn ang="0">
                <a:pos x="connsiteX0" y="connsiteY0"/>
              </a:cxn>
              <a:cxn ang="0">
                <a:pos x="connsiteX1" y="connsiteY1"/>
              </a:cxn>
              <a:cxn ang="0">
                <a:pos x="connsiteX2" y="connsiteY2"/>
              </a:cxn>
            </a:cxnLst>
            <a:rect l="l" t="t" r="r" b="b"/>
            <a:pathLst>
              <a:path w="2119312" h="428625">
                <a:moveTo>
                  <a:pt x="0" y="0"/>
                </a:moveTo>
                <a:cubicBezTo>
                  <a:pt x="542528" y="64294"/>
                  <a:pt x="1085056" y="128588"/>
                  <a:pt x="1438275" y="200025"/>
                </a:cubicBezTo>
                <a:cubicBezTo>
                  <a:pt x="1791494" y="271462"/>
                  <a:pt x="1955403" y="350043"/>
                  <a:pt x="2119312" y="428625"/>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4" name="Freeform: Shape 13">
            <a:extLst>
              <a:ext uri="{FF2B5EF4-FFF2-40B4-BE49-F238E27FC236}">
                <a16:creationId xmlns:a16="http://schemas.microsoft.com/office/drawing/2014/main" id="{47CFA234-C10F-4151-B3E9-DC7B1E9C9468}"/>
              </a:ext>
            </a:extLst>
          </p:cNvPr>
          <p:cNvSpPr/>
          <p:nvPr/>
        </p:nvSpPr>
        <p:spPr>
          <a:xfrm>
            <a:off x="1726209" y="3612498"/>
            <a:ext cx="2163336" cy="356838"/>
          </a:xfrm>
          <a:custGeom>
            <a:avLst/>
            <a:gdLst>
              <a:gd name="connsiteX0" fmla="*/ 1137424 w 1137424"/>
              <a:gd name="connsiteY0" fmla="*/ 0 h 281010"/>
              <a:gd name="connsiteX1" fmla="*/ 0 w 1137424"/>
              <a:gd name="connsiteY1" fmla="*/ 281010 h 281010"/>
              <a:gd name="connsiteX0" fmla="*/ 1137424 w 1137424"/>
              <a:gd name="connsiteY0" fmla="*/ 0 h 281010"/>
              <a:gd name="connsiteX1" fmla="*/ 990228 w 1137424"/>
              <a:gd name="connsiteY1" fmla="*/ 31223 h 281010"/>
              <a:gd name="connsiteX2" fmla="*/ 0 w 1137424"/>
              <a:gd name="connsiteY2" fmla="*/ 281010 h 281010"/>
              <a:gd name="connsiteX0" fmla="*/ 2163336 w 2163336"/>
              <a:gd name="connsiteY0" fmla="*/ 0 h 356838"/>
              <a:gd name="connsiteX1" fmla="*/ 990228 w 2163336"/>
              <a:gd name="connsiteY1" fmla="*/ 107051 h 356838"/>
              <a:gd name="connsiteX2" fmla="*/ 0 w 2163336"/>
              <a:gd name="connsiteY2" fmla="*/ 356838 h 356838"/>
            </a:gdLst>
            <a:ahLst/>
            <a:cxnLst>
              <a:cxn ang="0">
                <a:pos x="connsiteX0" y="connsiteY0"/>
              </a:cxn>
              <a:cxn ang="0">
                <a:pos x="connsiteX1" y="connsiteY1"/>
              </a:cxn>
              <a:cxn ang="0">
                <a:pos x="connsiteX2" y="connsiteY2"/>
              </a:cxn>
            </a:cxnLst>
            <a:rect l="l" t="t" r="r" b="b"/>
            <a:pathLst>
              <a:path w="2163336" h="356838">
                <a:moveTo>
                  <a:pt x="2163336" y="0"/>
                </a:moveTo>
                <a:lnTo>
                  <a:pt x="990228" y="107051"/>
                </a:lnTo>
                <a:cubicBezTo>
                  <a:pt x="758283" y="169498"/>
                  <a:pt x="379141" y="263168"/>
                  <a:pt x="0" y="35683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FFFD55E-F44F-4B55-B4FA-9CD96820E8BF}"/>
              </a:ext>
            </a:extLst>
          </p:cNvPr>
          <p:cNvSpPr/>
          <p:nvPr/>
        </p:nvSpPr>
        <p:spPr>
          <a:xfrm>
            <a:off x="4433888" y="3618264"/>
            <a:ext cx="3116636" cy="398251"/>
          </a:xfrm>
          <a:custGeom>
            <a:avLst/>
            <a:gdLst>
              <a:gd name="connsiteX0" fmla="*/ 1137424 w 1137424"/>
              <a:gd name="connsiteY0" fmla="*/ 0 h 281010"/>
              <a:gd name="connsiteX1" fmla="*/ 0 w 1137424"/>
              <a:gd name="connsiteY1" fmla="*/ 281010 h 281010"/>
              <a:gd name="connsiteX0" fmla="*/ 1137424 w 1137424"/>
              <a:gd name="connsiteY0" fmla="*/ 0 h 281010"/>
              <a:gd name="connsiteX1" fmla="*/ 990228 w 1137424"/>
              <a:gd name="connsiteY1" fmla="*/ 31223 h 281010"/>
              <a:gd name="connsiteX2" fmla="*/ 0 w 1137424"/>
              <a:gd name="connsiteY2" fmla="*/ 281010 h 281010"/>
              <a:gd name="connsiteX0" fmla="*/ 2163336 w 2163336"/>
              <a:gd name="connsiteY0" fmla="*/ 0 h 356838"/>
              <a:gd name="connsiteX1" fmla="*/ 990228 w 2163336"/>
              <a:gd name="connsiteY1" fmla="*/ 107051 h 356838"/>
              <a:gd name="connsiteX2" fmla="*/ 0 w 2163336"/>
              <a:gd name="connsiteY2" fmla="*/ 356838 h 356838"/>
            </a:gdLst>
            <a:ahLst/>
            <a:cxnLst>
              <a:cxn ang="0">
                <a:pos x="connsiteX0" y="connsiteY0"/>
              </a:cxn>
              <a:cxn ang="0">
                <a:pos x="connsiteX1" y="connsiteY1"/>
              </a:cxn>
              <a:cxn ang="0">
                <a:pos x="connsiteX2" y="connsiteY2"/>
              </a:cxn>
            </a:cxnLst>
            <a:rect l="l" t="t" r="r" b="b"/>
            <a:pathLst>
              <a:path w="2163336" h="356838">
                <a:moveTo>
                  <a:pt x="2163336" y="0"/>
                </a:moveTo>
                <a:lnTo>
                  <a:pt x="990228" y="107051"/>
                </a:lnTo>
                <a:cubicBezTo>
                  <a:pt x="758283" y="169498"/>
                  <a:pt x="379141" y="263168"/>
                  <a:pt x="0" y="35683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74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8"/>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2000"/>
                            </p:stCondLst>
                            <p:childTnLst>
                              <p:par>
                                <p:cTn id="43" presetID="42" presetClass="path" presetSubtype="0" fill="hold" grpId="1" nodeType="afterEffect">
                                  <p:stCondLst>
                                    <p:cond delay="0"/>
                                  </p:stCondLst>
                                  <p:childTnLst>
                                    <p:animMotion origin="layout" path="M 3.33333E-6 -2.59259E-6 L 0.08385 0.07547 " pathEditMode="relative" rAng="0" ptsTypes="AA">
                                      <p:cBhvr>
                                        <p:cTn id="44" dur="1000" fill="hold"/>
                                        <p:tgtEl>
                                          <p:spTgt spid="11"/>
                                        </p:tgtEl>
                                        <p:attrNameLst>
                                          <p:attrName>ppt_x</p:attrName>
                                          <p:attrName>ppt_y</p:attrName>
                                        </p:attrNameLst>
                                      </p:cBhvr>
                                      <p:rCtr x="4184" y="3773"/>
                                    </p:animMotion>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42" presetClass="path" presetSubtype="0" fill="hold" grpId="1" nodeType="withEffect">
                                  <p:stCondLst>
                                    <p:cond delay="0"/>
                                  </p:stCondLst>
                                  <p:childTnLst>
                                    <p:animMotion origin="layout" path="M -5.55556E-7 0 L -0.00035 0.075 " pathEditMode="relative" rAng="0" ptsTypes="AA">
                                      <p:cBhvr>
                                        <p:cTn id="58" dur="1000" fill="hold"/>
                                        <p:tgtEl>
                                          <p:spTgt spid="12"/>
                                        </p:tgtEl>
                                        <p:attrNameLst>
                                          <p:attrName>ppt_x</p:attrName>
                                          <p:attrName>ppt_y</p:attrName>
                                        </p:attrNameLst>
                                      </p:cBhvr>
                                      <p:rCtr x="-17" y="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8" grpId="0"/>
      <p:bldP spid="8" grpId="1"/>
      <p:bldP spid="9" grpId="0"/>
      <p:bldP spid="10" grpId="0"/>
      <p:bldP spid="11" grpId="0"/>
      <p:bldP spid="11" grpId="1"/>
      <p:bldP spid="12" grpId="0"/>
      <p:bldP spid="12" grpId="1"/>
      <p:bldP spid="5"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Tree>
    <p:extLst>
      <p:ext uri="{BB962C8B-B14F-4D97-AF65-F5344CB8AC3E}">
        <p14:creationId xmlns:p14="http://schemas.microsoft.com/office/powerpoint/2010/main" val="120486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Is. 9.6 ~ </a:t>
            </a:r>
            <a:r>
              <a:rPr lang="en-US" sz="3200" dirty="0">
                <a:solidFill>
                  <a:srgbClr val="FF0000"/>
                </a:solidFill>
                <a:effectLst>
                  <a:outerShdw blurRad="38100" dist="38100" dir="2700000" algn="tl">
                    <a:srgbClr val="000000">
                      <a:alpha val="43137"/>
                    </a:srgbClr>
                  </a:outerShdw>
                </a:effectLst>
              </a:rPr>
              <a:t>For unto us a Child is born, unto us a Son is given; </a:t>
            </a:r>
          </a:p>
          <a:p>
            <a:r>
              <a:rPr lang="en-US" sz="3200" dirty="0">
                <a:solidFill>
                  <a:srgbClr val="FF0000"/>
                </a:solidFill>
                <a:effectLst>
                  <a:outerShdw blurRad="38100" dist="38100" dir="2700000" algn="tl">
                    <a:srgbClr val="000000">
                      <a:alpha val="43137"/>
                    </a:srgbClr>
                  </a:outerShdw>
                </a:effectLst>
              </a:rPr>
              <a:t>And the government will be upon His shoulder. </a:t>
            </a:r>
          </a:p>
          <a:p>
            <a:r>
              <a:rPr lang="en-US" sz="3200" dirty="0">
                <a:solidFill>
                  <a:srgbClr val="FF0000"/>
                </a:solidFill>
                <a:effectLst>
                  <a:outerShdw blurRad="38100" dist="38100" dir="2700000" algn="tl">
                    <a:srgbClr val="000000">
                      <a:alpha val="43137"/>
                    </a:srgbClr>
                  </a:outerShdw>
                </a:effectLst>
              </a:rPr>
              <a:t>And His name will be called Wonderful, Counselor, Mighty God, </a:t>
            </a:r>
          </a:p>
          <a:p>
            <a:r>
              <a:rPr lang="en-US" sz="3200" dirty="0">
                <a:solidFill>
                  <a:srgbClr val="FF0000"/>
                </a:solidFill>
                <a:effectLst>
                  <a:outerShdw blurRad="38100" dist="38100" dir="2700000" algn="tl">
                    <a:srgbClr val="000000">
                      <a:alpha val="43137"/>
                    </a:srgbClr>
                  </a:outerShdw>
                </a:effectLst>
              </a:rPr>
              <a:t>Everlasting Father, Prince of Peace. </a:t>
            </a:r>
          </a:p>
        </p:txBody>
      </p:sp>
    </p:spTree>
    <p:extLst>
      <p:ext uri="{BB962C8B-B14F-4D97-AF65-F5344CB8AC3E}">
        <p14:creationId xmlns:p14="http://schemas.microsoft.com/office/powerpoint/2010/main" val="298194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Is. 53:7 ~ </a:t>
            </a:r>
            <a:r>
              <a:rPr lang="en-US" sz="3200" dirty="0">
                <a:solidFill>
                  <a:srgbClr val="FF0000"/>
                </a:solidFill>
                <a:effectLst>
                  <a:outerShdw blurRad="38100" dist="38100" dir="2700000" algn="tl">
                    <a:srgbClr val="000000">
                      <a:alpha val="43137"/>
                    </a:srgbClr>
                  </a:outerShdw>
                </a:effectLst>
              </a:rPr>
              <a:t>He was oppressed and He was afflicted, </a:t>
            </a:r>
          </a:p>
          <a:p>
            <a:r>
              <a:rPr lang="en-US" sz="3200" dirty="0">
                <a:solidFill>
                  <a:srgbClr val="FF0000"/>
                </a:solidFill>
                <a:effectLst>
                  <a:outerShdw blurRad="38100" dist="38100" dir="2700000" algn="tl">
                    <a:srgbClr val="000000">
                      <a:alpha val="43137"/>
                    </a:srgbClr>
                  </a:outerShdw>
                </a:effectLst>
              </a:rPr>
              <a:t>Yet He opened not His mouth; </a:t>
            </a:r>
          </a:p>
          <a:p>
            <a:r>
              <a:rPr lang="en-US" sz="3200" dirty="0">
                <a:solidFill>
                  <a:srgbClr val="FF0000"/>
                </a:solidFill>
                <a:effectLst>
                  <a:outerShdw blurRad="38100" dist="38100" dir="2700000" algn="tl">
                    <a:srgbClr val="000000">
                      <a:alpha val="43137"/>
                    </a:srgbClr>
                  </a:outerShdw>
                </a:effectLst>
              </a:rPr>
              <a:t>He was led as a lamb to the slaughter, </a:t>
            </a:r>
          </a:p>
          <a:p>
            <a:r>
              <a:rPr lang="en-US" sz="3200" dirty="0">
                <a:solidFill>
                  <a:srgbClr val="FF0000"/>
                </a:solidFill>
                <a:effectLst>
                  <a:outerShdw blurRad="38100" dist="38100" dir="2700000" algn="tl">
                    <a:srgbClr val="000000">
                      <a:alpha val="43137"/>
                    </a:srgbClr>
                  </a:outerShdw>
                </a:effectLst>
              </a:rPr>
              <a:t>And as a sheep before its shearers is silent, </a:t>
            </a:r>
          </a:p>
          <a:p>
            <a:r>
              <a:rPr lang="en-US" sz="3200" dirty="0">
                <a:solidFill>
                  <a:srgbClr val="FF0000"/>
                </a:solidFill>
                <a:effectLst>
                  <a:outerShdw blurRad="38100" dist="38100" dir="2700000" algn="tl">
                    <a:srgbClr val="000000">
                      <a:alpha val="43137"/>
                    </a:srgbClr>
                  </a:outerShdw>
                </a:effectLst>
              </a:rPr>
              <a:t>So He opened not His mouth. </a:t>
            </a:r>
          </a:p>
        </p:txBody>
      </p:sp>
    </p:spTree>
    <p:extLst>
      <p:ext uri="{BB962C8B-B14F-4D97-AF65-F5344CB8AC3E}">
        <p14:creationId xmlns:p14="http://schemas.microsoft.com/office/powerpoint/2010/main" val="15250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Tree>
    <p:extLst>
      <p:ext uri="{BB962C8B-B14F-4D97-AF65-F5344CB8AC3E}">
        <p14:creationId xmlns:p14="http://schemas.microsoft.com/office/powerpoint/2010/main" val="65483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62764-F9C2-4F84-81EC-1942AA7134DC}"/>
              </a:ext>
            </a:extLst>
          </p:cNvPr>
          <p:cNvSpPr/>
          <p:nvPr/>
        </p:nvSpPr>
        <p:spPr>
          <a:xfrm>
            <a:off x="3620068" y="2040340"/>
            <a:ext cx="1903863"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Mal. 3:1a ~ </a:t>
            </a:r>
            <a:r>
              <a:rPr lang="en-US" sz="3200" dirty="0">
                <a:solidFill>
                  <a:srgbClr val="FF0000"/>
                </a:solidFill>
                <a:effectLst>
                  <a:outerShdw blurRad="38100" dist="38100" dir="2700000" algn="tl">
                    <a:srgbClr val="000000">
                      <a:alpha val="43137"/>
                    </a:srgbClr>
                  </a:outerShdw>
                </a:effectLst>
              </a:rPr>
              <a:t>“Behold, I send My messenger, and he will prepare the way before Me.”</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1904771"/>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eyewitnesses</a:t>
            </a: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autoptēs</a:t>
            </a: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050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Tree>
    <p:extLst>
      <p:ext uri="{BB962C8B-B14F-4D97-AF65-F5344CB8AC3E}">
        <p14:creationId xmlns:p14="http://schemas.microsoft.com/office/powerpoint/2010/main" val="56302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Tree>
    <p:extLst>
      <p:ext uri="{BB962C8B-B14F-4D97-AF65-F5344CB8AC3E}">
        <p14:creationId xmlns:p14="http://schemas.microsoft.com/office/powerpoint/2010/main" val="278872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
        <p:nvSpPr>
          <p:cNvPr id="8" name="Text Box 7">
            <a:extLst>
              <a:ext uri="{FF2B5EF4-FFF2-40B4-BE49-F238E27FC236}">
                <a16:creationId xmlns:a16="http://schemas.microsoft.com/office/drawing/2014/main" id="{DA03675F-27E5-4A35-92B4-B148BA569238}"/>
              </a:ext>
            </a:extLst>
          </p:cNvPr>
          <p:cNvSpPr txBox="1">
            <a:spLocks noChangeArrowheads="1"/>
          </p:cNvSpPr>
          <p:nvPr/>
        </p:nvSpPr>
        <p:spPr bwMode="auto">
          <a:xfrm>
            <a:off x="228600" y="854826"/>
            <a:ext cx="84958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FF0000"/>
                </a:solidFill>
                <a:effectLst>
                  <a:outerShdw blurRad="38100" dist="38100" dir="2700000" algn="tl">
                    <a:srgbClr val="000000">
                      <a:alpha val="43137"/>
                    </a:srgbClr>
                  </a:outerShdw>
                </a:effectLst>
              </a:rPr>
              <a:t>Matthew</a:t>
            </a:r>
            <a:r>
              <a:rPr lang="en-US" altLang="en-US" sz="3200" dirty="0">
                <a:effectLst>
                  <a:outerShdw blurRad="38100" dist="38100" dir="2700000" algn="tl">
                    <a:srgbClr val="000000">
                      <a:alpha val="43137"/>
                    </a:srgbClr>
                  </a:outerShdw>
                </a:effectLst>
              </a:rPr>
              <a:t> ~ presents Jesus as the Messiah of God</a:t>
            </a:r>
          </a:p>
        </p:txBody>
      </p:sp>
      <p:sp>
        <p:nvSpPr>
          <p:cNvPr id="9" name="Text Box 8">
            <a:extLst>
              <a:ext uri="{FF2B5EF4-FFF2-40B4-BE49-F238E27FC236}">
                <a16:creationId xmlns:a16="http://schemas.microsoft.com/office/drawing/2014/main" id="{FEDED1C3-B7D7-4623-9DD5-61DABF1B8D96}"/>
              </a:ext>
            </a:extLst>
          </p:cNvPr>
          <p:cNvSpPr txBox="1">
            <a:spLocks noChangeArrowheads="1"/>
          </p:cNvSpPr>
          <p:nvPr/>
        </p:nvSpPr>
        <p:spPr bwMode="auto">
          <a:xfrm>
            <a:off x="469900" y="1406373"/>
            <a:ext cx="82437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sz="3200" dirty="0">
                <a:effectLst>
                  <a:outerShdw blurRad="38100" dist="38100" dir="2700000" algn="tl">
                    <a:srgbClr val="000000">
                      <a:alpha val="43137"/>
                    </a:srgbClr>
                  </a:outerShdw>
                </a:effectLst>
              </a:rPr>
              <a:t> More references to Old Testament </a:t>
            </a:r>
          </a:p>
        </p:txBody>
      </p:sp>
      <p:sp>
        <p:nvSpPr>
          <p:cNvPr id="10" name="Text Box 9">
            <a:extLst>
              <a:ext uri="{FF2B5EF4-FFF2-40B4-BE49-F238E27FC236}">
                <a16:creationId xmlns:a16="http://schemas.microsoft.com/office/drawing/2014/main" id="{CDCB8A42-E934-4763-A1E5-66E1987B5CE7}"/>
              </a:ext>
            </a:extLst>
          </p:cNvPr>
          <p:cNvSpPr txBox="1">
            <a:spLocks noChangeArrowheads="1"/>
          </p:cNvSpPr>
          <p:nvPr/>
        </p:nvSpPr>
        <p:spPr bwMode="auto">
          <a:xfrm>
            <a:off x="228600" y="1979118"/>
            <a:ext cx="84166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FF0000"/>
                </a:solidFill>
                <a:effectLst>
                  <a:outerShdw blurRad="38100" dist="38100" dir="2700000" algn="tl">
                    <a:srgbClr val="000000">
                      <a:alpha val="43137"/>
                    </a:srgbClr>
                  </a:outerShdw>
                </a:effectLst>
              </a:rPr>
              <a:t>Mark</a:t>
            </a:r>
            <a:r>
              <a:rPr lang="en-US" altLang="en-US" sz="3200" dirty="0">
                <a:effectLst>
                  <a:outerShdw blurRad="38100" dist="38100" dir="2700000" algn="tl">
                    <a:srgbClr val="000000">
                      <a:alpha val="43137"/>
                    </a:srgbClr>
                  </a:outerShdw>
                </a:effectLst>
              </a:rPr>
              <a:t> ~ presents Jesus as Servant of God</a:t>
            </a:r>
          </a:p>
        </p:txBody>
      </p:sp>
      <p:sp>
        <p:nvSpPr>
          <p:cNvPr id="11" name="Text Box 10">
            <a:extLst>
              <a:ext uri="{FF2B5EF4-FFF2-40B4-BE49-F238E27FC236}">
                <a16:creationId xmlns:a16="http://schemas.microsoft.com/office/drawing/2014/main" id="{4B84DF66-6F2A-43CE-9350-DB5AC961A27C}"/>
              </a:ext>
            </a:extLst>
          </p:cNvPr>
          <p:cNvSpPr txBox="1">
            <a:spLocks noChangeArrowheads="1"/>
          </p:cNvSpPr>
          <p:nvPr/>
        </p:nvSpPr>
        <p:spPr bwMode="auto">
          <a:xfrm>
            <a:off x="469900" y="2514046"/>
            <a:ext cx="82437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sz="3200" dirty="0">
                <a:effectLst>
                  <a:outerShdw blurRad="38100" dist="38100" dir="2700000" algn="tl">
                    <a:srgbClr val="000000">
                      <a:alpha val="43137"/>
                    </a:srgbClr>
                  </a:outerShdw>
                </a:effectLst>
              </a:rPr>
              <a:t> Contains more action </a:t>
            </a:r>
          </a:p>
        </p:txBody>
      </p:sp>
      <p:sp>
        <p:nvSpPr>
          <p:cNvPr id="12" name="Text Box 11">
            <a:extLst>
              <a:ext uri="{FF2B5EF4-FFF2-40B4-BE49-F238E27FC236}">
                <a16:creationId xmlns:a16="http://schemas.microsoft.com/office/drawing/2014/main" id="{576D58AB-A4F4-4FEF-BF3B-FFBF95D13881}"/>
              </a:ext>
            </a:extLst>
          </p:cNvPr>
          <p:cNvSpPr txBox="1">
            <a:spLocks noChangeArrowheads="1"/>
          </p:cNvSpPr>
          <p:nvPr/>
        </p:nvSpPr>
        <p:spPr bwMode="auto">
          <a:xfrm>
            <a:off x="247650" y="3051166"/>
            <a:ext cx="85248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FF0000"/>
                </a:solidFill>
                <a:effectLst>
                  <a:outerShdw blurRad="38100" dist="38100" dir="2700000" algn="tl">
                    <a:srgbClr val="000000">
                      <a:alpha val="43137"/>
                    </a:srgbClr>
                  </a:outerShdw>
                </a:effectLst>
              </a:rPr>
              <a:t>Luke</a:t>
            </a:r>
            <a:r>
              <a:rPr lang="en-US" altLang="en-US" sz="3200" dirty="0">
                <a:effectLst>
                  <a:outerShdw blurRad="38100" dist="38100" dir="2700000" algn="tl">
                    <a:srgbClr val="000000">
                      <a:alpha val="43137"/>
                    </a:srgbClr>
                  </a:outerShdw>
                </a:effectLst>
              </a:rPr>
              <a:t> ~ presents Jesus as the Son of Man</a:t>
            </a:r>
          </a:p>
        </p:txBody>
      </p:sp>
      <p:sp>
        <p:nvSpPr>
          <p:cNvPr id="13" name="Text Box 12">
            <a:extLst>
              <a:ext uri="{FF2B5EF4-FFF2-40B4-BE49-F238E27FC236}">
                <a16:creationId xmlns:a16="http://schemas.microsoft.com/office/drawing/2014/main" id="{6FCEEFA3-811A-4723-B8E0-0367CBC0ED26}"/>
              </a:ext>
            </a:extLst>
          </p:cNvPr>
          <p:cNvSpPr txBox="1">
            <a:spLocks noChangeArrowheads="1"/>
          </p:cNvSpPr>
          <p:nvPr/>
        </p:nvSpPr>
        <p:spPr bwMode="auto">
          <a:xfrm>
            <a:off x="469900" y="3573230"/>
            <a:ext cx="82437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sz="3200" dirty="0">
                <a:effectLst>
                  <a:outerShdw blurRad="38100" dist="38100" dir="2700000" algn="tl">
                    <a:srgbClr val="000000">
                      <a:alpha val="43137"/>
                    </a:srgbClr>
                  </a:outerShdw>
                </a:effectLst>
              </a:rPr>
              <a:t> Their idea of “god” was the perfect man </a:t>
            </a:r>
          </a:p>
        </p:txBody>
      </p:sp>
      <p:sp>
        <p:nvSpPr>
          <p:cNvPr id="14" name="Text Box 13">
            <a:extLst>
              <a:ext uri="{FF2B5EF4-FFF2-40B4-BE49-F238E27FC236}">
                <a16:creationId xmlns:a16="http://schemas.microsoft.com/office/drawing/2014/main" id="{BC53B627-9394-40F4-B7A9-7A31D3296563}"/>
              </a:ext>
            </a:extLst>
          </p:cNvPr>
          <p:cNvSpPr txBox="1">
            <a:spLocks noChangeArrowheads="1"/>
          </p:cNvSpPr>
          <p:nvPr/>
        </p:nvSpPr>
        <p:spPr bwMode="auto">
          <a:xfrm>
            <a:off x="247650" y="4110351"/>
            <a:ext cx="85248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rgbClr val="FF0000"/>
                </a:solidFill>
                <a:effectLst>
                  <a:outerShdw blurRad="38100" dist="38100" dir="2700000" algn="tl">
                    <a:srgbClr val="000000">
                      <a:alpha val="43137"/>
                    </a:srgbClr>
                  </a:outerShdw>
                </a:effectLst>
              </a:rPr>
              <a:t>John</a:t>
            </a:r>
            <a:r>
              <a:rPr lang="en-US" altLang="en-US" sz="3200" dirty="0">
                <a:effectLst>
                  <a:outerShdw blurRad="38100" dist="38100" dir="2700000" algn="tl">
                    <a:srgbClr val="000000">
                      <a:alpha val="43137"/>
                    </a:srgbClr>
                  </a:outerShdw>
                </a:effectLst>
              </a:rPr>
              <a:t> ~ presents Jesus as the Son of God</a:t>
            </a:r>
          </a:p>
        </p:txBody>
      </p:sp>
      <p:sp>
        <p:nvSpPr>
          <p:cNvPr id="15" name="Text Box 14">
            <a:extLst>
              <a:ext uri="{FF2B5EF4-FFF2-40B4-BE49-F238E27FC236}">
                <a16:creationId xmlns:a16="http://schemas.microsoft.com/office/drawing/2014/main" id="{105183B8-2D33-4F01-9B27-B993D447C03F}"/>
              </a:ext>
            </a:extLst>
          </p:cNvPr>
          <p:cNvSpPr txBox="1">
            <a:spLocks noChangeArrowheads="1"/>
          </p:cNvSpPr>
          <p:nvPr/>
        </p:nvSpPr>
        <p:spPr bwMode="auto">
          <a:xfrm>
            <a:off x="469900" y="4650653"/>
            <a:ext cx="82437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sz="3200" dirty="0">
                <a:effectLst>
                  <a:outerShdw blurRad="38100" dist="38100" dir="2700000" algn="tl">
                    <a:srgbClr val="000000">
                      <a:alpha val="43137"/>
                    </a:srgbClr>
                  </a:outerShdw>
                </a:effectLst>
              </a:rPr>
              <a:t> </a:t>
            </a:r>
            <a:r>
              <a:rPr lang="en-US" altLang="en-US" sz="3200" dirty="0">
                <a:solidFill>
                  <a:srgbClr val="FF0000"/>
                </a:solidFill>
                <a:effectLst>
                  <a:outerShdw blurRad="38100" dist="38100" dir="2700000" algn="tl">
                    <a:srgbClr val="000000">
                      <a:alpha val="43137"/>
                    </a:srgbClr>
                  </a:outerShdw>
                </a:effectLst>
              </a:rPr>
              <a:t>the Word was God</a:t>
            </a: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8"/>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9"/>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10"/>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11"/>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3" presetClass="emph" presetSubtype="2" fill="hold" grpId="1" nodeType="withEffect">
                                  <p:stCondLst>
                                    <p:cond delay="0"/>
                                  </p:stCondLst>
                                  <p:childTnLst>
                                    <p:animClr clrSpc="rgb" dir="cw">
                                      <p:cBhvr override="childStyle">
                                        <p:cTn id="47" dur="500" fill="hold"/>
                                        <p:tgtEl>
                                          <p:spTgt spid="14"/>
                                        </p:tgtEl>
                                        <p:attrNameLst>
                                          <p:attrName>style.color</p:attrName>
                                        </p:attrNameLst>
                                      </p:cBhvr>
                                      <p:to>
                                        <a:schemeClr val="accent2"/>
                                      </p:to>
                                    </p:animClr>
                                  </p:childTnLst>
                                </p:cTn>
                              </p:par>
                              <p:par>
                                <p:cTn id="48" presetID="3" presetClass="emph" presetSubtype="2" fill="hold" grpId="1" nodeType="withEffect">
                                  <p:stCondLst>
                                    <p:cond delay="0"/>
                                  </p:stCondLst>
                                  <p:childTnLst>
                                    <p:animClr clrSpc="rgb" dir="cw">
                                      <p:cBhvr override="childStyle">
                                        <p:cTn id="49" dur="500" fill="hold"/>
                                        <p:tgtEl>
                                          <p:spTgt spid="15"/>
                                        </p:tgtEl>
                                        <p:attrNameLst>
                                          <p:attrName>style.color</p:attrName>
                                        </p:attrNameLst>
                                      </p:cBhvr>
                                      <p:to>
                                        <a:schemeClr val="accent2"/>
                                      </p:to>
                                    </p:animClr>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2" grpId="0"/>
      <p:bldP spid="13" grpId="0"/>
      <p:bldP spid="14" grpId="0"/>
      <p:bldP spid="14" grpId="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
        <p:nvSpPr>
          <p:cNvPr id="8" name="Text Box 7">
            <a:extLst>
              <a:ext uri="{FF2B5EF4-FFF2-40B4-BE49-F238E27FC236}">
                <a16:creationId xmlns:a16="http://schemas.microsoft.com/office/drawing/2014/main" id="{DA03675F-27E5-4A35-92B4-B148BA569238}"/>
              </a:ext>
            </a:extLst>
          </p:cNvPr>
          <p:cNvSpPr txBox="1">
            <a:spLocks noChangeArrowheads="1"/>
          </p:cNvSpPr>
          <p:nvPr/>
        </p:nvSpPr>
        <p:spPr bwMode="auto">
          <a:xfrm>
            <a:off x="228600" y="854826"/>
            <a:ext cx="84958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Pax Romana</a:t>
            </a:r>
            <a:r>
              <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effectLst>
                  <a:outerShdw blurRad="38100" dist="38100" dir="2700000" algn="tl">
                    <a:srgbClr val="000000">
                      <a:alpha val="43137"/>
                    </a:srgbClr>
                  </a:outerShdw>
                </a:effectLst>
              </a:rPr>
              <a:t>(peace of the Romans)</a:t>
            </a:r>
            <a:endParaRPr lang="en-US" altLang="en-US" sz="4800" dirty="0">
              <a:effectLst>
                <a:outerShdw blurRad="38100" dist="38100" dir="2700000" algn="tl">
                  <a:srgbClr val="000000">
                    <a:alpha val="43137"/>
                  </a:srgbClr>
                </a:outerShdw>
              </a:effectLst>
            </a:endParaRPr>
          </a:p>
        </p:txBody>
      </p:sp>
      <p:pic>
        <p:nvPicPr>
          <p:cNvPr id="1026" name="Picture 2" descr="Related image">
            <a:extLst>
              <a:ext uri="{FF2B5EF4-FFF2-40B4-BE49-F238E27FC236}">
                <a16:creationId xmlns:a16="http://schemas.microsoft.com/office/drawing/2014/main" id="{F98CD32F-C242-4ED9-AF5A-9665F2D34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4940">
            <a:off x="1000125" y="1381125"/>
            <a:ext cx="7143750"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8D43A8-072B-4FF9-9399-6B74BE15A930}"/>
              </a:ext>
            </a:extLst>
          </p:cNvPr>
          <p:cNvSpPr txBox="1"/>
          <p:nvPr/>
        </p:nvSpPr>
        <p:spPr>
          <a:xfrm>
            <a:off x="5567082" y="5169048"/>
            <a:ext cx="2474259"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with an iron fist</a:t>
            </a:r>
          </a:p>
        </p:txBody>
      </p:sp>
    </p:spTree>
    <p:extLst>
      <p:ext uri="{BB962C8B-B14F-4D97-AF65-F5344CB8AC3E}">
        <p14:creationId xmlns:p14="http://schemas.microsoft.com/office/powerpoint/2010/main" val="345212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84539"/>
            <a:ext cx="8239297"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2:1 ~ </a:t>
            </a:r>
            <a:r>
              <a:rPr lang="en-US" sz="3200" dirty="0">
                <a:solidFill>
                  <a:srgbClr val="FF0000"/>
                </a:solidFill>
                <a:effectLst>
                  <a:outerShdw blurRad="38100" dist="38100" dir="2700000" algn="tl">
                    <a:srgbClr val="000000">
                      <a:alpha val="43137"/>
                    </a:srgbClr>
                  </a:outerShdw>
                </a:effectLst>
              </a:rPr>
              <a:t>Now after Jesus was born in Bethlehem of Judea in the days of Herod the king, behold, wise men from the East came to Jerusalem,</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2874588"/>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Herod died in 4 BC</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2935FCA8-5DFD-4C82-9CA3-2CB87CB4CBEE}"/>
              </a:ext>
            </a:extLst>
          </p:cNvPr>
          <p:cNvSpPr/>
          <p:nvPr/>
        </p:nvSpPr>
        <p:spPr>
          <a:xfrm>
            <a:off x="713322" y="3381664"/>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Quirinius became governor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hēgemoneuō</a:t>
            </a:r>
            <a:r>
              <a:rPr lang="en-US" sz="3200" dirty="0">
                <a:effectLst>
                  <a:outerShdw blurRad="38100" dist="38100" dir="2700000" algn="tl">
                    <a:srgbClr val="000000">
                      <a:alpha val="43137"/>
                    </a:srgbClr>
                  </a:outerShdw>
                </a:effectLst>
              </a:rPr>
              <a:t>) of Syria in AD 6</a:t>
            </a:r>
          </a:p>
        </p:txBody>
      </p:sp>
      <p:sp>
        <p:nvSpPr>
          <p:cNvPr id="7" name="Rectangle 6">
            <a:extLst>
              <a:ext uri="{FF2B5EF4-FFF2-40B4-BE49-F238E27FC236}">
                <a16:creationId xmlns:a16="http://schemas.microsoft.com/office/drawing/2014/main" id="{AAFB3953-2F9E-45EF-84BB-B9C1C0274FEC}"/>
              </a:ext>
            </a:extLst>
          </p:cNvPr>
          <p:cNvSpPr/>
          <p:nvPr/>
        </p:nvSpPr>
        <p:spPr>
          <a:xfrm>
            <a:off x="718009" y="4385161"/>
            <a:ext cx="6674564"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effectLst>
                  <a:outerShdw blurRad="38100" dist="38100" dir="2700000" algn="tl">
                    <a:srgbClr val="000000">
                      <a:alpha val="43137"/>
                    </a:srgbClr>
                  </a:outerShdw>
                </a:effectLst>
              </a:rPr>
              <a:t>He was also military governor from 12-BC-1BC</a:t>
            </a:r>
          </a:p>
        </p:txBody>
      </p:sp>
    </p:spTree>
    <p:extLst>
      <p:ext uri="{BB962C8B-B14F-4D97-AF65-F5344CB8AC3E}">
        <p14:creationId xmlns:p14="http://schemas.microsoft.com/office/powerpoint/2010/main" val="140223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P spid="8" grpId="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0C7F5-0376-4161-90B7-889E4E695A50}"/>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spTree>
    <p:extLst>
      <p:ext uri="{BB962C8B-B14F-4D97-AF65-F5344CB8AC3E}">
        <p14:creationId xmlns:p14="http://schemas.microsoft.com/office/powerpoint/2010/main" val="348003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rPr>
              <a:t>2</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20</a:t>
            </a:r>
          </a:p>
        </p:txBody>
      </p:sp>
      <p:pic>
        <p:nvPicPr>
          <p:cNvPr id="2050" name="Picture 2" descr="Related image">
            <a:extLst>
              <a:ext uri="{FF2B5EF4-FFF2-40B4-BE49-F238E27FC236}">
                <a16:creationId xmlns:a16="http://schemas.microsoft.com/office/drawing/2014/main" id="{9D8B9B18-7BDB-46CB-95FE-997353811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91091">
            <a:off x="5078289" y="942812"/>
            <a:ext cx="2789111" cy="40302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pollo">
            <a:extLst>
              <a:ext uri="{FF2B5EF4-FFF2-40B4-BE49-F238E27FC236}">
                <a16:creationId xmlns:a16="http://schemas.microsoft.com/office/drawing/2014/main" id="{8312B362-C6B5-400D-944E-464B661560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615"/>
          <a:stretch/>
        </p:blipFill>
        <p:spPr bwMode="auto">
          <a:xfrm rot="157814">
            <a:off x="1512774" y="1076384"/>
            <a:ext cx="2781170" cy="390571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A9B2CD-E207-4A22-AB90-D6C6064825F7}"/>
              </a:ext>
            </a:extLst>
          </p:cNvPr>
          <p:cNvSpPr txBox="1"/>
          <p:nvPr/>
        </p:nvSpPr>
        <p:spPr>
          <a:xfrm>
            <a:off x="5530738" y="4705002"/>
            <a:ext cx="2443941" cy="584775"/>
          </a:xfrm>
          <a:prstGeom prst="rect">
            <a:avLst/>
          </a:prstGeom>
          <a:noFill/>
        </p:spPr>
        <p:txBody>
          <a:bodyPr wrap="square" rtlCol="0">
            <a:spAutoFit/>
          </a:bodyPr>
          <a:lstStyle/>
          <a:p>
            <a:pPr algn="r"/>
            <a:r>
              <a:rPr lang="en-US" sz="3200" dirty="0">
                <a:solidFill>
                  <a:schemeClr val="bg1"/>
                </a:solidFill>
                <a:effectLst>
                  <a:outerShdw blurRad="38100" dist="38100" dir="2700000" algn="tl">
                    <a:srgbClr val="000000">
                      <a:alpha val="43137"/>
                    </a:srgbClr>
                  </a:outerShdw>
                </a:effectLst>
              </a:rPr>
              <a:t>Augustus</a:t>
            </a:r>
          </a:p>
        </p:txBody>
      </p:sp>
      <p:sp>
        <p:nvSpPr>
          <p:cNvPr id="9" name="TextBox 8">
            <a:extLst>
              <a:ext uri="{FF2B5EF4-FFF2-40B4-BE49-F238E27FC236}">
                <a16:creationId xmlns:a16="http://schemas.microsoft.com/office/drawing/2014/main" id="{85269820-C391-485A-9BD1-481ACC74FF7F}"/>
              </a:ext>
            </a:extLst>
          </p:cNvPr>
          <p:cNvSpPr txBox="1"/>
          <p:nvPr/>
        </p:nvSpPr>
        <p:spPr>
          <a:xfrm>
            <a:off x="1404852" y="4729939"/>
            <a:ext cx="2443941"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Apollo</a:t>
            </a:r>
          </a:p>
        </p:txBody>
      </p:sp>
    </p:spTree>
    <p:extLst>
      <p:ext uri="{BB962C8B-B14F-4D97-AF65-F5344CB8AC3E}">
        <p14:creationId xmlns:p14="http://schemas.microsoft.com/office/powerpoint/2010/main" val="181808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873</TotalTime>
  <Words>538</Words>
  <Application>Microsoft Office PowerPoint</Application>
  <PresentationFormat>On-screen Show (4:3)</PresentationFormat>
  <Paragraphs>91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Times New Roman</vt:lpstr>
      <vt:lpstr>Calibri Light</vt:lpstr>
      <vt:lpstr>Times and Times again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23</cp:revision>
  <dcterms:created xsi:type="dcterms:W3CDTF">2019-05-16T14:21:11Z</dcterms:created>
  <dcterms:modified xsi:type="dcterms:W3CDTF">2019-05-19T12:37:18Z</dcterms:modified>
</cp:coreProperties>
</file>