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85" r:id="rId4"/>
    <p:sldId id="257" r:id="rId5"/>
    <p:sldId id="286" r:id="rId6"/>
    <p:sldId id="287" r:id="rId7"/>
    <p:sldId id="259" r:id="rId8"/>
    <p:sldId id="263" r:id="rId9"/>
    <p:sldId id="264" r:id="rId10"/>
    <p:sldId id="290" r:id="rId11"/>
    <p:sldId id="273" r:id="rId12"/>
    <p:sldId id="272" r:id="rId13"/>
    <p:sldId id="274" r:id="rId14"/>
    <p:sldId id="275" r:id="rId15"/>
    <p:sldId id="260" r:id="rId16"/>
    <p:sldId id="298" r:id="rId17"/>
    <p:sldId id="299" r:id="rId18"/>
    <p:sldId id="265" r:id="rId19"/>
    <p:sldId id="266" r:id="rId20"/>
    <p:sldId id="268" r:id="rId21"/>
    <p:sldId id="269" r:id="rId22"/>
    <p:sldId id="261" r:id="rId23"/>
    <p:sldId id="267" r:id="rId24"/>
    <p:sldId id="262" r:id="rId25"/>
    <p:sldId id="270" r:id="rId26"/>
    <p:sldId id="271" r:id="rId27"/>
    <p:sldId id="288" r:id="rId28"/>
    <p:sldId id="289" r:id="rId29"/>
    <p:sldId id="277" r:id="rId30"/>
    <p:sldId id="278" r:id="rId31"/>
    <p:sldId id="296" r:id="rId32"/>
    <p:sldId id="280" r:id="rId33"/>
    <p:sldId id="279" r:id="rId34"/>
    <p:sldId id="297" r:id="rId35"/>
    <p:sldId id="283" r:id="rId36"/>
    <p:sldId id="284" r:id="rId37"/>
    <p:sldId id="291" r:id="rId38"/>
    <p:sldId id="293" r:id="rId39"/>
    <p:sldId id="294" r:id="rId40"/>
    <p:sldId id="295" r:id="rId41"/>
    <p:sldId id="292" r:id="rId4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Times and Times again" pitchFamily="2" charset="0"/>
      <p:regular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0006"/>
    <a:srgbClr val="410042"/>
    <a:srgbClr val="66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A03BC3-372D-482A-8066-A5CC2253C5E1}" v="1164" dt="2019-05-11T23:04:39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29" autoAdjust="0"/>
    <p:restoredTop sz="95554" autoAdjust="0"/>
  </p:normalViewPr>
  <p:slideViewPr>
    <p:cSldViewPr snapToGrid="0" showGuides="1">
      <p:cViewPr>
        <p:scale>
          <a:sx n="93" d="100"/>
          <a:sy n="93" d="100"/>
        </p:scale>
        <p:origin x="69" y="174"/>
      </p:cViewPr>
      <p:guideLst>
        <p:guide orient="horz"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BFA03BC3-372D-482A-8066-A5CC2253C5E1}"/>
    <pc:docChg chg="undo custSel addSld delSld modSld sldOrd">
      <pc:chgData name="Ken Merrihew" userId="bcb7a1e886d99f07" providerId="LiveId" clId="{BFA03BC3-372D-482A-8066-A5CC2253C5E1}" dt="2019-05-11T23:04:39.484" v="2472"/>
      <pc:docMkLst>
        <pc:docMk/>
      </pc:docMkLst>
      <pc:sldChg chg="modSp">
        <pc:chgData name="Ken Merrihew" userId="bcb7a1e886d99f07" providerId="LiveId" clId="{BFA03BC3-372D-482A-8066-A5CC2253C5E1}" dt="2019-05-10T14:52:43.459" v="1" actId="2711"/>
        <pc:sldMkLst>
          <pc:docMk/>
          <pc:sldMk cId="557253625" sldId="256"/>
        </pc:sldMkLst>
        <pc:spChg chg="mod">
          <ac:chgData name="Ken Merrihew" userId="bcb7a1e886d99f07" providerId="LiveId" clId="{BFA03BC3-372D-482A-8066-A5CC2253C5E1}" dt="2019-05-10T14:52:43.459" v="1" actId="2711"/>
          <ac:spMkLst>
            <pc:docMk/>
            <pc:sldMk cId="557253625" sldId="256"/>
            <ac:spMk id="5" creationId="{852FA73A-5146-4DBC-9BDB-23DF5E2AD698}"/>
          </ac:spMkLst>
        </pc:spChg>
      </pc:sldChg>
      <pc:sldChg chg="addSp delSp modSp modTransition modAnim">
        <pc:chgData name="Ken Merrihew" userId="bcb7a1e886d99f07" providerId="LiveId" clId="{BFA03BC3-372D-482A-8066-A5CC2253C5E1}" dt="2019-05-10T19:02:07.835" v="325" actId="1035"/>
        <pc:sldMkLst>
          <pc:docMk/>
          <pc:sldMk cId="704829784" sldId="258"/>
        </pc:sldMkLst>
        <pc:spChg chg="add del mod">
          <ac:chgData name="Ken Merrihew" userId="bcb7a1e886d99f07" providerId="LiveId" clId="{BFA03BC3-372D-482A-8066-A5CC2253C5E1}" dt="2019-05-10T15:01:00.396" v="107"/>
          <ac:spMkLst>
            <pc:docMk/>
            <pc:sldMk cId="704829784" sldId="258"/>
            <ac:spMk id="5" creationId="{FCE55559-4C30-46D8-AF42-9839C665E7AE}"/>
          </ac:spMkLst>
        </pc:spChg>
        <pc:spChg chg="mod">
          <ac:chgData name="Ken Merrihew" userId="bcb7a1e886d99f07" providerId="LiveId" clId="{BFA03BC3-372D-482A-8066-A5CC2253C5E1}" dt="2019-05-10T15:00:51.516" v="105" actId="207"/>
          <ac:spMkLst>
            <pc:docMk/>
            <pc:sldMk cId="704829784" sldId="258"/>
            <ac:spMk id="6" creationId="{FB763895-0120-4BB5-82D5-4DB71DA85863}"/>
          </ac:spMkLst>
        </pc:spChg>
        <pc:spChg chg="mod">
          <ac:chgData name="Ken Merrihew" userId="bcb7a1e886d99f07" providerId="LiveId" clId="{BFA03BC3-372D-482A-8066-A5CC2253C5E1}" dt="2019-05-10T15:00:33.245" v="100" actId="1076"/>
          <ac:spMkLst>
            <pc:docMk/>
            <pc:sldMk cId="704829784" sldId="258"/>
            <ac:spMk id="8" creationId="{6C63C311-F847-4C24-B07F-26786489C9EE}"/>
          </ac:spMkLst>
        </pc:spChg>
        <pc:spChg chg="mod">
          <ac:chgData name="Ken Merrihew" userId="bcb7a1e886d99f07" providerId="LiveId" clId="{BFA03BC3-372D-482A-8066-A5CC2253C5E1}" dt="2019-05-10T19:02:07.835" v="325" actId="1035"/>
          <ac:spMkLst>
            <pc:docMk/>
            <pc:sldMk cId="704829784" sldId="258"/>
            <ac:spMk id="9" creationId="{13927964-5956-48F4-ACFA-FA9EE940B9D3}"/>
          </ac:spMkLst>
        </pc:spChg>
      </pc:sldChg>
      <pc:sldChg chg="delSp modSp modAnim">
        <pc:chgData name="Ken Merrihew" userId="bcb7a1e886d99f07" providerId="LiveId" clId="{BFA03BC3-372D-482A-8066-A5CC2253C5E1}" dt="2019-05-11T02:20:24.772" v="1023"/>
        <pc:sldMkLst>
          <pc:docMk/>
          <pc:sldMk cId="4271266202" sldId="259"/>
        </pc:sldMkLst>
        <pc:spChg chg="mod">
          <ac:chgData name="Ken Merrihew" userId="bcb7a1e886d99f07" providerId="LiveId" clId="{BFA03BC3-372D-482A-8066-A5CC2253C5E1}" dt="2019-05-10T19:07:55.474" v="352" actId="20577"/>
          <ac:spMkLst>
            <pc:docMk/>
            <pc:sldMk cId="4271266202" sldId="259"/>
            <ac:spMk id="11" creationId="{F12FA1CA-62C5-43E9-99AD-BB2ADCBD5341}"/>
          </ac:spMkLst>
        </pc:spChg>
        <pc:spChg chg="del">
          <ac:chgData name="Ken Merrihew" userId="bcb7a1e886d99f07" providerId="LiveId" clId="{BFA03BC3-372D-482A-8066-A5CC2253C5E1}" dt="2019-05-11T02:20:24.772" v="1023"/>
          <ac:spMkLst>
            <pc:docMk/>
            <pc:sldMk cId="4271266202" sldId="259"/>
            <ac:spMk id="13" creationId="{1EE8854A-F9C5-44D5-BA5D-5BECE690DFBE}"/>
          </ac:spMkLst>
        </pc:spChg>
        <pc:picChg chg="mod">
          <ac:chgData name="Ken Merrihew" userId="bcb7a1e886d99f07" providerId="LiveId" clId="{BFA03BC3-372D-482A-8066-A5CC2253C5E1}" dt="2019-05-11T02:04:26.625" v="720" actId="1037"/>
          <ac:picMkLst>
            <pc:docMk/>
            <pc:sldMk cId="4271266202" sldId="259"/>
            <ac:picMk id="9" creationId="{F271FBC4-ACEC-4577-A293-7EFE217BB8DD}"/>
          </ac:picMkLst>
        </pc:picChg>
        <pc:picChg chg="del">
          <ac:chgData name="Ken Merrihew" userId="bcb7a1e886d99f07" providerId="LiveId" clId="{BFA03BC3-372D-482A-8066-A5CC2253C5E1}" dt="2019-05-11T02:20:24.772" v="1023"/>
          <ac:picMkLst>
            <pc:docMk/>
            <pc:sldMk cId="4271266202" sldId="259"/>
            <ac:picMk id="10" creationId="{0A209E69-145D-4D43-8A54-C7BA015B6056}"/>
          </ac:picMkLst>
        </pc:picChg>
        <pc:picChg chg="mod">
          <ac:chgData name="Ken Merrihew" userId="bcb7a1e886d99f07" providerId="LiveId" clId="{BFA03BC3-372D-482A-8066-A5CC2253C5E1}" dt="2019-05-10T22:10:25.693" v="353" actId="208"/>
          <ac:picMkLst>
            <pc:docMk/>
            <pc:sldMk cId="4271266202" sldId="259"/>
            <ac:picMk id="2050" creationId="{7FE97A4B-44B1-4906-98EF-FA60D45EF2CF}"/>
          </ac:picMkLst>
        </pc:picChg>
      </pc:sldChg>
      <pc:sldChg chg="addSp modSp modAnim">
        <pc:chgData name="Ken Merrihew" userId="bcb7a1e886d99f07" providerId="LiveId" clId="{BFA03BC3-372D-482A-8066-A5CC2253C5E1}" dt="2019-05-11T00:47:23.840" v="480"/>
        <pc:sldMkLst>
          <pc:docMk/>
          <pc:sldMk cId="3292328968" sldId="261"/>
        </pc:sldMkLst>
        <pc:spChg chg="mod">
          <ac:chgData name="Ken Merrihew" userId="bcb7a1e886d99f07" providerId="LiveId" clId="{BFA03BC3-372D-482A-8066-A5CC2253C5E1}" dt="2019-05-11T00:45:10.513" v="456" actId="20577"/>
          <ac:spMkLst>
            <pc:docMk/>
            <pc:sldMk cId="3292328968" sldId="261"/>
            <ac:spMk id="8" creationId="{180C1F01-ADC2-48AF-8DF7-4B2AA681FFC6}"/>
          </ac:spMkLst>
        </pc:spChg>
        <pc:spChg chg="add mod">
          <ac:chgData name="Ken Merrihew" userId="bcb7a1e886d99f07" providerId="LiveId" clId="{BFA03BC3-372D-482A-8066-A5CC2253C5E1}" dt="2019-05-11T00:46:25.845" v="466" actId="20577"/>
          <ac:spMkLst>
            <pc:docMk/>
            <pc:sldMk cId="3292328968" sldId="261"/>
            <ac:spMk id="10" creationId="{7FA59E04-2EA7-459A-BE79-ED5D1A338D70}"/>
          </ac:spMkLst>
        </pc:spChg>
      </pc:sldChg>
      <pc:sldChg chg="addSp delSp modSp modAnim">
        <pc:chgData name="Ken Merrihew" userId="bcb7a1e886d99f07" providerId="LiveId" clId="{BFA03BC3-372D-482A-8066-A5CC2253C5E1}" dt="2019-05-11T02:36:10.127" v="1274"/>
        <pc:sldMkLst>
          <pc:docMk/>
          <pc:sldMk cId="2800606590" sldId="263"/>
        </pc:sldMkLst>
        <pc:spChg chg="mod">
          <ac:chgData name="Ken Merrihew" userId="bcb7a1e886d99f07" providerId="LiveId" clId="{BFA03BC3-372D-482A-8066-A5CC2253C5E1}" dt="2019-05-11T02:22:15.502" v="1235" actId="1035"/>
          <ac:spMkLst>
            <pc:docMk/>
            <pc:sldMk cId="2800606590" sldId="263"/>
            <ac:spMk id="16" creationId="{30977F2B-D0F9-466E-86F5-B3923EE1B29A}"/>
          </ac:spMkLst>
        </pc:spChg>
        <pc:spChg chg="mod">
          <ac:chgData name="Ken Merrihew" userId="bcb7a1e886d99f07" providerId="LiveId" clId="{BFA03BC3-372D-482A-8066-A5CC2253C5E1}" dt="2019-05-11T02:22:19.596" v="1238" actId="1036"/>
          <ac:spMkLst>
            <pc:docMk/>
            <pc:sldMk cId="2800606590" sldId="263"/>
            <ac:spMk id="17" creationId="{D9564EBD-36B2-43E7-825E-72D44C14E2B8}"/>
          </ac:spMkLst>
        </pc:spChg>
        <pc:spChg chg="del">
          <ac:chgData name="Ken Merrihew" userId="bcb7a1e886d99f07" providerId="LiveId" clId="{BFA03BC3-372D-482A-8066-A5CC2253C5E1}" dt="2019-05-11T02:21:48.251" v="1165" actId="478"/>
          <ac:spMkLst>
            <pc:docMk/>
            <pc:sldMk cId="2800606590" sldId="263"/>
            <ac:spMk id="18" creationId="{264F7BA2-D132-432C-BF65-9F6FD411F4A9}"/>
          </ac:spMkLst>
        </pc:spChg>
        <pc:spChg chg="del">
          <ac:chgData name="Ken Merrihew" userId="bcb7a1e886d99f07" providerId="LiveId" clId="{BFA03BC3-372D-482A-8066-A5CC2253C5E1}" dt="2019-05-11T02:21:48.251" v="1165" actId="478"/>
          <ac:spMkLst>
            <pc:docMk/>
            <pc:sldMk cId="2800606590" sldId="263"/>
            <ac:spMk id="25" creationId="{BDD46CEF-C941-4FA4-BF2A-0FA69B583603}"/>
          </ac:spMkLst>
        </pc:spChg>
        <pc:spChg chg="add mod">
          <ac:chgData name="Ken Merrihew" userId="bcb7a1e886d99f07" providerId="LiveId" clId="{BFA03BC3-372D-482A-8066-A5CC2253C5E1}" dt="2019-05-11T02:21:06.037" v="1164" actId="1036"/>
          <ac:spMkLst>
            <pc:docMk/>
            <pc:sldMk cId="2800606590" sldId="263"/>
            <ac:spMk id="30" creationId="{D8B0EFE2-A127-4298-AFA7-3BE8C2BC05DD}"/>
          </ac:spMkLst>
        </pc:spChg>
        <pc:picChg chg="mod">
          <ac:chgData name="Ken Merrihew" userId="bcb7a1e886d99f07" providerId="LiveId" clId="{BFA03BC3-372D-482A-8066-A5CC2253C5E1}" dt="2019-05-11T02:22:15.502" v="1235" actId="1035"/>
          <ac:picMkLst>
            <pc:docMk/>
            <pc:sldMk cId="2800606590" sldId="263"/>
            <ac:picMk id="19" creationId="{5D8FF22F-4609-40C5-8D65-E6B942040583}"/>
          </ac:picMkLst>
        </pc:picChg>
        <pc:picChg chg="mod">
          <ac:chgData name="Ken Merrihew" userId="bcb7a1e886d99f07" providerId="LiveId" clId="{BFA03BC3-372D-482A-8066-A5CC2253C5E1}" dt="2019-05-11T02:22:19.596" v="1238" actId="1036"/>
          <ac:picMkLst>
            <pc:docMk/>
            <pc:sldMk cId="2800606590" sldId="263"/>
            <ac:picMk id="20" creationId="{53A28303-67F9-4E79-A943-5A9A1019B11A}"/>
          </ac:picMkLst>
        </pc:picChg>
        <pc:picChg chg="del mod">
          <ac:chgData name="Ken Merrihew" userId="bcb7a1e886d99f07" providerId="LiveId" clId="{BFA03BC3-372D-482A-8066-A5CC2253C5E1}" dt="2019-05-11T02:21:48.251" v="1165" actId="478"/>
          <ac:picMkLst>
            <pc:docMk/>
            <pc:sldMk cId="2800606590" sldId="263"/>
            <ac:picMk id="21" creationId="{7A77BDCD-7DA9-4BD2-982A-4FB5FFDF35B2}"/>
          </ac:picMkLst>
        </pc:picChg>
        <pc:picChg chg="del mod">
          <ac:chgData name="Ken Merrihew" userId="bcb7a1e886d99f07" providerId="LiveId" clId="{BFA03BC3-372D-482A-8066-A5CC2253C5E1}" dt="2019-05-11T02:21:48.251" v="1165" actId="478"/>
          <ac:picMkLst>
            <pc:docMk/>
            <pc:sldMk cId="2800606590" sldId="263"/>
            <ac:picMk id="26" creationId="{893C30D4-094F-4633-98BD-74E6B01C3E3D}"/>
          </ac:picMkLst>
        </pc:picChg>
        <pc:picChg chg="add mod">
          <ac:chgData name="Ken Merrihew" userId="bcb7a1e886d99f07" providerId="LiveId" clId="{BFA03BC3-372D-482A-8066-A5CC2253C5E1}" dt="2019-05-11T02:21:06.037" v="1164" actId="1036"/>
          <ac:picMkLst>
            <pc:docMk/>
            <pc:sldMk cId="2800606590" sldId="263"/>
            <ac:picMk id="29" creationId="{8BBFAE7F-5D6D-4631-B611-5269770915A4}"/>
          </ac:picMkLst>
        </pc:picChg>
      </pc:sldChg>
      <pc:sldChg chg="addSp delSp modSp modAnim">
        <pc:chgData name="Ken Merrihew" userId="bcb7a1e886d99f07" providerId="LiveId" clId="{BFA03BC3-372D-482A-8066-A5CC2253C5E1}" dt="2019-05-11T02:35:58.015" v="1271"/>
        <pc:sldMkLst>
          <pc:docMk/>
          <pc:sldMk cId="1777203910" sldId="264"/>
        </pc:sldMkLst>
        <pc:spChg chg="mod">
          <ac:chgData name="Ken Merrihew" userId="bcb7a1e886d99f07" providerId="LiveId" clId="{BFA03BC3-372D-482A-8066-A5CC2253C5E1}" dt="2019-05-11T02:20:02.104" v="1022" actId="1036"/>
          <ac:spMkLst>
            <pc:docMk/>
            <pc:sldMk cId="1777203910" sldId="264"/>
            <ac:spMk id="16" creationId="{30977F2B-D0F9-466E-86F5-B3923EE1B29A}"/>
          </ac:spMkLst>
        </pc:spChg>
        <pc:spChg chg="del">
          <ac:chgData name="Ken Merrihew" userId="bcb7a1e886d99f07" providerId="LiveId" clId="{BFA03BC3-372D-482A-8066-A5CC2253C5E1}" dt="2019-05-11T02:18:21.389" v="836" actId="478"/>
          <ac:spMkLst>
            <pc:docMk/>
            <pc:sldMk cId="1777203910" sldId="264"/>
            <ac:spMk id="17" creationId="{D9564EBD-36B2-43E7-825E-72D44C14E2B8}"/>
          </ac:spMkLst>
        </pc:spChg>
        <pc:spChg chg="del">
          <ac:chgData name="Ken Merrihew" userId="bcb7a1e886d99f07" providerId="LiveId" clId="{BFA03BC3-372D-482A-8066-A5CC2253C5E1}" dt="2019-05-11T02:18:21.389" v="836" actId="478"/>
          <ac:spMkLst>
            <pc:docMk/>
            <pc:sldMk cId="1777203910" sldId="264"/>
            <ac:spMk id="18" creationId="{264F7BA2-D132-432C-BF65-9F6FD411F4A9}"/>
          </ac:spMkLst>
        </pc:spChg>
        <pc:spChg chg="add mod">
          <ac:chgData name="Ken Merrihew" userId="bcb7a1e886d99f07" providerId="LiveId" clId="{BFA03BC3-372D-482A-8066-A5CC2253C5E1}" dt="2019-05-11T02:19:30.377" v="951" actId="1036"/>
          <ac:spMkLst>
            <pc:docMk/>
            <pc:sldMk cId="1777203910" sldId="264"/>
            <ac:spMk id="24" creationId="{8F86E970-E8A6-4BF8-9F9C-8B912DD60819}"/>
          </ac:spMkLst>
        </pc:spChg>
        <pc:spChg chg="del mod">
          <ac:chgData name="Ken Merrihew" userId="bcb7a1e886d99f07" providerId="LiveId" clId="{BFA03BC3-372D-482A-8066-A5CC2253C5E1}" dt="2019-05-11T02:18:08.689" v="835" actId="478"/>
          <ac:spMkLst>
            <pc:docMk/>
            <pc:sldMk cId="1777203910" sldId="264"/>
            <ac:spMk id="25" creationId="{BDD46CEF-C941-4FA4-BF2A-0FA69B583603}"/>
          </ac:spMkLst>
        </pc:spChg>
        <pc:spChg chg="add mod">
          <ac:chgData name="Ken Merrihew" userId="bcb7a1e886d99f07" providerId="LiveId" clId="{BFA03BC3-372D-482A-8066-A5CC2253C5E1}" dt="2019-05-11T02:19:30.377" v="951" actId="1036"/>
          <ac:spMkLst>
            <pc:docMk/>
            <pc:sldMk cId="1777203910" sldId="264"/>
            <ac:spMk id="28" creationId="{976CDABF-B9DE-4C1F-9F30-F32987153B32}"/>
          </ac:spMkLst>
        </pc:spChg>
        <pc:picChg chg="del">
          <ac:chgData name="Ken Merrihew" userId="bcb7a1e886d99f07" providerId="LiveId" clId="{BFA03BC3-372D-482A-8066-A5CC2253C5E1}" dt="2019-05-11T02:18:21.389" v="836" actId="478"/>
          <ac:picMkLst>
            <pc:docMk/>
            <pc:sldMk cId="1777203910" sldId="264"/>
            <ac:picMk id="12" creationId="{39F7945E-B212-456D-B95C-37C5E46A292A}"/>
          </ac:picMkLst>
        </pc:picChg>
        <pc:picChg chg="mod">
          <ac:chgData name="Ken Merrihew" userId="bcb7a1e886d99f07" providerId="LiveId" clId="{BFA03BC3-372D-482A-8066-A5CC2253C5E1}" dt="2019-05-11T02:20:02.104" v="1022" actId="1036"/>
          <ac:picMkLst>
            <pc:docMk/>
            <pc:sldMk cId="1777203910" sldId="264"/>
            <ac:picMk id="13" creationId="{44942515-5298-4292-BF03-08AD1BB3C3F9}"/>
          </ac:picMkLst>
        </pc:picChg>
        <pc:picChg chg="del">
          <ac:chgData name="Ken Merrihew" userId="bcb7a1e886d99f07" providerId="LiveId" clId="{BFA03BC3-372D-482A-8066-A5CC2253C5E1}" dt="2019-05-11T02:18:21.389" v="836" actId="478"/>
          <ac:picMkLst>
            <pc:docMk/>
            <pc:sldMk cId="1777203910" sldId="264"/>
            <ac:picMk id="14" creationId="{53D3771C-03ED-4CDF-8A7F-1B063D82D791}"/>
          </ac:picMkLst>
        </pc:picChg>
        <pc:picChg chg="add mod">
          <ac:chgData name="Ken Merrihew" userId="bcb7a1e886d99f07" providerId="LiveId" clId="{BFA03BC3-372D-482A-8066-A5CC2253C5E1}" dt="2019-05-11T02:19:30.377" v="951" actId="1036"/>
          <ac:picMkLst>
            <pc:docMk/>
            <pc:sldMk cId="1777203910" sldId="264"/>
            <ac:picMk id="27" creationId="{8D9B6CCF-E8AA-49FA-B878-A5D7384E194B}"/>
          </ac:picMkLst>
        </pc:picChg>
        <pc:picChg chg="add mod">
          <ac:chgData name="Ken Merrihew" userId="bcb7a1e886d99f07" providerId="LiveId" clId="{BFA03BC3-372D-482A-8066-A5CC2253C5E1}" dt="2019-05-11T02:19:30.377" v="951" actId="1036"/>
          <ac:picMkLst>
            <pc:docMk/>
            <pc:sldMk cId="1777203910" sldId="264"/>
            <ac:picMk id="29" creationId="{1F1EFC96-9D05-4F75-8B27-EF42090202C9}"/>
          </ac:picMkLst>
        </pc:picChg>
      </pc:sldChg>
      <pc:sldChg chg="addSp modSp modAnim">
        <pc:chgData name="Ken Merrihew" userId="bcb7a1e886d99f07" providerId="LiveId" clId="{BFA03BC3-372D-482A-8066-A5CC2253C5E1}" dt="2019-05-11T19:39:06.730" v="1857" actId="14100"/>
        <pc:sldMkLst>
          <pc:docMk/>
          <pc:sldMk cId="2948569330" sldId="265"/>
        </pc:sldMkLst>
        <pc:spChg chg="mod">
          <ac:chgData name="Ken Merrihew" userId="bcb7a1e886d99f07" providerId="LiveId" clId="{BFA03BC3-372D-482A-8066-A5CC2253C5E1}" dt="2019-05-11T19:38:56.839" v="1856" actId="1038"/>
          <ac:spMkLst>
            <pc:docMk/>
            <pc:sldMk cId="2948569330" sldId="265"/>
            <ac:spMk id="3" creationId="{E2263769-A21A-47C3-837A-2CF602A4A55D}"/>
          </ac:spMkLst>
        </pc:spChg>
        <pc:spChg chg="mod">
          <ac:chgData name="Ken Merrihew" userId="bcb7a1e886d99f07" providerId="LiveId" clId="{BFA03BC3-372D-482A-8066-A5CC2253C5E1}" dt="2019-05-11T19:38:56.839" v="1856" actId="1038"/>
          <ac:spMkLst>
            <pc:docMk/>
            <pc:sldMk cId="2948569330" sldId="265"/>
            <ac:spMk id="8" creationId="{2B7BC2EC-51A9-41F4-A3D7-991080F3EAA8}"/>
          </ac:spMkLst>
        </pc:spChg>
        <pc:spChg chg="mod">
          <ac:chgData name="Ken Merrihew" userId="bcb7a1e886d99f07" providerId="LiveId" clId="{BFA03BC3-372D-482A-8066-A5CC2253C5E1}" dt="2019-05-11T19:38:56.839" v="1856" actId="1038"/>
          <ac:spMkLst>
            <pc:docMk/>
            <pc:sldMk cId="2948569330" sldId="265"/>
            <ac:spMk id="9" creationId="{EDCC0C92-44E2-4B70-9348-2A1D746059B5}"/>
          </ac:spMkLst>
        </pc:spChg>
        <pc:spChg chg="mod">
          <ac:chgData name="Ken Merrihew" userId="bcb7a1e886d99f07" providerId="LiveId" clId="{BFA03BC3-372D-482A-8066-A5CC2253C5E1}" dt="2019-05-11T19:38:56.839" v="1856" actId="1038"/>
          <ac:spMkLst>
            <pc:docMk/>
            <pc:sldMk cId="2948569330" sldId="265"/>
            <ac:spMk id="10" creationId="{2E2A9821-F5C6-49D8-8920-8596F0487860}"/>
          </ac:spMkLst>
        </pc:spChg>
        <pc:spChg chg="mod">
          <ac:chgData name="Ken Merrihew" userId="bcb7a1e886d99f07" providerId="LiveId" clId="{BFA03BC3-372D-482A-8066-A5CC2253C5E1}" dt="2019-05-11T19:38:56.839" v="1856" actId="1038"/>
          <ac:spMkLst>
            <pc:docMk/>
            <pc:sldMk cId="2948569330" sldId="265"/>
            <ac:spMk id="11" creationId="{DDC3FD80-942C-4AAB-8613-2C19865C7172}"/>
          </ac:spMkLst>
        </pc:spChg>
        <pc:spChg chg="mod">
          <ac:chgData name="Ken Merrihew" userId="bcb7a1e886d99f07" providerId="LiveId" clId="{BFA03BC3-372D-482A-8066-A5CC2253C5E1}" dt="2019-05-11T19:38:56.839" v="1856" actId="1038"/>
          <ac:spMkLst>
            <pc:docMk/>
            <pc:sldMk cId="2948569330" sldId="265"/>
            <ac:spMk id="12" creationId="{FDBF69AE-5EF0-4761-8E99-7812C06677C0}"/>
          </ac:spMkLst>
        </pc:spChg>
        <pc:spChg chg="mod">
          <ac:chgData name="Ken Merrihew" userId="bcb7a1e886d99f07" providerId="LiveId" clId="{BFA03BC3-372D-482A-8066-A5CC2253C5E1}" dt="2019-05-11T19:39:06.730" v="1857" actId="14100"/>
          <ac:spMkLst>
            <pc:docMk/>
            <pc:sldMk cId="2948569330" sldId="265"/>
            <ac:spMk id="13" creationId="{1E339E4D-599D-4E35-919D-6720C4EBCEBB}"/>
          </ac:spMkLst>
        </pc:spChg>
        <pc:spChg chg="mod ord">
          <ac:chgData name="Ken Merrihew" userId="bcb7a1e886d99f07" providerId="LiveId" clId="{BFA03BC3-372D-482A-8066-A5CC2253C5E1}" dt="2019-05-11T19:38:56.839" v="1856" actId="1038"/>
          <ac:spMkLst>
            <pc:docMk/>
            <pc:sldMk cId="2948569330" sldId="265"/>
            <ac:spMk id="15" creationId="{9C52E4E4-82A5-4F4E-9751-1DF270B39D2D}"/>
          </ac:spMkLst>
        </pc:spChg>
        <pc:spChg chg="add mod">
          <ac:chgData name="Ken Merrihew" userId="bcb7a1e886d99f07" providerId="LiveId" clId="{BFA03BC3-372D-482A-8066-A5CC2253C5E1}" dt="2019-05-11T19:38:56.839" v="1856" actId="1038"/>
          <ac:spMkLst>
            <pc:docMk/>
            <pc:sldMk cId="2948569330" sldId="265"/>
            <ac:spMk id="19" creationId="{F61CDF5D-5AE4-4C33-B34C-CE6127F5BD3A}"/>
          </ac:spMkLst>
        </pc:spChg>
        <pc:spChg chg="add mod">
          <ac:chgData name="Ken Merrihew" userId="bcb7a1e886d99f07" providerId="LiveId" clId="{BFA03BC3-372D-482A-8066-A5CC2253C5E1}" dt="2019-05-11T19:38:56.839" v="1856" actId="1038"/>
          <ac:spMkLst>
            <pc:docMk/>
            <pc:sldMk cId="2948569330" sldId="265"/>
            <ac:spMk id="20" creationId="{ACF34C94-925C-437D-9D3A-A07680057138}"/>
          </ac:spMkLst>
        </pc:spChg>
        <pc:cxnChg chg="mod">
          <ac:chgData name="Ken Merrihew" userId="bcb7a1e886d99f07" providerId="LiveId" clId="{BFA03BC3-372D-482A-8066-A5CC2253C5E1}" dt="2019-05-11T19:38:56.839" v="1856" actId="1038"/>
          <ac:cxnSpMkLst>
            <pc:docMk/>
            <pc:sldMk cId="2948569330" sldId="265"/>
            <ac:cxnSpMk id="5" creationId="{3238CC76-08A9-413B-A2D3-11F6BA213569}"/>
          </ac:cxnSpMkLst>
        </pc:cxnChg>
      </pc:sldChg>
      <pc:sldChg chg="addSp modSp modAnim">
        <pc:chgData name="Ken Merrihew" userId="bcb7a1e886d99f07" providerId="LiveId" clId="{BFA03BC3-372D-482A-8066-A5CC2253C5E1}" dt="2019-05-11T19:04:33.705" v="1521" actId="20577"/>
        <pc:sldMkLst>
          <pc:docMk/>
          <pc:sldMk cId="109020212" sldId="267"/>
        </pc:sldMkLst>
        <pc:spChg chg="mod">
          <ac:chgData name="Ken Merrihew" userId="bcb7a1e886d99f07" providerId="LiveId" clId="{BFA03BC3-372D-482A-8066-A5CC2253C5E1}" dt="2019-05-11T19:04:33.705" v="1521" actId="20577"/>
          <ac:spMkLst>
            <pc:docMk/>
            <pc:sldMk cId="109020212" sldId="267"/>
            <ac:spMk id="8" creationId="{180C1F01-ADC2-48AF-8DF7-4B2AA681FFC6}"/>
          </ac:spMkLst>
        </pc:spChg>
        <pc:spChg chg="add mod">
          <ac:chgData name="Ken Merrihew" userId="bcb7a1e886d99f07" providerId="LiveId" clId="{BFA03BC3-372D-482A-8066-A5CC2253C5E1}" dt="2019-05-11T00:46:47.879" v="476" actId="20577"/>
          <ac:spMkLst>
            <pc:docMk/>
            <pc:sldMk cId="109020212" sldId="267"/>
            <ac:spMk id="9" creationId="{2E746507-60B6-44E0-97BD-976F22943981}"/>
          </ac:spMkLst>
        </pc:spChg>
        <pc:spChg chg="add mod">
          <ac:chgData name="Ken Merrihew" userId="bcb7a1e886d99f07" providerId="LiveId" clId="{BFA03BC3-372D-482A-8066-A5CC2253C5E1}" dt="2019-05-11T00:49:02.362" v="522" actId="1035"/>
          <ac:spMkLst>
            <pc:docMk/>
            <pc:sldMk cId="109020212" sldId="267"/>
            <ac:spMk id="10" creationId="{D6032140-3D60-4F3C-A26C-F0EC2AD6D3BA}"/>
          </ac:spMkLst>
        </pc:spChg>
      </pc:sldChg>
      <pc:sldChg chg="modSp">
        <pc:chgData name="Ken Merrihew" userId="bcb7a1e886d99f07" providerId="LiveId" clId="{BFA03BC3-372D-482A-8066-A5CC2253C5E1}" dt="2019-05-10T16:48:48.928" v="141" actId="1036"/>
        <pc:sldMkLst>
          <pc:docMk/>
          <pc:sldMk cId="3675994145" sldId="272"/>
        </pc:sldMkLst>
        <pc:spChg chg="mod">
          <ac:chgData name="Ken Merrihew" userId="bcb7a1e886d99f07" providerId="LiveId" clId="{BFA03BC3-372D-482A-8066-A5CC2253C5E1}" dt="2019-05-10T16:48:40.696" v="118" actId="255"/>
          <ac:spMkLst>
            <pc:docMk/>
            <pc:sldMk cId="3675994145" sldId="272"/>
            <ac:spMk id="3" creationId="{E2263769-A21A-47C3-837A-2CF602A4A55D}"/>
          </ac:spMkLst>
        </pc:spChg>
        <pc:spChg chg="mod">
          <ac:chgData name="Ken Merrihew" userId="bcb7a1e886d99f07" providerId="LiveId" clId="{BFA03BC3-372D-482A-8066-A5CC2253C5E1}" dt="2019-05-10T16:48:48.928" v="141" actId="1036"/>
          <ac:spMkLst>
            <pc:docMk/>
            <pc:sldMk cId="3675994145" sldId="272"/>
            <ac:spMk id="4" creationId="{81E5E52A-B1D1-4758-859A-1EA447DACA0D}"/>
          </ac:spMkLst>
        </pc:spChg>
      </pc:sldChg>
      <pc:sldChg chg="modSp">
        <pc:chgData name="Ken Merrihew" userId="bcb7a1e886d99f07" providerId="LiveId" clId="{BFA03BC3-372D-482A-8066-A5CC2253C5E1}" dt="2019-05-10T16:51:09.745" v="153" actId="255"/>
        <pc:sldMkLst>
          <pc:docMk/>
          <pc:sldMk cId="972507004" sldId="274"/>
        </pc:sldMkLst>
        <pc:spChg chg="mod">
          <ac:chgData name="Ken Merrihew" userId="bcb7a1e886d99f07" providerId="LiveId" clId="{BFA03BC3-372D-482A-8066-A5CC2253C5E1}" dt="2019-05-10T16:51:09.745" v="153" actId="255"/>
          <ac:spMkLst>
            <pc:docMk/>
            <pc:sldMk cId="972507004" sldId="274"/>
            <ac:spMk id="3" creationId="{E2263769-A21A-47C3-837A-2CF602A4A55D}"/>
          </ac:spMkLst>
        </pc:spChg>
      </pc:sldChg>
      <pc:sldChg chg="modSp">
        <pc:chgData name="Ken Merrihew" userId="bcb7a1e886d99f07" providerId="LiveId" clId="{BFA03BC3-372D-482A-8066-A5CC2253C5E1}" dt="2019-05-10T16:51:29.565" v="154" actId="255"/>
        <pc:sldMkLst>
          <pc:docMk/>
          <pc:sldMk cId="1743100691" sldId="275"/>
        </pc:sldMkLst>
        <pc:spChg chg="mod">
          <ac:chgData name="Ken Merrihew" userId="bcb7a1e886d99f07" providerId="LiveId" clId="{BFA03BC3-372D-482A-8066-A5CC2253C5E1}" dt="2019-05-10T16:51:29.565" v="154" actId="255"/>
          <ac:spMkLst>
            <pc:docMk/>
            <pc:sldMk cId="1743100691" sldId="275"/>
            <ac:spMk id="3" creationId="{E2263769-A21A-47C3-837A-2CF602A4A55D}"/>
          </ac:spMkLst>
        </pc:spChg>
      </pc:sldChg>
      <pc:sldChg chg="modSp del">
        <pc:chgData name="Ken Merrihew" userId="bcb7a1e886d99f07" providerId="LiveId" clId="{BFA03BC3-372D-482A-8066-A5CC2253C5E1}" dt="2019-05-10T16:51:34.219" v="155" actId="2696"/>
        <pc:sldMkLst>
          <pc:docMk/>
          <pc:sldMk cId="3744460691" sldId="276"/>
        </pc:sldMkLst>
        <pc:spChg chg="mod">
          <ac:chgData name="Ken Merrihew" userId="bcb7a1e886d99f07" providerId="LiveId" clId="{BFA03BC3-372D-482A-8066-A5CC2253C5E1}" dt="2019-05-10T16:50:26.847" v="149" actId="404"/>
          <ac:spMkLst>
            <pc:docMk/>
            <pc:sldMk cId="3744460691" sldId="276"/>
            <ac:spMk id="3" creationId="{E2263769-A21A-47C3-837A-2CF602A4A55D}"/>
          </ac:spMkLst>
        </pc:spChg>
      </pc:sldChg>
      <pc:sldChg chg="ord">
        <pc:chgData name="Ken Merrihew" userId="bcb7a1e886d99f07" providerId="LiveId" clId="{BFA03BC3-372D-482A-8066-A5CC2253C5E1}" dt="2019-05-11T19:12:52.897" v="1564"/>
        <pc:sldMkLst>
          <pc:docMk/>
          <pc:sldMk cId="110841127" sldId="280"/>
        </pc:sldMkLst>
      </pc:sldChg>
      <pc:sldChg chg="del">
        <pc:chgData name="Ken Merrihew" userId="bcb7a1e886d99f07" providerId="LiveId" clId="{BFA03BC3-372D-482A-8066-A5CC2253C5E1}" dt="2019-05-10T15:20:07.048" v="108" actId="2696"/>
        <pc:sldMkLst>
          <pc:docMk/>
          <pc:sldMk cId="2742117674" sldId="281"/>
        </pc:sldMkLst>
      </pc:sldChg>
      <pc:sldChg chg="del">
        <pc:chgData name="Ken Merrihew" userId="bcb7a1e886d99f07" providerId="LiveId" clId="{BFA03BC3-372D-482A-8066-A5CC2253C5E1}" dt="2019-05-10T15:20:08.606" v="109" actId="2696"/>
        <pc:sldMkLst>
          <pc:docMk/>
          <pc:sldMk cId="416077136" sldId="282"/>
        </pc:sldMkLst>
      </pc:sldChg>
      <pc:sldChg chg="addSp delSp modSp modAnim">
        <pc:chgData name="Ken Merrihew" userId="bcb7a1e886d99f07" providerId="LiveId" clId="{BFA03BC3-372D-482A-8066-A5CC2253C5E1}" dt="2019-05-11T19:57:37.632" v="2277" actId="1036"/>
        <pc:sldMkLst>
          <pc:docMk/>
          <pc:sldMk cId="1300105837" sldId="283"/>
        </pc:sldMkLst>
        <pc:spChg chg="add del">
          <ac:chgData name="Ken Merrihew" userId="bcb7a1e886d99f07" providerId="LiveId" clId="{BFA03BC3-372D-482A-8066-A5CC2253C5E1}" dt="2019-05-11T19:32:46.680" v="1659"/>
          <ac:spMkLst>
            <pc:docMk/>
            <pc:sldMk cId="1300105837" sldId="283"/>
            <ac:spMk id="2" creationId="{BB348F89-2B2E-4B99-A118-9EB0026576B8}"/>
          </ac:spMkLst>
        </pc:spChg>
        <pc:spChg chg="mod">
          <ac:chgData name="Ken Merrihew" userId="bcb7a1e886d99f07" providerId="LiveId" clId="{BFA03BC3-372D-482A-8066-A5CC2253C5E1}" dt="2019-05-11T19:52:31.162" v="2134" actId="1038"/>
          <ac:spMkLst>
            <pc:docMk/>
            <pc:sldMk cId="1300105837" sldId="283"/>
            <ac:spMk id="3" creationId="{E2263769-A21A-47C3-837A-2CF602A4A55D}"/>
          </ac:spMkLst>
        </pc:spChg>
        <pc:spChg chg="add mod">
          <ac:chgData name="Ken Merrihew" userId="bcb7a1e886d99f07" providerId="LiveId" clId="{BFA03BC3-372D-482A-8066-A5CC2253C5E1}" dt="2019-05-11T19:52:31.162" v="2134" actId="1038"/>
          <ac:spMkLst>
            <pc:docMk/>
            <pc:sldMk cId="1300105837" sldId="283"/>
            <ac:spMk id="5" creationId="{02294E96-09FE-4FF3-B816-037DC5402356}"/>
          </ac:spMkLst>
        </pc:spChg>
        <pc:spChg chg="add mod">
          <ac:chgData name="Ken Merrihew" userId="bcb7a1e886d99f07" providerId="LiveId" clId="{BFA03BC3-372D-482A-8066-A5CC2253C5E1}" dt="2019-05-11T19:52:31.162" v="2134" actId="1038"/>
          <ac:spMkLst>
            <pc:docMk/>
            <pc:sldMk cId="1300105837" sldId="283"/>
            <ac:spMk id="6" creationId="{6F360544-318B-4C57-A812-D04D86D5B7F0}"/>
          </ac:spMkLst>
        </pc:spChg>
        <pc:spChg chg="add mod">
          <ac:chgData name="Ken Merrihew" userId="bcb7a1e886d99f07" providerId="LiveId" clId="{BFA03BC3-372D-482A-8066-A5CC2253C5E1}" dt="2019-05-11T19:54:35.827" v="2210" actId="207"/>
          <ac:spMkLst>
            <pc:docMk/>
            <pc:sldMk cId="1300105837" sldId="283"/>
            <ac:spMk id="11" creationId="{52B0D531-CC79-4D96-884B-DE8F746838F0}"/>
          </ac:spMkLst>
        </pc:spChg>
        <pc:spChg chg="add mod">
          <ac:chgData name="Ken Merrihew" userId="bcb7a1e886d99f07" providerId="LiveId" clId="{BFA03BC3-372D-482A-8066-A5CC2253C5E1}" dt="2019-05-11T19:54:40.237" v="2211" actId="207"/>
          <ac:spMkLst>
            <pc:docMk/>
            <pc:sldMk cId="1300105837" sldId="283"/>
            <ac:spMk id="12" creationId="{C60AD724-C278-4601-B516-5568FA2BE264}"/>
          </ac:spMkLst>
        </pc:spChg>
        <pc:spChg chg="add mod">
          <ac:chgData name="Ken Merrihew" userId="bcb7a1e886d99f07" providerId="LiveId" clId="{BFA03BC3-372D-482A-8066-A5CC2253C5E1}" dt="2019-05-11T19:57:19.873" v="2273" actId="1036"/>
          <ac:spMkLst>
            <pc:docMk/>
            <pc:sldMk cId="1300105837" sldId="283"/>
            <ac:spMk id="13" creationId="{EA703705-E197-4BAB-8B89-0AC75D4E2234}"/>
          </ac:spMkLst>
        </pc:spChg>
        <pc:spChg chg="add mod">
          <ac:chgData name="Ken Merrihew" userId="bcb7a1e886d99f07" providerId="LiveId" clId="{BFA03BC3-372D-482A-8066-A5CC2253C5E1}" dt="2019-05-11T19:55:32.306" v="2212" actId="14100"/>
          <ac:spMkLst>
            <pc:docMk/>
            <pc:sldMk cId="1300105837" sldId="283"/>
            <ac:spMk id="14" creationId="{09F7A957-0B6F-44E4-B1F9-FD8D09DFFA7A}"/>
          </ac:spMkLst>
        </pc:spChg>
        <pc:spChg chg="add mod">
          <ac:chgData name="Ken Merrihew" userId="bcb7a1e886d99f07" providerId="LiveId" clId="{BFA03BC3-372D-482A-8066-A5CC2253C5E1}" dt="2019-05-11T19:57:37.632" v="2277" actId="1036"/>
          <ac:spMkLst>
            <pc:docMk/>
            <pc:sldMk cId="1300105837" sldId="283"/>
            <ac:spMk id="15" creationId="{E45B0178-8E09-4E13-ABA4-7B8F0D73C8FF}"/>
          </ac:spMkLst>
        </pc:spChg>
        <pc:picChg chg="del">
          <ac:chgData name="Ken Merrihew" userId="bcb7a1e886d99f07" providerId="LiveId" clId="{BFA03BC3-372D-482A-8066-A5CC2253C5E1}" dt="2019-05-11T19:28:45.138" v="1577" actId="478"/>
          <ac:picMkLst>
            <pc:docMk/>
            <pc:sldMk cId="1300105837" sldId="283"/>
            <ac:picMk id="4" creationId="{2CCDCF98-1870-4E85-B6E6-5D49AC27429F}"/>
          </ac:picMkLst>
        </pc:picChg>
        <pc:cxnChg chg="add mod">
          <ac:chgData name="Ken Merrihew" userId="bcb7a1e886d99f07" providerId="LiveId" clId="{BFA03BC3-372D-482A-8066-A5CC2253C5E1}" dt="2019-05-11T19:52:31.162" v="2134" actId="1038"/>
          <ac:cxnSpMkLst>
            <pc:docMk/>
            <pc:sldMk cId="1300105837" sldId="283"/>
            <ac:cxnSpMk id="9" creationId="{6FECEEDE-94EB-4893-80D7-1F0D49251751}"/>
          </ac:cxnSpMkLst>
        </pc:cxnChg>
      </pc:sldChg>
      <pc:sldChg chg="delSp modSp add delAnim">
        <pc:chgData name="Ken Merrihew" userId="bcb7a1e886d99f07" providerId="LiveId" clId="{BFA03BC3-372D-482A-8066-A5CC2253C5E1}" dt="2019-05-10T14:59:55.762" v="85"/>
        <pc:sldMkLst>
          <pc:docMk/>
          <pc:sldMk cId="2948750540" sldId="285"/>
        </pc:sldMkLst>
        <pc:spChg chg="mod">
          <ac:chgData name="Ken Merrihew" userId="bcb7a1e886d99f07" providerId="LiveId" clId="{BFA03BC3-372D-482A-8066-A5CC2253C5E1}" dt="2019-05-10T14:58:49.220" v="34" actId="207"/>
          <ac:spMkLst>
            <pc:docMk/>
            <pc:sldMk cId="2948750540" sldId="285"/>
            <ac:spMk id="3" creationId="{E2263769-A21A-47C3-837A-2CF602A4A55D}"/>
          </ac:spMkLst>
        </pc:spChg>
        <pc:spChg chg="mod">
          <ac:chgData name="Ken Merrihew" userId="bcb7a1e886d99f07" providerId="LiveId" clId="{BFA03BC3-372D-482A-8066-A5CC2253C5E1}" dt="2019-05-10T14:59:55.762" v="85"/>
          <ac:spMkLst>
            <pc:docMk/>
            <pc:sldMk cId="2948750540" sldId="285"/>
            <ac:spMk id="6" creationId="{FB763895-0120-4BB5-82D5-4DB71DA85863}"/>
          </ac:spMkLst>
        </pc:spChg>
        <pc:spChg chg="mod">
          <ac:chgData name="Ken Merrihew" userId="bcb7a1e886d99f07" providerId="LiveId" clId="{BFA03BC3-372D-482A-8066-A5CC2253C5E1}" dt="2019-05-10T14:58:24.952" v="20" actId="1076"/>
          <ac:spMkLst>
            <pc:docMk/>
            <pc:sldMk cId="2948750540" sldId="285"/>
            <ac:spMk id="7" creationId="{7E662764-F9C2-4F84-81EC-1942AA7134DC}"/>
          </ac:spMkLst>
        </pc:spChg>
        <pc:spChg chg="del">
          <ac:chgData name="Ken Merrihew" userId="bcb7a1e886d99f07" providerId="LiveId" clId="{BFA03BC3-372D-482A-8066-A5CC2253C5E1}" dt="2019-05-10T14:57:43.186" v="3" actId="478"/>
          <ac:spMkLst>
            <pc:docMk/>
            <pc:sldMk cId="2948750540" sldId="285"/>
            <ac:spMk id="8" creationId="{6C63C311-F847-4C24-B07F-26786489C9EE}"/>
          </ac:spMkLst>
        </pc:spChg>
        <pc:spChg chg="del">
          <ac:chgData name="Ken Merrihew" userId="bcb7a1e886d99f07" providerId="LiveId" clId="{BFA03BC3-372D-482A-8066-A5CC2253C5E1}" dt="2019-05-10T14:57:43.186" v="3" actId="478"/>
          <ac:spMkLst>
            <pc:docMk/>
            <pc:sldMk cId="2948750540" sldId="285"/>
            <ac:spMk id="9" creationId="{13927964-5956-48F4-ACFA-FA9EE940B9D3}"/>
          </ac:spMkLst>
        </pc:spChg>
      </pc:sldChg>
      <pc:sldChg chg="modSp add ord modTransition modAnim">
        <pc:chgData name="Ken Merrihew" userId="bcb7a1e886d99f07" providerId="LiveId" clId="{BFA03BC3-372D-482A-8066-A5CC2253C5E1}" dt="2019-05-11T01:57:18.084" v="711" actId="2711"/>
        <pc:sldMkLst>
          <pc:docMk/>
          <pc:sldMk cId="1763940511" sldId="286"/>
        </pc:sldMkLst>
        <pc:spChg chg="mod ord">
          <ac:chgData name="Ken Merrihew" userId="bcb7a1e886d99f07" providerId="LiveId" clId="{BFA03BC3-372D-482A-8066-A5CC2253C5E1}" dt="2019-05-11T01:56:47.206" v="673" actId="255"/>
          <ac:spMkLst>
            <pc:docMk/>
            <pc:sldMk cId="1763940511" sldId="286"/>
            <ac:spMk id="3" creationId="{E2263769-A21A-47C3-837A-2CF602A4A55D}"/>
          </ac:spMkLst>
        </pc:spChg>
        <pc:spChg chg="mod">
          <ac:chgData name="Ken Merrihew" userId="bcb7a1e886d99f07" providerId="LiveId" clId="{BFA03BC3-372D-482A-8066-A5CC2253C5E1}" dt="2019-05-11T01:57:18.084" v="711" actId="2711"/>
          <ac:spMkLst>
            <pc:docMk/>
            <pc:sldMk cId="1763940511" sldId="286"/>
            <ac:spMk id="6" creationId="{FB763895-0120-4BB5-82D5-4DB71DA85863}"/>
          </ac:spMkLst>
        </pc:spChg>
        <pc:spChg chg="mod ord">
          <ac:chgData name="Ken Merrihew" userId="bcb7a1e886d99f07" providerId="LiveId" clId="{BFA03BC3-372D-482A-8066-A5CC2253C5E1}" dt="2019-05-11T01:56:40.450" v="672" actId="255"/>
          <ac:spMkLst>
            <pc:docMk/>
            <pc:sldMk cId="1763940511" sldId="286"/>
            <ac:spMk id="7" creationId="{7E662764-F9C2-4F84-81EC-1942AA7134DC}"/>
          </ac:spMkLst>
        </pc:spChg>
        <pc:spChg chg="mod">
          <ac:chgData name="Ken Merrihew" userId="bcb7a1e886d99f07" providerId="LiveId" clId="{BFA03BC3-372D-482A-8066-A5CC2253C5E1}" dt="2019-05-11T01:57:07.524" v="709" actId="1035"/>
          <ac:spMkLst>
            <pc:docMk/>
            <pc:sldMk cId="1763940511" sldId="286"/>
            <ac:spMk id="8" creationId="{6C63C311-F847-4C24-B07F-26786489C9EE}"/>
          </ac:spMkLst>
        </pc:spChg>
        <pc:spChg chg="mod">
          <ac:chgData name="Ken Merrihew" userId="bcb7a1e886d99f07" providerId="LiveId" clId="{BFA03BC3-372D-482A-8066-A5CC2253C5E1}" dt="2019-05-11T01:57:07.524" v="709" actId="1035"/>
          <ac:spMkLst>
            <pc:docMk/>
            <pc:sldMk cId="1763940511" sldId="286"/>
            <ac:spMk id="9" creationId="{13927964-5956-48F4-ACFA-FA9EE940B9D3}"/>
          </ac:spMkLst>
        </pc:spChg>
      </pc:sldChg>
      <pc:sldChg chg="add">
        <pc:chgData name="Ken Merrihew" userId="bcb7a1e886d99f07" providerId="LiveId" clId="{BFA03BC3-372D-482A-8066-A5CC2253C5E1}" dt="2019-05-10T18:49:38.361" v="159"/>
        <pc:sldMkLst>
          <pc:docMk/>
          <pc:sldMk cId="3622459997" sldId="287"/>
        </pc:sldMkLst>
      </pc:sldChg>
      <pc:sldChg chg="addSp delSp modSp add delAnim modAnim">
        <pc:chgData name="Ken Merrihew" userId="bcb7a1e886d99f07" providerId="LiveId" clId="{BFA03BC3-372D-482A-8066-A5CC2253C5E1}" dt="2019-05-11T23:04:39.484" v="2472"/>
        <pc:sldMkLst>
          <pc:docMk/>
          <pc:sldMk cId="1031921877" sldId="288"/>
        </pc:sldMkLst>
        <pc:spChg chg="add mod">
          <ac:chgData name="Ken Merrihew" userId="bcb7a1e886d99f07" providerId="LiveId" clId="{BFA03BC3-372D-482A-8066-A5CC2253C5E1}" dt="2019-05-11T23:03:12.269" v="2381" actId="1076"/>
          <ac:spMkLst>
            <pc:docMk/>
            <pc:sldMk cId="1031921877" sldId="288"/>
            <ac:spMk id="2" creationId="{00007B39-D0B2-4A7F-AC41-C2CFF8F3E93A}"/>
          </ac:spMkLst>
        </pc:spChg>
        <pc:spChg chg="mod">
          <ac:chgData name="Ken Merrihew" userId="bcb7a1e886d99f07" providerId="LiveId" clId="{BFA03BC3-372D-482A-8066-A5CC2253C5E1}" dt="2019-05-11T23:03:32.347" v="2398" actId="20577"/>
          <ac:spMkLst>
            <pc:docMk/>
            <pc:sldMk cId="1031921877" sldId="288"/>
            <ac:spMk id="3" creationId="{E2263769-A21A-47C3-837A-2CF602A4A55D}"/>
          </ac:spMkLst>
        </pc:spChg>
        <pc:spChg chg="del">
          <ac:chgData name="Ken Merrihew" userId="bcb7a1e886d99f07" providerId="LiveId" clId="{BFA03BC3-372D-482A-8066-A5CC2253C5E1}" dt="2019-05-11T01:24:36.933" v="531" actId="478"/>
          <ac:spMkLst>
            <pc:docMk/>
            <pc:sldMk cId="1031921877" sldId="288"/>
            <ac:spMk id="6" creationId="{FB763895-0120-4BB5-82D5-4DB71DA85863}"/>
          </ac:spMkLst>
        </pc:spChg>
        <pc:spChg chg="add mod">
          <ac:chgData name="Ken Merrihew" userId="bcb7a1e886d99f07" providerId="LiveId" clId="{BFA03BC3-372D-482A-8066-A5CC2253C5E1}" dt="2019-05-11T23:03:46.914" v="2411" actId="1036"/>
          <ac:spMkLst>
            <pc:docMk/>
            <pc:sldMk cId="1031921877" sldId="288"/>
            <ac:spMk id="7" creationId="{AD3B5AED-4127-4CD3-924F-4BDFBC3CA54F}"/>
          </ac:spMkLst>
        </pc:spChg>
        <pc:spChg chg="del">
          <ac:chgData name="Ken Merrihew" userId="bcb7a1e886d99f07" providerId="LiveId" clId="{BFA03BC3-372D-482A-8066-A5CC2253C5E1}" dt="2019-05-11T01:24:38.168" v="532" actId="478"/>
          <ac:spMkLst>
            <pc:docMk/>
            <pc:sldMk cId="1031921877" sldId="288"/>
            <ac:spMk id="7" creationId="{AE6070E4-557A-415A-A7E5-789A95DD64BE}"/>
          </ac:spMkLst>
        </pc:spChg>
        <pc:spChg chg="add mod">
          <ac:chgData name="Ken Merrihew" userId="bcb7a1e886d99f07" providerId="LiveId" clId="{BFA03BC3-372D-482A-8066-A5CC2253C5E1}" dt="2019-05-11T23:04:02.040" v="2439" actId="14100"/>
          <ac:spMkLst>
            <pc:docMk/>
            <pc:sldMk cId="1031921877" sldId="288"/>
            <ac:spMk id="9" creationId="{972F58C9-978D-4E09-A03B-C6741C907D1D}"/>
          </ac:spMkLst>
        </pc:spChg>
        <pc:spChg chg="add mod">
          <ac:chgData name="Ken Merrihew" userId="bcb7a1e886d99f07" providerId="LiveId" clId="{BFA03BC3-372D-482A-8066-A5CC2253C5E1}" dt="2019-05-11T23:04:20.512" v="2468" actId="20577"/>
          <ac:spMkLst>
            <pc:docMk/>
            <pc:sldMk cId="1031921877" sldId="288"/>
            <ac:spMk id="10" creationId="{3A9E8E5A-56FF-4635-8F1F-D1A7CCD28CB6}"/>
          </ac:spMkLst>
        </pc:spChg>
        <pc:spChg chg="add mod">
          <ac:chgData name="Ken Merrihew" userId="bcb7a1e886d99f07" providerId="LiveId" clId="{BFA03BC3-372D-482A-8066-A5CC2253C5E1}" dt="2019-05-11T23:04:13.465" v="2446" actId="1035"/>
          <ac:spMkLst>
            <pc:docMk/>
            <pc:sldMk cId="1031921877" sldId="288"/>
            <ac:spMk id="11" creationId="{B709F3DE-7BD5-4604-8EFC-F39A63842B0A}"/>
          </ac:spMkLst>
        </pc:spChg>
      </pc:sldChg>
      <pc:sldChg chg="add">
        <pc:chgData name="Ken Merrihew" userId="bcb7a1e886d99f07" providerId="LiveId" clId="{BFA03BC3-372D-482A-8066-A5CC2253C5E1}" dt="2019-05-11T01:24:29.096" v="529"/>
        <pc:sldMkLst>
          <pc:docMk/>
          <pc:sldMk cId="1383337485" sldId="289"/>
        </pc:sldMkLst>
      </pc:sldChg>
      <pc:sldChg chg="delSp modSp add modAnim">
        <pc:chgData name="Ken Merrihew" userId="bcb7a1e886d99f07" providerId="LiveId" clId="{BFA03BC3-372D-482A-8066-A5CC2253C5E1}" dt="2019-05-11T02:35:41.135" v="1268"/>
        <pc:sldMkLst>
          <pc:docMk/>
          <pc:sldMk cId="642886883" sldId="290"/>
        </pc:sldMkLst>
        <pc:spChg chg="del">
          <ac:chgData name="Ken Merrihew" userId="bcb7a1e886d99f07" providerId="LiveId" clId="{BFA03BC3-372D-482A-8066-A5CC2253C5E1}" dt="2019-05-11T02:17:49.310" v="834" actId="478"/>
          <ac:spMkLst>
            <pc:docMk/>
            <pc:sldMk cId="642886883" sldId="290"/>
            <ac:spMk id="16" creationId="{30977F2B-D0F9-466E-86F5-B3923EE1B29A}"/>
          </ac:spMkLst>
        </pc:spChg>
        <pc:spChg chg="mod">
          <ac:chgData name="Ken Merrihew" userId="bcb7a1e886d99f07" providerId="LiveId" clId="{BFA03BC3-372D-482A-8066-A5CC2253C5E1}" dt="2019-05-11T02:17:33.409" v="832" actId="1038"/>
          <ac:spMkLst>
            <pc:docMk/>
            <pc:sldMk cId="642886883" sldId="290"/>
            <ac:spMk id="17" creationId="{D9564EBD-36B2-43E7-825E-72D44C14E2B8}"/>
          </ac:spMkLst>
        </pc:spChg>
        <pc:spChg chg="mod">
          <ac:chgData name="Ken Merrihew" userId="bcb7a1e886d99f07" providerId="LiveId" clId="{BFA03BC3-372D-482A-8066-A5CC2253C5E1}" dt="2019-05-11T02:17:33.409" v="832" actId="1038"/>
          <ac:spMkLst>
            <pc:docMk/>
            <pc:sldMk cId="642886883" sldId="290"/>
            <ac:spMk id="18" creationId="{264F7BA2-D132-432C-BF65-9F6FD411F4A9}"/>
          </ac:spMkLst>
        </pc:spChg>
        <pc:spChg chg="mod">
          <ac:chgData name="Ken Merrihew" userId="bcb7a1e886d99f07" providerId="LiveId" clId="{BFA03BC3-372D-482A-8066-A5CC2253C5E1}" dt="2019-05-11T02:35:28.547" v="1265" actId="1036"/>
          <ac:spMkLst>
            <pc:docMk/>
            <pc:sldMk cId="642886883" sldId="290"/>
            <ac:spMk id="25" creationId="{BDD46CEF-C941-4FA4-BF2A-0FA69B583603}"/>
          </ac:spMkLst>
        </pc:spChg>
        <pc:picChg chg="mod">
          <ac:chgData name="Ken Merrihew" userId="bcb7a1e886d99f07" providerId="LiveId" clId="{BFA03BC3-372D-482A-8066-A5CC2253C5E1}" dt="2019-05-11T02:35:28.547" v="1265" actId="1036"/>
          <ac:picMkLst>
            <pc:docMk/>
            <pc:sldMk cId="642886883" sldId="290"/>
            <ac:picMk id="12" creationId="{39F7945E-B212-456D-B95C-37C5E46A292A}"/>
          </ac:picMkLst>
        </pc:picChg>
        <pc:picChg chg="del">
          <ac:chgData name="Ken Merrihew" userId="bcb7a1e886d99f07" providerId="LiveId" clId="{BFA03BC3-372D-482A-8066-A5CC2253C5E1}" dt="2019-05-11T02:17:47.387" v="833" actId="478"/>
          <ac:picMkLst>
            <pc:docMk/>
            <pc:sldMk cId="642886883" sldId="290"/>
            <ac:picMk id="13" creationId="{44942515-5298-4292-BF03-08AD1BB3C3F9}"/>
          </ac:picMkLst>
        </pc:picChg>
        <pc:picChg chg="mod">
          <ac:chgData name="Ken Merrihew" userId="bcb7a1e886d99f07" providerId="LiveId" clId="{BFA03BC3-372D-482A-8066-A5CC2253C5E1}" dt="2019-05-11T02:35:28.547" v="1265" actId="1036"/>
          <ac:picMkLst>
            <pc:docMk/>
            <pc:sldMk cId="642886883" sldId="290"/>
            <ac:picMk id="14" creationId="{53D3771C-03ED-4CDF-8A7F-1B063D82D791}"/>
          </ac:picMkLst>
        </pc:picChg>
      </pc:sldChg>
      <pc:sldChg chg="add del">
        <pc:chgData name="Ken Merrihew" userId="bcb7a1e886d99f07" providerId="LiveId" clId="{BFA03BC3-372D-482A-8066-A5CC2253C5E1}" dt="2019-05-11T02:18:54.420" v="838"/>
        <pc:sldMkLst>
          <pc:docMk/>
          <pc:sldMk cId="166972970" sldId="291"/>
        </pc:sldMkLst>
      </pc:sldChg>
      <pc:sldChg chg="addSp delSp modSp add modAnim">
        <pc:chgData name="Ken Merrihew" userId="bcb7a1e886d99f07" providerId="LiveId" clId="{BFA03BC3-372D-482A-8066-A5CC2253C5E1}" dt="2019-05-11T19:19:23.505" v="1573" actId="20577"/>
        <pc:sldMkLst>
          <pc:docMk/>
          <pc:sldMk cId="1161929869" sldId="291"/>
        </pc:sldMkLst>
        <pc:spChg chg="mod">
          <ac:chgData name="Ken Merrihew" userId="bcb7a1e886d99f07" providerId="LiveId" clId="{BFA03BC3-372D-482A-8066-A5CC2253C5E1}" dt="2019-05-11T19:19:23.505" v="1573" actId="20577"/>
          <ac:spMkLst>
            <pc:docMk/>
            <pc:sldMk cId="1161929869" sldId="291"/>
            <ac:spMk id="3" creationId="{E2263769-A21A-47C3-837A-2CF602A4A55D}"/>
          </ac:spMkLst>
        </pc:spChg>
        <pc:spChg chg="add mod">
          <ac:chgData name="Ken Merrihew" userId="bcb7a1e886d99f07" providerId="LiveId" clId="{BFA03BC3-372D-482A-8066-A5CC2253C5E1}" dt="2019-05-11T18:34:34.342" v="1374" actId="207"/>
          <ac:spMkLst>
            <pc:docMk/>
            <pc:sldMk cId="1161929869" sldId="291"/>
            <ac:spMk id="6" creationId="{97E75C40-81F2-48F9-A9AC-3BF0B235FFA9}"/>
          </ac:spMkLst>
        </pc:spChg>
        <pc:picChg chg="del">
          <ac:chgData name="Ken Merrihew" userId="bcb7a1e886d99f07" providerId="LiveId" clId="{BFA03BC3-372D-482A-8066-A5CC2253C5E1}" dt="2019-05-11T18:31:56.347" v="1276" actId="478"/>
          <ac:picMkLst>
            <pc:docMk/>
            <pc:sldMk cId="1161929869" sldId="291"/>
            <ac:picMk id="4" creationId="{2CCDCF98-1870-4E85-B6E6-5D49AC27429F}"/>
          </ac:picMkLst>
        </pc:picChg>
        <pc:picChg chg="add mod ord">
          <ac:chgData name="Ken Merrihew" userId="bcb7a1e886d99f07" providerId="LiveId" clId="{BFA03BC3-372D-482A-8066-A5CC2253C5E1}" dt="2019-05-11T18:36:14.011" v="1383" actId="167"/>
          <ac:picMkLst>
            <pc:docMk/>
            <pc:sldMk cId="1161929869" sldId="291"/>
            <ac:picMk id="5" creationId="{398D5215-271D-4C5B-8F69-DBF55692835D}"/>
          </ac:picMkLst>
        </pc:picChg>
      </pc:sldChg>
      <pc:sldChg chg="add">
        <pc:chgData name="Ken Merrihew" userId="bcb7a1e886d99f07" providerId="LiveId" clId="{BFA03BC3-372D-482A-8066-A5CC2253C5E1}" dt="2019-05-11T18:31:53.145" v="1275"/>
        <pc:sldMkLst>
          <pc:docMk/>
          <pc:sldMk cId="1315259072" sldId="292"/>
        </pc:sldMkLst>
      </pc:sldChg>
      <pc:sldChg chg="modSp add modAnim">
        <pc:chgData name="Ken Merrihew" userId="bcb7a1e886d99f07" providerId="LiveId" clId="{BFA03BC3-372D-482A-8066-A5CC2253C5E1}" dt="2019-05-11T18:51:17.574" v="1517" actId="6549"/>
        <pc:sldMkLst>
          <pc:docMk/>
          <pc:sldMk cId="898464530" sldId="293"/>
        </pc:sldMkLst>
        <pc:spChg chg="mod">
          <ac:chgData name="Ken Merrihew" userId="bcb7a1e886d99f07" providerId="LiveId" clId="{BFA03BC3-372D-482A-8066-A5CC2253C5E1}" dt="2019-05-11T18:51:17.574" v="1517" actId="6549"/>
          <ac:spMkLst>
            <pc:docMk/>
            <pc:sldMk cId="898464530" sldId="293"/>
            <ac:spMk id="3" creationId="{E2263769-A21A-47C3-837A-2CF602A4A55D}"/>
          </ac:spMkLst>
        </pc:spChg>
      </pc:sldChg>
      <pc:sldChg chg="modSp add">
        <pc:chgData name="Ken Merrihew" userId="bcb7a1e886d99f07" providerId="LiveId" clId="{BFA03BC3-372D-482A-8066-A5CC2253C5E1}" dt="2019-05-11T18:44:07.055" v="1476" actId="20577"/>
        <pc:sldMkLst>
          <pc:docMk/>
          <pc:sldMk cId="3906069173" sldId="294"/>
        </pc:sldMkLst>
        <pc:spChg chg="mod">
          <ac:chgData name="Ken Merrihew" userId="bcb7a1e886d99f07" providerId="LiveId" clId="{BFA03BC3-372D-482A-8066-A5CC2253C5E1}" dt="2019-05-11T18:44:07.055" v="1476" actId="20577"/>
          <ac:spMkLst>
            <pc:docMk/>
            <pc:sldMk cId="3906069173" sldId="294"/>
            <ac:spMk id="3" creationId="{E2263769-A21A-47C3-837A-2CF602A4A55D}"/>
          </ac:spMkLst>
        </pc:spChg>
      </pc:sldChg>
      <pc:sldChg chg="modSp add">
        <pc:chgData name="Ken Merrihew" userId="bcb7a1e886d99f07" providerId="LiveId" clId="{BFA03BC3-372D-482A-8066-A5CC2253C5E1}" dt="2019-05-11T18:46:02.336" v="1499" actId="6549"/>
        <pc:sldMkLst>
          <pc:docMk/>
          <pc:sldMk cId="1125737838" sldId="295"/>
        </pc:sldMkLst>
        <pc:spChg chg="mod">
          <ac:chgData name="Ken Merrihew" userId="bcb7a1e886d99f07" providerId="LiveId" clId="{BFA03BC3-372D-482A-8066-A5CC2253C5E1}" dt="2019-05-11T18:46:02.336" v="1499" actId="6549"/>
          <ac:spMkLst>
            <pc:docMk/>
            <pc:sldMk cId="1125737838" sldId="295"/>
            <ac:spMk id="3" creationId="{E2263769-A21A-47C3-837A-2CF602A4A55D}"/>
          </ac:spMkLst>
        </pc:spChg>
      </pc:sldChg>
      <pc:sldChg chg="delSp modSp add ord delAnim">
        <pc:chgData name="Ken Merrihew" userId="bcb7a1e886d99f07" providerId="LiveId" clId="{BFA03BC3-372D-482A-8066-A5CC2253C5E1}" dt="2019-05-11T19:12:50.971" v="1563"/>
        <pc:sldMkLst>
          <pc:docMk/>
          <pc:sldMk cId="3681575921" sldId="296"/>
        </pc:sldMkLst>
        <pc:spChg chg="mod">
          <ac:chgData name="Ken Merrihew" userId="bcb7a1e886d99f07" providerId="LiveId" clId="{BFA03BC3-372D-482A-8066-A5CC2253C5E1}" dt="2019-05-11T19:12:41.461" v="1562" actId="114"/>
          <ac:spMkLst>
            <pc:docMk/>
            <pc:sldMk cId="3681575921" sldId="296"/>
            <ac:spMk id="3" creationId="{E2263769-A21A-47C3-837A-2CF602A4A55D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5" creationId="{5A11A08E-D0CC-414A-B3D0-49060CA65483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6" creationId="{FB763895-0120-4BB5-82D5-4DB71DA85863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9" creationId="{9F39318C-BAF3-4682-A67A-984BABDFFC57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10" creationId="{2B7B82F7-FF63-4AE6-8A79-052293B80C50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11" creationId="{F6AF14F1-C5CF-488D-B64D-FED84FF2ADA4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12" creationId="{E8C0EB5E-D8CD-4CEC-98F8-38660492D94E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13" creationId="{00A99A76-75A6-432B-8919-C50F9BEBF90B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14" creationId="{2019FAD0-5AC6-4C00-8982-FCC5992E06B1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15" creationId="{2E99B0AD-1604-45CB-8AE6-6D4D5E0330C4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16" creationId="{7FA714E0-38D9-4007-986A-D67DE0DF5DE2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17" creationId="{F3F66ABA-C3F8-498A-8025-7990B319A022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18" creationId="{9DE880D3-10CF-4FBF-A7D1-108E065F9DA3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19" creationId="{B71AB175-51B1-42FB-A464-9E3F45AA7F07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20" creationId="{0E004015-E85E-41A3-A717-816107F2B675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21" creationId="{0C08B74F-8771-43A4-8CC1-0DF4F0A77566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22" creationId="{52A382AB-2555-4B49-9946-F1056990B8EB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24" creationId="{D20A012B-A9A9-4437-AB5D-DEBFBFFC7917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25" creationId="{681C56DA-5D1C-4619-A1C1-57E7C2933CE1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26" creationId="{77268431-BC08-427D-815B-A164AB62689D}"/>
          </ac:spMkLst>
        </pc:spChg>
        <pc:spChg chg="del">
          <ac:chgData name="Ken Merrihew" userId="bcb7a1e886d99f07" providerId="LiveId" clId="{BFA03BC3-372D-482A-8066-A5CC2253C5E1}" dt="2019-05-11T19:11:54.724" v="1524" actId="478"/>
          <ac:spMkLst>
            <pc:docMk/>
            <pc:sldMk cId="3681575921" sldId="296"/>
            <ac:spMk id="27" creationId="{B15E8404-4375-4A25-95D5-7D1543BE02FA}"/>
          </ac:spMkLst>
        </pc:spChg>
      </pc:sldChg>
      <pc:sldChg chg="add">
        <pc:chgData name="Ken Merrihew" userId="bcb7a1e886d99f07" providerId="LiveId" clId="{BFA03BC3-372D-482A-8066-A5CC2253C5E1}" dt="2019-05-11T19:11:48.142" v="1523"/>
        <pc:sldMkLst>
          <pc:docMk/>
          <pc:sldMk cId="264315949" sldId="297"/>
        </pc:sldMkLst>
      </pc:sldChg>
      <pc:sldChg chg="add del">
        <pc:chgData name="Ken Merrihew" userId="bcb7a1e886d99f07" providerId="LiveId" clId="{BFA03BC3-372D-482A-8066-A5CC2253C5E1}" dt="2019-05-11T19:32:40.958" v="1657"/>
        <pc:sldMkLst>
          <pc:docMk/>
          <pc:sldMk cId="1621840912" sldId="298"/>
        </pc:sldMkLst>
      </pc:sldChg>
      <pc:sldChg chg="add del">
        <pc:chgData name="Ken Merrihew" userId="bcb7a1e886d99f07" providerId="LiveId" clId="{BFA03BC3-372D-482A-8066-A5CC2253C5E1}" dt="2019-05-11T19:28:41.174" v="1576" actId="2696"/>
        <pc:sldMkLst>
          <pc:docMk/>
          <pc:sldMk cId="1709342227" sldId="298"/>
        </pc:sldMkLst>
      </pc:sldChg>
      <pc:sldChg chg="addSp delSp modSp add modAnim">
        <pc:chgData name="Ken Merrihew" userId="bcb7a1e886d99f07" providerId="LiveId" clId="{BFA03BC3-372D-482A-8066-A5CC2253C5E1}" dt="2019-05-11T22:29:24.294" v="2288"/>
        <pc:sldMkLst>
          <pc:docMk/>
          <pc:sldMk cId="2019676376" sldId="298"/>
        </pc:sldMkLst>
        <pc:spChg chg="del">
          <ac:chgData name="Ken Merrihew" userId="bcb7a1e886d99f07" providerId="LiveId" clId="{BFA03BC3-372D-482A-8066-A5CC2253C5E1}" dt="2019-05-11T22:28:42.887" v="2279" actId="478"/>
          <ac:spMkLst>
            <pc:docMk/>
            <pc:sldMk cId="2019676376" sldId="298"/>
            <ac:spMk id="3" creationId="{E2263769-A21A-47C3-837A-2CF602A4A55D}"/>
          </ac:spMkLst>
        </pc:spChg>
        <pc:picChg chg="add mod">
          <ac:chgData name="Ken Merrihew" userId="bcb7a1e886d99f07" providerId="LiveId" clId="{BFA03BC3-372D-482A-8066-A5CC2253C5E1}" dt="2019-05-11T22:29:09.601" v="2286" actId="1076"/>
          <ac:picMkLst>
            <pc:docMk/>
            <pc:sldMk cId="2019676376" sldId="298"/>
            <ac:picMk id="1026" creationId="{9DD9B7F9-36FD-45F0-AFA7-7FBFD3D67DAC}"/>
          </ac:picMkLst>
        </pc:picChg>
      </pc:sldChg>
      <pc:sldChg chg="add">
        <pc:chgData name="Ken Merrihew" userId="bcb7a1e886d99f07" providerId="LiveId" clId="{BFA03BC3-372D-482A-8066-A5CC2253C5E1}" dt="2019-05-11T22:28:36.883" v="2278"/>
        <pc:sldMkLst>
          <pc:docMk/>
          <pc:sldMk cId="3560378781" sldId="299"/>
        </pc:sldMkLst>
      </pc:sldChg>
      <pc:sldChg chg="add del">
        <pc:chgData name="Ken Merrihew" userId="bcb7a1e886d99f07" providerId="LiveId" clId="{BFA03BC3-372D-482A-8066-A5CC2253C5E1}" dt="2019-05-11T19:28:41.170" v="1575" actId="2696"/>
        <pc:sldMkLst>
          <pc:docMk/>
          <pc:sldMk cId="3809267751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400D-63A0-49FE-B118-9C6870007F82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FA73A-5146-4DBC-9BDB-23DF5E2AD698}"/>
              </a:ext>
            </a:extLst>
          </p:cNvPr>
          <p:cNvSpPr txBox="1"/>
          <p:nvPr/>
        </p:nvSpPr>
        <p:spPr>
          <a:xfrm>
            <a:off x="675003" y="2687411"/>
            <a:ext cx="489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1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STXingkai" panose="020B0503020204020204" pitchFamily="2" charset="-122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STXingkai" panose="020B0503020204020204" pitchFamily="2" charset="-122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660000"/>
              </a:solidFill>
              <a:latin typeface="Times and Times again" pitchFamily="2" charset="0"/>
              <a:ea typeface="Return To Send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">
            <a:extLst>
              <a:ext uri="{FF2B5EF4-FFF2-40B4-BE49-F238E27FC236}">
                <a16:creationId xmlns:a16="http://schemas.microsoft.com/office/drawing/2014/main" id="{264F7BA2-D132-432C-BF65-9F6FD411F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857" y="2229145"/>
            <a:ext cx="70884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13 ~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 inhaling/exhaling movements, using hands more</a:t>
            </a: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BDD46CEF-C941-4FA4-BF2A-0FA69B583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22" y="3783517"/>
            <a:ext cx="63030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14 ~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 producing hormones, thumb-sucking may begin</a:t>
            </a:r>
          </a:p>
        </p:txBody>
      </p:sp>
      <p:pic>
        <p:nvPicPr>
          <p:cNvPr id="14" name="Picture 11" descr="13wk125">
            <a:extLst>
              <a:ext uri="{FF2B5EF4-FFF2-40B4-BE49-F238E27FC236}">
                <a16:creationId xmlns:a16="http://schemas.microsoft.com/office/drawing/2014/main" id="{53D3771C-03ED-4CDF-8A7F-1B063D82D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2"/>
          <a:stretch/>
        </p:blipFill>
        <p:spPr bwMode="auto">
          <a:xfrm>
            <a:off x="448427" y="2252652"/>
            <a:ext cx="1173194" cy="149033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12week125">
            <a:extLst>
              <a:ext uri="{FF2B5EF4-FFF2-40B4-BE49-F238E27FC236}">
                <a16:creationId xmlns:a16="http://schemas.microsoft.com/office/drawing/2014/main" id="{39F7945E-B212-456D-B95C-37C5E46A2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" b="14118"/>
          <a:stretch/>
        </p:blipFill>
        <p:spPr bwMode="auto">
          <a:xfrm>
            <a:off x="445379" y="874978"/>
            <a:ext cx="1186268" cy="13121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9">
            <a:extLst>
              <a:ext uri="{FF2B5EF4-FFF2-40B4-BE49-F238E27FC236}">
                <a16:creationId xmlns:a16="http://schemas.microsoft.com/office/drawing/2014/main" id="{D9564EBD-36B2-43E7-825E-72D44C14E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239" y="867792"/>
            <a:ext cx="70740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12 ~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Vocal chords begin, liver and pancreas begins functioning 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829092-60D3-4C85-BC92-D68A3866C49A}"/>
              </a:ext>
            </a:extLst>
          </p:cNvPr>
          <p:cNvSpPr txBox="1"/>
          <p:nvPr/>
        </p:nvSpPr>
        <p:spPr>
          <a:xfrm>
            <a:off x="6524628" y="5228690"/>
            <a:ext cx="2224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Trimester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6CDD18-C897-44EF-AD8F-9419E83693CE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8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1DFD22-19B8-4615-86D6-78DA163534F6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44:24 ~ 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says the Lord, your Redeemer,</a:t>
            </a:r>
          </a:p>
          <a:p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who formed you from the womb:</a:t>
            </a:r>
          </a:p>
          <a:p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am the Lord, who makes all things,</a:t>
            </a:r>
          </a:p>
          <a:p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stretches out the heavens all alone,</a:t>
            </a:r>
          </a:p>
          <a:p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spreads abroad the earth by Myself;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5E52A-B1D1-4758-859A-1EA447DACA0D}"/>
              </a:ext>
            </a:extLst>
          </p:cNvPr>
          <p:cNvSpPr txBox="1"/>
          <p:nvPr/>
        </p:nvSpPr>
        <p:spPr>
          <a:xfrm>
            <a:off x="454172" y="3212828"/>
            <a:ext cx="8217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Jer. 1:5a ~ (God to Jeremiah) 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“Before I formed you in the womb I knew you;</a:t>
            </a:r>
          </a:p>
          <a:p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you were born I sanctified you;”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882FFF-24F1-432F-9965-0F5088B990BD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139:13-16 (David to God) ~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 formed my inward parts;</a:t>
            </a:r>
          </a:p>
          <a:p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covered me in my mother’s womb. </a:t>
            </a:r>
          </a:p>
          <a:p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praise You, for I am fearfully </a:t>
            </a:r>
            <a:r>
              <a:rPr lang="en-US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wonderfully made;</a:t>
            </a:r>
          </a:p>
          <a:p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Marvelous are Your works,</a:t>
            </a:r>
          </a:p>
          <a:p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that my soul knows very well.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frame was not hidden from You,</a:t>
            </a:r>
          </a:p>
          <a:p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was made in secret,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F2B49-E32E-4A94-BAE6-9E82E68905A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139:13-16 (David to God) ~ 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was made in secret,</a:t>
            </a:r>
          </a:p>
          <a:p>
            <a:r>
              <a:rPr lang="en-US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skillfully wrought in the lowest parts of the earth. </a:t>
            </a:r>
          </a:p>
          <a:p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eyes saw my substance, being yet unformed.</a:t>
            </a:r>
          </a:p>
          <a:p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Your book they all were written,</a:t>
            </a:r>
          </a:p>
          <a:p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days fashioned for me,</a:t>
            </a:r>
          </a:p>
          <a:p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yet there were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none of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82BA0-20DD-4096-B435-89BD4E43F902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7456BD-DEBA-41E4-9E55-FBC194003FA5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5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982BA0-20DD-4096-B435-89BD4E43F902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DD9B7F9-36FD-45F0-AFA7-7FBFD3D67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31">
            <a:off x="1420606" y="1004483"/>
            <a:ext cx="4959059" cy="49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6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7456BD-DEBA-41E4-9E55-FBC194003FA5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7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C52E4E4-82A5-4F4E-9751-1DF270B39D2D}"/>
              </a:ext>
            </a:extLst>
          </p:cNvPr>
          <p:cNvSpPr txBox="1"/>
          <p:nvPr/>
        </p:nvSpPr>
        <p:spPr>
          <a:xfrm>
            <a:off x="707044" y="4175406"/>
            <a:ext cx="8259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This number about 24 hours of operation in America’s abortion facilities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908718" y="890081"/>
            <a:ext cx="7955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169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04/19/1995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Murrah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Federal Building, OKC, OK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BC2EC-51A9-41F4-A3D7-991080F3EAA8}"/>
              </a:ext>
            </a:extLst>
          </p:cNvPr>
          <p:cNvSpPr txBox="1"/>
          <p:nvPr/>
        </p:nvSpPr>
        <p:spPr>
          <a:xfrm>
            <a:off x="747783" y="1353035"/>
            <a:ext cx="82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2996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09/11/2001 World Trade Centers, NYC, NY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CC0C92-44E2-4B70-9348-2A1D746059B5}"/>
              </a:ext>
            </a:extLst>
          </p:cNvPr>
          <p:cNvSpPr txBox="1"/>
          <p:nvPr/>
        </p:nvSpPr>
        <p:spPr>
          <a:xfrm>
            <a:off x="1130921" y="1815989"/>
            <a:ext cx="749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04/16/2007 VA Tech, Blacksburg, VA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A9821-F5C6-49D8-8920-8596F0487860}"/>
              </a:ext>
            </a:extLst>
          </p:cNvPr>
          <p:cNvSpPr txBox="1"/>
          <p:nvPr/>
        </p:nvSpPr>
        <p:spPr>
          <a:xfrm>
            <a:off x="1133795" y="2290445"/>
            <a:ext cx="749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12/14/2012 Sandy Hook Elem., Newtown, CT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C3FD80-942C-4AAB-8613-2C19865C7172}"/>
              </a:ext>
            </a:extLst>
          </p:cNvPr>
          <p:cNvSpPr txBox="1"/>
          <p:nvPr/>
        </p:nvSpPr>
        <p:spPr>
          <a:xfrm>
            <a:off x="1119850" y="2764901"/>
            <a:ext cx="6809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06/12/2016 Pulse Nightclub, Orlando, FL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BF69AE-5EF0-4761-8E99-7812C06677C0}"/>
              </a:ext>
            </a:extLst>
          </p:cNvPr>
          <p:cNvSpPr txBox="1"/>
          <p:nvPr/>
        </p:nvSpPr>
        <p:spPr>
          <a:xfrm>
            <a:off x="1139543" y="3239357"/>
            <a:ext cx="749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10/01/1917 Mandalay Bay, Las Vegas, NV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38CC76-08A9-413B-A2D3-11F6BA213569}"/>
              </a:ext>
            </a:extLst>
          </p:cNvPr>
          <p:cNvCxnSpPr>
            <a:cxnSpLocks/>
          </p:cNvCxnSpPr>
          <p:nvPr/>
        </p:nvCxnSpPr>
        <p:spPr>
          <a:xfrm flipH="1">
            <a:off x="585931" y="4156593"/>
            <a:ext cx="1090190" cy="0"/>
          </a:xfrm>
          <a:prstGeom prst="line">
            <a:avLst/>
          </a:prstGeom>
          <a:ln w="57150" cap="rnd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E339E4D-599D-4E35-919D-6720C4EBCEBB}"/>
              </a:ext>
            </a:extLst>
          </p:cNvPr>
          <p:cNvSpPr txBox="1"/>
          <p:nvPr/>
        </p:nvSpPr>
        <p:spPr>
          <a:xfrm>
            <a:off x="482138" y="4168094"/>
            <a:ext cx="121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3,357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C3EC01-95F2-46C7-974D-2C3FD69EBFF6}"/>
              </a:ext>
            </a:extLst>
          </p:cNvPr>
          <p:cNvSpPr txBox="1"/>
          <p:nvPr/>
        </p:nvSpPr>
        <p:spPr>
          <a:xfrm>
            <a:off x="6524628" y="4895625"/>
            <a:ext cx="222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killings in U.S.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5274AE-CC12-4BAF-A050-267CB49954DB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1CDF5D-5AE4-4C33-B34C-CE6127F5BD3A}"/>
              </a:ext>
            </a:extLst>
          </p:cNvPr>
          <p:cNvSpPr txBox="1"/>
          <p:nvPr/>
        </p:nvSpPr>
        <p:spPr>
          <a:xfrm>
            <a:off x="1138589" y="3698456"/>
            <a:ext cx="749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11/05/2017 1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Bap. Ch., Sutherland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Sprgs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TX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F34C94-925C-437D-9D3A-A07680057138}"/>
              </a:ext>
            </a:extLst>
          </p:cNvPr>
          <p:cNvSpPr txBox="1"/>
          <p:nvPr/>
        </p:nvSpPr>
        <p:spPr>
          <a:xfrm>
            <a:off x="465204" y="3671455"/>
            <a:ext cx="39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4856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3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9" grpId="0"/>
      <p:bldP spid="19" grpId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D26248-EBAC-40CF-B343-509882BF3073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927964-5956-48F4-ACFA-FA9EE940B9D3}"/>
              </a:ext>
            </a:extLst>
          </p:cNvPr>
          <p:cNvSpPr/>
          <p:nvPr/>
        </p:nvSpPr>
        <p:spPr>
          <a:xfrm>
            <a:off x="6492460" y="3895089"/>
            <a:ext cx="1259599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62764-F9C2-4F84-81EC-1942AA7134DC}"/>
              </a:ext>
            </a:extLst>
          </p:cNvPr>
          <p:cNvSpPr/>
          <p:nvPr/>
        </p:nvSpPr>
        <p:spPr>
          <a:xfrm>
            <a:off x="2832197" y="1678029"/>
            <a:ext cx="2142370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Luke 1:35 ~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And the angel answered and said to her, “The Holy Spirit will come upon you, and the power of the Highest will overshadow you; therefore, also, that Holy One who is to be born will be called the Son of God.”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3049206"/>
            <a:ext cx="7973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overshadow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~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epikiazō</a:t>
            </a:r>
            <a:endParaRPr lang="en-US" sz="2800" dirty="0"/>
          </a:p>
          <a:p>
            <a:pPr marL="168275" indent="-168275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3C311-F847-4C24-B07F-26786489C9EE}"/>
              </a:ext>
            </a:extLst>
          </p:cNvPr>
          <p:cNvSpPr txBox="1"/>
          <p:nvPr/>
        </p:nvSpPr>
        <p:spPr>
          <a:xfrm>
            <a:off x="390176" y="3509645"/>
            <a:ext cx="8239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40:35 (LXX)~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Moses was not able to enter the tabernacle of meeting, because the cloud rested above it, and the glory of the </a:t>
            </a:r>
            <a:r>
              <a:rPr lang="en-US" sz="28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filled the tabernacle. </a:t>
            </a:r>
            <a:endParaRPr lang="en-US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29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3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Roe v. Wade ~ January 1973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1414266"/>
            <a:ext cx="7973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Euphemisms: “uterine contents,” “product of conception,” “blob of protoplasm”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070E4-557A-415A-A7E5-789A95DD64BE}"/>
              </a:ext>
            </a:extLst>
          </p:cNvPr>
          <p:cNvSpPr/>
          <p:nvPr/>
        </p:nvSpPr>
        <p:spPr>
          <a:xfrm>
            <a:off x="711560" y="2414459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 61,275,000 since 1973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6DEA79-DC39-40D7-A093-2BD26ADE0B6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4DE9C4-9EE0-4188-B83C-807AD9C39228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trucks have wheels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1426378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drive a truck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C1F01-ADC2-48AF-8DF7-4B2AA681FFC6}"/>
              </a:ext>
            </a:extLst>
          </p:cNvPr>
          <p:cNvSpPr/>
          <p:nvPr/>
        </p:nvSpPr>
        <p:spPr>
          <a:xfrm>
            <a:off x="926511" y="1966343"/>
            <a:ext cx="7963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my truck has wheels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932B0-4A15-443B-8D04-AE6AB5BB15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A59E04-2EA7-459A-BE79-ED5D1A338D70}"/>
              </a:ext>
            </a:extLst>
          </p:cNvPr>
          <p:cNvSpPr txBox="1"/>
          <p:nvPr/>
        </p:nvSpPr>
        <p:spPr>
          <a:xfrm>
            <a:off x="6524628" y="4895625"/>
            <a:ext cx="2224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Syllogism</a:t>
            </a:r>
          </a:p>
        </p:txBody>
      </p:sp>
    </p:spTree>
    <p:extLst>
      <p:ext uri="{BB962C8B-B14F-4D97-AF65-F5344CB8AC3E}">
        <p14:creationId xmlns:p14="http://schemas.microsoft.com/office/powerpoint/2010/main" val="32923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sad, but sometimes the euthanizing of animals is necessary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1880555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are animals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C1F01-ADC2-48AF-8DF7-4B2AA681FFC6}"/>
              </a:ext>
            </a:extLst>
          </p:cNvPr>
          <p:cNvSpPr/>
          <p:nvPr/>
        </p:nvSpPr>
        <p:spPr>
          <a:xfrm>
            <a:off x="926511" y="2408408"/>
            <a:ext cx="7963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sad, but sometimes the euthanizing of people is necessary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3B0D6-3F35-4670-9CFD-22DCFEBF3C3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46507-60B6-44E0-97BD-976F22943981}"/>
              </a:ext>
            </a:extLst>
          </p:cNvPr>
          <p:cNvSpPr txBox="1"/>
          <p:nvPr/>
        </p:nvSpPr>
        <p:spPr>
          <a:xfrm>
            <a:off x="6524628" y="4895625"/>
            <a:ext cx="2224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Silly-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gism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32140-3D60-4F3C-A26C-F0EC2AD6D3BA}"/>
              </a:ext>
            </a:extLst>
          </p:cNvPr>
          <p:cNvSpPr txBox="1"/>
          <p:nvPr/>
        </p:nvSpPr>
        <p:spPr>
          <a:xfrm>
            <a:off x="6532938" y="4898393"/>
            <a:ext cx="2224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Syllogism</a:t>
            </a:r>
          </a:p>
        </p:txBody>
      </p:sp>
    </p:spTree>
    <p:extLst>
      <p:ext uri="{BB962C8B-B14F-4D97-AF65-F5344CB8AC3E}">
        <p14:creationId xmlns:p14="http://schemas.microsoft.com/office/powerpoint/2010/main" val="1090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FF8803-9D25-450E-8991-A4F08483C47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0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things are perfectly clear: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1414266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Your son/daughter is in heaven with Jesus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070E4-557A-415A-A7E5-789A95DD64BE}"/>
              </a:ext>
            </a:extLst>
          </p:cNvPr>
          <p:cNvSpPr/>
          <p:nvPr/>
        </p:nvSpPr>
        <p:spPr>
          <a:xfrm>
            <a:off x="711560" y="1942117"/>
            <a:ext cx="7973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There is not only forgiveness but healing available through Him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81728-AFFE-4EE2-AAB3-85D6CA17704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DA6229-8794-441E-8F6E-6C7B741AF9CE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2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because of his sin, his baby’s life was sacrificed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81728-AFFE-4EE2-AAB3-85D6CA17704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2F58C9-978D-4E09-A03B-C6741C907D1D}"/>
              </a:ext>
            </a:extLst>
          </p:cNvPr>
          <p:cNvSpPr txBox="1"/>
          <p:nvPr/>
        </p:nvSpPr>
        <p:spPr>
          <a:xfrm>
            <a:off x="503434" y="1879297"/>
            <a:ext cx="8206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because she was willing to give her life for others (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“If I perish, I perish”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E8E5A-56FF-4635-8F1F-D1A7CCD28CB6}"/>
              </a:ext>
            </a:extLst>
          </p:cNvPr>
          <p:cNvSpPr txBox="1"/>
          <p:nvPr/>
        </p:nvSpPr>
        <p:spPr>
          <a:xfrm>
            <a:off x="473143" y="2885139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because he was a willing sacrifice when Abraham placed him on the altar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007B39-D0B2-4A7F-AC41-C2CFF8F3E93A}"/>
              </a:ext>
            </a:extLst>
          </p:cNvPr>
          <p:cNvSpPr txBox="1"/>
          <p:nvPr/>
        </p:nvSpPr>
        <p:spPr>
          <a:xfrm>
            <a:off x="462805" y="878440"/>
            <a:ext cx="1344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B5AED-4127-4CD3-924F-4BDFBC3CA54F}"/>
              </a:ext>
            </a:extLst>
          </p:cNvPr>
          <p:cNvSpPr txBox="1"/>
          <p:nvPr/>
        </p:nvSpPr>
        <p:spPr>
          <a:xfrm>
            <a:off x="476036" y="1878456"/>
            <a:ext cx="147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09F3DE-7BD5-4604-8EFC-F39A63842B0A}"/>
              </a:ext>
            </a:extLst>
          </p:cNvPr>
          <p:cNvSpPr txBox="1"/>
          <p:nvPr/>
        </p:nvSpPr>
        <p:spPr>
          <a:xfrm>
            <a:off x="474282" y="2904161"/>
            <a:ext cx="122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</a:t>
            </a:r>
          </a:p>
        </p:txBody>
      </p:sp>
    </p:spTree>
    <p:extLst>
      <p:ext uri="{BB962C8B-B14F-4D97-AF65-F5344CB8AC3E}">
        <p14:creationId xmlns:p14="http://schemas.microsoft.com/office/powerpoint/2010/main" val="10319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0" grpId="0"/>
      <p:bldP spid="2" grpId="0"/>
      <p:bldP spid="7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DA6229-8794-441E-8F6E-6C7B741AF9CE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sides of forgiveness: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1414266"/>
            <a:ext cx="79733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Ps. 147:3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heals the brokenhearted 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And binds up their wounds.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070E4-557A-415A-A7E5-789A95DD64BE}"/>
              </a:ext>
            </a:extLst>
          </p:cNvPr>
          <p:cNvSpPr/>
          <p:nvPr/>
        </p:nvSpPr>
        <p:spPr>
          <a:xfrm>
            <a:off x="711560" y="2453276"/>
            <a:ext cx="7973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4:32 ~ And be kind to one another, tenderhearted, forgiving one another, even as God in Christ forgave you.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81728-AFFE-4EE2-AAB3-85D6CA17704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662764-F9C2-4F84-81EC-1942AA7134DC}"/>
              </a:ext>
            </a:extLst>
          </p:cNvPr>
          <p:cNvSpPr/>
          <p:nvPr/>
        </p:nvSpPr>
        <p:spPr>
          <a:xfrm>
            <a:off x="6298729" y="825043"/>
            <a:ext cx="2142370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1:39 ~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Mary said, “Behold the maidservant of the Lord! Let it be to me according to your word.” And the angel departed from her.</a:t>
            </a:r>
            <a:endParaRPr lang="en-US" alt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2242706"/>
            <a:ext cx="7973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maidservant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~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doulē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feminine of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doulos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5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DA6229-8794-441E-8F6E-6C7B741AF9CE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makarios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81728-AFFE-4EE2-AAB3-85D6CA17704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7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DA6229-8794-441E-8F6E-6C7B741AF9CE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Magnificat (vv. 46-55)</a:t>
            </a:r>
            <a:endParaRPr lang="en-U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3" y="1414266"/>
            <a:ext cx="2091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35:9;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81728-AFFE-4EE2-AAB3-85D6CA17704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39318C-BAF3-4682-A67A-984BABDFFC57}"/>
              </a:ext>
            </a:extLst>
          </p:cNvPr>
          <p:cNvSpPr/>
          <p:nvPr/>
        </p:nvSpPr>
        <p:spPr>
          <a:xfrm>
            <a:off x="3581836" y="1418992"/>
            <a:ext cx="1964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Hab. 3:18;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7B82F7-FF63-4AE6-8A79-052293B80C50}"/>
              </a:ext>
            </a:extLst>
          </p:cNvPr>
          <p:cNvSpPr/>
          <p:nvPr/>
        </p:nvSpPr>
        <p:spPr>
          <a:xfrm>
            <a:off x="715279" y="1916119"/>
            <a:ext cx="2091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138:6;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AF14F1-C5CF-488D-B64D-FED84FF2ADA4}"/>
              </a:ext>
            </a:extLst>
          </p:cNvPr>
          <p:cNvSpPr/>
          <p:nvPr/>
        </p:nvSpPr>
        <p:spPr>
          <a:xfrm>
            <a:off x="3586562" y="1920845"/>
            <a:ext cx="1964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71:19;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C0EB5E-D8CD-4CEC-98F8-38660492D94E}"/>
              </a:ext>
            </a:extLst>
          </p:cNvPr>
          <p:cNvSpPr/>
          <p:nvPr/>
        </p:nvSpPr>
        <p:spPr>
          <a:xfrm>
            <a:off x="706854" y="2417739"/>
            <a:ext cx="2091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111:9;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A99A76-75A6-432B-8919-C50F9BEBF90B}"/>
              </a:ext>
            </a:extLst>
          </p:cNvPr>
          <p:cNvSpPr/>
          <p:nvPr/>
        </p:nvSpPr>
        <p:spPr>
          <a:xfrm>
            <a:off x="5992887" y="1951818"/>
            <a:ext cx="2303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126:2, 3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19FAD0-5AC6-4C00-8982-FCC5992E06B1}"/>
              </a:ext>
            </a:extLst>
          </p:cNvPr>
          <p:cNvSpPr/>
          <p:nvPr/>
        </p:nvSpPr>
        <p:spPr>
          <a:xfrm>
            <a:off x="708334" y="2915911"/>
            <a:ext cx="2091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34:6, 7;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99B0AD-1604-45CB-8AE6-6D4D5E0330C4}"/>
              </a:ext>
            </a:extLst>
          </p:cNvPr>
          <p:cNvSpPr/>
          <p:nvPr/>
        </p:nvSpPr>
        <p:spPr>
          <a:xfrm>
            <a:off x="3579616" y="2920637"/>
            <a:ext cx="2154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103:17;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A714E0-38D9-4007-986A-D67DE0DF5DE2}"/>
              </a:ext>
            </a:extLst>
          </p:cNvPr>
          <p:cNvSpPr/>
          <p:nvPr/>
        </p:nvSpPr>
        <p:spPr>
          <a:xfrm>
            <a:off x="706088" y="3429000"/>
            <a:ext cx="2978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118:15;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F66ABA-C3F8-498A-8025-7990B319A022}"/>
              </a:ext>
            </a:extLst>
          </p:cNvPr>
          <p:cNvSpPr/>
          <p:nvPr/>
        </p:nvSpPr>
        <p:spPr>
          <a:xfrm>
            <a:off x="3577372" y="3433726"/>
            <a:ext cx="2371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40:10;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E880D3-10CF-4FBF-A7D1-108E065F9DA3}"/>
              </a:ext>
            </a:extLst>
          </p:cNvPr>
          <p:cNvSpPr/>
          <p:nvPr/>
        </p:nvSpPr>
        <p:spPr>
          <a:xfrm>
            <a:off x="6004458" y="1429784"/>
            <a:ext cx="2243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Sam. 1:11;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1AB175-51B1-42FB-A464-9E3F45AA7F07}"/>
              </a:ext>
            </a:extLst>
          </p:cNvPr>
          <p:cNvSpPr/>
          <p:nvPr/>
        </p:nvSpPr>
        <p:spPr>
          <a:xfrm>
            <a:off x="3590819" y="2400684"/>
            <a:ext cx="1964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17:7;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11A08E-D0CC-414A-B3D0-49060CA65483}"/>
              </a:ext>
            </a:extLst>
          </p:cNvPr>
          <p:cNvSpPr txBox="1"/>
          <p:nvPr/>
        </p:nvSpPr>
        <p:spPr>
          <a:xfrm>
            <a:off x="5997395" y="2386854"/>
            <a:ext cx="187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20:6;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004015-E85E-41A3-A717-816107F2B675}"/>
              </a:ext>
            </a:extLst>
          </p:cNvPr>
          <p:cNvSpPr txBox="1"/>
          <p:nvPr/>
        </p:nvSpPr>
        <p:spPr>
          <a:xfrm>
            <a:off x="5997385" y="2904565"/>
            <a:ext cx="225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98:1;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08B74F-8771-43A4-8CC1-0DF4F0A77566}"/>
              </a:ext>
            </a:extLst>
          </p:cNvPr>
          <p:cNvSpPr/>
          <p:nvPr/>
        </p:nvSpPr>
        <p:spPr>
          <a:xfrm>
            <a:off x="6031149" y="3434426"/>
            <a:ext cx="2371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33:10;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A382AB-2555-4B49-9946-F1056990B8EB}"/>
              </a:ext>
            </a:extLst>
          </p:cNvPr>
          <p:cNvSpPr/>
          <p:nvPr/>
        </p:nvSpPr>
        <p:spPr>
          <a:xfrm>
            <a:off x="704094" y="3947532"/>
            <a:ext cx="2589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Sam. 2:7-8;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0A012B-A9A9-4437-AB5D-DEBFBFFC7917}"/>
              </a:ext>
            </a:extLst>
          </p:cNvPr>
          <p:cNvSpPr/>
          <p:nvPr/>
        </p:nvSpPr>
        <p:spPr>
          <a:xfrm>
            <a:off x="3574002" y="3947529"/>
            <a:ext cx="1926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41:8;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1C56DA-5D1C-4619-A1C1-57E7C2933CE1}"/>
              </a:ext>
            </a:extLst>
          </p:cNvPr>
          <p:cNvSpPr txBox="1"/>
          <p:nvPr/>
        </p:nvSpPr>
        <p:spPr>
          <a:xfrm>
            <a:off x="6032091" y="3931489"/>
            <a:ext cx="2448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98:3;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7268431-BC08-427D-815B-A164AB62689D}"/>
              </a:ext>
            </a:extLst>
          </p:cNvPr>
          <p:cNvSpPr/>
          <p:nvPr/>
        </p:nvSpPr>
        <p:spPr>
          <a:xfrm>
            <a:off x="713190" y="4482074"/>
            <a:ext cx="2589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17:7;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5E8404-4375-4A25-95D5-7D1543BE02FA}"/>
              </a:ext>
            </a:extLst>
          </p:cNvPr>
          <p:cNvSpPr/>
          <p:nvPr/>
        </p:nvSpPr>
        <p:spPr>
          <a:xfrm>
            <a:off x="3583098" y="4482071"/>
            <a:ext cx="2353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132:11; </a:t>
            </a:r>
          </a:p>
        </p:txBody>
      </p:sp>
    </p:spTree>
    <p:extLst>
      <p:ext uri="{BB962C8B-B14F-4D97-AF65-F5344CB8AC3E}">
        <p14:creationId xmlns:p14="http://schemas.microsoft.com/office/powerpoint/2010/main" val="10984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5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DA6229-8794-441E-8F6E-6C7B741AF9CE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E81728-AFFE-4EE2-AAB3-85D6CA17704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1444689" y="1776772"/>
            <a:ext cx="241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61,281,421 </a:t>
            </a:r>
            <a:endParaRPr lang="en-US" sz="12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94E96-09FE-4FF3-B816-037DC5402356}"/>
              </a:ext>
            </a:extLst>
          </p:cNvPr>
          <p:cNvSpPr txBox="1"/>
          <p:nvPr/>
        </p:nvSpPr>
        <p:spPr>
          <a:xfrm>
            <a:off x="1437760" y="2296317"/>
            <a:ext cx="241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1,380</a:t>
            </a:r>
            <a:endParaRPr lang="en-US" sz="12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60544-318B-4C57-A812-D04D86D5B7F0}"/>
              </a:ext>
            </a:extLst>
          </p:cNvPr>
          <p:cNvSpPr txBox="1"/>
          <p:nvPr/>
        </p:nvSpPr>
        <p:spPr>
          <a:xfrm>
            <a:off x="1646102" y="2341878"/>
            <a:ext cx="39572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ECEEDE-94EB-4893-80D7-1F0D49251751}"/>
              </a:ext>
            </a:extLst>
          </p:cNvPr>
          <p:cNvCxnSpPr>
            <a:cxnSpLocks/>
          </p:cNvCxnSpPr>
          <p:nvPr/>
        </p:nvCxnSpPr>
        <p:spPr>
          <a:xfrm flipV="1">
            <a:off x="1956169" y="2819632"/>
            <a:ext cx="1855214" cy="21542"/>
          </a:xfrm>
          <a:prstGeom prst="line">
            <a:avLst/>
          </a:prstGeom>
          <a:ln w="57150" cap="rnd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2B0D531-CC79-4D96-884B-DE8F746838F0}"/>
              </a:ext>
            </a:extLst>
          </p:cNvPr>
          <p:cNvSpPr txBox="1"/>
          <p:nvPr/>
        </p:nvSpPr>
        <p:spPr>
          <a:xfrm>
            <a:off x="1441345" y="2820965"/>
            <a:ext cx="241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61,282,831 </a:t>
            </a:r>
            <a:endParaRPr lang="en-US" sz="12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0AD724-C278-4601-B516-5568FA2BE264}"/>
              </a:ext>
            </a:extLst>
          </p:cNvPr>
          <p:cNvSpPr txBox="1"/>
          <p:nvPr/>
        </p:nvSpPr>
        <p:spPr>
          <a:xfrm>
            <a:off x="421181" y="3374970"/>
            <a:ext cx="717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1,535,000,000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worldwide since 1980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703705-E197-4BAB-8B89-0AC75D4E2234}"/>
              </a:ext>
            </a:extLst>
          </p:cNvPr>
          <p:cNvSpPr txBox="1"/>
          <p:nvPr/>
        </p:nvSpPr>
        <p:spPr>
          <a:xfrm>
            <a:off x="3979028" y="1773381"/>
            <a:ext cx="457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01/22/1973 – 05/11/2019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7A957-0B6F-44E4-B1F9-FD8D09DFFA7A}"/>
              </a:ext>
            </a:extLst>
          </p:cNvPr>
          <p:cNvSpPr txBox="1"/>
          <p:nvPr/>
        </p:nvSpPr>
        <p:spPr>
          <a:xfrm>
            <a:off x="3981799" y="2291542"/>
            <a:ext cx="2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far today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5B0178-8E09-4E13-ABA4-7B8F0D73C8FF}"/>
              </a:ext>
            </a:extLst>
          </p:cNvPr>
          <p:cNvSpPr txBox="1"/>
          <p:nvPr/>
        </p:nvSpPr>
        <p:spPr>
          <a:xfrm>
            <a:off x="3984570" y="2815245"/>
            <a:ext cx="2424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date</a:t>
            </a:r>
          </a:p>
        </p:txBody>
      </p:sp>
    </p:spTree>
    <p:extLst>
      <p:ext uri="{BB962C8B-B14F-4D97-AF65-F5344CB8AC3E}">
        <p14:creationId xmlns:p14="http://schemas.microsoft.com/office/powerpoint/2010/main" val="13001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11" grpId="0"/>
      <p:bldP spid="12" grpId="0"/>
      <p:bldP spid="13" grpId="0"/>
      <p:bldP spid="13" grpId="1"/>
      <p:bldP spid="14" grpId="0"/>
      <p:bldP spid="14" grpId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DA6229-8794-441E-8F6E-6C7B741AF9CE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5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98D5215-271D-4C5B-8F69-DBF556928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703">
            <a:off x="6461080" y="2265023"/>
            <a:ext cx="2221945" cy="2780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E81728-AFFE-4EE2-AAB3-85D6CA17704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247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“Heavenly Father, we come before you today to ask Your forgiveness and to seek Your direction and guidance.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know Your word says, ‘Woe to those who call evil good,’ but that is exactly what we have done.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lost our spiritual equilibrium and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inverted our values.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confess that we have ridiculed the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truth of Your word in the name of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pluralism.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have worshiped other gods and called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‘multiculturalism.’</a:t>
            </a:r>
          </a:p>
          <a:p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75C40-81F2-48F9-A9AC-3BF0B235FFA9}"/>
              </a:ext>
            </a:extLst>
          </p:cNvPr>
          <p:cNvSpPr txBox="1"/>
          <p:nvPr/>
        </p:nvSpPr>
        <p:spPr>
          <a:xfrm>
            <a:off x="6215859" y="4839127"/>
            <a:ext cx="2768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 Joe Wright 01/23/1996</a:t>
            </a:r>
          </a:p>
        </p:txBody>
      </p:sp>
    </p:spTree>
    <p:extLst>
      <p:ext uri="{BB962C8B-B14F-4D97-AF65-F5344CB8AC3E}">
        <p14:creationId xmlns:p14="http://schemas.microsoft.com/office/powerpoint/2010/main" val="11619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98D5215-271D-4C5B-8F69-DBF556928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703">
            <a:off x="6461080" y="2265023"/>
            <a:ext cx="2221945" cy="2780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E81728-AFFE-4EE2-AAB3-85D6CA17704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247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have endorsed perversion and called it ‘an alternative lifestyle.’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have exploited the poor and called It ‘a lottery.’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have neglected the needy and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it ‘self-preservation.’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have rewarded laziness and called it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‘welfare.’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the name of ‘choice,’ we have killed our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unborn.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 the name of ‘right to life,’ we have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killed abortionists.</a:t>
            </a:r>
          </a:p>
          <a:p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75C40-81F2-48F9-A9AC-3BF0B235FFA9}"/>
              </a:ext>
            </a:extLst>
          </p:cNvPr>
          <p:cNvSpPr txBox="1"/>
          <p:nvPr/>
        </p:nvSpPr>
        <p:spPr>
          <a:xfrm>
            <a:off x="6215859" y="4839127"/>
            <a:ext cx="2768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 Joe Wright 01/23/1996</a:t>
            </a:r>
          </a:p>
        </p:txBody>
      </p:sp>
    </p:spTree>
    <p:extLst>
      <p:ext uri="{BB962C8B-B14F-4D97-AF65-F5344CB8AC3E}">
        <p14:creationId xmlns:p14="http://schemas.microsoft.com/office/powerpoint/2010/main" val="89846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98D5215-271D-4C5B-8F69-DBF556928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703">
            <a:off x="6461080" y="2265023"/>
            <a:ext cx="2221945" cy="2780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E81728-AFFE-4EE2-AAB3-85D6CA17704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247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have neglected to discipline our children and called it ‘building esteem.’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have abused power and called it ‘political savvy.’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“We’ve coveted our neighbors’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possessions and called it ‘taxes.’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“We’ve polluted the air with profanity and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pornography and called it ‘freedom of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expression.’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“We’ve ridiculed the time-honored values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our forefathers and called it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‘enlightenment.’</a:t>
            </a:r>
          </a:p>
          <a:p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75C40-81F2-48F9-A9AC-3BF0B235FFA9}"/>
              </a:ext>
            </a:extLst>
          </p:cNvPr>
          <p:cNvSpPr txBox="1"/>
          <p:nvPr/>
        </p:nvSpPr>
        <p:spPr>
          <a:xfrm>
            <a:off x="6215859" y="4839127"/>
            <a:ext cx="2768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 Joe Wright 01/23/1996</a:t>
            </a:r>
          </a:p>
        </p:txBody>
      </p:sp>
    </p:spTree>
    <p:extLst>
      <p:ext uri="{BB962C8B-B14F-4D97-AF65-F5344CB8AC3E}">
        <p14:creationId xmlns:p14="http://schemas.microsoft.com/office/powerpoint/2010/main" val="39060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91E874-2FFD-4844-AE53-931D13A0942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98D5215-271D-4C5B-8F69-DBF556928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703">
            <a:off x="6461080" y="2265023"/>
            <a:ext cx="2221945" cy="2780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E81728-AFFE-4EE2-AAB3-85D6CA17704C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24735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“Search us, oh God, and know our hearts today. Try us and show us any wicked way in us. Cleanse us from every sin and set us free.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“Guide and bless these men and women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have been sent here by the people of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Kansas and who have been ordained by 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to govern this great state.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“Grant them Your wisdom to rule, and may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decisions direct us to the center of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will.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ask it in the name of Your son, the</a:t>
            </a:r>
          </a:p>
          <a:p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Savior, Jesus Christ. Amen.”</a:t>
            </a:r>
            <a:endParaRPr lang="en-US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75C40-81F2-48F9-A9AC-3BF0B235FFA9}"/>
              </a:ext>
            </a:extLst>
          </p:cNvPr>
          <p:cNvSpPr txBox="1"/>
          <p:nvPr/>
        </p:nvSpPr>
        <p:spPr>
          <a:xfrm>
            <a:off x="6215859" y="4839127"/>
            <a:ext cx="2768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 Joe Wright 01/23/1996</a:t>
            </a:r>
          </a:p>
        </p:txBody>
      </p:sp>
    </p:spTree>
    <p:extLst>
      <p:ext uri="{BB962C8B-B14F-4D97-AF65-F5344CB8AC3E}">
        <p14:creationId xmlns:p14="http://schemas.microsoft.com/office/powerpoint/2010/main" val="11257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DA6229-8794-441E-8F6E-6C7B741AF9CE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5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662764-F9C2-4F84-81EC-1942AA7134DC}"/>
              </a:ext>
            </a:extLst>
          </p:cNvPr>
          <p:cNvSpPr/>
          <p:nvPr/>
        </p:nvSpPr>
        <p:spPr>
          <a:xfrm>
            <a:off x="3894264" y="854503"/>
            <a:ext cx="2693960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1:28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“Rejoice, highly favored one, the Lord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you; blessed 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among women!”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927964-5956-48F4-ACFA-FA9EE940B9D3}"/>
              </a:ext>
            </a:extLst>
          </p:cNvPr>
          <p:cNvSpPr/>
          <p:nvPr/>
        </p:nvSpPr>
        <p:spPr>
          <a:xfrm>
            <a:off x="3885566" y="3845436"/>
            <a:ext cx="1907527" cy="702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2379017"/>
            <a:ext cx="7973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highly favored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charitoō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(verb form of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3C311-F847-4C24-B07F-26786489C9EE}"/>
              </a:ext>
            </a:extLst>
          </p:cNvPr>
          <p:cNvSpPr txBox="1"/>
          <p:nvPr/>
        </p:nvSpPr>
        <p:spPr>
          <a:xfrm>
            <a:off x="390176" y="3386147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1:6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praise of the glory of His grace, by which He made us accepted in the Beloved.</a:t>
            </a:r>
          </a:p>
        </p:txBody>
      </p:sp>
    </p:spTree>
    <p:extLst>
      <p:ext uri="{BB962C8B-B14F-4D97-AF65-F5344CB8AC3E}">
        <p14:creationId xmlns:p14="http://schemas.microsoft.com/office/powerpoint/2010/main" val="17639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9" grpId="0" animBg="1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91E874-2FFD-4844-AE53-931D13A0942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5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4wkem125">
            <a:extLst>
              <a:ext uri="{FF2B5EF4-FFF2-40B4-BE49-F238E27FC236}">
                <a16:creationId xmlns:a16="http://schemas.microsoft.com/office/drawing/2014/main" id="{9ABE8CED-BBFE-43BC-8EFA-0C7ABAA63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4" y="2126890"/>
            <a:ext cx="1195660" cy="11956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4-6wks">
            <a:extLst>
              <a:ext uri="{FF2B5EF4-FFF2-40B4-BE49-F238E27FC236}">
                <a16:creationId xmlns:a16="http://schemas.microsoft.com/office/drawing/2014/main" id="{F271FBC4-ACEC-4577-A293-7EFE217BB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4" y="3403400"/>
            <a:ext cx="1195660" cy="1053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F12FA1CA-62C5-43E9-99AD-BB2ADCBD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845" y="2155146"/>
            <a:ext cx="70402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4 ~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 forms (nervous system), heart/circulatory system begins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E670869-6D9E-4068-952D-1C3A88B0A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861" y="3375872"/>
            <a:ext cx="70280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5 ~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begins beating, arm/leg buds appear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7FE97A4B-44B1-4906-98EF-FA60D45EF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26415" r="51698" b="13040"/>
          <a:stretch/>
        </p:blipFill>
        <p:spPr bwMode="auto">
          <a:xfrm>
            <a:off x="442421" y="850992"/>
            <a:ext cx="1192106" cy="12020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F2EAABDA-50D8-4201-B78E-56B8ECF97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23" y="846805"/>
            <a:ext cx="70290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Fertilization ~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sperm (100% of the father) enters egg  (100% of the mother) – new life begins</a:t>
            </a:r>
            <a:endParaRPr lang="en-US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1701D2-12B1-4909-A591-4A8D689768ED}"/>
              </a:ext>
            </a:extLst>
          </p:cNvPr>
          <p:cNvSpPr txBox="1"/>
          <p:nvPr/>
        </p:nvSpPr>
        <p:spPr>
          <a:xfrm>
            <a:off x="6524628" y="5228690"/>
            <a:ext cx="2224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Trimester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3C0C80-4552-49A4-861B-C736088A48FE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6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06week125">
            <a:extLst>
              <a:ext uri="{FF2B5EF4-FFF2-40B4-BE49-F238E27FC236}">
                <a16:creationId xmlns:a16="http://schemas.microsoft.com/office/drawing/2014/main" id="{8BBFAE7F-5D6D-4631-B611-52697709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7" y="936887"/>
            <a:ext cx="1164572" cy="13881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2">
            <a:extLst>
              <a:ext uri="{FF2B5EF4-FFF2-40B4-BE49-F238E27FC236}">
                <a16:creationId xmlns:a16="http://schemas.microsoft.com/office/drawing/2014/main" id="{D8B0EFE2-A127-4298-AFA7-3BE8C2BC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764" y="865241"/>
            <a:ext cx="65733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6 ~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Brain, eye lenses, nostrils, intestines form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30977F2B-D0F9-466E-86F5-B3923EE1B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911" y="2442780"/>
            <a:ext cx="70759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7 ~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Elbows, fingers, feet, ears, eyes, nose – teeth begin to form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9564EBD-36B2-43E7-825E-72D44C14E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019" y="3995398"/>
            <a:ext cx="70909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8 ~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Cartilage and bone begins to form, intestines move to abdomen</a:t>
            </a:r>
          </a:p>
        </p:txBody>
      </p:sp>
      <p:pic>
        <p:nvPicPr>
          <p:cNvPr id="19" name="Picture 11" descr="7weeks120">
            <a:extLst>
              <a:ext uri="{FF2B5EF4-FFF2-40B4-BE49-F238E27FC236}">
                <a16:creationId xmlns:a16="http://schemas.microsoft.com/office/drawing/2014/main" id="{5D8FF22F-4609-40C5-8D65-E6B94204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8" y="2419633"/>
            <a:ext cx="887377" cy="143125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8week120">
            <a:extLst>
              <a:ext uri="{FF2B5EF4-FFF2-40B4-BE49-F238E27FC236}">
                <a16:creationId xmlns:a16="http://schemas.microsoft.com/office/drawing/2014/main" id="{53A28303-67F9-4E79-A943-5A9A1019B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9" y="3947829"/>
            <a:ext cx="1166473" cy="11962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108218F-2AF7-4E1D-8B64-02B908A32009}"/>
              </a:ext>
            </a:extLst>
          </p:cNvPr>
          <p:cNvSpPr txBox="1"/>
          <p:nvPr/>
        </p:nvSpPr>
        <p:spPr>
          <a:xfrm>
            <a:off x="6524628" y="5228690"/>
            <a:ext cx="2224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Trimester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0F7EC2-AAE5-4E89-969D-AD717EE4FB35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0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0">
            <a:extLst>
              <a:ext uri="{FF2B5EF4-FFF2-40B4-BE49-F238E27FC236}">
                <a16:creationId xmlns:a16="http://schemas.microsoft.com/office/drawing/2014/main" id="{8F86E970-E8A6-4BF8-9F9C-8B912DD60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813" y="872480"/>
            <a:ext cx="71113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9 ~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Fingerprints, begins grasping objects, moving constantly</a:t>
            </a:r>
          </a:p>
        </p:txBody>
      </p:sp>
      <p:pic>
        <p:nvPicPr>
          <p:cNvPr id="27" name="Picture 13" descr="9week">
            <a:extLst>
              <a:ext uri="{FF2B5EF4-FFF2-40B4-BE49-F238E27FC236}">
                <a16:creationId xmlns:a16="http://schemas.microsoft.com/office/drawing/2014/main" id="{8D9B6CCF-E8AA-49FA-B878-A5D7384E1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5" y="836974"/>
            <a:ext cx="1179264" cy="11698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5">
            <a:extLst>
              <a:ext uri="{FF2B5EF4-FFF2-40B4-BE49-F238E27FC236}">
                <a16:creationId xmlns:a16="http://schemas.microsoft.com/office/drawing/2014/main" id="{976CDABF-B9DE-4C1F-9F30-F32987153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821" y="1942090"/>
            <a:ext cx="505507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10 ~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Eyelids fuse shut and irises develop; placenta begins to function</a:t>
            </a:r>
          </a:p>
        </p:txBody>
      </p:sp>
      <p:pic>
        <p:nvPicPr>
          <p:cNvPr id="29" name="Picture 12" descr="ten_weeks125">
            <a:extLst>
              <a:ext uri="{FF2B5EF4-FFF2-40B4-BE49-F238E27FC236}">
                <a16:creationId xmlns:a16="http://schemas.microsoft.com/office/drawing/2014/main" id="{1F1EFC96-9D05-4F75-8B27-EF420902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0" y="2111810"/>
            <a:ext cx="1179067" cy="11602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11_weeks">
            <a:extLst>
              <a:ext uri="{FF2B5EF4-FFF2-40B4-BE49-F238E27FC236}">
                <a16:creationId xmlns:a16="http://schemas.microsoft.com/office/drawing/2014/main" id="{44942515-5298-4292-BF03-08AD1BB3C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8"/>
          <a:stretch/>
        </p:blipFill>
        <p:spPr bwMode="auto">
          <a:xfrm>
            <a:off x="452780" y="3351064"/>
            <a:ext cx="1191990" cy="1286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8">
            <a:extLst>
              <a:ext uri="{FF2B5EF4-FFF2-40B4-BE49-F238E27FC236}">
                <a16:creationId xmlns:a16="http://schemas.microsoft.com/office/drawing/2014/main" id="{30977F2B-D0F9-466E-86F5-B3923EE1B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831" y="3330308"/>
            <a:ext cx="70863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11 ~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organs formed, gender is visible, intestines begin functioning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829092-60D3-4C85-BC92-D68A3866C49A}"/>
              </a:ext>
            </a:extLst>
          </p:cNvPr>
          <p:cNvSpPr txBox="1"/>
          <p:nvPr/>
        </p:nvSpPr>
        <p:spPr>
          <a:xfrm>
            <a:off x="6524628" y="5228690"/>
            <a:ext cx="2224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Trimester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6CDD18-C897-44EF-AD8F-9419E83693CE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39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  <a:cs typeface="Times New Roman" panose="02020603050405020304" pitchFamily="18" charset="0"/>
              </a:rPr>
              <a:t>80</a:t>
            </a:r>
            <a:endParaRPr lang="en-US" sz="5400" dirty="0">
              <a:solidFill>
                <a:srgbClr val="530006"/>
              </a:solidFill>
              <a:latin typeface="Times and Times ag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8AE46C-D1B2-494A-B7CF-986C3E388574}" vid="{F4976BE7-E753-4755-B762-BFB8B279BA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</Template>
  <TotalTime>3969</TotalTime>
  <Words>1370</Words>
  <Application>Microsoft Office PowerPoint</Application>
  <PresentationFormat>On-screen Show (4:3)</PresentationFormat>
  <Paragraphs>195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Times New Roman</vt:lpstr>
      <vt:lpstr>Calibri Light</vt:lpstr>
      <vt:lpstr>Calibri</vt:lpstr>
      <vt:lpstr>Times and Times again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20</cp:revision>
  <dcterms:created xsi:type="dcterms:W3CDTF">2019-05-09T02:41:40Z</dcterms:created>
  <dcterms:modified xsi:type="dcterms:W3CDTF">2019-05-11T23:04:44Z</dcterms:modified>
</cp:coreProperties>
</file>