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6" r:id="rId3"/>
    <p:sldId id="258" r:id="rId4"/>
    <p:sldId id="271" r:id="rId5"/>
    <p:sldId id="272" r:id="rId6"/>
    <p:sldId id="259" r:id="rId7"/>
    <p:sldId id="260" r:id="rId8"/>
    <p:sldId id="261" r:id="rId9"/>
    <p:sldId id="275" r:id="rId10"/>
    <p:sldId id="277" r:id="rId11"/>
    <p:sldId id="276" r:id="rId12"/>
    <p:sldId id="273" r:id="rId13"/>
    <p:sldId id="274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embeddedFontLst>
    <p:embeddedFont>
      <p:font typeface="Castellar" panose="020A0402060406010301" pitchFamily="18" charset="0"/>
      <p:regular r:id="rId23"/>
    </p:embeddedFont>
    <p:embeddedFont>
      <p:font typeface="vtks distress" panose="02000000000000000000" pitchFamily="2" charset="0"/>
      <p:regular r:id="rId24"/>
    </p:embeddedFont>
    <p:embeddedFont>
      <p:font typeface="Abadi MT Condensed Extra Bold" panose="020B0A06030101010103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45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13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9F70-DE8E-45B9-A009-199EA26152A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9" y="496711"/>
            <a:ext cx="431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420" y="1574804"/>
            <a:ext cx="431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-10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03" y="3583251"/>
            <a:ext cx="1515184" cy="838830"/>
          </a:xfrm>
          <a:prstGeom prst="rect">
            <a:avLst/>
          </a:prstGeom>
          <a:effectLst>
            <a:glow rad="381000">
              <a:schemeClr val="bg2">
                <a:alpha val="7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928531" y="3364590"/>
            <a:ext cx="3815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CD of this message will be available (free of charge) immediately following the service.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5463" y="5074854"/>
            <a:ext cx="3815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also be available for podcast later this week at calvaryokc.com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42" y="5057839"/>
            <a:ext cx="1266507" cy="1266507"/>
          </a:xfrm>
          <a:prstGeom prst="rect">
            <a:avLst/>
          </a:prstGeom>
          <a:effectLst>
            <a:glow rad="381000">
              <a:schemeClr val="bg2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42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men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ba'als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i.e. the lords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Shechem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9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609" t="15700" r="22066" b="17053"/>
          <a:stretch/>
        </p:blipFill>
        <p:spPr>
          <a:xfrm>
            <a:off x="457200" y="830997"/>
            <a:ext cx="7606310" cy="571705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7" name="Group 6"/>
          <p:cNvGrpSpPr/>
          <p:nvPr/>
        </p:nvGrpSpPr>
        <p:grpSpPr>
          <a:xfrm>
            <a:off x="4154311" y="3012958"/>
            <a:ext cx="1339811" cy="461665"/>
            <a:chOff x="4351167" y="2705357"/>
            <a:chExt cx="1339811" cy="461665"/>
          </a:xfrm>
        </p:grpSpPr>
        <p:sp>
          <p:nvSpPr>
            <p:cNvPr id="11" name="Oval 10"/>
            <p:cNvSpPr/>
            <p:nvPr/>
          </p:nvSpPr>
          <p:spPr>
            <a:xfrm>
              <a:off x="5541466" y="2898222"/>
              <a:ext cx="149512" cy="1644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1167" y="2705357"/>
              <a:ext cx="123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MT Condensed Extra Bold" panose="020B0A06030101010103" pitchFamily="34" charset="0"/>
                </a:rPr>
                <a:t>Shechem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endParaRP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4989690" y="2610555"/>
            <a:ext cx="1371600" cy="533400"/>
            <a:chOff x="2688" y="1632"/>
            <a:chExt cx="864" cy="336"/>
          </a:xfrm>
        </p:grpSpPr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2976" y="182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688" y="1632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Mt. Ebal</a:t>
              </a:r>
            </a:p>
          </p:txBody>
        </p:sp>
      </p:grp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4264376" y="3375378"/>
            <a:ext cx="1676400" cy="549275"/>
            <a:chOff x="2352" y="2160"/>
            <a:chExt cx="1056" cy="346"/>
          </a:xfrm>
        </p:grpSpPr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>
              <a:off x="2928" y="2160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352" y="2256"/>
              <a:ext cx="10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Mt. Gerizim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33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3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elohim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NIV,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(also in v. 13)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6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4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 of ill will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en-US" sz="32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ruach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 spirit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9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9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05">
            <a:off x="2193775" y="2236849"/>
            <a:ext cx="5230586" cy="42582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776" y="130387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Puah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splendid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130" y="182880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beloved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25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8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Ascent of Heres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sun was up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838200" y="629358"/>
            <a:ext cx="7467600" cy="5764213"/>
            <a:chOff x="528" y="240"/>
            <a:chExt cx="4704" cy="3631"/>
          </a:xfrm>
        </p:grpSpPr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528" y="240"/>
              <a:ext cx="4704" cy="3631"/>
              <a:chOff x="528" y="240"/>
              <a:chExt cx="4704" cy="3631"/>
            </a:xfrm>
          </p:grpSpPr>
          <p:pic>
            <p:nvPicPr>
              <p:cNvPr id="13" name="Picture 8" descr="MCj0099600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3264"/>
                <a:ext cx="4704" cy="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 rot="16200000">
                <a:off x="1080" y="792"/>
                <a:ext cx="3264" cy="2160"/>
              </a:xfrm>
              <a:prstGeom prst="flowChartDelay">
                <a:avLst/>
              </a:pr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 rot="2762375">
                <a:off x="1673" y="3402"/>
                <a:ext cx="190" cy="206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AutoShape 6"/>
              <p:cNvSpPr>
                <a:spLocks noChangeArrowheads="1"/>
              </p:cNvSpPr>
              <p:nvPr/>
            </p:nvSpPr>
            <p:spPr bwMode="auto">
              <a:xfrm rot="16200000">
                <a:off x="1210" y="936"/>
                <a:ext cx="3264" cy="2160"/>
              </a:xfrm>
              <a:prstGeom prst="flowChartDelay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7" name="Picture 14" descr="MCNA01566_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2832"/>
                <a:ext cx="584" cy="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5" descr="MCNA00964_0000[1]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2832"/>
                <a:ext cx="554" cy="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6" descr="MCNA01575_0000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3024"/>
                <a:ext cx="844" cy="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7" descr="MCj03318260000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2928"/>
                <a:ext cx="562" cy="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8" descr="MCj01232050000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2880"/>
                <a:ext cx="677" cy="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AutoShape 29"/>
            <p:cNvSpPr>
              <a:spLocks noChangeArrowheads="1"/>
            </p:cNvSpPr>
            <p:nvPr/>
          </p:nvSpPr>
          <p:spPr bwMode="auto">
            <a:xfrm rot="678596" flipH="1">
              <a:off x="2967" y="476"/>
              <a:ext cx="384" cy="192"/>
            </a:xfrm>
            <a:prstGeom prst="lightningBolt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774244" y="2000961"/>
            <a:ext cx="3429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stellar" panose="020A0402060406010301" pitchFamily="18" charset="0"/>
              </a:rPr>
              <a:t>Here Lies Fred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873018" y="3374854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stellar" panose="020A0402060406010301" pitchFamily="18" charset="0"/>
              </a:rPr>
              <a:t>Born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stellar" panose="020A0402060406010301" pitchFamily="18" charset="0"/>
              </a:rPr>
              <a:t>???? </a:t>
            </a:r>
            <a:endParaRPr lang="en-US" sz="4000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astellar" panose="020A0402060406010301" pitchFamily="18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526841" y="3366916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stellar" panose="020A0402060406010301" pitchFamily="18" charset="0"/>
              </a:rPr>
              <a:t>died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stellar" panose="020A0402060406010301" pitchFamily="18" charset="0"/>
              </a:rPr>
              <a:t>???? 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4359628" y="3735214"/>
            <a:ext cx="6752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27980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0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1,700 shekels of gold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$800,000 and $1,000,000 by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today's standards ($1278 oz.)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8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5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Abimelech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(father), </a:t>
            </a:r>
            <a:r>
              <a:rPr lang="en-US" sz="32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(possessive suffix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  <a:r>
              <a:rPr lang="en-US" sz="32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melech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333" y="1809038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father is king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1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2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609" t="15700" r="22066" b="17053"/>
          <a:stretch/>
        </p:blipFill>
        <p:spPr>
          <a:xfrm>
            <a:off x="457200" y="830997"/>
            <a:ext cx="7606310" cy="571705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7" name="Group 6"/>
          <p:cNvGrpSpPr/>
          <p:nvPr/>
        </p:nvGrpSpPr>
        <p:grpSpPr>
          <a:xfrm>
            <a:off x="4154311" y="3012958"/>
            <a:ext cx="1339811" cy="461665"/>
            <a:chOff x="4351167" y="2705357"/>
            <a:chExt cx="1339811" cy="461665"/>
          </a:xfrm>
        </p:grpSpPr>
        <p:sp>
          <p:nvSpPr>
            <p:cNvPr id="11" name="Oval 10"/>
            <p:cNvSpPr/>
            <p:nvPr/>
          </p:nvSpPr>
          <p:spPr>
            <a:xfrm>
              <a:off x="5541466" y="2898222"/>
              <a:ext cx="149512" cy="1644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1167" y="2705357"/>
              <a:ext cx="123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MT Condensed Extra Bold" panose="020B0A06030101010103" pitchFamily="34" charset="0"/>
                </a:rPr>
                <a:t>Shechem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88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08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10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udg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udges">
      <a:majorFont>
        <a:latin typeface="Abadi MT Condensed Extra Bold"/>
        <a:ea typeface=""/>
        <a:cs typeface=""/>
      </a:majorFont>
      <a:minorFont>
        <a:latin typeface="Abadi MT Condensed Extra Bo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badi MT Condensed Extra Bold" panose="020B0A060301010101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984D87D-F3FE-4770-BFF5-9B35EE37227B}" vid="{E329A9A1-F531-4C07-B2FF-58F6F16AA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Judges</Template>
  <TotalTime>1573</TotalTime>
  <Words>186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Castellar</vt:lpstr>
      <vt:lpstr>vtks distress</vt:lpstr>
      <vt:lpstr>Abadi MT Condensed Extra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12</cp:revision>
  <dcterms:created xsi:type="dcterms:W3CDTF">2014-05-13T20:08:26Z</dcterms:created>
  <dcterms:modified xsi:type="dcterms:W3CDTF">2014-05-14T22:21:49Z</dcterms:modified>
</cp:coreProperties>
</file>