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2743200" cx="36576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e57babc0f_0_13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e57babc0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f553dbe2c_0_10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f553dbe2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b3df7d7_0_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b3df7d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f553dbe2c_0_10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f553dbe2c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f8bc730f2_0_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f8bc730f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f8bc730f2_0_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f8bc730f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f8bc730f2_0_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f8bc730f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f8bc730f2_0_2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f8bc730f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f8bc730f2_0_2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f8bc730f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f8bc730f2_0_3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f8bc730f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f553dbe2c_0_26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f553dbe2c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f8bc730f2_0_4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f8bc730f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f8bc730f2_0_5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f8bc730f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f8bc730f2_0_5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f8bc730f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f8bc730f2_0_6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f8bc730f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f8bc730f2_0_6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f8bc730f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f8bc730f2_0_8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f8bc730f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f8bc730f2_0_9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f8bc730f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f8bc730f2_0_10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f8bc730f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f8bc730f2_0_9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f8bc730f2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f8bc730f2_0_11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f8bc730f2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f553dbe2c_0_9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f553dbe2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f8bc730f2_0_12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f8bc730f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f8bc730f2_0_12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f8bc730f2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f7be9bd07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f7be9bd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f8bc730f2_0_15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f8bc730f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0cc945807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0cc9458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0cc945807_0_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0cc94580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f8bc730f2_0_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f8bc730f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0cc945807_0_1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0cc94580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0cc945807_0_1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0cc94580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0cc945807_0_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0cc94580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24683" y="397107"/>
            <a:ext cx="3408300" cy="10947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24680" y="1511533"/>
            <a:ext cx="3408300" cy="4227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24680" y="589933"/>
            <a:ext cx="3408300" cy="10473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24680" y="1681187"/>
            <a:ext cx="3408300" cy="6939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 algn="ctr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indent="-266700" lvl="1" marL="9144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2pPr>
            <a:lvl3pPr indent="-266700" lvl="2" marL="1371600" algn="ctr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3pPr>
            <a:lvl4pPr indent="-266700" lvl="3" marL="1828800" algn="ctr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4pPr>
            <a:lvl5pPr indent="-266700" lvl="4" marL="22860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5pPr>
            <a:lvl6pPr indent="-266700" lvl="5" marL="2743200" algn="ctr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6pPr>
            <a:lvl7pPr indent="-266700" lvl="6" marL="3200400" algn="ctr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7pPr>
            <a:lvl8pPr indent="-266700" lvl="7" marL="3657600" algn="ctr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8pPr>
            <a:lvl9pPr indent="-266700" lvl="8" marL="4114800" algn="ctr">
              <a:spcBef>
                <a:spcPts val="700"/>
              </a:spcBef>
              <a:spcAft>
                <a:spcPts val="700"/>
              </a:spcAft>
              <a:buSzPts val="6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24680" y="1147120"/>
            <a:ext cx="3408300" cy="4491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24680" y="614653"/>
            <a:ext cx="34083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indent="-266700" lvl="1" marL="9144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2pPr>
            <a:lvl3pPr indent="-266700" lvl="2" marL="1371600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3pPr>
            <a:lvl4pPr indent="-266700" lvl="3" marL="1828800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4pPr>
            <a:lvl5pPr indent="-266700" lvl="4" marL="22860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5pPr>
            <a:lvl6pPr indent="-266700" lvl="5" marL="2743200">
              <a:spcBef>
                <a:spcPts val="700"/>
              </a:spcBef>
              <a:spcAft>
                <a:spcPts val="0"/>
              </a:spcAft>
              <a:buSzPts val="600"/>
              <a:buChar char="■"/>
              <a:defRPr/>
            </a:lvl6pPr>
            <a:lvl7pPr indent="-266700" lvl="6" marL="3200400">
              <a:spcBef>
                <a:spcPts val="700"/>
              </a:spcBef>
              <a:spcAft>
                <a:spcPts val="0"/>
              </a:spcAft>
              <a:buSzPts val="600"/>
              <a:buChar char="●"/>
              <a:defRPr/>
            </a:lvl7pPr>
            <a:lvl8pPr indent="-266700" lvl="7" marL="3657600">
              <a:spcBef>
                <a:spcPts val="700"/>
              </a:spcBef>
              <a:spcAft>
                <a:spcPts val="0"/>
              </a:spcAft>
              <a:buSzPts val="600"/>
              <a:buChar char="○"/>
              <a:defRPr/>
            </a:lvl8pPr>
            <a:lvl9pPr indent="-266700" lvl="8" marL="4114800">
              <a:spcBef>
                <a:spcPts val="700"/>
              </a:spcBef>
              <a:spcAft>
                <a:spcPts val="700"/>
              </a:spcAft>
              <a:buSzPts val="6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24680" y="614653"/>
            <a:ext cx="15999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6700" lvl="0" marL="45720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1932960" y="614653"/>
            <a:ext cx="1599900" cy="18222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6700" lvl="0" marL="45720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24680" y="296320"/>
            <a:ext cx="1123200" cy="4029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24680" y="741120"/>
            <a:ext cx="1123200" cy="16956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indent="-260350" lvl="0" marL="45720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>
              <a:spcBef>
                <a:spcPts val="70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>
              <a:spcBef>
                <a:spcPts val="70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>
              <a:spcBef>
                <a:spcPts val="70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>
              <a:spcBef>
                <a:spcPts val="700"/>
              </a:spcBef>
              <a:spcAft>
                <a:spcPts val="700"/>
              </a:spcAft>
              <a:buSzPts val="500"/>
              <a:buChar char="■"/>
              <a:defRPr sz="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96100" y="240080"/>
            <a:ext cx="2547000" cy="21819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828800" y="13"/>
            <a:ext cx="1828800" cy="27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06200" y="657693"/>
            <a:ext cx="1618200" cy="7905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06200" y="1494973"/>
            <a:ext cx="1618200" cy="658800"/>
          </a:xfrm>
          <a:prstGeom prst="rect">
            <a:avLst/>
          </a:prstGeom>
        </p:spPr>
        <p:txBody>
          <a:bodyPr anchorCtr="0" anchor="t" bIns="40625" lIns="40625" spcFirstLastPara="1" rIns="40625" wrap="square" tIns="406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1975800" y="386240"/>
            <a:ext cx="1534800" cy="19707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>
                <a:solidFill>
                  <a:schemeClr val="dk1"/>
                </a:solidFill>
              </a:defRPr>
            </a:lvl1pPr>
            <a:lvl2pPr indent="-266700" lvl="1" marL="9144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2pPr>
            <a:lvl3pPr indent="-266700" lvl="2" marL="13716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3pPr>
            <a:lvl4pPr indent="-266700" lvl="3" marL="18288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>
                <a:solidFill>
                  <a:schemeClr val="dk1"/>
                </a:solidFill>
              </a:defRPr>
            </a:lvl4pPr>
            <a:lvl5pPr indent="-266700" lvl="4" marL="22860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5pPr>
            <a:lvl6pPr indent="-266700" lvl="5" marL="27432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6pPr>
            <a:lvl7pPr indent="-266700" lvl="6" marL="32004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>
                <a:solidFill>
                  <a:schemeClr val="dk1"/>
                </a:solidFill>
              </a:defRPr>
            </a:lvl7pPr>
            <a:lvl8pPr indent="-266700" lvl="7" marL="365760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>
                <a:solidFill>
                  <a:schemeClr val="dk1"/>
                </a:solidFill>
              </a:defRPr>
            </a:lvl8pPr>
            <a:lvl9pPr indent="-266700" lvl="8" marL="4114800"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6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24680" y="2256307"/>
            <a:ext cx="2399400" cy="3228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4680" y="237347"/>
            <a:ext cx="3408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24680" y="614653"/>
            <a:ext cx="3408300" cy="18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0625" lIns="40625" spcFirstLastPara="1" rIns="40625" wrap="square" tIns="40625">
            <a:noAutofit/>
          </a:bodyPr>
          <a:lstStyle>
            <a:lvl1pPr indent="-279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Char char="●"/>
              <a:defRPr sz="800">
                <a:solidFill>
                  <a:schemeClr val="lt2"/>
                </a:solidFill>
              </a:defRPr>
            </a:lvl1pPr>
            <a:lvl2pPr indent="-266700" lvl="1" marL="9144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2pPr>
            <a:lvl3pPr indent="-266700" lvl="2" marL="13716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3pPr>
            <a:lvl4pPr indent="-266700" lvl="3" marL="18288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●"/>
              <a:defRPr sz="600">
                <a:solidFill>
                  <a:schemeClr val="lt2"/>
                </a:solidFill>
              </a:defRPr>
            </a:lvl4pPr>
            <a:lvl5pPr indent="-266700" lvl="4" marL="22860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5pPr>
            <a:lvl6pPr indent="-266700" lvl="5" marL="27432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6pPr>
            <a:lvl7pPr indent="-266700" lvl="6" marL="32004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●"/>
              <a:defRPr sz="600">
                <a:solidFill>
                  <a:schemeClr val="lt2"/>
                </a:solidFill>
              </a:defRPr>
            </a:lvl7pPr>
            <a:lvl8pPr indent="-266700" lvl="7" marL="365760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600"/>
              <a:buChar char="○"/>
              <a:defRPr sz="600">
                <a:solidFill>
                  <a:schemeClr val="lt2"/>
                </a:solidFill>
              </a:defRPr>
            </a:lvl8pPr>
            <a:lvl9pPr indent="-266700" lvl="8" marL="411480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chemeClr val="lt2"/>
              </a:buClr>
              <a:buSzPts val="600"/>
              <a:buChar char="■"/>
              <a:defRPr sz="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388983" y="2487049"/>
            <a:ext cx="219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>
            <a:lvl1pPr lvl="0" algn="r">
              <a:buNone/>
              <a:defRPr sz="400">
                <a:solidFill>
                  <a:schemeClr val="lt2"/>
                </a:solidFill>
              </a:defRPr>
            </a:lvl1pPr>
            <a:lvl2pPr lvl="1" algn="r">
              <a:buNone/>
              <a:defRPr sz="400">
                <a:solidFill>
                  <a:schemeClr val="lt2"/>
                </a:solidFill>
              </a:defRPr>
            </a:lvl2pPr>
            <a:lvl3pPr lvl="2" algn="r">
              <a:buNone/>
              <a:defRPr sz="400">
                <a:solidFill>
                  <a:schemeClr val="lt2"/>
                </a:solidFill>
              </a:defRPr>
            </a:lvl3pPr>
            <a:lvl4pPr lvl="3" algn="r">
              <a:buNone/>
              <a:defRPr sz="400">
                <a:solidFill>
                  <a:schemeClr val="lt2"/>
                </a:solidFill>
              </a:defRPr>
            </a:lvl4pPr>
            <a:lvl5pPr lvl="4" algn="r">
              <a:buNone/>
              <a:defRPr sz="400">
                <a:solidFill>
                  <a:schemeClr val="lt2"/>
                </a:solidFill>
              </a:defRPr>
            </a:lvl5pPr>
            <a:lvl6pPr lvl="5" algn="r">
              <a:buNone/>
              <a:defRPr sz="400">
                <a:solidFill>
                  <a:schemeClr val="lt2"/>
                </a:solidFill>
              </a:defRPr>
            </a:lvl6pPr>
            <a:lvl7pPr lvl="6" algn="r">
              <a:buNone/>
              <a:defRPr sz="400">
                <a:solidFill>
                  <a:schemeClr val="lt2"/>
                </a:solidFill>
              </a:defRPr>
            </a:lvl7pPr>
            <a:lvl8pPr lvl="7" algn="r">
              <a:buNone/>
              <a:defRPr sz="400">
                <a:solidFill>
                  <a:schemeClr val="lt2"/>
                </a:solidFill>
              </a:defRPr>
            </a:lvl8pPr>
            <a:lvl9pPr lvl="8" algn="r">
              <a:buNone/>
              <a:defRPr sz="4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986"/>
            <a:ext cx="3657600" cy="205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1,700 Shekels of Gold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1,700 Shekels of gold = 43-70lbs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(depending on era)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Guzik - Over 50lbs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Clark - 70lbs, 10oz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As of 8/14/2019: 	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43lbs of Gold = $1,033,754.40</a:t>
            </a:r>
            <a:endParaRPr sz="12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70lbs of Gold = $1,682,856.00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124680" y="614653"/>
            <a:ext cx="34083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17" name="Google Shape;117;p23"/>
          <p:cNvSpPr txBox="1"/>
          <p:nvPr/>
        </p:nvSpPr>
        <p:spPr>
          <a:xfrm>
            <a:off x="1810126" y="1929933"/>
            <a:ext cx="291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8" name="Google Shape;118;p23"/>
          <p:cNvSpPr txBox="1"/>
          <p:nvPr/>
        </p:nvSpPr>
        <p:spPr>
          <a:xfrm>
            <a:off x="2734367" y="1502366"/>
            <a:ext cx="2919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9" name="Google Shape;119;p23"/>
          <p:cNvSpPr txBox="1"/>
          <p:nvPr/>
        </p:nvSpPr>
        <p:spPr>
          <a:xfrm>
            <a:off x="863867" y="1395691"/>
            <a:ext cx="291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84" y="0"/>
            <a:ext cx="2748632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John Stephen Akhwari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5722"/>
            <a:ext cx="3657601" cy="1671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Deuteronomy 17:17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And he shall not acquire </a:t>
            </a:r>
            <a:r>
              <a:rPr lang="en" sz="1400">
                <a:solidFill>
                  <a:srgbClr val="FF0000"/>
                </a:solidFill>
              </a:rPr>
              <a:t>many wives</a:t>
            </a:r>
            <a:r>
              <a:rPr lang="en" sz="1400">
                <a:solidFill>
                  <a:srgbClr val="FFFFFF"/>
                </a:solidFill>
              </a:rPr>
              <a:t> for himself, lest his heart turn away,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nor shall he acquire for himself </a:t>
            </a:r>
            <a:r>
              <a:rPr lang="en" sz="1400">
                <a:solidFill>
                  <a:srgbClr val="FF0000"/>
                </a:solidFill>
              </a:rPr>
              <a:t>excessive silver and gold</a:t>
            </a:r>
            <a:r>
              <a:rPr lang="en" sz="140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"One false step of a good man leads multitudes astray"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“Give me five minutes with a person's checkbook, and I will tell you where their heart is.” 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-Billy Graham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Monthly Supports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1" name="Google Shape;151;p28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ACTS-SR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Baptist Village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CC Githurai Kenya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City Rescue Mission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Far Reaching Ministries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His Truth Transforms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Love Link Ministries (June, 2019)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Global Hope Network Int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Shepherd’s Staff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Syndeo Ministries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Village Ministries Int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Voice Of The Martyrs</a:t>
            </a:r>
            <a:endParaRPr sz="1000">
              <a:solidFill>
                <a:srgbClr val="FFFFFF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AutoNum type="arabicParenR"/>
            </a:pPr>
            <a:r>
              <a:rPr lang="en" sz="1000">
                <a:solidFill>
                  <a:srgbClr val="FFFFFF"/>
                </a:solidFill>
              </a:rPr>
              <a:t>Crossroads Clinic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Missions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7" name="Google Shape;157;p29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Operation</a:t>
            </a:r>
            <a:r>
              <a:rPr lang="en" sz="1400">
                <a:solidFill>
                  <a:srgbClr val="FFFFFF"/>
                </a:solidFill>
              </a:rPr>
              <a:t> Christmas Child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Care Center Ministries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VBS Hands &amp; Feet Outreach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Kenya Missions - CC Githurai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Mexico Missions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Numerous Missionaries from CCOKC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Special Events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63" name="Google Shape;163;p30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Oklahoma Calvary Ministry Gathering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Pastor &amp; Leaders Conference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Baptism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Men’s Retreat: Plano</a:t>
            </a:r>
            <a:endParaRPr sz="1400"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AutoNum type="arabicParenR"/>
            </a:pPr>
            <a:r>
              <a:rPr lang="en" sz="1400">
                <a:solidFill>
                  <a:srgbClr val="FFFFFF"/>
                </a:solidFill>
              </a:rPr>
              <a:t>Fusion Conference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Women’s Retreat: CC Wichita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69" name="Google Shape;169;p31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475163"/>
            <a:ext cx="3657600" cy="203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124680" y="67653"/>
            <a:ext cx="3408300" cy="576300"/>
          </a:xfrm>
          <a:prstGeom prst="rect">
            <a:avLst/>
          </a:prstGeom>
        </p:spPr>
        <p:txBody>
          <a:bodyPr anchorCtr="0" anchor="b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JUDGES 10-12</a:t>
            </a:r>
            <a:endParaRPr sz="1100"/>
          </a:p>
        </p:txBody>
      </p:sp>
      <p:sp>
        <p:nvSpPr>
          <p:cNvPr id="62" name="Google Shape;62;p14"/>
          <p:cNvSpPr txBox="1"/>
          <p:nvPr/>
        </p:nvSpPr>
        <p:spPr>
          <a:xfrm>
            <a:off x="42900" y="600053"/>
            <a:ext cx="3575400" cy="20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4800">
                <a:solidFill>
                  <a:schemeClr val="dk1"/>
                </a:solidFill>
              </a:rPr>
              <a:t>Jephtha</a:t>
            </a:r>
            <a:endParaRPr sz="4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Olive Tree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76" name="Google Shape;176;p32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 "The trees once went forth to anoint a king over them. And they said to the olive tree, 'Reign over us!'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But the olive tree said to them, </a:t>
            </a:r>
            <a:r>
              <a:rPr lang="en" sz="1400">
                <a:solidFill>
                  <a:srgbClr val="FFFF00"/>
                </a:solidFill>
              </a:rPr>
              <a:t>'Should I cease giving my oil, With which they honor God and men</a:t>
            </a:r>
            <a:r>
              <a:rPr lang="en" sz="1400">
                <a:solidFill>
                  <a:srgbClr val="FFFFFF"/>
                </a:solidFill>
              </a:rPr>
              <a:t>, And go to sway over trees?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Fig</a:t>
            </a:r>
            <a:r>
              <a:rPr lang="en" sz="2400">
                <a:solidFill>
                  <a:srgbClr val="FFFFFF"/>
                </a:solidFill>
              </a:rPr>
              <a:t> Tree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82" name="Google Shape;182;p33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 </a:t>
            </a:r>
            <a:r>
              <a:rPr lang="en" sz="1400">
                <a:solidFill>
                  <a:srgbClr val="FFFFFF"/>
                </a:solidFill>
              </a:rPr>
              <a:t>"Then the trees said to the fig tree, 'You come and reign over us!'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But the fig tree said to them, </a:t>
            </a:r>
            <a:r>
              <a:rPr lang="en" sz="1400">
                <a:solidFill>
                  <a:srgbClr val="FFFF00"/>
                </a:solidFill>
              </a:rPr>
              <a:t>'Should I cease my sweetness and my good fruit</a:t>
            </a:r>
            <a:r>
              <a:rPr lang="en" sz="1400">
                <a:solidFill>
                  <a:srgbClr val="FFFFFF"/>
                </a:solidFill>
              </a:rPr>
              <a:t>, And go to sway over trees?'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The Vine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88" name="Google Shape;188;p34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"Then the trees said to the vine, 'You come and reign over us!'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But the vine said to them, </a:t>
            </a:r>
            <a:r>
              <a:rPr lang="en" sz="1400">
                <a:solidFill>
                  <a:srgbClr val="FFFF00"/>
                </a:solidFill>
              </a:rPr>
              <a:t>'Should I cease my new wine, Which cheers both God and men</a:t>
            </a:r>
            <a:r>
              <a:rPr lang="en" sz="1400">
                <a:solidFill>
                  <a:srgbClr val="FFFFFF"/>
                </a:solidFill>
              </a:rPr>
              <a:t>, And go to sway over trees?'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The Bramble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94" name="Google Shape;194;p35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"Then all the trees said to the bramble, 'You come and reign over us!'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And the bramble said to the trees, 'If in truth you anoint me as king over you, </a:t>
            </a:r>
            <a:r>
              <a:rPr lang="en" sz="1400">
                <a:solidFill>
                  <a:srgbClr val="FFFF00"/>
                </a:solidFill>
              </a:rPr>
              <a:t>Then come and take shelter in my shade</a:t>
            </a:r>
            <a:r>
              <a:rPr lang="en" sz="1400">
                <a:solidFill>
                  <a:srgbClr val="FFFFFF"/>
                </a:solidFill>
              </a:rPr>
              <a:t>; But if not, let fire come out of the bramble And devour the cedars of Lebanon!'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00" name="Google Shape;200;p36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01" name="Google Shape;2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43" y="0"/>
            <a:ext cx="3265713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07" name="Google Shape;207;p37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0232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15" name="Google Shape;215;p38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16" name="Google Shape;216;p38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4310"/>
            <a:ext cx="3657600" cy="235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24" name="Google Shape;224;p39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7700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31" name="Google Shape;231;p40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32" name="Google Shape;232;p40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0"/>
            <a:ext cx="2743201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39" name="Google Shape;239;p41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40" name="Google Shape;240;p41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019" y="-6867"/>
            <a:ext cx="1782361" cy="27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10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</a:rPr>
              <a:t>TOLA!</a:t>
            </a:r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47" name="Google Shape;247;p42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48" name="Google Shape;248;p42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7834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55" name="Google Shape;255;p43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56" name="Google Shape;256;p43"/>
          <p:cNvSpPr txBox="1"/>
          <p:nvPr/>
        </p:nvSpPr>
        <p:spPr>
          <a:xfrm>
            <a:off x="755425" y="2084425"/>
            <a:ext cx="1977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7834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39024"/>
              </a:lnSpc>
              <a:spcBef>
                <a:spcPts val="2300"/>
              </a:spcBef>
              <a:spcAft>
                <a:spcPts val="150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Matthew 5:13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63" name="Google Shape;263;p44"/>
          <p:cNvSpPr txBox="1"/>
          <p:nvPr>
            <p:ph idx="1" type="body"/>
          </p:nvPr>
        </p:nvSpPr>
        <p:spPr>
          <a:xfrm>
            <a:off x="45000" y="458700"/>
            <a:ext cx="3612600" cy="22674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“You are the salt of the earth”</a:t>
            </a:r>
            <a:endParaRPr sz="2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06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269" name="Google Shape;269;p45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70" name="Google Shape;27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412" y="6181"/>
            <a:ext cx="487242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10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</a:rPr>
              <a:t>&amp;</a:t>
            </a:r>
            <a:endParaRPr sz="4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</a:rPr>
              <a:t>JAIR!</a:t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Canaanite </a:t>
            </a:r>
            <a:r>
              <a:rPr lang="en" sz="2100">
                <a:solidFill>
                  <a:srgbClr val="FFFFFF"/>
                </a:solidFill>
              </a:rPr>
              <a:t>Deities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Baals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Ashtoreths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The Gods of: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Syria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Moab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Ammon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Philistines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Map of Jephtha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44750" y="614650"/>
            <a:ext cx="3612600" cy="20430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3474"/>
            <a:ext cx="3657600" cy="2376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10:10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"We have sinned against You, because we have both forsaken our God </a:t>
            </a:r>
            <a:r>
              <a:rPr b="1" lang="en" sz="1800">
                <a:solidFill>
                  <a:srgbClr val="FF0000"/>
                </a:solidFill>
              </a:rPr>
              <a:t>and</a:t>
            </a:r>
            <a:r>
              <a:rPr lang="en" sz="1800">
                <a:solidFill>
                  <a:srgbClr val="FFFFFF"/>
                </a:solidFill>
              </a:rPr>
              <a:t> served the Baals!"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10:11-12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1- Egyptians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2- Amorites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3- Ammon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4- Philistines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5- Sidonians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6- Amalekites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7- Maonites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124680" y="56707"/>
            <a:ext cx="3408300" cy="402000"/>
          </a:xfrm>
          <a:prstGeom prst="rect">
            <a:avLst/>
          </a:prstGeom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Judges 10:13-14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44750" y="614650"/>
            <a:ext cx="3612600" cy="2128500"/>
          </a:xfrm>
          <a:prstGeom prst="rect">
            <a:avLst/>
          </a:prstGeom>
          <a:ln>
            <a:noFill/>
          </a:ln>
        </p:spPr>
        <p:txBody>
          <a:bodyPr anchorCtr="0" anchor="ctr" bIns="40625" lIns="40625" spcFirstLastPara="1" rIns="40625" wrap="square" tIns="40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“Yet you have forsaken Me </a:t>
            </a:r>
            <a:r>
              <a:rPr lang="en" sz="1400">
                <a:solidFill>
                  <a:srgbClr val="FFFFFF"/>
                </a:solidFill>
              </a:rPr>
              <a:t>and</a:t>
            </a:r>
            <a:r>
              <a:rPr lang="en" sz="1400">
                <a:solidFill>
                  <a:srgbClr val="FFFFFF"/>
                </a:solidFill>
              </a:rPr>
              <a:t> served other gods.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0000"/>
                </a:solidFill>
              </a:rPr>
              <a:t>Therefore I will deliver you no more.</a:t>
            </a:r>
            <a:r>
              <a:rPr lang="en" sz="1400">
                <a:solidFill>
                  <a:srgbClr val="FFFFFF"/>
                </a:solidFill>
              </a:rPr>
              <a:t> 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Go and cry out to the gods which you have chosen; let them deliver you in your time of distress."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