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2743200" cx="3657600"/>
  <p:notesSz cx="6858000" cy="9144000"/>
  <p:embeddedFontLst>
    <p:embeddedFont>
      <p:font typeface="Caveat"/>
      <p:regular r:id="rId39"/>
      <p:bold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EFE12B14-C9EA-48F7-BC88-37C56A64A20F}">
  <a:tblStyle styleId="{EFE12B14-C9EA-48F7-BC88-37C56A64A2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aveat-bold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Caveat-regular.fntdata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e57babc0f_0_13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e57babc0f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e499a49f0_3_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e499a49f0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5e57babc0f_0_17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5e57babc0f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5e57babc0f_0_7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5e57babc0f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5e57babc0f_0_7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5e57babc0f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d653114f9_0_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4d653114f9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e57babc0f_0_4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e57babc0f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5e57babc0f_0_4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5e57babc0f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5e499a49f0_0_1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5e499a49f0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5e57babc0f_0_2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5e57babc0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5e57babc0f_0_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5e57babc0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5e57babc0f_0_5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5e57babc0f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e57babc0f_0_5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e57babc0f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e57babc0f_0_6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e57babc0f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5e57babc0f_0_8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5e57babc0f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5e57babc0f_0_9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5e57babc0f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5e57babc0f_0_9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5e57babc0f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5e57babc0f_0_14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5e57babc0f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5e57babc0f_0_10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5e57babc0f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5e57babc0f_0_12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5e57babc0f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5e57babc0f_0_10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5e57babc0f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5e57babc0f_0_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5e57babc0f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e57babc0f_0_12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e57babc0f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5e57babc0f_0_13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5e57babc0f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5e57babc0f_0_14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5e57babc0f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5e57babc0f_0_16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5e57babc0f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5e57babc0f_0_3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5e57babc0f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5e57babc0f_0_3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5e57babc0f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e57babc0f_0_1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e57babc0f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60b3df7d7_0_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60b3df7d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e57babc0f_0_1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e57babc0f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5e57babc0f_0_6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5e57babc0f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124683" y="397107"/>
            <a:ext cx="3408300" cy="1094700"/>
          </a:xfrm>
          <a:prstGeom prst="rect">
            <a:avLst/>
          </a:prstGeom>
        </p:spPr>
        <p:txBody>
          <a:bodyPr anchorCtr="0" anchor="b" bIns="40625" lIns="40625" spcFirstLastPara="1" rIns="40625" wrap="square" tIns="406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124680" y="1511533"/>
            <a:ext cx="3408300" cy="4227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124680" y="589933"/>
            <a:ext cx="3408300" cy="1047300"/>
          </a:xfrm>
          <a:prstGeom prst="rect">
            <a:avLst/>
          </a:prstGeom>
        </p:spPr>
        <p:txBody>
          <a:bodyPr anchorCtr="0" anchor="b" bIns="40625" lIns="40625" spcFirstLastPara="1" rIns="40625" wrap="square" tIns="406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124680" y="1681187"/>
            <a:ext cx="3408300" cy="6939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indent="-279400" lvl="0" marL="457200" algn="ctr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1pPr>
            <a:lvl2pPr indent="-266700" lvl="1" marL="914400" algn="ctr">
              <a:spcBef>
                <a:spcPts val="700"/>
              </a:spcBef>
              <a:spcAft>
                <a:spcPts val="0"/>
              </a:spcAft>
              <a:buSzPts val="600"/>
              <a:buChar char="○"/>
              <a:defRPr/>
            </a:lvl2pPr>
            <a:lvl3pPr indent="-266700" lvl="2" marL="1371600" algn="ctr">
              <a:spcBef>
                <a:spcPts val="700"/>
              </a:spcBef>
              <a:spcAft>
                <a:spcPts val="0"/>
              </a:spcAft>
              <a:buSzPts val="600"/>
              <a:buChar char="■"/>
              <a:defRPr/>
            </a:lvl3pPr>
            <a:lvl4pPr indent="-266700" lvl="3" marL="1828800" algn="ctr">
              <a:spcBef>
                <a:spcPts val="700"/>
              </a:spcBef>
              <a:spcAft>
                <a:spcPts val="0"/>
              </a:spcAft>
              <a:buSzPts val="600"/>
              <a:buChar char="●"/>
              <a:defRPr/>
            </a:lvl4pPr>
            <a:lvl5pPr indent="-266700" lvl="4" marL="2286000" algn="ctr">
              <a:spcBef>
                <a:spcPts val="700"/>
              </a:spcBef>
              <a:spcAft>
                <a:spcPts val="0"/>
              </a:spcAft>
              <a:buSzPts val="600"/>
              <a:buChar char="○"/>
              <a:defRPr/>
            </a:lvl5pPr>
            <a:lvl6pPr indent="-266700" lvl="5" marL="2743200" algn="ctr">
              <a:spcBef>
                <a:spcPts val="700"/>
              </a:spcBef>
              <a:spcAft>
                <a:spcPts val="0"/>
              </a:spcAft>
              <a:buSzPts val="600"/>
              <a:buChar char="■"/>
              <a:defRPr/>
            </a:lvl6pPr>
            <a:lvl7pPr indent="-266700" lvl="6" marL="3200400" algn="ctr">
              <a:spcBef>
                <a:spcPts val="700"/>
              </a:spcBef>
              <a:spcAft>
                <a:spcPts val="0"/>
              </a:spcAft>
              <a:buSzPts val="600"/>
              <a:buChar char="●"/>
              <a:defRPr/>
            </a:lvl7pPr>
            <a:lvl8pPr indent="-266700" lvl="7" marL="3657600" algn="ctr">
              <a:spcBef>
                <a:spcPts val="700"/>
              </a:spcBef>
              <a:spcAft>
                <a:spcPts val="0"/>
              </a:spcAft>
              <a:buSzPts val="600"/>
              <a:buChar char="○"/>
              <a:defRPr/>
            </a:lvl8pPr>
            <a:lvl9pPr indent="-266700" lvl="8" marL="4114800" algn="ctr">
              <a:spcBef>
                <a:spcPts val="700"/>
              </a:spcBef>
              <a:spcAft>
                <a:spcPts val="700"/>
              </a:spcAft>
              <a:buSzPts val="6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124680" y="1147120"/>
            <a:ext cx="3408300" cy="4491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124680" y="237347"/>
            <a:ext cx="3408300" cy="3054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124680" y="614653"/>
            <a:ext cx="3408300" cy="18222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1pPr>
            <a:lvl2pPr indent="-266700" lvl="1" marL="914400">
              <a:spcBef>
                <a:spcPts val="700"/>
              </a:spcBef>
              <a:spcAft>
                <a:spcPts val="0"/>
              </a:spcAft>
              <a:buSzPts val="600"/>
              <a:buChar char="○"/>
              <a:defRPr/>
            </a:lvl2pPr>
            <a:lvl3pPr indent="-266700" lvl="2" marL="1371600">
              <a:spcBef>
                <a:spcPts val="700"/>
              </a:spcBef>
              <a:spcAft>
                <a:spcPts val="0"/>
              </a:spcAft>
              <a:buSzPts val="600"/>
              <a:buChar char="■"/>
              <a:defRPr/>
            </a:lvl3pPr>
            <a:lvl4pPr indent="-266700" lvl="3" marL="1828800">
              <a:spcBef>
                <a:spcPts val="700"/>
              </a:spcBef>
              <a:spcAft>
                <a:spcPts val="0"/>
              </a:spcAft>
              <a:buSzPts val="600"/>
              <a:buChar char="●"/>
              <a:defRPr/>
            </a:lvl4pPr>
            <a:lvl5pPr indent="-266700" lvl="4" marL="2286000">
              <a:spcBef>
                <a:spcPts val="700"/>
              </a:spcBef>
              <a:spcAft>
                <a:spcPts val="0"/>
              </a:spcAft>
              <a:buSzPts val="600"/>
              <a:buChar char="○"/>
              <a:defRPr/>
            </a:lvl5pPr>
            <a:lvl6pPr indent="-266700" lvl="5" marL="2743200">
              <a:spcBef>
                <a:spcPts val="700"/>
              </a:spcBef>
              <a:spcAft>
                <a:spcPts val="0"/>
              </a:spcAft>
              <a:buSzPts val="600"/>
              <a:buChar char="■"/>
              <a:defRPr/>
            </a:lvl6pPr>
            <a:lvl7pPr indent="-266700" lvl="6" marL="3200400">
              <a:spcBef>
                <a:spcPts val="700"/>
              </a:spcBef>
              <a:spcAft>
                <a:spcPts val="0"/>
              </a:spcAft>
              <a:buSzPts val="600"/>
              <a:buChar char="●"/>
              <a:defRPr/>
            </a:lvl7pPr>
            <a:lvl8pPr indent="-266700" lvl="7" marL="3657600">
              <a:spcBef>
                <a:spcPts val="700"/>
              </a:spcBef>
              <a:spcAft>
                <a:spcPts val="0"/>
              </a:spcAft>
              <a:buSzPts val="600"/>
              <a:buChar char="○"/>
              <a:defRPr/>
            </a:lvl8pPr>
            <a:lvl9pPr indent="-266700" lvl="8" marL="4114800">
              <a:spcBef>
                <a:spcPts val="700"/>
              </a:spcBef>
              <a:spcAft>
                <a:spcPts val="700"/>
              </a:spcAft>
              <a:buSzPts val="6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124680" y="237347"/>
            <a:ext cx="3408300" cy="3054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124680" y="614653"/>
            <a:ext cx="1599900" cy="18222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indent="-266700" lvl="0" marL="45720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1pPr>
            <a:lvl2pPr indent="-260350" lvl="1" marL="9144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2pPr>
            <a:lvl3pPr indent="-260350" lvl="2" marL="1371600">
              <a:spcBef>
                <a:spcPts val="700"/>
              </a:spcBef>
              <a:spcAft>
                <a:spcPts val="0"/>
              </a:spcAft>
              <a:buSzPts val="500"/>
              <a:buChar char="■"/>
              <a:defRPr sz="500"/>
            </a:lvl3pPr>
            <a:lvl4pPr indent="-260350" lvl="3" marL="1828800">
              <a:spcBef>
                <a:spcPts val="700"/>
              </a:spcBef>
              <a:spcAft>
                <a:spcPts val="0"/>
              </a:spcAft>
              <a:buSzPts val="500"/>
              <a:buChar char="●"/>
              <a:defRPr sz="500"/>
            </a:lvl4pPr>
            <a:lvl5pPr indent="-260350" lvl="4" marL="22860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5pPr>
            <a:lvl6pPr indent="-260350" lvl="5" marL="2743200">
              <a:spcBef>
                <a:spcPts val="700"/>
              </a:spcBef>
              <a:spcAft>
                <a:spcPts val="0"/>
              </a:spcAft>
              <a:buSzPts val="500"/>
              <a:buChar char="■"/>
              <a:defRPr sz="500"/>
            </a:lvl6pPr>
            <a:lvl7pPr indent="-260350" lvl="6" marL="3200400">
              <a:spcBef>
                <a:spcPts val="700"/>
              </a:spcBef>
              <a:spcAft>
                <a:spcPts val="0"/>
              </a:spcAft>
              <a:buSzPts val="500"/>
              <a:buChar char="●"/>
              <a:defRPr sz="500"/>
            </a:lvl7pPr>
            <a:lvl8pPr indent="-260350" lvl="7" marL="36576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8pPr>
            <a:lvl9pPr indent="-260350" lvl="8" marL="4114800">
              <a:spcBef>
                <a:spcPts val="700"/>
              </a:spcBef>
              <a:spcAft>
                <a:spcPts val="700"/>
              </a:spcAft>
              <a:buSzPts val="500"/>
              <a:buChar char="■"/>
              <a:defRPr sz="5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1932960" y="614653"/>
            <a:ext cx="1599900" cy="18222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indent="-266700" lvl="0" marL="45720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1pPr>
            <a:lvl2pPr indent="-260350" lvl="1" marL="9144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2pPr>
            <a:lvl3pPr indent="-260350" lvl="2" marL="1371600">
              <a:spcBef>
                <a:spcPts val="700"/>
              </a:spcBef>
              <a:spcAft>
                <a:spcPts val="0"/>
              </a:spcAft>
              <a:buSzPts val="500"/>
              <a:buChar char="■"/>
              <a:defRPr sz="500"/>
            </a:lvl3pPr>
            <a:lvl4pPr indent="-260350" lvl="3" marL="1828800">
              <a:spcBef>
                <a:spcPts val="700"/>
              </a:spcBef>
              <a:spcAft>
                <a:spcPts val="0"/>
              </a:spcAft>
              <a:buSzPts val="500"/>
              <a:buChar char="●"/>
              <a:defRPr sz="500"/>
            </a:lvl4pPr>
            <a:lvl5pPr indent="-260350" lvl="4" marL="22860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5pPr>
            <a:lvl6pPr indent="-260350" lvl="5" marL="2743200">
              <a:spcBef>
                <a:spcPts val="700"/>
              </a:spcBef>
              <a:spcAft>
                <a:spcPts val="0"/>
              </a:spcAft>
              <a:buSzPts val="500"/>
              <a:buChar char="■"/>
              <a:defRPr sz="500"/>
            </a:lvl6pPr>
            <a:lvl7pPr indent="-260350" lvl="6" marL="3200400">
              <a:spcBef>
                <a:spcPts val="700"/>
              </a:spcBef>
              <a:spcAft>
                <a:spcPts val="0"/>
              </a:spcAft>
              <a:buSzPts val="500"/>
              <a:buChar char="●"/>
              <a:defRPr sz="500"/>
            </a:lvl7pPr>
            <a:lvl8pPr indent="-260350" lvl="7" marL="36576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8pPr>
            <a:lvl9pPr indent="-260350" lvl="8" marL="4114800">
              <a:spcBef>
                <a:spcPts val="700"/>
              </a:spcBef>
              <a:spcAft>
                <a:spcPts val="700"/>
              </a:spcAft>
              <a:buSzPts val="500"/>
              <a:buChar char="■"/>
              <a:defRPr sz="5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124680" y="237347"/>
            <a:ext cx="3408300" cy="3054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124680" y="296320"/>
            <a:ext cx="1123200" cy="402900"/>
          </a:xfrm>
          <a:prstGeom prst="rect">
            <a:avLst/>
          </a:prstGeom>
        </p:spPr>
        <p:txBody>
          <a:bodyPr anchorCtr="0" anchor="b" bIns="40625" lIns="40625" spcFirstLastPara="1" rIns="40625" wrap="square" tIns="406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124680" y="741120"/>
            <a:ext cx="1123200" cy="16956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indent="-260350" lvl="0" marL="45720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1pPr>
            <a:lvl2pPr indent="-260350" lvl="1" marL="9144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2pPr>
            <a:lvl3pPr indent="-260350" lvl="2" marL="1371600">
              <a:spcBef>
                <a:spcPts val="700"/>
              </a:spcBef>
              <a:spcAft>
                <a:spcPts val="0"/>
              </a:spcAft>
              <a:buSzPts val="500"/>
              <a:buChar char="■"/>
              <a:defRPr sz="500"/>
            </a:lvl3pPr>
            <a:lvl4pPr indent="-260350" lvl="3" marL="1828800">
              <a:spcBef>
                <a:spcPts val="700"/>
              </a:spcBef>
              <a:spcAft>
                <a:spcPts val="0"/>
              </a:spcAft>
              <a:buSzPts val="500"/>
              <a:buChar char="●"/>
              <a:defRPr sz="500"/>
            </a:lvl4pPr>
            <a:lvl5pPr indent="-260350" lvl="4" marL="22860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5pPr>
            <a:lvl6pPr indent="-260350" lvl="5" marL="2743200">
              <a:spcBef>
                <a:spcPts val="700"/>
              </a:spcBef>
              <a:spcAft>
                <a:spcPts val="0"/>
              </a:spcAft>
              <a:buSzPts val="500"/>
              <a:buChar char="■"/>
              <a:defRPr sz="500"/>
            </a:lvl6pPr>
            <a:lvl7pPr indent="-260350" lvl="6" marL="3200400">
              <a:spcBef>
                <a:spcPts val="700"/>
              </a:spcBef>
              <a:spcAft>
                <a:spcPts val="0"/>
              </a:spcAft>
              <a:buSzPts val="500"/>
              <a:buChar char="●"/>
              <a:defRPr sz="500"/>
            </a:lvl7pPr>
            <a:lvl8pPr indent="-260350" lvl="7" marL="36576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8pPr>
            <a:lvl9pPr indent="-260350" lvl="8" marL="4114800">
              <a:spcBef>
                <a:spcPts val="700"/>
              </a:spcBef>
              <a:spcAft>
                <a:spcPts val="700"/>
              </a:spcAft>
              <a:buSzPts val="500"/>
              <a:buChar char="■"/>
              <a:defRPr sz="5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196100" y="240080"/>
            <a:ext cx="2547000" cy="21819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1828800" y="13"/>
            <a:ext cx="1828800" cy="2743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106200" y="657693"/>
            <a:ext cx="1618200" cy="790500"/>
          </a:xfrm>
          <a:prstGeom prst="rect">
            <a:avLst/>
          </a:prstGeom>
        </p:spPr>
        <p:txBody>
          <a:bodyPr anchorCtr="0" anchor="b" bIns="40625" lIns="40625" spcFirstLastPara="1" rIns="40625" wrap="square" tIns="406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106200" y="1494973"/>
            <a:ext cx="1618200" cy="6588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1975800" y="386240"/>
            <a:ext cx="1534800" cy="19707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>
                <a:solidFill>
                  <a:schemeClr val="dk1"/>
                </a:solidFill>
              </a:defRPr>
            </a:lvl1pPr>
            <a:lvl2pPr indent="-266700" lvl="1" marL="91440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Char char="○"/>
              <a:defRPr>
                <a:solidFill>
                  <a:schemeClr val="dk1"/>
                </a:solidFill>
              </a:defRPr>
            </a:lvl2pPr>
            <a:lvl3pPr indent="-266700" lvl="2" marL="137160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Char char="■"/>
              <a:defRPr>
                <a:solidFill>
                  <a:schemeClr val="dk1"/>
                </a:solidFill>
              </a:defRPr>
            </a:lvl3pPr>
            <a:lvl4pPr indent="-266700" lvl="3" marL="182880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Char char="●"/>
              <a:defRPr>
                <a:solidFill>
                  <a:schemeClr val="dk1"/>
                </a:solidFill>
              </a:defRPr>
            </a:lvl4pPr>
            <a:lvl5pPr indent="-266700" lvl="4" marL="228600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Char char="○"/>
              <a:defRPr>
                <a:solidFill>
                  <a:schemeClr val="dk1"/>
                </a:solidFill>
              </a:defRPr>
            </a:lvl5pPr>
            <a:lvl6pPr indent="-266700" lvl="5" marL="274320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Char char="■"/>
              <a:defRPr>
                <a:solidFill>
                  <a:schemeClr val="dk1"/>
                </a:solidFill>
              </a:defRPr>
            </a:lvl6pPr>
            <a:lvl7pPr indent="-266700" lvl="6" marL="320040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Char char="●"/>
              <a:defRPr>
                <a:solidFill>
                  <a:schemeClr val="dk1"/>
                </a:solidFill>
              </a:defRPr>
            </a:lvl7pPr>
            <a:lvl8pPr indent="-266700" lvl="7" marL="365760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Char char="○"/>
              <a:defRPr>
                <a:solidFill>
                  <a:schemeClr val="dk1"/>
                </a:solidFill>
              </a:defRPr>
            </a:lvl8pPr>
            <a:lvl9pPr indent="-266700" lvl="8" marL="4114800"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ts val="6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124680" y="2256307"/>
            <a:ext cx="2399400" cy="3228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24680" y="237347"/>
            <a:ext cx="3408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0625" lIns="40625" spcFirstLastPara="1" rIns="40625" wrap="square" tIns="406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24680" y="614653"/>
            <a:ext cx="3408300" cy="18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0625" lIns="40625" spcFirstLastPara="1" rIns="40625" wrap="square" tIns="40625">
            <a:noAutofit/>
          </a:bodyPr>
          <a:lstStyle>
            <a:lvl1pPr indent="-2794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Char char="●"/>
              <a:defRPr sz="800">
                <a:solidFill>
                  <a:schemeClr val="lt2"/>
                </a:solidFill>
              </a:defRPr>
            </a:lvl1pPr>
            <a:lvl2pPr indent="-266700" lvl="1" marL="91440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600"/>
              <a:buChar char="○"/>
              <a:defRPr sz="600">
                <a:solidFill>
                  <a:schemeClr val="lt2"/>
                </a:solidFill>
              </a:defRPr>
            </a:lvl2pPr>
            <a:lvl3pPr indent="-266700" lvl="2" marL="137160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600"/>
              <a:buChar char="■"/>
              <a:defRPr sz="600">
                <a:solidFill>
                  <a:schemeClr val="lt2"/>
                </a:solidFill>
              </a:defRPr>
            </a:lvl3pPr>
            <a:lvl4pPr indent="-266700" lvl="3" marL="182880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600"/>
              <a:buChar char="●"/>
              <a:defRPr sz="600">
                <a:solidFill>
                  <a:schemeClr val="lt2"/>
                </a:solidFill>
              </a:defRPr>
            </a:lvl4pPr>
            <a:lvl5pPr indent="-266700" lvl="4" marL="228600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600"/>
              <a:buChar char="○"/>
              <a:defRPr sz="600">
                <a:solidFill>
                  <a:schemeClr val="lt2"/>
                </a:solidFill>
              </a:defRPr>
            </a:lvl5pPr>
            <a:lvl6pPr indent="-266700" lvl="5" marL="274320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600"/>
              <a:buChar char="■"/>
              <a:defRPr sz="600">
                <a:solidFill>
                  <a:schemeClr val="lt2"/>
                </a:solidFill>
              </a:defRPr>
            </a:lvl6pPr>
            <a:lvl7pPr indent="-266700" lvl="6" marL="320040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600"/>
              <a:buChar char="●"/>
              <a:defRPr sz="600">
                <a:solidFill>
                  <a:schemeClr val="lt2"/>
                </a:solidFill>
              </a:defRPr>
            </a:lvl7pPr>
            <a:lvl8pPr indent="-266700" lvl="7" marL="365760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600"/>
              <a:buChar char="○"/>
              <a:defRPr sz="600">
                <a:solidFill>
                  <a:schemeClr val="lt2"/>
                </a:solidFill>
              </a:defRPr>
            </a:lvl8pPr>
            <a:lvl9pPr indent="-266700" lvl="8" marL="4114800">
              <a:lnSpc>
                <a:spcPct val="115000"/>
              </a:lnSpc>
              <a:spcBef>
                <a:spcPts val="700"/>
              </a:spcBef>
              <a:spcAft>
                <a:spcPts val="700"/>
              </a:spcAft>
              <a:buClr>
                <a:schemeClr val="lt2"/>
              </a:buClr>
              <a:buSzPts val="600"/>
              <a:buChar char="■"/>
              <a:defRPr sz="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>
            <a:lvl1pPr lvl="0" algn="r">
              <a:buNone/>
              <a:defRPr sz="400">
                <a:solidFill>
                  <a:schemeClr val="lt2"/>
                </a:solidFill>
              </a:defRPr>
            </a:lvl1pPr>
            <a:lvl2pPr lvl="1" algn="r">
              <a:buNone/>
              <a:defRPr sz="400">
                <a:solidFill>
                  <a:schemeClr val="lt2"/>
                </a:solidFill>
              </a:defRPr>
            </a:lvl2pPr>
            <a:lvl3pPr lvl="2" algn="r">
              <a:buNone/>
              <a:defRPr sz="400">
                <a:solidFill>
                  <a:schemeClr val="lt2"/>
                </a:solidFill>
              </a:defRPr>
            </a:lvl3pPr>
            <a:lvl4pPr lvl="3" algn="r">
              <a:buNone/>
              <a:defRPr sz="400">
                <a:solidFill>
                  <a:schemeClr val="lt2"/>
                </a:solidFill>
              </a:defRPr>
            </a:lvl4pPr>
            <a:lvl5pPr lvl="4" algn="r">
              <a:buNone/>
              <a:defRPr sz="400">
                <a:solidFill>
                  <a:schemeClr val="lt2"/>
                </a:solidFill>
              </a:defRPr>
            </a:lvl5pPr>
            <a:lvl6pPr lvl="5" algn="r">
              <a:buNone/>
              <a:defRPr sz="400">
                <a:solidFill>
                  <a:schemeClr val="lt2"/>
                </a:solidFill>
              </a:defRPr>
            </a:lvl6pPr>
            <a:lvl7pPr lvl="6" algn="r">
              <a:buNone/>
              <a:defRPr sz="400">
                <a:solidFill>
                  <a:schemeClr val="lt2"/>
                </a:solidFill>
              </a:defRPr>
            </a:lvl7pPr>
            <a:lvl8pPr lvl="7" algn="r">
              <a:buNone/>
              <a:defRPr sz="400">
                <a:solidFill>
                  <a:schemeClr val="lt2"/>
                </a:solidFill>
              </a:defRPr>
            </a:lvl8pPr>
            <a:lvl9pPr lvl="8" algn="r">
              <a:buNone/>
              <a:defRPr sz="4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ellevatenetwork.com/articles/7488-the-biggest-mistake-smart-people-make-on-their-resumes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1986"/>
            <a:ext cx="3657600" cy="2059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16" name="Google Shape;116;p22"/>
          <p:cNvSpPr txBox="1"/>
          <p:nvPr>
            <p:ph idx="1" type="body"/>
          </p:nvPr>
        </p:nvSpPr>
        <p:spPr>
          <a:xfrm>
            <a:off x="124680" y="614653"/>
            <a:ext cx="3408300" cy="2043000"/>
          </a:xfrm>
          <a:prstGeom prst="rect">
            <a:avLst/>
          </a:prstGeom>
          <a:ln>
            <a:noFill/>
          </a:ln>
        </p:spPr>
        <p:txBody>
          <a:bodyPr anchorCtr="0" anchor="t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00"/>
              </a:solidFill>
            </a:endParaRPr>
          </a:p>
        </p:txBody>
      </p:sp>
      <p:pic>
        <p:nvPicPr>
          <p:cNvPr id="117" name="Google Shape;1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970" y="0"/>
            <a:ext cx="185166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/>
          <p:nvPr>
            <p:ph idx="1" type="body"/>
          </p:nvPr>
        </p:nvSpPr>
        <p:spPr>
          <a:xfrm>
            <a:off x="44750" y="0"/>
            <a:ext cx="3612600" cy="26577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Jos 11:1  When Jabin, king of Hazor, heard of this...</a:t>
            </a:r>
            <a:endParaRPr sz="10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1- he sent to Jobab king of </a:t>
            </a: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Madon</a:t>
            </a:r>
            <a:r>
              <a:rPr lang="en">
                <a:solidFill>
                  <a:srgbClr val="FFFFFF"/>
                </a:solidFill>
              </a:rPr>
              <a:t>, 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2- and to the king of </a:t>
            </a: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Shimron</a:t>
            </a:r>
            <a:r>
              <a:rPr lang="en">
                <a:solidFill>
                  <a:srgbClr val="FFFFFF"/>
                </a:solidFill>
              </a:rPr>
              <a:t>, 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3- and to the king of </a:t>
            </a: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Achshaph</a:t>
            </a:r>
            <a:r>
              <a:rPr lang="en">
                <a:solidFill>
                  <a:srgbClr val="FFFFFF"/>
                </a:solidFill>
              </a:rPr>
              <a:t>, 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4- and to the kings who were in the </a:t>
            </a: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northern hill country</a:t>
            </a:r>
            <a:r>
              <a:rPr lang="en">
                <a:solidFill>
                  <a:srgbClr val="FFFFFF"/>
                </a:solidFill>
              </a:rPr>
              <a:t>, 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5- and in the </a:t>
            </a: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Arabah</a:t>
            </a:r>
            <a:r>
              <a:rPr lang="en">
                <a:solidFill>
                  <a:srgbClr val="FFFFFF"/>
                </a:solidFill>
              </a:rPr>
              <a:t> south of Chinneroth, 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6- and in the </a:t>
            </a: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lowland</a:t>
            </a:r>
            <a:r>
              <a:rPr lang="en">
                <a:solidFill>
                  <a:srgbClr val="FFFFFF"/>
                </a:solidFill>
              </a:rPr>
              <a:t>, 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7- and in </a:t>
            </a: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Naphoth-dor </a:t>
            </a:r>
            <a:r>
              <a:rPr lang="en">
                <a:solidFill>
                  <a:srgbClr val="FFFFFF"/>
                </a:solidFill>
              </a:rPr>
              <a:t>on the west, 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8- to the </a:t>
            </a: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Canaanites</a:t>
            </a:r>
            <a:r>
              <a:rPr lang="en">
                <a:solidFill>
                  <a:srgbClr val="FFFFFF"/>
                </a:solidFill>
              </a:rPr>
              <a:t> in the </a:t>
            </a: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east</a:t>
            </a:r>
            <a:r>
              <a:rPr lang="en">
                <a:solidFill>
                  <a:srgbClr val="FFFFFF"/>
                </a:solidFill>
                <a:highlight>
                  <a:srgbClr val="FFFF00"/>
                </a:highlight>
              </a:rPr>
              <a:t> </a:t>
            </a:r>
            <a:endParaRPr>
              <a:solidFill>
                <a:srgbClr val="FFFFFF"/>
              </a:solidFill>
              <a:highlight>
                <a:srgbClr val="FFFF00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9- and the </a:t>
            </a: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west</a:t>
            </a:r>
            <a:r>
              <a:rPr lang="en">
                <a:solidFill>
                  <a:srgbClr val="FFFFFF"/>
                </a:solidFill>
              </a:rPr>
              <a:t>, 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10- the </a:t>
            </a: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Amorites,</a:t>
            </a: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11- the </a:t>
            </a: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Hittites</a:t>
            </a:r>
            <a:r>
              <a:rPr lang="en">
                <a:solidFill>
                  <a:srgbClr val="FFFFFF"/>
                </a:solidFill>
              </a:rPr>
              <a:t>, 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12- the </a:t>
            </a: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Perizzites</a:t>
            </a:r>
            <a:r>
              <a:rPr lang="en">
                <a:solidFill>
                  <a:srgbClr val="FFFFFF"/>
                </a:solidFill>
              </a:rPr>
              <a:t>, 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13- and the </a:t>
            </a: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Jebusites</a:t>
            </a:r>
            <a:r>
              <a:rPr lang="en">
                <a:solidFill>
                  <a:srgbClr val="FFFFFF"/>
                </a:solidFill>
              </a:rPr>
              <a:t> in the hill country, 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14- and the </a:t>
            </a: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Hivites</a:t>
            </a:r>
            <a:r>
              <a:rPr lang="en">
                <a:solidFill>
                  <a:srgbClr val="FFFFFF"/>
                </a:solidFill>
              </a:rPr>
              <a:t> under Hermon in the land of Mizpah</a:t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Joshua 11- King Jabin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28" name="Google Shape;128;p24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Jos 11:4  And they came out with all their troops, a great horde, </a:t>
            </a:r>
            <a:r>
              <a:rPr lang="en" sz="1200">
                <a:solidFill>
                  <a:srgbClr val="FF9900"/>
                </a:solidFill>
              </a:rPr>
              <a:t>in number like the sand that is on the seashore</a:t>
            </a:r>
            <a:r>
              <a:rPr lang="en" sz="1200">
                <a:solidFill>
                  <a:srgbClr val="FFFFFF"/>
                </a:solidFill>
              </a:rPr>
              <a:t>, with </a:t>
            </a:r>
            <a:r>
              <a:rPr lang="en" sz="1200">
                <a:solidFill>
                  <a:srgbClr val="FFFF00"/>
                </a:solidFill>
              </a:rPr>
              <a:t>very many horses and chariots</a:t>
            </a:r>
            <a:r>
              <a:rPr lang="en" sz="1200">
                <a:solidFill>
                  <a:srgbClr val="FFFFFF"/>
                </a:solidFill>
              </a:rPr>
              <a:t>. 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Jos 11:5  And all these kings joined their forces and came and encamped together at the waters of Merom </a:t>
            </a:r>
            <a:r>
              <a:rPr lang="en" sz="1200">
                <a:solidFill>
                  <a:srgbClr val="FF0000"/>
                </a:solidFill>
              </a:rPr>
              <a:t>to fight against Israel</a:t>
            </a:r>
            <a:r>
              <a:rPr lang="en" sz="1200">
                <a:solidFill>
                  <a:srgbClr val="FFFFFF"/>
                </a:solidFill>
              </a:rPr>
              <a:t>.</a:t>
            </a: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Joshua 11- King Jabin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34" name="Google Shape;134;p25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Jos 11:6  And the LORD said to Joshua, </a:t>
            </a:r>
            <a:r>
              <a:rPr lang="en" sz="1200">
                <a:solidFill>
                  <a:srgbClr val="00FF00"/>
                </a:solidFill>
              </a:rPr>
              <a:t>"Do not be afraid of them</a:t>
            </a:r>
            <a:r>
              <a:rPr lang="en" sz="1200">
                <a:solidFill>
                  <a:srgbClr val="FFFFFF"/>
                </a:solidFill>
              </a:rPr>
              <a:t>, for tomorrow at this time I will give over all of them, slain, to Israel. You shall hamstring their horses and </a:t>
            </a:r>
            <a:r>
              <a:rPr lang="en" sz="1200">
                <a:solidFill>
                  <a:srgbClr val="FF0000"/>
                </a:solidFill>
              </a:rPr>
              <a:t>burn their chariots with fire</a:t>
            </a:r>
            <a:r>
              <a:rPr lang="en" sz="1200">
                <a:solidFill>
                  <a:srgbClr val="FFFFFF"/>
                </a:solidFill>
              </a:rPr>
              <a:t>."</a:t>
            </a: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0" name="Google Shape;140;p26"/>
          <p:cNvSpPr txBox="1"/>
          <p:nvPr>
            <p:ph idx="1" type="body"/>
          </p:nvPr>
        </p:nvSpPr>
        <p:spPr>
          <a:xfrm>
            <a:off x="124680" y="614653"/>
            <a:ext cx="3408300" cy="2043000"/>
          </a:xfrm>
          <a:prstGeom prst="rect">
            <a:avLst/>
          </a:prstGeom>
          <a:ln>
            <a:noFill/>
          </a:ln>
        </p:spPr>
        <p:txBody>
          <a:bodyPr anchorCtr="0" anchor="t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00"/>
              </a:solidFill>
            </a:endParaRPr>
          </a:p>
        </p:txBody>
      </p:sp>
      <p:pic>
        <p:nvPicPr>
          <p:cNvPr id="141" name="Google Shape;14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86" y="0"/>
            <a:ext cx="3621829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47" name="Google Shape;147;p27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148" name="Google Shape;14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0" y="0"/>
            <a:ext cx="219456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8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54" name="Google Shape;154;p28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Jdg 4:5  And she would sit under the palm tree of Deborah between Ramah and Bethel in the mountains of Ephraim. </a:t>
            </a:r>
            <a:r>
              <a:rPr lang="en" sz="1400">
                <a:solidFill>
                  <a:srgbClr val="FFFF00"/>
                </a:solidFill>
              </a:rPr>
              <a:t>And the children of Israel came up to her for judgment.</a:t>
            </a:r>
            <a:r>
              <a:rPr lang="en" sz="1400">
                <a:solidFill>
                  <a:srgbClr val="FFFFFF"/>
                </a:solidFill>
              </a:rPr>
              <a:t> </a:t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9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FFFFFF"/>
                </a:solidFill>
              </a:rPr>
              <a:t>Deborah’s Prophecy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60" name="Google Shape;160;p29"/>
          <p:cNvSpPr txBox="1"/>
          <p:nvPr>
            <p:ph idx="1" type="body"/>
          </p:nvPr>
        </p:nvSpPr>
        <p:spPr>
          <a:xfrm>
            <a:off x="124680" y="614653"/>
            <a:ext cx="34083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"Has not the LORD God of Israel </a:t>
            </a:r>
            <a:r>
              <a:rPr lang="en" sz="1200">
                <a:solidFill>
                  <a:srgbClr val="FF0000"/>
                </a:solidFill>
              </a:rPr>
              <a:t>commanded</a:t>
            </a:r>
            <a:r>
              <a:rPr lang="en" sz="1200">
                <a:solidFill>
                  <a:srgbClr val="FFFFFF"/>
                </a:solidFill>
              </a:rPr>
              <a:t>, 'Go and deploy troops at Mount Tabor; take with you ten thousand men of the sons of Naphtali and of the sons of Zebulun; and against you I will deploy Sisera, the commander of Jabin's army, with his chariots and his multitude at the River Kishon; and I will deliver him into your hand'?"</a:t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66" name="Google Shape;166;p30"/>
          <p:cNvSpPr txBox="1"/>
          <p:nvPr>
            <p:ph idx="1" type="body"/>
          </p:nvPr>
        </p:nvSpPr>
        <p:spPr>
          <a:xfrm>
            <a:off x="124680" y="614653"/>
            <a:ext cx="34083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167" name="Google Shape;16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205" y="0"/>
            <a:ext cx="3285189" cy="274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1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73" name="Google Shape;173;p31"/>
          <p:cNvSpPr txBox="1"/>
          <p:nvPr>
            <p:ph idx="1" type="body"/>
          </p:nvPr>
        </p:nvSpPr>
        <p:spPr>
          <a:xfrm>
            <a:off x="124680" y="614653"/>
            <a:ext cx="34083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174" name="Google Shape;17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274320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ctrTitle"/>
          </p:nvPr>
        </p:nvSpPr>
        <p:spPr>
          <a:xfrm>
            <a:off x="124680" y="67653"/>
            <a:ext cx="3408300" cy="576300"/>
          </a:xfrm>
          <a:prstGeom prst="rect">
            <a:avLst/>
          </a:prstGeom>
        </p:spPr>
        <p:txBody>
          <a:bodyPr anchorCtr="0" anchor="b" bIns="40625" lIns="40625" spcFirstLastPara="1" rIns="40625" wrap="square" tIns="40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JUDGES 4-5</a:t>
            </a:r>
            <a:endParaRPr sz="1100"/>
          </a:p>
        </p:txBody>
      </p:sp>
      <p:sp>
        <p:nvSpPr>
          <p:cNvPr id="62" name="Google Shape;62;p14"/>
          <p:cNvSpPr txBox="1"/>
          <p:nvPr/>
        </p:nvSpPr>
        <p:spPr>
          <a:xfrm>
            <a:off x="42900" y="600053"/>
            <a:ext cx="3575400" cy="206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3200">
                <a:solidFill>
                  <a:schemeClr val="dk1"/>
                </a:solidFill>
              </a:rPr>
              <a:t>Deborah 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3200">
                <a:solidFill>
                  <a:schemeClr val="dk1"/>
                </a:solidFill>
              </a:rPr>
              <a:t>&amp; 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3200">
                <a:solidFill>
                  <a:schemeClr val="dk1"/>
                </a:solidFill>
              </a:rPr>
              <a:t>Barak</a:t>
            </a:r>
            <a:endParaRPr sz="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2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Deborah &amp; Jabin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80" name="Google Shape;180;p32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</p:txBody>
      </p:sp>
      <p:graphicFrame>
        <p:nvGraphicFramePr>
          <p:cNvPr id="181" name="Google Shape;181;p32"/>
          <p:cNvGraphicFramePr/>
          <p:nvPr/>
        </p:nvGraphicFramePr>
        <p:xfrm>
          <a:off x="240200" y="672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{EFE12B14-C9EA-48F7-BC88-37C56A64A20F}</a:tableStyleId>
              </a:tblPr>
              <a:tblGrid>
                <a:gridCol w="1604150"/>
                <a:gridCol w="1604150"/>
              </a:tblGrid>
              <a:tr h="894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DEBORAH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Judge of Israel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0000"/>
                          </a:solidFill>
                        </a:rPr>
                        <a:t>Jabin</a:t>
                      </a:r>
                      <a:endParaRPr b="1">
                        <a:solidFill>
                          <a:srgbClr val="FF0000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King of Canaan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894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BARAK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Military Commander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0000"/>
                          </a:solidFill>
                        </a:rPr>
                        <a:t>SISERA</a:t>
                      </a:r>
                      <a:endParaRPr b="1">
                        <a:solidFill>
                          <a:srgbClr val="FF0000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Military Commander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87" name="Google Shape;187;p33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Ḥeḇer: dirty rat</a:t>
            </a:r>
            <a:endParaRPr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4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93" name="Google Shape;193;p34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Then Deborah said to Barak,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FF"/>
                </a:solidFill>
              </a:rPr>
              <a:t>“Up!”</a:t>
            </a:r>
            <a:endParaRPr b="1"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“For </a:t>
            </a:r>
            <a:r>
              <a:rPr b="1" lang="en" sz="1800">
                <a:solidFill>
                  <a:srgbClr val="FF00FF"/>
                </a:solidFill>
              </a:rPr>
              <a:t>this</a:t>
            </a:r>
            <a:r>
              <a:rPr lang="en" sz="1400">
                <a:solidFill>
                  <a:srgbClr val="FFFFFF"/>
                </a:solidFill>
              </a:rPr>
              <a:t> is the day in which the LORD has </a:t>
            </a:r>
            <a:r>
              <a:rPr lang="en" sz="1400">
                <a:solidFill>
                  <a:srgbClr val="FFFF00"/>
                </a:solidFill>
              </a:rPr>
              <a:t>delivered</a:t>
            </a:r>
            <a:r>
              <a:rPr lang="en" sz="1400">
                <a:solidFill>
                  <a:srgbClr val="FFFFFF"/>
                </a:solidFill>
              </a:rPr>
              <a:t> Sisera into your hand. 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FF00"/>
                </a:solidFill>
              </a:rPr>
              <a:t>Has not the LORD gone out before you?"</a:t>
            </a:r>
            <a:endParaRPr sz="1400"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5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99" name="Google Shape;199;p35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200" name="Google Shape;20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0243"/>
            <a:ext cx="3657600" cy="2222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206" name="Google Shape;206;p36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Jdg 4:24  And the hand of the children of Israel </a:t>
            </a:r>
            <a:r>
              <a:rPr lang="en" sz="1400">
                <a:solidFill>
                  <a:srgbClr val="00FF00"/>
                </a:solidFill>
              </a:rPr>
              <a:t>grew stronger and stronger</a:t>
            </a:r>
            <a:r>
              <a:rPr lang="en" sz="1400">
                <a:solidFill>
                  <a:srgbClr val="FFFFFF"/>
                </a:solidFill>
              </a:rPr>
              <a:t> against Jabin king of Canaan, </a:t>
            </a:r>
            <a:r>
              <a:rPr b="1" lang="en" sz="1400">
                <a:solidFill>
                  <a:srgbClr val="FF0000"/>
                </a:solidFill>
              </a:rPr>
              <a:t>until</a:t>
            </a:r>
            <a:r>
              <a:rPr lang="en" sz="1400">
                <a:solidFill>
                  <a:srgbClr val="FFFFFF"/>
                </a:solidFill>
              </a:rPr>
              <a:t> they had destroyed Jabin king of Canaan. 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7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212" name="Google Shape;212;p37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213" name="Google Shape;21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2900"/>
            <a:ext cx="365760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8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Matthew 21:28-31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19" name="Google Shape;219;p38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A man had two sons, and he came to the first and said, 'Son, go, work today in my vineyard.' 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He answered and said, 'I will not,' but afterward he regretted it and went. 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Then he came to the second and said likewise. And he answered and said, 'I go, sir,' but he did not go. 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Which of the two did the will of his father?"</a:t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9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225" name="Google Shape;225;p39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</a:rPr>
              <a:t>Hâmam:</a:t>
            </a:r>
            <a:endParaRPr b="1"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to disturb, destroy: - break, consume, crush, trouble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0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231" name="Google Shape;231;p40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232" name="Google Shape;23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200"/>
            <a:ext cx="3657600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1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238" name="Google Shape;238;p41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239" name="Google Shape;23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2900"/>
            <a:ext cx="365760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-125" y="614650"/>
            <a:ext cx="3657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“Learn from the mistakes of others. You can’t live long enough to make them all yourself.” </a:t>
            </a:r>
            <a:endParaRPr sz="18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- Eleanor Roosevelt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2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245" name="Google Shape;245;p42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246" name="Google Shape;24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65760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3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Single Mothers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252" name="Google Shape;252;p43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“Today 1 in 4 children under the age of 18 — a total of about 16.4 million — are being raised without a father.”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“Single motherhood has grown so common in America that today 80 percent of single-parent families are headed by single mothers”</a:t>
            </a: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4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258" name="Google Shape;258;p44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FFFFFF"/>
                </a:solidFill>
              </a:rPr>
              <a:t>“In a child's eyes, a mother is a goddess. She can be glorious or terrible, benevolent or filled with wrath, but she commands love either way. </a:t>
            </a:r>
            <a:endParaRPr b="1" sz="1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FFFFFF"/>
                </a:solidFill>
              </a:rPr>
              <a:t>I am convinced that this is the greatest power in the universe.”</a:t>
            </a: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5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Judges 5:31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264" name="Google Shape;264;p45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"Thus let all Your enemies perish, O LORD! 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But let those who love Him be like the sun When it comes out in full strength." 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So the land had rest for forty years.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-125" y="614650"/>
            <a:ext cx="3657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“</a:t>
            </a:r>
            <a:r>
              <a:rPr lang="en" sz="1800">
                <a:solidFill>
                  <a:srgbClr val="FFFFFF"/>
                </a:solidFill>
                <a:uFill>
                  <a:noFill/>
                </a:uFill>
                <a:latin typeface="Georgia"/>
                <a:ea typeface="Georgia"/>
                <a:cs typeface="Georgia"/>
                <a:sym typeface="Georgia"/>
                <a:hlinkClick r:id="rId3"/>
              </a:rPr>
              <a:t>You have to make mistakes</a:t>
            </a:r>
            <a:r>
              <a:rPr lang="en"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to find out who you aren’t.” </a:t>
            </a:r>
            <a:endParaRPr sz="18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-Anne Lamott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-125" y="614650"/>
            <a:ext cx="3657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“Mistakes are a fact of life. It is the response to error that counts.” </a:t>
            </a:r>
            <a:endParaRPr sz="18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- Nikki Giovanni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86" name="Google Shape;86;p18"/>
          <p:cNvSpPr txBox="1"/>
          <p:nvPr>
            <p:ph idx="1" type="body"/>
          </p:nvPr>
        </p:nvSpPr>
        <p:spPr>
          <a:xfrm>
            <a:off x="124680" y="614653"/>
            <a:ext cx="34083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Jdg 4:1  When Ehud was dead, the children of Israel again did evil in the sight of the LORD.</a:t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FFFFFF"/>
                </a:solidFill>
              </a:rPr>
              <a:t>Circle of Death… </a:t>
            </a:r>
            <a:r>
              <a:rPr b="1" lang="en" sz="21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again</a:t>
            </a:r>
            <a:endParaRPr sz="21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2" name="Google Shape;92;p19"/>
          <p:cNvSpPr txBox="1"/>
          <p:nvPr>
            <p:ph idx="1" type="body"/>
          </p:nvPr>
        </p:nvSpPr>
        <p:spPr>
          <a:xfrm>
            <a:off x="124680" y="614653"/>
            <a:ext cx="34083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" y="528983"/>
            <a:ext cx="3657602" cy="205740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9"/>
          <p:cNvSpPr txBox="1"/>
          <p:nvPr/>
        </p:nvSpPr>
        <p:spPr>
          <a:xfrm>
            <a:off x="1810126" y="1929933"/>
            <a:ext cx="2919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3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95" name="Google Shape;95;p19"/>
          <p:cNvSpPr txBox="1"/>
          <p:nvPr/>
        </p:nvSpPr>
        <p:spPr>
          <a:xfrm>
            <a:off x="2660925" y="817550"/>
            <a:ext cx="2919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1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96" name="Google Shape;96;p19"/>
          <p:cNvSpPr txBox="1"/>
          <p:nvPr/>
        </p:nvSpPr>
        <p:spPr>
          <a:xfrm>
            <a:off x="2734367" y="1502366"/>
            <a:ext cx="2919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2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97" name="Google Shape;97;p19"/>
          <p:cNvSpPr txBox="1"/>
          <p:nvPr/>
        </p:nvSpPr>
        <p:spPr>
          <a:xfrm>
            <a:off x="863867" y="1395691"/>
            <a:ext cx="2919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4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98" name="Google Shape;98;p19"/>
          <p:cNvSpPr txBox="1"/>
          <p:nvPr/>
        </p:nvSpPr>
        <p:spPr>
          <a:xfrm>
            <a:off x="1775017" y="517057"/>
            <a:ext cx="2919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5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Jdg 4:3  And the children of Israel </a:t>
            </a:r>
            <a:r>
              <a:rPr lang="en" sz="1400">
                <a:solidFill>
                  <a:srgbClr val="00FF00"/>
                </a:solidFill>
              </a:rPr>
              <a:t>cried out to the LORD</a:t>
            </a:r>
            <a:r>
              <a:rPr lang="en" sz="1400">
                <a:solidFill>
                  <a:srgbClr val="FFFFFF"/>
                </a:solidFill>
              </a:rPr>
              <a:t>; for Jabin had </a:t>
            </a:r>
            <a:r>
              <a:rPr lang="en" sz="1400">
                <a:solidFill>
                  <a:srgbClr val="FFFF00"/>
                </a:solidFill>
              </a:rPr>
              <a:t>nine hundred chariots of iron</a:t>
            </a:r>
            <a:r>
              <a:rPr lang="en" sz="1400">
                <a:solidFill>
                  <a:srgbClr val="FFFFFF"/>
                </a:solidFill>
              </a:rPr>
              <a:t>, and for </a:t>
            </a:r>
            <a:r>
              <a:rPr lang="en" sz="1400">
                <a:solidFill>
                  <a:srgbClr val="FF0000"/>
                </a:solidFill>
              </a:rPr>
              <a:t>twenty years</a:t>
            </a:r>
            <a:r>
              <a:rPr lang="en" sz="1400">
                <a:solidFill>
                  <a:srgbClr val="FFFFFF"/>
                </a:solidFill>
              </a:rPr>
              <a:t> he had harshly oppressed the children of Israel.</a:t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Judges 1:19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10" name="Google Shape;110;p21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And the LORD was with Judah, and he took possession of the hill country, </a:t>
            </a:r>
            <a:r>
              <a:rPr lang="en" sz="1400">
                <a:solidFill>
                  <a:srgbClr val="FF0000"/>
                </a:solidFill>
              </a:rPr>
              <a:t>but</a:t>
            </a:r>
            <a:r>
              <a:rPr lang="en" sz="1400">
                <a:solidFill>
                  <a:srgbClr val="FFFFFF"/>
                </a:solidFill>
              </a:rPr>
              <a:t> he could not drive out the inhabitants of the plain </a:t>
            </a:r>
            <a:r>
              <a:rPr lang="en" sz="1400">
                <a:solidFill>
                  <a:srgbClr val="FFFF00"/>
                </a:solidFill>
              </a:rPr>
              <a:t>because they had chariots of iron</a:t>
            </a:r>
            <a:r>
              <a:rPr lang="en" sz="1400">
                <a:solidFill>
                  <a:srgbClr val="FFFFFF"/>
                </a:solidFill>
              </a:rPr>
              <a:t>.</a:t>
            </a: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