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2743200" cx="36576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5dab71310d_0_5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5dab71310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5dab71310d_0_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5dab71310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5dab71310d_0_6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5dab71310d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5dab71310d_0_7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5dab71310d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5dab71310d_0_8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5dab71310d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5dab71310d_0_8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5dab71310d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5dab71310d_0_9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5dab71310d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5dab71310d_0_9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5dab71310d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5dab71310d_0_10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5dab71310d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5dab71310d_0_11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5dab71310d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4d653114f9_0_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4d653114f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5dab71310d_0_12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5dab71310d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5dab71310d_0_12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dab71310d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5dab71310d_0_14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5dab71310d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5dab71310d_0_16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5dab71310d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5dab71310d_0_13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5dab71310d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5dab71310d_0_14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5dab71310d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5dab71310d_0_16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5dab71310d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5dab71310d_0_17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5dab71310d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360b3df7d7_0_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60b3df7d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5dab71310d_0_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5dab71310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5dab71310d_0_1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5dab71310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5dab71310d_0_1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5dab71310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5dab71310d_0_2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5dab71310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5dab71310d_0_2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5dab71310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5dab71310d_0_4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5dab71310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24683" y="397107"/>
            <a:ext cx="3408300" cy="1094700"/>
          </a:xfrm>
          <a:prstGeom prst="rect">
            <a:avLst/>
          </a:prstGeom>
        </p:spPr>
        <p:txBody>
          <a:bodyPr anchorCtr="0" anchor="b" bIns="40625" lIns="40625" spcFirstLastPara="1" rIns="40625" wrap="square" tIns="40625">
            <a:noAutofit/>
          </a:bodyPr>
          <a:lstStyle>
            <a:lvl1pPr lvl="0" algn="ctr">
              <a:spcBef>
                <a:spcPts val="0"/>
              </a:spcBef>
              <a:spcAft>
                <a:spcPts val="0"/>
              </a:spcAft>
              <a:buSzPts val="2300"/>
              <a:buNone/>
              <a:defRPr sz="2300"/>
            </a:lvl1pPr>
            <a:lvl2pPr lvl="1" algn="ctr">
              <a:spcBef>
                <a:spcPts val="0"/>
              </a:spcBef>
              <a:spcAft>
                <a:spcPts val="0"/>
              </a:spcAft>
              <a:buSzPts val="2300"/>
              <a:buNone/>
              <a:defRPr sz="2300"/>
            </a:lvl2pPr>
            <a:lvl3pPr lvl="2" algn="ctr">
              <a:spcBef>
                <a:spcPts val="0"/>
              </a:spcBef>
              <a:spcAft>
                <a:spcPts val="0"/>
              </a:spcAft>
              <a:buSzPts val="2300"/>
              <a:buNone/>
              <a:defRPr sz="2300"/>
            </a:lvl3pPr>
            <a:lvl4pPr lvl="3" algn="ctr">
              <a:spcBef>
                <a:spcPts val="0"/>
              </a:spcBef>
              <a:spcAft>
                <a:spcPts val="0"/>
              </a:spcAft>
              <a:buSzPts val="2300"/>
              <a:buNone/>
              <a:defRPr sz="2300"/>
            </a:lvl4pPr>
            <a:lvl5pPr lvl="4" algn="ctr">
              <a:spcBef>
                <a:spcPts val="0"/>
              </a:spcBef>
              <a:spcAft>
                <a:spcPts val="0"/>
              </a:spcAft>
              <a:buSzPts val="2300"/>
              <a:buNone/>
              <a:defRPr sz="2300"/>
            </a:lvl5pPr>
            <a:lvl6pPr lvl="5" algn="ctr">
              <a:spcBef>
                <a:spcPts val="0"/>
              </a:spcBef>
              <a:spcAft>
                <a:spcPts val="0"/>
              </a:spcAft>
              <a:buSzPts val="2300"/>
              <a:buNone/>
              <a:defRPr sz="2300"/>
            </a:lvl6pPr>
            <a:lvl7pPr lvl="6" algn="ctr">
              <a:spcBef>
                <a:spcPts val="0"/>
              </a:spcBef>
              <a:spcAft>
                <a:spcPts val="0"/>
              </a:spcAft>
              <a:buSzPts val="2300"/>
              <a:buNone/>
              <a:defRPr sz="2300"/>
            </a:lvl7pPr>
            <a:lvl8pPr lvl="7" algn="ctr">
              <a:spcBef>
                <a:spcPts val="0"/>
              </a:spcBef>
              <a:spcAft>
                <a:spcPts val="0"/>
              </a:spcAft>
              <a:buSzPts val="2300"/>
              <a:buNone/>
              <a:defRPr sz="2300"/>
            </a:lvl8pPr>
            <a:lvl9pPr lvl="8" algn="ctr">
              <a:spcBef>
                <a:spcPts val="0"/>
              </a:spcBef>
              <a:spcAft>
                <a:spcPts val="0"/>
              </a:spcAft>
              <a:buSzPts val="2300"/>
              <a:buNone/>
              <a:defRPr sz="2300"/>
            </a:lvl9pPr>
          </a:lstStyle>
          <a:p/>
        </p:txBody>
      </p:sp>
      <p:sp>
        <p:nvSpPr>
          <p:cNvPr id="11" name="Google Shape;11;p2"/>
          <p:cNvSpPr txBox="1"/>
          <p:nvPr>
            <p:ph idx="1" type="subTitle"/>
          </p:nvPr>
        </p:nvSpPr>
        <p:spPr>
          <a:xfrm>
            <a:off x="124680" y="1511533"/>
            <a:ext cx="3408300" cy="422700"/>
          </a:xfrm>
          <a:prstGeom prst="rect">
            <a:avLst/>
          </a:prstGeom>
        </p:spPr>
        <p:txBody>
          <a:bodyPr anchorCtr="0" anchor="t" bIns="40625" lIns="40625" spcFirstLastPara="1" rIns="40625" wrap="square" tIns="40625">
            <a:noAutofit/>
          </a:bodyPr>
          <a:lstStyle>
            <a:lvl1pPr lvl="0" algn="ctr">
              <a:lnSpc>
                <a:spcPct val="100000"/>
              </a:lnSpc>
              <a:spcBef>
                <a:spcPts val="0"/>
              </a:spcBef>
              <a:spcAft>
                <a:spcPts val="0"/>
              </a:spcAft>
              <a:buSzPts val="1200"/>
              <a:buNone/>
              <a:defRPr sz="12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12" name="Google Shape;12;p2"/>
          <p:cNvSpPr txBox="1"/>
          <p:nvPr>
            <p:ph idx="12" type="sldNum"/>
          </p:nvPr>
        </p:nvSpPr>
        <p:spPr>
          <a:xfrm>
            <a:off x="3388983" y="2487049"/>
            <a:ext cx="219600" cy="210000"/>
          </a:xfrm>
          <a:prstGeom prst="rect">
            <a:avLst/>
          </a:prstGeom>
        </p:spPr>
        <p:txBody>
          <a:bodyPr anchorCtr="0" anchor="ctr" bIns="40625" lIns="40625" spcFirstLastPara="1" rIns="40625" wrap="square" tIns="40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124680" y="589933"/>
            <a:ext cx="3408300" cy="1047300"/>
          </a:xfrm>
          <a:prstGeom prst="rect">
            <a:avLst/>
          </a:prstGeom>
        </p:spPr>
        <p:txBody>
          <a:bodyPr anchorCtr="0" anchor="b" bIns="40625" lIns="40625" spcFirstLastPara="1" rIns="40625" wrap="square" tIns="40625">
            <a:noAutofit/>
          </a:bodyPr>
          <a:lstStyle>
            <a:lvl1pPr lvl="0" algn="ctr">
              <a:spcBef>
                <a:spcPts val="0"/>
              </a:spcBef>
              <a:spcAft>
                <a:spcPts val="0"/>
              </a:spcAft>
              <a:buSzPts val="5300"/>
              <a:buNone/>
              <a:defRPr sz="5300"/>
            </a:lvl1pPr>
            <a:lvl2pPr lvl="1" algn="ctr">
              <a:spcBef>
                <a:spcPts val="0"/>
              </a:spcBef>
              <a:spcAft>
                <a:spcPts val="0"/>
              </a:spcAft>
              <a:buSzPts val="5300"/>
              <a:buNone/>
              <a:defRPr sz="5300"/>
            </a:lvl2pPr>
            <a:lvl3pPr lvl="2" algn="ctr">
              <a:spcBef>
                <a:spcPts val="0"/>
              </a:spcBef>
              <a:spcAft>
                <a:spcPts val="0"/>
              </a:spcAft>
              <a:buSzPts val="5300"/>
              <a:buNone/>
              <a:defRPr sz="5300"/>
            </a:lvl3pPr>
            <a:lvl4pPr lvl="3" algn="ctr">
              <a:spcBef>
                <a:spcPts val="0"/>
              </a:spcBef>
              <a:spcAft>
                <a:spcPts val="0"/>
              </a:spcAft>
              <a:buSzPts val="5300"/>
              <a:buNone/>
              <a:defRPr sz="5300"/>
            </a:lvl4pPr>
            <a:lvl5pPr lvl="4" algn="ctr">
              <a:spcBef>
                <a:spcPts val="0"/>
              </a:spcBef>
              <a:spcAft>
                <a:spcPts val="0"/>
              </a:spcAft>
              <a:buSzPts val="5300"/>
              <a:buNone/>
              <a:defRPr sz="5300"/>
            </a:lvl5pPr>
            <a:lvl6pPr lvl="5" algn="ctr">
              <a:spcBef>
                <a:spcPts val="0"/>
              </a:spcBef>
              <a:spcAft>
                <a:spcPts val="0"/>
              </a:spcAft>
              <a:buSzPts val="5300"/>
              <a:buNone/>
              <a:defRPr sz="5300"/>
            </a:lvl6pPr>
            <a:lvl7pPr lvl="6" algn="ctr">
              <a:spcBef>
                <a:spcPts val="0"/>
              </a:spcBef>
              <a:spcAft>
                <a:spcPts val="0"/>
              </a:spcAft>
              <a:buSzPts val="5300"/>
              <a:buNone/>
              <a:defRPr sz="5300"/>
            </a:lvl7pPr>
            <a:lvl8pPr lvl="7" algn="ctr">
              <a:spcBef>
                <a:spcPts val="0"/>
              </a:spcBef>
              <a:spcAft>
                <a:spcPts val="0"/>
              </a:spcAft>
              <a:buSzPts val="5300"/>
              <a:buNone/>
              <a:defRPr sz="5300"/>
            </a:lvl8pPr>
            <a:lvl9pPr lvl="8" algn="ctr">
              <a:spcBef>
                <a:spcPts val="0"/>
              </a:spcBef>
              <a:spcAft>
                <a:spcPts val="0"/>
              </a:spcAft>
              <a:buSzPts val="5300"/>
              <a:buNone/>
              <a:defRPr sz="5300"/>
            </a:lvl9pPr>
          </a:lstStyle>
          <a:p>
            <a:r>
              <a:t>xx%</a:t>
            </a:r>
          </a:p>
        </p:txBody>
      </p:sp>
      <p:sp>
        <p:nvSpPr>
          <p:cNvPr id="46" name="Google Shape;46;p11"/>
          <p:cNvSpPr txBox="1"/>
          <p:nvPr>
            <p:ph idx="1" type="body"/>
          </p:nvPr>
        </p:nvSpPr>
        <p:spPr>
          <a:xfrm>
            <a:off x="124680" y="1681187"/>
            <a:ext cx="3408300" cy="693900"/>
          </a:xfrm>
          <a:prstGeom prst="rect">
            <a:avLst/>
          </a:prstGeom>
        </p:spPr>
        <p:txBody>
          <a:bodyPr anchorCtr="0" anchor="t" bIns="40625" lIns="40625" spcFirstLastPara="1" rIns="40625" wrap="square" tIns="40625">
            <a:noAutofit/>
          </a:bodyPr>
          <a:lstStyle>
            <a:lvl1pPr indent="-279400" lvl="0" marL="457200" algn="ctr">
              <a:spcBef>
                <a:spcPts val="0"/>
              </a:spcBef>
              <a:spcAft>
                <a:spcPts val="0"/>
              </a:spcAft>
              <a:buSzPts val="800"/>
              <a:buChar char="●"/>
              <a:defRPr/>
            </a:lvl1pPr>
            <a:lvl2pPr indent="-266700" lvl="1" marL="914400" algn="ctr">
              <a:spcBef>
                <a:spcPts val="700"/>
              </a:spcBef>
              <a:spcAft>
                <a:spcPts val="0"/>
              </a:spcAft>
              <a:buSzPts val="600"/>
              <a:buChar char="○"/>
              <a:defRPr/>
            </a:lvl2pPr>
            <a:lvl3pPr indent="-266700" lvl="2" marL="1371600" algn="ctr">
              <a:spcBef>
                <a:spcPts val="700"/>
              </a:spcBef>
              <a:spcAft>
                <a:spcPts val="0"/>
              </a:spcAft>
              <a:buSzPts val="600"/>
              <a:buChar char="■"/>
              <a:defRPr/>
            </a:lvl3pPr>
            <a:lvl4pPr indent="-266700" lvl="3" marL="1828800" algn="ctr">
              <a:spcBef>
                <a:spcPts val="700"/>
              </a:spcBef>
              <a:spcAft>
                <a:spcPts val="0"/>
              </a:spcAft>
              <a:buSzPts val="600"/>
              <a:buChar char="●"/>
              <a:defRPr/>
            </a:lvl4pPr>
            <a:lvl5pPr indent="-266700" lvl="4" marL="2286000" algn="ctr">
              <a:spcBef>
                <a:spcPts val="700"/>
              </a:spcBef>
              <a:spcAft>
                <a:spcPts val="0"/>
              </a:spcAft>
              <a:buSzPts val="600"/>
              <a:buChar char="○"/>
              <a:defRPr/>
            </a:lvl5pPr>
            <a:lvl6pPr indent="-266700" lvl="5" marL="2743200" algn="ctr">
              <a:spcBef>
                <a:spcPts val="700"/>
              </a:spcBef>
              <a:spcAft>
                <a:spcPts val="0"/>
              </a:spcAft>
              <a:buSzPts val="600"/>
              <a:buChar char="■"/>
              <a:defRPr/>
            </a:lvl6pPr>
            <a:lvl7pPr indent="-266700" lvl="6" marL="3200400" algn="ctr">
              <a:spcBef>
                <a:spcPts val="700"/>
              </a:spcBef>
              <a:spcAft>
                <a:spcPts val="0"/>
              </a:spcAft>
              <a:buSzPts val="600"/>
              <a:buChar char="●"/>
              <a:defRPr/>
            </a:lvl7pPr>
            <a:lvl8pPr indent="-266700" lvl="7" marL="3657600" algn="ctr">
              <a:spcBef>
                <a:spcPts val="700"/>
              </a:spcBef>
              <a:spcAft>
                <a:spcPts val="0"/>
              </a:spcAft>
              <a:buSzPts val="600"/>
              <a:buChar char="○"/>
              <a:defRPr/>
            </a:lvl8pPr>
            <a:lvl9pPr indent="-266700" lvl="8" marL="4114800" algn="ctr">
              <a:spcBef>
                <a:spcPts val="700"/>
              </a:spcBef>
              <a:spcAft>
                <a:spcPts val="700"/>
              </a:spcAft>
              <a:buSzPts val="600"/>
              <a:buChar char="■"/>
              <a:defRPr/>
            </a:lvl9pPr>
          </a:lstStyle>
          <a:p/>
        </p:txBody>
      </p:sp>
      <p:sp>
        <p:nvSpPr>
          <p:cNvPr id="47" name="Google Shape;47;p11"/>
          <p:cNvSpPr txBox="1"/>
          <p:nvPr>
            <p:ph idx="12" type="sldNum"/>
          </p:nvPr>
        </p:nvSpPr>
        <p:spPr>
          <a:xfrm>
            <a:off x="3388983" y="2487049"/>
            <a:ext cx="219600" cy="210000"/>
          </a:xfrm>
          <a:prstGeom prst="rect">
            <a:avLst/>
          </a:prstGeom>
        </p:spPr>
        <p:txBody>
          <a:bodyPr anchorCtr="0" anchor="ctr" bIns="40625" lIns="40625" spcFirstLastPara="1" rIns="40625" wrap="square" tIns="40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3388983" y="2487049"/>
            <a:ext cx="219600" cy="210000"/>
          </a:xfrm>
          <a:prstGeom prst="rect">
            <a:avLst/>
          </a:prstGeom>
        </p:spPr>
        <p:txBody>
          <a:bodyPr anchorCtr="0" anchor="ctr" bIns="40625" lIns="40625" spcFirstLastPara="1" rIns="40625" wrap="square" tIns="40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124680" y="1147120"/>
            <a:ext cx="3408300" cy="449100"/>
          </a:xfrm>
          <a:prstGeom prst="rect">
            <a:avLst/>
          </a:prstGeom>
        </p:spPr>
        <p:txBody>
          <a:bodyPr anchorCtr="0" anchor="ctr" bIns="40625" lIns="40625" spcFirstLastPara="1" rIns="40625" wrap="square" tIns="40625">
            <a:noAutofit/>
          </a:bodyPr>
          <a:lstStyle>
            <a:lvl1pPr lvl="0" algn="ctr">
              <a:spcBef>
                <a:spcPts val="0"/>
              </a:spcBef>
              <a:spcAft>
                <a:spcPts val="0"/>
              </a:spcAft>
              <a:buSzPts val="1600"/>
              <a:buNone/>
              <a:defRPr sz="1600"/>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sp>
        <p:nvSpPr>
          <p:cNvPr id="15" name="Google Shape;15;p3"/>
          <p:cNvSpPr txBox="1"/>
          <p:nvPr>
            <p:ph idx="12" type="sldNum"/>
          </p:nvPr>
        </p:nvSpPr>
        <p:spPr>
          <a:xfrm>
            <a:off x="3388983" y="2487049"/>
            <a:ext cx="219600" cy="210000"/>
          </a:xfrm>
          <a:prstGeom prst="rect">
            <a:avLst/>
          </a:prstGeom>
        </p:spPr>
        <p:txBody>
          <a:bodyPr anchorCtr="0" anchor="ctr" bIns="40625" lIns="40625" spcFirstLastPara="1" rIns="40625" wrap="square" tIns="40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124680" y="237347"/>
            <a:ext cx="3408300" cy="305400"/>
          </a:xfrm>
          <a:prstGeom prst="rect">
            <a:avLst/>
          </a:prstGeom>
        </p:spPr>
        <p:txBody>
          <a:bodyPr anchorCtr="0" anchor="t" bIns="40625" lIns="40625" spcFirstLastPara="1" rIns="40625" wrap="square" tIns="40625">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18" name="Google Shape;18;p4"/>
          <p:cNvSpPr txBox="1"/>
          <p:nvPr>
            <p:ph idx="1" type="body"/>
          </p:nvPr>
        </p:nvSpPr>
        <p:spPr>
          <a:xfrm>
            <a:off x="124680" y="614653"/>
            <a:ext cx="3408300" cy="1822200"/>
          </a:xfrm>
          <a:prstGeom prst="rect">
            <a:avLst/>
          </a:prstGeom>
        </p:spPr>
        <p:txBody>
          <a:bodyPr anchorCtr="0" anchor="t" bIns="40625" lIns="40625" spcFirstLastPara="1" rIns="40625" wrap="square" tIns="40625">
            <a:noAutofit/>
          </a:bodyPr>
          <a:lstStyle>
            <a:lvl1pPr indent="-279400" lvl="0" marL="457200">
              <a:spcBef>
                <a:spcPts val="0"/>
              </a:spcBef>
              <a:spcAft>
                <a:spcPts val="0"/>
              </a:spcAft>
              <a:buSzPts val="800"/>
              <a:buChar char="●"/>
              <a:defRPr/>
            </a:lvl1pPr>
            <a:lvl2pPr indent="-266700" lvl="1" marL="914400">
              <a:spcBef>
                <a:spcPts val="700"/>
              </a:spcBef>
              <a:spcAft>
                <a:spcPts val="0"/>
              </a:spcAft>
              <a:buSzPts val="600"/>
              <a:buChar char="○"/>
              <a:defRPr/>
            </a:lvl2pPr>
            <a:lvl3pPr indent="-266700" lvl="2" marL="1371600">
              <a:spcBef>
                <a:spcPts val="700"/>
              </a:spcBef>
              <a:spcAft>
                <a:spcPts val="0"/>
              </a:spcAft>
              <a:buSzPts val="600"/>
              <a:buChar char="■"/>
              <a:defRPr/>
            </a:lvl3pPr>
            <a:lvl4pPr indent="-266700" lvl="3" marL="1828800">
              <a:spcBef>
                <a:spcPts val="700"/>
              </a:spcBef>
              <a:spcAft>
                <a:spcPts val="0"/>
              </a:spcAft>
              <a:buSzPts val="600"/>
              <a:buChar char="●"/>
              <a:defRPr/>
            </a:lvl4pPr>
            <a:lvl5pPr indent="-266700" lvl="4" marL="2286000">
              <a:spcBef>
                <a:spcPts val="700"/>
              </a:spcBef>
              <a:spcAft>
                <a:spcPts val="0"/>
              </a:spcAft>
              <a:buSzPts val="600"/>
              <a:buChar char="○"/>
              <a:defRPr/>
            </a:lvl5pPr>
            <a:lvl6pPr indent="-266700" lvl="5" marL="2743200">
              <a:spcBef>
                <a:spcPts val="700"/>
              </a:spcBef>
              <a:spcAft>
                <a:spcPts val="0"/>
              </a:spcAft>
              <a:buSzPts val="600"/>
              <a:buChar char="■"/>
              <a:defRPr/>
            </a:lvl6pPr>
            <a:lvl7pPr indent="-266700" lvl="6" marL="3200400">
              <a:spcBef>
                <a:spcPts val="700"/>
              </a:spcBef>
              <a:spcAft>
                <a:spcPts val="0"/>
              </a:spcAft>
              <a:buSzPts val="600"/>
              <a:buChar char="●"/>
              <a:defRPr/>
            </a:lvl7pPr>
            <a:lvl8pPr indent="-266700" lvl="7" marL="3657600">
              <a:spcBef>
                <a:spcPts val="700"/>
              </a:spcBef>
              <a:spcAft>
                <a:spcPts val="0"/>
              </a:spcAft>
              <a:buSzPts val="600"/>
              <a:buChar char="○"/>
              <a:defRPr/>
            </a:lvl8pPr>
            <a:lvl9pPr indent="-266700" lvl="8" marL="4114800">
              <a:spcBef>
                <a:spcPts val="700"/>
              </a:spcBef>
              <a:spcAft>
                <a:spcPts val="700"/>
              </a:spcAft>
              <a:buSzPts val="600"/>
              <a:buChar char="■"/>
              <a:defRPr/>
            </a:lvl9pPr>
          </a:lstStyle>
          <a:p/>
        </p:txBody>
      </p:sp>
      <p:sp>
        <p:nvSpPr>
          <p:cNvPr id="19" name="Google Shape;19;p4"/>
          <p:cNvSpPr txBox="1"/>
          <p:nvPr>
            <p:ph idx="12" type="sldNum"/>
          </p:nvPr>
        </p:nvSpPr>
        <p:spPr>
          <a:xfrm>
            <a:off x="3388983" y="2487049"/>
            <a:ext cx="219600" cy="210000"/>
          </a:xfrm>
          <a:prstGeom prst="rect">
            <a:avLst/>
          </a:prstGeom>
        </p:spPr>
        <p:txBody>
          <a:bodyPr anchorCtr="0" anchor="ctr" bIns="40625" lIns="40625" spcFirstLastPara="1" rIns="40625" wrap="square" tIns="40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124680" y="237347"/>
            <a:ext cx="3408300" cy="305400"/>
          </a:xfrm>
          <a:prstGeom prst="rect">
            <a:avLst/>
          </a:prstGeom>
        </p:spPr>
        <p:txBody>
          <a:bodyPr anchorCtr="0" anchor="t" bIns="40625" lIns="40625" spcFirstLastPara="1" rIns="40625" wrap="square" tIns="40625">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22" name="Google Shape;22;p5"/>
          <p:cNvSpPr txBox="1"/>
          <p:nvPr>
            <p:ph idx="1" type="body"/>
          </p:nvPr>
        </p:nvSpPr>
        <p:spPr>
          <a:xfrm>
            <a:off x="124680" y="614653"/>
            <a:ext cx="1599900" cy="1822200"/>
          </a:xfrm>
          <a:prstGeom prst="rect">
            <a:avLst/>
          </a:prstGeom>
        </p:spPr>
        <p:txBody>
          <a:bodyPr anchorCtr="0" anchor="t" bIns="40625" lIns="40625" spcFirstLastPara="1" rIns="40625" wrap="square" tIns="40625">
            <a:noAutofit/>
          </a:bodyPr>
          <a:lstStyle>
            <a:lvl1pPr indent="-266700" lvl="0" marL="457200">
              <a:spcBef>
                <a:spcPts val="0"/>
              </a:spcBef>
              <a:spcAft>
                <a:spcPts val="0"/>
              </a:spcAft>
              <a:buSzPts val="600"/>
              <a:buChar char="●"/>
              <a:defRPr sz="600"/>
            </a:lvl1pPr>
            <a:lvl2pPr indent="-260350" lvl="1" marL="914400">
              <a:spcBef>
                <a:spcPts val="700"/>
              </a:spcBef>
              <a:spcAft>
                <a:spcPts val="0"/>
              </a:spcAft>
              <a:buSzPts val="500"/>
              <a:buChar char="○"/>
              <a:defRPr sz="500"/>
            </a:lvl2pPr>
            <a:lvl3pPr indent="-260350" lvl="2" marL="1371600">
              <a:spcBef>
                <a:spcPts val="700"/>
              </a:spcBef>
              <a:spcAft>
                <a:spcPts val="0"/>
              </a:spcAft>
              <a:buSzPts val="500"/>
              <a:buChar char="■"/>
              <a:defRPr sz="500"/>
            </a:lvl3pPr>
            <a:lvl4pPr indent="-260350" lvl="3" marL="1828800">
              <a:spcBef>
                <a:spcPts val="700"/>
              </a:spcBef>
              <a:spcAft>
                <a:spcPts val="0"/>
              </a:spcAft>
              <a:buSzPts val="500"/>
              <a:buChar char="●"/>
              <a:defRPr sz="500"/>
            </a:lvl4pPr>
            <a:lvl5pPr indent="-260350" lvl="4" marL="2286000">
              <a:spcBef>
                <a:spcPts val="700"/>
              </a:spcBef>
              <a:spcAft>
                <a:spcPts val="0"/>
              </a:spcAft>
              <a:buSzPts val="500"/>
              <a:buChar char="○"/>
              <a:defRPr sz="500"/>
            </a:lvl5pPr>
            <a:lvl6pPr indent="-260350" lvl="5" marL="2743200">
              <a:spcBef>
                <a:spcPts val="700"/>
              </a:spcBef>
              <a:spcAft>
                <a:spcPts val="0"/>
              </a:spcAft>
              <a:buSzPts val="500"/>
              <a:buChar char="■"/>
              <a:defRPr sz="500"/>
            </a:lvl6pPr>
            <a:lvl7pPr indent="-260350" lvl="6" marL="3200400">
              <a:spcBef>
                <a:spcPts val="700"/>
              </a:spcBef>
              <a:spcAft>
                <a:spcPts val="0"/>
              </a:spcAft>
              <a:buSzPts val="500"/>
              <a:buChar char="●"/>
              <a:defRPr sz="500"/>
            </a:lvl7pPr>
            <a:lvl8pPr indent="-260350" lvl="7" marL="3657600">
              <a:spcBef>
                <a:spcPts val="700"/>
              </a:spcBef>
              <a:spcAft>
                <a:spcPts val="0"/>
              </a:spcAft>
              <a:buSzPts val="500"/>
              <a:buChar char="○"/>
              <a:defRPr sz="500"/>
            </a:lvl8pPr>
            <a:lvl9pPr indent="-260350" lvl="8" marL="4114800">
              <a:spcBef>
                <a:spcPts val="700"/>
              </a:spcBef>
              <a:spcAft>
                <a:spcPts val="700"/>
              </a:spcAft>
              <a:buSzPts val="500"/>
              <a:buChar char="■"/>
              <a:defRPr sz="500"/>
            </a:lvl9pPr>
          </a:lstStyle>
          <a:p/>
        </p:txBody>
      </p:sp>
      <p:sp>
        <p:nvSpPr>
          <p:cNvPr id="23" name="Google Shape;23;p5"/>
          <p:cNvSpPr txBox="1"/>
          <p:nvPr>
            <p:ph idx="2" type="body"/>
          </p:nvPr>
        </p:nvSpPr>
        <p:spPr>
          <a:xfrm>
            <a:off x="1932960" y="614653"/>
            <a:ext cx="1599900" cy="1822200"/>
          </a:xfrm>
          <a:prstGeom prst="rect">
            <a:avLst/>
          </a:prstGeom>
        </p:spPr>
        <p:txBody>
          <a:bodyPr anchorCtr="0" anchor="t" bIns="40625" lIns="40625" spcFirstLastPara="1" rIns="40625" wrap="square" tIns="40625">
            <a:noAutofit/>
          </a:bodyPr>
          <a:lstStyle>
            <a:lvl1pPr indent="-266700" lvl="0" marL="457200">
              <a:spcBef>
                <a:spcPts val="0"/>
              </a:spcBef>
              <a:spcAft>
                <a:spcPts val="0"/>
              </a:spcAft>
              <a:buSzPts val="600"/>
              <a:buChar char="●"/>
              <a:defRPr sz="600"/>
            </a:lvl1pPr>
            <a:lvl2pPr indent="-260350" lvl="1" marL="914400">
              <a:spcBef>
                <a:spcPts val="700"/>
              </a:spcBef>
              <a:spcAft>
                <a:spcPts val="0"/>
              </a:spcAft>
              <a:buSzPts val="500"/>
              <a:buChar char="○"/>
              <a:defRPr sz="500"/>
            </a:lvl2pPr>
            <a:lvl3pPr indent="-260350" lvl="2" marL="1371600">
              <a:spcBef>
                <a:spcPts val="700"/>
              </a:spcBef>
              <a:spcAft>
                <a:spcPts val="0"/>
              </a:spcAft>
              <a:buSzPts val="500"/>
              <a:buChar char="■"/>
              <a:defRPr sz="500"/>
            </a:lvl3pPr>
            <a:lvl4pPr indent="-260350" lvl="3" marL="1828800">
              <a:spcBef>
                <a:spcPts val="700"/>
              </a:spcBef>
              <a:spcAft>
                <a:spcPts val="0"/>
              </a:spcAft>
              <a:buSzPts val="500"/>
              <a:buChar char="●"/>
              <a:defRPr sz="500"/>
            </a:lvl4pPr>
            <a:lvl5pPr indent="-260350" lvl="4" marL="2286000">
              <a:spcBef>
                <a:spcPts val="700"/>
              </a:spcBef>
              <a:spcAft>
                <a:spcPts val="0"/>
              </a:spcAft>
              <a:buSzPts val="500"/>
              <a:buChar char="○"/>
              <a:defRPr sz="500"/>
            </a:lvl5pPr>
            <a:lvl6pPr indent="-260350" lvl="5" marL="2743200">
              <a:spcBef>
                <a:spcPts val="700"/>
              </a:spcBef>
              <a:spcAft>
                <a:spcPts val="0"/>
              </a:spcAft>
              <a:buSzPts val="500"/>
              <a:buChar char="■"/>
              <a:defRPr sz="500"/>
            </a:lvl6pPr>
            <a:lvl7pPr indent="-260350" lvl="6" marL="3200400">
              <a:spcBef>
                <a:spcPts val="700"/>
              </a:spcBef>
              <a:spcAft>
                <a:spcPts val="0"/>
              </a:spcAft>
              <a:buSzPts val="500"/>
              <a:buChar char="●"/>
              <a:defRPr sz="500"/>
            </a:lvl7pPr>
            <a:lvl8pPr indent="-260350" lvl="7" marL="3657600">
              <a:spcBef>
                <a:spcPts val="700"/>
              </a:spcBef>
              <a:spcAft>
                <a:spcPts val="0"/>
              </a:spcAft>
              <a:buSzPts val="500"/>
              <a:buChar char="○"/>
              <a:defRPr sz="500"/>
            </a:lvl8pPr>
            <a:lvl9pPr indent="-260350" lvl="8" marL="4114800">
              <a:spcBef>
                <a:spcPts val="700"/>
              </a:spcBef>
              <a:spcAft>
                <a:spcPts val="700"/>
              </a:spcAft>
              <a:buSzPts val="500"/>
              <a:buChar char="■"/>
              <a:defRPr sz="500"/>
            </a:lvl9pPr>
          </a:lstStyle>
          <a:p/>
        </p:txBody>
      </p:sp>
      <p:sp>
        <p:nvSpPr>
          <p:cNvPr id="24" name="Google Shape;24;p5"/>
          <p:cNvSpPr txBox="1"/>
          <p:nvPr>
            <p:ph idx="12" type="sldNum"/>
          </p:nvPr>
        </p:nvSpPr>
        <p:spPr>
          <a:xfrm>
            <a:off x="3388983" y="2487049"/>
            <a:ext cx="219600" cy="210000"/>
          </a:xfrm>
          <a:prstGeom prst="rect">
            <a:avLst/>
          </a:prstGeom>
        </p:spPr>
        <p:txBody>
          <a:bodyPr anchorCtr="0" anchor="ctr" bIns="40625" lIns="40625" spcFirstLastPara="1" rIns="40625" wrap="square" tIns="40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124680" y="237347"/>
            <a:ext cx="3408300" cy="305400"/>
          </a:xfrm>
          <a:prstGeom prst="rect">
            <a:avLst/>
          </a:prstGeom>
        </p:spPr>
        <p:txBody>
          <a:bodyPr anchorCtr="0" anchor="t" bIns="40625" lIns="40625" spcFirstLastPara="1" rIns="40625" wrap="square" tIns="40625">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27" name="Google Shape;27;p6"/>
          <p:cNvSpPr txBox="1"/>
          <p:nvPr>
            <p:ph idx="12" type="sldNum"/>
          </p:nvPr>
        </p:nvSpPr>
        <p:spPr>
          <a:xfrm>
            <a:off x="3388983" y="2487049"/>
            <a:ext cx="219600" cy="210000"/>
          </a:xfrm>
          <a:prstGeom prst="rect">
            <a:avLst/>
          </a:prstGeom>
        </p:spPr>
        <p:txBody>
          <a:bodyPr anchorCtr="0" anchor="ctr" bIns="40625" lIns="40625" spcFirstLastPara="1" rIns="40625" wrap="square" tIns="40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124680" y="296320"/>
            <a:ext cx="1123200" cy="402900"/>
          </a:xfrm>
          <a:prstGeom prst="rect">
            <a:avLst/>
          </a:prstGeom>
        </p:spPr>
        <p:txBody>
          <a:bodyPr anchorCtr="0" anchor="b" bIns="40625" lIns="40625" spcFirstLastPara="1" rIns="40625" wrap="square" tIns="40625">
            <a:noAutofit/>
          </a:bodyPr>
          <a:lstStyle>
            <a:lvl1pPr lvl="0">
              <a:spcBef>
                <a:spcPts val="0"/>
              </a:spcBef>
              <a:spcAft>
                <a:spcPts val="0"/>
              </a:spcAft>
              <a:buSzPts val="11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30" name="Google Shape;30;p7"/>
          <p:cNvSpPr txBox="1"/>
          <p:nvPr>
            <p:ph idx="1" type="body"/>
          </p:nvPr>
        </p:nvSpPr>
        <p:spPr>
          <a:xfrm>
            <a:off x="124680" y="741120"/>
            <a:ext cx="1123200" cy="1695600"/>
          </a:xfrm>
          <a:prstGeom prst="rect">
            <a:avLst/>
          </a:prstGeom>
        </p:spPr>
        <p:txBody>
          <a:bodyPr anchorCtr="0" anchor="t" bIns="40625" lIns="40625" spcFirstLastPara="1" rIns="40625" wrap="square" tIns="40625">
            <a:noAutofit/>
          </a:bodyPr>
          <a:lstStyle>
            <a:lvl1pPr indent="-260350" lvl="0" marL="457200">
              <a:spcBef>
                <a:spcPts val="0"/>
              </a:spcBef>
              <a:spcAft>
                <a:spcPts val="0"/>
              </a:spcAft>
              <a:buSzPts val="500"/>
              <a:buChar char="●"/>
              <a:defRPr sz="500"/>
            </a:lvl1pPr>
            <a:lvl2pPr indent="-260350" lvl="1" marL="914400">
              <a:spcBef>
                <a:spcPts val="700"/>
              </a:spcBef>
              <a:spcAft>
                <a:spcPts val="0"/>
              </a:spcAft>
              <a:buSzPts val="500"/>
              <a:buChar char="○"/>
              <a:defRPr sz="500"/>
            </a:lvl2pPr>
            <a:lvl3pPr indent="-260350" lvl="2" marL="1371600">
              <a:spcBef>
                <a:spcPts val="700"/>
              </a:spcBef>
              <a:spcAft>
                <a:spcPts val="0"/>
              </a:spcAft>
              <a:buSzPts val="500"/>
              <a:buChar char="■"/>
              <a:defRPr sz="500"/>
            </a:lvl3pPr>
            <a:lvl4pPr indent="-260350" lvl="3" marL="1828800">
              <a:spcBef>
                <a:spcPts val="700"/>
              </a:spcBef>
              <a:spcAft>
                <a:spcPts val="0"/>
              </a:spcAft>
              <a:buSzPts val="500"/>
              <a:buChar char="●"/>
              <a:defRPr sz="500"/>
            </a:lvl4pPr>
            <a:lvl5pPr indent="-260350" lvl="4" marL="2286000">
              <a:spcBef>
                <a:spcPts val="700"/>
              </a:spcBef>
              <a:spcAft>
                <a:spcPts val="0"/>
              </a:spcAft>
              <a:buSzPts val="500"/>
              <a:buChar char="○"/>
              <a:defRPr sz="500"/>
            </a:lvl5pPr>
            <a:lvl6pPr indent="-260350" lvl="5" marL="2743200">
              <a:spcBef>
                <a:spcPts val="700"/>
              </a:spcBef>
              <a:spcAft>
                <a:spcPts val="0"/>
              </a:spcAft>
              <a:buSzPts val="500"/>
              <a:buChar char="■"/>
              <a:defRPr sz="500"/>
            </a:lvl6pPr>
            <a:lvl7pPr indent="-260350" lvl="6" marL="3200400">
              <a:spcBef>
                <a:spcPts val="700"/>
              </a:spcBef>
              <a:spcAft>
                <a:spcPts val="0"/>
              </a:spcAft>
              <a:buSzPts val="500"/>
              <a:buChar char="●"/>
              <a:defRPr sz="500"/>
            </a:lvl7pPr>
            <a:lvl8pPr indent="-260350" lvl="7" marL="3657600">
              <a:spcBef>
                <a:spcPts val="700"/>
              </a:spcBef>
              <a:spcAft>
                <a:spcPts val="0"/>
              </a:spcAft>
              <a:buSzPts val="500"/>
              <a:buChar char="○"/>
              <a:defRPr sz="500"/>
            </a:lvl8pPr>
            <a:lvl9pPr indent="-260350" lvl="8" marL="4114800">
              <a:spcBef>
                <a:spcPts val="700"/>
              </a:spcBef>
              <a:spcAft>
                <a:spcPts val="700"/>
              </a:spcAft>
              <a:buSzPts val="500"/>
              <a:buChar char="■"/>
              <a:defRPr sz="500"/>
            </a:lvl9pPr>
          </a:lstStyle>
          <a:p/>
        </p:txBody>
      </p:sp>
      <p:sp>
        <p:nvSpPr>
          <p:cNvPr id="31" name="Google Shape;31;p7"/>
          <p:cNvSpPr txBox="1"/>
          <p:nvPr>
            <p:ph idx="12" type="sldNum"/>
          </p:nvPr>
        </p:nvSpPr>
        <p:spPr>
          <a:xfrm>
            <a:off x="3388983" y="2487049"/>
            <a:ext cx="219600" cy="210000"/>
          </a:xfrm>
          <a:prstGeom prst="rect">
            <a:avLst/>
          </a:prstGeom>
        </p:spPr>
        <p:txBody>
          <a:bodyPr anchorCtr="0" anchor="ctr" bIns="40625" lIns="40625" spcFirstLastPara="1" rIns="40625" wrap="square" tIns="40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196100" y="240080"/>
            <a:ext cx="2547000" cy="2181900"/>
          </a:xfrm>
          <a:prstGeom prst="rect">
            <a:avLst/>
          </a:prstGeom>
        </p:spPr>
        <p:txBody>
          <a:bodyPr anchorCtr="0" anchor="ctr" bIns="40625" lIns="40625" spcFirstLastPara="1" rIns="40625" wrap="square" tIns="40625">
            <a:noAutofit/>
          </a:bodyPr>
          <a:lstStyle>
            <a:lvl1pPr lvl="0">
              <a:spcBef>
                <a:spcPts val="0"/>
              </a:spcBef>
              <a:spcAft>
                <a:spcPts val="0"/>
              </a:spcAft>
              <a:buSzPts val="2100"/>
              <a:buNone/>
              <a:defRPr sz="2100"/>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34" name="Google Shape;34;p8"/>
          <p:cNvSpPr txBox="1"/>
          <p:nvPr>
            <p:ph idx="12" type="sldNum"/>
          </p:nvPr>
        </p:nvSpPr>
        <p:spPr>
          <a:xfrm>
            <a:off x="3388983" y="2487049"/>
            <a:ext cx="219600" cy="210000"/>
          </a:xfrm>
          <a:prstGeom prst="rect">
            <a:avLst/>
          </a:prstGeom>
        </p:spPr>
        <p:txBody>
          <a:bodyPr anchorCtr="0" anchor="ctr" bIns="40625" lIns="40625" spcFirstLastPara="1" rIns="40625" wrap="square" tIns="40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1828800" y="13"/>
            <a:ext cx="1828800" cy="2743200"/>
          </a:xfrm>
          <a:prstGeom prst="rect">
            <a:avLst/>
          </a:prstGeom>
          <a:solidFill>
            <a:schemeClr val="dk2"/>
          </a:solidFill>
          <a:ln>
            <a:noFill/>
          </a:ln>
        </p:spPr>
        <p:txBody>
          <a:bodyPr anchorCtr="0" anchor="ctr" bIns="40625" lIns="40625" spcFirstLastPara="1" rIns="40625" wrap="square" tIns="406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106200" y="657693"/>
            <a:ext cx="1618200" cy="790500"/>
          </a:xfrm>
          <a:prstGeom prst="rect">
            <a:avLst/>
          </a:prstGeom>
        </p:spPr>
        <p:txBody>
          <a:bodyPr anchorCtr="0" anchor="b" bIns="40625" lIns="40625" spcFirstLastPara="1" rIns="40625" wrap="square" tIns="40625">
            <a:noAutofit/>
          </a:bodyPr>
          <a:lstStyle>
            <a:lvl1pPr lvl="0" algn="ctr">
              <a:spcBef>
                <a:spcPts val="0"/>
              </a:spcBef>
              <a:spcAft>
                <a:spcPts val="0"/>
              </a:spcAft>
              <a:buSzPts val="1900"/>
              <a:buNone/>
              <a:defRPr sz="1900"/>
            </a:lvl1pPr>
            <a:lvl2pPr lvl="1" algn="ctr">
              <a:spcBef>
                <a:spcPts val="0"/>
              </a:spcBef>
              <a:spcAft>
                <a:spcPts val="0"/>
              </a:spcAft>
              <a:buSzPts val="1900"/>
              <a:buNone/>
              <a:defRPr sz="1900"/>
            </a:lvl2pPr>
            <a:lvl3pPr lvl="2" algn="ctr">
              <a:spcBef>
                <a:spcPts val="0"/>
              </a:spcBef>
              <a:spcAft>
                <a:spcPts val="0"/>
              </a:spcAft>
              <a:buSzPts val="1900"/>
              <a:buNone/>
              <a:defRPr sz="1900"/>
            </a:lvl3pPr>
            <a:lvl4pPr lvl="3" algn="ctr">
              <a:spcBef>
                <a:spcPts val="0"/>
              </a:spcBef>
              <a:spcAft>
                <a:spcPts val="0"/>
              </a:spcAft>
              <a:buSzPts val="1900"/>
              <a:buNone/>
              <a:defRPr sz="1900"/>
            </a:lvl4pPr>
            <a:lvl5pPr lvl="4" algn="ctr">
              <a:spcBef>
                <a:spcPts val="0"/>
              </a:spcBef>
              <a:spcAft>
                <a:spcPts val="0"/>
              </a:spcAft>
              <a:buSzPts val="1900"/>
              <a:buNone/>
              <a:defRPr sz="1900"/>
            </a:lvl5pPr>
            <a:lvl6pPr lvl="5" algn="ctr">
              <a:spcBef>
                <a:spcPts val="0"/>
              </a:spcBef>
              <a:spcAft>
                <a:spcPts val="0"/>
              </a:spcAft>
              <a:buSzPts val="1900"/>
              <a:buNone/>
              <a:defRPr sz="1900"/>
            </a:lvl6pPr>
            <a:lvl7pPr lvl="6" algn="ctr">
              <a:spcBef>
                <a:spcPts val="0"/>
              </a:spcBef>
              <a:spcAft>
                <a:spcPts val="0"/>
              </a:spcAft>
              <a:buSzPts val="1900"/>
              <a:buNone/>
              <a:defRPr sz="1900"/>
            </a:lvl7pPr>
            <a:lvl8pPr lvl="7" algn="ctr">
              <a:spcBef>
                <a:spcPts val="0"/>
              </a:spcBef>
              <a:spcAft>
                <a:spcPts val="0"/>
              </a:spcAft>
              <a:buSzPts val="1900"/>
              <a:buNone/>
              <a:defRPr sz="1900"/>
            </a:lvl8pPr>
            <a:lvl9pPr lvl="8" algn="ctr">
              <a:spcBef>
                <a:spcPts val="0"/>
              </a:spcBef>
              <a:spcAft>
                <a:spcPts val="0"/>
              </a:spcAft>
              <a:buSzPts val="1900"/>
              <a:buNone/>
              <a:defRPr sz="1900"/>
            </a:lvl9pPr>
          </a:lstStyle>
          <a:p/>
        </p:txBody>
      </p:sp>
      <p:sp>
        <p:nvSpPr>
          <p:cNvPr id="38" name="Google Shape;38;p9"/>
          <p:cNvSpPr txBox="1"/>
          <p:nvPr>
            <p:ph idx="1" type="subTitle"/>
          </p:nvPr>
        </p:nvSpPr>
        <p:spPr>
          <a:xfrm>
            <a:off x="106200" y="1494973"/>
            <a:ext cx="1618200" cy="658800"/>
          </a:xfrm>
          <a:prstGeom prst="rect">
            <a:avLst/>
          </a:prstGeom>
        </p:spPr>
        <p:txBody>
          <a:bodyPr anchorCtr="0" anchor="t" bIns="40625" lIns="40625" spcFirstLastPara="1" rIns="40625" wrap="square" tIns="40625">
            <a:noAutofit/>
          </a:bodyPr>
          <a:lstStyle>
            <a:lvl1pPr lvl="0" algn="ctr">
              <a:lnSpc>
                <a:spcPct val="100000"/>
              </a:lnSpc>
              <a:spcBef>
                <a:spcPts val="0"/>
              </a:spcBef>
              <a:spcAft>
                <a:spcPts val="0"/>
              </a:spcAft>
              <a:buSzPts val="900"/>
              <a:buNone/>
              <a:defRPr sz="900"/>
            </a:lvl1pPr>
            <a:lvl2pPr lvl="1" algn="ctr">
              <a:lnSpc>
                <a:spcPct val="100000"/>
              </a:lnSpc>
              <a:spcBef>
                <a:spcPts val="0"/>
              </a:spcBef>
              <a:spcAft>
                <a:spcPts val="0"/>
              </a:spcAft>
              <a:buSzPts val="900"/>
              <a:buNone/>
              <a:defRPr sz="900"/>
            </a:lvl2pPr>
            <a:lvl3pPr lvl="2" algn="ctr">
              <a:lnSpc>
                <a:spcPct val="100000"/>
              </a:lnSpc>
              <a:spcBef>
                <a:spcPts val="0"/>
              </a:spcBef>
              <a:spcAft>
                <a:spcPts val="0"/>
              </a:spcAft>
              <a:buSzPts val="900"/>
              <a:buNone/>
              <a:defRPr sz="900"/>
            </a:lvl3pPr>
            <a:lvl4pPr lvl="3" algn="ctr">
              <a:lnSpc>
                <a:spcPct val="100000"/>
              </a:lnSpc>
              <a:spcBef>
                <a:spcPts val="0"/>
              </a:spcBef>
              <a:spcAft>
                <a:spcPts val="0"/>
              </a:spcAft>
              <a:buSzPts val="900"/>
              <a:buNone/>
              <a:defRPr sz="900"/>
            </a:lvl4pPr>
            <a:lvl5pPr lvl="4" algn="ctr">
              <a:lnSpc>
                <a:spcPct val="100000"/>
              </a:lnSpc>
              <a:spcBef>
                <a:spcPts val="0"/>
              </a:spcBef>
              <a:spcAft>
                <a:spcPts val="0"/>
              </a:spcAft>
              <a:buSzPts val="900"/>
              <a:buNone/>
              <a:defRPr sz="900"/>
            </a:lvl5pPr>
            <a:lvl6pPr lvl="5" algn="ctr">
              <a:lnSpc>
                <a:spcPct val="100000"/>
              </a:lnSpc>
              <a:spcBef>
                <a:spcPts val="0"/>
              </a:spcBef>
              <a:spcAft>
                <a:spcPts val="0"/>
              </a:spcAft>
              <a:buSzPts val="900"/>
              <a:buNone/>
              <a:defRPr sz="900"/>
            </a:lvl6pPr>
            <a:lvl7pPr lvl="6" algn="ctr">
              <a:lnSpc>
                <a:spcPct val="100000"/>
              </a:lnSpc>
              <a:spcBef>
                <a:spcPts val="0"/>
              </a:spcBef>
              <a:spcAft>
                <a:spcPts val="0"/>
              </a:spcAft>
              <a:buSzPts val="900"/>
              <a:buNone/>
              <a:defRPr sz="900"/>
            </a:lvl7pPr>
            <a:lvl8pPr lvl="7" algn="ctr">
              <a:lnSpc>
                <a:spcPct val="100000"/>
              </a:lnSpc>
              <a:spcBef>
                <a:spcPts val="0"/>
              </a:spcBef>
              <a:spcAft>
                <a:spcPts val="0"/>
              </a:spcAft>
              <a:buSzPts val="900"/>
              <a:buNone/>
              <a:defRPr sz="900"/>
            </a:lvl8pPr>
            <a:lvl9pPr lvl="8" algn="ctr">
              <a:lnSpc>
                <a:spcPct val="100000"/>
              </a:lnSpc>
              <a:spcBef>
                <a:spcPts val="0"/>
              </a:spcBef>
              <a:spcAft>
                <a:spcPts val="0"/>
              </a:spcAft>
              <a:buSzPts val="900"/>
              <a:buNone/>
              <a:defRPr sz="900"/>
            </a:lvl9pPr>
          </a:lstStyle>
          <a:p/>
        </p:txBody>
      </p:sp>
      <p:sp>
        <p:nvSpPr>
          <p:cNvPr id="39" name="Google Shape;39;p9"/>
          <p:cNvSpPr txBox="1"/>
          <p:nvPr>
            <p:ph idx="2" type="body"/>
          </p:nvPr>
        </p:nvSpPr>
        <p:spPr>
          <a:xfrm>
            <a:off x="1975800" y="386240"/>
            <a:ext cx="1534800" cy="1970700"/>
          </a:xfrm>
          <a:prstGeom prst="rect">
            <a:avLst/>
          </a:prstGeom>
        </p:spPr>
        <p:txBody>
          <a:bodyPr anchorCtr="0" anchor="ctr" bIns="40625" lIns="40625" spcFirstLastPara="1" rIns="40625" wrap="square" tIns="40625">
            <a:noAutofit/>
          </a:bodyPr>
          <a:lstStyle>
            <a:lvl1pPr indent="-279400" lvl="0" marL="457200">
              <a:spcBef>
                <a:spcPts val="0"/>
              </a:spcBef>
              <a:spcAft>
                <a:spcPts val="0"/>
              </a:spcAft>
              <a:buClr>
                <a:schemeClr val="dk1"/>
              </a:buClr>
              <a:buSzPts val="800"/>
              <a:buChar char="●"/>
              <a:defRPr>
                <a:solidFill>
                  <a:schemeClr val="dk1"/>
                </a:solidFill>
              </a:defRPr>
            </a:lvl1pPr>
            <a:lvl2pPr indent="-266700" lvl="1" marL="914400">
              <a:spcBef>
                <a:spcPts val="700"/>
              </a:spcBef>
              <a:spcAft>
                <a:spcPts val="0"/>
              </a:spcAft>
              <a:buClr>
                <a:schemeClr val="dk1"/>
              </a:buClr>
              <a:buSzPts val="600"/>
              <a:buChar char="○"/>
              <a:defRPr>
                <a:solidFill>
                  <a:schemeClr val="dk1"/>
                </a:solidFill>
              </a:defRPr>
            </a:lvl2pPr>
            <a:lvl3pPr indent="-266700" lvl="2" marL="1371600">
              <a:spcBef>
                <a:spcPts val="700"/>
              </a:spcBef>
              <a:spcAft>
                <a:spcPts val="0"/>
              </a:spcAft>
              <a:buClr>
                <a:schemeClr val="dk1"/>
              </a:buClr>
              <a:buSzPts val="600"/>
              <a:buChar char="■"/>
              <a:defRPr>
                <a:solidFill>
                  <a:schemeClr val="dk1"/>
                </a:solidFill>
              </a:defRPr>
            </a:lvl3pPr>
            <a:lvl4pPr indent="-266700" lvl="3" marL="1828800">
              <a:spcBef>
                <a:spcPts val="700"/>
              </a:spcBef>
              <a:spcAft>
                <a:spcPts val="0"/>
              </a:spcAft>
              <a:buClr>
                <a:schemeClr val="dk1"/>
              </a:buClr>
              <a:buSzPts val="600"/>
              <a:buChar char="●"/>
              <a:defRPr>
                <a:solidFill>
                  <a:schemeClr val="dk1"/>
                </a:solidFill>
              </a:defRPr>
            </a:lvl4pPr>
            <a:lvl5pPr indent="-266700" lvl="4" marL="2286000">
              <a:spcBef>
                <a:spcPts val="700"/>
              </a:spcBef>
              <a:spcAft>
                <a:spcPts val="0"/>
              </a:spcAft>
              <a:buClr>
                <a:schemeClr val="dk1"/>
              </a:buClr>
              <a:buSzPts val="600"/>
              <a:buChar char="○"/>
              <a:defRPr>
                <a:solidFill>
                  <a:schemeClr val="dk1"/>
                </a:solidFill>
              </a:defRPr>
            </a:lvl5pPr>
            <a:lvl6pPr indent="-266700" lvl="5" marL="2743200">
              <a:spcBef>
                <a:spcPts val="700"/>
              </a:spcBef>
              <a:spcAft>
                <a:spcPts val="0"/>
              </a:spcAft>
              <a:buClr>
                <a:schemeClr val="dk1"/>
              </a:buClr>
              <a:buSzPts val="600"/>
              <a:buChar char="■"/>
              <a:defRPr>
                <a:solidFill>
                  <a:schemeClr val="dk1"/>
                </a:solidFill>
              </a:defRPr>
            </a:lvl6pPr>
            <a:lvl7pPr indent="-266700" lvl="6" marL="3200400">
              <a:spcBef>
                <a:spcPts val="700"/>
              </a:spcBef>
              <a:spcAft>
                <a:spcPts val="0"/>
              </a:spcAft>
              <a:buClr>
                <a:schemeClr val="dk1"/>
              </a:buClr>
              <a:buSzPts val="600"/>
              <a:buChar char="●"/>
              <a:defRPr>
                <a:solidFill>
                  <a:schemeClr val="dk1"/>
                </a:solidFill>
              </a:defRPr>
            </a:lvl7pPr>
            <a:lvl8pPr indent="-266700" lvl="7" marL="3657600">
              <a:spcBef>
                <a:spcPts val="700"/>
              </a:spcBef>
              <a:spcAft>
                <a:spcPts val="0"/>
              </a:spcAft>
              <a:buClr>
                <a:schemeClr val="dk1"/>
              </a:buClr>
              <a:buSzPts val="600"/>
              <a:buChar char="○"/>
              <a:defRPr>
                <a:solidFill>
                  <a:schemeClr val="dk1"/>
                </a:solidFill>
              </a:defRPr>
            </a:lvl8pPr>
            <a:lvl9pPr indent="-266700" lvl="8" marL="4114800">
              <a:spcBef>
                <a:spcPts val="700"/>
              </a:spcBef>
              <a:spcAft>
                <a:spcPts val="700"/>
              </a:spcAft>
              <a:buClr>
                <a:schemeClr val="dk1"/>
              </a:buClr>
              <a:buSzPts val="600"/>
              <a:buChar char="■"/>
              <a:defRPr>
                <a:solidFill>
                  <a:schemeClr val="dk1"/>
                </a:solidFill>
              </a:defRPr>
            </a:lvl9pPr>
          </a:lstStyle>
          <a:p/>
        </p:txBody>
      </p:sp>
      <p:sp>
        <p:nvSpPr>
          <p:cNvPr id="40" name="Google Shape;40;p9"/>
          <p:cNvSpPr txBox="1"/>
          <p:nvPr>
            <p:ph idx="12" type="sldNum"/>
          </p:nvPr>
        </p:nvSpPr>
        <p:spPr>
          <a:xfrm>
            <a:off x="3388983" y="2487049"/>
            <a:ext cx="219600" cy="210000"/>
          </a:xfrm>
          <a:prstGeom prst="rect">
            <a:avLst/>
          </a:prstGeom>
        </p:spPr>
        <p:txBody>
          <a:bodyPr anchorCtr="0" anchor="ctr" bIns="40625" lIns="40625" spcFirstLastPara="1" rIns="40625" wrap="square" tIns="40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124680" y="2256307"/>
            <a:ext cx="2399400" cy="322800"/>
          </a:xfrm>
          <a:prstGeom prst="rect">
            <a:avLst/>
          </a:prstGeom>
        </p:spPr>
        <p:txBody>
          <a:bodyPr anchorCtr="0" anchor="ctr" bIns="40625" lIns="40625" spcFirstLastPara="1" rIns="40625" wrap="square" tIns="40625">
            <a:noAutofit/>
          </a:bodyPr>
          <a:lstStyle>
            <a:lvl1pPr indent="-228600" lvl="0" marL="457200">
              <a:lnSpc>
                <a:spcPct val="100000"/>
              </a:lnSpc>
              <a:spcBef>
                <a:spcPts val="0"/>
              </a:spcBef>
              <a:spcAft>
                <a:spcPts val="0"/>
              </a:spcAft>
              <a:buSzPts val="800"/>
              <a:buNone/>
              <a:defRPr/>
            </a:lvl1pPr>
          </a:lstStyle>
          <a:p/>
        </p:txBody>
      </p:sp>
      <p:sp>
        <p:nvSpPr>
          <p:cNvPr id="43" name="Google Shape;43;p10"/>
          <p:cNvSpPr txBox="1"/>
          <p:nvPr>
            <p:ph idx="12" type="sldNum"/>
          </p:nvPr>
        </p:nvSpPr>
        <p:spPr>
          <a:xfrm>
            <a:off x="3388983" y="2487049"/>
            <a:ext cx="219600" cy="210000"/>
          </a:xfrm>
          <a:prstGeom prst="rect">
            <a:avLst/>
          </a:prstGeom>
        </p:spPr>
        <p:txBody>
          <a:bodyPr anchorCtr="0" anchor="ctr" bIns="40625" lIns="40625" spcFirstLastPara="1" rIns="40625" wrap="square" tIns="40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4680" y="237347"/>
            <a:ext cx="3408300" cy="305400"/>
          </a:xfrm>
          <a:prstGeom prst="rect">
            <a:avLst/>
          </a:prstGeom>
          <a:noFill/>
          <a:ln>
            <a:noFill/>
          </a:ln>
        </p:spPr>
        <p:txBody>
          <a:bodyPr anchorCtr="0" anchor="t" bIns="40625" lIns="40625" spcFirstLastPara="1" rIns="40625" wrap="square" tIns="40625">
            <a:noAutofit/>
          </a:bodyPr>
          <a:lstStyle>
            <a:lvl1pPr lvl="0">
              <a:spcBef>
                <a:spcPts val="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sz="1200">
                <a:solidFill>
                  <a:schemeClr val="dk1"/>
                </a:solidFill>
              </a:defRPr>
            </a:lvl2pPr>
            <a:lvl3pPr lvl="2">
              <a:spcBef>
                <a:spcPts val="0"/>
              </a:spcBef>
              <a:spcAft>
                <a:spcPts val="0"/>
              </a:spcAft>
              <a:buClr>
                <a:schemeClr val="dk1"/>
              </a:buClr>
              <a:buSzPts val="1200"/>
              <a:buNone/>
              <a:defRPr sz="1200">
                <a:solidFill>
                  <a:schemeClr val="dk1"/>
                </a:solidFill>
              </a:defRPr>
            </a:lvl3pPr>
            <a:lvl4pPr lvl="3">
              <a:spcBef>
                <a:spcPts val="0"/>
              </a:spcBef>
              <a:spcAft>
                <a:spcPts val="0"/>
              </a:spcAft>
              <a:buClr>
                <a:schemeClr val="dk1"/>
              </a:buClr>
              <a:buSzPts val="1200"/>
              <a:buNone/>
              <a:defRPr sz="1200">
                <a:solidFill>
                  <a:schemeClr val="dk1"/>
                </a:solidFill>
              </a:defRPr>
            </a:lvl4pPr>
            <a:lvl5pPr lvl="4">
              <a:spcBef>
                <a:spcPts val="0"/>
              </a:spcBef>
              <a:spcAft>
                <a:spcPts val="0"/>
              </a:spcAft>
              <a:buClr>
                <a:schemeClr val="dk1"/>
              </a:buClr>
              <a:buSzPts val="1200"/>
              <a:buNone/>
              <a:defRPr sz="1200">
                <a:solidFill>
                  <a:schemeClr val="dk1"/>
                </a:solidFill>
              </a:defRPr>
            </a:lvl5pPr>
            <a:lvl6pPr lvl="5">
              <a:spcBef>
                <a:spcPts val="0"/>
              </a:spcBef>
              <a:spcAft>
                <a:spcPts val="0"/>
              </a:spcAft>
              <a:buClr>
                <a:schemeClr val="dk1"/>
              </a:buClr>
              <a:buSzPts val="1200"/>
              <a:buNone/>
              <a:defRPr sz="1200">
                <a:solidFill>
                  <a:schemeClr val="dk1"/>
                </a:solidFill>
              </a:defRPr>
            </a:lvl6pPr>
            <a:lvl7pPr lvl="6">
              <a:spcBef>
                <a:spcPts val="0"/>
              </a:spcBef>
              <a:spcAft>
                <a:spcPts val="0"/>
              </a:spcAft>
              <a:buClr>
                <a:schemeClr val="dk1"/>
              </a:buClr>
              <a:buSzPts val="1200"/>
              <a:buNone/>
              <a:defRPr sz="1200">
                <a:solidFill>
                  <a:schemeClr val="dk1"/>
                </a:solidFill>
              </a:defRPr>
            </a:lvl7pPr>
            <a:lvl8pPr lvl="7">
              <a:spcBef>
                <a:spcPts val="0"/>
              </a:spcBef>
              <a:spcAft>
                <a:spcPts val="0"/>
              </a:spcAft>
              <a:buClr>
                <a:schemeClr val="dk1"/>
              </a:buClr>
              <a:buSzPts val="1200"/>
              <a:buNone/>
              <a:defRPr sz="1200">
                <a:solidFill>
                  <a:schemeClr val="dk1"/>
                </a:solidFill>
              </a:defRPr>
            </a:lvl8pPr>
            <a:lvl9pPr lvl="8">
              <a:spcBef>
                <a:spcPts val="0"/>
              </a:spcBef>
              <a:spcAft>
                <a:spcPts val="0"/>
              </a:spcAft>
              <a:buClr>
                <a:schemeClr val="dk1"/>
              </a:buClr>
              <a:buSzPts val="1200"/>
              <a:buNone/>
              <a:defRPr sz="1200">
                <a:solidFill>
                  <a:schemeClr val="dk1"/>
                </a:solidFill>
              </a:defRPr>
            </a:lvl9pPr>
          </a:lstStyle>
          <a:p/>
        </p:txBody>
      </p:sp>
      <p:sp>
        <p:nvSpPr>
          <p:cNvPr id="7" name="Google Shape;7;p1"/>
          <p:cNvSpPr txBox="1"/>
          <p:nvPr>
            <p:ph idx="1" type="body"/>
          </p:nvPr>
        </p:nvSpPr>
        <p:spPr>
          <a:xfrm>
            <a:off x="124680" y="614653"/>
            <a:ext cx="3408300" cy="1822200"/>
          </a:xfrm>
          <a:prstGeom prst="rect">
            <a:avLst/>
          </a:prstGeom>
          <a:noFill/>
          <a:ln>
            <a:noFill/>
          </a:ln>
        </p:spPr>
        <p:txBody>
          <a:bodyPr anchorCtr="0" anchor="t" bIns="40625" lIns="40625" spcFirstLastPara="1" rIns="40625" wrap="square" tIns="40625">
            <a:noAutofit/>
          </a:bodyPr>
          <a:lstStyle>
            <a:lvl1pPr indent="-279400" lvl="0" marL="457200">
              <a:lnSpc>
                <a:spcPct val="115000"/>
              </a:lnSpc>
              <a:spcBef>
                <a:spcPts val="0"/>
              </a:spcBef>
              <a:spcAft>
                <a:spcPts val="0"/>
              </a:spcAft>
              <a:buClr>
                <a:schemeClr val="lt2"/>
              </a:buClr>
              <a:buSzPts val="800"/>
              <a:buChar char="●"/>
              <a:defRPr sz="800">
                <a:solidFill>
                  <a:schemeClr val="lt2"/>
                </a:solidFill>
              </a:defRPr>
            </a:lvl1pPr>
            <a:lvl2pPr indent="-266700" lvl="1" marL="914400">
              <a:lnSpc>
                <a:spcPct val="115000"/>
              </a:lnSpc>
              <a:spcBef>
                <a:spcPts val="700"/>
              </a:spcBef>
              <a:spcAft>
                <a:spcPts val="0"/>
              </a:spcAft>
              <a:buClr>
                <a:schemeClr val="lt2"/>
              </a:buClr>
              <a:buSzPts val="600"/>
              <a:buChar char="○"/>
              <a:defRPr sz="600">
                <a:solidFill>
                  <a:schemeClr val="lt2"/>
                </a:solidFill>
              </a:defRPr>
            </a:lvl2pPr>
            <a:lvl3pPr indent="-266700" lvl="2" marL="1371600">
              <a:lnSpc>
                <a:spcPct val="115000"/>
              </a:lnSpc>
              <a:spcBef>
                <a:spcPts val="700"/>
              </a:spcBef>
              <a:spcAft>
                <a:spcPts val="0"/>
              </a:spcAft>
              <a:buClr>
                <a:schemeClr val="lt2"/>
              </a:buClr>
              <a:buSzPts val="600"/>
              <a:buChar char="■"/>
              <a:defRPr sz="600">
                <a:solidFill>
                  <a:schemeClr val="lt2"/>
                </a:solidFill>
              </a:defRPr>
            </a:lvl3pPr>
            <a:lvl4pPr indent="-266700" lvl="3" marL="1828800">
              <a:lnSpc>
                <a:spcPct val="115000"/>
              </a:lnSpc>
              <a:spcBef>
                <a:spcPts val="700"/>
              </a:spcBef>
              <a:spcAft>
                <a:spcPts val="0"/>
              </a:spcAft>
              <a:buClr>
                <a:schemeClr val="lt2"/>
              </a:buClr>
              <a:buSzPts val="600"/>
              <a:buChar char="●"/>
              <a:defRPr sz="600">
                <a:solidFill>
                  <a:schemeClr val="lt2"/>
                </a:solidFill>
              </a:defRPr>
            </a:lvl4pPr>
            <a:lvl5pPr indent="-266700" lvl="4" marL="2286000">
              <a:lnSpc>
                <a:spcPct val="115000"/>
              </a:lnSpc>
              <a:spcBef>
                <a:spcPts val="700"/>
              </a:spcBef>
              <a:spcAft>
                <a:spcPts val="0"/>
              </a:spcAft>
              <a:buClr>
                <a:schemeClr val="lt2"/>
              </a:buClr>
              <a:buSzPts val="600"/>
              <a:buChar char="○"/>
              <a:defRPr sz="600">
                <a:solidFill>
                  <a:schemeClr val="lt2"/>
                </a:solidFill>
              </a:defRPr>
            </a:lvl5pPr>
            <a:lvl6pPr indent="-266700" lvl="5" marL="2743200">
              <a:lnSpc>
                <a:spcPct val="115000"/>
              </a:lnSpc>
              <a:spcBef>
                <a:spcPts val="700"/>
              </a:spcBef>
              <a:spcAft>
                <a:spcPts val="0"/>
              </a:spcAft>
              <a:buClr>
                <a:schemeClr val="lt2"/>
              </a:buClr>
              <a:buSzPts val="600"/>
              <a:buChar char="■"/>
              <a:defRPr sz="600">
                <a:solidFill>
                  <a:schemeClr val="lt2"/>
                </a:solidFill>
              </a:defRPr>
            </a:lvl6pPr>
            <a:lvl7pPr indent="-266700" lvl="6" marL="3200400">
              <a:lnSpc>
                <a:spcPct val="115000"/>
              </a:lnSpc>
              <a:spcBef>
                <a:spcPts val="700"/>
              </a:spcBef>
              <a:spcAft>
                <a:spcPts val="0"/>
              </a:spcAft>
              <a:buClr>
                <a:schemeClr val="lt2"/>
              </a:buClr>
              <a:buSzPts val="600"/>
              <a:buChar char="●"/>
              <a:defRPr sz="600">
                <a:solidFill>
                  <a:schemeClr val="lt2"/>
                </a:solidFill>
              </a:defRPr>
            </a:lvl7pPr>
            <a:lvl8pPr indent="-266700" lvl="7" marL="3657600">
              <a:lnSpc>
                <a:spcPct val="115000"/>
              </a:lnSpc>
              <a:spcBef>
                <a:spcPts val="700"/>
              </a:spcBef>
              <a:spcAft>
                <a:spcPts val="0"/>
              </a:spcAft>
              <a:buClr>
                <a:schemeClr val="lt2"/>
              </a:buClr>
              <a:buSzPts val="600"/>
              <a:buChar char="○"/>
              <a:defRPr sz="600">
                <a:solidFill>
                  <a:schemeClr val="lt2"/>
                </a:solidFill>
              </a:defRPr>
            </a:lvl8pPr>
            <a:lvl9pPr indent="-266700" lvl="8" marL="4114800">
              <a:lnSpc>
                <a:spcPct val="115000"/>
              </a:lnSpc>
              <a:spcBef>
                <a:spcPts val="700"/>
              </a:spcBef>
              <a:spcAft>
                <a:spcPts val="700"/>
              </a:spcAft>
              <a:buClr>
                <a:schemeClr val="lt2"/>
              </a:buClr>
              <a:buSzPts val="600"/>
              <a:buChar char="■"/>
              <a:defRPr sz="600">
                <a:solidFill>
                  <a:schemeClr val="lt2"/>
                </a:solidFill>
              </a:defRPr>
            </a:lvl9pPr>
          </a:lstStyle>
          <a:p/>
        </p:txBody>
      </p:sp>
      <p:sp>
        <p:nvSpPr>
          <p:cNvPr id="8" name="Google Shape;8;p1"/>
          <p:cNvSpPr txBox="1"/>
          <p:nvPr>
            <p:ph idx="12" type="sldNum"/>
          </p:nvPr>
        </p:nvSpPr>
        <p:spPr>
          <a:xfrm>
            <a:off x="3388983" y="2487049"/>
            <a:ext cx="219600" cy="210000"/>
          </a:xfrm>
          <a:prstGeom prst="rect">
            <a:avLst/>
          </a:prstGeom>
          <a:noFill/>
          <a:ln>
            <a:noFill/>
          </a:ln>
        </p:spPr>
        <p:txBody>
          <a:bodyPr anchorCtr="0" anchor="ctr" bIns="40625" lIns="40625" spcFirstLastPara="1" rIns="40625" wrap="square" tIns="40625">
            <a:noAutofit/>
          </a:bodyPr>
          <a:lstStyle>
            <a:lvl1pPr lvl="0" algn="r">
              <a:buNone/>
              <a:defRPr sz="400">
                <a:solidFill>
                  <a:schemeClr val="lt2"/>
                </a:solidFill>
              </a:defRPr>
            </a:lvl1pPr>
            <a:lvl2pPr lvl="1" algn="r">
              <a:buNone/>
              <a:defRPr sz="400">
                <a:solidFill>
                  <a:schemeClr val="lt2"/>
                </a:solidFill>
              </a:defRPr>
            </a:lvl2pPr>
            <a:lvl3pPr lvl="2" algn="r">
              <a:buNone/>
              <a:defRPr sz="400">
                <a:solidFill>
                  <a:schemeClr val="lt2"/>
                </a:solidFill>
              </a:defRPr>
            </a:lvl3pPr>
            <a:lvl4pPr lvl="3" algn="r">
              <a:buNone/>
              <a:defRPr sz="400">
                <a:solidFill>
                  <a:schemeClr val="lt2"/>
                </a:solidFill>
              </a:defRPr>
            </a:lvl4pPr>
            <a:lvl5pPr lvl="4" algn="r">
              <a:buNone/>
              <a:defRPr sz="400">
                <a:solidFill>
                  <a:schemeClr val="lt2"/>
                </a:solidFill>
              </a:defRPr>
            </a:lvl5pPr>
            <a:lvl6pPr lvl="5" algn="r">
              <a:buNone/>
              <a:defRPr sz="400">
                <a:solidFill>
                  <a:schemeClr val="lt2"/>
                </a:solidFill>
              </a:defRPr>
            </a:lvl6pPr>
            <a:lvl7pPr lvl="6" algn="r">
              <a:buNone/>
              <a:defRPr sz="400">
                <a:solidFill>
                  <a:schemeClr val="lt2"/>
                </a:solidFill>
              </a:defRPr>
            </a:lvl7pPr>
            <a:lvl8pPr lvl="7" algn="r">
              <a:buNone/>
              <a:defRPr sz="400">
                <a:solidFill>
                  <a:schemeClr val="lt2"/>
                </a:solidFill>
              </a:defRPr>
            </a:lvl8pPr>
            <a:lvl9pPr lvl="8" algn="r">
              <a:buNone/>
              <a:defRPr sz="4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en.wikipedia.org/wiki/Sadr_City" TargetMode="External"/><Relationship Id="rId4" Type="http://schemas.openxmlformats.org/officeDocument/2006/relationships/hyperlink" Target="https://en.wikipedia.org/wiki/McMillan_TAC-50" TargetMode="External"/><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124680" y="67653"/>
            <a:ext cx="3408300" cy="576300"/>
          </a:xfrm>
          <a:prstGeom prst="rect">
            <a:avLst/>
          </a:prstGeom>
        </p:spPr>
        <p:txBody>
          <a:bodyPr anchorCtr="0" anchor="b" bIns="40625" lIns="40625" spcFirstLastPara="1" rIns="40625" wrap="square" tIns="40625">
            <a:noAutofit/>
          </a:bodyPr>
          <a:lstStyle/>
          <a:p>
            <a:pPr indent="0" lvl="0" marL="0" rtl="0" algn="ctr">
              <a:spcBef>
                <a:spcPts val="0"/>
              </a:spcBef>
              <a:spcAft>
                <a:spcPts val="0"/>
              </a:spcAft>
              <a:buNone/>
            </a:pPr>
            <a:r>
              <a:rPr lang="en" sz="3200"/>
              <a:t>JUDGES 3</a:t>
            </a:r>
            <a:endParaRPr sz="1100"/>
          </a:p>
        </p:txBody>
      </p:sp>
      <p:sp>
        <p:nvSpPr>
          <p:cNvPr id="55" name="Google Shape;55;p13"/>
          <p:cNvSpPr txBox="1"/>
          <p:nvPr/>
        </p:nvSpPr>
        <p:spPr>
          <a:xfrm>
            <a:off x="42900" y="600053"/>
            <a:ext cx="3575400" cy="2067600"/>
          </a:xfrm>
          <a:prstGeom prst="rect">
            <a:avLst/>
          </a:prstGeom>
          <a:noFill/>
          <a:ln>
            <a:noFill/>
          </a:ln>
        </p:spPr>
        <p:txBody>
          <a:bodyPr anchorCtr="0" anchor="ctr" bIns="40625" lIns="40625" spcFirstLastPara="1" rIns="40625" wrap="square" tIns="40625">
            <a:noAutofit/>
          </a:bodyPr>
          <a:lstStyle/>
          <a:p>
            <a:pPr indent="0" lvl="0" marL="0" rtl="0" algn="ctr">
              <a:spcBef>
                <a:spcPts val="0"/>
              </a:spcBef>
              <a:spcAft>
                <a:spcPts val="0"/>
              </a:spcAft>
              <a:buClr>
                <a:srgbClr val="000000"/>
              </a:buClr>
              <a:buSzPts val="500"/>
              <a:buFont typeface="Arial"/>
              <a:buNone/>
            </a:pPr>
            <a:r>
              <a:rPr lang="en" sz="3200">
                <a:solidFill>
                  <a:schemeClr val="dk1"/>
                </a:solidFill>
              </a:rPr>
              <a:t>recap</a:t>
            </a:r>
            <a:endParaRPr sz="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2"/>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1800">
                <a:solidFill>
                  <a:srgbClr val="FFFFFF"/>
                </a:solidFill>
              </a:rPr>
              <a:t>Israel’s First Judge: </a:t>
            </a:r>
            <a:r>
              <a:rPr lang="en" sz="1800">
                <a:solidFill>
                  <a:srgbClr val="FFFF00"/>
                </a:solidFill>
              </a:rPr>
              <a:t>Othniel</a:t>
            </a:r>
            <a:endParaRPr sz="1800">
              <a:solidFill>
                <a:srgbClr val="FFFF00"/>
              </a:solidFill>
            </a:endParaRPr>
          </a:p>
        </p:txBody>
      </p:sp>
      <p:sp>
        <p:nvSpPr>
          <p:cNvPr id="110" name="Google Shape;110;p22"/>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rPr lang="en" sz="1200">
                <a:solidFill>
                  <a:srgbClr val="FFFFFF"/>
                </a:solidFill>
              </a:rPr>
              <a:t>Jdg 3:9  When the children of Israel cried out to the LORD, </a:t>
            </a:r>
            <a:r>
              <a:rPr lang="en" sz="1200">
                <a:solidFill>
                  <a:srgbClr val="00FF00"/>
                </a:solidFill>
              </a:rPr>
              <a:t>the LORD raised up a deliverer for the children of Israel</a:t>
            </a:r>
            <a:r>
              <a:rPr lang="en" sz="1200">
                <a:solidFill>
                  <a:srgbClr val="FFFFFF"/>
                </a:solidFill>
              </a:rPr>
              <a:t>, who delivered them: Othniel the son of Kenaz, Caleb's younger brother. </a:t>
            </a:r>
            <a:endParaRPr sz="1200">
              <a:solidFill>
                <a:srgbClr val="FFFFFF"/>
              </a:solidFill>
            </a:endParaRPr>
          </a:p>
          <a:p>
            <a:pPr indent="0" lvl="0" marL="0" rtl="0" algn="l">
              <a:spcBef>
                <a:spcPts val="0"/>
              </a:spcBef>
              <a:spcAft>
                <a:spcPts val="0"/>
              </a:spcAft>
              <a:buNone/>
            </a:pPr>
            <a:r>
              <a:rPr lang="en" sz="1200">
                <a:solidFill>
                  <a:srgbClr val="FFFFFF"/>
                </a:solidFill>
              </a:rPr>
              <a:t>Jdg 3:10  </a:t>
            </a:r>
            <a:r>
              <a:rPr lang="en" sz="1200">
                <a:solidFill>
                  <a:srgbClr val="00FF00"/>
                </a:solidFill>
              </a:rPr>
              <a:t>The Spirit of the LORD came upon him</a:t>
            </a:r>
            <a:r>
              <a:rPr lang="en" sz="1200">
                <a:solidFill>
                  <a:srgbClr val="FFFFFF"/>
                </a:solidFill>
              </a:rPr>
              <a:t>, and he judged Israel. He went out to war, and the LORD delivered the king of Mesopotamia into his hand; and his hand prevailed. </a:t>
            </a:r>
            <a:endParaRPr sz="12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3"/>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1800">
                <a:solidFill>
                  <a:srgbClr val="FFFFFF"/>
                </a:solidFill>
              </a:rPr>
              <a:t>Disney = Circle of Life</a:t>
            </a:r>
            <a:endParaRPr sz="1800">
              <a:solidFill>
                <a:srgbClr val="FFFF00"/>
              </a:solidFill>
            </a:endParaRPr>
          </a:p>
        </p:txBody>
      </p:sp>
      <p:sp>
        <p:nvSpPr>
          <p:cNvPr id="116" name="Google Shape;116;p23"/>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t/>
            </a:r>
            <a:endParaRPr sz="1200">
              <a:solidFill>
                <a:srgbClr val="FFFFFF"/>
              </a:solidFill>
            </a:endParaRPr>
          </a:p>
        </p:txBody>
      </p:sp>
      <p:pic>
        <p:nvPicPr>
          <p:cNvPr id="117" name="Google Shape;117;p23"/>
          <p:cNvPicPr preferRelativeResize="0"/>
          <p:nvPr/>
        </p:nvPicPr>
        <p:blipFill>
          <a:blip r:embed="rId3">
            <a:alphaModFix/>
          </a:blip>
          <a:stretch>
            <a:fillRect/>
          </a:stretch>
        </p:blipFill>
        <p:spPr>
          <a:xfrm>
            <a:off x="283312" y="605798"/>
            <a:ext cx="3091023" cy="2060699"/>
          </a:xfrm>
          <a:prstGeom prst="rect">
            <a:avLst/>
          </a:prstGeom>
          <a:noFill/>
          <a:ln>
            <a:noFill/>
          </a:ln>
        </p:spPr>
      </p:pic>
      <p:pic>
        <p:nvPicPr>
          <p:cNvPr id="118" name="Google Shape;118;p23"/>
          <p:cNvPicPr preferRelativeResize="0"/>
          <p:nvPr/>
        </p:nvPicPr>
        <p:blipFill>
          <a:blip r:embed="rId4">
            <a:alphaModFix/>
          </a:blip>
          <a:stretch>
            <a:fillRect/>
          </a:stretch>
        </p:blipFill>
        <p:spPr>
          <a:xfrm>
            <a:off x="304800" y="457200"/>
            <a:ext cx="3657598" cy="24383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4"/>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1800">
                <a:solidFill>
                  <a:srgbClr val="FFFFFF"/>
                </a:solidFill>
              </a:rPr>
              <a:t>Judges</a:t>
            </a:r>
            <a:r>
              <a:rPr lang="en" sz="1800">
                <a:solidFill>
                  <a:srgbClr val="FFFFFF"/>
                </a:solidFill>
              </a:rPr>
              <a:t> = Circle of Death</a:t>
            </a:r>
            <a:endParaRPr sz="1800">
              <a:solidFill>
                <a:srgbClr val="FFFF00"/>
              </a:solidFill>
            </a:endParaRPr>
          </a:p>
        </p:txBody>
      </p:sp>
      <p:sp>
        <p:nvSpPr>
          <p:cNvPr id="124" name="Google Shape;124;p24"/>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rPr lang="en" sz="1000">
                <a:solidFill>
                  <a:srgbClr val="FFFFFF"/>
                </a:solidFill>
              </a:rPr>
              <a:t>Jas 1:15  Then, when desire has conceived, it gives birth to sin; and sin, when it is full-grown, brings forth death.</a:t>
            </a:r>
            <a:endParaRPr sz="1000">
              <a:solidFill>
                <a:srgbClr val="FFFFFF"/>
              </a:solidFill>
            </a:endParaRPr>
          </a:p>
          <a:p>
            <a:pPr indent="0" lvl="0" marL="457200" rtl="0" algn="l">
              <a:spcBef>
                <a:spcPts val="0"/>
              </a:spcBef>
              <a:spcAft>
                <a:spcPts val="0"/>
              </a:spcAft>
              <a:buNone/>
            </a:pPr>
            <a:r>
              <a:t/>
            </a:r>
            <a:endParaRPr sz="1300">
              <a:solidFill>
                <a:srgbClr val="FFFFFF"/>
              </a:solidFill>
            </a:endParaRPr>
          </a:p>
          <a:p>
            <a:pPr indent="0" lvl="0" marL="457200" rtl="0" algn="l">
              <a:spcBef>
                <a:spcPts val="0"/>
              </a:spcBef>
              <a:spcAft>
                <a:spcPts val="0"/>
              </a:spcAft>
              <a:buNone/>
            </a:pPr>
            <a:r>
              <a:rPr lang="en" sz="1300">
                <a:solidFill>
                  <a:srgbClr val="FFFFFF"/>
                </a:solidFill>
              </a:rPr>
              <a:t>1- Sin: turning </a:t>
            </a:r>
            <a:r>
              <a:rPr lang="en" sz="1300">
                <a:solidFill>
                  <a:srgbClr val="FF0000"/>
                </a:solidFill>
              </a:rPr>
              <a:t>from</a:t>
            </a:r>
            <a:r>
              <a:rPr lang="en" sz="1300">
                <a:solidFill>
                  <a:srgbClr val="FFFFFF"/>
                </a:solidFill>
              </a:rPr>
              <a:t> God</a:t>
            </a:r>
            <a:endParaRPr sz="1300">
              <a:solidFill>
                <a:srgbClr val="FFFFFF"/>
              </a:solidFill>
            </a:endParaRPr>
          </a:p>
          <a:p>
            <a:pPr indent="0" lvl="0" marL="457200" rtl="0" algn="l">
              <a:spcBef>
                <a:spcPts val="0"/>
              </a:spcBef>
              <a:spcAft>
                <a:spcPts val="0"/>
              </a:spcAft>
              <a:buNone/>
            </a:pPr>
            <a:r>
              <a:rPr lang="en" sz="1300">
                <a:solidFill>
                  <a:srgbClr val="FFFFFF"/>
                </a:solidFill>
              </a:rPr>
              <a:t>2- Oppression: a life conquered by sin</a:t>
            </a:r>
            <a:endParaRPr sz="1300">
              <a:solidFill>
                <a:srgbClr val="FFFFFF"/>
              </a:solidFill>
            </a:endParaRPr>
          </a:p>
          <a:p>
            <a:pPr indent="0" lvl="0" marL="457200" rtl="0" algn="l">
              <a:spcBef>
                <a:spcPts val="0"/>
              </a:spcBef>
              <a:spcAft>
                <a:spcPts val="0"/>
              </a:spcAft>
              <a:buNone/>
            </a:pPr>
            <a:r>
              <a:rPr lang="en" sz="1300">
                <a:solidFill>
                  <a:srgbClr val="FFFFFF"/>
                </a:solidFill>
              </a:rPr>
              <a:t>3- Repentance: turning </a:t>
            </a:r>
            <a:r>
              <a:rPr b="1" lang="en" sz="1300">
                <a:solidFill>
                  <a:srgbClr val="00FF00"/>
                </a:solidFill>
              </a:rPr>
              <a:t>to</a:t>
            </a:r>
            <a:r>
              <a:rPr lang="en" sz="1300">
                <a:solidFill>
                  <a:srgbClr val="FFFFFF"/>
                </a:solidFill>
              </a:rPr>
              <a:t> God</a:t>
            </a:r>
            <a:endParaRPr sz="1300">
              <a:solidFill>
                <a:srgbClr val="FFFFFF"/>
              </a:solidFill>
            </a:endParaRPr>
          </a:p>
          <a:p>
            <a:pPr indent="0" lvl="0" marL="457200" rtl="0" algn="l">
              <a:spcBef>
                <a:spcPts val="0"/>
              </a:spcBef>
              <a:spcAft>
                <a:spcPts val="0"/>
              </a:spcAft>
              <a:buNone/>
            </a:pPr>
            <a:r>
              <a:rPr lang="en" sz="1300">
                <a:solidFill>
                  <a:srgbClr val="FFFFFF"/>
                </a:solidFill>
              </a:rPr>
              <a:t>4- Deliverance: God sends a deliverer</a:t>
            </a:r>
            <a:endParaRPr sz="1300">
              <a:solidFill>
                <a:srgbClr val="FFFFFF"/>
              </a:solidFill>
            </a:endParaRPr>
          </a:p>
          <a:p>
            <a:pPr indent="0" lvl="0" marL="457200" rtl="0" algn="l">
              <a:spcBef>
                <a:spcPts val="0"/>
              </a:spcBef>
              <a:spcAft>
                <a:spcPts val="0"/>
              </a:spcAft>
              <a:buNone/>
            </a:pPr>
            <a:r>
              <a:rPr lang="en" sz="1300">
                <a:solidFill>
                  <a:srgbClr val="FFFFFF"/>
                </a:solidFill>
              </a:rPr>
              <a:t>5- Peace</a:t>
            </a:r>
            <a:endParaRPr sz="1300">
              <a:solidFill>
                <a:srgbClr val="FFFFFF"/>
              </a:solidFill>
            </a:endParaRPr>
          </a:p>
          <a:p>
            <a:pPr indent="0" lvl="0" marL="0" rtl="0" algn="l">
              <a:spcBef>
                <a:spcPts val="0"/>
              </a:spcBef>
              <a:spcAft>
                <a:spcPts val="0"/>
              </a:spcAft>
              <a:buNone/>
            </a:pPr>
            <a:r>
              <a:t/>
            </a:r>
            <a:endParaRPr sz="12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5"/>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1800">
                <a:solidFill>
                  <a:srgbClr val="FFFFFF"/>
                </a:solidFill>
              </a:rPr>
              <a:t>Judges = Circle of Death</a:t>
            </a:r>
            <a:endParaRPr sz="1800">
              <a:solidFill>
                <a:srgbClr val="FFFF00"/>
              </a:solidFill>
            </a:endParaRPr>
          </a:p>
        </p:txBody>
      </p:sp>
      <p:sp>
        <p:nvSpPr>
          <p:cNvPr id="130" name="Google Shape;130;p25"/>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rPr lang="en" sz="1000">
                <a:solidFill>
                  <a:srgbClr val="FFFFFF"/>
                </a:solidFill>
              </a:rPr>
              <a:t>Jas 1:15  Then, when desire has conceived, it gives birth to sin; and sin, when it is full-grown, brings forth death.</a:t>
            </a:r>
            <a:endParaRPr sz="1000">
              <a:solidFill>
                <a:srgbClr val="FFFFFF"/>
              </a:solidFill>
            </a:endParaRPr>
          </a:p>
          <a:p>
            <a:pPr indent="0" lvl="0" marL="457200" rtl="0" algn="l">
              <a:spcBef>
                <a:spcPts val="0"/>
              </a:spcBef>
              <a:spcAft>
                <a:spcPts val="0"/>
              </a:spcAft>
              <a:buNone/>
            </a:pPr>
            <a:r>
              <a:t/>
            </a:r>
            <a:endParaRPr sz="1300">
              <a:solidFill>
                <a:srgbClr val="FFFFFF"/>
              </a:solidFill>
            </a:endParaRPr>
          </a:p>
          <a:p>
            <a:pPr indent="0" lvl="0" marL="457200" rtl="0" algn="l">
              <a:spcBef>
                <a:spcPts val="0"/>
              </a:spcBef>
              <a:spcAft>
                <a:spcPts val="0"/>
              </a:spcAft>
              <a:buNone/>
            </a:pPr>
            <a:r>
              <a:rPr lang="en" sz="1300">
                <a:solidFill>
                  <a:srgbClr val="FFFFFF"/>
                </a:solidFill>
              </a:rPr>
              <a:t>1- Sin: turning </a:t>
            </a:r>
            <a:r>
              <a:rPr lang="en" sz="1300">
                <a:solidFill>
                  <a:srgbClr val="FF0000"/>
                </a:solidFill>
              </a:rPr>
              <a:t>from</a:t>
            </a:r>
            <a:r>
              <a:rPr lang="en" sz="1300">
                <a:solidFill>
                  <a:srgbClr val="FFFFFF"/>
                </a:solidFill>
              </a:rPr>
              <a:t> God</a:t>
            </a:r>
            <a:endParaRPr sz="1300">
              <a:solidFill>
                <a:srgbClr val="FFFFFF"/>
              </a:solidFill>
            </a:endParaRPr>
          </a:p>
          <a:p>
            <a:pPr indent="0" lvl="0" marL="457200" rtl="0" algn="l">
              <a:spcBef>
                <a:spcPts val="0"/>
              </a:spcBef>
              <a:spcAft>
                <a:spcPts val="0"/>
              </a:spcAft>
              <a:buNone/>
            </a:pPr>
            <a:r>
              <a:rPr lang="en" sz="1300">
                <a:solidFill>
                  <a:srgbClr val="FFFFFF"/>
                </a:solidFill>
              </a:rPr>
              <a:t>2- Oppression: a life conquered by sin</a:t>
            </a:r>
            <a:endParaRPr sz="1300">
              <a:solidFill>
                <a:srgbClr val="FFFFFF"/>
              </a:solidFill>
            </a:endParaRPr>
          </a:p>
          <a:p>
            <a:pPr indent="0" lvl="0" marL="457200" rtl="0" algn="l">
              <a:spcBef>
                <a:spcPts val="0"/>
              </a:spcBef>
              <a:spcAft>
                <a:spcPts val="0"/>
              </a:spcAft>
              <a:buNone/>
            </a:pPr>
            <a:r>
              <a:rPr lang="en" sz="1300">
                <a:solidFill>
                  <a:srgbClr val="FFFFFF"/>
                </a:solidFill>
              </a:rPr>
              <a:t>3- Repentance: turning </a:t>
            </a:r>
            <a:r>
              <a:rPr b="1" lang="en" sz="1300">
                <a:solidFill>
                  <a:srgbClr val="00FF00"/>
                </a:solidFill>
              </a:rPr>
              <a:t>to</a:t>
            </a:r>
            <a:r>
              <a:rPr lang="en" sz="1300">
                <a:solidFill>
                  <a:srgbClr val="FFFFFF"/>
                </a:solidFill>
              </a:rPr>
              <a:t> God</a:t>
            </a:r>
            <a:endParaRPr sz="1300">
              <a:solidFill>
                <a:srgbClr val="FFFFFF"/>
              </a:solidFill>
            </a:endParaRPr>
          </a:p>
          <a:p>
            <a:pPr indent="0" lvl="0" marL="457200" rtl="0" algn="l">
              <a:spcBef>
                <a:spcPts val="0"/>
              </a:spcBef>
              <a:spcAft>
                <a:spcPts val="0"/>
              </a:spcAft>
              <a:buNone/>
            </a:pPr>
            <a:r>
              <a:rPr lang="en" sz="1300">
                <a:solidFill>
                  <a:srgbClr val="FFFFFF"/>
                </a:solidFill>
              </a:rPr>
              <a:t>4- Deliverance: God sends a deliverer</a:t>
            </a:r>
            <a:endParaRPr sz="1300">
              <a:solidFill>
                <a:srgbClr val="FFFFFF"/>
              </a:solidFill>
            </a:endParaRPr>
          </a:p>
          <a:p>
            <a:pPr indent="0" lvl="0" marL="457200" rtl="0" algn="l">
              <a:spcBef>
                <a:spcPts val="0"/>
              </a:spcBef>
              <a:spcAft>
                <a:spcPts val="0"/>
              </a:spcAft>
              <a:buNone/>
            </a:pPr>
            <a:r>
              <a:rPr lang="en" sz="1300">
                <a:solidFill>
                  <a:srgbClr val="FFFFFF"/>
                </a:solidFill>
              </a:rPr>
              <a:t>5- Peace</a:t>
            </a:r>
            <a:endParaRPr sz="1300">
              <a:solidFill>
                <a:srgbClr val="FFFFFF"/>
              </a:solidFill>
            </a:endParaRPr>
          </a:p>
          <a:p>
            <a:pPr indent="0" lvl="0" marL="0" rtl="0" algn="l">
              <a:spcBef>
                <a:spcPts val="0"/>
              </a:spcBef>
              <a:spcAft>
                <a:spcPts val="0"/>
              </a:spcAft>
              <a:buNone/>
            </a:pPr>
            <a:r>
              <a:t/>
            </a:r>
            <a:endParaRPr sz="12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6"/>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2400">
                <a:solidFill>
                  <a:srgbClr val="FFFFFF"/>
                </a:solidFill>
              </a:rPr>
              <a:t>Ehud</a:t>
            </a:r>
            <a:endParaRPr sz="2400">
              <a:solidFill>
                <a:srgbClr val="FFFF00"/>
              </a:solidFill>
            </a:endParaRPr>
          </a:p>
        </p:txBody>
      </p:sp>
      <p:sp>
        <p:nvSpPr>
          <p:cNvPr id="136" name="Google Shape;136;p26"/>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rPr lang="en" sz="1400">
                <a:solidFill>
                  <a:srgbClr val="FFFFFF"/>
                </a:solidFill>
              </a:rPr>
              <a:t>Jdg 3:15  But when the children of Israel cried out to the LORD, the LORD raised up a </a:t>
            </a:r>
            <a:r>
              <a:rPr lang="en" sz="1400">
                <a:solidFill>
                  <a:srgbClr val="00FF00"/>
                </a:solidFill>
              </a:rPr>
              <a:t>deliverer</a:t>
            </a:r>
            <a:r>
              <a:rPr lang="en" sz="1400">
                <a:solidFill>
                  <a:srgbClr val="FFFFFF"/>
                </a:solidFill>
              </a:rPr>
              <a:t> for them: Ehud the son of Gera, the Benjamite, a left-handed man. By him the children of Israel sent tribute to Eglon king of Moab.</a:t>
            </a:r>
            <a:endParaRPr sz="1300">
              <a:solidFill>
                <a:srgbClr val="FFFFFF"/>
              </a:solidFill>
            </a:endParaRPr>
          </a:p>
          <a:p>
            <a:pPr indent="0" lvl="0" marL="0" rtl="0" algn="l">
              <a:spcBef>
                <a:spcPts val="0"/>
              </a:spcBef>
              <a:spcAft>
                <a:spcPts val="0"/>
              </a:spcAft>
              <a:buNone/>
            </a:pPr>
            <a:r>
              <a:t/>
            </a:r>
            <a:endParaRPr sz="12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7"/>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2400">
                <a:solidFill>
                  <a:srgbClr val="FFFFFF"/>
                </a:solidFill>
              </a:rPr>
              <a:t>Idiom</a:t>
            </a:r>
            <a:endParaRPr sz="2400">
              <a:solidFill>
                <a:srgbClr val="FFFF00"/>
              </a:solidFill>
            </a:endParaRPr>
          </a:p>
        </p:txBody>
      </p:sp>
      <p:sp>
        <p:nvSpPr>
          <p:cNvPr id="142" name="Google Shape;142;p27"/>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rPr lang="en" sz="1200">
                <a:solidFill>
                  <a:srgbClr val="FFFFFF"/>
                </a:solidFill>
              </a:rPr>
              <a:t>Cross your fingers - For good luck.</a:t>
            </a:r>
            <a:endParaRPr sz="1200">
              <a:solidFill>
                <a:srgbClr val="FFFFFF"/>
              </a:solidFill>
            </a:endParaRPr>
          </a:p>
          <a:p>
            <a:pPr indent="0" lvl="0" marL="0" rtl="0" algn="l">
              <a:spcBef>
                <a:spcPts val="300"/>
              </a:spcBef>
              <a:spcAft>
                <a:spcPts val="0"/>
              </a:spcAft>
              <a:buNone/>
            </a:pPr>
            <a:r>
              <a:rPr lang="en" sz="1200">
                <a:solidFill>
                  <a:srgbClr val="FFFFFF"/>
                </a:solidFill>
              </a:rPr>
              <a:t>Fell on deaf ears - People wouldn't listen</a:t>
            </a:r>
            <a:endParaRPr sz="1200">
              <a:solidFill>
                <a:srgbClr val="FFFFFF"/>
              </a:solidFill>
            </a:endParaRPr>
          </a:p>
          <a:p>
            <a:pPr indent="0" lvl="0" marL="0" rtl="0" algn="l">
              <a:spcBef>
                <a:spcPts val="300"/>
              </a:spcBef>
              <a:spcAft>
                <a:spcPts val="0"/>
              </a:spcAft>
              <a:buNone/>
            </a:pPr>
            <a:r>
              <a:rPr lang="en" sz="1200">
                <a:solidFill>
                  <a:srgbClr val="FFFFFF"/>
                </a:solidFill>
              </a:rPr>
              <a:t>Get cold feet - to be nervous.</a:t>
            </a:r>
            <a:endParaRPr sz="1200">
              <a:solidFill>
                <a:srgbClr val="FFFFFF"/>
              </a:solidFill>
            </a:endParaRPr>
          </a:p>
          <a:p>
            <a:pPr indent="0" lvl="0" marL="0" rtl="0" algn="l">
              <a:spcBef>
                <a:spcPts val="300"/>
              </a:spcBef>
              <a:spcAft>
                <a:spcPts val="0"/>
              </a:spcAft>
              <a:buNone/>
            </a:pPr>
            <a:r>
              <a:rPr lang="en" sz="1200">
                <a:solidFill>
                  <a:srgbClr val="FFFFFF"/>
                </a:solidFill>
              </a:rPr>
              <a:t>Giving the cold shoulder - Ignore someone.</a:t>
            </a:r>
            <a:endParaRPr sz="1200">
              <a:solidFill>
                <a:srgbClr val="FFFFFF"/>
              </a:solidFill>
            </a:endParaRPr>
          </a:p>
          <a:p>
            <a:pPr indent="0" lvl="0" marL="0" rtl="0" algn="l">
              <a:spcBef>
                <a:spcPts val="300"/>
              </a:spcBef>
              <a:spcAft>
                <a:spcPts val="0"/>
              </a:spcAft>
              <a:buNone/>
            </a:pPr>
            <a:r>
              <a:rPr lang="en" sz="1200">
                <a:solidFill>
                  <a:srgbClr val="FFFFFF"/>
                </a:solidFill>
              </a:rPr>
              <a:t>Have a change of heart - Changed your mind.</a:t>
            </a:r>
            <a:endParaRPr sz="1200">
              <a:solidFill>
                <a:srgbClr val="FFFFFF"/>
              </a:solidFill>
            </a:endParaRPr>
          </a:p>
          <a:p>
            <a:pPr indent="0" lvl="0" marL="0" rtl="0" algn="l">
              <a:spcBef>
                <a:spcPts val="300"/>
              </a:spcBef>
              <a:spcAft>
                <a:spcPts val="0"/>
              </a:spcAft>
              <a:buNone/>
            </a:pPr>
            <a:r>
              <a:rPr lang="en" sz="1200">
                <a:solidFill>
                  <a:srgbClr val="FFFFFF"/>
                </a:solidFill>
              </a:rPr>
              <a:t>I'm all ears - You have my full attention.</a:t>
            </a:r>
            <a:endParaRPr sz="1200">
              <a:solidFill>
                <a:srgbClr val="FFFFFF"/>
              </a:solidFill>
            </a:endParaRPr>
          </a:p>
          <a:p>
            <a:pPr indent="0" lvl="0" marL="0" rtl="0" algn="l">
              <a:spcBef>
                <a:spcPts val="300"/>
              </a:spcBef>
              <a:spcAft>
                <a:spcPts val="300"/>
              </a:spcAft>
              <a:buNone/>
            </a:pPr>
            <a:r>
              <a:rPr lang="en" sz="1200">
                <a:solidFill>
                  <a:srgbClr val="FFFFFF"/>
                </a:solidFill>
              </a:rPr>
              <a:t>It cost an arm and a leg - It was expensive</a:t>
            </a:r>
            <a:r>
              <a:rPr lang="en" sz="1200">
                <a:solidFill>
                  <a:srgbClr val="FFFFFF"/>
                </a:solidFill>
              </a:rPr>
              <a:t>.</a:t>
            </a:r>
            <a:endParaRPr sz="12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8"/>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2400">
                <a:solidFill>
                  <a:srgbClr val="FFFFFF"/>
                </a:solidFill>
              </a:rPr>
              <a:t>Idiom</a:t>
            </a:r>
            <a:endParaRPr sz="2400">
              <a:solidFill>
                <a:srgbClr val="FFFF00"/>
              </a:solidFill>
            </a:endParaRPr>
          </a:p>
        </p:txBody>
      </p:sp>
      <p:sp>
        <p:nvSpPr>
          <p:cNvPr id="148" name="Google Shape;148;p28"/>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rPr lang="en" sz="1200">
                <a:solidFill>
                  <a:srgbClr val="FFFFFF"/>
                </a:solidFill>
              </a:rPr>
              <a:t>Cross your fingers - For good luck.</a:t>
            </a:r>
            <a:endParaRPr sz="1200">
              <a:solidFill>
                <a:srgbClr val="FFFFFF"/>
              </a:solidFill>
            </a:endParaRPr>
          </a:p>
          <a:p>
            <a:pPr indent="0" lvl="0" marL="0" rtl="0" algn="l">
              <a:spcBef>
                <a:spcPts val="300"/>
              </a:spcBef>
              <a:spcAft>
                <a:spcPts val="0"/>
              </a:spcAft>
              <a:buNone/>
            </a:pPr>
            <a:r>
              <a:rPr lang="en" sz="1200">
                <a:solidFill>
                  <a:srgbClr val="FFFFFF"/>
                </a:solidFill>
              </a:rPr>
              <a:t>Fell on deaf ears - People wouldn't listen</a:t>
            </a:r>
            <a:endParaRPr sz="1200">
              <a:solidFill>
                <a:srgbClr val="FFFFFF"/>
              </a:solidFill>
            </a:endParaRPr>
          </a:p>
          <a:p>
            <a:pPr indent="0" lvl="0" marL="0" rtl="0" algn="l">
              <a:spcBef>
                <a:spcPts val="300"/>
              </a:spcBef>
              <a:spcAft>
                <a:spcPts val="0"/>
              </a:spcAft>
              <a:buNone/>
            </a:pPr>
            <a:r>
              <a:rPr lang="en" sz="1200">
                <a:solidFill>
                  <a:srgbClr val="FFFFFF"/>
                </a:solidFill>
              </a:rPr>
              <a:t>Get cold feet - to be nervous.</a:t>
            </a:r>
            <a:endParaRPr sz="1200">
              <a:solidFill>
                <a:srgbClr val="FFFFFF"/>
              </a:solidFill>
            </a:endParaRPr>
          </a:p>
          <a:p>
            <a:pPr indent="0" lvl="0" marL="0" rtl="0" algn="l">
              <a:spcBef>
                <a:spcPts val="300"/>
              </a:spcBef>
              <a:spcAft>
                <a:spcPts val="0"/>
              </a:spcAft>
              <a:buNone/>
            </a:pPr>
            <a:r>
              <a:rPr lang="en" sz="1200">
                <a:solidFill>
                  <a:srgbClr val="FFFFFF"/>
                </a:solidFill>
              </a:rPr>
              <a:t>Giving the cold shoulder - Ignore someone.</a:t>
            </a:r>
            <a:endParaRPr sz="1200">
              <a:solidFill>
                <a:srgbClr val="FFFFFF"/>
              </a:solidFill>
            </a:endParaRPr>
          </a:p>
          <a:p>
            <a:pPr indent="0" lvl="0" marL="0" rtl="0" algn="l">
              <a:spcBef>
                <a:spcPts val="300"/>
              </a:spcBef>
              <a:spcAft>
                <a:spcPts val="0"/>
              </a:spcAft>
              <a:buNone/>
            </a:pPr>
            <a:r>
              <a:rPr lang="en" sz="1200">
                <a:solidFill>
                  <a:srgbClr val="FFFFFF"/>
                </a:solidFill>
              </a:rPr>
              <a:t>Have a change of heart - Changed your mind.</a:t>
            </a:r>
            <a:endParaRPr sz="1200">
              <a:solidFill>
                <a:srgbClr val="FFFFFF"/>
              </a:solidFill>
            </a:endParaRPr>
          </a:p>
          <a:p>
            <a:pPr indent="0" lvl="0" marL="0" rtl="0" algn="l">
              <a:spcBef>
                <a:spcPts val="300"/>
              </a:spcBef>
              <a:spcAft>
                <a:spcPts val="0"/>
              </a:spcAft>
              <a:buNone/>
            </a:pPr>
            <a:r>
              <a:rPr lang="en" sz="1200">
                <a:solidFill>
                  <a:srgbClr val="FFFFFF"/>
                </a:solidFill>
              </a:rPr>
              <a:t>I'm all ears - You have my full attention.</a:t>
            </a:r>
            <a:endParaRPr sz="1200">
              <a:solidFill>
                <a:srgbClr val="FFFFFF"/>
              </a:solidFill>
            </a:endParaRPr>
          </a:p>
          <a:p>
            <a:pPr indent="0" lvl="0" marL="0" rtl="0" algn="l">
              <a:spcBef>
                <a:spcPts val="300"/>
              </a:spcBef>
              <a:spcAft>
                <a:spcPts val="300"/>
              </a:spcAft>
              <a:buNone/>
            </a:pPr>
            <a:r>
              <a:rPr lang="en" sz="1200">
                <a:solidFill>
                  <a:srgbClr val="FFFFFF"/>
                </a:solidFill>
              </a:rPr>
              <a:t>It cost an arm and a leg - It was expensive.</a:t>
            </a:r>
            <a:endParaRPr sz="12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9"/>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2400">
                <a:solidFill>
                  <a:srgbClr val="FFFFFF"/>
                </a:solidFill>
              </a:rPr>
              <a:t>Idiom</a:t>
            </a:r>
            <a:endParaRPr sz="2400">
              <a:solidFill>
                <a:srgbClr val="FFFF00"/>
              </a:solidFill>
            </a:endParaRPr>
          </a:p>
        </p:txBody>
      </p:sp>
      <p:sp>
        <p:nvSpPr>
          <p:cNvPr id="154" name="Google Shape;154;p29"/>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300"/>
              </a:spcAft>
              <a:buNone/>
            </a:pPr>
            <a:r>
              <a:t/>
            </a:r>
            <a:endParaRPr sz="1200">
              <a:solidFill>
                <a:srgbClr val="FFFFFF"/>
              </a:solidFill>
            </a:endParaRPr>
          </a:p>
        </p:txBody>
      </p:sp>
      <p:pic>
        <p:nvPicPr>
          <p:cNvPr id="155" name="Google Shape;155;p29"/>
          <p:cNvPicPr preferRelativeResize="0"/>
          <p:nvPr/>
        </p:nvPicPr>
        <p:blipFill>
          <a:blip r:embed="rId3">
            <a:alphaModFix/>
          </a:blip>
          <a:stretch>
            <a:fillRect/>
          </a:stretch>
        </p:blipFill>
        <p:spPr>
          <a:xfrm>
            <a:off x="89825" y="562925"/>
            <a:ext cx="3478001" cy="1954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30"/>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2400">
                <a:solidFill>
                  <a:srgbClr val="FFFFFF"/>
                </a:solidFill>
              </a:rPr>
              <a:t>eh-hOOd</a:t>
            </a:r>
            <a:endParaRPr sz="2400">
              <a:solidFill>
                <a:srgbClr val="FFFF00"/>
              </a:solidFill>
            </a:endParaRPr>
          </a:p>
        </p:txBody>
      </p:sp>
      <p:sp>
        <p:nvSpPr>
          <p:cNvPr id="161" name="Google Shape;161;p30"/>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rPr lang="en" sz="1200">
                <a:solidFill>
                  <a:srgbClr val="FFFFFF"/>
                </a:solidFill>
              </a:rPr>
              <a:t>Cross your fingers - For good luck.</a:t>
            </a:r>
            <a:endParaRPr sz="1200">
              <a:solidFill>
                <a:srgbClr val="FFFFFF"/>
              </a:solidFill>
            </a:endParaRPr>
          </a:p>
          <a:p>
            <a:pPr indent="0" lvl="0" marL="0" rtl="0" algn="l">
              <a:spcBef>
                <a:spcPts val="300"/>
              </a:spcBef>
              <a:spcAft>
                <a:spcPts val="0"/>
              </a:spcAft>
              <a:buNone/>
            </a:pPr>
            <a:r>
              <a:rPr lang="en" sz="1200">
                <a:solidFill>
                  <a:srgbClr val="FFFFFF"/>
                </a:solidFill>
              </a:rPr>
              <a:t>Fell on deaf ears - People wouldn't listen</a:t>
            </a:r>
            <a:endParaRPr sz="1200">
              <a:solidFill>
                <a:srgbClr val="FFFFFF"/>
              </a:solidFill>
            </a:endParaRPr>
          </a:p>
          <a:p>
            <a:pPr indent="0" lvl="0" marL="0" rtl="0" algn="l">
              <a:spcBef>
                <a:spcPts val="300"/>
              </a:spcBef>
              <a:spcAft>
                <a:spcPts val="0"/>
              </a:spcAft>
              <a:buNone/>
            </a:pPr>
            <a:r>
              <a:rPr lang="en" sz="1200">
                <a:solidFill>
                  <a:srgbClr val="FFFFFF"/>
                </a:solidFill>
              </a:rPr>
              <a:t>Get cold feet - to be nervous.</a:t>
            </a:r>
            <a:endParaRPr sz="1200">
              <a:solidFill>
                <a:srgbClr val="FFFFFF"/>
              </a:solidFill>
            </a:endParaRPr>
          </a:p>
          <a:p>
            <a:pPr indent="0" lvl="0" marL="0" rtl="0" algn="l">
              <a:spcBef>
                <a:spcPts val="300"/>
              </a:spcBef>
              <a:spcAft>
                <a:spcPts val="0"/>
              </a:spcAft>
              <a:buNone/>
            </a:pPr>
            <a:r>
              <a:rPr lang="en" sz="1200">
                <a:solidFill>
                  <a:srgbClr val="FFFFFF"/>
                </a:solidFill>
              </a:rPr>
              <a:t>Giving the cold shoulder - Ignore someone.</a:t>
            </a:r>
            <a:endParaRPr sz="1200">
              <a:solidFill>
                <a:srgbClr val="FFFFFF"/>
              </a:solidFill>
            </a:endParaRPr>
          </a:p>
          <a:p>
            <a:pPr indent="0" lvl="0" marL="0" rtl="0" algn="l">
              <a:spcBef>
                <a:spcPts val="300"/>
              </a:spcBef>
              <a:spcAft>
                <a:spcPts val="0"/>
              </a:spcAft>
              <a:buNone/>
            </a:pPr>
            <a:r>
              <a:rPr lang="en" sz="1200">
                <a:solidFill>
                  <a:srgbClr val="FFFFFF"/>
                </a:solidFill>
              </a:rPr>
              <a:t>Have a change of heart - Changed your mind.</a:t>
            </a:r>
            <a:endParaRPr sz="1200">
              <a:solidFill>
                <a:srgbClr val="FFFFFF"/>
              </a:solidFill>
            </a:endParaRPr>
          </a:p>
          <a:p>
            <a:pPr indent="0" lvl="0" marL="0" rtl="0" algn="l">
              <a:spcBef>
                <a:spcPts val="300"/>
              </a:spcBef>
              <a:spcAft>
                <a:spcPts val="0"/>
              </a:spcAft>
              <a:buNone/>
            </a:pPr>
            <a:r>
              <a:rPr lang="en" sz="1200">
                <a:solidFill>
                  <a:srgbClr val="FFFFFF"/>
                </a:solidFill>
              </a:rPr>
              <a:t>I'm all ears - You have my full attention.</a:t>
            </a:r>
            <a:endParaRPr sz="1200">
              <a:solidFill>
                <a:srgbClr val="FFFFFF"/>
              </a:solidFill>
            </a:endParaRPr>
          </a:p>
          <a:p>
            <a:pPr indent="0" lvl="0" marL="0" rtl="0" algn="l">
              <a:spcBef>
                <a:spcPts val="300"/>
              </a:spcBef>
              <a:spcAft>
                <a:spcPts val="300"/>
              </a:spcAft>
              <a:buNone/>
            </a:pPr>
            <a:r>
              <a:rPr lang="en" sz="1200">
                <a:solidFill>
                  <a:srgbClr val="FFFFFF"/>
                </a:solidFill>
              </a:rPr>
              <a:t>It cost an arm and a leg - It was expensive.</a:t>
            </a:r>
            <a:endParaRPr sz="1200">
              <a:solidFill>
                <a:srgbClr val="FFFFFF"/>
              </a:solidFill>
            </a:endParaRPr>
          </a:p>
        </p:txBody>
      </p:sp>
      <p:pic>
        <p:nvPicPr>
          <p:cNvPr id="162" name="Google Shape;162;p30"/>
          <p:cNvPicPr preferRelativeResize="0"/>
          <p:nvPr/>
        </p:nvPicPr>
        <p:blipFill>
          <a:blip r:embed="rId3">
            <a:alphaModFix/>
          </a:blip>
          <a:stretch>
            <a:fillRect/>
          </a:stretch>
        </p:blipFill>
        <p:spPr>
          <a:xfrm>
            <a:off x="0" y="545464"/>
            <a:ext cx="3657600" cy="2057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31"/>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2400">
                <a:solidFill>
                  <a:srgbClr val="FFFFFF"/>
                </a:solidFill>
              </a:rPr>
              <a:t>eh-hOOd</a:t>
            </a:r>
            <a:endParaRPr sz="2400">
              <a:solidFill>
                <a:srgbClr val="FFFF00"/>
              </a:solidFill>
            </a:endParaRPr>
          </a:p>
        </p:txBody>
      </p:sp>
      <p:sp>
        <p:nvSpPr>
          <p:cNvPr id="168" name="Google Shape;168;p31"/>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300"/>
              </a:spcAft>
              <a:buNone/>
            </a:pPr>
            <a:r>
              <a:t/>
            </a:r>
            <a:endParaRPr sz="1200">
              <a:solidFill>
                <a:srgbClr val="FFFFFF"/>
              </a:solidFill>
            </a:endParaRPr>
          </a:p>
        </p:txBody>
      </p:sp>
      <p:pic>
        <p:nvPicPr>
          <p:cNvPr id="169" name="Google Shape;169;p31"/>
          <p:cNvPicPr preferRelativeResize="0"/>
          <p:nvPr/>
        </p:nvPicPr>
        <p:blipFill>
          <a:blip r:embed="rId3">
            <a:alphaModFix/>
          </a:blip>
          <a:stretch>
            <a:fillRect/>
          </a:stretch>
        </p:blipFill>
        <p:spPr>
          <a:xfrm>
            <a:off x="0" y="0"/>
            <a:ext cx="3657600" cy="2743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l">
              <a:lnSpc>
                <a:spcPct val="115000"/>
              </a:lnSpc>
              <a:spcBef>
                <a:spcPts val="0"/>
              </a:spcBef>
              <a:spcAft>
                <a:spcPts val="0"/>
              </a:spcAft>
              <a:buClr>
                <a:srgbClr val="000000"/>
              </a:buClr>
              <a:buSzPts val="500"/>
              <a:buFont typeface="Arial"/>
              <a:buNone/>
            </a:pPr>
            <a:r>
              <a:t/>
            </a:r>
            <a:endParaRPr/>
          </a:p>
        </p:txBody>
      </p:sp>
      <p:sp>
        <p:nvSpPr>
          <p:cNvPr id="61" name="Google Shape;61;p14"/>
          <p:cNvSpPr txBox="1"/>
          <p:nvPr>
            <p:ph idx="1" type="body"/>
          </p:nvPr>
        </p:nvSpPr>
        <p:spPr>
          <a:xfrm>
            <a:off x="124680" y="614653"/>
            <a:ext cx="3408300" cy="2043000"/>
          </a:xfrm>
          <a:prstGeom prst="rect">
            <a:avLst/>
          </a:prstGeom>
          <a:ln>
            <a:noFill/>
          </a:ln>
        </p:spPr>
        <p:txBody>
          <a:bodyPr anchorCtr="0" anchor="t" bIns="40625" lIns="40625" spcFirstLastPara="1" rIns="40625" wrap="square" tIns="40625">
            <a:noAutofit/>
          </a:bodyPr>
          <a:lstStyle/>
          <a:p>
            <a:pPr indent="0" lvl="0" marL="0" rtl="0" algn="l">
              <a:spcBef>
                <a:spcPts val="0"/>
              </a:spcBef>
              <a:spcAft>
                <a:spcPts val="0"/>
              </a:spcAft>
              <a:buNone/>
            </a:pPr>
            <a:r>
              <a:t/>
            </a:r>
            <a:endParaRPr sz="1100">
              <a:solidFill>
                <a:srgbClr val="FFFF00"/>
              </a:solidFill>
            </a:endParaRPr>
          </a:p>
        </p:txBody>
      </p:sp>
      <p:pic>
        <p:nvPicPr>
          <p:cNvPr id="62" name="Google Shape;62;p14"/>
          <p:cNvPicPr preferRelativeResize="0"/>
          <p:nvPr/>
        </p:nvPicPr>
        <p:blipFill>
          <a:blip r:embed="rId3">
            <a:alphaModFix/>
          </a:blip>
          <a:stretch>
            <a:fillRect/>
          </a:stretch>
        </p:blipFill>
        <p:spPr>
          <a:xfrm>
            <a:off x="0" y="99471"/>
            <a:ext cx="3657601" cy="254425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32"/>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2400">
                <a:solidFill>
                  <a:srgbClr val="FFFFFF"/>
                </a:solidFill>
              </a:rPr>
              <a:t>eh-hOOd</a:t>
            </a:r>
            <a:endParaRPr sz="2400">
              <a:solidFill>
                <a:srgbClr val="FFFF00"/>
              </a:solidFill>
            </a:endParaRPr>
          </a:p>
        </p:txBody>
      </p:sp>
      <p:sp>
        <p:nvSpPr>
          <p:cNvPr id="175" name="Google Shape;175;p32"/>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300"/>
              </a:spcAft>
              <a:buNone/>
            </a:pPr>
            <a:r>
              <a:t/>
            </a:r>
            <a:endParaRPr sz="1200">
              <a:solidFill>
                <a:srgbClr val="FFFFFF"/>
              </a:solidFill>
            </a:endParaRPr>
          </a:p>
        </p:txBody>
      </p:sp>
      <p:pic>
        <p:nvPicPr>
          <p:cNvPr id="176" name="Google Shape;176;p32"/>
          <p:cNvPicPr preferRelativeResize="0"/>
          <p:nvPr/>
        </p:nvPicPr>
        <p:blipFill>
          <a:blip r:embed="rId3">
            <a:alphaModFix/>
          </a:blip>
          <a:stretch>
            <a:fillRect/>
          </a:stretch>
        </p:blipFill>
        <p:spPr>
          <a:xfrm>
            <a:off x="0" y="0"/>
            <a:ext cx="3657600" cy="2743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3"/>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2400">
                <a:solidFill>
                  <a:srgbClr val="FFFFFF"/>
                </a:solidFill>
              </a:rPr>
              <a:t>eh-hOOd</a:t>
            </a:r>
            <a:endParaRPr sz="2400">
              <a:solidFill>
                <a:srgbClr val="FFFF00"/>
              </a:solidFill>
            </a:endParaRPr>
          </a:p>
        </p:txBody>
      </p:sp>
      <p:sp>
        <p:nvSpPr>
          <p:cNvPr id="182" name="Google Shape;182;p33"/>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300"/>
              </a:spcAft>
              <a:buNone/>
            </a:pPr>
            <a:r>
              <a:t/>
            </a:r>
            <a:endParaRPr sz="1200">
              <a:solidFill>
                <a:srgbClr val="FFFFFF"/>
              </a:solidFill>
            </a:endParaRPr>
          </a:p>
        </p:txBody>
      </p:sp>
      <p:pic>
        <p:nvPicPr>
          <p:cNvPr id="183" name="Google Shape;183;p33"/>
          <p:cNvPicPr preferRelativeResize="0"/>
          <p:nvPr/>
        </p:nvPicPr>
        <p:blipFill>
          <a:blip r:embed="rId3">
            <a:alphaModFix/>
          </a:blip>
          <a:stretch>
            <a:fillRect/>
          </a:stretch>
        </p:blipFill>
        <p:spPr>
          <a:xfrm>
            <a:off x="0" y="81210"/>
            <a:ext cx="3657601" cy="258078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34"/>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1800">
                <a:solidFill>
                  <a:srgbClr val="FFFFFF"/>
                </a:solidFill>
              </a:rPr>
              <a:t>Chris Kyle </a:t>
            </a:r>
            <a:r>
              <a:rPr lang="en" sz="1800">
                <a:solidFill>
                  <a:srgbClr val="FFFFFF"/>
                </a:solidFill>
              </a:rPr>
              <a:t>"</a:t>
            </a:r>
            <a:r>
              <a:rPr i="1" lang="en" sz="1800">
                <a:solidFill>
                  <a:srgbClr val="FFFFFF"/>
                </a:solidFill>
              </a:rPr>
              <a:t>Devil of Ramadi </a:t>
            </a:r>
            <a:r>
              <a:rPr lang="en" sz="1800">
                <a:solidFill>
                  <a:srgbClr val="FFFFFF"/>
                </a:solidFill>
              </a:rPr>
              <a:t>"</a:t>
            </a:r>
            <a:endParaRPr sz="1800">
              <a:solidFill>
                <a:srgbClr val="FFFF00"/>
              </a:solidFill>
            </a:endParaRPr>
          </a:p>
        </p:txBody>
      </p:sp>
      <p:sp>
        <p:nvSpPr>
          <p:cNvPr id="189" name="Google Shape;189;p34"/>
          <p:cNvSpPr txBox="1"/>
          <p:nvPr>
            <p:ph idx="1" type="body"/>
          </p:nvPr>
        </p:nvSpPr>
        <p:spPr>
          <a:xfrm>
            <a:off x="1292102" y="614650"/>
            <a:ext cx="2241000" cy="2043000"/>
          </a:xfrm>
          <a:prstGeom prst="rect">
            <a:avLst/>
          </a:prstGeom>
          <a:ln>
            <a:noFill/>
          </a:ln>
        </p:spPr>
        <p:txBody>
          <a:bodyPr anchorCtr="0" anchor="t" bIns="40625" lIns="40625" spcFirstLastPara="1" rIns="40625" wrap="square" tIns="40625">
            <a:noAutofit/>
          </a:bodyPr>
          <a:lstStyle/>
          <a:p>
            <a:pPr indent="0" lvl="0" marL="0" rtl="0" algn="l">
              <a:spcBef>
                <a:spcPts val="0"/>
              </a:spcBef>
              <a:spcAft>
                <a:spcPts val="0"/>
              </a:spcAft>
              <a:buNone/>
            </a:pPr>
            <a:r>
              <a:rPr lang="en" sz="900">
                <a:solidFill>
                  <a:srgbClr val="FFFFFF"/>
                </a:solidFill>
              </a:rPr>
              <a:t>Insurgents placed an $80,000 bounty for his head</a:t>
            </a:r>
            <a:endParaRPr sz="900">
              <a:solidFill>
                <a:srgbClr val="FFFFFF"/>
              </a:solidFill>
            </a:endParaRPr>
          </a:p>
          <a:p>
            <a:pPr indent="0" lvl="0" marL="0" rtl="0" algn="l">
              <a:spcBef>
                <a:spcPts val="0"/>
              </a:spcBef>
              <a:spcAft>
                <a:spcPts val="0"/>
              </a:spcAft>
              <a:buNone/>
            </a:pPr>
            <a:r>
              <a:t/>
            </a:r>
            <a:endParaRPr sz="900">
              <a:solidFill>
                <a:srgbClr val="FFFFFF"/>
              </a:solidFill>
            </a:endParaRPr>
          </a:p>
          <a:p>
            <a:pPr indent="0" lvl="0" marL="0" rtl="0" algn="l">
              <a:spcBef>
                <a:spcPts val="0"/>
              </a:spcBef>
              <a:spcAft>
                <a:spcPts val="0"/>
              </a:spcAft>
              <a:buNone/>
            </a:pPr>
            <a:r>
              <a:rPr lang="en" sz="900">
                <a:solidFill>
                  <a:srgbClr val="FFFFFF"/>
                </a:solidFill>
              </a:rPr>
              <a:t>"The Pentagon has officially confirmed more than 150 of Kyle's kills</a:t>
            </a:r>
            <a:endParaRPr sz="900">
              <a:solidFill>
                <a:srgbClr val="FFFFFF"/>
              </a:solidFill>
            </a:endParaRPr>
          </a:p>
          <a:p>
            <a:pPr indent="0" lvl="0" marL="0" rtl="0" algn="l">
              <a:spcBef>
                <a:spcPts val="0"/>
              </a:spcBef>
              <a:spcAft>
                <a:spcPts val="0"/>
              </a:spcAft>
              <a:buNone/>
            </a:pPr>
            <a:r>
              <a:t/>
            </a:r>
            <a:endParaRPr sz="900">
              <a:solidFill>
                <a:srgbClr val="FFFFFF"/>
              </a:solidFill>
            </a:endParaRPr>
          </a:p>
          <a:p>
            <a:pPr indent="0" lvl="0" marL="0" rtl="0" algn="l">
              <a:spcBef>
                <a:spcPts val="0"/>
              </a:spcBef>
              <a:spcAft>
                <a:spcPts val="0"/>
              </a:spcAft>
              <a:buNone/>
            </a:pPr>
            <a:r>
              <a:rPr lang="en" sz="900">
                <a:solidFill>
                  <a:srgbClr val="FFFFFF"/>
                </a:solidFill>
              </a:rPr>
              <a:t>in 2008, outside </a:t>
            </a:r>
            <a:r>
              <a:rPr lang="en" sz="900" u="sng">
                <a:solidFill>
                  <a:srgbClr val="FFFFFF"/>
                </a:solidFill>
                <a:hlinkClick r:id="rId3"/>
              </a:rPr>
              <a:t>Sadr City</a:t>
            </a:r>
            <a:r>
              <a:rPr lang="en" sz="900">
                <a:solidFill>
                  <a:srgbClr val="FFFFFF"/>
                </a:solidFill>
              </a:rPr>
              <a:t>, he killed an insurgent sniper aiming at other members of the US military with "a straight-up luck shot" from his </a:t>
            </a:r>
            <a:r>
              <a:rPr lang="en" sz="900" u="sng">
                <a:solidFill>
                  <a:srgbClr val="FFFFFF"/>
                </a:solidFill>
                <a:hlinkClick r:id="rId4"/>
              </a:rPr>
              <a:t>McMillan TAC-338</a:t>
            </a:r>
            <a:r>
              <a:rPr lang="en" sz="900">
                <a:solidFill>
                  <a:srgbClr val="FFFFFF"/>
                </a:solidFill>
              </a:rPr>
              <a:t> sniper rifle from about 2,100 yards</a:t>
            </a:r>
            <a:endParaRPr sz="900">
              <a:solidFill>
                <a:srgbClr val="FFFFFF"/>
              </a:solidFill>
            </a:endParaRPr>
          </a:p>
        </p:txBody>
      </p:sp>
      <p:pic>
        <p:nvPicPr>
          <p:cNvPr id="190" name="Google Shape;190;p34"/>
          <p:cNvPicPr preferRelativeResize="0"/>
          <p:nvPr/>
        </p:nvPicPr>
        <p:blipFill>
          <a:blip r:embed="rId5">
            <a:alphaModFix/>
          </a:blip>
          <a:stretch>
            <a:fillRect/>
          </a:stretch>
        </p:blipFill>
        <p:spPr>
          <a:xfrm>
            <a:off x="124675" y="614650"/>
            <a:ext cx="1167433" cy="2043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35"/>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30000"/>
              </a:lnSpc>
              <a:spcBef>
                <a:spcPts val="0"/>
              </a:spcBef>
              <a:spcAft>
                <a:spcPts val="600"/>
              </a:spcAft>
              <a:buNone/>
            </a:pPr>
            <a:r>
              <a:rPr lang="en" sz="1800">
                <a:solidFill>
                  <a:srgbClr val="FFFFFF"/>
                </a:solidFill>
              </a:rPr>
              <a:t>McMillan TAC-50</a:t>
            </a:r>
            <a:endParaRPr sz="1800">
              <a:solidFill>
                <a:srgbClr val="FFFFFF"/>
              </a:solidFill>
            </a:endParaRPr>
          </a:p>
        </p:txBody>
      </p:sp>
      <p:sp>
        <p:nvSpPr>
          <p:cNvPr id="196" name="Google Shape;196;p35"/>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t/>
            </a:r>
            <a:endParaRPr sz="1200">
              <a:solidFill>
                <a:srgbClr val="FFFFFF"/>
              </a:solidFill>
            </a:endParaRPr>
          </a:p>
        </p:txBody>
      </p:sp>
      <p:pic>
        <p:nvPicPr>
          <p:cNvPr id="197" name="Google Shape;197;p35"/>
          <p:cNvPicPr preferRelativeResize="0"/>
          <p:nvPr/>
        </p:nvPicPr>
        <p:blipFill>
          <a:blip r:embed="rId3">
            <a:alphaModFix/>
          </a:blip>
          <a:stretch>
            <a:fillRect/>
          </a:stretch>
        </p:blipFill>
        <p:spPr>
          <a:xfrm>
            <a:off x="0" y="449648"/>
            <a:ext cx="3657600" cy="220783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6"/>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2400">
                <a:solidFill>
                  <a:srgbClr val="FFFFFF"/>
                </a:solidFill>
              </a:rPr>
              <a:t>Shamgar</a:t>
            </a:r>
            <a:endParaRPr sz="2400">
              <a:solidFill>
                <a:srgbClr val="FFFF00"/>
              </a:solidFill>
            </a:endParaRPr>
          </a:p>
        </p:txBody>
      </p:sp>
      <p:sp>
        <p:nvSpPr>
          <p:cNvPr id="203" name="Google Shape;203;p36"/>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rPr lang="en" sz="1400">
                <a:solidFill>
                  <a:srgbClr val="FFFFFF"/>
                </a:solidFill>
              </a:rPr>
              <a:t>Jdg 3:31  After him was Shamgar the son of Anath, who killed six hundred men of the Philistines with an ox goad; and he also delivered Israel. </a:t>
            </a:r>
            <a:endParaRPr sz="12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37"/>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2400">
                <a:solidFill>
                  <a:srgbClr val="FFFFFF"/>
                </a:solidFill>
              </a:rPr>
              <a:t>Shamgar</a:t>
            </a:r>
            <a:endParaRPr sz="2400">
              <a:solidFill>
                <a:srgbClr val="FFFF00"/>
              </a:solidFill>
            </a:endParaRPr>
          </a:p>
        </p:txBody>
      </p:sp>
      <p:sp>
        <p:nvSpPr>
          <p:cNvPr id="209" name="Google Shape;209;p37"/>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t/>
            </a:r>
            <a:endParaRPr sz="1200">
              <a:solidFill>
                <a:srgbClr val="FFFFFF"/>
              </a:solidFill>
            </a:endParaRPr>
          </a:p>
        </p:txBody>
      </p:sp>
      <p:pic>
        <p:nvPicPr>
          <p:cNvPr id="210" name="Google Shape;210;p37"/>
          <p:cNvPicPr preferRelativeResize="0"/>
          <p:nvPr/>
        </p:nvPicPr>
        <p:blipFill>
          <a:blip r:embed="rId3">
            <a:alphaModFix/>
          </a:blip>
          <a:stretch>
            <a:fillRect/>
          </a:stretch>
        </p:blipFill>
        <p:spPr>
          <a:xfrm>
            <a:off x="0" y="73152"/>
            <a:ext cx="3657600" cy="259689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8"/>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2400">
                <a:solidFill>
                  <a:srgbClr val="FFFFFF"/>
                </a:solidFill>
              </a:rPr>
              <a:t>Shamwow</a:t>
            </a:r>
            <a:endParaRPr sz="2400">
              <a:solidFill>
                <a:srgbClr val="FFFF00"/>
              </a:solidFill>
            </a:endParaRPr>
          </a:p>
        </p:txBody>
      </p:sp>
      <p:sp>
        <p:nvSpPr>
          <p:cNvPr id="216" name="Google Shape;216;p38"/>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rPr lang="en" sz="1400">
                <a:solidFill>
                  <a:srgbClr val="FFFFFF"/>
                </a:solidFill>
              </a:rPr>
              <a:t>Jdg 3:31  After him was Shamgar the son of Anath, who killed six hundred men of the Philistines with an ox goad; and he also delivered Israel. </a:t>
            </a:r>
            <a:endParaRPr sz="1200">
              <a:solidFill>
                <a:srgbClr val="FFFFFF"/>
              </a:solidFill>
            </a:endParaRPr>
          </a:p>
        </p:txBody>
      </p:sp>
      <p:pic>
        <p:nvPicPr>
          <p:cNvPr id="217" name="Google Shape;217;p38"/>
          <p:cNvPicPr preferRelativeResize="0"/>
          <p:nvPr/>
        </p:nvPicPr>
        <p:blipFill>
          <a:blip r:embed="rId3">
            <a:alphaModFix/>
          </a:blip>
          <a:stretch>
            <a:fillRect/>
          </a:stretch>
        </p:blipFill>
        <p:spPr>
          <a:xfrm>
            <a:off x="0" y="525482"/>
            <a:ext cx="3657600" cy="205616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9"/>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t/>
            </a:r>
            <a:endParaRPr sz="2400">
              <a:solidFill>
                <a:srgbClr val="FFFF00"/>
              </a:solidFill>
            </a:endParaRPr>
          </a:p>
        </p:txBody>
      </p:sp>
      <p:sp>
        <p:nvSpPr>
          <p:cNvPr id="223" name="Google Shape;223;p39"/>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t/>
            </a:r>
            <a:endParaRPr sz="1200">
              <a:solidFill>
                <a:srgbClr val="FFFFFF"/>
              </a:solidFill>
            </a:endParaRPr>
          </a:p>
        </p:txBody>
      </p:sp>
      <p:pic>
        <p:nvPicPr>
          <p:cNvPr id="224" name="Google Shape;224;p39"/>
          <p:cNvPicPr preferRelativeResize="0"/>
          <p:nvPr/>
        </p:nvPicPr>
        <p:blipFill>
          <a:blip r:embed="rId3">
            <a:alphaModFix/>
          </a:blip>
          <a:stretch>
            <a:fillRect/>
          </a:stretch>
        </p:blipFill>
        <p:spPr>
          <a:xfrm>
            <a:off x="0" y="191729"/>
            <a:ext cx="3657597" cy="23597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406400" rtl="0" algn="ctr">
              <a:lnSpc>
                <a:spcPct val="115000"/>
              </a:lnSpc>
              <a:spcBef>
                <a:spcPts val="0"/>
              </a:spcBef>
              <a:spcAft>
                <a:spcPts val="0"/>
              </a:spcAft>
              <a:buNone/>
            </a:pPr>
            <a:r>
              <a:rPr b="1" lang="en" sz="2100">
                <a:solidFill>
                  <a:srgbClr val="FFFFFF"/>
                </a:solidFill>
              </a:rPr>
              <a:t>Testing of our Faith</a:t>
            </a:r>
            <a:endParaRPr sz="2100">
              <a:solidFill>
                <a:srgbClr val="FFFFFF"/>
              </a:solidFill>
            </a:endParaRPr>
          </a:p>
        </p:txBody>
      </p:sp>
      <p:sp>
        <p:nvSpPr>
          <p:cNvPr id="68" name="Google Shape;68;p15"/>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rPr lang="en" sz="1100">
                <a:solidFill>
                  <a:srgbClr val="FFFFFF"/>
                </a:solidFill>
              </a:rPr>
              <a:t>1Pe 1:6  In this you greatly rejoice, though now for a little while, if need be, you have been grieved by various trials, </a:t>
            </a:r>
            <a:endParaRPr sz="1100">
              <a:solidFill>
                <a:srgbClr val="FFFFFF"/>
              </a:solidFill>
            </a:endParaRPr>
          </a:p>
          <a:p>
            <a:pPr indent="0" lvl="0" marL="0" rtl="0" algn="l">
              <a:spcBef>
                <a:spcPts val="0"/>
              </a:spcBef>
              <a:spcAft>
                <a:spcPts val="0"/>
              </a:spcAft>
              <a:buNone/>
            </a:pPr>
            <a:r>
              <a:rPr lang="en" sz="1100">
                <a:solidFill>
                  <a:srgbClr val="FFFFFF"/>
                </a:solidFill>
              </a:rPr>
              <a:t>1Pe 1:7  that the genuineness of your faith, being much more precious than gold that perishes, though it is tested by fire, may be found to praise, honor, and glory at the revelation of Jesus Christ, </a:t>
            </a:r>
            <a:endParaRPr sz="16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6"/>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406400" rtl="0" algn="ctr">
              <a:lnSpc>
                <a:spcPct val="115000"/>
              </a:lnSpc>
              <a:spcBef>
                <a:spcPts val="0"/>
              </a:spcBef>
              <a:spcAft>
                <a:spcPts val="0"/>
              </a:spcAft>
              <a:buNone/>
            </a:pPr>
            <a:r>
              <a:rPr b="1" lang="en" sz="2100">
                <a:solidFill>
                  <a:srgbClr val="FFFFFF"/>
                </a:solidFill>
              </a:rPr>
              <a:t>Israel is being tested</a:t>
            </a:r>
            <a:endParaRPr sz="2100">
              <a:solidFill>
                <a:srgbClr val="FFFFFF"/>
              </a:solidFill>
            </a:endParaRPr>
          </a:p>
        </p:txBody>
      </p:sp>
      <p:sp>
        <p:nvSpPr>
          <p:cNvPr id="74" name="Google Shape;74;p16"/>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rPr lang="en" sz="1400">
                <a:solidFill>
                  <a:srgbClr val="FFFFFF"/>
                </a:solidFill>
              </a:rPr>
              <a:t>Jdg 3:4  And they were left, that </a:t>
            </a:r>
            <a:r>
              <a:rPr lang="en" sz="1400">
                <a:solidFill>
                  <a:srgbClr val="FFFF00"/>
                </a:solidFill>
              </a:rPr>
              <a:t>He might test Israel</a:t>
            </a:r>
            <a:r>
              <a:rPr lang="en" sz="1400">
                <a:solidFill>
                  <a:srgbClr val="FFFFFF"/>
                </a:solidFill>
              </a:rPr>
              <a:t> by them, </a:t>
            </a:r>
            <a:r>
              <a:rPr lang="en" sz="1400">
                <a:solidFill>
                  <a:srgbClr val="FFFF00"/>
                </a:solidFill>
              </a:rPr>
              <a:t>to know whether they would obey the commandments of the LORD</a:t>
            </a:r>
            <a:r>
              <a:rPr lang="en" sz="1400">
                <a:solidFill>
                  <a:srgbClr val="FFFFFF"/>
                </a:solidFill>
              </a:rPr>
              <a:t>, which He had commanded their fathers by the hand of Moses.</a:t>
            </a:r>
            <a:endParaRPr sz="16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7"/>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b="1" lang="en" sz="1800">
                <a:solidFill>
                  <a:srgbClr val="FFFFFF"/>
                </a:solidFill>
              </a:rPr>
              <a:t>What is our faith producing</a:t>
            </a:r>
            <a:endParaRPr sz="1800">
              <a:solidFill>
                <a:srgbClr val="FFFFFF"/>
              </a:solidFill>
            </a:endParaRPr>
          </a:p>
        </p:txBody>
      </p:sp>
      <p:sp>
        <p:nvSpPr>
          <p:cNvPr id="80" name="Google Shape;80;p17"/>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rPr lang="en" sz="1100">
                <a:solidFill>
                  <a:srgbClr val="FFFFFF"/>
                </a:solidFill>
              </a:rPr>
              <a:t>Jas 1:2  My brethren, count it all joy when you fall into various trials, </a:t>
            </a:r>
            <a:endParaRPr sz="1100">
              <a:solidFill>
                <a:srgbClr val="FFFFFF"/>
              </a:solidFill>
            </a:endParaRPr>
          </a:p>
          <a:p>
            <a:pPr indent="0" lvl="0" marL="0" rtl="0" algn="l">
              <a:spcBef>
                <a:spcPts val="0"/>
              </a:spcBef>
              <a:spcAft>
                <a:spcPts val="0"/>
              </a:spcAft>
              <a:buNone/>
            </a:pPr>
            <a:r>
              <a:rPr lang="en" sz="1100">
                <a:solidFill>
                  <a:srgbClr val="FFFFFF"/>
                </a:solidFill>
              </a:rPr>
              <a:t>Jas 1:3  </a:t>
            </a:r>
            <a:r>
              <a:rPr lang="en" sz="1100">
                <a:solidFill>
                  <a:srgbClr val="FF0000"/>
                </a:solidFill>
              </a:rPr>
              <a:t>knowing</a:t>
            </a:r>
            <a:r>
              <a:rPr lang="en" sz="1100">
                <a:solidFill>
                  <a:srgbClr val="FFFFFF"/>
                </a:solidFill>
              </a:rPr>
              <a:t> that </a:t>
            </a:r>
            <a:r>
              <a:rPr lang="en" sz="1100">
                <a:solidFill>
                  <a:srgbClr val="FFFF00"/>
                </a:solidFill>
              </a:rPr>
              <a:t>the testing of your faith produces patience</a:t>
            </a:r>
            <a:r>
              <a:rPr lang="en" sz="1100">
                <a:solidFill>
                  <a:srgbClr val="FFFFFF"/>
                </a:solidFill>
              </a:rPr>
              <a:t>. </a:t>
            </a:r>
            <a:endParaRPr sz="1100">
              <a:solidFill>
                <a:srgbClr val="FFFFFF"/>
              </a:solidFill>
            </a:endParaRPr>
          </a:p>
          <a:p>
            <a:pPr indent="0" lvl="0" marL="0" rtl="0" algn="l">
              <a:spcBef>
                <a:spcPts val="0"/>
              </a:spcBef>
              <a:spcAft>
                <a:spcPts val="0"/>
              </a:spcAft>
              <a:buNone/>
            </a:pPr>
            <a:r>
              <a:rPr lang="en" sz="1100">
                <a:solidFill>
                  <a:srgbClr val="FFFFFF"/>
                </a:solidFill>
              </a:rPr>
              <a:t>Jas 1:4  </a:t>
            </a:r>
            <a:r>
              <a:rPr lang="en" sz="1100">
                <a:solidFill>
                  <a:srgbClr val="FF0000"/>
                </a:solidFill>
              </a:rPr>
              <a:t>But</a:t>
            </a:r>
            <a:r>
              <a:rPr lang="en" sz="1100">
                <a:solidFill>
                  <a:srgbClr val="FFFFFF"/>
                </a:solidFill>
              </a:rPr>
              <a:t> let patience have its </a:t>
            </a:r>
            <a:r>
              <a:rPr lang="en" sz="1100">
                <a:solidFill>
                  <a:srgbClr val="FFFF00"/>
                </a:solidFill>
              </a:rPr>
              <a:t>perfect work</a:t>
            </a:r>
            <a:r>
              <a:rPr lang="en" sz="1100">
                <a:solidFill>
                  <a:srgbClr val="FFFFFF"/>
                </a:solidFill>
              </a:rPr>
              <a:t>, </a:t>
            </a:r>
            <a:r>
              <a:rPr lang="en" sz="1100">
                <a:solidFill>
                  <a:srgbClr val="00FF00"/>
                </a:solidFill>
              </a:rPr>
              <a:t>that you may be perfect and complete, lacking nothing</a:t>
            </a:r>
            <a:r>
              <a:rPr lang="en" sz="1100">
                <a:solidFill>
                  <a:srgbClr val="FFFFFF"/>
                </a:solidFill>
              </a:rPr>
              <a:t>.</a:t>
            </a:r>
            <a:endParaRPr sz="14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8"/>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b="1" lang="en" sz="1800">
                <a:solidFill>
                  <a:srgbClr val="FFFFFF"/>
                </a:solidFill>
              </a:rPr>
              <a:t>What is our faith producing</a:t>
            </a:r>
            <a:endParaRPr sz="1800">
              <a:solidFill>
                <a:srgbClr val="FFFFFF"/>
              </a:solidFill>
            </a:endParaRPr>
          </a:p>
        </p:txBody>
      </p:sp>
      <p:sp>
        <p:nvSpPr>
          <p:cNvPr id="86" name="Google Shape;86;p18"/>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rPr lang="en" sz="1100">
                <a:solidFill>
                  <a:srgbClr val="FFFFFF"/>
                </a:solidFill>
              </a:rPr>
              <a:t>Rom 5:3  And not only that, but we also glory in tribulations, </a:t>
            </a:r>
            <a:r>
              <a:rPr lang="en" sz="1100">
                <a:solidFill>
                  <a:srgbClr val="FFFF00"/>
                </a:solidFill>
              </a:rPr>
              <a:t>knowing that tribulation produces perseverance</a:t>
            </a:r>
            <a:r>
              <a:rPr lang="en" sz="1100">
                <a:solidFill>
                  <a:srgbClr val="FFFFFF"/>
                </a:solidFill>
              </a:rPr>
              <a:t>; </a:t>
            </a:r>
            <a:endParaRPr sz="1100">
              <a:solidFill>
                <a:srgbClr val="FFFFFF"/>
              </a:solidFill>
            </a:endParaRPr>
          </a:p>
          <a:p>
            <a:pPr indent="0" lvl="0" marL="0" rtl="0" algn="l">
              <a:spcBef>
                <a:spcPts val="0"/>
              </a:spcBef>
              <a:spcAft>
                <a:spcPts val="0"/>
              </a:spcAft>
              <a:buNone/>
            </a:pPr>
            <a:r>
              <a:rPr lang="en" sz="1100">
                <a:solidFill>
                  <a:srgbClr val="FFFFFF"/>
                </a:solidFill>
              </a:rPr>
              <a:t>Rom 5:4  and perseverance, </a:t>
            </a:r>
            <a:r>
              <a:rPr lang="en" sz="1100">
                <a:solidFill>
                  <a:srgbClr val="FF00FF"/>
                </a:solidFill>
              </a:rPr>
              <a:t>character</a:t>
            </a:r>
            <a:r>
              <a:rPr lang="en" sz="1100">
                <a:solidFill>
                  <a:srgbClr val="FFFFFF"/>
                </a:solidFill>
              </a:rPr>
              <a:t>; and character, </a:t>
            </a:r>
            <a:r>
              <a:rPr lang="en" sz="1100">
                <a:solidFill>
                  <a:srgbClr val="00FF00"/>
                </a:solidFill>
              </a:rPr>
              <a:t>hope</a:t>
            </a:r>
            <a:r>
              <a:rPr lang="en" sz="1100">
                <a:solidFill>
                  <a:srgbClr val="FFFFFF"/>
                </a:solidFill>
              </a:rPr>
              <a:t>.</a:t>
            </a:r>
            <a:endParaRPr sz="11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9"/>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b="1" lang="en" sz="2400">
                <a:solidFill>
                  <a:srgbClr val="CC0000"/>
                </a:solidFill>
              </a:rPr>
              <a:t>Strike 1</a:t>
            </a:r>
            <a:endParaRPr sz="2400">
              <a:solidFill>
                <a:srgbClr val="FFFFFF"/>
              </a:solidFill>
            </a:endParaRPr>
          </a:p>
        </p:txBody>
      </p:sp>
      <p:sp>
        <p:nvSpPr>
          <p:cNvPr id="92" name="Google Shape;92;p19"/>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457200" rtl="0" algn="l">
              <a:spcBef>
                <a:spcPts val="0"/>
              </a:spcBef>
              <a:spcAft>
                <a:spcPts val="0"/>
              </a:spcAft>
              <a:buNone/>
            </a:pPr>
            <a:r>
              <a:rPr lang="en" sz="1400">
                <a:solidFill>
                  <a:srgbClr val="FFFFFF"/>
                </a:solidFill>
              </a:rPr>
              <a:t>Jdg 3:6  And they took their daughters to be their wives, and gave their daughters to their sons; </a:t>
            </a:r>
            <a:r>
              <a:rPr lang="en" sz="1400">
                <a:solidFill>
                  <a:srgbClr val="FFFF00"/>
                </a:solidFill>
              </a:rPr>
              <a:t>and they served their gods.</a:t>
            </a:r>
            <a:endParaRPr sz="1100">
              <a:solidFill>
                <a:srgbClr val="FFFF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20"/>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b="1" lang="en" sz="2400">
                <a:solidFill>
                  <a:srgbClr val="CC0000"/>
                </a:solidFill>
              </a:rPr>
              <a:t>Strike 2</a:t>
            </a:r>
            <a:endParaRPr sz="2400">
              <a:solidFill>
                <a:srgbClr val="FFFFFF"/>
              </a:solidFill>
            </a:endParaRPr>
          </a:p>
        </p:txBody>
      </p:sp>
      <p:sp>
        <p:nvSpPr>
          <p:cNvPr id="98" name="Google Shape;98;p20"/>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rPr lang="en" sz="1400">
                <a:solidFill>
                  <a:srgbClr val="FFFFFF"/>
                </a:solidFill>
              </a:rPr>
              <a:t>Jdg 3:7  So the children of Israel did evil in the sight of the LORD. They </a:t>
            </a:r>
            <a:r>
              <a:rPr b="1" lang="en" sz="1400">
                <a:solidFill>
                  <a:srgbClr val="FFFF00"/>
                </a:solidFill>
              </a:rPr>
              <a:t>forgot</a:t>
            </a:r>
            <a:r>
              <a:rPr lang="en" sz="1400">
                <a:solidFill>
                  <a:srgbClr val="FFFF00"/>
                </a:solidFill>
              </a:rPr>
              <a:t> the LORD their God</a:t>
            </a:r>
            <a:r>
              <a:rPr lang="en" sz="1400">
                <a:solidFill>
                  <a:srgbClr val="FFFFFF"/>
                </a:solidFill>
              </a:rPr>
              <a:t>, and </a:t>
            </a:r>
            <a:r>
              <a:rPr b="1" lang="en" sz="1400">
                <a:solidFill>
                  <a:srgbClr val="FFFFFF"/>
                </a:solidFill>
              </a:rPr>
              <a:t>served the Baals and Asherahs</a:t>
            </a:r>
            <a:r>
              <a:rPr lang="en" sz="1400">
                <a:solidFill>
                  <a:srgbClr val="FFFFFF"/>
                </a:solidFill>
              </a:rPr>
              <a:t>.</a:t>
            </a:r>
            <a:endParaRPr sz="14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21"/>
          <p:cNvSpPr txBox="1"/>
          <p:nvPr>
            <p:ph type="title"/>
          </p:nvPr>
        </p:nvSpPr>
        <p:spPr>
          <a:xfrm>
            <a:off x="124680" y="56707"/>
            <a:ext cx="3408300" cy="402000"/>
          </a:xfrm>
          <a:prstGeom prst="rect">
            <a:avLst/>
          </a:prstGeom>
        </p:spPr>
        <p:txBody>
          <a:bodyPr anchorCtr="0" anchor="ctr" bIns="40625" lIns="40625" spcFirstLastPara="1" rIns="40625" wrap="square" tIns="40625">
            <a:noAutofit/>
          </a:bodyPr>
          <a:lstStyle/>
          <a:p>
            <a:pPr indent="0" lvl="0" marL="0" rtl="0" algn="ctr">
              <a:lnSpc>
                <a:spcPct val="115000"/>
              </a:lnSpc>
              <a:spcBef>
                <a:spcPts val="0"/>
              </a:spcBef>
              <a:spcAft>
                <a:spcPts val="0"/>
              </a:spcAft>
              <a:buNone/>
            </a:pPr>
            <a:r>
              <a:rPr lang="en" sz="1400">
                <a:solidFill>
                  <a:srgbClr val="FFFFFF"/>
                </a:solidFill>
              </a:rPr>
              <a:t>"THE LORD WILL JUDGE HIS PEOPLE."</a:t>
            </a:r>
            <a:endParaRPr sz="1400">
              <a:solidFill>
                <a:srgbClr val="FFFFFF"/>
              </a:solidFill>
            </a:endParaRPr>
          </a:p>
        </p:txBody>
      </p:sp>
      <p:sp>
        <p:nvSpPr>
          <p:cNvPr id="104" name="Google Shape;104;p21"/>
          <p:cNvSpPr txBox="1"/>
          <p:nvPr>
            <p:ph idx="1" type="body"/>
          </p:nvPr>
        </p:nvSpPr>
        <p:spPr>
          <a:xfrm>
            <a:off x="124680" y="614653"/>
            <a:ext cx="3408300" cy="2043000"/>
          </a:xfrm>
          <a:prstGeom prst="rect">
            <a:avLst/>
          </a:prstGeom>
          <a:ln>
            <a:noFill/>
          </a:ln>
        </p:spPr>
        <p:txBody>
          <a:bodyPr anchorCtr="0" anchor="ctr" bIns="40625" lIns="40625" spcFirstLastPara="1" rIns="40625" wrap="square" tIns="40625">
            <a:noAutofit/>
          </a:bodyPr>
          <a:lstStyle/>
          <a:p>
            <a:pPr indent="0" lvl="0" marL="0" rtl="0" algn="l">
              <a:spcBef>
                <a:spcPts val="0"/>
              </a:spcBef>
              <a:spcAft>
                <a:spcPts val="0"/>
              </a:spcAft>
              <a:buNone/>
            </a:pPr>
            <a:r>
              <a:rPr lang="en" sz="1400">
                <a:solidFill>
                  <a:srgbClr val="FFFFFF"/>
                </a:solidFill>
              </a:rPr>
              <a:t>Jdg 3:8  Therefore the anger of the LORD was </a:t>
            </a:r>
            <a:r>
              <a:rPr b="1" lang="en" sz="1800">
                <a:solidFill>
                  <a:srgbClr val="FF0000"/>
                </a:solidFill>
              </a:rPr>
              <a:t>hot</a:t>
            </a:r>
            <a:r>
              <a:rPr lang="en" sz="1400">
                <a:solidFill>
                  <a:srgbClr val="FFFFFF"/>
                </a:solidFill>
              </a:rPr>
              <a:t> against Israel, and He sold them into the hand of </a:t>
            </a:r>
            <a:r>
              <a:rPr lang="en" sz="1400">
                <a:solidFill>
                  <a:srgbClr val="FF00FF"/>
                </a:solidFill>
              </a:rPr>
              <a:t>Cushan-Rishathaim</a:t>
            </a:r>
            <a:r>
              <a:rPr lang="en" sz="1400">
                <a:solidFill>
                  <a:srgbClr val="FFFFFF"/>
                </a:solidFill>
              </a:rPr>
              <a:t> king of Mesopotamia; and the children of Israel served them </a:t>
            </a:r>
            <a:r>
              <a:rPr b="1" lang="en" sz="1400">
                <a:solidFill>
                  <a:srgbClr val="FF0000"/>
                </a:solidFill>
              </a:rPr>
              <a:t>eight years</a:t>
            </a:r>
            <a:r>
              <a:rPr lang="en" sz="1400">
                <a:solidFill>
                  <a:srgbClr val="FFFFFF"/>
                </a:solidFill>
              </a:rPr>
              <a:t>.</a:t>
            </a:r>
            <a:endParaRPr sz="1100">
              <a:solidFill>
                <a:srgbClr val="FFFF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