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2" r:id="rId3"/>
    <p:sldId id="275" r:id="rId4"/>
    <p:sldId id="263" r:id="rId5"/>
    <p:sldId id="264" r:id="rId6"/>
    <p:sldId id="276" r:id="rId7"/>
    <p:sldId id="277" r:id="rId8"/>
    <p:sldId id="270" r:id="rId9"/>
    <p:sldId id="271" r:id="rId10"/>
    <p:sldId id="273" r:id="rId11"/>
    <p:sldId id="274" r:id="rId12"/>
    <p:sldId id="266" r:id="rId13"/>
    <p:sldId id="267" r:id="rId14"/>
    <p:sldId id="272" r:id="rId15"/>
    <p:sldId id="261" r:id="rId16"/>
    <p:sldId id="260" r:id="rId17"/>
    <p:sldId id="278" r:id="rId18"/>
  </p:sldIdLst>
  <p:sldSz cx="9144000" cy="6858000" type="screen4x3"/>
  <p:notesSz cx="6858000" cy="9144000"/>
  <p:embeddedFontLst>
    <p:embeddedFont>
      <p:font typeface="Erasmus" panose="020B0604020202020204"/>
      <p:regular r:id="rId19"/>
    </p:embeddedFont>
    <p:embeddedFont>
      <p:font typeface="Arial Rounded MT Bold" panose="020F0704030504030204" pitchFamily="3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-2268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02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03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23:27-30 ~ </a:t>
            </a:r>
            <a:r>
              <a:rPr lang="en-US" sz="29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send My fear before you, I will cause confusion among all the people to whom you come, and will make all your enemies turn </a:t>
            </a:r>
            <a:r>
              <a:rPr lang="en-US" sz="29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backs to you.</a:t>
            </a:r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 will send hornets before you, which shall drive out the Hivite, the Canaanite, and the Hittite from before you. </a:t>
            </a:r>
            <a:r>
              <a:rPr lang="en-US" sz="29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not drive them out from before you in one year, lest the land become desolate and the beasts of the field become too numerous for you. </a:t>
            </a:r>
            <a:r>
              <a:rPr lang="en-US" sz="29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by little I will drive them out from before you, until you have increased, and you </a:t>
            </a:r>
            <a:r>
              <a:rPr lang="en-US" sz="2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</a:t>
            </a:r>
          </a:p>
          <a:p>
            <a:r>
              <a:rPr lang="en-US" sz="2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20975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2" name="Group 41"/>
          <p:cNvGrpSpPr/>
          <p:nvPr/>
        </p:nvGrpSpPr>
        <p:grpSpPr>
          <a:xfrm>
            <a:off x="5796366" y="1100380"/>
            <a:ext cx="1482997" cy="2304081"/>
            <a:chOff x="5796366" y="1100380"/>
            <a:chExt cx="1482997" cy="2304081"/>
          </a:xfrm>
        </p:grpSpPr>
        <p:sp>
          <p:nvSpPr>
            <p:cNvPr id="5" name="Freeform 4"/>
            <p:cNvSpPr/>
            <p:nvPr/>
          </p:nvSpPr>
          <p:spPr>
            <a:xfrm>
              <a:off x="5796366" y="1100380"/>
              <a:ext cx="1467173" cy="2304081"/>
            </a:xfrm>
            <a:custGeom>
              <a:avLst/>
              <a:gdLst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72326 w 1467173"/>
                <a:gd name="connsiteY10" fmla="*/ 661261 h 2304081"/>
                <a:gd name="connsiteX11" fmla="*/ 139485 w 1467173"/>
                <a:gd name="connsiteY11" fmla="*/ 588935 h 2304081"/>
                <a:gd name="connsiteX12" fmla="*/ 154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72326 w 1467173"/>
                <a:gd name="connsiteY10" fmla="*/ 661261 h 2304081"/>
                <a:gd name="connsiteX11" fmla="*/ 1394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72326 w 1467173"/>
                <a:gd name="connsiteY10" fmla="*/ 661261 h 2304081"/>
                <a:gd name="connsiteX11" fmla="*/ 962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50726 w 1467173"/>
                <a:gd name="connsiteY10" fmla="*/ 668461 h 2304081"/>
                <a:gd name="connsiteX11" fmla="*/ 962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50726 w 1467173"/>
                <a:gd name="connsiteY10" fmla="*/ 668461 h 2304081"/>
                <a:gd name="connsiteX11" fmla="*/ 962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796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67173" h="2304081">
                  <a:moveTo>
                    <a:pt x="5166" y="1214034"/>
                  </a:moveTo>
                  <a:lnTo>
                    <a:pt x="5166" y="1162373"/>
                  </a:lnTo>
                  <a:lnTo>
                    <a:pt x="82658" y="1136542"/>
                  </a:lnTo>
                  <a:lnTo>
                    <a:pt x="118820" y="1074549"/>
                  </a:lnTo>
                  <a:lnTo>
                    <a:pt x="123987" y="966061"/>
                  </a:lnTo>
                  <a:lnTo>
                    <a:pt x="123987" y="898901"/>
                  </a:lnTo>
                  <a:lnTo>
                    <a:pt x="129153" y="867905"/>
                  </a:lnTo>
                  <a:lnTo>
                    <a:pt x="123987" y="805912"/>
                  </a:lnTo>
                  <a:lnTo>
                    <a:pt x="67159" y="769749"/>
                  </a:lnTo>
                  <a:lnTo>
                    <a:pt x="25831" y="728420"/>
                  </a:lnTo>
                  <a:lnTo>
                    <a:pt x="50726" y="668461"/>
                  </a:lnTo>
                  <a:lnTo>
                    <a:pt x="96285" y="588935"/>
                  </a:lnTo>
                  <a:lnTo>
                    <a:pt x="82983" y="521776"/>
                  </a:lnTo>
                  <a:lnTo>
                    <a:pt x="41329" y="433952"/>
                  </a:lnTo>
                  <a:lnTo>
                    <a:pt x="0" y="330630"/>
                  </a:lnTo>
                  <a:lnTo>
                    <a:pt x="51661" y="268637"/>
                  </a:lnTo>
                  <a:lnTo>
                    <a:pt x="79688" y="185979"/>
                  </a:lnTo>
                  <a:lnTo>
                    <a:pt x="30997" y="118820"/>
                  </a:lnTo>
                  <a:lnTo>
                    <a:pt x="0" y="0"/>
                  </a:lnTo>
                  <a:lnTo>
                    <a:pt x="439119" y="82657"/>
                  </a:lnTo>
                  <a:lnTo>
                    <a:pt x="619932" y="206644"/>
                  </a:lnTo>
                  <a:lnTo>
                    <a:pt x="780081" y="160149"/>
                  </a:lnTo>
                  <a:lnTo>
                    <a:pt x="862739" y="134318"/>
                  </a:lnTo>
                  <a:lnTo>
                    <a:pt x="1177871" y="681925"/>
                  </a:lnTo>
                  <a:lnTo>
                    <a:pt x="1394848" y="1327688"/>
                  </a:lnTo>
                  <a:lnTo>
                    <a:pt x="1467173" y="1384515"/>
                  </a:lnTo>
                  <a:lnTo>
                    <a:pt x="1234698" y="1864962"/>
                  </a:lnTo>
                  <a:lnTo>
                    <a:pt x="1162373" y="1864962"/>
                  </a:lnTo>
                  <a:lnTo>
                    <a:pt x="1115878" y="1978617"/>
                  </a:lnTo>
                  <a:lnTo>
                    <a:pt x="1012556" y="2107769"/>
                  </a:lnTo>
                  <a:lnTo>
                    <a:pt x="950563" y="2174928"/>
                  </a:lnTo>
                  <a:lnTo>
                    <a:pt x="919566" y="2252420"/>
                  </a:lnTo>
                  <a:lnTo>
                    <a:pt x="780081" y="2304081"/>
                  </a:lnTo>
                  <a:lnTo>
                    <a:pt x="743919" y="2164596"/>
                  </a:lnTo>
                  <a:lnTo>
                    <a:pt x="712922" y="2195593"/>
                  </a:lnTo>
                  <a:lnTo>
                    <a:pt x="547607" y="2128434"/>
                  </a:lnTo>
                  <a:lnTo>
                    <a:pt x="470115" y="1839132"/>
                  </a:lnTo>
                  <a:lnTo>
                    <a:pt x="444285" y="1730644"/>
                  </a:lnTo>
                  <a:lnTo>
                    <a:pt x="433953" y="1663484"/>
                  </a:lnTo>
                  <a:lnTo>
                    <a:pt x="392624" y="1544664"/>
                  </a:lnTo>
                  <a:lnTo>
                    <a:pt x="315132" y="1332854"/>
                  </a:lnTo>
                  <a:lnTo>
                    <a:pt x="5166" y="1214034"/>
                  </a:lnTo>
                  <a:close/>
                </a:path>
              </a:pathLst>
            </a:custGeom>
            <a:solidFill>
              <a:srgbClr val="FFCC66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5848351" y="2031287"/>
              <a:ext cx="1431012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glow rad="228600">
                      <a:srgbClr val="0000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MANASSEH</a:t>
              </a:r>
              <a:endParaRPr lang="en-US" sz="16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08542" y="2324746"/>
            <a:ext cx="1332855" cy="1911457"/>
            <a:chOff x="5708542" y="2324746"/>
            <a:chExt cx="1332855" cy="1911457"/>
          </a:xfrm>
        </p:grpSpPr>
        <p:sp>
          <p:nvSpPr>
            <p:cNvPr id="4" name="Freeform 3"/>
            <p:cNvSpPr/>
            <p:nvPr/>
          </p:nvSpPr>
          <p:spPr>
            <a:xfrm>
              <a:off x="5708542" y="2324746"/>
              <a:ext cx="1332855" cy="1911457"/>
            </a:xfrm>
            <a:custGeom>
              <a:avLst/>
              <a:gdLst>
                <a:gd name="connsiteX0" fmla="*/ 0 w 1332855"/>
                <a:gd name="connsiteY0" fmla="*/ 1818468 h 1911457"/>
                <a:gd name="connsiteX1" fmla="*/ 41329 w 1332855"/>
                <a:gd name="connsiteY1" fmla="*/ 1730644 h 1911457"/>
                <a:gd name="connsiteX2" fmla="*/ 5166 w 1332855"/>
                <a:gd name="connsiteY2" fmla="*/ 1658318 h 1911457"/>
                <a:gd name="connsiteX3" fmla="*/ 5166 w 1332855"/>
                <a:gd name="connsiteY3" fmla="*/ 1606657 h 1911457"/>
                <a:gd name="connsiteX4" fmla="*/ 30997 w 1332855"/>
                <a:gd name="connsiteY4" fmla="*/ 1575661 h 1911457"/>
                <a:gd name="connsiteX5" fmla="*/ 46495 w 1332855"/>
                <a:gd name="connsiteY5" fmla="*/ 1518834 h 1911457"/>
                <a:gd name="connsiteX6" fmla="*/ 154983 w 1332855"/>
                <a:gd name="connsiteY6" fmla="*/ 1549830 h 1911457"/>
                <a:gd name="connsiteX7" fmla="*/ 0 w 1332855"/>
                <a:gd name="connsiteY7" fmla="*/ 1400013 h 1911457"/>
                <a:gd name="connsiteX8" fmla="*/ 0 w 1332855"/>
                <a:gd name="connsiteY8" fmla="*/ 1358685 h 1911457"/>
                <a:gd name="connsiteX9" fmla="*/ 20665 w 1332855"/>
                <a:gd name="connsiteY9" fmla="*/ 1307023 h 1911457"/>
                <a:gd name="connsiteX10" fmla="*/ 46495 w 1332855"/>
                <a:gd name="connsiteY10" fmla="*/ 1265695 h 1911457"/>
                <a:gd name="connsiteX11" fmla="*/ 41329 w 1332855"/>
                <a:gd name="connsiteY11" fmla="*/ 1162373 h 1911457"/>
                <a:gd name="connsiteX12" fmla="*/ 61994 w 1332855"/>
                <a:gd name="connsiteY12" fmla="*/ 1069383 h 1911457"/>
                <a:gd name="connsiteX13" fmla="*/ 82658 w 1332855"/>
                <a:gd name="connsiteY13" fmla="*/ 986725 h 1911457"/>
                <a:gd name="connsiteX14" fmla="*/ 82658 w 1332855"/>
                <a:gd name="connsiteY14" fmla="*/ 919566 h 1911457"/>
                <a:gd name="connsiteX15" fmla="*/ 82658 w 1332855"/>
                <a:gd name="connsiteY15" fmla="*/ 826576 h 1911457"/>
                <a:gd name="connsiteX16" fmla="*/ 41329 w 1332855"/>
                <a:gd name="connsiteY16" fmla="*/ 718088 h 1911457"/>
                <a:gd name="connsiteX17" fmla="*/ 67160 w 1332855"/>
                <a:gd name="connsiteY17" fmla="*/ 547607 h 1911457"/>
                <a:gd name="connsiteX18" fmla="*/ 113655 w 1332855"/>
                <a:gd name="connsiteY18" fmla="*/ 428786 h 1911457"/>
                <a:gd name="connsiteX19" fmla="*/ 82658 w 1332855"/>
                <a:gd name="connsiteY19" fmla="*/ 356461 h 1911457"/>
                <a:gd name="connsiteX20" fmla="*/ 123987 w 1332855"/>
                <a:gd name="connsiteY20" fmla="*/ 237640 h 1911457"/>
                <a:gd name="connsiteX21" fmla="*/ 118821 w 1332855"/>
                <a:gd name="connsiteY21" fmla="*/ 191146 h 1911457"/>
                <a:gd name="connsiteX22" fmla="*/ 98156 w 1332855"/>
                <a:gd name="connsiteY22" fmla="*/ 30996 h 1911457"/>
                <a:gd name="connsiteX23" fmla="*/ 98156 w 1332855"/>
                <a:gd name="connsiteY23" fmla="*/ 0 h 1911457"/>
                <a:gd name="connsiteX24" fmla="*/ 382292 w 1332855"/>
                <a:gd name="connsiteY24" fmla="*/ 118820 h 1911457"/>
                <a:gd name="connsiteX25" fmla="*/ 516611 w 1332855"/>
                <a:gd name="connsiteY25" fmla="*/ 428786 h 1911457"/>
                <a:gd name="connsiteX26" fmla="*/ 552773 w 1332855"/>
                <a:gd name="connsiteY26" fmla="*/ 594101 h 1911457"/>
                <a:gd name="connsiteX27" fmla="*/ 588936 w 1332855"/>
                <a:gd name="connsiteY27" fmla="*/ 738752 h 1911457"/>
                <a:gd name="connsiteX28" fmla="*/ 619933 w 1332855"/>
                <a:gd name="connsiteY28" fmla="*/ 898901 h 1911457"/>
                <a:gd name="connsiteX29" fmla="*/ 795580 w 1332855"/>
                <a:gd name="connsiteY29" fmla="*/ 976393 h 1911457"/>
                <a:gd name="connsiteX30" fmla="*/ 826577 w 1332855"/>
                <a:gd name="connsiteY30" fmla="*/ 960895 h 1911457"/>
                <a:gd name="connsiteX31" fmla="*/ 852407 w 1332855"/>
                <a:gd name="connsiteY31" fmla="*/ 1002223 h 1911457"/>
                <a:gd name="connsiteX32" fmla="*/ 873072 w 1332855"/>
                <a:gd name="connsiteY32" fmla="*/ 1090047 h 1911457"/>
                <a:gd name="connsiteX33" fmla="*/ 1012556 w 1332855"/>
                <a:gd name="connsiteY33" fmla="*/ 1038386 h 1911457"/>
                <a:gd name="connsiteX34" fmla="*/ 1069383 w 1332855"/>
                <a:gd name="connsiteY34" fmla="*/ 940230 h 1911457"/>
                <a:gd name="connsiteX35" fmla="*/ 1172705 w 1332855"/>
                <a:gd name="connsiteY35" fmla="*/ 811078 h 1911457"/>
                <a:gd name="connsiteX36" fmla="*/ 1203702 w 1332855"/>
                <a:gd name="connsiteY36" fmla="*/ 759417 h 1911457"/>
                <a:gd name="connsiteX37" fmla="*/ 1255363 w 1332855"/>
                <a:gd name="connsiteY37" fmla="*/ 650929 h 1911457"/>
                <a:gd name="connsiteX38" fmla="*/ 1332855 w 1332855"/>
                <a:gd name="connsiteY38" fmla="*/ 640596 h 1911457"/>
                <a:gd name="connsiteX39" fmla="*/ 1322522 w 1332855"/>
                <a:gd name="connsiteY39" fmla="*/ 1017722 h 1911457"/>
                <a:gd name="connsiteX40" fmla="*/ 1270861 w 1332855"/>
                <a:gd name="connsiteY40" fmla="*/ 1255362 h 1911457"/>
                <a:gd name="connsiteX41" fmla="*/ 1136543 w 1332855"/>
                <a:gd name="connsiteY41" fmla="*/ 1343186 h 1911457"/>
                <a:gd name="connsiteX42" fmla="*/ 1038387 w 1332855"/>
                <a:gd name="connsiteY42" fmla="*/ 1384515 h 1911457"/>
                <a:gd name="connsiteX43" fmla="*/ 945397 w 1332855"/>
                <a:gd name="connsiteY43" fmla="*/ 1405179 h 1911457"/>
                <a:gd name="connsiteX44" fmla="*/ 816244 w 1332855"/>
                <a:gd name="connsiteY44" fmla="*/ 1472339 h 1911457"/>
                <a:gd name="connsiteX45" fmla="*/ 774916 w 1332855"/>
                <a:gd name="connsiteY45" fmla="*/ 1575661 h 1911457"/>
                <a:gd name="connsiteX46" fmla="*/ 805912 w 1332855"/>
                <a:gd name="connsiteY46" fmla="*/ 1725478 h 1911457"/>
                <a:gd name="connsiteX47" fmla="*/ 795580 w 1332855"/>
                <a:gd name="connsiteY47" fmla="*/ 1911457 h 1911457"/>
                <a:gd name="connsiteX48" fmla="*/ 578604 w 1332855"/>
                <a:gd name="connsiteY48" fmla="*/ 1875295 h 1911457"/>
                <a:gd name="connsiteX49" fmla="*/ 413289 w 1332855"/>
                <a:gd name="connsiteY49" fmla="*/ 1906291 h 1911457"/>
                <a:gd name="connsiteX50" fmla="*/ 309966 w 1332855"/>
                <a:gd name="connsiteY50" fmla="*/ 1849464 h 1911457"/>
                <a:gd name="connsiteX51" fmla="*/ 160150 w 1332855"/>
                <a:gd name="connsiteY51" fmla="*/ 1859796 h 1911457"/>
                <a:gd name="connsiteX52" fmla="*/ 0 w 1332855"/>
                <a:gd name="connsiteY52" fmla="*/ 1818468 h 1911457"/>
                <a:gd name="connsiteX0" fmla="*/ 0 w 1332855"/>
                <a:gd name="connsiteY0" fmla="*/ 1818468 h 1911457"/>
                <a:gd name="connsiteX1" fmla="*/ 41329 w 1332855"/>
                <a:gd name="connsiteY1" fmla="*/ 1730644 h 1911457"/>
                <a:gd name="connsiteX2" fmla="*/ 5166 w 1332855"/>
                <a:gd name="connsiteY2" fmla="*/ 1658318 h 1911457"/>
                <a:gd name="connsiteX3" fmla="*/ 5166 w 1332855"/>
                <a:gd name="connsiteY3" fmla="*/ 1606657 h 1911457"/>
                <a:gd name="connsiteX4" fmla="*/ 30997 w 1332855"/>
                <a:gd name="connsiteY4" fmla="*/ 1575661 h 1911457"/>
                <a:gd name="connsiteX5" fmla="*/ 46495 w 1332855"/>
                <a:gd name="connsiteY5" fmla="*/ 1518834 h 1911457"/>
                <a:gd name="connsiteX6" fmla="*/ 37417 w 1332855"/>
                <a:gd name="connsiteY6" fmla="*/ 1504110 h 1911457"/>
                <a:gd name="connsiteX7" fmla="*/ 0 w 1332855"/>
                <a:gd name="connsiteY7" fmla="*/ 1400013 h 1911457"/>
                <a:gd name="connsiteX8" fmla="*/ 0 w 1332855"/>
                <a:gd name="connsiteY8" fmla="*/ 1358685 h 1911457"/>
                <a:gd name="connsiteX9" fmla="*/ 20665 w 1332855"/>
                <a:gd name="connsiteY9" fmla="*/ 1307023 h 1911457"/>
                <a:gd name="connsiteX10" fmla="*/ 46495 w 1332855"/>
                <a:gd name="connsiteY10" fmla="*/ 1265695 h 1911457"/>
                <a:gd name="connsiteX11" fmla="*/ 41329 w 1332855"/>
                <a:gd name="connsiteY11" fmla="*/ 1162373 h 1911457"/>
                <a:gd name="connsiteX12" fmla="*/ 61994 w 1332855"/>
                <a:gd name="connsiteY12" fmla="*/ 1069383 h 1911457"/>
                <a:gd name="connsiteX13" fmla="*/ 82658 w 1332855"/>
                <a:gd name="connsiteY13" fmla="*/ 986725 h 1911457"/>
                <a:gd name="connsiteX14" fmla="*/ 82658 w 1332855"/>
                <a:gd name="connsiteY14" fmla="*/ 919566 h 1911457"/>
                <a:gd name="connsiteX15" fmla="*/ 82658 w 1332855"/>
                <a:gd name="connsiteY15" fmla="*/ 826576 h 1911457"/>
                <a:gd name="connsiteX16" fmla="*/ 41329 w 1332855"/>
                <a:gd name="connsiteY16" fmla="*/ 718088 h 1911457"/>
                <a:gd name="connsiteX17" fmla="*/ 67160 w 1332855"/>
                <a:gd name="connsiteY17" fmla="*/ 547607 h 1911457"/>
                <a:gd name="connsiteX18" fmla="*/ 113655 w 1332855"/>
                <a:gd name="connsiteY18" fmla="*/ 428786 h 1911457"/>
                <a:gd name="connsiteX19" fmla="*/ 82658 w 1332855"/>
                <a:gd name="connsiteY19" fmla="*/ 356461 h 1911457"/>
                <a:gd name="connsiteX20" fmla="*/ 123987 w 1332855"/>
                <a:gd name="connsiteY20" fmla="*/ 237640 h 1911457"/>
                <a:gd name="connsiteX21" fmla="*/ 118821 w 1332855"/>
                <a:gd name="connsiteY21" fmla="*/ 191146 h 1911457"/>
                <a:gd name="connsiteX22" fmla="*/ 98156 w 1332855"/>
                <a:gd name="connsiteY22" fmla="*/ 30996 h 1911457"/>
                <a:gd name="connsiteX23" fmla="*/ 98156 w 1332855"/>
                <a:gd name="connsiteY23" fmla="*/ 0 h 1911457"/>
                <a:gd name="connsiteX24" fmla="*/ 382292 w 1332855"/>
                <a:gd name="connsiteY24" fmla="*/ 118820 h 1911457"/>
                <a:gd name="connsiteX25" fmla="*/ 516611 w 1332855"/>
                <a:gd name="connsiteY25" fmla="*/ 428786 h 1911457"/>
                <a:gd name="connsiteX26" fmla="*/ 552773 w 1332855"/>
                <a:gd name="connsiteY26" fmla="*/ 594101 h 1911457"/>
                <a:gd name="connsiteX27" fmla="*/ 588936 w 1332855"/>
                <a:gd name="connsiteY27" fmla="*/ 738752 h 1911457"/>
                <a:gd name="connsiteX28" fmla="*/ 619933 w 1332855"/>
                <a:gd name="connsiteY28" fmla="*/ 898901 h 1911457"/>
                <a:gd name="connsiteX29" fmla="*/ 795580 w 1332855"/>
                <a:gd name="connsiteY29" fmla="*/ 976393 h 1911457"/>
                <a:gd name="connsiteX30" fmla="*/ 826577 w 1332855"/>
                <a:gd name="connsiteY30" fmla="*/ 960895 h 1911457"/>
                <a:gd name="connsiteX31" fmla="*/ 852407 w 1332855"/>
                <a:gd name="connsiteY31" fmla="*/ 1002223 h 1911457"/>
                <a:gd name="connsiteX32" fmla="*/ 873072 w 1332855"/>
                <a:gd name="connsiteY32" fmla="*/ 1090047 h 1911457"/>
                <a:gd name="connsiteX33" fmla="*/ 1012556 w 1332855"/>
                <a:gd name="connsiteY33" fmla="*/ 1038386 h 1911457"/>
                <a:gd name="connsiteX34" fmla="*/ 1069383 w 1332855"/>
                <a:gd name="connsiteY34" fmla="*/ 940230 h 1911457"/>
                <a:gd name="connsiteX35" fmla="*/ 1172705 w 1332855"/>
                <a:gd name="connsiteY35" fmla="*/ 811078 h 1911457"/>
                <a:gd name="connsiteX36" fmla="*/ 1203702 w 1332855"/>
                <a:gd name="connsiteY36" fmla="*/ 759417 h 1911457"/>
                <a:gd name="connsiteX37" fmla="*/ 1255363 w 1332855"/>
                <a:gd name="connsiteY37" fmla="*/ 650929 h 1911457"/>
                <a:gd name="connsiteX38" fmla="*/ 1332855 w 1332855"/>
                <a:gd name="connsiteY38" fmla="*/ 640596 h 1911457"/>
                <a:gd name="connsiteX39" fmla="*/ 1322522 w 1332855"/>
                <a:gd name="connsiteY39" fmla="*/ 1017722 h 1911457"/>
                <a:gd name="connsiteX40" fmla="*/ 1270861 w 1332855"/>
                <a:gd name="connsiteY40" fmla="*/ 1255362 h 1911457"/>
                <a:gd name="connsiteX41" fmla="*/ 1136543 w 1332855"/>
                <a:gd name="connsiteY41" fmla="*/ 1343186 h 1911457"/>
                <a:gd name="connsiteX42" fmla="*/ 1038387 w 1332855"/>
                <a:gd name="connsiteY42" fmla="*/ 1384515 h 1911457"/>
                <a:gd name="connsiteX43" fmla="*/ 945397 w 1332855"/>
                <a:gd name="connsiteY43" fmla="*/ 1405179 h 1911457"/>
                <a:gd name="connsiteX44" fmla="*/ 816244 w 1332855"/>
                <a:gd name="connsiteY44" fmla="*/ 1472339 h 1911457"/>
                <a:gd name="connsiteX45" fmla="*/ 774916 w 1332855"/>
                <a:gd name="connsiteY45" fmla="*/ 1575661 h 1911457"/>
                <a:gd name="connsiteX46" fmla="*/ 805912 w 1332855"/>
                <a:gd name="connsiteY46" fmla="*/ 1725478 h 1911457"/>
                <a:gd name="connsiteX47" fmla="*/ 795580 w 1332855"/>
                <a:gd name="connsiteY47" fmla="*/ 1911457 h 1911457"/>
                <a:gd name="connsiteX48" fmla="*/ 578604 w 1332855"/>
                <a:gd name="connsiteY48" fmla="*/ 1875295 h 1911457"/>
                <a:gd name="connsiteX49" fmla="*/ 413289 w 1332855"/>
                <a:gd name="connsiteY49" fmla="*/ 1906291 h 1911457"/>
                <a:gd name="connsiteX50" fmla="*/ 309966 w 1332855"/>
                <a:gd name="connsiteY50" fmla="*/ 1849464 h 1911457"/>
                <a:gd name="connsiteX51" fmla="*/ 160150 w 1332855"/>
                <a:gd name="connsiteY51" fmla="*/ 1859796 h 1911457"/>
                <a:gd name="connsiteX52" fmla="*/ 0 w 1332855"/>
                <a:gd name="connsiteY52" fmla="*/ 1818468 h 191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2855" h="1911457">
                  <a:moveTo>
                    <a:pt x="0" y="1818468"/>
                  </a:moveTo>
                  <a:lnTo>
                    <a:pt x="41329" y="1730644"/>
                  </a:lnTo>
                  <a:lnTo>
                    <a:pt x="5166" y="1658318"/>
                  </a:lnTo>
                  <a:lnTo>
                    <a:pt x="5166" y="1606657"/>
                  </a:lnTo>
                  <a:lnTo>
                    <a:pt x="30997" y="1575661"/>
                  </a:lnTo>
                  <a:lnTo>
                    <a:pt x="46495" y="1518834"/>
                  </a:lnTo>
                  <a:cubicBezTo>
                    <a:pt x="118440" y="1558076"/>
                    <a:pt x="-35821" y="1504110"/>
                    <a:pt x="37417" y="1504110"/>
                  </a:cubicBezTo>
                  <a:lnTo>
                    <a:pt x="0" y="1400013"/>
                  </a:lnTo>
                  <a:lnTo>
                    <a:pt x="0" y="1358685"/>
                  </a:lnTo>
                  <a:lnTo>
                    <a:pt x="20665" y="1307023"/>
                  </a:lnTo>
                  <a:lnTo>
                    <a:pt x="46495" y="1265695"/>
                  </a:lnTo>
                  <a:lnTo>
                    <a:pt x="41329" y="1162373"/>
                  </a:lnTo>
                  <a:lnTo>
                    <a:pt x="61994" y="1069383"/>
                  </a:lnTo>
                  <a:lnTo>
                    <a:pt x="82658" y="986725"/>
                  </a:lnTo>
                  <a:lnTo>
                    <a:pt x="82658" y="919566"/>
                  </a:lnTo>
                  <a:lnTo>
                    <a:pt x="82658" y="826576"/>
                  </a:lnTo>
                  <a:lnTo>
                    <a:pt x="41329" y="718088"/>
                  </a:lnTo>
                  <a:lnTo>
                    <a:pt x="67160" y="547607"/>
                  </a:lnTo>
                  <a:lnTo>
                    <a:pt x="113655" y="428786"/>
                  </a:lnTo>
                  <a:lnTo>
                    <a:pt x="82658" y="356461"/>
                  </a:lnTo>
                  <a:lnTo>
                    <a:pt x="123987" y="237640"/>
                  </a:lnTo>
                  <a:lnTo>
                    <a:pt x="118821" y="191146"/>
                  </a:lnTo>
                  <a:lnTo>
                    <a:pt x="98156" y="30996"/>
                  </a:lnTo>
                  <a:lnTo>
                    <a:pt x="98156" y="0"/>
                  </a:lnTo>
                  <a:lnTo>
                    <a:pt x="382292" y="118820"/>
                  </a:lnTo>
                  <a:lnTo>
                    <a:pt x="516611" y="428786"/>
                  </a:lnTo>
                  <a:lnTo>
                    <a:pt x="552773" y="594101"/>
                  </a:lnTo>
                  <a:lnTo>
                    <a:pt x="588936" y="738752"/>
                  </a:lnTo>
                  <a:lnTo>
                    <a:pt x="619933" y="898901"/>
                  </a:lnTo>
                  <a:lnTo>
                    <a:pt x="795580" y="976393"/>
                  </a:lnTo>
                  <a:lnTo>
                    <a:pt x="826577" y="960895"/>
                  </a:lnTo>
                  <a:lnTo>
                    <a:pt x="852407" y="1002223"/>
                  </a:lnTo>
                  <a:lnTo>
                    <a:pt x="873072" y="1090047"/>
                  </a:lnTo>
                  <a:lnTo>
                    <a:pt x="1012556" y="1038386"/>
                  </a:lnTo>
                  <a:lnTo>
                    <a:pt x="1069383" y="940230"/>
                  </a:lnTo>
                  <a:lnTo>
                    <a:pt x="1172705" y="811078"/>
                  </a:lnTo>
                  <a:lnTo>
                    <a:pt x="1203702" y="759417"/>
                  </a:lnTo>
                  <a:lnTo>
                    <a:pt x="1255363" y="650929"/>
                  </a:lnTo>
                  <a:lnTo>
                    <a:pt x="1332855" y="640596"/>
                  </a:lnTo>
                  <a:lnTo>
                    <a:pt x="1322522" y="1017722"/>
                  </a:lnTo>
                  <a:lnTo>
                    <a:pt x="1270861" y="1255362"/>
                  </a:lnTo>
                  <a:lnTo>
                    <a:pt x="1136543" y="1343186"/>
                  </a:lnTo>
                  <a:lnTo>
                    <a:pt x="1038387" y="1384515"/>
                  </a:lnTo>
                  <a:lnTo>
                    <a:pt x="945397" y="1405179"/>
                  </a:lnTo>
                  <a:lnTo>
                    <a:pt x="816244" y="1472339"/>
                  </a:lnTo>
                  <a:lnTo>
                    <a:pt x="774916" y="1575661"/>
                  </a:lnTo>
                  <a:lnTo>
                    <a:pt x="805912" y="1725478"/>
                  </a:lnTo>
                  <a:lnTo>
                    <a:pt x="795580" y="1911457"/>
                  </a:lnTo>
                  <a:lnTo>
                    <a:pt x="578604" y="1875295"/>
                  </a:lnTo>
                  <a:lnTo>
                    <a:pt x="413289" y="1906291"/>
                  </a:lnTo>
                  <a:lnTo>
                    <a:pt x="309966" y="1849464"/>
                  </a:lnTo>
                  <a:lnTo>
                    <a:pt x="160150" y="1859796"/>
                  </a:lnTo>
                  <a:lnTo>
                    <a:pt x="0" y="181846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5769187" y="3407687"/>
              <a:ext cx="832731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glow rad="228600">
                      <a:srgbClr val="0000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GAD</a:t>
              </a:r>
              <a:endParaRPr lang="en-US" sz="16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46970" y="4155897"/>
            <a:ext cx="1108364" cy="986319"/>
            <a:chOff x="5646970" y="4155897"/>
            <a:chExt cx="1108364" cy="986319"/>
          </a:xfrm>
        </p:grpSpPr>
        <p:sp>
          <p:nvSpPr>
            <p:cNvPr id="3" name="Freeform 2"/>
            <p:cNvSpPr/>
            <p:nvPr/>
          </p:nvSpPr>
          <p:spPr>
            <a:xfrm>
              <a:off x="5732980" y="4155897"/>
              <a:ext cx="904126" cy="986319"/>
            </a:xfrm>
            <a:custGeom>
              <a:avLst/>
              <a:gdLst>
                <a:gd name="connsiteX0" fmla="*/ 30822 w 904126"/>
                <a:gd name="connsiteY0" fmla="*/ 107878 h 986319"/>
                <a:gd name="connsiteX1" fmla="*/ 51371 w 904126"/>
                <a:gd name="connsiteY1" fmla="*/ 51370 h 986319"/>
                <a:gd name="connsiteX2" fmla="*/ 0 w 904126"/>
                <a:gd name="connsiteY2" fmla="*/ 0 h 986319"/>
                <a:gd name="connsiteX3" fmla="*/ 138701 w 904126"/>
                <a:gd name="connsiteY3" fmla="*/ 25685 h 986319"/>
                <a:gd name="connsiteX4" fmla="*/ 287676 w 904126"/>
                <a:gd name="connsiteY4" fmla="*/ 15411 h 986319"/>
                <a:gd name="connsiteX5" fmla="*/ 410966 w 904126"/>
                <a:gd name="connsiteY5" fmla="*/ 82193 h 986319"/>
                <a:gd name="connsiteX6" fmla="*/ 529119 w 904126"/>
                <a:gd name="connsiteY6" fmla="*/ 46233 h 986319"/>
                <a:gd name="connsiteX7" fmla="*/ 780836 w 904126"/>
                <a:gd name="connsiteY7" fmla="*/ 77056 h 986319"/>
                <a:gd name="connsiteX8" fmla="*/ 827069 w 904126"/>
                <a:gd name="connsiteY8" fmla="*/ 169523 h 986319"/>
                <a:gd name="connsiteX9" fmla="*/ 857892 w 904126"/>
                <a:gd name="connsiteY9" fmla="*/ 277402 h 986319"/>
                <a:gd name="connsiteX10" fmla="*/ 904126 w 904126"/>
                <a:gd name="connsiteY10" fmla="*/ 349321 h 986319"/>
                <a:gd name="connsiteX11" fmla="*/ 878440 w 904126"/>
                <a:gd name="connsiteY11" fmla="*/ 539393 h 986319"/>
                <a:gd name="connsiteX12" fmla="*/ 842481 w 904126"/>
                <a:gd name="connsiteY12" fmla="*/ 636997 h 986319"/>
                <a:gd name="connsiteX13" fmla="*/ 868166 w 904126"/>
                <a:gd name="connsiteY13" fmla="*/ 693505 h 986319"/>
                <a:gd name="connsiteX14" fmla="*/ 801384 w 904126"/>
                <a:gd name="connsiteY14" fmla="*/ 796247 h 986319"/>
                <a:gd name="connsiteX15" fmla="*/ 796247 w 904126"/>
                <a:gd name="connsiteY15" fmla="*/ 934948 h 986319"/>
                <a:gd name="connsiteX16" fmla="*/ 744876 w 904126"/>
                <a:gd name="connsiteY16" fmla="*/ 986319 h 986319"/>
                <a:gd name="connsiteX17" fmla="*/ 616449 w 904126"/>
                <a:gd name="connsiteY17" fmla="*/ 976045 h 986319"/>
                <a:gd name="connsiteX18" fmla="*/ 539393 w 904126"/>
                <a:gd name="connsiteY18" fmla="*/ 821932 h 986319"/>
                <a:gd name="connsiteX19" fmla="*/ 416103 w 904126"/>
                <a:gd name="connsiteY19" fmla="*/ 837343 h 986319"/>
                <a:gd name="connsiteX20" fmla="*/ 349321 w 904126"/>
                <a:gd name="connsiteY20" fmla="*/ 863029 h 986319"/>
                <a:gd name="connsiteX21" fmla="*/ 277402 w 904126"/>
                <a:gd name="connsiteY21" fmla="*/ 852755 h 986319"/>
                <a:gd name="connsiteX22" fmla="*/ 143838 w 904126"/>
                <a:gd name="connsiteY22" fmla="*/ 816795 h 986319"/>
                <a:gd name="connsiteX23" fmla="*/ 41096 w 904126"/>
                <a:gd name="connsiteY23" fmla="*/ 842481 h 986319"/>
                <a:gd name="connsiteX24" fmla="*/ 35959 w 904126"/>
                <a:gd name="connsiteY24" fmla="*/ 780836 h 986319"/>
                <a:gd name="connsiteX25" fmla="*/ 61645 w 904126"/>
                <a:gd name="connsiteY25" fmla="*/ 750013 h 986319"/>
                <a:gd name="connsiteX26" fmla="*/ 35959 w 904126"/>
                <a:gd name="connsiteY26" fmla="*/ 698642 h 986319"/>
                <a:gd name="connsiteX27" fmla="*/ 35959 w 904126"/>
                <a:gd name="connsiteY27" fmla="*/ 575352 h 986319"/>
                <a:gd name="connsiteX28" fmla="*/ 35959 w 904126"/>
                <a:gd name="connsiteY28" fmla="*/ 493159 h 986319"/>
                <a:gd name="connsiteX29" fmla="*/ 61645 w 904126"/>
                <a:gd name="connsiteY29" fmla="*/ 457200 h 986319"/>
                <a:gd name="connsiteX30" fmla="*/ 71919 w 904126"/>
                <a:gd name="connsiteY30" fmla="*/ 421240 h 986319"/>
                <a:gd name="connsiteX31" fmla="*/ 77056 w 904126"/>
                <a:gd name="connsiteY31" fmla="*/ 318499 h 986319"/>
                <a:gd name="connsiteX32" fmla="*/ 92467 w 904126"/>
                <a:gd name="connsiteY32" fmla="*/ 246579 h 986319"/>
                <a:gd name="connsiteX33" fmla="*/ 102741 w 904126"/>
                <a:gd name="connsiteY33" fmla="*/ 205483 h 986319"/>
                <a:gd name="connsiteX34" fmla="*/ 97604 w 904126"/>
                <a:gd name="connsiteY34" fmla="*/ 143838 h 986319"/>
                <a:gd name="connsiteX35" fmla="*/ 30822 w 904126"/>
                <a:gd name="connsiteY35" fmla="*/ 107878 h 986319"/>
                <a:gd name="connsiteX0" fmla="*/ 30822 w 904126"/>
                <a:gd name="connsiteY0" fmla="*/ 107878 h 986319"/>
                <a:gd name="connsiteX1" fmla="*/ 0 w 904126"/>
                <a:gd name="connsiteY1" fmla="*/ 61645 h 986319"/>
                <a:gd name="connsiteX2" fmla="*/ 0 w 904126"/>
                <a:gd name="connsiteY2" fmla="*/ 0 h 986319"/>
                <a:gd name="connsiteX3" fmla="*/ 138701 w 904126"/>
                <a:gd name="connsiteY3" fmla="*/ 25685 h 986319"/>
                <a:gd name="connsiteX4" fmla="*/ 287676 w 904126"/>
                <a:gd name="connsiteY4" fmla="*/ 15411 h 986319"/>
                <a:gd name="connsiteX5" fmla="*/ 410966 w 904126"/>
                <a:gd name="connsiteY5" fmla="*/ 82193 h 986319"/>
                <a:gd name="connsiteX6" fmla="*/ 529119 w 904126"/>
                <a:gd name="connsiteY6" fmla="*/ 46233 h 986319"/>
                <a:gd name="connsiteX7" fmla="*/ 780836 w 904126"/>
                <a:gd name="connsiteY7" fmla="*/ 77056 h 986319"/>
                <a:gd name="connsiteX8" fmla="*/ 827069 w 904126"/>
                <a:gd name="connsiteY8" fmla="*/ 169523 h 986319"/>
                <a:gd name="connsiteX9" fmla="*/ 857892 w 904126"/>
                <a:gd name="connsiteY9" fmla="*/ 277402 h 986319"/>
                <a:gd name="connsiteX10" fmla="*/ 904126 w 904126"/>
                <a:gd name="connsiteY10" fmla="*/ 349321 h 986319"/>
                <a:gd name="connsiteX11" fmla="*/ 878440 w 904126"/>
                <a:gd name="connsiteY11" fmla="*/ 539393 h 986319"/>
                <a:gd name="connsiteX12" fmla="*/ 842481 w 904126"/>
                <a:gd name="connsiteY12" fmla="*/ 636997 h 986319"/>
                <a:gd name="connsiteX13" fmla="*/ 868166 w 904126"/>
                <a:gd name="connsiteY13" fmla="*/ 693505 h 986319"/>
                <a:gd name="connsiteX14" fmla="*/ 801384 w 904126"/>
                <a:gd name="connsiteY14" fmla="*/ 796247 h 986319"/>
                <a:gd name="connsiteX15" fmla="*/ 796247 w 904126"/>
                <a:gd name="connsiteY15" fmla="*/ 934948 h 986319"/>
                <a:gd name="connsiteX16" fmla="*/ 744876 w 904126"/>
                <a:gd name="connsiteY16" fmla="*/ 986319 h 986319"/>
                <a:gd name="connsiteX17" fmla="*/ 616449 w 904126"/>
                <a:gd name="connsiteY17" fmla="*/ 976045 h 986319"/>
                <a:gd name="connsiteX18" fmla="*/ 539393 w 904126"/>
                <a:gd name="connsiteY18" fmla="*/ 821932 h 986319"/>
                <a:gd name="connsiteX19" fmla="*/ 416103 w 904126"/>
                <a:gd name="connsiteY19" fmla="*/ 837343 h 986319"/>
                <a:gd name="connsiteX20" fmla="*/ 349321 w 904126"/>
                <a:gd name="connsiteY20" fmla="*/ 863029 h 986319"/>
                <a:gd name="connsiteX21" fmla="*/ 277402 w 904126"/>
                <a:gd name="connsiteY21" fmla="*/ 852755 h 986319"/>
                <a:gd name="connsiteX22" fmla="*/ 143838 w 904126"/>
                <a:gd name="connsiteY22" fmla="*/ 816795 h 986319"/>
                <a:gd name="connsiteX23" fmla="*/ 41096 w 904126"/>
                <a:gd name="connsiteY23" fmla="*/ 842481 h 986319"/>
                <a:gd name="connsiteX24" fmla="*/ 35959 w 904126"/>
                <a:gd name="connsiteY24" fmla="*/ 780836 h 986319"/>
                <a:gd name="connsiteX25" fmla="*/ 61645 w 904126"/>
                <a:gd name="connsiteY25" fmla="*/ 750013 h 986319"/>
                <a:gd name="connsiteX26" fmla="*/ 35959 w 904126"/>
                <a:gd name="connsiteY26" fmla="*/ 698642 h 986319"/>
                <a:gd name="connsiteX27" fmla="*/ 35959 w 904126"/>
                <a:gd name="connsiteY27" fmla="*/ 575352 h 986319"/>
                <a:gd name="connsiteX28" fmla="*/ 35959 w 904126"/>
                <a:gd name="connsiteY28" fmla="*/ 493159 h 986319"/>
                <a:gd name="connsiteX29" fmla="*/ 61645 w 904126"/>
                <a:gd name="connsiteY29" fmla="*/ 457200 h 986319"/>
                <a:gd name="connsiteX30" fmla="*/ 71919 w 904126"/>
                <a:gd name="connsiteY30" fmla="*/ 421240 h 986319"/>
                <a:gd name="connsiteX31" fmla="*/ 77056 w 904126"/>
                <a:gd name="connsiteY31" fmla="*/ 318499 h 986319"/>
                <a:gd name="connsiteX32" fmla="*/ 92467 w 904126"/>
                <a:gd name="connsiteY32" fmla="*/ 246579 h 986319"/>
                <a:gd name="connsiteX33" fmla="*/ 102741 w 904126"/>
                <a:gd name="connsiteY33" fmla="*/ 205483 h 986319"/>
                <a:gd name="connsiteX34" fmla="*/ 97604 w 904126"/>
                <a:gd name="connsiteY34" fmla="*/ 143838 h 986319"/>
                <a:gd name="connsiteX35" fmla="*/ 30822 w 904126"/>
                <a:gd name="connsiteY35" fmla="*/ 107878 h 986319"/>
                <a:gd name="connsiteX0" fmla="*/ 10274 w 904126"/>
                <a:gd name="connsiteY0" fmla="*/ 128426 h 986319"/>
                <a:gd name="connsiteX1" fmla="*/ 0 w 904126"/>
                <a:gd name="connsiteY1" fmla="*/ 61645 h 986319"/>
                <a:gd name="connsiteX2" fmla="*/ 0 w 904126"/>
                <a:gd name="connsiteY2" fmla="*/ 0 h 986319"/>
                <a:gd name="connsiteX3" fmla="*/ 138701 w 904126"/>
                <a:gd name="connsiteY3" fmla="*/ 25685 h 986319"/>
                <a:gd name="connsiteX4" fmla="*/ 287676 w 904126"/>
                <a:gd name="connsiteY4" fmla="*/ 15411 h 986319"/>
                <a:gd name="connsiteX5" fmla="*/ 410966 w 904126"/>
                <a:gd name="connsiteY5" fmla="*/ 82193 h 986319"/>
                <a:gd name="connsiteX6" fmla="*/ 529119 w 904126"/>
                <a:gd name="connsiteY6" fmla="*/ 46233 h 986319"/>
                <a:gd name="connsiteX7" fmla="*/ 780836 w 904126"/>
                <a:gd name="connsiteY7" fmla="*/ 77056 h 986319"/>
                <a:gd name="connsiteX8" fmla="*/ 827069 w 904126"/>
                <a:gd name="connsiteY8" fmla="*/ 169523 h 986319"/>
                <a:gd name="connsiteX9" fmla="*/ 857892 w 904126"/>
                <a:gd name="connsiteY9" fmla="*/ 277402 h 986319"/>
                <a:gd name="connsiteX10" fmla="*/ 904126 w 904126"/>
                <a:gd name="connsiteY10" fmla="*/ 349321 h 986319"/>
                <a:gd name="connsiteX11" fmla="*/ 878440 w 904126"/>
                <a:gd name="connsiteY11" fmla="*/ 539393 h 986319"/>
                <a:gd name="connsiteX12" fmla="*/ 842481 w 904126"/>
                <a:gd name="connsiteY12" fmla="*/ 636997 h 986319"/>
                <a:gd name="connsiteX13" fmla="*/ 868166 w 904126"/>
                <a:gd name="connsiteY13" fmla="*/ 693505 h 986319"/>
                <a:gd name="connsiteX14" fmla="*/ 801384 w 904126"/>
                <a:gd name="connsiteY14" fmla="*/ 796247 h 986319"/>
                <a:gd name="connsiteX15" fmla="*/ 796247 w 904126"/>
                <a:gd name="connsiteY15" fmla="*/ 934948 h 986319"/>
                <a:gd name="connsiteX16" fmla="*/ 744876 w 904126"/>
                <a:gd name="connsiteY16" fmla="*/ 986319 h 986319"/>
                <a:gd name="connsiteX17" fmla="*/ 616449 w 904126"/>
                <a:gd name="connsiteY17" fmla="*/ 976045 h 986319"/>
                <a:gd name="connsiteX18" fmla="*/ 539393 w 904126"/>
                <a:gd name="connsiteY18" fmla="*/ 821932 h 986319"/>
                <a:gd name="connsiteX19" fmla="*/ 416103 w 904126"/>
                <a:gd name="connsiteY19" fmla="*/ 837343 h 986319"/>
                <a:gd name="connsiteX20" fmla="*/ 349321 w 904126"/>
                <a:gd name="connsiteY20" fmla="*/ 863029 h 986319"/>
                <a:gd name="connsiteX21" fmla="*/ 277402 w 904126"/>
                <a:gd name="connsiteY21" fmla="*/ 852755 h 986319"/>
                <a:gd name="connsiteX22" fmla="*/ 143838 w 904126"/>
                <a:gd name="connsiteY22" fmla="*/ 816795 h 986319"/>
                <a:gd name="connsiteX23" fmla="*/ 41096 w 904126"/>
                <a:gd name="connsiteY23" fmla="*/ 842481 h 986319"/>
                <a:gd name="connsiteX24" fmla="*/ 35959 w 904126"/>
                <a:gd name="connsiteY24" fmla="*/ 780836 h 986319"/>
                <a:gd name="connsiteX25" fmla="*/ 61645 w 904126"/>
                <a:gd name="connsiteY25" fmla="*/ 750013 h 986319"/>
                <a:gd name="connsiteX26" fmla="*/ 35959 w 904126"/>
                <a:gd name="connsiteY26" fmla="*/ 698642 h 986319"/>
                <a:gd name="connsiteX27" fmla="*/ 35959 w 904126"/>
                <a:gd name="connsiteY27" fmla="*/ 575352 h 986319"/>
                <a:gd name="connsiteX28" fmla="*/ 35959 w 904126"/>
                <a:gd name="connsiteY28" fmla="*/ 493159 h 986319"/>
                <a:gd name="connsiteX29" fmla="*/ 61645 w 904126"/>
                <a:gd name="connsiteY29" fmla="*/ 457200 h 986319"/>
                <a:gd name="connsiteX30" fmla="*/ 71919 w 904126"/>
                <a:gd name="connsiteY30" fmla="*/ 421240 h 986319"/>
                <a:gd name="connsiteX31" fmla="*/ 77056 w 904126"/>
                <a:gd name="connsiteY31" fmla="*/ 318499 h 986319"/>
                <a:gd name="connsiteX32" fmla="*/ 92467 w 904126"/>
                <a:gd name="connsiteY32" fmla="*/ 246579 h 986319"/>
                <a:gd name="connsiteX33" fmla="*/ 102741 w 904126"/>
                <a:gd name="connsiteY33" fmla="*/ 205483 h 986319"/>
                <a:gd name="connsiteX34" fmla="*/ 97604 w 904126"/>
                <a:gd name="connsiteY34" fmla="*/ 143838 h 986319"/>
                <a:gd name="connsiteX35" fmla="*/ 10274 w 904126"/>
                <a:gd name="connsiteY35" fmla="*/ 128426 h 98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4126" h="986319">
                  <a:moveTo>
                    <a:pt x="10274" y="128426"/>
                  </a:moveTo>
                  <a:lnTo>
                    <a:pt x="0" y="61645"/>
                  </a:lnTo>
                  <a:lnTo>
                    <a:pt x="0" y="0"/>
                  </a:lnTo>
                  <a:lnTo>
                    <a:pt x="138701" y="25685"/>
                  </a:lnTo>
                  <a:lnTo>
                    <a:pt x="287676" y="15411"/>
                  </a:lnTo>
                  <a:lnTo>
                    <a:pt x="410966" y="82193"/>
                  </a:lnTo>
                  <a:lnTo>
                    <a:pt x="529119" y="46233"/>
                  </a:lnTo>
                  <a:lnTo>
                    <a:pt x="780836" y="77056"/>
                  </a:lnTo>
                  <a:lnTo>
                    <a:pt x="827069" y="169523"/>
                  </a:lnTo>
                  <a:lnTo>
                    <a:pt x="857892" y="277402"/>
                  </a:lnTo>
                  <a:lnTo>
                    <a:pt x="904126" y="349321"/>
                  </a:lnTo>
                  <a:lnTo>
                    <a:pt x="878440" y="539393"/>
                  </a:lnTo>
                  <a:lnTo>
                    <a:pt x="842481" y="636997"/>
                  </a:lnTo>
                  <a:lnTo>
                    <a:pt x="868166" y="693505"/>
                  </a:lnTo>
                  <a:lnTo>
                    <a:pt x="801384" y="796247"/>
                  </a:lnTo>
                  <a:lnTo>
                    <a:pt x="796247" y="934948"/>
                  </a:lnTo>
                  <a:lnTo>
                    <a:pt x="744876" y="986319"/>
                  </a:lnTo>
                  <a:lnTo>
                    <a:pt x="616449" y="976045"/>
                  </a:lnTo>
                  <a:lnTo>
                    <a:pt x="539393" y="821932"/>
                  </a:lnTo>
                  <a:lnTo>
                    <a:pt x="416103" y="837343"/>
                  </a:lnTo>
                  <a:lnTo>
                    <a:pt x="349321" y="863029"/>
                  </a:lnTo>
                  <a:lnTo>
                    <a:pt x="277402" y="852755"/>
                  </a:lnTo>
                  <a:lnTo>
                    <a:pt x="143838" y="816795"/>
                  </a:lnTo>
                  <a:lnTo>
                    <a:pt x="41096" y="842481"/>
                  </a:lnTo>
                  <a:lnTo>
                    <a:pt x="35959" y="780836"/>
                  </a:lnTo>
                  <a:lnTo>
                    <a:pt x="61645" y="750013"/>
                  </a:lnTo>
                  <a:lnTo>
                    <a:pt x="35959" y="698642"/>
                  </a:lnTo>
                  <a:lnTo>
                    <a:pt x="35959" y="575352"/>
                  </a:lnTo>
                  <a:lnTo>
                    <a:pt x="35959" y="493159"/>
                  </a:lnTo>
                  <a:lnTo>
                    <a:pt x="61645" y="457200"/>
                  </a:lnTo>
                  <a:lnTo>
                    <a:pt x="71919" y="421240"/>
                  </a:lnTo>
                  <a:lnTo>
                    <a:pt x="77056" y="318499"/>
                  </a:lnTo>
                  <a:lnTo>
                    <a:pt x="92467" y="246579"/>
                  </a:lnTo>
                  <a:lnTo>
                    <a:pt x="102741" y="205483"/>
                  </a:lnTo>
                  <a:lnTo>
                    <a:pt x="97604" y="143838"/>
                  </a:lnTo>
                  <a:lnTo>
                    <a:pt x="10274" y="12842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5646970" y="4409687"/>
              <a:ext cx="1108364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glow rad="228600">
                      <a:srgbClr val="0000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REUBEN</a:t>
              </a:r>
              <a:endParaRPr lang="en-US" sz="16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69763" y="1952981"/>
            <a:ext cx="2145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BASHAN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2655" y="2861738"/>
            <a:ext cx="146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GILEAD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6261" y="3635029"/>
            <a:ext cx="161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AMMON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1008" y="4679258"/>
            <a:ext cx="146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MOAB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8963" y="5678320"/>
            <a:ext cx="146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EDOM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Prov. 16:33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lot is cast into the lap, But its every decision is from the </a:t>
            </a:r>
            <a:r>
              <a:rPr lang="en-US" sz="3200" cap="sm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20975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2" name="Group 41"/>
          <p:cNvGrpSpPr/>
          <p:nvPr/>
        </p:nvGrpSpPr>
        <p:grpSpPr>
          <a:xfrm>
            <a:off x="5796366" y="1100380"/>
            <a:ext cx="1482997" cy="2304081"/>
            <a:chOff x="5796366" y="1100380"/>
            <a:chExt cx="1482997" cy="2304081"/>
          </a:xfrm>
        </p:grpSpPr>
        <p:sp>
          <p:nvSpPr>
            <p:cNvPr id="5" name="Freeform 4"/>
            <p:cNvSpPr/>
            <p:nvPr/>
          </p:nvSpPr>
          <p:spPr>
            <a:xfrm>
              <a:off x="5796366" y="1100380"/>
              <a:ext cx="1467173" cy="2304081"/>
            </a:xfrm>
            <a:custGeom>
              <a:avLst/>
              <a:gdLst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72326 w 1467173"/>
                <a:gd name="connsiteY10" fmla="*/ 661261 h 2304081"/>
                <a:gd name="connsiteX11" fmla="*/ 139485 w 1467173"/>
                <a:gd name="connsiteY11" fmla="*/ 588935 h 2304081"/>
                <a:gd name="connsiteX12" fmla="*/ 154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72326 w 1467173"/>
                <a:gd name="connsiteY10" fmla="*/ 661261 h 2304081"/>
                <a:gd name="connsiteX11" fmla="*/ 1394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72326 w 1467173"/>
                <a:gd name="connsiteY10" fmla="*/ 661261 h 2304081"/>
                <a:gd name="connsiteX11" fmla="*/ 962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50726 w 1467173"/>
                <a:gd name="connsiteY10" fmla="*/ 668461 h 2304081"/>
                <a:gd name="connsiteX11" fmla="*/ 962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1084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  <a:gd name="connsiteX0" fmla="*/ 5166 w 1467173"/>
                <a:gd name="connsiteY0" fmla="*/ 1214034 h 2304081"/>
                <a:gd name="connsiteX1" fmla="*/ 5166 w 1467173"/>
                <a:gd name="connsiteY1" fmla="*/ 1162373 h 2304081"/>
                <a:gd name="connsiteX2" fmla="*/ 82658 w 1467173"/>
                <a:gd name="connsiteY2" fmla="*/ 1136542 h 2304081"/>
                <a:gd name="connsiteX3" fmla="*/ 118820 w 1467173"/>
                <a:gd name="connsiteY3" fmla="*/ 1074549 h 2304081"/>
                <a:gd name="connsiteX4" fmla="*/ 123987 w 1467173"/>
                <a:gd name="connsiteY4" fmla="*/ 966061 h 2304081"/>
                <a:gd name="connsiteX5" fmla="*/ 123987 w 1467173"/>
                <a:gd name="connsiteY5" fmla="*/ 898901 h 2304081"/>
                <a:gd name="connsiteX6" fmla="*/ 129153 w 1467173"/>
                <a:gd name="connsiteY6" fmla="*/ 867905 h 2304081"/>
                <a:gd name="connsiteX7" fmla="*/ 123987 w 1467173"/>
                <a:gd name="connsiteY7" fmla="*/ 805912 h 2304081"/>
                <a:gd name="connsiteX8" fmla="*/ 67159 w 1467173"/>
                <a:gd name="connsiteY8" fmla="*/ 769749 h 2304081"/>
                <a:gd name="connsiteX9" fmla="*/ 25831 w 1467173"/>
                <a:gd name="connsiteY9" fmla="*/ 728420 h 2304081"/>
                <a:gd name="connsiteX10" fmla="*/ 50726 w 1467173"/>
                <a:gd name="connsiteY10" fmla="*/ 668461 h 2304081"/>
                <a:gd name="connsiteX11" fmla="*/ 96285 w 1467173"/>
                <a:gd name="connsiteY11" fmla="*/ 588935 h 2304081"/>
                <a:gd name="connsiteX12" fmla="*/ 82983 w 1467173"/>
                <a:gd name="connsiteY12" fmla="*/ 521776 h 2304081"/>
                <a:gd name="connsiteX13" fmla="*/ 41329 w 1467173"/>
                <a:gd name="connsiteY13" fmla="*/ 433952 h 2304081"/>
                <a:gd name="connsiteX14" fmla="*/ 0 w 1467173"/>
                <a:gd name="connsiteY14" fmla="*/ 330630 h 2304081"/>
                <a:gd name="connsiteX15" fmla="*/ 51661 w 1467173"/>
                <a:gd name="connsiteY15" fmla="*/ 268637 h 2304081"/>
                <a:gd name="connsiteX16" fmla="*/ 79688 w 1467173"/>
                <a:gd name="connsiteY16" fmla="*/ 185979 h 2304081"/>
                <a:gd name="connsiteX17" fmla="*/ 30997 w 1467173"/>
                <a:gd name="connsiteY17" fmla="*/ 118820 h 2304081"/>
                <a:gd name="connsiteX18" fmla="*/ 0 w 1467173"/>
                <a:gd name="connsiteY18" fmla="*/ 0 h 2304081"/>
                <a:gd name="connsiteX19" fmla="*/ 439119 w 1467173"/>
                <a:gd name="connsiteY19" fmla="*/ 82657 h 2304081"/>
                <a:gd name="connsiteX20" fmla="*/ 619932 w 1467173"/>
                <a:gd name="connsiteY20" fmla="*/ 206644 h 2304081"/>
                <a:gd name="connsiteX21" fmla="*/ 780081 w 1467173"/>
                <a:gd name="connsiteY21" fmla="*/ 160149 h 2304081"/>
                <a:gd name="connsiteX22" fmla="*/ 862739 w 1467173"/>
                <a:gd name="connsiteY22" fmla="*/ 134318 h 2304081"/>
                <a:gd name="connsiteX23" fmla="*/ 1177871 w 1467173"/>
                <a:gd name="connsiteY23" fmla="*/ 681925 h 2304081"/>
                <a:gd name="connsiteX24" fmla="*/ 1394848 w 1467173"/>
                <a:gd name="connsiteY24" fmla="*/ 1327688 h 2304081"/>
                <a:gd name="connsiteX25" fmla="*/ 1467173 w 1467173"/>
                <a:gd name="connsiteY25" fmla="*/ 1384515 h 2304081"/>
                <a:gd name="connsiteX26" fmla="*/ 1234698 w 1467173"/>
                <a:gd name="connsiteY26" fmla="*/ 1864962 h 2304081"/>
                <a:gd name="connsiteX27" fmla="*/ 1162373 w 1467173"/>
                <a:gd name="connsiteY27" fmla="*/ 1864962 h 2304081"/>
                <a:gd name="connsiteX28" fmla="*/ 1115878 w 1467173"/>
                <a:gd name="connsiteY28" fmla="*/ 1978617 h 2304081"/>
                <a:gd name="connsiteX29" fmla="*/ 1012556 w 1467173"/>
                <a:gd name="connsiteY29" fmla="*/ 2107769 h 2304081"/>
                <a:gd name="connsiteX30" fmla="*/ 950563 w 1467173"/>
                <a:gd name="connsiteY30" fmla="*/ 2174928 h 2304081"/>
                <a:gd name="connsiteX31" fmla="*/ 919566 w 1467173"/>
                <a:gd name="connsiteY31" fmla="*/ 2252420 h 2304081"/>
                <a:gd name="connsiteX32" fmla="*/ 780081 w 1467173"/>
                <a:gd name="connsiteY32" fmla="*/ 2304081 h 2304081"/>
                <a:gd name="connsiteX33" fmla="*/ 743919 w 1467173"/>
                <a:gd name="connsiteY33" fmla="*/ 2164596 h 2304081"/>
                <a:gd name="connsiteX34" fmla="*/ 712922 w 1467173"/>
                <a:gd name="connsiteY34" fmla="*/ 2195593 h 2304081"/>
                <a:gd name="connsiteX35" fmla="*/ 547607 w 1467173"/>
                <a:gd name="connsiteY35" fmla="*/ 2128434 h 2304081"/>
                <a:gd name="connsiteX36" fmla="*/ 470115 w 1467173"/>
                <a:gd name="connsiteY36" fmla="*/ 1839132 h 2304081"/>
                <a:gd name="connsiteX37" fmla="*/ 444285 w 1467173"/>
                <a:gd name="connsiteY37" fmla="*/ 1730644 h 2304081"/>
                <a:gd name="connsiteX38" fmla="*/ 433953 w 1467173"/>
                <a:gd name="connsiteY38" fmla="*/ 1663484 h 2304081"/>
                <a:gd name="connsiteX39" fmla="*/ 392624 w 1467173"/>
                <a:gd name="connsiteY39" fmla="*/ 1544664 h 2304081"/>
                <a:gd name="connsiteX40" fmla="*/ 315132 w 1467173"/>
                <a:gd name="connsiteY40" fmla="*/ 1332854 h 2304081"/>
                <a:gd name="connsiteX41" fmla="*/ 5166 w 1467173"/>
                <a:gd name="connsiteY41" fmla="*/ 1214034 h 23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67173" h="2304081">
                  <a:moveTo>
                    <a:pt x="5166" y="1214034"/>
                  </a:moveTo>
                  <a:lnTo>
                    <a:pt x="5166" y="1162373"/>
                  </a:lnTo>
                  <a:lnTo>
                    <a:pt x="82658" y="1136542"/>
                  </a:lnTo>
                  <a:lnTo>
                    <a:pt x="118820" y="1074549"/>
                  </a:lnTo>
                  <a:lnTo>
                    <a:pt x="123987" y="966061"/>
                  </a:lnTo>
                  <a:lnTo>
                    <a:pt x="123987" y="898901"/>
                  </a:lnTo>
                  <a:lnTo>
                    <a:pt x="129153" y="867905"/>
                  </a:lnTo>
                  <a:lnTo>
                    <a:pt x="123987" y="805912"/>
                  </a:lnTo>
                  <a:lnTo>
                    <a:pt x="67159" y="769749"/>
                  </a:lnTo>
                  <a:lnTo>
                    <a:pt x="25831" y="728420"/>
                  </a:lnTo>
                  <a:lnTo>
                    <a:pt x="50726" y="668461"/>
                  </a:lnTo>
                  <a:lnTo>
                    <a:pt x="96285" y="588935"/>
                  </a:lnTo>
                  <a:lnTo>
                    <a:pt x="82983" y="521776"/>
                  </a:lnTo>
                  <a:lnTo>
                    <a:pt x="41329" y="433952"/>
                  </a:lnTo>
                  <a:lnTo>
                    <a:pt x="0" y="330630"/>
                  </a:lnTo>
                  <a:lnTo>
                    <a:pt x="51661" y="268637"/>
                  </a:lnTo>
                  <a:lnTo>
                    <a:pt x="79688" y="185979"/>
                  </a:lnTo>
                  <a:lnTo>
                    <a:pt x="30997" y="118820"/>
                  </a:lnTo>
                  <a:lnTo>
                    <a:pt x="0" y="0"/>
                  </a:lnTo>
                  <a:lnTo>
                    <a:pt x="439119" y="82657"/>
                  </a:lnTo>
                  <a:lnTo>
                    <a:pt x="619932" y="206644"/>
                  </a:lnTo>
                  <a:lnTo>
                    <a:pt x="780081" y="160149"/>
                  </a:lnTo>
                  <a:lnTo>
                    <a:pt x="862739" y="134318"/>
                  </a:lnTo>
                  <a:lnTo>
                    <a:pt x="1177871" y="681925"/>
                  </a:lnTo>
                  <a:lnTo>
                    <a:pt x="1394848" y="1327688"/>
                  </a:lnTo>
                  <a:lnTo>
                    <a:pt x="1467173" y="1384515"/>
                  </a:lnTo>
                  <a:lnTo>
                    <a:pt x="1234698" y="1864962"/>
                  </a:lnTo>
                  <a:lnTo>
                    <a:pt x="1162373" y="1864962"/>
                  </a:lnTo>
                  <a:lnTo>
                    <a:pt x="1115878" y="1978617"/>
                  </a:lnTo>
                  <a:lnTo>
                    <a:pt x="1012556" y="2107769"/>
                  </a:lnTo>
                  <a:lnTo>
                    <a:pt x="950563" y="2174928"/>
                  </a:lnTo>
                  <a:lnTo>
                    <a:pt x="919566" y="2252420"/>
                  </a:lnTo>
                  <a:lnTo>
                    <a:pt x="780081" y="2304081"/>
                  </a:lnTo>
                  <a:lnTo>
                    <a:pt x="743919" y="2164596"/>
                  </a:lnTo>
                  <a:lnTo>
                    <a:pt x="712922" y="2195593"/>
                  </a:lnTo>
                  <a:lnTo>
                    <a:pt x="547607" y="2128434"/>
                  </a:lnTo>
                  <a:lnTo>
                    <a:pt x="470115" y="1839132"/>
                  </a:lnTo>
                  <a:lnTo>
                    <a:pt x="444285" y="1730644"/>
                  </a:lnTo>
                  <a:lnTo>
                    <a:pt x="433953" y="1663484"/>
                  </a:lnTo>
                  <a:lnTo>
                    <a:pt x="392624" y="1544664"/>
                  </a:lnTo>
                  <a:lnTo>
                    <a:pt x="315132" y="1332854"/>
                  </a:lnTo>
                  <a:lnTo>
                    <a:pt x="5166" y="1214034"/>
                  </a:lnTo>
                  <a:close/>
                </a:path>
              </a:pathLst>
            </a:custGeom>
            <a:solidFill>
              <a:srgbClr val="FFCC66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5848351" y="2031287"/>
              <a:ext cx="1431012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glow rad="228600">
                      <a:srgbClr val="0000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MANASSEH</a:t>
              </a:r>
              <a:endParaRPr lang="en-US" sz="16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08542" y="2324746"/>
            <a:ext cx="1332855" cy="1911457"/>
            <a:chOff x="5708542" y="2324746"/>
            <a:chExt cx="1332855" cy="1911457"/>
          </a:xfrm>
        </p:grpSpPr>
        <p:sp>
          <p:nvSpPr>
            <p:cNvPr id="4" name="Freeform 3"/>
            <p:cNvSpPr/>
            <p:nvPr/>
          </p:nvSpPr>
          <p:spPr>
            <a:xfrm>
              <a:off x="5708542" y="2324746"/>
              <a:ext cx="1332855" cy="1911457"/>
            </a:xfrm>
            <a:custGeom>
              <a:avLst/>
              <a:gdLst>
                <a:gd name="connsiteX0" fmla="*/ 0 w 1332855"/>
                <a:gd name="connsiteY0" fmla="*/ 1818468 h 1911457"/>
                <a:gd name="connsiteX1" fmla="*/ 41329 w 1332855"/>
                <a:gd name="connsiteY1" fmla="*/ 1730644 h 1911457"/>
                <a:gd name="connsiteX2" fmla="*/ 5166 w 1332855"/>
                <a:gd name="connsiteY2" fmla="*/ 1658318 h 1911457"/>
                <a:gd name="connsiteX3" fmla="*/ 5166 w 1332855"/>
                <a:gd name="connsiteY3" fmla="*/ 1606657 h 1911457"/>
                <a:gd name="connsiteX4" fmla="*/ 30997 w 1332855"/>
                <a:gd name="connsiteY4" fmla="*/ 1575661 h 1911457"/>
                <a:gd name="connsiteX5" fmla="*/ 46495 w 1332855"/>
                <a:gd name="connsiteY5" fmla="*/ 1518834 h 1911457"/>
                <a:gd name="connsiteX6" fmla="*/ 154983 w 1332855"/>
                <a:gd name="connsiteY6" fmla="*/ 1549830 h 1911457"/>
                <a:gd name="connsiteX7" fmla="*/ 0 w 1332855"/>
                <a:gd name="connsiteY7" fmla="*/ 1400013 h 1911457"/>
                <a:gd name="connsiteX8" fmla="*/ 0 w 1332855"/>
                <a:gd name="connsiteY8" fmla="*/ 1358685 h 1911457"/>
                <a:gd name="connsiteX9" fmla="*/ 20665 w 1332855"/>
                <a:gd name="connsiteY9" fmla="*/ 1307023 h 1911457"/>
                <a:gd name="connsiteX10" fmla="*/ 46495 w 1332855"/>
                <a:gd name="connsiteY10" fmla="*/ 1265695 h 1911457"/>
                <a:gd name="connsiteX11" fmla="*/ 41329 w 1332855"/>
                <a:gd name="connsiteY11" fmla="*/ 1162373 h 1911457"/>
                <a:gd name="connsiteX12" fmla="*/ 61994 w 1332855"/>
                <a:gd name="connsiteY12" fmla="*/ 1069383 h 1911457"/>
                <a:gd name="connsiteX13" fmla="*/ 82658 w 1332855"/>
                <a:gd name="connsiteY13" fmla="*/ 986725 h 1911457"/>
                <a:gd name="connsiteX14" fmla="*/ 82658 w 1332855"/>
                <a:gd name="connsiteY14" fmla="*/ 919566 h 1911457"/>
                <a:gd name="connsiteX15" fmla="*/ 82658 w 1332855"/>
                <a:gd name="connsiteY15" fmla="*/ 826576 h 1911457"/>
                <a:gd name="connsiteX16" fmla="*/ 41329 w 1332855"/>
                <a:gd name="connsiteY16" fmla="*/ 718088 h 1911457"/>
                <a:gd name="connsiteX17" fmla="*/ 67160 w 1332855"/>
                <a:gd name="connsiteY17" fmla="*/ 547607 h 1911457"/>
                <a:gd name="connsiteX18" fmla="*/ 113655 w 1332855"/>
                <a:gd name="connsiteY18" fmla="*/ 428786 h 1911457"/>
                <a:gd name="connsiteX19" fmla="*/ 82658 w 1332855"/>
                <a:gd name="connsiteY19" fmla="*/ 356461 h 1911457"/>
                <a:gd name="connsiteX20" fmla="*/ 123987 w 1332855"/>
                <a:gd name="connsiteY20" fmla="*/ 237640 h 1911457"/>
                <a:gd name="connsiteX21" fmla="*/ 118821 w 1332855"/>
                <a:gd name="connsiteY21" fmla="*/ 191146 h 1911457"/>
                <a:gd name="connsiteX22" fmla="*/ 98156 w 1332855"/>
                <a:gd name="connsiteY22" fmla="*/ 30996 h 1911457"/>
                <a:gd name="connsiteX23" fmla="*/ 98156 w 1332855"/>
                <a:gd name="connsiteY23" fmla="*/ 0 h 1911457"/>
                <a:gd name="connsiteX24" fmla="*/ 382292 w 1332855"/>
                <a:gd name="connsiteY24" fmla="*/ 118820 h 1911457"/>
                <a:gd name="connsiteX25" fmla="*/ 516611 w 1332855"/>
                <a:gd name="connsiteY25" fmla="*/ 428786 h 1911457"/>
                <a:gd name="connsiteX26" fmla="*/ 552773 w 1332855"/>
                <a:gd name="connsiteY26" fmla="*/ 594101 h 1911457"/>
                <a:gd name="connsiteX27" fmla="*/ 588936 w 1332855"/>
                <a:gd name="connsiteY27" fmla="*/ 738752 h 1911457"/>
                <a:gd name="connsiteX28" fmla="*/ 619933 w 1332855"/>
                <a:gd name="connsiteY28" fmla="*/ 898901 h 1911457"/>
                <a:gd name="connsiteX29" fmla="*/ 795580 w 1332855"/>
                <a:gd name="connsiteY29" fmla="*/ 976393 h 1911457"/>
                <a:gd name="connsiteX30" fmla="*/ 826577 w 1332855"/>
                <a:gd name="connsiteY30" fmla="*/ 960895 h 1911457"/>
                <a:gd name="connsiteX31" fmla="*/ 852407 w 1332855"/>
                <a:gd name="connsiteY31" fmla="*/ 1002223 h 1911457"/>
                <a:gd name="connsiteX32" fmla="*/ 873072 w 1332855"/>
                <a:gd name="connsiteY32" fmla="*/ 1090047 h 1911457"/>
                <a:gd name="connsiteX33" fmla="*/ 1012556 w 1332855"/>
                <a:gd name="connsiteY33" fmla="*/ 1038386 h 1911457"/>
                <a:gd name="connsiteX34" fmla="*/ 1069383 w 1332855"/>
                <a:gd name="connsiteY34" fmla="*/ 940230 h 1911457"/>
                <a:gd name="connsiteX35" fmla="*/ 1172705 w 1332855"/>
                <a:gd name="connsiteY35" fmla="*/ 811078 h 1911457"/>
                <a:gd name="connsiteX36" fmla="*/ 1203702 w 1332855"/>
                <a:gd name="connsiteY36" fmla="*/ 759417 h 1911457"/>
                <a:gd name="connsiteX37" fmla="*/ 1255363 w 1332855"/>
                <a:gd name="connsiteY37" fmla="*/ 650929 h 1911457"/>
                <a:gd name="connsiteX38" fmla="*/ 1332855 w 1332855"/>
                <a:gd name="connsiteY38" fmla="*/ 640596 h 1911457"/>
                <a:gd name="connsiteX39" fmla="*/ 1322522 w 1332855"/>
                <a:gd name="connsiteY39" fmla="*/ 1017722 h 1911457"/>
                <a:gd name="connsiteX40" fmla="*/ 1270861 w 1332855"/>
                <a:gd name="connsiteY40" fmla="*/ 1255362 h 1911457"/>
                <a:gd name="connsiteX41" fmla="*/ 1136543 w 1332855"/>
                <a:gd name="connsiteY41" fmla="*/ 1343186 h 1911457"/>
                <a:gd name="connsiteX42" fmla="*/ 1038387 w 1332855"/>
                <a:gd name="connsiteY42" fmla="*/ 1384515 h 1911457"/>
                <a:gd name="connsiteX43" fmla="*/ 945397 w 1332855"/>
                <a:gd name="connsiteY43" fmla="*/ 1405179 h 1911457"/>
                <a:gd name="connsiteX44" fmla="*/ 816244 w 1332855"/>
                <a:gd name="connsiteY44" fmla="*/ 1472339 h 1911457"/>
                <a:gd name="connsiteX45" fmla="*/ 774916 w 1332855"/>
                <a:gd name="connsiteY45" fmla="*/ 1575661 h 1911457"/>
                <a:gd name="connsiteX46" fmla="*/ 805912 w 1332855"/>
                <a:gd name="connsiteY46" fmla="*/ 1725478 h 1911457"/>
                <a:gd name="connsiteX47" fmla="*/ 795580 w 1332855"/>
                <a:gd name="connsiteY47" fmla="*/ 1911457 h 1911457"/>
                <a:gd name="connsiteX48" fmla="*/ 578604 w 1332855"/>
                <a:gd name="connsiteY48" fmla="*/ 1875295 h 1911457"/>
                <a:gd name="connsiteX49" fmla="*/ 413289 w 1332855"/>
                <a:gd name="connsiteY49" fmla="*/ 1906291 h 1911457"/>
                <a:gd name="connsiteX50" fmla="*/ 309966 w 1332855"/>
                <a:gd name="connsiteY50" fmla="*/ 1849464 h 1911457"/>
                <a:gd name="connsiteX51" fmla="*/ 160150 w 1332855"/>
                <a:gd name="connsiteY51" fmla="*/ 1859796 h 1911457"/>
                <a:gd name="connsiteX52" fmla="*/ 0 w 1332855"/>
                <a:gd name="connsiteY52" fmla="*/ 1818468 h 1911457"/>
                <a:gd name="connsiteX0" fmla="*/ 0 w 1332855"/>
                <a:gd name="connsiteY0" fmla="*/ 1818468 h 1911457"/>
                <a:gd name="connsiteX1" fmla="*/ 41329 w 1332855"/>
                <a:gd name="connsiteY1" fmla="*/ 1730644 h 1911457"/>
                <a:gd name="connsiteX2" fmla="*/ 5166 w 1332855"/>
                <a:gd name="connsiteY2" fmla="*/ 1658318 h 1911457"/>
                <a:gd name="connsiteX3" fmla="*/ 5166 w 1332855"/>
                <a:gd name="connsiteY3" fmla="*/ 1606657 h 1911457"/>
                <a:gd name="connsiteX4" fmla="*/ 30997 w 1332855"/>
                <a:gd name="connsiteY4" fmla="*/ 1575661 h 1911457"/>
                <a:gd name="connsiteX5" fmla="*/ 46495 w 1332855"/>
                <a:gd name="connsiteY5" fmla="*/ 1518834 h 1911457"/>
                <a:gd name="connsiteX6" fmla="*/ 37417 w 1332855"/>
                <a:gd name="connsiteY6" fmla="*/ 1504110 h 1911457"/>
                <a:gd name="connsiteX7" fmla="*/ 0 w 1332855"/>
                <a:gd name="connsiteY7" fmla="*/ 1400013 h 1911457"/>
                <a:gd name="connsiteX8" fmla="*/ 0 w 1332855"/>
                <a:gd name="connsiteY8" fmla="*/ 1358685 h 1911457"/>
                <a:gd name="connsiteX9" fmla="*/ 20665 w 1332855"/>
                <a:gd name="connsiteY9" fmla="*/ 1307023 h 1911457"/>
                <a:gd name="connsiteX10" fmla="*/ 46495 w 1332855"/>
                <a:gd name="connsiteY10" fmla="*/ 1265695 h 1911457"/>
                <a:gd name="connsiteX11" fmla="*/ 41329 w 1332855"/>
                <a:gd name="connsiteY11" fmla="*/ 1162373 h 1911457"/>
                <a:gd name="connsiteX12" fmla="*/ 61994 w 1332855"/>
                <a:gd name="connsiteY12" fmla="*/ 1069383 h 1911457"/>
                <a:gd name="connsiteX13" fmla="*/ 82658 w 1332855"/>
                <a:gd name="connsiteY13" fmla="*/ 986725 h 1911457"/>
                <a:gd name="connsiteX14" fmla="*/ 82658 w 1332855"/>
                <a:gd name="connsiteY14" fmla="*/ 919566 h 1911457"/>
                <a:gd name="connsiteX15" fmla="*/ 82658 w 1332855"/>
                <a:gd name="connsiteY15" fmla="*/ 826576 h 1911457"/>
                <a:gd name="connsiteX16" fmla="*/ 41329 w 1332855"/>
                <a:gd name="connsiteY16" fmla="*/ 718088 h 1911457"/>
                <a:gd name="connsiteX17" fmla="*/ 67160 w 1332855"/>
                <a:gd name="connsiteY17" fmla="*/ 547607 h 1911457"/>
                <a:gd name="connsiteX18" fmla="*/ 113655 w 1332855"/>
                <a:gd name="connsiteY18" fmla="*/ 428786 h 1911457"/>
                <a:gd name="connsiteX19" fmla="*/ 82658 w 1332855"/>
                <a:gd name="connsiteY19" fmla="*/ 356461 h 1911457"/>
                <a:gd name="connsiteX20" fmla="*/ 123987 w 1332855"/>
                <a:gd name="connsiteY20" fmla="*/ 237640 h 1911457"/>
                <a:gd name="connsiteX21" fmla="*/ 118821 w 1332855"/>
                <a:gd name="connsiteY21" fmla="*/ 191146 h 1911457"/>
                <a:gd name="connsiteX22" fmla="*/ 98156 w 1332855"/>
                <a:gd name="connsiteY22" fmla="*/ 30996 h 1911457"/>
                <a:gd name="connsiteX23" fmla="*/ 98156 w 1332855"/>
                <a:gd name="connsiteY23" fmla="*/ 0 h 1911457"/>
                <a:gd name="connsiteX24" fmla="*/ 382292 w 1332855"/>
                <a:gd name="connsiteY24" fmla="*/ 118820 h 1911457"/>
                <a:gd name="connsiteX25" fmla="*/ 516611 w 1332855"/>
                <a:gd name="connsiteY25" fmla="*/ 428786 h 1911457"/>
                <a:gd name="connsiteX26" fmla="*/ 552773 w 1332855"/>
                <a:gd name="connsiteY26" fmla="*/ 594101 h 1911457"/>
                <a:gd name="connsiteX27" fmla="*/ 588936 w 1332855"/>
                <a:gd name="connsiteY27" fmla="*/ 738752 h 1911457"/>
                <a:gd name="connsiteX28" fmla="*/ 619933 w 1332855"/>
                <a:gd name="connsiteY28" fmla="*/ 898901 h 1911457"/>
                <a:gd name="connsiteX29" fmla="*/ 795580 w 1332855"/>
                <a:gd name="connsiteY29" fmla="*/ 976393 h 1911457"/>
                <a:gd name="connsiteX30" fmla="*/ 826577 w 1332855"/>
                <a:gd name="connsiteY30" fmla="*/ 960895 h 1911457"/>
                <a:gd name="connsiteX31" fmla="*/ 852407 w 1332855"/>
                <a:gd name="connsiteY31" fmla="*/ 1002223 h 1911457"/>
                <a:gd name="connsiteX32" fmla="*/ 873072 w 1332855"/>
                <a:gd name="connsiteY32" fmla="*/ 1090047 h 1911457"/>
                <a:gd name="connsiteX33" fmla="*/ 1012556 w 1332855"/>
                <a:gd name="connsiteY33" fmla="*/ 1038386 h 1911457"/>
                <a:gd name="connsiteX34" fmla="*/ 1069383 w 1332855"/>
                <a:gd name="connsiteY34" fmla="*/ 940230 h 1911457"/>
                <a:gd name="connsiteX35" fmla="*/ 1172705 w 1332855"/>
                <a:gd name="connsiteY35" fmla="*/ 811078 h 1911457"/>
                <a:gd name="connsiteX36" fmla="*/ 1203702 w 1332855"/>
                <a:gd name="connsiteY36" fmla="*/ 759417 h 1911457"/>
                <a:gd name="connsiteX37" fmla="*/ 1255363 w 1332855"/>
                <a:gd name="connsiteY37" fmla="*/ 650929 h 1911457"/>
                <a:gd name="connsiteX38" fmla="*/ 1332855 w 1332855"/>
                <a:gd name="connsiteY38" fmla="*/ 640596 h 1911457"/>
                <a:gd name="connsiteX39" fmla="*/ 1322522 w 1332855"/>
                <a:gd name="connsiteY39" fmla="*/ 1017722 h 1911457"/>
                <a:gd name="connsiteX40" fmla="*/ 1270861 w 1332855"/>
                <a:gd name="connsiteY40" fmla="*/ 1255362 h 1911457"/>
                <a:gd name="connsiteX41" fmla="*/ 1136543 w 1332855"/>
                <a:gd name="connsiteY41" fmla="*/ 1343186 h 1911457"/>
                <a:gd name="connsiteX42" fmla="*/ 1038387 w 1332855"/>
                <a:gd name="connsiteY42" fmla="*/ 1384515 h 1911457"/>
                <a:gd name="connsiteX43" fmla="*/ 945397 w 1332855"/>
                <a:gd name="connsiteY43" fmla="*/ 1405179 h 1911457"/>
                <a:gd name="connsiteX44" fmla="*/ 816244 w 1332855"/>
                <a:gd name="connsiteY44" fmla="*/ 1472339 h 1911457"/>
                <a:gd name="connsiteX45" fmla="*/ 774916 w 1332855"/>
                <a:gd name="connsiteY45" fmla="*/ 1575661 h 1911457"/>
                <a:gd name="connsiteX46" fmla="*/ 805912 w 1332855"/>
                <a:gd name="connsiteY46" fmla="*/ 1725478 h 1911457"/>
                <a:gd name="connsiteX47" fmla="*/ 795580 w 1332855"/>
                <a:gd name="connsiteY47" fmla="*/ 1911457 h 1911457"/>
                <a:gd name="connsiteX48" fmla="*/ 578604 w 1332855"/>
                <a:gd name="connsiteY48" fmla="*/ 1875295 h 1911457"/>
                <a:gd name="connsiteX49" fmla="*/ 413289 w 1332855"/>
                <a:gd name="connsiteY49" fmla="*/ 1906291 h 1911457"/>
                <a:gd name="connsiteX50" fmla="*/ 309966 w 1332855"/>
                <a:gd name="connsiteY50" fmla="*/ 1849464 h 1911457"/>
                <a:gd name="connsiteX51" fmla="*/ 160150 w 1332855"/>
                <a:gd name="connsiteY51" fmla="*/ 1859796 h 1911457"/>
                <a:gd name="connsiteX52" fmla="*/ 0 w 1332855"/>
                <a:gd name="connsiteY52" fmla="*/ 1818468 h 191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2855" h="1911457">
                  <a:moveTo>
                    <a:pt x="0" y="1818468"/>
                  </a:moveTo>
                  <a:lnTo>
                    <a:pt x="41329" y="1730644"/>
                  </a:lnTo>
                  <a:lnTo>
                    <a:pt x="5166" y="1658318"/>
                  </a:lnTo>
                  <a:lnTo>
                    <a:pt x="5166" y="1606657"/>
                  </a:lnTo>
                  <a:lnTo>
                    <a:pt x="30997" y="1575661"/>
                  </a:lnTo>
                  <a:lnTo>
                    <a:pt x="46495" y="1518834"/>
                  </a:lnTo>
                  <a:cubicBezTo>
                    <a:pt x="118440" y="1558076"/>
                    <a:pt x="-35821" y="1504110"/>
                    <a:pt x="37417" y="1504110"/>
                  </a:cubicBezTo>
                  <a:lnTo>
                    <a:pt x="0" y="1400013"/>
                  </a:lnTo>
                  <a:lnTo>
                    <a:pt x="0" y="1358685"/>
                  </a:lnTo>
                  <a:lnTo>
                    <a:pt x="20665" y="1307023"/>
                  </a:lnTo>
                  <a:lnTo>
                    <a:pt x="46495" y="1265695"/>
                  </a:lnTo>
                  <a:lnTo>
                    <a:pt x="41329" y="1162373"/>
                  </a:lnTo>
                  <a:lnTo>
                    <a:pt x="61994" y="1069383"/>
                  </a:lnTo>
                  <a:lnTo>
                    <a:pt x="82658" y="986725"/>
                  </a:lnTo>
                  <a:lnTo>
                    <a:pt x="82658" y="919566"/>
                  </a:lnTo>
                  <a:lnTo>
                    <a:pt x="82658" y="826576"/>
                  </a:lnTo>
                  <a:lnTo>
                    <a:pt x="41329" y="718088"/>
                  </a:lnTo>
                  <a:lnTo>
                    <a:pt x="67160" y="547607"/>
                  </a:lnTo>
                  <a:lnTo>
                    <a:pt x="113655" y="428786"/>
                  </a:lnTo>
                  <a:lnTo>
                    <a:pt x="82658" y="356461"/>
                  </a:lnTo>
                  <a:lnTo>
                    <a:pt x="123987" y="237640"/>
                  </a:lnTo>
                  <a:lnTo>
                    <a:pt x="118821" y="191146"/>
                  </a:lnTo>
                  <a:lnTo>
                    <a:pt x="98156" y="30996"/>
                  </a:lnTo>
                  <a:lnTo>
                    <a:pt x="98156" y="0"/>
                  </a:lnTo>
                  <a:lnTo>
                    <a:pt x="382292" y="118820"/>
                  </a:lnTo>
                  <a:lnTo>
                    <a:pt x="516611" y="428786"/>
                  </a:lnTo>
                  <a:lnTo>
                    <a:pt x="552773" y="594101"/>
                  </a:lnTo>
                  <a:lnTo>
                    <a:pt x="588936" y="738752"/>
                  </a:lnTo>
                  <a:lnTo>
                    <a:pt x="619933" y="898901"/>
                  </a:lnTo>
                  <a:lnTo>
                    <a:pt x="795580" y="976393"/>
                  </a:lnTo>
                  <a:lnTo>
                    <a:pt x="826577" y="960895"/>
                  </a:lnTo>
                  <a:lnTo>
                    <a:pt x="852407" y="1002223"/>
                  </a:lnTo>
                  <a:lnTo>
                    <a:pt x="873072" y="1090047"/>
                  </a:lnTo>
                  <a:lnTo>
                    <a:pt x="1012556" y="1038386"/>
                  </a:lnTo>
                  <a:lnTo>
                    <a:pt x="1069383" y="940230"/>
                  </a:lnTo>
                  <a:lnTo>
                    <a:pt x="1172705" y="811078"/>
                  </a:lnTo>
                  <a:lnTo>
                    <a:pt x="1203702" y="759417"/>
                  </a:lnTo>
                  <a:lnTo>
                    <a:pt x="1255363" y="650929"/>
                  </a:lnTo>
                  <a:lnTo>
                    <a:pt x="1332855" y="640596"/>
                  </a:lnTo>
                  <a:lnTo>
                    <a:pt x="1322522" y="1017722"/>
                  </a:lnTo>
                  <a:lnTo>
                    <a:pt x="1270861" y="1255362"/>
                  </a:lnTo>
                  <a:lnTo>
                    <a:pt x="1136543" y="1343186"/>
                  </a:lnTo>
                  <a:lnTo>
                    <a:pt x="1038387" y="1384515"/>
                  </a:lnTo>
                  <a:lnTo>
                    <a:pt x="945397" y="1405179"/>
                  </a:lnTo>
                  <a:lnTo>
                    <a:pt x="816244" y="1472339"/>
                  </a:lnTo>
                  <a:lnTo>
                    <a:pt x="774916" y="1575661"/>
                  </a:lnTo>
                  <a:lnTo>
                    <a:pt x="805912" y="1725478"/>
                  </a:lnTo>
                  <a:lnTo>
                    <a:pt x="795580" y="1911457"/>
                  </a:lnTo>
                  <a:lnTo>
                    <a:pt x="578604" y="1875295"/>
                  </a:lnTo>
                  <a:lnTo>
                    <a:pt x="413289" y="1906291"/>
                  </a:lnTo>
                  <a:lnTo>
                    <a:pt x="309966" y="1849464"/>
                  </a:lnTo>
                  <a:lnTo>
                    <a:pt x="160150" y="1859796"/>
                  </a:lnTo>
                  <a:lnTo>
                    <a:pt x="0" y="181846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5769187" y="3407687"/>
              <a:ext cx="832731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glow rad="228600">
                      <a:srgbClr val="0000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GAD</a:t>
              </a:r>
              <a:endParaRPr lang="en-US" sz="16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46970" y="4155897"/>
            <a:ext cx="1108364" cy="986319"/>
            <a:chOff x="5646970" y="4155897"/>
            <a:chExt cx="1108364" cy="986319"/>
          </a:xfrm>
        </p:grpSpPr>
        <p:sp>
          <p:nvSpPr>
            <p:cNvPr id="3" name="Freeform 2"/>
            <p:cNvSpPr/>
            <p:nvPr/>
          </p:nvSpPr>
          <p:spPr>
            <a:xfrm>
              <a:off x="5732980" y="4155897"/>
              <a:ext cx="904126" cy="986319"/>
            </a:xfrm>
            <a:custGeom>
              <a:avLst/>
              <a:gdLst>
                <a:gd name="connsiteX0" fmla="*/ 30822 w 904126"/>
                <a:gd name="connsiteY0" fmla="*/ 107878 h 986319"/>
                <a:gd name="connsiteX1" fmla="*/ 51371 w 904126"/>
                <a:gd name="connsiteY1" fmla="*/ 51370 h 986319"/>
                <a:gd name="connsiteX2" fmla="*/ 0 w 904126"/>
                <a:gd name="connsiteY2" fmla="*/ 0 h 986319"/>
                <a:gd name="connsiteX3" fmla="*/ 138701 w 904126"/>
                <a:gd name="connsiteY3" fmla="*/ 25685 h 986319"/>
                <a:gd name="connsiteX4" fmla="*/ 287676 w 904126"/>
                <a:gd name="connsiteY4" fmla="*/ 15411 h 986319"/>
                <a:gd name="connsiteX5" fmla="*/ 410966 w 904126"/>
                <a:gd name="connsiteY5" fmla="*/ 82193 h 986319"/>
                <a:gd name="connsiteX6" fmla="*/ 529119 w 904126"/>
                <a:gd name="connsiteY6" fmla="*/ 46233 h 986319"/>
                <a:gd name="connsiteX7" fmla="*/ 780836 w 904126"/>
                <a:gd name="connsiteY7" fmla="*/ 77056 h 986319"/>
                <a:gd name="connsiteX8" fmla="*/ 827069 w 904126"/>
                <a:gd name="connsiteY8" fmla="*/ 169523 h 986319"/>
                <a:gd name="connsiteX9" fmla="*/ 857892 w 904126"/>
                <a:gd name="connsiteY9" fmla="*/ 277402 h 986319"/>
                <a:gd name="connsiteX10" fmla="*/ 904126 w 904126"/>
                <a:gd name="connsiteY10" fmla="*/ 349321 h 986319"/>
                <a:gd name="connsiteX11" fmla="*/ 878440 w 904126"/>
                <a:gd name="connsiteY11" fmla="*/ 539393 h 986319"/>
                <a:gd name="connsiteX12" fmla="*/ 842481 w 904126"/>
                <a:gd name="connsiteY12" fmla="*/ 636997 h 986319"/>
                <a:gd name="connsiteX13" fmla="*/ 868166 w 904126"/>
                <a:gd name="connsiteY13" fmla="*/ 693505 h 986319"/>
                <a:gd name="connsiteX14" fmla="*/ 801384 w 904126"/>
                <a:gd name="connsiteY14" fmla="*/ 796247 h 986319"/>
                <a:gd name="connsiteX15" fmla="*/ 796247 w 904126"/>
                <a:gd name="connsiteY15" fmla="*/ 934948 h 986319"/>
                <a:gd name="connsiteX16" fmla="*/ 744876 w 904126"/>
                <a:gd name="connsiteY16" fmla="*/ 986319 h 986319"/>
                <a:gd name="connsiteX17" fmla="*/ 616449 w 904126"/>
                <a:gd name="connsiteY17" fmla="*/ 976045 h 986319"/>
                <a:gd name="connsiteX18" fmla="*/ 539393 w 904126"/>
                <a:gd name="connsiteY18" fmla="*/ 821932 h 986319"/>
                <a:gd name="connsiteX19" fmla="*/ 416103 w 904126"/>
                <a:gd name="connsiteY19" fmla="*/ 837343 h 986319"/>
                <a:gd name="connsiteX20" fmla="*/ 349321 w 904126"/>
                <a:gd name="connsiteY20" fmla="*/ 863029 h 986319"/>
                <a:gd name="connsiteX21" fmla="*/ 277402 w 904126"/>
                <a:gd name="connsiteY21" fmla="*/ 852755 h 986319"/>
                <a:gd name="connsiteX22" fmla="*/ 143838 w 904126"/>
                <a:gd name="connsiteY22" fmla="*/ 816795 h 986319"/>
                <a:gd name="connsiteX23" fmla="*/ 41096 w 904126"/>
                <a:gd name="connsiteY23" fmla="*/ 842481 h 986319"/>
                <a:gd name="connsiteX24" fmla="*/ 35959 w 904126"/>
                <a:gd name="connsiteY24" fmla="*/ 780836 h 986319"/>
                <a:gd name="connsiteX25" fmla="*/ 61645 w 904126"/>
                <a:gd name="connsiteY25" fmla="*/ 750013 h 986319"/>
                <a:gd name="connsiteX26" fmla="*/ 35959 w 904126"/>
                <a:gd name="connsiteY26" fmla="*/ 698642 h 986319"/>
                <a:gd name="connsiteX27" fmla="*/ 35959 w 904126"/>
                <a:gd name="connsiteY27" fmla="*/ 575352 h 986319"/>
                <a:gd name="connsiteX28" fmla="*/ 35959 w 904126"/>
                <a:gd name="connsiteY28" fmla="*/ 493159 h 986319"/>
                <a:gd name="connsiteX29" fmla="*/ 61645 w 904126"/>
                <a:gd name="connsiteY29" fmla="*/ 457200 h 986319"/>
                <a:gd name="connsiteX30" fmla="*/ 71919 w 904126"/>
                <a:gd name="connsiteY30" fmla="*/ 421240 h 986319"/>
                <a:gd name="connsiteX31" fmla="*/ 77056 w 904126"/>
                <a:gd name="connsiteY31" fmla="*/ 318499 h 986319"/>
                <a:gd name="connsiteX32" fmla="*/ 92467 w 904126"/>
                <a:gd name="connsiteY32" fmla="*/ 246579 h 986319"/>
                <a:gd name="connsiteX33" fmla="*/ 102741 w 904126"/>
                <a:gd name="connsiteY33" fmla="*/ 205483 h 986319"/>
                <a:gd name="connsiteX34" fmla="*/ 97604 w 904126"/>
                <a:gd name="connsiteY34" fmla="*/ 143838 h 986319"/>
                <a:gd name="connsiteX35" fmla="*/ 30822 w 904126"/>
                <a:gd name="connsiteY35" fmla="*/ 107878 h 986319"/>
                <a:gd name="connsiteX0" fmla="*/ 30822 w 904126"/>
                <a:gd name="connsiteY0" fmla="*/ 107878 h 986319"/>
                <a:gd name="connsiteX1" fmla="*/ 0 w 904126"/>
                <a:gd name="connsiteY1" fmla="*/ 61645 h 986319"/>
                <a:gd name="connsiteX2" fmla="*/ 0 w 904126"/>
                <a:gd name="connsiteY2" fmla="*/ 0 h 986319"/>
                <a:gd name="connsiteX3" fmla="*/ 138701 w 904126"/>
                <a:gd name="connsiteY3" fmla="*/ 25685 h 986319"/>
                <a:gd name="connsiteX4" fmla="*/ 287676 w 904126"/>
                <a:gd name="connsiteY4" fmla="*/ 15411 h 986319"/>
                <a:gd name="connsiteX5" fmla="*/ 410966 w 904126"/>
                <a:gd name="connsiteY5" fmla="*/ 82193 h 986319"/>
                <a:gd name="connsiteX6" fmla="*/ 529119 w 904126"/>
                <a:gd name="connsiteY6" fmla="*/ 46233 h 986319"/>
                <a:gd name="connsiteX7" fmla="*/ 780836 w 904126"/>
                <a:gd name="connsiteY7" fmla="*/ 77056 h 986319"/>
                <a:gd name="connsiteX8" fmla="*/ 827069 w 904126"/>
                <a:gd name="connsiteY8" fmla="*/ 169523 h 986319"/>
                <a:gd name="connsiteX9" fmla="*/ 857892 w 904126"/>
                <a:gd name="connsiteY9" fmla="*/ 277402 h 986319"/>
                <a:gd name="connsiteX10" fmla="*/ 904126 w 904126"/>
                <a:gd name="connsiteY10" fmla="*/ 349321 h 986319"/>
                <a:gd name="connsiteX11" fmla="*/ 878440 w 904126"/>
                <a:gd name="connsiteY11" fmla="*/ 539393 h 986319"/>
                <a:gd name="connsiteX12" fmla="*/ 842481 w 904126"/>
                <a:gd name="connsiteY12" fmla="*/ 636997 h 986319"/>
                <a:gd name="connsiteX13" fmla="*/ 868166 w 904126"/>
                <a:gd name="connsiteY13" fmla="*/ 693505 h 986319"/>
                <a:gd name="connsiteX14" fmla="*/ 801384 w 904126"/>
                <a:gd name="connsiteY14" fmla="*/ 796247 h 986319"/>
                <a:gd name="connsiteX15" fmla="*/ 796247 w 904126"/>
                <a:gd name="connsiteY15" fmla="*/ 934948 h 986319"/>
                <a:gd name="connsiteX16" fmla="*/ 744876 w 904126"/>
                <a:gd name="connsiteY16" fmla="*/ 986319 h 986319"/>
                <a:gd name="connsiteX17" fmla="*/ 616449 w 904126"/>
                <a:gd name="connsiteY17" fmla="*/ 976045 h 986319"/>
                <a:gd name="connsiteX18" fmla="*/ 539393 w 904126"/>
                <a:gd name="connsiteY18" fmla="*/ 821932 h 986319"/>
                <a:gd name="connsiteX19" fmla="*/ 416103 w 904126"/>
                <a:gd name="connsiteY19" fmla="*/ 837343 h 986319"/>
                <a:gd name="connsiteX20" fmla="*/ 349321 w 904126"/>
                <a:gd name="connsiteY20" fmla="*/ 863029 h 986319"/>
                <a:gd name="connsiteX21" fmla="*/ 277402 w 904126"/>
                <a:gd name="connsiteY21" fmla="*/ 852755 h 986319"/>
                <a:gd name="connsiteX22" fmla="*/ 143838 w 904126"/>
                <a:gd name="connsiteY22" fmla="*/ 816795 h 986319"/>
                <a:gd name="connsiteX23" fmla="*/ 41096 w 904126"/>
                <a:gd name="connsiteY23" fmla="*/ 842481 h 986319"/>
                <a:gd name="connsiteX24" fmla="*/ 35959 w 904126"/>
                <a:gd name="connsiteY24" fmla="*/ 780836 h 986319"/>
                <a:gd name="connsiteX25" fmla="*/ 61645 w 904126"/>
                <a:gd name="connsiteY25" fmla="*/ 750013 h 986319"/>
                <a:gd name="connsiteX26" fmla="*/ 35959 w 904126"/>
                <a:gd name="connsiteY26" fmla="*/ 698642 h 986319"/>
                <a:gd name="connsiteX27" fmla="*/ 35959 w 904126"/>
                <a:gd name="connsiteY27" fmla="*/ 575352 h 986319"/>
                <a:gd name="connsiteX28" fmla="*/ 35959 w 904126"/>
                <a:gd name="connsiteY28" fmla="*/ 493159 h 986319"/>
                <a:gd name="connsiteX29" fmla="*/ 61645 w 904126"/>
                <a:gd name="connsiteY29" fmla="*/ 457200 h 986319"/>
                <a:gd name="connsiteX30" fmla="*/ 71919 w 904126"/>
                <a:gd name="connsiteY30" fmla="*/ 421240 h 986319"/>
                <a:gd name="connsiteX31" fmla="*/ 77056 w 904126"/>
                <a:gd name="connsiteY31" fmla="*/ 318499 h 986319"/>
                <a:gd name="connsiteX32" fmla="*/ 92467 w 904126"/>
                <a:gd name="connsiteY32" fmla="*/ 246579 h 986319"/>
                <a:gd name="connsiteX33" fmla="*/ 102741 w 904126"/>
                <a:gd name="connsiteY33" fmla="*/ 205483 h 986319"/>
                <a:gd name="connsiteX34" fmla="*/ 97604 w 904126"/>
                <a:gd name="connsiteY34" fmla="*/ 143838 h 986319"/>
                <a:gd name="connsiteX35" fmla="*/ 30822 w 904126"/>
                <a:gd name="connsiteY35" fmla="*/ 107878 h 986319"/>
                <a:gd name="connsiteX0" fmla="*/ 10274 w 904126"/>
                <a:gd name="connsiteY0" fmla="*/ 128426 h 986319"/>
                <a:gd name="connsiteX1" fmla="*/ 0 w 904126"/>
                <a:gd name="connsiteY1" fmla="*/ 61645 h 986319"/>
                <a:gd name="connsiteX2" fmla="*/ 0 w 904126"/>
                <a:gd name="connsiteY2" fmla="*/ 0 h 986319"/>
                <a:gd name="connsiteX3" fmla="*/ 138701 w 904126"/>
                <a:gd name="connsiteY3" fmla="*/ 25685 h 986319"/>
                <a:gd name="connsiteX4" fmla="*/ 287676 w 904126"/>
                <a:gd name="connsiteY4" fmla="*/ 15411 h 986319"/>
                <a:gd name="connsiteX5" fmla="*/ 410966 w 904126"/>
                <a:gd name="connsiteY5" fmla="*/ 82193 h 986319"/>
                <a:gd name="connsiteX6" fmla="*/ 529119 w 904126"/>
                <a:gd name="connsiteY6" fmla="*/ 46233 h 986319"/>
                <a:gd name="connsiteX7" fmla="*/ 780836 w 904126"/>
                <a:gd name="connsiteY7" fmla="*/ 77056 h 986319"/>
                <a:gd name="connsiteX8" fmla="*/ 827069 w 904126"/>
                <a:gd name="connsiteY8" fmla="*/ 169523 h 986319"/>
                <a:gd name="connsiteX9" fmla="*/ 857892 w 904126"/>
                <a:gd name="connsiteY9" fmla="*/ 277402 h 986319"/>
                <a:gd name="connsiteX10" fmla="*/ 904126 w 904126"/>
                <a:gd name="connsiteY10" fmla="*/ 349321 h 986319"/>
                <a:gd name="connsiteX11" fmla="*/ 878440 w 904126"/>
                <a:gd name="connsiteY11" fmla="*/ 539393 h 986319"/>
                <a:gd name="connsiteX12" fmla="*/ 842481 w 904126"/>
                <a:gd name="connsiteY12" fmla="*/ 636997 h 986319"/>
                <a:gd name="connsiteX13" fmla="*/ 868166 w 904126"/>
                <a:gd name="connsiteY13" fmla="*/ 693505 h 986319"/>
                <a:gd name="connsiteX14" fmla="*/ 801384 w 904126"/>
                <a:gd name="connsiteY14" fmla="*/ 796247 h 986319"/>
                <a:gd name="connsiteX15" fmla="*/ 796247 w 904126"/>
                <a:gd name="connsiteY15" fmla="*/ 934948 h 986319"/>
                <a:gd name="connsiteX16" fmla="*/ 744876 w 904126"/>
                <a:gd name="connsiteY16" fmla="*/ 986319 h 986319"/>
                <a:gd name="connsiteX17" fmla="*/ 616449 w 904126"/>
                <a:gd name="connsiteY17" fmla="*/ 976045 h 986319"/>
                <a:gd name="connsiteX18" fmla="*/ 539393 w 904126"/>
                <a:gd name="connsiteY18" fmla="*/ 821932 h 986319"/>
                <a:gd name="connsiteX19" fmla="*/ 416103 w 904126"/>
                <a:gd name="connsiteY19" fmla="*/ 837343 h 986319"/>
                <a:gd name="connsiteX20" fmla="*/ 349321 w 904126"/>
                <a:gd name="connsiteY20" fmla="*/ 863029 h 986319"/>
                <a:gd name="connsiteX21" fmla="*/ 277402 w 904126"/>
                <a:gd name="connsiteY21" fmla="*/ 852755 h 986319"/>
                <a:gd name="connsiteX22" fmla="*/ 143838 w 904126"/>
                <a:gd name="connsiteY22" fmla="*/ 816795 h 986319"/>
                <a:gd name="connsiteX23" fmla="*/ 41096 w 904126"/>
                <a:gd name="connsiteY23" fmla="*/ 842481 h 986319"/>
                <a:gd name="connsiteX24" fmla="*/ 35959 w 904126"/>
                <a:gd name="connsiteY24" fmla="*/ 780836 h 986319"/>
                <a:gd name="connsiteX25" fmla="*/ 61645 w 904126"/>
                <a:gd name="connsiteY25" fmla="*/ 750013 h 986319"/>
                <a:gd name="connsiteX26" fmla="*/ 35959 w 904126"/>
                <a:gd name="connsiteY26" fmla="*/ 698642 h 986319"/>
                <a:gd name="connsiteX27" fmla="*/ 35959 w 904126"/>
                <a:gd name="connsiteY27" fmla="*/ 575352 h 986319"/>
                <a:gd name="connsiteX28" fmla="*/ 35959 w 904126"/>
                <a:gd name="connsiteY28" fmla="*/ 493159 h 986319"/>
                <a:gd name="connsiteX29" fmla="*/ 61645 w 904126"/>
                <a:gd name="connsiteY29" fmla="*/ 457200 h 986319"/>
                <a:gd name="connsiteX30" fmla="*/ 71919 w 904126"/>
                <a:gd name="connsiteY30" fmla="*/ 421240 h 986319"/>
                <a:gd name="connsiteX31" fmla="*/ 77056 w 904126"/>
                <a:gd name="connsiteY31" fmla="*/ 318499 h 986319"/>
                <a:gd name="connsiteX32" fmla="*/ 92467 w 904126"/>
                <a:gd name="connsiteY32" fmla="*/ 246579 h 986319"/>
                <a:gd name="connsiteX33" fmla="*/ 102741 w 904126"/>
                <a:gd name="connsiteY33" fmla="*/ 205483 h 986319"/>
                <a:gd name="connsiteX34" fmla="*/ 97604 w 904126"/>
                <a:gd name="connsiteY34" fmla="*/ 143838 h 986319"/>
                <a:gd name="connsiteX35" fmla="*/ 10274 w 904126"/>
                <a:gd name="connsiteY35" fmla="*/ 128426 h 98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4126" h="986319">
                  <a:moveTo>
                    <a:pt x="10274" y="128426"/>
                  </a:moveTo>
                  <a:lnTo>
                    <a:pt x="0" y="61645"/>
                  </a:lnTo>
                  <a:lnTo>
                    <a:pt x="0" y="0"/>
                  </a:lnTo>
                  <a:lnTo>
                    <a:pt x="138701" y="25685"/>
                  </a:lnTo>
                  <a:lnTo>
                    <a:pt x="287676" y="15411"/>
                  </a:lnTo>
                  <a:lnTo>
                    <a:pt x="410966" y="82193"/>
                  </a:lnTo>
                  <a:lnTo>
                    <a:pt x="529119" y="46233"/>
                  </a:lnTo>
                  <a:lnTo>
                    <a:pt x="780836" y="77056"/>
                  </a:lnTo>
                  <a:lnTo>
                    <a:pt x="827069" y="169523"/>
                  </a:lnTo>
                  <a:lnTo>
                    <a:pt x="857892" y="277402"/>
                  </a:lnTo>
                  <a:lnTo>
                    <a:pt x="904126" y="349321"/>
                  </a:lnTo>
                  <a:lnTo>
                    <a:pt x="878440" y="539393"/>
                  </a:lnTo>
                  <a:lnTo>
                    <a:pt x="842481" y="636997"/>
                  </a:lnTo>
                  <a:lnTo>
                    <a:pt x="868166" y="693505"/>
                  </a:lnTo>
                  <a:lnTo>
                    <a:pt x="801384" y="796247"/>
                  </a:lnTo>
                  <a:lnTo>
                    <a:pt x="796247" y="934948"/>
                  </a:lnTo>
                  <a:lnTo>
                    <a:pt x="744876" y="986319"/>
                  </a:lnTo>
                  <a:lnTo>
                    <a:pt x="616449" y="976045"/>
                  </a:lnTo>
                  <a:lnTo>
                    <a:pt x="539393" y="821932"/>
                  </a:lnTo>
                  <a:lnTo>
                    <a:pt x="416103" y="837343"/>
                  </a:lnTo>
                  <a:lnTo>
                    <a:pt x="349321" y="863029"/>
                  </a:lnTo>
                  <a:lnTo>
                    <a:pt x="277402" y="852755"/>
                  </a:lnTo>
                  <a:lnTo>
                    <a:pt x="143838" y="816795"/>
                  </a:lnTo>
                  <a:lnTo>
                    <a:pt x="41096" y="842481"/>
                  </a:lnTo>
                  <a:lnTo>
                    <a:pt x="35959" y="780836"/>
                  </a:lnTo>
                  <a:lnTo>
                    <a:pt x="61645" y="750013"/>
                  </a:lnTo>
                  <a:lnTo>
                    <a:pt x="35959" y="698642"/>
                  </a:lnTo>
                  <a:lnTo>
                    <a:pt x="35959" y="575352"/>
                  </a:lnTo>
                  <a:lnTo>
                    <a:pt x="35959" y="493159"/>
                  </a:lnTo>
                  <a:lnTo>
                    <a:pt x="61645" y="457200"/>
                  </a:lnTo>
                  <a:lnTo>
                    <a:pt x="71919" y="421240"/>
                  </a:lnTo>
                  <a:lnTo>
                    <a:pt x="77056" y="318499"/>
                  </a:lnTo>
                  <a:lnTo>
                    <a:pt x="92467" y="246579"/>
                  </a:lnTo>
                  <a:lnTo>
                    <a:pt x="102741" y="205483"/>
                  </a:lnTo>
                  <a:lnTo>
                    <a:pt x="97604" y="143838"/>
                  </a:lnTo>
                  <a:lnTo>
                    <a:pt x="10274" y="12842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5646970" y="4409687"/>
              <a:ext cx="1108364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glow rad="228600">
                      <a:srgbClr val="0000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REUBEN</a:t>
              </a:r>
              <a:endParaRPr lang="en-US" sz="1600" dirty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56325" y="4340699"/>
            <a:ext cx="945744" cy="509245"/>
            <a:chOff x="4556325" y="4373354"/>
            <a:chExt cx="945744" cy="509245"/>
          </a:xfrm>
        </p:grpSpPr>
        <p:sp>
          <p:nvSpPr>
            <p:cNvPr id="45" name="Oval 44"/>
            <p:cNvSpPr/>
            <p:nvPr/>
          </p:nvSpPr>
          <p:spPr>
            <a:xfrm>
              <a:off x="4861099" y="4746679"/>
              <a:ext cx="135920" cy="1359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228600">
                <a:srgbClr val="00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56325" y="4373354"/>
              <a:ext cx="9457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effectLst>
                    <a:glow rad="228600">
                      <a:srgbClr val="000000">
                        <a:alpha val="40000"/>
                      </a:srgbClr>
                    </a:glow>
                  </a:effectLst>
                </a:rPr>
                <a:t>Hebron</a:t>
              </a:r>
              <a:endParaRPr lang="en-US" sz="1600" dirty="0">
                <a:effectLst>
                  <a:glow rad="228600">
                    <a:srgbClr val="000000">
                      <a:alpha val="40000"/>
                    </a:srgb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grpSp>
        <p:nvGrpSpPr>
          <p:cNvPr id="216" name="Group 215"/>
          <p:cNvGrpSpPr/>
          <p:nvPr/>
        </p:nvGrpSpPr>
        <p:grpSpPr>
          <a:xfrm>
            <a:off x="496847" y="979198"/>
            <a:ext cx="7851280" cy="6597270"/>
            <a:chOff x="2673033" y="1083628"/>
            <a:chExt cx="3662680" cy="409638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08288" y="1677988"/>
              <a:ext cx="3527425" cy="350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2673033" y="1083628"/>
              <a:ext cx="3527425" cy="3502025"/>
              <a:chOff x="1769" y="1057"/>
              <a:chExt cx="2222" cy="2206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769" y="1057"/>
                <a:ext cx="2222" cy="1724"/>
              </a:xfrm>
              <a:custGeom>
                <a:avLst/>
                <a:gdLst>
                  <a:gd name="T0" fmla="*/ 2216 w 2222"/>
                  <a:gd name="T1" fmla="*/ 950 h 1724"/>
                  <a:gd name="T2" fmla="*/ 2187 w 2222"/>
                  <a:gd name="T3" fmla="*/ 1078 h 1724"/>
                  <a:gd name="T4" fmla="*/ 2134 w 2222"/>
                  <a:gd name="T5" fmla="*/ 1198 h 1724"/>
                  <a:gd name="T6" fmla="*/ 2061 w 2222"/>
                  <a:gd name="T7" fmla="*/ 1309 h 1724"/>
                  <a:gd name="T8" fmla="*/ 1968 w 2222"/>
                  <a:gd name="T9" fmla="*/ 1410 h 1724"/>
                  <a:gd name="T10" fmla="*/ 1858 w 2222"/>
                  <a:gd name="T11" fmla="*/ 1500 h 1724"/>
                  <a:gd name="T12" fmla="*/ 1732 w 2222"/>
                  <a:gd name="T13" fmla="*/ 1577 h 1724"/>
                  <a:gd name="T14" fmla="*/ 1592 w 2222"/>
                  <a:gd name="T15" fmla="*/ 1639 h 1724"/>
                  <a:gd name="T16" fmla="*/ 1441 w 2222"/>
                  <a:gd name="T17" fmla="*/ 1685 h 1724"/>
                  <a:gd name="T18" fmla="*/ 1280 w 2222"/>
                  <a:gd name="T19" fmla="*/ 1714 h 1724"/>
                  <a:gd name="T20" fmla="*/ 1110 w 2222"/>
                  <a:gd name="T21" fmla="*/ 1724 h 1724"/>
                  <a:gd name="T22" fmla="*/ 941 w 2222"/>
                  <a:gd name="T23" fmla="*/ 1714 h 1724"/>
                  <a:gd name="T24" fmla="*/ 780 w 2222"/>
                  <a:gd name="T25" fmla="*/ 1685 h 1724"/>
                  <a:gd name="T26" fmla="*/ 629 w 2222"/>
                  <a:gd name="T27" fmla="*/ 1639 h 1724"/>
                  <a:gd name="T28" fmla="*/ 490 w 2222"/>
                  <a:gd name="T29" fmla="*/ 1577 h 1724"/>
                  <a:gd name="T30" fmla="*/ 364 w 2222"/>
                  <a:gd name="T31" fmla="*/ 1500 h 1724"/>
                  <a:gd name="T32" fmla="*/ 254 w 2222"/>
                  <a:gd name="T33" fmla="*/ 1410 h 1724"/>
                  <a:gd name="T34" fmla="*/ 161 w 2222"/>
                  <a:gd name="T35" fmla="*/ 1309 h 1724"/>
                  <a:gd name="T36" fmla="*/ 88 w 2222"/>
                  <a:gd name="T37" fmla="*/ 1198 h 1724"/>
                  <a:gd name="T38" fmla="*/ 35 w 2222"/>
                  <a:gd name="T39" fmla="*/ 1078 h 1724"/>
                  <a:gd name="T40" fmla="*/ 6 w 2222"/>
                  <a:gd name="T41" fmla="*/ 950 h 1724"/>
                  <a:gd name="T42" fmla="*/ 1 w 2222"/>
                  <a:gd name="T43" fmla="*/ 817 h 1724"/>
                  <a:gd name="T44" fmla="*/ 22 w 2222"/>
                  <a:gd name="T45" fmla="*/ 688 h 1724"/>
                  <a:gd name="T46" fmla="*/ 67 w 2222"/>
                  <a:gd name="T47" fmla="*/ 566 h 1724"/>
                  <a:gd name="T48" fmla="*/ 134 w 2222"/>
                  <a:gd name="T49" fmla="*/ 451 h 1724"/>
                  <a:gd name="T50" fmla="*/ 221 w 2222"/>
                  <a:gd name="T51" fmla="*/ 347 h 1724"/>
                  <a:gd name="T52" fmla="*/ 326 w 2222"/>
                  <a:gd name="T53" fmla="*/ 253 h 1724"/>
                  <a:gd name="T54" fmla="*/ 446 w 2222"/>
                  <a:gd name="T55" fmla="*/ 172 h 1724"/>
                  <a:gd name="T56" fmla="*/ 582 w 2222"/>
                  <a:gd name="T57" fmla="*/ 104 h 1724"/>
                  <a:gd name="T58" fmla="*/ 729 w 2222"/>
                  <a:gd name="T59" fmla="*/ 53 h 1724"/>
                  <a:gd name="T60" fmla="*/ 887 w 2222"/>
                  <a:gd name="T61" fmla="*/ 18 h 1724"/>
                  <a:gd name="T62" fmla="*/ 1053 w 2222"/>
                  <a:gd name="T63" fmla="*/ 1 h 1724"/>
                  <a:gd name="T64" fmla="*/ 1224 w 2222"/>
                  <a:gd name="T65" fmla="*/ 4 h 1724"/>
                  <a:gd name="T66" fmla="*/ 1388 w 2222"/>
                  <a:gd name="T67" fmla="*/ 27 h 1724"/>
                  <a:gd name="T68" fmla="*/ 1543 w 2222"/>
                  <a:gd name="T69" fmla="*/ 67 h 1724"/>
                  <a:gd name="T70" fmla="*/ 1686 w 2222"/>
                  <a:gd name="T71" fmla="*/ 125 h 1724"/>
                  <a:gd name="T72" fmla="*/ 1818 w 2222"/>
                  <a:gd name="T73" fmla="*/ 196 h 1724"/>
                  <a:gd name="T74" fmla="*/ 1933 w 2222"/>
                  <a:gd name="T75" fmla="*/ 283 h 1724"/>
                  <a:gd name="T76" fmla="*/ 2032 w 2222"/>
                  <a:gd name="T77" fmla="*/ 381 h 1724"/>
                  <a:gd name="T78" fmla="*/ 2112 w 2222"/>
                  <a:gd name="T79" fmla="*/ 488 h 1724"/>
                  <a:gd name="T80" fmla="*/ 2173 w 2222"/>
                  <a:gd name="T81" fmla="*/ 606 h 1724"/>
                  <a:gd name="T82" fmla="*/ 2210 w 2222"/>
                  <a:gd name="T83" fmla="*/ 731 h 1724"/>
                  <a:gd name="T84" fmla="*/ 2222 w 2222"/>
                  <a:gd name="T85" fmla="*/ 862 h 1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22" h="1724">
                    <a:moveTo>
                      <a:pt x="2222" y="862"/>
                    </a:moveTo>
                    <a:lnTo>
                      <a:pt x="2221" y="907"/>
                    </a:lnTo>
                    <a:lnTo>
                      <a:pt x="2216" y="950"/>
                    </a:lnTo>
                    <a:lnTo>
                      <a:pt x="2210" y="994"/>
                    </a:lnTo>
                    <a:lnTo>
                      <a:pt x="2200" y="1036"/>
                    </a:lnTo>
                    <a:lnTo>
                      <a:pt x="2187" y="1078"/>
                    </a:lnTo>
                    <a:lnTo>
                      <a:pt x="2173" y="1118"/>
                    </a:lnTo>
                    <a:lnTo>
                      <a:pt x="2155" y="1159"/>
                    </a:lnTo>
                    <a:lnTo>
                      <a:pt x="2134" y="1198"/>
                    </a:lnTo>
                    <a:lnTo>
                      <a:pt x="2112" y="1236"/>
                    </a:lnTo>
                    <a:lnTo>
                      <a:pt x="2088" y="1273"/>
                    </a:lnTo>
                    <a:lnTo>
                      <a:pt x="2061" y="1309"/>
                    </a:lnTo>
                    <a:lnTo>
                      <a:pt x="2032" y="1344"/>
                    </a:lnTo>
                    <a:lnTo>
                      <a:pt x="2001" y="1377"/>
                    </a:lnTo>
                    <a:lnTo>
                      <a:pt x="1968" y="1410"/>
                    </a:lnTo>
                    <a:lnTo>
                      <a:pt x="1933" y="1441"/>
                    </a:lnTo>
                    <a:lnTo>
                      <a:pt x="1896" y="1472"/>
                    </a:lnTo>
                    <a:lnTo>
                      <a:pt x="1858" y="1500"/>
                    </a:lnTo>
                    <a:lnTo>
                      <a:pt x="1818" y="1528"/>
                    </a:lnTo>
                    <a:lnTo>
                      <a:pt x="1775" y="1553"/>
                    </a:lnTo>
                    <a:lnTo>
                      <a:pt x="1732" y="1577"/>
                    </a:lnTo>
                    <a:lnTo>
                      <a:pt x="1686" y="1600"/>
                    </a:lnTo>
                    <a:lnTo>
                      <a:pt x="1640" y="1620"/>
                    </a:lnTo>
                    <a:lnTo>
                      <a:pt x="1592" y="1639"/>
                    </a:lnTo>
                    <a:lnTo>
                      <a:pt x="1543" y="1657"/>
                    </a:lnTo>
                    <a:lnTo>
                      <a:pt x="1492" y="1672"/>
                    </a:lnTo>
                    <a:lnTo>
                      <a:pt x="1441" y="1685"/>
                    </a:lnTo>
                    <a:lnTo>
                      <a:pt x="1388" y="1697"/>
                    </a:lnTo>
                    <a:lnTo>
                      <a:pt x="1335" y="1706"/>
                    </a:lnTo>
                    <a:lnTo>
                      <a:pt x="1280" y="1714"/>
                    </a:lnTo>
                    <a:lnTo>
                      <a:pt x="1224" y="1720"/>
                    </a:lnTo>
                    <a:lnTo>
                      <a:pt x="1168" y="1723"/>
                    </a:lnTo>
                    <a:lnTo>
                      <a:pt x="1110" y="1724"/>
                    </a:lnTo>
                    <a:lnTo>
                      <a:pt x="1053" y="1723"/>
                    </a:lnTo>
                    <a:lnTo>
                      <a:pt x="997" y="1720"/>
                    </a:lnTo>
                    <a:lnTo>
                      <a:pt x="941" y="1714"/>
                    </a:lnTo>
                    <a:lnTo>
                      <a:pt x="887" y="1706"/>
                    </a:lnTo>
                    <a:lnTo>
                      <a:pt x="833" y="1697"/>
                    </a:lnTo>
                    <a:lnTo>
                      <a:pt x="780" y="1685"/>
                    </a:lnTo>
                    <a:lnTo>
                      <a:pt x="729" y="1672"/>
                    </a:lnTo>
                    <a:lnTo>
                      <a:pt x="678" y="1657"/>
                    </a:lnTo>
                    <a:lnTo>
                      <a:pt x="629" y="1639"/>
                    </a:lnTo>
                    <a:lnTo>
                      <a:pt x="582" y="1620"/>
                    </a:lnTo>
                    <a:lnTo>
                      <a:pt x="534" y="1600"/>
                    </a:lnTo>
                    <a:lnTo>
                      <a:pt x="490" y="1577"/>
                    </a:lnTo>
                    <a:lnTo>
                      <a:pt x="446" y="1553"/>
                    </a:lnTo>
                    <a:lnTo>
                      <a:pt x="404" y="1528"/>
                    </a:lnTo>
                    <a:lnTo>
                      <a:pt x="364" y="1500"/>
                    </a:lnTo>
                    <a:lnTo>
                      <a:pt x="326" y="1472"/>
                    </a:lnTo>
                    <a:lnTo>
                      <a:pt x="289" y="1441"/>
                    </a:lnTo>
                    <a:lnTo>
                      <a:pt x="254" y="1410"/>
                    </a:lnTo>
                    <a:lnTo>
                      <a:pt x="221" y="1377"/>
                    </a:lnTo>
                    <a:lnTo>
                      <a:pt x="190" y="1344"/>
                    </a:lnTo>
                    <a:lnTo>
                      <a:pt x="161" y="1309"/>
                    </a:lnTo>
                    <a:lnTo>
                      <a:pt x="134" y="1273"/>
                    </a:lnTo>
                    <a:lnTo>
                      <a:pt x="110" y="1236"/>
                    </a:lnTo>
                    <a:lnTo>
                      <a:pt x="88" y="1198"/>
                    </a:lnTo>
                    <a:lnTo>
                      <a:pt x="67" y="1159"/>
                    </a:lnTo>
                    <a:lnTo>
                      <a:pt x="49" y="1118"/>
                    </a:lnTo>
                    <a:lnTo>
                      <a:pt x="35" y="1078"/>
                    </a:lnTo>
                    <a:lnTo>
                      <a:pt x="22" y="1036"/>
                    </a:lnTo>
                    <a:lnTo>
                      <a:pt x="12" y="994"/>
                    </a:lnTo>
                    <a:lnTo>
                      <a:pt x="6" y="950"/>
                    </a:lnTo>
                    <a:lnTo>
                      <a:pt x="1" y="907"/>
                    </a:lnTo>
                    <a:lnTo>
                      <a:pt x="0" y="862"/>
                    </a:lnTo>
                    <a:lnTo>
                      <a:pt x="1" y="817"/>
                    </a:lnTo>
                    <a:lnTo>
                      <a:pt x="6" y="775"/>
                    </a:lnTo>
                    <a:lnTo>
                      <a:pt x="12" y="731"/>
                    </a:lnTo>
                    <a:lnTo>
                      <a:pt x="22" y="688"/>
                    </a:lnTo>
                    <a:lnTo>
                      <a:pt x="35" y="647"/>
                    </a:lnTo>
                    <a:lnTo>
                      <a:pt x="49" y="606"/>
                    </a:lnTo>
                    <a:lnTo>
                      <a:pt x="67" y="566"/>
                    </a:lnTo>
                    <a:lnTo>
                      <a:pt x="88" y="527"/>
                    </a:lnTo>
                    <a:lnTo>
                      <a:pt x="110" y="488"/>
                    </a:lnTo>
                    <a:lnTo>
                      <a:pt x="134" y="451"/>
                    </a:lnTo>
                    <a:lnTo>
                      <a:pt x="161" y="415"/>
                    </a:lnTo>
                    <a:lnTo>
                      <a:pt x="190" y="381"/>
                    </a:lnTo>
                    <a:lnTo>
                      <a:pt x="221" y="347"/>
                    </a:lnTo>
                    <a:lnTo>
                      <a:pt x="254" y="314"/>
                    </a:lnTo>
                    <a:lnTo>
                      <a:pt x="289" y="283"/>
                    </a:lnTo>
                    <a:lnTo>
                      <a:pt x="326" y="253"/>
                    </a:lnTo>
                    <a:lnTo>
                      <a:pt x="364" y="225"/>
                    </a:lnTo>
                    <a:lnTo>
                      <a:pt x="404" y="196"/>
                    </a:lnTo>
                    <a:lnTo>
                      <a:pt x="446" y="172"/>
                    </a:lnTo>
                    <a:lnTo>
                      <a:pt x="490" y="147"/>
                    </a:lnTo>
                    <a:lnTo>
                      <a:pt x="534" y="125"/>
                    </a:lnTo>
                    <a:lnTo>
                      <a:pt x="582" y="104"/>
                    </a:lnTo>
                    <a:lnTo>
                      <a:pt x="629" y="85"/>
                    </a:lnTo>
                    <a:lnTo>
                      <a:pt x="678" y="67"/>
                    </a:lnTo>
                    <a:lnTo>
                      <a:pt x="729" y="53"/>
                    </a:lnTo>
                    <a:lnTo>
                      <a:pt x="780" y="39"/>
                    </a:lnTo>
                    <a:lnTo>
                      <a:pt x="833" y="27"/>
                    </a:lnTo>
                    <a:lnTo>
                      <a:pt x="887" y="18"/>
                    </a:lnTo>
                    <a:lnTo>
                      <a:pt x="941" y="10"/>
                    </a:lnTo>
                    <a:lnTo>
                      <a:pt x="997" y="4"/>
                    </a:lnTo>
                    <a:lnTo>
                      <a:pt x="1053" y="1"/>
                    </a:lnTo>
                    <a:lnTo>
                      <a:pt x="1110" y="0"/>
                    </a:lnTo>
                    <a:lnTo>
                      <a:pt x="1168" y="1"/>
                    </a:lnTo>
                    <a:lnTo>
                      <a:pt x="1224" y="4"/>
                    </a:lnTo>
                    <a:lnTo>
                      <a:pt x="1280" y="10"/>
                    </a:lnTo>
                    <a:lnTo>
                      <a:pt x="1335" y="18"/>
                    </a:lnTo>
                    <a:lnTo>
                      <a:pt x="1388" y="27"/>
                    </a:lnTo>
                    <a:lnTo>
                      <a:pt x="1441" y="39"/>
                    </a:lnTo>
                    <a:lnTo>
                      <a:pt x="1492" y="53"/>
                    </a:lnTo>
                    <a:lnTo>
                      <a:pt x="1543" y="67"/>
                    </a:lnTo>
                    <a:lnTo>
                      <a:pt x="1592" y="85"/>
                    </a:lnTo>
                    <a:lnTo>
                      <a:pt x="1640" y="104"/>
                    </a:lnTo>
                    <a:lnTo>
                      <a:pt x="1686" y="125"/>
                    </a:lnTo>
                    <a:lnTo>
                      <a:pt x="1732" y="147"/>
                    </a:lnTo>
                    <a:lnTo>
                      <a:pt x="1775" y="172"/>
                    </a:lnTo>
                    <a:lnTo>
                      <a:pt x="1818" y="196"/>
                    </a:lnTo>
                    <a:lnTo>
                      <a:pt x="1858" y="225"/>
                    </a:lnTo>
                    <a:lnTo>
                      <a:pt x="1896" y="253"/>
                    </a:lnTo>
                    <a:lnTo>
                      <a:pt x="1933" y="283"/>
                    </a:lnTo>
                    <a:lnTo>
                      <a:pt x="1968" y="314"/>
                    </a:lnTo>
                    <a:lnTo>
                      <a:pt x="2001" y="347"/>
                    </a:lnTo>
                    <a:lnTo>
                      <a:pt x="2032" y="381"/>
                    </a:lnTo>
                    <a:lnTo>
                      <a:pt x="2061" y="415"/>
                    </a:lnTo>
                    <a:lnTo>
                      <a:pt x="2088" y="451"/>
                    </a:lnTo>
                    <a:lnTo>
                      <a:pt x="2112" y="488"/>
                    </a:lnTo>
                    <a:lnTo>
                      <a:pt x="2134" y="527"/>
                    </a:lnTo>
                    <a:lnTo>
                      <a:pt x="2155" y="566"/>
                    </a:lnTo>
                    <a:lnTo>
                      <a:pt x="2173" y="606"/>
                    </a:lnTo>
                    <a:lnTo>
                      <a:pt x="2187" y="647"/>
                    </a:lnTo>
                    <a:lnTo>
                      <a:pt x="2200" y="688"/>
                    </a:lnTo>
                    <a:lnTo>
                      <a:pt x="2210" y="731"/>
                    </a:lnTo>
                    <a:lnTo>
                      <a:pt x="2216" y="775"/>
                    </a:lnTo>
                    <a:lnTo>
                      <a:pt x="2221" y="817"/>
                    </a:lnTo>
                    <a:lnTo>
                      <a:pt x="2222" y="862"/>
                    </a:lnTo>
                    <a:close/>
                  </a:path>
                </a:pathLst>
              </a:custGeom>
              <a:solidFill>
                <a:srgbClr val="99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2458" y="1265"/>
                <a:ext cx="70" cy="367"/>
              </a:xfrm>
              <a:custGeom>
                <a:avLst/>
                <a:gdLst>
                  <a:gd name="T0" fmla="*/ 70 w 70"/>
                  <a:gd name="T1" fmla="*/ 365 h 367"/>
                  <a:gd name="T2" fmla="*/ 13 w 70"/>
                  <a:gd name="T3" fmla="*/ 0 h 367"/>
                  <a:gd name="T4" fmla="*/ 0 w 70"/>
                  <a:gd name="T5" fmla="*/ 1 h 367"/>
                  <a:gd name="T6" fmla="*/ 58 w 70"/>
                  <a:gd name="T7" fmla="*/ 367 h 367"/>
                  <a:gd name="T8" fmla="*/ 70 w 70"/>
                  <a:gd name="T9" fmla="*/ 365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67">
                    <a:moveTo>
                      <a:pt x="70" y="365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58" y="367"/>
                    </a:lnTo>
                    <a:lnTo>
                      <a:pt x="70" y="3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2361" y="1366"/>
                <a:ext cx="262" cy="204"/>
              </a:xfrm>
              <a:custGeom>
                <a:avLst/>
                <a:gdLst>
                  <a:gd name="T0" fmla="*/ 262 w 262"/>
                  <a:gd name="T1" fmla="*/ 194 h 204"/>
                  <a:gd name="T2" fmla="*/ 6 w 262"/>
                  <a:gd name="T3" fmla="*/ 0 h 204"/>
                  <a:gd name="T4" fmla="*/ 0 w 262"/>
                  <a:gd name="T5" fmla="*/ 9 h 204"/>
                  <a:gd name="T6" fmla="*/ 256 w 262"/>
                  <a:gd name="T7" fmla="*/ 204 h 204"/>
                  <a:gd name="T8" fmla="*/ 262 w 262"/>
                  <a:gd name="T9" fmla="*/ 19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204">
                    <a:moveTo>
                      <a:pt x="262" y="194"/>
                    </a:moveTo>
                    <a:lnTo>
                      <a:pt x="6" y="0"/>
                    </a:lnTo>
                    <a:lnTo>
                      <a:pt x="0" y="9"/>
                    </a:lnTo>
                    <a:lnTo>
                      <a:pt x="256" y="204"/>
                    </a:lnTo>
                    <a:lnTo>
                      <a:pt x="262" y="1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2421" y="1343"/>
                <a:ext cx="161" cy="251"/>
              </a:xfrm>
              <a:custGeom>
                <a:avLst/>
                <a:gdLst>
                  <a:gd name="T0" fmla="*/ 161 w 161"/>
                  <a:gd name="T1" fmla="*/ 7 h 251"/>
                  <a:gd name="T2" fmla="*/ 150 w 161"/>
                  <a:gd name="T3" fmla="*/ 0 h 251"/>
                  <a:gd name="T4" fmla="*/ 0 w 161"/>
                  <a:gd name="T5" fmla="*/ 244 h 251"/>
                  <a:gd name="T6" fmla="*/ 10 w 161"/>
                  <a:gd name="T7" fmla="*/ 251 h 251"/>
                  <a:gd name="T8" fmla="*/ 161 w 161"/>
                  <a:gd name="T9" fmla="*/ 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51">
                    <a:moveTo>
                      <a:pt x="161" y="7"/>
                    </a:moveTo>
                    <a:lnTo>
                      <a:pt x="150" y="0"/>
                    </a:lnTo>
                    <a:lnTo>
                      <a:pt x="0" y="244"/>
                    </a:lnTo>
                    <a:lnTo>
                      <a:pt x="10" y="251"/>
                    </a:lnTo>
                    <a:lnTo>
                      <a:pt x="161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2381" y="1447"/>
                <a:ext cx="236" cy="39"/>
              </a:xfrm>
              <a:custGeom>
                <a:avLst/>
                <a:gdLst>
                  <a:gd name="T0" fmla="*/ 235 w 236"/>
                  <a:gd name="T1" fmla="*/ 0 h 39"/>
                  <a:gd name="T2" fmla="*/ 0 w 236"/>
                  <a:gd name="T3" fmla="*/ 28 h 39"/>
                  <a:gd name="T4" fmla="*/ 1 w 236"/>
                  <a:gd name="T5" fmla="*/ 39 h 39"/>
                  <a:gd name="T6" fmla="*/ 236 w 236"/>
                  <a:gd name="T7" fmla="*/ 12 h 39"/>
                  <a:gd name="T8" fmla="*/ 235 w 236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39">
                    <a:moveTo>
                      <a:pt x="235" y="0"/>
                    </a:moveTo>
                    <a:lnTo>
                      <a:pt x="0" y="28"/>
                    </a:lnTo>
                    <a:lnTo>
                      <a:pt x="1" y="39"/>
                    </a:lnTo>
                    <a:lnTo>
                      <a:pt x="236" y="1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2630" y="2020"/>
                <a:ext cx="77" cy="366"/>
              </a:xfrm>
              <a:custGeom>
                <a:avLst/>
                <a:gdLst>
                  <a:gd name="T0" fmla="*/ 77 w 77"/>
                  <a:gd name="T1" fmla="*/ 364 h 366"/>
                  <a:gd name="T2" fmla="*/ 13 w 77"/>
                  <a:gd name="T3" fmla="*/ 0 h 366"/>
                  <a:gd name="T4" fmla="*/ 0 w 77"/>
                  <a:gd name="T5" fmla="*/ 2 h 366"/>
                  <a:gd name="T6" fmla="*/ 64 w 77"/>
                  <a:gd name="T7" fmla="*/ 366 h 366"/>
                  <a:gd name="T8" fmla="*/ 77 w 77"/>
                  <a:gd name="T9" fmla="*/ 36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66">
                    <a:moveTo>
                      <a:pt x="77" y="364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64" y="366"/>
                    </a:lnTo>
                    <a:lnTo>
                      <a:pt x="77" y="3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2534" y="2122"/>
                <a:ext cx="266" cy="200"/>
              </a:xfrm>
              <a:custGeom>
                <a:avLst/>
                <a:gdLst>
                  <a:gd name="T0" fmla="*/ 266 w 266"/>
                  <a:gd name="T1" fmla="*/ 190 h 200"/>
                  <a:gd name="T2" fmla="*/ 7 w 266"/>
                  <a:gd name="T3" fmla="*/ 0 h 200"/>
                  <a:gd name="T4" fmla="*/ 0 w 266"/>
                  <a:gd name="T5" fmla="*/ 10 h 200"/>
                  <a:gd name="T6" fmla="*/ 259 w 266"/>
                  <a:gd name="T7" fmla="*/ 200 h 200"/>
                  <a:gd name="T8" fmla="*/ 266 w 266"/>
                  <a:gd name="T9" fmla="*/ 19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200">
                    <a:moveTo>
                      <a:pt x="266" y="190"/>
                    </a:moveTo>
                    <a:lnTo>
                      <a:pt x="7" y="0"/>
                    </a:lnTo>
                    <a:lnTo>
                      <a:pt x="0" y="10"/>
                    </a:lnTo>
                    <a:lnTo>
                      <a:pt x="259" y="200"/>
                    </a:lnTo>
                    <a:lnTo>
                      <a:pt x="266" y="1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2599" y="2097"/>
                <a:ext cx="156" cy="252"/>
              </a:xfrm>
              <a:custGeom>
                <a:avLst/>
                <a:gdLst>
                  <a:gd name="T0" fmla="*/ 156 w 156"/>
                  <a:gd name="T1" fmla="*/ 6 h 252"/>
                  <a:gd name="T2" fmla="*/ 145 w 156"/>
                  <a:gd name="T3" fmla="*/ 0 h 252"/>
                  <a:gd name="T4" fmla="*/ 0 w 156"/>
                  <a:gd name="T5" fmla="*/ 247 h 252"/>
                  <a:gd name="T6" fmla="*/ 11 w 156"/>
                  <a:gd name="T7" fmla="*/ 252 h 252"/>
                  <a:gd name="T8" fmla="*/ 156 w 156"/>
                  <a:gd name="T9" fmla="*/ 6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252">
                    <a:moveTo>
                      <a:pt x="156" y="6"/>
                    </a:moveTo>
                    <a:lnTo>
                      <a:pt x="145" y="0"/>
                    </a:lnTo>
                    <a:lnTo>
                      <a:pt x="0" y="247"/>
                    </a:lnTo>
                    <a:lnTo>
                      <a:pt x="11" y="252"/>
                    </a:lnTo>
                    <a:lnTo>
                      <a:pt x="15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2556" y="2200"/>
                <a:ext cx="236" cy="44"/>
              </a:xfrm>
              <a:custGeom>
                <a:avLst/>
                <a:gdLst>
                  <a:gd name="T0" fmla="*/ 235 w 236"/>
                  <a:gd name="T1" fmla="*/ 0 h 44"/>
                  <a:gd name="T2" fmla="*/ 0 w 236"/>
                  <a:gd name="T3" fmla="*/ 31 h 44"/>
                  <a:gd name="T4" fmla="*/ 1 w 236"/>
                  <a:gd name="T5" fmla="*/ 44 h 44"/>
                  <a:gd name="T6" fmla="*/ 236 w 236"/>
                  <a:gd name="T7" fmla="*/ 11 h 44"/>
                  <a:gd name="T8" fmla="*/ 235 w 236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44">
                    <a:moveTo>
                      <a:pt x="235" y="0"/>
                    </a:moveTo>
                    <a:lnTo>
                      <a:pt x="0" y="31"/>
                    </a:lnTo>
                    <a:lnTo>
                      <a:pt x="1" y="44"/>
                    </a:lnTo>
                    <a:lnTo>
                      <a:pt x="236" y="1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2152" y="2110"/>
                <a:ext cx="130" cy="355"/>
              </a:xfrm>
              <a:custGeom>
                <a:avLst/>
                <a:gdLst>
                  <a:gd name="T0" fmla="*/ 130 w 130"/>
                  <a:gd name="T1" fmla="*/ 350 h 355"/>
                  <a:gd name="T2" fmla="*/ 12 w 130"/>
                  <a:gd name="T3" fmla="*/ 0 h 355"/>
                  <a:gd name="T4" fmla="*/ 0 w 130"/>
                  <a:gd name="T5" fmla="*/ 5 h 355"/>
                  <a:gd name="T6" fmla="*/ 119 w 130"/>
                  <a:gd name="T7" fmla="*/ 355 h 355"/>
                  <a:gd name="T8" fmla="*/ 130 w 130"/>
                  <a:gd name="T9" fmla="*/ 35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355">
                    <a:moveTo>
                      <a:pt x="130" y="350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119" y="355"/>
                    </a:lnTo>
                    <a:lnTo>
                      <a:pt x="130" y="3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2073" y="2227"/>
                <a:ext cx="291" cy="159"/>
              </a:xfrm>
              <a:custGeom>
                <a:avLst/>
                <a:gdLst>
                  <a:gd name="T0" fmla="*/ 291 w 291"/>
                  <a:gd name="T1" fmla="*/ 149 h 159"/>
                  <a:gd name="T2" fmla="*/ 6 w 291"/>
                  <a:gd name="T3" fmla="*/ 0 h 159"/>
                  <a:gd name="T4" fmla="*/ 0 w 291"/>
                  <a:gd name="T5" fmla="*/ 11 h 159"/>
                  <a:gd name="T6" fmla="*/ 285 w 291"/>
                  <a:gd name="T7" fmla="*/ 159 h 159"/>
                  <a:gd name="T8" fmla="*/ 291 w 291"/>
                  <a:gd name="T9" fmla="*/ 14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159">
                    <a:moveTo>
                      <a:pt x="291" y="149"/>
                    </a:moveTo>
                    <a:lnTo>
                      <a:pt x="6" y="0"/>
                    </a:lnTo>
                    <a:lnTo>
                      <a:pt x="0" y="11"/>
                    </a:lnTo>
                    <a:lnTo>
                      <a:pt x="285" y="159"/>
                    </a:lnTo>
                    <a:lnTo>
                      <a:pt x="291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2170" y="2171"/>
                <a:ext cx="117" cy="270"/>
              </a:xfrm>
              <a:custGeom>
                <a:avLst/>
                <a:gdLst>
                  <a:gd name="T0" fmla="*/ 117 w 117"/>
                  <a:gd name="T1" fmla="*/ 4 h 270"/>
                  <a:gd name="T2" fmla="*/ 105 w 117"/>
                  <a:gd name="T3" fmla="*/ 0 h 270"/>
                  <a:gd name="T4" fmla="*/ 0 w 117"/>
                  <a:gd name="T5" fmla="*/ 266 h 270"/>
                  <a:gd name="T6" fmla="*/ 11 w 117"/>
                  <a:gd name="T7" fmla="*/ 270 h 270"/>
                  <a:gd name="T8" fmla="*/ 117 w 117"/>
                  <a:gd name="T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270">
                    <a:moveTo>
                      <a:pt x="117" y="4"/>
                    </a:moveTo>
                    <a:lnTo>
                      <a:pt x="105" y="0"/>
                    </a:lnTo>
                    <a:lnTo>
                      <a:pt x="0" y="266"/>
                    </a:lnTo>
                    <a:lnTo>
                      <a:pt x="11" y="270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2110" y="2265"/>
                <a:ext cx="230" cy="79"/>
              </a:xfrm>
              <a:custGeom>
                <a:avLst/>
                <a:gdLst>
                  <a:gd name="T0" fmla="*/ 227 w 230"/>
                  <a:gd name="T1" fmla="*/ 0 h 79"/>
                  <a:gd name="T2" fmla="*/ 0 w 230"/>
                  <a:gd name="T3" fmla="*/ 67 h 79"/>
                  <a:gd name="T4" fmla="*/ 4 w 230"/>
                  <a:gd name="T5" fmla="*/ 79 h 79"/>
                  <a:gd name="T6" fmla="*/ 230 w 230"/>
                  <a:gd name="T7" fmla="*/ 12 h 79"/>
                  <a:gd name="T8" fmla="*/ 227 w 230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79">
                    <a:moveTo>
                      <a:pt x="227" y="0"/>
                    </a:moveTo>
                    <a:lnTo>
                      <a:pt x="0" y="67"/>
                    </a:lnTo>
                    <a:lnTo>
                      <a:pt x="4" y="79"/>
                    </a:lnTo>
                    <a:lnTo>
                      <a:pt x="230" y="12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3324" y="2231"/>
                <a:ext cx="142" cy="351"/>
              </a:xfrm>
              <a:custGeom>
                <a:avLst/>
                <a:gdLst>
                  <a:gd name="T0" fmla="*/ 11 w 142"/>
                  <a:gd name="T1" fmla="*/ 351 h 351"/>
                  <a:gd name="T2" fmla="*/ 142 w 142"/>
                  <a:gd name="T3" fmla="*/ 5 h 351"/>
                  <a:gd name="T4" fmla="*/ 130 w 142"/>
                  <a:gd name="T5" fmla="*/ 0 h 351"/>
                  <a:gd name="T6" fmla="*/ 0 w 142"/>
                  <a:gd name="T7" fmla="*/ 346 h 351"/>
                  <a:gd name="T8" fmla="*/ 11 w 142"/>
                  <a:gd name="T9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351">
                    <a:moveTo>
                      <a:pt x="11" y="351"/>
                    </a:moveTo>
                    <a:lnTo>
                      <a:pt x="142" y="5"/>
                    </a:lnTo>
                    <a:lnTo>
                      <a:pt x="130" y="0"/>
                    </a:lnTo>
                    <a:lnTo>
                      <a:pt x="0" y="346"/>
                    </a:lnTo>
                    <a:lnTo>
                      <a:pt x="11" y="3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3315" y="2273"/>
                <a:ext cx="138" cy="300"/>
              </a:xfrm>
              <a:custGeom>
                <a:avLst/>
                <a:gdLst>
                  <a:gd name="T0" fmla="*/ 138 w 138"/>
                  <a:gd name="T1" fmla="*/ 295 h 300"/>
                  <a:gd name="T2" fmla="*/ 11 w 138"/>
                  <a:gd name="T3" fmla="*/ 0 h 300"/>
                  <a:gd name="T4" fmla="*/ 0 w 138"/>
                  <a:gd name="T5" fmla="*/ 4 h 300"/>
                  <a:gd name="T6" fmla="*/ 127 w 138"/>
                  <a:gd name="T7" fmla="*/ 300 h 300"/>
                  <a:gd name="T8" fmla="*/ 138 w 138"/>
                  <a:gd name="T9" fmla="*/ 2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300">
                    <a:moveTo>
                      <a:pt x="138" y="295"/>
                    </a:moveTo>
                    <a:lnTo>
                      <a:pt x="11" y="0"/>
                    </a:lnTo>
                    <a:lnTo>
                      <a:pt x="0" y="4"/>
                    </a:lnTo>
                    <a:lnTo>
                      <a:pt x="127" y="300"/>
                    </a:lnTo>
                    <a:lnTo>
                      <a:pt x="138" y="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3263" y="2354"/>
                <a:ext cx="256" cy="149"/>
              </a:xfrm>
              <a:custGeom>
                <a:avLst/>
                <a:gdLst>
                  <a:gd name="T0" fmla="*/ 256 w 256"/>
                  <a:gd name="T1" fmla="*/ 10 h 149"/>
                  <a:gd name="T2" fmla="*/ 251 w 256"/>
                  <a:gd name="T3" fmla="*/ 0 h 149"/>
                  <a:gd name="T4" fmla="*/ 0 w 256"/>
                  <a:gd name="T5" fmla="*/ 139 h 149"/>
                  <a:gd name="T6" fmla="*/ 6 w 256"/>
                  <a:gd name="T7" fmla="*/ 149 h 149"/>
                  <a:gd name="T8" fmla="*/ 256 w 256"/>
                  <a:gd name="T9" fmla="*/ 1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149">
                    <a:moveTo>
                      <a:pt x="256" y="10"/>
                    </a:moveTo>
                    <a:lnTo>
                      <a:pt x="251" y="0"/>
                    </a:lnTo>
                    <a:lnTo>
                      <a:pt x="0" y="139"/>
                    </a:lnTo>
                    <a:lnTo>
                      <a:pt x="6" y="149"/>
                    </a:lnTo>
                    <a:lnTo>
                      <a:pt x="256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>
                <a:off x="3279" y="2374"/>
                <a:ext cx="222" cy="103"/>
              </a:xfrm>
              <a:custGeom>
                <a:avLst/>
                <a:gdLst>
                  <a:gd name="T0" fmla="*/ 222 w 222"/>
                  <a:gd name="T1" fmla="*/ 92 h 103"/>
                  <a:gd name="T2" fmla="*/ 5 w 222"/>
                  <a:gd name="T3" fmla="*/ 0 h 103"/>
                  <a:gd name="T4" fmla="*/ 0 w 222"/>
                  <a:gd name="T5" fmla="*/ 11 h 103"/>
                  <a:gd name="T6" fmla="*/ 218 w 222"/>
                  <a:gd name="T7" fmla="*/ 103 h 103"/>
                  <a:gd name="T8" fmla="*/ 222 w 222"/>
                  <a:gd name="T9" fmla="*/ 9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03">
                    <a:moveTo>
                      <a:pt x="222" y="92"/>
                    </a:moveTo>
                    <a:lnTo>
                      <a:pt x="5" y="0"/>
                    </a:lnTo>
                    <a:lnTo>
                      <a:pt x="0" y="11"/>
                    </a:lnTo>
                    <a:lnTo>
                      <a:pt x="218" y="103"/>
                    </a:lnTo>
                    <a:lnTo>
                      <a:pt x="222" y="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3066" y="2155"/>
                <a:ext cx="89" cy="181"/>
              </a:xfrm>
              <a:custGeom>
                <a:avLst/>
                <a:gdLst>
                  <a:gd name="T0" fmla="*/ 82 w 89"/>
                  <a:gd name="T1" fmla="*/ 0 h 181"/>
                  <a:gd name="T2" fmla="*/ 0 w 89"/>
                  <a:gd name="T3" fmla="*/ 178 h 181"/>
                  <a:gd name="T4" fmla="*/ 5 w 89"/>
                  <a:gd name="T5" fmla="*/ 181 h 181"/>
                  <a:gd name="T6" fmla="*/ 89 w 89"/>
                  <a:gd name="T7" fmla="*/ 3 h 181"/>
                  <a:gd name="T8" fmla="*/ 82 w 89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81">
                    <a:moveTo>
                      <a:pt x="82" y="0"/>
                    </a:moveTo>
                    <a:lnTo>
                      <a:pt x="0" y="178"/>
                    </a:lnTo>
                    <a:lnTo>
                      <a:pt x="5" y="181"/>
                    </a:lnTo>
                    <a:lnTo>
                      <a:pt x="89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3086" y="2156"/>
                <a:ext cx="61" cy="163"/>
              </a:xfrm>
              <a:custGeom>
                <a:avLst/>
                <a:gdLst>
                  <a:gd name="T0" fmla="*/ 0 w 61"/>
                  <a:gd name="T1" fmla="*/ 2 h 163"/>
                  <a:gd name="T2" fmla="*/ 55 w 61"/>
                  <a:gd name="T3" fmla="*/ 163 h 163"/>
                  <a:gd name="T4" fmla="*/ 61 w 61"/>
                  <a:gd name="T5" fmla="*/ 161 h 163"/>
                  <a:gd name="T6" fmla="*/ 6 w 61"/>
                  <a:gd name="T7" fmla="*/ 0 h 163"/>
                  <a:gd name="T8" fmla="*/ 0 w 61"/>
                  <a:gd name="T9" fmla="*/ 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63">
                    <a:moveTo>
                      <a:pt x="0" y="2"/>
                    </a:moveTo>
                    <a:lnTo>
                      <a:pt x="55" y="163"/>
                    </a:lnTo>
                    <a:lnTo>
                      <a:pt x="61" y="161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5"/>
              <p:cNvSpPr>
                <a:spLocks/>
              </p:cNvSpPr>
              <p:nvPr/>
            </p:nvSpPr>
            <p:spPr bwMode="auto">
              <a:xfrm>
                <a:off x="3042" y="2200"/>
                <a:ext cx="141" cy="68"/>
              </a:xfrm>
              <a:custGeom>
                <a:avLst/>
                <a:gdLst>
                  <a:gd name="T0" fmla="*/ 0 w 141"/>
                  <a:gd name="T1" fmla="*/ 63 h 68"/>
                  <a:gd name="T2" fmla="*/ 2 w 141"/>
                  <a:gd name="T3" fmla="*/ 68 h 68"/>
                  <a:gd name="T4" fmla="*/ 141 w 141"/>
                  <a:gd name="T5" fmla="*/ 5 h 68"/>
                  <a:gd name="T6" fmla="*/ 138 w 141"/>
                  <a:gd name="T7" fmla="*/ 0 h 68"/>
                  <a:gd name="T8" fmla="*/ 0 w 141"/>
                  <a:gd name="T9" fmla="*/ 6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68">
                    <a:moveTo>
                      <a:pt x="0" y="63"/>
                    </a:moveTo>
                    <a:lnTo>
                      <a:pt x="2" y="68"/>
                    </a:lnTo>
                    <a:lnTo>
                      <a:pt x="141" y="5"/>
                    </a:lnTo>
                    <a:lnTo>
                      <a:pt x="138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3157" y="2094"/>
                <a:ext cx="27" cy="51"/>
              </a:xfrm>
              <a:custGeom>
                <a:avLst/>
                <a:gdLst>
                  <a:gd name="T0" fmla="*/ 21 w 27"/>
                  <a:gd name="T1" fmla="*/ 0 h 51"/>
                  <a:gd name="T2" fmla="*/ 0 w 27"/>
                  <a:gd name="T3" fmla="*/ 47 h 51"/>
                  <a:gd name="T4" fmla="*/ 5 w 27"/>
                  <a:gd name="T5" fmla="*/ 51 h 51"/>
                  <a:gd name="T6" fmla="*/ 27 w 27"/>
                  <a:gd name="T7" fmla="*/ 4 h 51"/>
                  <a:gd name="T8" fmla="*/ 21 w 2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1">
                    <a:moveTo>
                      <a:pt x="21" y="0"/>
                    </a:moveTo>
                    <a:lnTo>
                      <a:pt x="0" y="47"/>
                    </a:lnTo>
                    <a:lnTo>
                      <a:pt x="5" y="51"/>
                    </a:lnTo>
                    <a:lnTo>
                      <a:pt x="27" y="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3056" y="2204"/>
                <a:ext cx="114" cy="63"/>
              </a:xfrm>
              <a:custGeom>
                <a:avLst/>
                <a:gdLst>
                  <a:gd name="T0" fmla="*/ 0 w 114"/>
                  <a:gd name="T1" fmla="*/ 6 h 63"/>
                  <a:gd name="T2" fmla="*/ 111 w 114"/>
                  <a:gd name="T3" fmla="*/ 63 h 63"/>
                  <a:gd name="T4" fmla="*/ 114 w 114"/>
                  <a:gd name="T5" fmla="*/ 58 h 63"/>
                  <a:gd name="T6" fmla="*/ 3 w 114"/>
                  <a:gd name="T7" fmla="*/ 0 h 63"/>
                  <a:gd name="T8" fmla="*/ 0 w 114"/>
                  <a:gd name="T9" fmla="*/ 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63">
                    <a:moveTo>
                      <a:pt x="0" y="6"/>
                    </a:moveTo>
                    <a:lnTo>
                      <a:pt x="111" y="63"/>
                    </a:lnTo>
                    <a:lnTo>
                      <a:pt x="114" y="58"/>
                    </a:lnTo>
                    <a:lnTo>
                      <a:pt x="3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3573" y="1480"/>
                <a:ext cx="89" cy="180"/>
              </a:xfrm>
              <a:custGeom>
                <a:avLst/>
                <a:gdLst>
                  <a:gd name="T0" fmla="*/ 83 w 89"/>
                  <a:gd name="T1" fmla="*/ 0 h 180"/>
                  <a:gd name="T2" fmla="*/ 0 w 89"/>
                  <a:gd name="T3" fmla="*/ 178 h 180"/>
                  <a:gd name="T4" fmla="*/ 6 w 89"/>
                  <a:gd name="T5" fmla="*/ 180 h 180"/>
                  <a:gd name="T6" fmla="*/ 89 w 89"/>
                  <a:gd name="T7" fmla="*/ 2 h 180"/>
                  <a:gd name="T8" fmla="*/ 83 w 89"/>
                  <a:gd name="T9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80">
                    <a:moveTo>
                      <a:pt x="83" y="0"/>
                    </a:moveTo>
                    <a:lnTo>
                      <a:pt x="0" y="178"/>
                    </a:lnTo>
                    <a:lnTo>
                      <a:pt x="6" y="180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3594" y="1480"/>
                <a:ext cx="61" cy="163"/>
              </a:xfrm>
              <a:custGeom>
                <a:avLst/>
                <a:gdLst>
                  <a:gd name="T0" fmla="*/ 0 w 61"/>
                  <a:gd name="T1" fmla="*/ 2 h 163"/>
                  <a:gd name="T2" fmla="*/ 55 w 61"/>
                  <a:gd name="T3" fmla="*/ 163 h 163"/>
                  <a:gd name="T4" fmla="*/ 61 w 61"/>
                  <a:gd name="T5" fmla="*/ 161 h 163"/>
                  <a:gd name="T6" fmla="*/ 6 w 61"/>
                  <a:gd name="T7" fmla="*/ 0 h 163"/>
                  <a:gd name="T8" fmla="*/ 0 w 61"/>
                  <a:gd name="T9" fmla="*/ 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63">
                    <a:moveTo>
                      <a:pt x="0" y="2"/>
                    </a:moveTo>
                    <a:lnTo>
                      <a:pt x="55" y="163"/>
                    </a:lnTo>
                    <a:lnTo>
                      <a:pt x="61" y="161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3550" y="1524"/>
                <a:ext cx="140" cy="69"/>
              </a:xfrm>
              <a:custGeom>
                <a:avLst/>
                <a:gdLst>
                  <a:gd name="T0" fmla="*/ 0 w 140"/>
                  <a:gd name="T1" fmla="*/ 63 h 69"/>
                  <a:gd name="T2" fmla="*/ 3 w 140"/>
                  <a:gd name="T3" fmla="*/ 69 h 69"/>
                  <a:gd name="T4" fmla="*/ 140 w 140"/>
                  <a:gd name="T5" fmla="*/ 6 h 69"/>
                  <a:gd name="T6" fmla="*/ 138 w 140"/>
                  <a:gd name="T7" fmla="*/ 0 h 69"/>
                  <a:gd name="T8" fmla="*/ 0 w 140"/>
                  <a:gd name="T9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69">
                    <a:moveTo>
                      <a:pt x="0" y="63"/>
                    </a:moveTo>
                    <a:lnTo>
                      <a:pt x="3" y="69"/>
                    </a:lnTo>
                    <a:lnTo>
                      <a:pt x="140" y="6"/>
                    </a:lnTo>
                    <a:lnTo>
                      <a:pt x="138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1"/>
              <p:cNvSpPr>
                <a:spLocks/>
              </p:cNvSpPr>
              <p:nvPr/>
            </p:nvSpPr>
            <p:spPr bwMode="auto">
              <a:xfrm>
                <a:off x="3664" y="1418"/>
                <a:ext cx="27" cy="51"/>
              </a:xfrm>
              <a:custGeom>
                <a:avLst/>
                <a:gdLst>
                  <a:gd name="T0" fmla="*/ 22 w 27"/>
                  <a:gd name="T1" fmla="*/ 0 h 51"/>
                  <a:gd name="T2" fmla="*/ 0 w 27"/>
                  <a:gd name="T3" fmla="*/ 48 h 51"/>
                  <a:gd name="T4" fmla="*/ 6 w 27"/>
                  <a:gd name="T5" fmla="*/ 51 h 51"/>
                  <a:gd name="T6" fmla="*/ 27 w 27"/>
                  <a:gd name="T7" fmla="*/ 4 h 51"/>
                  <a:gd name="T8" fmla="*/ 22 w 2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1">
                    <a:moveTo>
                      <a:pt x="22" y="0"/>
                    </a:moveTo>
                    <a:lnTo>
                      <a:pt x="0" y="48"/>
                    </a:lnTo>
                    <a:lnTo>
                      <a:pt x="6" y="51"/>
                    </a:lnTo>
                    <a:lnTo>
                      <a:pt x="27" y="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2"/>
              <p:cNvSpPr>
                <a:spLocks/>
              </p:cNvSpPr>
              <p:nvPr/>
            </p:nvSpPr>
            <p:spPr bwMode="auto">
              <a:xfrm>
                <a:off x="3563" y="1529"/>
                <a:ext cx="115" cy="62"/>
              </a:xfrm>
              <a:custGeom>
                <a:avLst/>
                <a:gdLst>
                  <a:gd name="T0" fmla="*/ 0 w 115"/>
                  <a:gd name="T1" fmla="*/ 5 h 62"/>
                  <a:gd name="T2" fmla="*/ 112 w 115"/>
                  <a:gd name="T3" fmla="*/ 62 h 62"/>
                  <a:gd name="T4" fmla="*/ 115 w 115"/>
                  <a:gd name="T5" fmla="*/ 57 h 62"/>
                  <a:gd name="T6" fmla="*/ 4 w 115"/>
                  <a:gd name="T7" fmla="*/ 0 h 62"/>
                  <a:gd name="T8" fmla="*/ 0 w 115"/>
                  <a:gd name="T9" fmla="*/ 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2">
                    <a:moveTo>
                      <a:pt x="0" y="5"/>
                    </a:moveTo>
                    <a:lnTo>
                      <a:pt x="112" y="62"/>
                    </a:lnTo>
                    <a:lnTo>
                      <a:pt x="115" y="57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3101" y="1241"/>
                <a:ext cx="36" cy="194"/>
              </a:xfrm>
              <a:custGeom>
                <a:avLst/>
                <a:gdLst>
                  <a:gd name="T0" fmla="*/ 29 w 36"/>
                  <a:gd name="T1" fmla="*/ 0 h 194"/>
                  <a:gd name="T2" fmla="*/ 0 w 36"/>
                  <a:gd name="T3" fmla="*/ 193 h 194"/>
                  <a:gd name="T4" fmla="*/ 5 w 36"/>
                  <a:gd name="T5" fmla="*/ 194 h 194"/>
                  <a:gd name="T6" fmla="*/ 36 w 36"/>
                  <a:gd name="T7" fmla="*/ 1 h 194"/>
                  <a:gd name="T8" fmla="*/ 29 w 36"/>
                  <a:gd name="T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94">
                    <a:moveTo>
                      <a:pt x="29" y="0"/>
                    </a:moveTo>
                    <a:lnTo>
                      <a:pt x="0" y="193"/>
                    </a:lnTo>
                    <a:lnTo>
                      <a:pt x="5" y="194"/>
                    </a:lnTo>
                    <a:lnTo>
                      <a:pt x="3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4"/>
              <p:cNvSpPr>
                <a:spLocks/>
              </p:cNvSpPr>
              <p:nvPr/>
            </p:nvSpPr>
            <p:spPr bwMode="auto">
              <a:xfrm>
                <a:off x="3071" y="1257"/>
                <a:ext cx="103" cy="144"/>
              </a:xfrm>
              <a:custGeom>
                <a:avLst/>
                <a:gdLst>
                  <a:gd name="T0" fmla="*/ 0 w 103"/>
                  <a:gd name="T1" fmla="*/ 4 h 144"/>
                  <a:gd name="T2" fmla="*/ 98 w 103"/>
                  <a:gd name="T3" fmla="*/ 144 h 144"/>
                  <a:gd name="T4" fmla="*/ 103 w 103"/>
                  <a:gd name="T5" fmla="*/ 139 h 144"/>
                  <a:gd name="T6" fmla="*/ 5 w 103"/>
                  <a:gd name="T7" fmla="*/ 0 h 144"/>
                  <a:gd name="T8" fmla="*/ 0 w 103"/>
                  <a:gd name="T9" fmla="*/ 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44">
                    <a:moveTo>
                      <a:pt x="0" y="4"/>
                    </a:moveTo>
                    <a:lnTo>
                      <a:pt x="98" y="144"/>
                    </a:lnTo>
                    <a:lnTo>
                      <a:pt x="103" y="139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35"/>
              <p:cNvSpPr>
                <a:spLocks/>
              </p:cNvSpPr>
              <p:nvPr/>
            </p:nvSpPr>
            <p:spPr bwMode="auto">
              <a:xfrm>
                <a:off x="3058" y="1275"/>
                <a:ext cx="119" cy="104"/>
              </a:xfrm>
              <a:custGeom>
                <a:avLst/>
                <a:gdLst>
                  <a:gd name="T0" fmla="*/ 0 w 119"/>
                  <a:gd name="T1" fmla="*/ 99 h 104"/>
                  <a:gd name="T2" fmla="*/ 4 w 119"/>
                  <a:gd name="T3" fmla="*/ 104 h 104"/>
                  <a:gd name="T4" fmla="*/ 119 w 119"/>
                  <a:gd name="T5" fmla="*/ 4 h 104"/>
                  <a:gd name="T6" fmla="*/ 116 w 119"/>
                  <a:gd name="T7" fmla="*/ 0 h 104"/>
                  <a:gd name="T8" fmla="*/ 0 w 119"/>
                  <a:gd name="T9" fmla="*/ 9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04">
                    <a:moveTo>
                      <a:pt x="0" y="99"/>
                    </a:moveTo>
                    <a:lnTo>
                      <a:pt x="4" y="104"/>
                    </a:lnTo>
                    <a:lnTo>
                      <a:pt x="119" y="4"/>
                    </a:lnTo>
                    <a:lnTo>
                      <a:pt x="116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6"/>
              <p:cNvSpPr>
                <a:spLocks/>
              </p:cNvSpPr>
              <p:nvPr/>
            </p:nvSpPr>
            <p:spPr bwMode="auto">
              <a:xfrm>
                <a:off x="3134" y="1175"/>
                <a:ext cx="14" cy="52"/>
              </a:xfrm>
              <a:custGeom>
                <a:avLst/>
                <a:gdLst>
                  <a:gd name="T0" fmla="*/ 8 w 14"/>
                  <a:gd name="T1" fmla="*/ 0 h 52"/>
                  <a:gd name="T2" fmla="*/ 0 w 14"/>
                  <a:gd name="T3" fmla="*/ 50 h 52"/>
                  <a:gd name="T4" fmla="*/ 6 w 14"/>
                  <a:gd name="T5" fmla="*/ 52 h 52"/>
                  <a:gd name="T6" fmla="*/ 14 w 14"/>
                  <a:gd name="T7" fmla="*/ 0 h 52"/>
                  <a:gd name="T8" fmla="*/ 8 w 14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2">
                    <a:moveTo>
                      <a:pt x="8" y="0"/>
                    </a:moveTo>
                    <a:lnTo>
                      <a:pt x="0" y="50"/>
                    </a:lnTo>
                    <a:lnTo>
                      <a:pt x="6" y="52"/>
                    </a:lnTo>
                    <a:lnTo>
                      <a:pt x="14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3057" y="1313"/>
                <a:ext cx="124" cy="30"/>
              </a:xfrm>
              <a:custGeom>
                <a:avLst/>
                <a:gdLst>
                  <a:gd name="T0" fmla="*/ 0 w 124"/>
                  <a:gd name="T1" fmla="*/ 7 h 30"/>
                  <a:gd name="T2" fmla="*/ 122 w 124"/>
                  <a:gd name="T3" fmla="*/ 30 h 30"/>
                  <a:gd name="T4" fmla="*/ 124 w 124"/>
                  <a:gd name="T5" fmla="*/ 24 h 30"/>
                  <a:gd name="T6" fmla="*/ 1 w 124"/>
                  <a:gd name="T7" fmla="*/ 0 h 30"/>
                  <a:gd name="T8" fmla="*/ 0 w 124"/>
                  <a:gd name="T9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30">
                    <a:moveTo>
                      <a:pt x="0" y="7"/>
                    </a:moveTo>
                    <a:lnTo>
                      <a:pt x="122" y="30"/>
                    </a:lnTo>
                    <a:lnTo>
                      <a:pt x="124" y="24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38"/>
              <p:cNvSpPr>
                <a:spLocks/>
              </p:cNvSpPr>
              <p:nvPr/>
            </p:nvSpPr>
            <p:spPr bwMode="auto">
              <a:xfrm>
                <a:off x="2922" y="2446"/>
                <a:ext cx="7" cy="195"/>
              </a:xfrm>
              <a:custGeom>
                <a:avLst/>
                <a:gdLst>
                  <a:gd name="T0" fmla="*/ 0 w 7"/>
                  <a:gd name="T1" fmla="*/ 0 h 195"/>
                  <a:gd name="T2" fmla="*/ 0 w 7"/>
                  <a:gd name="T3" fmla="*/ 195 h 195"/>
                  <a:gd name="T4" fmla="*/ 6 w 7"/>
                  <a:gd name="T5" fmla="*/ 195 h 195"/>
                  <a:gd name="T6" fmla="*/ 7 w 7"/>
                  <a:gd name="T7" fmla="*/ 0 h 195"/>
                  <a:gd name="T8" fmla="*/ 0 w 7"/>
                  <a:gd name="T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5">
                    <a:moveTo>
                      <a:pt x="0" y="0"/>
                    </a:moveTo>
                    <a:lnTo>
                      <a:pt x="0" y="195"/>
                    </a:lnTo>
                    <a:lnTo>
                      <a:pt x="6" y="195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9"/>
              <p:cNvSpPr>
                <a:spLocks/>
              </p:cNvSpPr>
              <p:nvPr/>
            </p:nvSpPr>
            <p:spPr bwMode="auto">
              <a:xfrm>
                <a:off x="2867" y="2469"/>
                <a:ext cx="122" cy="128"/>
              </a:xfrm>
              <a:custGeom>
                <a:avLst/>
                <a:gdLst>
                  <a:gd name="T0" fmla="*/ 0 w 122"/>
                  <a:gd name="T1" fmla="*/ 5 h 128"/>
                  <a:gd name="T2" fmla="*/ 117 w 122"/>
                  <a:gd name="T3" fmla="*/ 128 h 128"/>
                  <a:gd name="T4" fmla="*/ 122 w 122"/>
                  <a:gd name="T5" fmla="*/ 124 h 128"/>
                  <a:gd name="T6" fmla="*/ 5 w 122"/>
                  <a:gd name="T7" fmla="*/ 0 h 128"/>
                  <a:gd name="T8" fmla="*/ 0 w 122"/>
                  <a:gd name="T9" fmla="*/ 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8">
                    <a:moveTo>
                      <a:pt x="0" y="5"/>
                    </a:moveTo>
                    <a:lnTo>
                      <a:pt x="117" y="128"/>
                    </a:lnTo>
                    <a:lnTo>
                      <a:pt x="122" y="124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40"/>
              <p:cNvSpPr>
                <a:spLocks/>
              </p:cNvSpPr>
              <p:nvPr/>
            </p:nvSpPr>
            <p:spPr bwMode="auto">
              <a:xfrm>
                <a:off x="2872" y="2473"/>
                <a:ext cx="103" cy="119"/>
              </a:xfrm>
              <a:custGeom>
                <a:avLst/>
                <a:gdLst>
                  <a:gd name="T0" fmla="*/ 0 w 103"/>
                  <a:gd name="T1" fmla="*/ 114 h 119"/>
                  <a:gd name="T2" fmla="*/ 4 w 103"/>
                  <a:gd name="T3" fmla="*/ 119 h 119"/>
                  <a:gd name="T4" fmla="*/ 103 w 103"/>
                  <a:gd name="T5" fmla="*/ 3 h 119"/>
                  <a:gd name="T6" fmla="*/ 98 w 103"/>
                  <a:gd name="T7" fmla="*/ 0 h 119"/>
                  <a:gd name="T8" fmla="*/ 0 w 103"/>
                  <a:gd name="T9" fmla="*/ 11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19">
                    <a:moveTo>
                      <a:pt x="0" y="114"/>
                    </a:moveTo>
                    <a:lnTo>
                      <a:pt x="4" y="119"/>
                    </a:lnTo>
                    <a:lnTo>
                      <a:pt x="103" y="3"/>
                    </a:lnTo>
                    <a:lnTo>
                      <a:pt x="98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41"/>
              <p:cNvSpPr>
                <a:spLocks/>
              </p:cNvSpPr>
              <p:nvPr/>
            </p:nvSpPr>
            <p:spPr bwMode="auto">
              <a:xfrm>
                <a:off x="2924" y="2377"/>
                <a:ext cx="7" cy="52"/>
              </a:xfrm>
              <a:custGeom>
                <a:avLst/>
                <a:gdLst>
                  <a:gd name="T0" fmla="*/ 0 w 7"/>
                  <a:gd name="T1" fmla="*/ 0 h 52"/>
                  <a:gd name="T2" fmla="*/ 0 w 7"/>
                  <a:gd name="T3" fmla="*/ 52 h 52"/>
                  <a:gd name="T4" fmla="*/ 6 w 7"/>
                  <a:gd name="T5" fmla="*/ 52 h 52"/>
                  <a:gd name="T6" fmla="*/ 7 w 7"/>
                  <a:gd name="T7" fmla="*/ 0 h 52"/>
                  <a:gd name="T8" fmla="*/ 0 w 7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2">
                    <a:moveTo>
                      <a:pt x="0" y="0"/>
                    </a:moveTo>
                    <a:lnTo>
                      <a:pt x="0" y="52"/>
                    </a:lnTo>
                    <a:lnTo>
                      <a:pt x="6" y="52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42"/>
              <p:cNvSpPr>
                <a:spLocks/>
              </p:cNvSpPr>
              <p:nvPr/>
            </p:nvSpPr>
            <p:spPr bwMode="auto">
              <a:xfrm>
                <a:off x="2861" y="2528"/>
                <a:ext cx="126" cy="11"/>
              </a:xfrm>
              <a:custGeom>
                <a:avLst/>
                <a:gdLst>
                  <a:gd name="T0" fmla="*/ 0 w 126"/>
                  <a:gd name="T1" fmla="*/ 5 h 11"/>
                  <a:gd name="T2" fmla="*/ 126 w 126"/>
                  <a:gd name="T3" fmla="*/ 11 h 11"/>
                  <a:gd name="T4" fmla="*/ 126 w 126"/>
                  <a:gd name="T5" fmla="*/ 4 h 11"/>
                  <a:gd name="T6" fmla="*/ 0 w 126"/>
                  <a:gd name="T7" fmla="*/ 0 h 11"/>
                  <a:gd name="T8" fmla="*/ 0 w 126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1">
                    <a:moveTo>
                      <a:pt x="0" y="5"/>
                    </a:moveTo>
                    <a:lnTo>
                      <a:pt x="126" y="11"/>
                    </a:lnTo>
                    <a:lnTo>
                      <a:pt x="126" y="4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43"/>
              <p:cNvSpPr>
                <a:spLocks/>
              </p:cNvSpPr>
              <p:nvPr/>
            </p:nvSpPr>
            <p:spPr bwMode="auto">
              <a:xfrm>
                <a:off x="3454" y="1973"/>
                <a:ext cx="146" cy="55"/>
              </a:xfrm>
              <a:custGeom>
                <a:avLst/>
                <a:gdLst>
                  <a:gd name="T0" fmla="*/ 146 w 146"/>
                  <a:gd name="T1" fmla="*/ 6 h 55"/>
                  <a:gd name="T2" fmla="*/ 144 w 146"/>
                  <a:gd name="T3" fmla="*/ 0 h 55"/>
                  <a:gd name="T4" fmla="*/ 0 w 146"/>
                  <a:gd name="T5" fmla="*/ 48 h 55"/>
                  <a:gd name="T6" fmla="*/ 3 w 146"/>
                  <a:gd name="T7" fmla="*/ 55 h 55"/>
                  <a:gd name="T8" fmla="*/ 146 w 146"/>
                  <a:gd name="T9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55">
                    <a:moveTo>
                      <a:pt x="146" y="6"/>
                    </a:moveTo>
                    <a:lnTo>
                      <a:pt x="144" y="0"/>
                    </a:lnTo>
                    <a:lnTo>
                      <a:pt x="0" y="48"/>
                    </a:lnTo>
                    <a:lnTo>
                      <a:pt x="3" y="55"/>
                    </a:lnTo>
                    <a:lnTo>
                      <a:pt x="14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44"/>
              <p:cNvSpPr>
                <a:spLocks/>
              </p:cNvSpPr>
              <p:nvPr/>
            </p:nvSpPr>
            <p:spPr bwMode="auto">
              <a:xfrm>
                <a:off x="3443" y="2084"/>
                <a:ext cx="32" cy="47"/>
              </a:xfrm>
              <a:custGeom>
                <a:avLst/>
                <a:gdLst>
                  <a:gd name="T0" fmla="*/ 6 w 32"/>
                  <a:gd name="T1" fmla="*/ 47 h 47"/>
                  <a:gd name="T2" fmla="*/ 32 w 32"/>
                  <a:gd name="T3" fmla="*/ 2 h 47"/>
                  <a:gd name="T4" fmla="*/ 26 w 32"/>
                  <a:gd name="T5" fmla="*/ 0 h 47"/>
                  <a:gd name="T6" fmla="*/ 0 w 32"/>
                  <a:gd name="T7" fmla="*/ 44 h 47"/>
                  <a:gd name="T8" fmla="*/ 6 w 32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7">
                    <a:moveTo>
                      <a:pt x="6" y="47"/>
                    </a:moveTo>
                    <a:lnTo>
                      <a:pt x="32" y="2"/>
                    </a:lnTo>
                    <a:lnTo>
                      <a:pt x="26" y="0"/>
                    </a:lnTo>
                    <a:lnTo>
                      <a:pt x="0" y="44"/>
                    </a:lnTo>
                    <a:lnTo>
                      <a:pt x="6" y="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45"/>
              <p:cNvSpPr>
                <a:spLocks/>
              </p:cNvSpPr>
              <p:nvPr/>
            </p:nvSpPr>
            <p:spPr bwMode="auto">
              <a:xfrm>
                <a:off x="3472" y="1962"/>
                <a:ext cx="109" cy="73"/>
              </a:xfrm>
              <a:custGeom>
                <a:avLst/>
                <a:gdLst>
                  <a:gd name="T0" fmla="*/ 109 w 109"/>
                  <a:gd name="T1" fmla="*/ 68 h 73"/>
                  <a:gd name="T2" fmla="*/ 4 w 109"/>
                  <a:gd name="T3" fmla="*/ 0 h 73"/>
                  <a:gd name="T4" fmla="*/ 0 w 109"/>
                  <a:gd name="T5" fmla="*/ 5 h 73"/>
                  <a:gd name="T6" fmla="*/ 106 w 109"/>
                  <a:gd name="T7" fmla="*/ 73 h 73"/>
                  <a:gd name="T8" fmla="*/ 109 w 109"/>
                  <a:gd name="T9" fmla="*/ 6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3">
                    <a:moveTo>
                      <a:pt x="109" y="68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106" y="73"/>
                    </a:lnTo>
                    <a:lnTo>
                      <a:pt x="109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46"/>
              <p:cNvSpPr>
                <a:spLocks/>
              </p:cNvSpPr>
              <p:nvPr/>
            </p:nvSpPr>
            <p:spPr bwMode="auto">
              <a:xfrm>
                <a:off x="2888" y="1761"/>
                <a:ext cx="9" cy="52"/>
              </a:xfrm>
              <a:custGeom>
                <a:avLst/>
                <a:gdLst>
                  <a:gd name="T0" fmla="*/ 3 w 9"/>
                  <a:gd name="T1" fmla="*/ 0 h 52"/>
                  <a:gd name="T2" fmla="*/ 0 w 9"/>
                  <a:gd name="T3" fmla="*/ 52 h 52"/>
                  <a:gd name="T4" fmla="*/ 7 w 9"/>
                  <a:gd name="T5" fmla="*/ 52 h 52"/>
                  <a:gd name="T6" fmla="*/ 9 w 9"/>
                  <a:gd name="T7" fmla="*/ 0 h 52"/>
                  <a:gd name="T8" fmla="*/ 3 w 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2">
                    <a:moveTo>
                      <a:pt x="3" y="0"/>
                    </a:moveTo>
                    <a:lnTo>
                      <a:pt x="0" y="52"/>
                    </a:lnTo>
                    <a:lnTo>
                      <a:pt x="7" y="5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47"/>
              <p:cNvSpPr>
                <a:spLocks/>
              </p:cNvSpPr>
              <p:nvPr/>
            </p:nvSpPr>
            <p:spPr bwMode="auto">
              <a:xfrm>
                <a:off x="2038" y="1699"/>
                <a:ext cx="57" cy="191"/>
              </a:xfrm>
              <a:custGeom>
                <a:avLst/>
                <a:gdLst>
                  <a:gd name="T0" fmla="*/ 0 w 57"/>
                  <a:gd name="T1" fmla="*/ 2 h 191"/>
                  <a:gd name="T2" fmla="*/ 51 w 57"/>
                  <a:gd name="T3" fmla="*/ 191 h 191"/>
                  <a:gd name="T4" fmla="*/ 57 w 57"/>
                  <a:gd name="T5" fmla="*/ 190 h 191"/>
                  <a:gd name="T6" fmla="*/ 7 w 57"/>
                  <a:gd name="T7" fmla="*/ 0 h 191"/>
                  <a:gd name="T8" fmla="*/ 0 w 57"/>
                  <a:gd name="T9" fmla="*/ 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91">
                    <a:moveTo>
                      <a:pt x="0" y="2"/>
                    </a:moveTo>
                    <a:lnTo>
                      <a:pt x="51" y="191"/>
                    </a:lnTo>
                    <a:lnTo>
                      <a:pt x="57" y="190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8"/>
              <p:cNvSpPr>
                <a:spLocks/>
              </p:cNvSpPr>
              <p:nvPr/>
            </p:nvSpPr>
            <p:spPr bwMode="auto">
              <a:xfrm>
                <a:off x="1992" y="1737"/>
                <a:ext cx="149" cy="95"/>
              </a:xfrm>
              <a:custGeom>
                <a:avLst/>
                <a:gdLst>
                  <a:gd name="T0" fmla="*/ 0 w 149"/>
                  <a:gd name="T1" fmla="*/ 6 h 95"/>
                  <a:gd name="T2" fmla="*/ 145 w 149"/>
                  <a:gd name="T3" fmla="*/ 95 h 95"/>
                  <a:gd name="T4" fmla="*/ 149 w 149"/>
                  <a:gd name="T5" fmla="*/ 89 h 95"/>
                  <a:gd name="T6" fmla="*/ 4 w 149"/>
                  <a:gd name="T7" fmla="*/ 0 h 95"/>
                  <a:gd name="T8" fmla="*/ 0 w 149"/>
                  <a:gd name="T9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95">
                    <a:moveTo>
                      <a:pt x="0" y="6"/>
                    </a:moveTo>
                    <a:lnTo>
                      <a:pt x="145" y="95"/>
                    </a:lnTo>
                    <a:lnTo>
                      <a:pt x="149" y="89"/>
                    </a:lnTo>
                    <a:lnTo>
                      <a:pt x="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9"/>
              <p:cNvSpPr>
                <a:spLocks/>
              </p:cNvSpPr>
              <p:nvPr/>
            </p:nvSpPr>
            <p:spPr bwMode="auto">
              <a:xfrm>
                <a:off x="2026" y="1715"/>
                <a:ext cx="71" cy="139"/>
              </a:xfrm>
              <a:custGeom>
                <a:avLst/>
                <a:gdLst>
                  <a:gd name="T0" fmla="*/ 0 w 71"/>
                  <a:gd name="T1" fmla="*/ 137 h 139"/>
                  <a:gd name="T2" fmla="*/ 6 w 71"/>
                  <a:gd name="T3" fmla="*/ 139 h 139"/>
                  <a:gd name="T4" fmla="*/ 71 w 71"/>
                  <a:gd name="T5" fmla="*/ 2 h 139"/>
                  <a:gd name="T6" fmla="*/ 65 w 71"/>
                  <a:gd name="T7" fmla="*/ 0 h 139"/>
                  <a:gd name="T8" fmla="*/ 0 w 71"/>
                  <a:gd name="T9" fmla="*/ 13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39">
                    <a:moveTo>
                      <a:pt x="0" y="137"/>
                    </a:moveTo>
                    <a:lnTo>
                      <a:pt x="6" y="139"/>
                    </a:lnTo>
                    <a:lnTo>
                      <a:pt x="71" y="2"/>
                    </a:lnTo>
                    <a:lnTo>
                      <a:pt x="65" y="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50"/>
              <p:cNvSpPr>
                <a:spLocks/>
              </p:cNvSpPr>
              <p:nvPr/>
            </p:nvSpPr>
            <p:spPr bwMode="auto">
              <a:xfrm>
                <a:off x="2023" y="1634"/>
                <a:ext cx="19" cy="52"/>
              </a:xfrm>
              <a:custGeom>
                <a:avLst/>
                <a:gdLst>
                  <a:gd name="T0" fmla="*/ 0 w 19"/>
                  <a:gd name="T1" fmla="*/ 1 h 52"/>
                  <a:gd name="T2" fmla="*/ 13 w 19"/>
                  <a:gd name="T3" fmla="*/ 52 h 52"/>
                  <a:gd name="T4" fmla="*/ 19 w 19"/>
                  <a:gd name="T5" fmla="*/ 49 h 52"/>
                  <a:gd name="T6" fmla="*/ 5 w 19"/>
                  <a:gd name="T7" fmla="*/ 0 h 52"/>
                  <a:gd name="T8" fmla="*/ 0 w 19"/>
                  <a:gd name="T9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2">
                    <a:moveTo>
                      <a:pt x="0" y="1"/>
                    </a:moveTo>
                    <a:lnTo>
                      <a:pt x="13" y="52"/>
                    </a:lnTo>
                    <a:lnTo>
                      <a:pt x="19" y="49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51"/>
              <p:cNvSpPr>
                <a:spLocks/>
              </p:cNvSpPr>
              <p:nvPr/>
            </p:nvSpPr>
            <p:spPr bwMode="auto">
              <a:xfrm>
                <a:off x="2001" y="1769"/>
                <a:ext cx="124" cy="33"/>
              </a:xfrm>
              <a:custGeom>
                <a:avLst/>
                <a:gdLst>
                  <a:gd name="T0" fmla="*/ 2 w 124"/>
                  <a:gd name="T1" fmla="*/ 33 h 33"/>
                  <a:gd name="T2" fmla="*/ 124 w 124"/>
                  <a:gd name="T3" fmla="*/ 5 h 33"/>
                  <a:gd name="T4" fmla="*/ 123 w 124"/>
                  <a:gd name="T5" fmla="*/ 0 h 33"/>
                  <a:gd name="T6" fmla="*/ 0 w 124"/>
                  <a:gd name="T7" fmla="*/ 27 h 33"/>
                  <a:gd name="T8" fmla="*/ 2 w 124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33">
                    <a:moveTo>
                      <a:pt x="2" y="33"/>
                    </a:moveTo>
                    <a:lnTo>
                      <a:pt x="124" y="5"/>
                    </a:lnTo>
                    <a:lnTo>
                      <a:pt x="123" y="0"/>
                    </a:lnTo>
                    <a:lnTo>
                      <a:pt x="0" y="27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52"/>
              <p:cNvSpPr>
                <a:spLocks/>
              </p:cNvSpPr>
              <p:nvPr/>
            </p:nvSpPr>
            <p:spPr bwMode="auto">
              <a:xfrm>
                <a:off x="2778" y="1472"/>
                <a:ext cx="37" cy="196"/>
              </a:xfrm>
              <a:custGeom>
                <a:avLst/>
                <a:gdLst>
                  <a:gd name="T0" fmla="*/ 0 w 37"/>
                  <a:gd name="T1" fmla="*/ 2 h 196"/>
                  <a:gd name="T2" fmla="*/ 31 w 37"/>
                  <a:gd name="T3" fmla="*/ 196 h 196"/>
                  <a:gd name="T4" fmla="*/ 37 w 37"/>
                  <a:gd name="T5" fmla="*/ 195 h 196"/>
                  <a:gd name="T6" fmla="*/ 6 w 37"/>
                  <a:gd name="T7" fmla="*/ 0 h 196"/>
                  <a:gd name="T8" fmla="*/ 0 w 37"/>
                  <a:gd name="T9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96">
                    <a:moveTo>
                      <a:pt x="0" y="2"/>
                    </a:moveTo>
                    <a:lnTo>
                      <a:pt x="31" y="196"/>
                    </a:lnTo>
                    <a:lnTo>
                      <a:pt x="37" y="195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53"/>
              <p:cNvSpPr>
                <a:spLocks/>
              </p:cNvSpPr>
              <p:nvPr/>
            </p:nvSpPr>
            <p:spPr bwMode="auto">
              <a:xfrm>
                <a:off x="2728" y="1506"/>
                <a:ext cx="139" cy="107"/>
              </a:xfrm>
              <a:custGeom>
                <a:avLst/>
                <a:gdLst>
                  <a:gd name="T0" fmla="*/ 0 w 139"/>
                  <a:gd name="T1" fmla="*/ 6 h 107"/>
                  <a:gd name="T2" fmla="*/ 136 w 139"/>
                  <a:gd name="T3" fmla="*/ 107 h 107"/>
                  <a:gd name="T4" fmla="*/ 139 w 139"/>
                  <a:gd name="T5" fmla="*/ 102 h 107"/>
                  <a:gd name="T6" fmla="*/ 3 w 139"/>
                  <a:gd name="T7" fmla="*/ 0 h 107"/>
                  <a:gd name="T8" fmla="*/ 0 w 139"/>
                  <a:gd name="T9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07">
                    <a:moveTo>
                      <a:pt x="0" y="6"/>
                    </a:moveTo>
                    <a:lnTo>
                      <a:pt x="136" y="107"/>
                    </a:lnTo>
                    <a:lnTo>
                      <a:pt x="139" y="102"/>
                    </a:lnTo>
                    <a:lnTo>
                      <a:pt x="3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4"/>
              <p:cNvSpPr>
                <a:spLocks/>
              </p:cNvSpPr>
              <p:nvPr/>
            </p:nvSpPr>
            <p:spPr bwMode="auto">
              <a:xfrm>
                <a:off x="2751" y="1493"/>
                <a:ext cx="82" cy="133"/>
              </a:xfrm>
              <a:custGeom>
                <a:avLst/>
                <a:gdLst>
                  <a:gd name="T0" fmla="*/ 0 w 82"/>
                  <a:gd name="T1" fmla="*/ 130 h 133"/>
                  <a:gd name="T2" fmla="*/ 6 w 82"/>
                  <a:gd name="T3" fmla="*/ 133 h 133"/>
                  <a:gd name="T4" fmla="*/ 82 w 82"/>
                  <a:gd name="T5" fmla="*/ 3 h 133"/>
                  <a:gd name="T6" fmla="*/ 77 w 82"/>
                  <a:gd name="T7" fmla="*/ 0 h 133"/>
                  <a:gd name="T8" fmla="*/ 0 w 82"/>
                  <a:gd name="T9" fmla="*/ 13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33">
                    <a:moveTo>
                      <a:pt x="0" y="130"/>
                    </a:moveTo>
                    <a:lnTo>
                      <a:pt x="6" y="133"/>
                    </a:lnTo>
                    <a:lnTo>
                      <a:pt x="82" y="3"/>
                    </a:lnTo>
                    <a:lnTo>
                      <a:pt x="77" y="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5"/>
              <p:cNvSpPr>
                <a:spLocks/>
              </p:cNvSpPr>
              <p:nvPr/>
            </p:nvSpPr>
            <p:spPr bwMode="auto">
              <a:xfrm>
                <a:off x="2768" y="1406"/>
                <a:ext cx="15" cy="52"/>
              </a:xfrm>
              <a:custGeom>
                <a:avLst/>
                <a:gdLst>
                  <a:gd name="T0" fmla="*/ 0 w 15"/>
                  <a:gd name="T1" fmla="*/ 1 h 52"/>
                  <a:gd name="T2" fmla="*/ 9 w 15"/>
                  <a:gd name="T3" fmla="*/ 52 h 52"/>
                  <a:gd name="T4" fmla="*/ 15 w 15"/>
                  <a:gd name="T5" fmla="*/ 51 h 52"/>
                  <a:gd name="T6" fmla="*/ 7 w 15"/>
                  <a:gd name="T7" fmla="*/ 0 h 52"/>
                  <a:gd name="T8" fmla="*/ 0 w 15"/>
                  <a:gd name="T9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2">
                    <a:moveTo>
                      <a:pt x="0" y="1"/>
                    </a:moveTo>
                    <a:lnTo>
                      <a:pt x="9" y="52"/>
                    </a:lnTo>
                    <a:lnTo>
                      <a:pt x="15" y="51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6"/>
              <p:cNvSpPr>
                <a:spLocks/>
              </p:cNvSpPr>
              <p:nvPr/>
            </p:nvSpPr>
            <p:spPr bwMode="auto">
              <a:xfrm>
                <a:off x="2731" y="1549"/>
                <a:ext cx="125" cy="22"/>
              </a:xfrm>
              <a:custGeom>
                <a:avLst/>
                <a:gdLst>
                  <a:gd name="T0" fmla="*/ 1 w 125"/>
                  <a:gd name="T1" fmla="*/ 22 h 22"/>
                  <a:gd name="T2" fmla="*/ 125 w 125"/>
                  <a:gd name="T3" fmla="*/ 6 h 22"/>
                  <a:gd name="T4" fmla="*/ 124 w 125"/>
                  <a:gd name="T5" fmla="*/ 0 h 22"/>
                  <a:gd name="T6" fmla="*/ 0 w 125"/>
                  <a:gd name="T7" fmla="*/ 15 h 22"/>
                  <a:gd name="T8" fmla="*/ 1 w 125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22">
                    <a:moveTo>
                      <a:pt x="1" y="22"/>
                    </a:moveTo>
                    <a:lnTo>
                      <a:pt x="125" y="6"/>
                    </a:lnTo>
                    <a:lnTo>
                      <a:pt x="124" y="0"/>
                    </a:lnTo>
                    <a:lnTo>
                      <a:pt x="0" y="15"/>
                    </a:ln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/>
              <p:cNvSpPr>
                <a:spLocks/>
              </p:cNvSpPr>
              <p:nvPr/>
            </p:nvSpPr>
            <p:spPr bwMode="auto">
              <a:xfrm>
                <a:off x="2380" y="1899"/>
                <a:ext cx="83" cy="183"/>
              </a:xfrm>
              <a:custGeom>
                <a:avLst/>
                <a:gdLst>
                  <a:gd name="T0" fmla="*/ 0 w 83"/>
                  <a:gd name="T1" fmla="*/ 2 h 183"/>
                  <a:gd name="T2" fmla="*/ 76 w 83"/>
                  <a:gd name="T3" fmla="*/ 183 h 183"/>
                  <a:gd name="T4" fmla="*/ 83 w 83"/>
                  <a:gd name="T5" fmla="*/ 181 h 183"/>
                  <a:gd name="T6" fmla="*/ 5 w 83"/>
                  <a:gd name="T7" fmla="*/ 0 h 183"/>
                  <a:gd name="T8" fmla="*/ 0 w 83"/>
                  <a:gd name="T9" fmla="*/ 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83">
                    <a:moveTo>
                      <a:pt x="0" y="2"/>
                    </a:moveTo>
                    <a:lnTo>
                      <a:pt x="76" y="183"/>
                    </a:lnTo>
                    <a:lnTo>
                      <a:pt x="83" y="181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8"/>
              <p:cNvSpPr>
                <a:spLocks/>
              </p:cNvSpPr>
              <p:nvPr/>
            </p:nvSpPr>
            <p:spPr bwMode="auto">
              <a:xfrm>
                <a:off x="2339" y="1944"/>
                <a:ext cx="160" cy="73"/>
              </a:xfrm>
              <a:custGeom>
                <a:avLst/>
                <a:gdLst>
                  <a:gd name="T0" fmla="*/ 0 w 160"/>
                  <a:gd name="T1" fmla="*/ 6 h 73"/>
                  <a:gd name="T2" fmla="*/ 158 w 160"/>
                  <a:gd name="T3" fmla="*/ 73 h 73"/>
                  <a:gd name="T4" fmla="*/ 160 w 160"/>
                  <a:gd name="T5" fmla="*/ 66 h 73"/>
                  <a:gd name="T6" fmla="*/ 4 w 160"/>
                  <a:gd name="T7" fmla="*/ 0 h 73"/>
                  <a:gd name="T8" fmla="*/ 0 w 160"/>
                  <a:gd name="T9" fmla="*/ 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73">
                    <a:moveTo>
                      <a:pt x="0" y="6"/>
                    </a:moveTo>
                    <a:lnTo>
                      <a:pt x="158" y="73"/>
                    </a:lnTo>
                    <a:lnTo>
                      <a:pt x="160" y="66"/>
                    </a:lnTo>
                    <a:lnTo>
                      <a:pt x="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9"/>
              <p:cNvSpPr>
                <a:spLocks/>
              </p:cNvSpPr>
              <p:nvPr/>
            </p:nvSpPr>
            <p:spPr bwMode="auto">
              <a:xfrm>
                <a:off x="2389" y="1908"/>
                <a:ext cx="51" cy="146"/>
              </a:xfrm>
              <a:custGeom>
                <a:avLst/>
                <a:gdLst>
                  <a:gd name="T0" fmla="*/ 0 w 51"/>
                  <a:gd name="T1" fmla="*/ 145 h 146"/>
                  <a:gd name="T2" fmla="*/ 5 w 51"/>
                  <a:gd name="T3" fmla="*/ 146 h 146"/>
                  <a:gd name="T4" fmla="*/ 51 w 51"/>
                  <a:gd name="T5" fmla="*/ 1 h 146"/>
                  <a:gd name="T6" fmla="*/ 45 w 51"/>
                  <a:gd name="T7" fmla="*/ 0 h 146"/>
                  <a:gd name="T8" fmla="*/ 0 w 51"/>
                  <a:gd name="T9" fmla="*/ 14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46">
                    <a:moveTo>
                      <a:pt x="0" y="145"/>
                    </a:moveTo>
                    <a:lnTo>
                      <a:pt x="5" y="146"/>
                    </a:lnTo>
                    <a:lnTo>
                      <a:pt x="51" y="1"/>
                    </a:lnTo>
                    <a:lnTo>
                      <a:pt x="45" y="0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0"/>
              <p:cNvSpPr>
                <a:spLocks/>
              </p:cNvSpPr>
              <p:nvPr/>
            </p:nvSpPr>
            <p:spPr bwMode="auto">
              <a:xfrm>
                <a:off x="2354" y="1836"/>
                <a:ext cx="27" cy="51"/>
              </a:xfrm>
              <a:custGeom>
                <a:avLst/>
                <a:gdLst>
                  <a:gd name="T0" fmla="*/ 0 w 27"/>
                  <a:gd name="T1" fmla="*/ 2 h 51"/>
                  <a:gd name="T2" fmla="*/ 20 w 27"/>
                  <a:gd name="T3" fmla="*/ 51 h 51"/>
                  <a:gd name="T4" fmla="*/ 27 w 27"/>
                  <a:gd name="T5" fmla="*/ 47 h 51"/>
                  <a:gd name="T6" fmla="*/ 7 w 27"/>
                  <a:gd name="T7" fmla="*/ 0 h 51"/>
                  <a:gd name="T8" fmla="*/ 0 w 27"/>
                  <a:gd name="T9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1">
                    <a:moveTo>
                      <a:pt x="0" y="2"/>
                    </a:moveTo>
                    <a:lnTo>
                      <a:pt x="20" y="51"/>
                    </a:lnTo>
                    <a:lnTo>
                      <a:pt x="27" y="47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1"/>
              <p:cNvSpPr>
                <a:spLocks/>
              </p:cNvSpPr>
              <p:nvPr/>
            </p:nvSpPr>
            <p:spPr bwMode="auto">
              <a:xfrm>
                <a:off x="2356" y="1956"/>
                <a:ext cx="120" cy="51"/>
              </a:xfrm>
              <a:custGeom>
                <a:avLst/>
                <a:gdLst>
                  <a:gd name="T0" fmla="*/ 2 w 120"/>
                  <a:gd name="T1" fmla="*/ 51 h 51"/>
                  <a:gd name="T2" fmla="*/ 120 w 120"/>
                  <a:gd name="T3" fmla="*/ 6 h 51"/>
                  <a:gd name="T4" fmla="*/ 117 w 120"/>
                  <a:gd name="T5" fmla="*/ 0 h 51"/>
                  <a:gd name="T6" fmla="*/ 0 w 120"/>
                  <a:gd name="T7" fmla="*/ 45 h 51"/>
                  <a:gd name="T8" fmla="*/ 2 w 120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51">
                    <a:moveTo>
                      <a:pt x="2" y="51"/>
                    </a:moveTo>
                    <a:lnTo>
                      <a:pt x="120" y="6"/>
                    </a:lnTo>
                    <a:lnTo>
                      <a:pt x="117" y="0"/>
                    </a:lnTo>
                    <a:lnTo>
                      <a:pt x="0" y="45"/>
                    </a:lnTo>
                    <a:lnTo>
                      <a:pt x="2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2"/>
              <p:cNvSpPr>
                <a:spLocks/>
              </p:cNvSpPr>
              <p:nvPr/>
            </p:nvSpPr>
            <p:spPr bwMode="auto">
              <a:xfrm>
                <a:off x="3750" y="1868"/>
                <a:ext cx="105" cy="171"/>
              </a:xfrm>
              <a:custGeom>
                <a:avLst/>
                <a:gdLst>
                  <a:gd name="T0" fmla="*/ 5 w 105"/>
                  <a:gd name="T1" fmla="*/ 171 h 171"/>
                  <a:gd name="T2" fmla="*/ 105 w 105"/>
                  <a:gd name="T3" fmla="*/ 3 h 171"/>
                  <a:gd name="T4" fmla="*/ 101 w 105"/>
                  <a:gd name="T5" fmla="*/ 0 h 171"/>
                  <a:gd name="T6" fmla="*/ 0 w 105"/>
                  <a:gd name="T7" fmla="*/ 168 h 171"/>
                  <a:gd name="T8" fmla="*/ 5 w 105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71">
                    <a:moveTo>
                      <a:pt x="5" y="171"/>
                    </a:moveTo>
                    <a:lnTo>
                      <a:pt x="105" y="3"/>
                    </a:lnTo>
                    <a:lnTo>
                      <a:pt x="101" y="0"/>
                    </a:lnTo>
                    <a:lnTo>
                      <a:pt x="0" y="168"/>
                    </a:lnTo>
                    <a:lnTo>
                      <a:pt x="5" y="1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3"/>
              <p:cNvSpPr>
                <a:spLocks/>
              </p:cNvSpPr>
              <p:nvPr/>
            </p:nvSpPr>
            <p:spPr bwMode="auto">
              <a:xfrm>
                <a:off x="3773" y="1877"/>
                <a:ext cx="45" cy="167"/>
              </a:xfrm>
              <a:custGeom>
                <a:avLst/>
                <a:gdLst>
                  <a:gd name="T0" fmla="*/ 45 w 45"/>
                  <a:gd name="T1" fmla="*/ 166 h 167"/>
                  <a:gd name="T2" fmla="*/ 7 w 45"/>
                  <a:gd name="T3" fmla="*/ 0 h 167"/>
                  <a:gd name="T4" fmla="*/ 0 w 45"/>
                  <a:gd name="T5" fmla="*/ 2 h 167"/>
                  <a:gd name="T6" fmla="*/ 38 w 45"/>
                  <a:gd name="T7" fmla="*/ 167 h 167"/>
                  <a:gd name="T8" fmla="*/ 45 w 45"/>
                  <a:gd name="T9" fmla="*/ 16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67">
                    <a:moveTo>
                      <a:pt x="45" y="166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38" y="167"/>
                    </a:lnTo>
                    <a:lnTo>
                      <a:pt x="45" y="1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4"/>
              <p:cNvSpPr>
                <a:spLocks/>
              </p:cNvSpPr>
              <p:nvPr/>
            </p:nvSpPr>
            <p:spPr bwMode="auto">
              <a:xfrm>
                <a:off x="3726" y="1937"/>
                <a:ext cx="146" cy="55"/>
              </a:xfrm>
              <a:custGeom>
                <a:avLst/>
                <a:gdLst>
                  <a:gd name="T0" fmla="*/ 146 w 146"/>
                  <a:gd name="T1" fmla="*/ 6 h 55"/>
                  <a:gd name="T2" fmla="*/ 144 w 146"/>
                  <a:gd name="T3" fmla="*/ 0 h 55"/>
                  <a:gd name="T4" fmla="*/ 0 w 146"/>
                  <a:gd name="T5" fmla="*/ 48 h 55"/>
                  <a:gd name="T6" fmla="*/ 2 w 146"/>
                  <a:gd name="T7" fmla="*/ 55 h 55"/>
                  <a:gd name="T8" fmla="*/ 146 w 146"/>
                  <a:gd name="T9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55">
                    <a:moveTo>
                      <a:pt x="146" y="6"/>
                    </a:moveTo>
                    <a:lnTo>
                      <a:pt x="144" y="0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14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5"/>
              <p:cNvSpPr>
                <a:spLocks/>
              </p:cNvSpPr>
              <p:nvPr/>
            </p:nvSpPr>
            <p:spPr bwMode="auto">
              <a:xfrm>
                <a:off x="3744" y="1926"/>
                <a:ext cx="109" cy="73"/>
              </a:xfrm>
              <a:custGeom>
                <a:avLst/>
                <a:gdLst>
                  <a:gd name="T0" fmla="*/ 109 w 109"/>
                  <a:gd name="T1" fmla="*/ 68 h 73"/>
                  <a:gd name="T2" fmla="*/ 4 w 109"/>
                  <a:gd name="T3" fmla="*/ 0 h 73"/>
                  <a:gd name="T4" fmla="*/ 0 w 109"/>
                  <a:gd name="T5" fmla="*/ 6 h 73"/>
                  <a:gd name="T6" fmla="*/ 106 w 109"/>
                  <a:gd name="T7" fmla="*/ 73 h 73"/>
                  <a:gd name="T8" fmla="*/ 109 w 109"/>
                  <a:gd name="T9" fmla="*/ 6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3">
                    <a:moveTo>
                      <a:pt x="109" y="68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106" y="73"/>
                    </a:lnTo>
                    <a:lnTo>
                      <a:pt x="109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6"/>
              <p:cNvSpPr>
                <a:spLocks/>
              </p:cNvSpPr>
              <p:nvPr/>
            </p:nvSpPr>
            <p:spPr bwMode="auto">
              <a:xfrm>
                <a:off x="2032" y="2287"/>
                <a:ext cx="1914" cy="976"/>
              </a:xfrm>
              <a:custGeom>
                <a:avLst/>
                <a:gdLst>
                  <a:gd name="T0" fmla="*/ 1914 w 1914"/>
                  <a:gd name="T1" fmla="*/ 210 h 976"/>
                  <a:gd name="T2" fmla="*/ 1842 w 1914"/>
                  <a:gd name="T3" fmla="*/ 812 h 976"/>
                  <a:gd name="T4" fmla="*/ 1803 w 1914"/>
                  <a:gd name="T5" fmla="*/ 818 h 976"/>
                  <a:gd name="T6" fmla="*/ 1803 w 1914"/>
                  <a:gd name="T7" fmla="*/ 647 h 976"/>
                  <a:gd name="T8" fmla="*/ 623 w 1914"/>
                  <a:gd name="T9" fmla="*/ 795 h 976"/>
                  <a:gd name="T10" fmla="*/ 608 w 1914"/>
                  <a:gd name="T11" fmla="*/ 976 h 976"/>
                  <a:gd name="T12" fmla="*/ 570 w 1914"/>
                  <a:gd name="T13" fmla="*/ 976 h 976"/>
                  <a:gd name="T14" fmla="*/ 553 w 1914"/>
                  <a:gd name="T15" fmla="*/ 965 h 976"/>
                  <a:gd name="T16" fmla="*/ 553 w 1914"/>
                  <a:gd name="T17" fmla="*/ 773 h 976"/>
                  <a:gd name="T18" fmla="*/ 87 w 1914"/>
                  <a:gd name="T19" fmla="*/ 482 h 976"/>
                  <a:gd name="T20" fmla="*/ 82 w 1914"/>
                  <a:gd name="T21" fmla="*/ 658 h 976"/>
                  <a:gd name="T22" fmla="*/ 55 w 1914"/>
                  <a:gd name="T23" fmla="*/ 656 h 976"/>
                  <a:gd name="T24" fmla="*/ 38 w 1914"/>
                  <a:gd name="T25" fmla="*/ 658 h 976"/>
                  <a:gd name="T26" fmla="*/ 0 w 1914"/>
                  <a:gd name="T27" fmla="*/ 126 h 976"/>
                  <a:gd name="T28" fmla="*/ 0 w 1914"/>
                  <a:gd name="T29" fmla="*/ 123 h 976"/>
                  <a:gd name="T30" fmla="*/ 0 w 1914"/>
                  <a:gd name="T31" fmla="*/ 113 h 976"/>
                  <a:gd name="T32" fmla="*/ 1 w 1914"/>
                  <a:gd name="T33" fmla="*/ 99 h 976"/>
                  <a:gd name="T34" fmla="*/ 3 w 1914"/>
                  <a:gd name="T35" fmla="*/ 85 h 976"/>
                  <a:gd name="T36" fmla="*/ 6 w 1914"/>
                  <a:gd name="T37" fmla="*/ 69 h 976"/>
                  <a:gd name="T38" fmla="*/ 13 w 1914"/>
                  <a:gd name="T39" fmla="*/ 55 h 976"/>
                  <a:gd name="T40" fmla="*/ 23 w 1914"/>
                  <a:gd name="T41" fmla="*/ 46 h 976"/>
                  <a:gd name="T42" fmla="*/ 37 w 1914"/>
                  <a:gd name="T43" fmla="*/ 43 h 976"/>
                  <a:gd name="T44" fmla="*/ 1227 w 1914"/>
                  <a:gd name="T45" fmla="*/ 0 h 976"/>
                  <a:gd name="T46" fmla="*/ 1914 w 1914"/>
                  <a:gd name="T47" fmla="*/ 210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14" h="976">
                    <a:moveTo>
                      <a:pt x="1914" y="210"/>
                    </a:moveTo>
                    <a:lnTo>
                      <a:pt x="1842" y="812"/>
                    </a:lnTo>
                    <a:lnTo>
                      <a:pt x="1803" y="818"/>
                    </a:lnTo>
                    <a:lnTo>
                      <a:pt x="1803" y="647"/>
                    </a:lnTo>
                    <a:lnTo>
                      <a:pt x="623" y="795"/>
                    </a:lnTo>
                    <a:lnTo>
                      <a:pt x="608" y="976"/>
                    </a:lnTo>
                    <a:lnTo>
                      <a:pt x="570" y="976"/>
                    </a:lnTo>
                    <a:lnTo>
                      <a:pt x="553" y="965"/>
                    </a:lnTo>
                    <a:lnTo>
                      <a:pt x="553" y="773"/>
                    </a:lnTo>
                    <a:lnTo>
                      <a:pt x="87" y="482"/>
                    </a:lnTo>
                    <a:lnTo>
                      <a:pt x="82" y="658"/>
                    </a:lnTo>
                    <a:lnTo>
                      <a:pt x="55" y="656"/>
                    </a:lnTo>
                    <a:lnTo>
                      <a:pt x="38" y="658"/>
                    </a:lnTo>
                    <a:lnTo>
                      <a:pt x="0" y="126"/>
                    </a:lnTo>
                    <a:lnTo>
                      <a:pt x="0" y="123"/>
                    </a:lnTo>
                    <a:lnTo>
                      <a:pt x="0" y="113"/>
                    </a:lnTo>
                    <a:lnTo>
                      <a:pt x="1" y="99"/>
                    </a:lnTo>
                    <a:lnTo>
                      <a:pt x="3" y="85"/>
                    </a:lnTo>
                    <a:lnTo>
                      <a:pt x="6" y="69"/>
                    </a:lnTo>
                    <a:lnTo>
                      <a:pt x="13" y="55"/>
                    </a:lnTo>
                    <a:lnTo>
                      <a:pt x="23" y="46"/>
                    </a:lnTo>
                    <a:lnTo>
                      <a:pt x="37" y="43"/>
                    </a:lnTo>
                    <a:lnTo>
                      <a:pt x="1227" y="0"/>
                    </a:lnTo>
                    <a:lnTo>
                      <a:pt x="1914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7"/>
              <p:cNvSpPr>
                <a:spLocks/>
              </p:cNvSpPr>
              <p:nvPr/>
            </p:nvSpPr>
            <p:spPr bwMode="auto">
              <a:xfrm>
                <a:off x="3259" y="1930"/>
                <a:ext cx="713" cy="599"/>
              </a:xfrm>
              <a:custGeom>
                <a:avLst/>
                <a:gdLst>
                  <a:gd name="T0" fmla="*/ 713 w 713"/>
                  <a:gd name="T1" fmla="*/ 185 h 599"/>
                  <a:gd name="T2" fmla="*/ 686 w 713"/>
                  <a:gd name="T3" fmla="*/ 588 h 599"/>
                  <a:gd name="T4" fmla="*/ 634 w 713"/>
                  <a:gd name="T5" fmla="*/ 599 h 599"/>
                  <a:gd name="T6" fmla="*/ 11 w 713"/>
                  <a:gd name="T7" fmla="*/ 403 h 599"/>
                  <a:gd name="T8" fmla="*/ 0 w 713"/>
                  <a:gd name="T9" fmla="*/ 62 h 599"/>
                  <a:gd name="T10" fmla="*/ 3 w 713"/>
                  <a:gd name="T11" fmla="*/ 60 h 599"/>
                  <a:gd name="T12" fmla="*/ 16 w 713"/>
                  <a:gd name="T13" fmla="*/ 54 h 599"/>
                  <a:gd name="T14" fmla="*/ 34 w 713"/>
                  <a:gd name="T15" fmla="*/ 45 h 599"/>
                  <a:gd name="T16" fmla="*/ 59 w 713"/>
                  <a:gd name="T17" fmla="*/ 36 h 599"/>
                  <a:gd name="T18" fmla="*/ 90 w 713"/>
                  <a:gd name="T19" fmla="*/ 25 h 599"/>
                  <a:gd name="T20" fmla="*/ 127 w 713"/>
                  <a:gd name="T21" fmla="*/ 16 h 599"/>
                  <a:gd name="T22" fmla="*/ 169 w 713"/>
                  <a:gd name="T23" fmla="*/ 7 h 599"/>
                  <a:gd name="T24" fmla="*/ 217 w 713"/>
                  <a:gd name="T25" fmla="*/ 2 h 599"/>
                  <a:gd name="T26" fmla="*/ 268 w 713"/>
                  <a:gd name="T27" fmla="*/ 0 h 599"/>
                  <a:gd name="T28" fmla="*/ 323 w 713"/>
                  <a:gd name="T29" fmla="*/ 4 h 599"/>
                  <a:gd name="T30" fmla="*/ 383 w 713"/>
                  <a:gd name="T31" fmla="*/ 13 h 599"/>
                  <a:gd name="T32" fmla="*/ 445 w 713"/>
                  <a:gd name="T33" fmla="*/ 28 h 599"/>
                  <a:gd name="T34" fmla="*/ 509 w 713"/>
                  <a:gd name="T35" fmla="*/ 53 h 599"/>
                  <a:gd name="T36" fmla="*/ 575 w 713"/>
                  <a:gd name="T37" fmla="*/ 87 h 599"/>
                  <a:gd name="T38" fmla="*/ 643 w 713"/>
                  <a:gd name="T39" fmla="*/ 130 h 599"/>
                  <a:gd name="T40" fmla="*/ 713 w 713"/>
                  <a:gd name="T41" fmla="*/ 185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3" h="599">
                    <a:moveTo>
                      <a:pt x="713" y="185"/>
                    </a:moveTo>
                    <a:lnTo>
                      <a:pt x="686" y="588"/>
                    </a:lnTo>
                    <a:lnTo>
                      <a:pt x="634" y="599"/>
                    </a:lnTo>
                    <a:lnTo>
                      <a:pt x="11" y="403"/>
                    </a:lnTo>
                    <a:lnTo>
                      <a:pt x="0" y="62"/>
                    </a:lnTo>
                    <a:lnTo>
                      <a:pt x="3" y="60"/>
                    </a:lnTo>
                    <a:lnTo>
                      <a:pt x="16" y="54"/>
                    </a:lnTo>
                    <a:lnTo>
                      <a:pt x="34" y="45"/>
                    </a:lnTo>
                    <a:lnTo>
                      <a:pt x="59" y="36"/>
                    </a:lnTo>
                    <a:lnTo>
                      <a:pt x="90" y="25"/>
                    </a:lnTo>
                    <a:lnTo>
                      <a:pt x="127" y="16"/>
                    </a:lnTo>
                    <a:lnTo>
                      <a:pt x="169" y="7"/>
                    </a:lnTo>
                    <a:lnTo>
                      <a:pt x="217" y="2"/>
                    </a:lnTo>
                    <a:lnTo>
                      <a:pt x="268" y="0"/>
                    </a:lnTo>
                    <a:lnTo>
                      <a:pt x="323" y="4"/>
                    </a:lnTo>
                    <a:lnTo>
                      <a:pt x="383" y="13"/>
                    </a:lnTo>
                    <a:lnTo>
                      <a:pt x="445" y="28"/>
                    </a:lnTo>
                    <a:lnTo>
                      <a:pt x="509" y="53"/>
                    </a:lnTo>
                    <a:lnTo>
                      <a:pt x="575" y="87"/>
                    </a:lnTo>
                    <a:lnTo>
                      <a:pt x="643" y="130"/>
                    </a:lnTo>
                    <a:lnTo>
                      <a:pt x="713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8"/>
              <p:cNvSpPr>
                <a:spLocks/>
              </p:cNvSpPr>
              <p:nvPr/>
            </p:nvSpPr>
            <p:spPr bwMode="auto">
              <a:xfrm>
                <a:off x="3281" y="1956"/>
                <a:ext cx="622" cy="562"/>
              </a:xfrm>
              <a:custGeom>
                <a:avLst/>
                <a:gdLst>
                  <a:gd name="T0" fmla="*/ 622 w 622"/>
                  <a:gd name="T1" fmla="*/ 180 h 562"/>
                  <a:gd name="T2" fmla="*/ 593 w 622"/>
                  <a:gd name="T3" fmla="*/ 562 h 562"/>
                  <a:gd name="T4" fmla="*/ 12 w 622"/>
                  <a:gd name="T5" fmla="*/ 325 h 562"/>
                  <a:gd name="T6" fmla="*/ 0 w 622"/>
                  <a:gd name="T7" fmla="*/ 44 h 562"/>
                  <a:gd name="T8" fmla="*/ 3 w 622"/>
                  <a:gd name="T9" fmla="*/ 42 h 562"/>
                  <a:gd name="T10" fmla="*/ 11 w 622"/>
                  <a:gd name="T11" fmla="*/ 37 h 562"/>
                  <a:gd name="T12" fmla="*/ 24 w 622"/>
                  <a:gd name="T13" fmla="*/ 31 h 562"/>
                  <a:gd name="T14" fmla="*/ 42 w 622"/>
                  <a:gd name="T15" fmla="*/ 24 h 562"/>
                  <a:gd name="T16" fmla="*/ 66 w 622"/>
                  <a:gd name="T17" fmla="*/ 16 h 562"/>
                  <a:gd name="T18" fmla="*/ 94 w 622"/>
                  <a:gd name="T19" fmla="*/ 8 h 562"/>
                  <a:gd name="T20" fmla="*/ 126 w 622"/>
                  <a:gd name="T21" fmla="*/ 4 h 562"/>
                  <a:gd name="T22" fmla="*/ 163 w 622"/>
                  <a:gd name="T23" fmla="*/ 0 h 562"/>
                  <a:gd name="T24" fmla="*/ 206 w 622"/>
                  <a:gd name="T25" fmla="*/ 1 h 562"/>
                  <a:gd name="T26" fmla="*/ 252 w 622"/>
                  <a:gd name="T27" fmla="*/ 6 h 562"/>
                  <a:gd name="T28" fmla="*/ 304 w 622"/>
                  <a:gd name="T29" fmla="*/ 17 h 562"/>
                  <a:gd name="T30" fmla="*/ 359 w 622"/>
                  <a:gd name="T31" fmla="*/ 33 h 562"/>
                  <a:gd name="T32" fmla="*/ 419 w 622"/>
                  <a:gd name="T33" fmla="*/ 56 h 562"/>
                  <a:gd name="T34" fmla="*/ 482 w 622"/>
                  <a:gd name="T35" fmla="*/ 89 h 562"/>
                  <a:gd name="T36" fmla="*/ 551 w 622"/>
                  <a:gd name="T37" fmla="*/ 129 h 562"/>
                  <a:gd name="T38" fmla="*/ 622 w 622"/>
                  <a:gd name="T39" fmla="*/ 180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2" h="562">
                    <a:moveTo>
                      <a:pt x="622" y="180"/>
                    </a:moveTo>
                    <a:lnTo>
                      <a:pt x="593" y="562"/>
                    </a:lnTo>
                    <a:lnTo>
                      <a:pt x="12" y="325"/>
                    </a:lnTo>
                    <a:lnTo>
                      <a:pt x="0" y="44"/>
                    </a:lnTo>
                    <a:lnTo>
                      <a:pt x="3" y="42"/>
                    </a:lnTo>
                    <a:lnTo>
                      <a:pt x="11" y="37"/>
                    </a:lnTo>
                    <a:lnTo>
                      <a:pt x="24" y="31"/>
                    </a:lnTo>
                    <a:lnTo>
                      <a:pt x="42" y="24"/>
                    </a:lnTo>
                    <a:lnTo>
                      <a:pt x="66" y="16"/>
                    </a:lnTo>
                    <a:lnTo>
                      <a:pt x="94" y="8"/>
                    </a:lnTo>
                    <a:lnTo>
                      <a:pt x="126" y="4"/>
                    </a:lnTo>
                    <a:lnTo>
                      <a:pt x="163" y="0"/>
                    </a:lnTo>
                    <a:lnTo>
                      <a:pt x="206" y="1"/>
                    </a:lnTo>
                    <a:lnTo>
                      <a:pt x="252" y="6"/>
                    </a:lnTo>
                    <a:lnTo>
                      <a:pt x="304" y="17"/>
                    </a:lnTo>
                    <a:lnTo>
                      <a:pt x="359" y="33"/>
                    </a:lnTo>
                    <a:lnTo>
                      <a:pt x="419" y="56"/>
                    </a:lnTo>
                    <a:lnTo>
                      <a:pt x="482" y="89"/>
                    </a:lnTo>
                    <a:lnTo>
                      <a:pt x="551" y="129"/>
                    </a:lnTo>
                    <a:lnTo>
                      <a:pt x="622" y="180"/>
                    </a:lnTo>
                    <a:close/>
                  </a:path>
                </a:pathLst>
              </a:custGeom>
              <a:solidFill>
                <a:srgbClr val="D191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9"/>
              <p:cNvSpPr>
                <a:spLocks/>
              </p:cNvSpPr>
              <p:nvPr/>
            </p:nvSpPr>
            <p:spPr bwMode="auto">
              <a:xfrm>
                <a:off x="2668" y="2608"/>
                <a:ext cx="1024" cy="419"/>
              </a:xfrm>
              <a:custGeom>
                <a:avLst/>
                <a:gdLst>
                  <a:gd name="T0" fmla="*/ 90 w 1024"/>
                  <a:gd name="T1" fmla="*/ 86 h 419"/>
                  <a:gd name="T2" fmla="*/ 119 w 1024"/>
                  <a:gd name="T3" fmla="*/ 95 h 419"/>
                  <a:gd name="T4" fmla="*/ 147 w 1024"/>
                  <a:gd name="T5" fmla="*/ 97 h 419"/>
                  <a:gd name="T6" fmla="*/ 176 w 1024"/>
                  <a:gd name="T7" fmla="*/ 91 h 419"/>
                  <a:gd name="T8" fmla="*/ 202 w 1024"/>
                  <a:gd name="T9" fmla="*/ 81 h 419"/>
                  <a:gd name="T10" fmla="*/ 229 w 1024"/>
                  <a:gd name="T11" fmla="*/ 68 h 419"/>
                  <a:gd name="T12" fmla="*/ 255 w 1024"/>
                  <a:gd name="T13" fmla="*/ 53 h 419"/>
                  <a:gd name="T14" fmla="*/ 283 w 1024"/>
                  <a:gd name="T15" fmla="*/ 36 h 419"/>
                  <a:gd name="T16" fmla="*/ 307 w 1024"/>
                  <a:gd name="T17" fmla="*/ 25 h 419"/>
                  <a:gd name="T18" fmla="*/ 327 w 1024"/>
                  <a:gd name="T19" fmla="*/ 24 h 419"/>
                  <a:gd name="T20" fmla="*/ 350 w 1024"/>
                  <a:gd name="T21" fmla="*/ 31 h 419"/>
                  <a:gd name="T22" fmla="*/ 373 w 1024"/>
                  <a:gd name="T23" fmla="*/ 40 h 419"/>
                  <a:gd name="T24" fmla="*/ 398 w 1024"/>
                  <a:gd name="T25" fmla="*/ 52 h 419"/>
                  <a:gd name="T26" fmla="*/ 423 w 1024"/>
                  <a:gd name="T27" fmla="*/ 62 h 419"/>
                  <a:gd name="T28" fmla="*/ 448 w 1024"/>
                  <a:gd name="T29" fmla="*/ 70 h 419"/>
                  <a:gd name="T30" fmla="*/ 473 w 1024"/>
                  <a:gd name="T31" fmla="*/ 72 h 419"/>
                  <a:gd name="T32" fmla="*/ 501 w 1024"/>
                  <a:gd name="T33" fmla="*/ 67 h 419"/>
                  <a:gd name="T34" fmla="*/ 531 w 1024"/>
                  <a:gd name="T35" fmla="*/ 61 h 419"/>
                  <a:gd name="T36" fmla="*/ 563 w 1024"/>
                  <a:gd name="T37" fmla="*/ 57 h 419"/>
                  <a:gd name="T38" fmla="*/ 593 w 1024"/>
                  <a:gd name="T39" fmla="*/ 53 h 419"/>
                  <a:gd name="T40" fmla="*/ 625 w 1024"/>
                  <a:gd name="T41" fmla="*/ 52 h 419"/>
                  <a:gd name="T42" fmla="*/ 655 w 1024"/>
                  <a:gd name="T43" fmla="*/ 54 h 419"/>
                  <a:gd name="T44" fmla="*/ 686 w 1024"/>
                  <a:gd name="T45" fmla="*/ 60 h 419"/>
                  <a:gd name="T46" fmla="*/ 717 w 1024"/>
                  <a:gd name="T47" fmla="*/ 71 h 419"/>
                  <a:gd name="T48" fmla="*/ 743 w 1024"/>
                  <a:gd name="T49" fmla="*/ 81 h 419"/>
                  <a:gd name="T50" fmla="*/ 763 w 1024"/>
                  <a:gd name="T51" fmla="*/ 77 h 419"/>
                  <a:gd name="T52" fmla="*/ 786 w 1024"/>
                  <a:gd name="T53" fmla="*/ 62 h 419"/>
                  <a:gd name="T54" fmla="*/ 811 w 1024"/>
                  <a:gd name="T55" fmla="*/ 42 h 419"/>
                  <a:gd name="T56" fmla="*/ 837 w 1024"/>
                  <a:gd name="T57" fmla="*/ 23 h 419"/>
                  <a:gd name="T58" fmla="*/ 863 w 1024"/>
                  <a:gd name="T59" fmla="*/ 11 h 419"/>
                  <a:gd name="T60" fmla="*/ 887 w 1024"/>
                  <a:gd name="T61" fmla="*/ 13 h 419"/>
                  <a:gd name="T62" fmla="*/ 911 w 1024"/>
                  <a:gd name="T63" fmla="*/ 33 h 419"/>
                  <a:gd name="T64" fmla="*/ 932 w 1024"/>
                  <a:gd name="T65" fmla="*/ 39 h 419"/>
                  <a:gd name="T66" fmla="*/ 955 w 1024"/>
                  <a:gd name="T67" fmla="*/ 16 h 419"/>
                  <a:gd name="T68" fmla="*/ 978 w 1024"/>
                  <a:gd name="T69" fmla="*/ 5 h 419"/>
                  <a:gd name="T70" fmla="*/ 1005 w 1024"/>
                  <a:gd name="T71" fmla="*/ 0 h 419"/>
                  <a:gd name="T72" fmla="*/ 1021 w 1024"/>
                  <a:gd name="T73" fmla="*/ 7 h 419"/>
                  <a:gd name="T74" fmla="*/ 1024 w 1024"/>
                  <a:gd name="T75" fmla="*/ 22 h 419"/>
                  <a:gd name="T76" fmla="*/ 1023 w 1024"/>
                  <a:gd name="T77" fmla="*/ 90 h 419"/>
                  <a:gd name="T78" fmla="*/ 1015 w 1024"/>
                  <a:gd name="T79" fmla="*/ 276 h 419"/>
                  <a:gd name="T80" fmla="*/ 0 w 1024"/>
                  <a:gd name="T81" fmla="*/ 419 h 419"/>
                  <a:gd name="T82" fmla="*/ 7 w 1024"/>
                  <a:gd name="T83" fmla="*/ 261 h 419"/>
                  <a:gd name="T84" fmla="*/ 16 w 1024"/>
                  <a:gd name="T85" fmla="*/ 90 h 419"/>
                  <a:gd name="T86" fmla="*/ 18 w 1024"/>
                  <a:gd name="T87" fmla="*/ 85 h 419"/>
                  <a:gd name="T88" fmla="*/ 19 w 1024"/>
                  <a:gd name="T89" fmla="*/ 80 h 419"/>
                  <a:gd name="T90" fmla="*/ 33 w 1024"/>
                  <a:gd name="T91" fmla="*/ 75 h 419"/>
                  <a:gd name="T92" fmla="*/ 46 w 1024"/>
                  <a:gd name="T93" fmla="*/ 71 h 419"/>
                  <a:gd name="T94" fmla="*/ 61 w 1024"/>
                  <a:gd name="T95" fmla="*/ 72 h 419"/>
                  <a:gd name="T96" fmla="*/ 76 w 1024"/>
                  <a:gd name="T97" fmla="*/ 7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4" h="419">
                    <a:moveTo>
                      <a:pt x="76" y="78"/>
                    </a:moveTo>
                    <a:lnTo>
                      <a:pt x="90" y="86"/>
                    </a:lnTo>
                    <a:lnTo>
                      <a:pt x="105" y="91"/>
                    </a:lnTo>
                    <a:lnTo>
                      <a:pt x="119" y="95"/>
                    </a:lnTo>
                    <a:lnTo>
                      <a:pt x="134" y="97"/>
                    </a:lnTo>
                    <a:lnTo>
                      <a:pt x="147" y="97"/>
                    </a:lnTo>
                    <a:lnTo>
                      <a:pt x="162" y="95"/>
                    </a:lnTo>
                    <a:lnTo>
                      <a:pt x="176" y="91"/>
                    </a:lnTo>
                    <a:lnTo>
                      <a:pt x="189" y="87"/>
                    </a:lnTo>
                    <a:lnTo>
                      <a:pt x="202" y="81"/>
                    </a:lnTo>
                    <a:lnTo>
                      <a:pt x="216" y="76"/>
                    </a:lnTo>
                    <a:lnTo>
                      <a:pt x="229" y="68"/>
                    </a:lnTo>
                    <a:lnTo>
                      <a:pt x="243" y="61"/>
                    </a:lnTo>
                    <a:lnTo>
                      <a:pt x="255" y="53"/>
                    </a:lnTo>
                    <a:lnTo>
                      <a:pt x="270" y="44"/>
                    </a:lnTo>
                    <a:lnTo>
                      <a:pt x="283" y="36"/>
                    </a:lnTo>
                    <a:lnTo>
                      <a:pt x="297" y="29"/>
                    </a:lnTo>
                    <a:lnTo>
                      <a:pt x="307" y="25"/>
                    </a:lnTo>
                    <a:lnTo>
                      <a:pt x="316" y="24"/>
                    </a:lnTo>
                    <a:lnTo>
                      <a:pt x="327" y="24"/>
                    </a:lnTo>
                    <a:lnTo>
                      <a:pt x="338" y="26"/>
                    </a:lnTo>
                    <a:lnTo>
                      <a:pt x="350" y="31"/>
                    </a:lnTo>
                    <a:lnTo>
                      <a:pt x="361" y="35"/>
                    </a:lnTo>
                    <a:lnTo>
                      <a:pt x="373" y="40"/>
                    </a:lnTo>
                    <a:lnTo>
                      <a:pt x="385" y="45"/>
                    </a:lnTo>
                    <a:lnTo>
                      <a:pt x="398" y="52"/>
                    </a:lnTo>
                    <a:lnTo>
                      <a:pt x="410" y="58"/>
                    </a:lnTo>
                    <a:lnTo>
                      <a:pt x="423" y="62"/>
                    </a:lnTo>
                    <a:lnTo>
                      <a:pt x="435" y="67"/>
                    </a:lnTo>
                    <a:lnTo>
                      <a:pt x="448" y="70"/>
                    </a:lnTo>
                    <a:lnTo>
                      <a:pt x="461" y="72"/>
                    </a:lnTo>
                    <a:lnTo>
                      <a:pt x="473" y="72"/>
                    </a:lnTo>
                    <a:lnTo>
                      <a:pt x="485" y="70"/>
                    </a:lnTo>
                    <a:lnTo>
                      <a:pt x="501" y="67"/>
                    </a:lnTo>
                    <a:lnTo>
                      <a:pt x="516" y="63"/>
                    </a:lnTo>
                    <a:lnTo>
                      <a:pt x="531" y="61"/>
                    </a:lnTo>
                    <a:lnTo>
                      <a:pt x="547" y="59"/>
                    </a:lnTo>
                    <a:lnTo>
                      <a:pt x="563" y="57"/>
                    </a:lnTo>
                    <a:lnTo>
                      <a:pt x="577" y="54"/>
                    </a:lnTo>
                    <a:lnTo>
                      <a:pt x="593" y="53"/>
                    </a:lnTo>
                    <a:lnTo>
                      <a:pt x="609" y="52"/>
                    </a:lnTo>
                    <a:lnTo>
                      <a:pt x="625" y="52"/>
                    </a:lnTo>
                    <a:lnTo>
                      <a:pt x="640" y="53"/>
                    </a:lnTo>
                    <a:lnTo>
                      <a:pt x="655" y="54"/>
                    </a:lnTo>
                    <a:lnTo>
                      <a:pt x="671" y="57"/>
                    </a:lnTo>
                    <a:lnTo>
                      <a:pt x="686" y="60"/>
                    </a:lnTo>
                    <a:lnTo>
                      <a:pt x="702" y="64"/>
                    </a:lnTo>
                    <a:lnTo>
                      <a:pt x="717" y="71"/>
                    </a:lnTo>
                    <a:lnTo>
                      <a:pt x="732" y="78"/>
                    </a:lnTo>
                    <a:lnTo>
                      <a:pt x="743" y="81"/>
                    </a:lnTo>
                    <a:lnTo>
                      <a:pt x="753" y="81"/>
                    </a:lnTo>
                    <a:lnTo>
                      <a:pt x="763" y="77"/>
                    </a:lnTo>
                    <a:lnTo>
                      <a:pt x="775" y="70"/>
                    </a:lnTo>
                    <a:lnTo>
                      <a:pt x="786" y="62"/>
                    </a:lnTo>
                    <a:lnTo>
                      <a:pt x="799" y="52"/>
                    </a:lnTo>
                    <a:lnTo>
                      <a:pt x="811" y="42"/>
                    </a:lnTo>
                    <a:lnTo>
                      <a:pt x="824" y="32"/>
                    </a:lnTo>
                    <a:lnTo>
                      <a:pt x="837" y="23"/>
                    </a:lnTo>
                    <a:lnTo>
                      <a:pt x="849" y="15"/>
                    </a:lnTo>
                    <a:lnTo>
                      <a:pt x="863" y="11"/>
                    </a:lnTo>
                    <a:lnTo>
                      <a:pt x="875" y="9"/>
                    </a:lnTo>
                    <a:lnTo>
                      <a:pt x="887" y="13"/>
                    </a:lnTo>
                    <a:lnTo>
                      <a:pt x="900" y="21"/>
                    </a:lnTo>
                    <a:lnTo>
                      <a:pt x="911" y="33"/>
                    </a:lnTo>
                    <a:lnTo>
                      <a:pt x="922" y="53"/>
                    </a:lnTo>
                    <a:lnTo>
                      <a:pt x="932" y="39"/>
                    </a:lnTo>
                    <a:lnTo>
                      <a:pt x="943" y="26"/>
                    </a:lnTo>
                    <a:lnTo>
                      <a:pt x="955" y="16"/>
                    </a:lnTo>
                    <a:lnTo>
                      <a:pt x="966" y="9"/>
                    </a:lnTo>
                    <a:lnTo>
                      <a:pt x="978" y="5"/>
                    </a:lnTo>
                    <a:lnTo>
                      <a:pt x="992" y="2"/>
                    </a:lnTo>
                    <a:lnTo>
                      <a:pt x="1005" y="0"/>
                    </a:lnTo>
                    <a:lnTo>
                      <a:pt x="1019" y="0"/>
                    </a:lnTo>
                    <a:lnTo>
                      <a:pt x="1021" y="7"/>
                    </a:lnTo>
                    <a:lnTo>
                      <a:pt x="1023" y="15"/>
                    </a:lnTo>
                    <a:lnTo>
                      <a:pt x="1024" y="22"/>
                    </a:lnTo>
                    <a:lnTo>
                      <a:pt x="1024" y="30"/>
                    </a:lnTo>
                    <a:lnTo>
                      <a:pt x="1023" y="90"/>
                    </a:lnTo>
                    <a:lnTo>
                      <a:pt x="1020" y="187"/>
                    </a:lnTo>
                    <a:lnTo>
                      <a:pt x="1015" y="276"/>
                    </a:lnTo>
                    <a:lnTo>
                      <a:pt x="1014" y="315"/>
                    </a:lnTo>
                    <a:lnTo>
                      <a:pt x="0" y="419"/>
                    </a:lnTo>
                    <a:lnTo>
                      <a:pt x="3" y="370"/>
                    </a:lnTo>
                    <a:lnTo>
                      <a:pt x="7" y="261"/>
                    </a:lnTo>
                    <a:lnTo>
                      <a:pt x="12" y="149"/>
                    </a:lnTo>
                    <a:lnTo>
                      <a:pt x="16" y="90"/>
                    </a:lnTo>
                    <a:lnTo>
                      <a:pt x="17" y="88"/>
                    </a:lnTo>
                    <a:lnTo>
                      <a:pt x="18" y="85"/>
                    </a:lnTo>
                    <a:lnTo>
                      <a:pt x="18" y="82"/>
                    </a:lnTo>
                    <a:lnTo>
                      <a:pt x="19" y="80"/>
                    </a:lnTo>
                    <a:lnTo>
                      <a:pt x="26" y="77"/>
                    </a:lnTo>
                    <a:lnTo>
                      <a:pt x="33" y="75"/>
                    </a:lnTo>
                    <a:lnTo>
                      <a:pt x="40" y="72"/>
                    </a:lnTo>
                    <a:lnTo>
                      <a:pt x="46" y="71"/>
                    </a:lnTo>
                    <a:lnTo>
                      <a:pt x="54" y="71"/>
                    </a:lnTo>
                    <a:lnTo>
                      <a:pt x="61" y="72"/>
                    </a:lnTo>
                    <a:lnTo>
                      <a:pt x="69" y="75"/>
                    </a:lnTo>
                    <a:lnTo>
                      <a:pt x="76" y="78"/>
                    </a:lnTo>
                    <a:close/>
                  </a:path>
                </a:pathLst>
              </a:custGeom>
              <a:solidFill>
                <a:srgbClr val="7AAD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0"/>
              <p:cNvSpPr>
                <a:spLocks/>
              </p:cNvSpPr>
              <p:nvPr/>
            </p:nvSpPr>
            <p:spPr bwMode="auto">
              <a:xfrm>
                <a:off x="2201" y="2324"/>
                <a:ext cx="1486" cy="381"/>
              </a:xfrm>
              <a:custGeom>
                <a:avLst/>
                <a:gdLst>
                  <a:gd name="T0" fmla="*/ 0 w 1486"/>
                  <a:gd name="T1" fmla="*/ 40 h 381"/>
                  <a:gd name="T2" fmla="*/ 920 w 1486"/>
                  <a:gd name="T3" fmla="*/ 3 h 381"/>
                  <a:gd name="T4" fmla="*/ 963 w 1486"/>
                  <a:gd name="T5" fmla="*/ 21 h 381"/>
                  <a:gd name="T6" fmla="*/ 1037 w 1486"/>
                  <a:gd name="T7" fmla="*/ 52 h 381"/>
                  <a:gd name="T8" fmla="*/ 1130 w 1486"/>
                  <a:gd name="T9" fmla="*/ 93 h 381"/>
                  <a:gd name="T10" fmla="*/ 1231 w 1486"/>
                  <a:gd name="T11" fmla="*/ 136 h 381"/>
                  <a:gd name="T12" fmla="*/ 1325 w 1486"/>
                  <a:gd name="T13" fmla="*/ 179 h 381"/>
                  <a:gd name="T14" fmla="*/ 1403 w 1486"/>
                  <a:gd name="T15" fmla="*/ 215 h 381"/>
                  <a:gd name="T16" fmla="*/ 1450 w 1486"/>
                  <a:gd name="T17" fmla="*/ 241 h 381"/>
                  <a:gd name="T18" fmla="*/ 1461 w 1486"/>
                  <a:gd name="T19" fmla="*/ 251 h 381"/>
                  <a:gd name="T20" fmla="*/ 1477 w 1486"/>
                  <a:gd name="T21" fmla="*/ 270 h 381"/>
                  <a:gd name="T22" fmla="*/ 1472 w 1486"/>
                  <a:gd name="T23" fmla="*/ 284 h 381"/>
                  <a:gd name="T24" fmla="*/ 1445 w 1486"/>
                  <a:gd name="T25" fmla="*/ 289 h 381"/>
                  <a:gd name="T26" fmla="*/ 1422 w 1486"/>
                  <a:gd name="T27" fmla="*/ 300 h 381"/>
                  <a:gd name="T28" fmla="*/ 1399 w 1486"/>
                  <a:gd name="T29" fmla="*/ 323 h 381"/>
                  <a:gd name="T30" fmla="*/ 1378 w 1486"/>
                  <a:gd name="T31" fmla="*/ 317 h 381"/>
                  <a:gd name="T32" fmla="*/ 1354 w 1486"/>
                  <a:gd name="T33" fmla="*/ 297 h 381"/>
                  <a:gd name="T34" fmla="*/ 1330 w 1486"/>
                  <a:gd name="T35" fmla="*/ 295 h 381"/>
                  <a:gd name="T36" fmla="*/ 1304 w 1486"/>
                  <a:gd name="T37" fmla="*/ 307 h 381"/>
                  <a:gd name="T38" fmla="*/ 1278 w 1486"/>
                  <a:gd name="T39" fmla="*/ 326 h 381"/>
                  <a:gd name="T40" fmla="*/ 1253 w 1486"/>
                  <a:gd name="T41" fmla="*/ 346 h 381"/>
                  <a:gd name="T42" fmla="*/ 1230 w 1486"/>
                  <a:gd name="T43" fmla="*/ 361 h 381"/>
                  <a:gd name="T44" fmla="*/ 1210 w 1486"/>
                  <a:gd name="T45" fmla="*/ 365 h 381"/>
                  <a:gd name="T46" fmla="*/ 1184 w 1486"/>
                  <a:gd name="T47" fmla="*/ 355 h 381"/>
                  <a:gd name="T48" fmla="*/ 1153 w 1486"/>
                  <a:gd name="T49" fmla="*/ 344 h 381"/>
                  <a:gd name="T50" fmla="*/ 1122 w 1486"/>
                  <a:gd name="T51" fmla="*/ 338 h 381"/>
                  <a:gd name="T52" fmla="*/ 1092 w 1486"/>
                  <a:gd name="T53" fmla="*/ 336 h 381"/>
                  <a:gd name="T54" fmla="*/ 1060 w 1486"/>
                  <a:gd name="T55" fmla="*/ 337 h 381"/>
                  <a:gd name="T56" fmla="*/ 1030 w 1486"/>
                  <a:gd name="T57" fmla="*/ 341 h 381"/>
                  <a:gd name="T58" fmla="*/ 998 w 1486"/>
                  <a:gd name="T59" fmla="*/ 345 h 381"/>
                  <a:gd name="T60" fmla="*/ 968 w 1486"/>
                  <a:gd name="T61" fmla="*/ 351 h 381"/>
                  <a:gd name="T62" fmla="*/ 940 w 1486"/>
                  <a:gd name="T63" fmla="*/ 356 h 381"/>
                  <a:gd name="T64" fmla="*/ 915 w 1486"/>
                  <a:gd name="T65" fmla="*/ 354 h 381"/>
                  <a:gd name="T66" fmla="*/ 890 w 1486"/>
                  <a:gd name="T67" fmla="*/ 346 h 381"/>
                  <a:gd name="T68" fmla="*/ 865 w 1486"/>
                  <a:gd name="T69" fmla="*/ 336 h 381"/>
                  <a:gd name="T70" fmla="*/ 840 w 1486"/>
                  <a:gd name="T71" fmla="*/ 324 h 381"/>
                  <a:gd name="T72" fmla="*/ 817 w 1486"/>
                  <a:gd name="T73" fmla="*/ 315 h 381"/>
                  <a:gd name="T74" fmla="*/ 794 w 1486"/>
                  <a:gd name="T75" fmla="*/ 308 h 381"/>
                  <a:gd name="T76" fmla="*/ 774 w 1486"/>
                  <a:gd name="T77" fmla="*/ 309 h 381"/>
                  <a:gd name="T78" fmla="*/ 750 w 1486"/>
                  <a:gd name="T79" fmla="*/ 320 h 381"/>
                  <a:gd name="T80" fmla="*/ 722 w 1486"/>
                  <a:gd name="T81" fmla="*/ 337 h 381"/>
                  <a:gd name="T82" fmla="*/ 696 w 1486"/>
                  <a:gd name="T83" fmla="*/ 352 h 381"/>
                  <a:gd name="T84" fmla="*/ 669 w 1486"/>
                  <a:gd name="T85" fmla="*/ 365 h 381"/>
                  <a:gd name="T86" fmla="*/ 643 w 1486"/>
                  <a:gd name="T87" fmla="*/ 375 h 381"/>
                  <a:gd name="T88" fmla="*/ 614 w 1486"/>
                  <a:gd name="T89" fmla="*/ 381 h 381"/>
                  <a:gd name="T90" fmla="*/ 586 w 1486"/>
                  <a:gd name="T91" fmla="*/ 379 h 381"/>
                  <a:gd name="T92" fmla="*/ 557 w 1486"/>
                  <a:gd name="T93" fmla="*/ 370 h 381"/>
                  <a:gd name="T94" fmla="*/ 536 w 1486"/>
                  <a:gd name="T95" fmla="*/ 359 h 381"/>
                  <a:gd name="T96" fmla="*/ 521 w 1486"/>
                  <a:gd name="T97" fmla="*/ 355 h 381"/>
                  <a:gd name="T98" fmla="*/ 507 w 1486"/>
                  <a:gd name="T99" fmla="*/ 356 h 381"/>
                  <a:gd name="T100" fmla="*/ 493 w 1486"/>
                  <a:gd name="T101" fmla="*/ 361 h 381"/>
                  <a:gd name="T102" fmla="*/ 492 w 1486"/>
                  <a:gd name="T103" fmla="*/ 319 h 381"/>
                  <a:gd name="T104" fmla="*/ 481 w 1486"/>
                  <a:gd name="T105" fmla="*/ 27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86" h="381">
                    <a:moveTo>
                      <a:pt x="477" y="264"/>
                    </a:moveTo>
                    <a:lnTo>
                      <a:pt x="0" y="40"/>
                    </a:lnTo>
                    <a:lnTo>
                      <a:pt x="914" y="0"/>
                    </a:lnTo>
                    <a:lnTo>
                      <a:pt x="920" y="3"/>
                    </a:lnTo>
                    <a:lnTo>
                      <a:pt x="937" y="9"/>
                    </a:lnTo>
                    <a:lnTo>
                      <a:pt x="963" y="21"/>
                    </a:lnTo>
                    <a:lnTo>
                      <a:pt x="997" y="35"/>
                    </a:lnTo>
                    <a:lnTo>
                      <a:pt x="1037" y="52"/>
                    </a:lnTo>
                    <a:lnTo>
                      <a:pt x="1083" y="71"/>
                    </a:lnTo>
                    <a:lnTo>
                      <a:pt x="1130" y="93"/>
                    </a:lnTo>
                    <a:lnTo>
                      <a:pt x="1180" y="114"/>
                    </a:lnTo>
                    <a:lnTo>
                      <a:pt x="1231" y="136"/>
                    </a:lnTo>
                    <a:lnTo>
                      <a:pt x="1279" y="158"/>
                    </a:lnTo>
                    <a:lnTo>
                      <a:pt x="1325" y="179"/>
                    </a:lnTo>
                    <a:lnTo>
                      <a:pt x="1367" y="198"/>
                    </a:lnTo>
                    <a:lnTo>
                      <a:pt x="1403" y="215"/>
                    </a:lnTo>
                    <a:lnTo>
                      <a:pt x="1431" y="229"/>
                    </a:lnTo>
                    <a:lnTo>
                      <a:pt x="1450" y="241"/>
                    </a:lnTo>
                    <a:lnTo>
                      <a:pt x="1459" y="249"/>
                    </a:lnTo>
                    <a:lnTo>
                      <a:pt x="1461" y="251"/>
                    </a:lnTo>
                    <a:lnTo>
                      <a:pt x="1469" y="258"/>
                    </a:lnTo>
                    <a:lnTo>
                      <a:pt x="1477" y="270"/>
                    </a:lnTo>
                    <a:lnTo>
                      <a:pt x="1486" y="284"/>
                    </a:lnTo>
                    <a:lnTo>
                      <a:pt x="1472" y="284"/>
                    </a:lnTo>
                    <a:lnTo>
                      <a:pt x="1459" y="286"/>
                    </a:lnTo>
                    <a:lnTo>
                      <a:pt x="1445" y="289"/>
                    </a:lnTo>
                    <a:lnTo>
                      <a:pt x="1433" y="293"/>
                    </a:lnTo>
                    <a:lnTo>
                      <a:pt x="1422" y="300"/>
                    </a:lnTo>
                    <a:lnTo>
                      <a:pt x="1410" y="310"/>
                    </a:lnTo>
                    <a:lnTo>
                      <a:pt x="1399" y="323"/>
                    </a:lnTo>
                    <a:lnTo>
                      <a:pt x="1389" y="337"/>
                    </a:lnTo>
                    <a:lnTo>
                      <a:pt x="1378" y="317"/>
                    </a:lnTo>
                    <a:lnTo>
                      <a:pt x="1367" y="305"/>
                    </a:lnTo>
                    <a:lnTo>
                      <a:pt x="1354" y="297"/>
                    </a:lnTo>
                    <a:lnTo>
                      <a:pt x="1342" y="293"/>
                    </a:lnTo>
                    <a:lnTo>
                      <a:pt x="1330" y="295"/>
                    </a:lnTo>
                    <a:lnTo>
                      <a:pt x="1316" y="299"/>
                    </a:lnTo>
                    <a:lnTo>
                      <a:pt x="1304" y="307"/>
                    </a:lnTo>
                    <a:lnTo>
                      <a:pt x="1291" y="316"/>
                    </a:lnTo>
                    <a:lnTo>
                      <a:pt x="1278" y="326"/>
                    </a:lnTo>
                    <a:lnTo>
                      <a:pt x="1266" y="336"/>
                    </a:lnTo>
                    <a:lnTo>
                      <a:pt x="1253" y="346"/>
                    </a:lnTo>
                    <a:lnTo>
                      <a:pt x="1242" y="354"/>
                    </a:lnTo>
                    <a:lnTo>
                      <a:pt x="1230" y="361"/>
                    </a:lnTo>
                    <a:lnTo>
                      <a:pt x="1220" y="365"/>
                    </a:lnTo>
                    <a:lnTo>
                      <a:pt x="1210" y="365"/>
                    </a:lnTo>
                    <a:lnTo>
                      <a:pt x="1199" y="362"/>
                    </a:lnTo>
                    <a:lnTo>
                      <a:pt x="1184" y="355"/>
                    </a:lnTo>
                    <a:lnTo>
                      <a:pt x="1169" y="348"/>
                    </a:lnTo>
                    <a:lnTo>
                      <a:pt x="1153" y="344"/>
                    </a:lnTo>
                    <a:lnTo>
                      <a:pt x="1138" y="341"/>
                    </a:lnTo>
                    <a:lnTo>
                      <a:pt x="1122" y="338"/>
                    </a:lnTo>
                    <a:lnTo>
                      <a:pt x="1107" y="337"/>
                    </a:lnTo>
                    <a:lnTo>
                      <a:pt x="1092" y="336"/>
                    </a:lnTo>
                    <a:lnTo>
                      <a:pt x="1076" y="336"/>
                    </a:lnTo>
                    <a:lnTo>
                      <a:pt x="1060" y="337"/>
                    </a:lnTo>
                    <a:lnTo>
                      <a:pt x="1044" y="338"/>
                    </a:lnTo>
                    <a:lnTo>
                      <a:pt x="1030" y="341"/>
                    </a:lnTo>
                    <a:lnTo>
                      <a:pt x="1014" y="343"/>
                    </a:lnTo>
                    <a:lnTo>
                      <a:pt x="998" y="345"/>
                    </a:lnTo>
                    <a:lnTo>
                      <a:pt x="983" y="347"/>
                    </a:lnTo>
                    <a:lnTo>
                      <a:pt x="968" y="351"/>
                    </a:lnTo>
                    <a:lnTo>
                      <a:pt x="952" y="354"/>
                    </a:lnTo>
                    <a:lnTo>
                      <a:pt x="940" y="356"/>
                    </a:lnTo>
                    <a:lnTo>
                      <a:pt x="928" y="356"/>
                    </a:lnTo>
                    <a:lnTo>
                      <a:pt x="915" y="354"/>
                    </a:lnTo>
                    <a:lnTo>
                      <a:pt x="902" y="351"/>
                    </a:lnTo>
                    <a:lnTo>
                      <a:pt x="890" y="346"/>
                    </a:lnTo>
                    <a:lnTo>
                      <a:pt x="877" y="342"/>
                    </a:lnTo>
                    <a:lnTo>
                      <a:pt x="865" y="336"/>
                    </a:lnTo>
                    <a:lnTo>
                      <a:pt x="852" y="329"/>
                    </a:lnTo>
                    <a:lnTo>
                      <a:pt x="840" y="324"/>
                    </a:lnTo>
                    <a:lnTo>
                      <a:pt x="828" y="319"/>
                    </a:lnTo>
                    <a:lnTo>
                      <a:pt x="817" y="315"/>
                    </a:lnTo>
                    <a:lnTo>
                      <a:pt x="805" y="310"/>
                    </a:lnTo>
                    <a:lnTo>
                      <a:pt x="794" y="308"/>
                    </a:lnTo>
                    <a:lnTo>
                      <a:pt x="783" y="308"/>
                    </a:lnTo>
                    <a:lnTo>
                      <a:pt x="774" y="309"/>
                    </a:lnTo>
                    <a:lnTo>
                      <a:pt x="764" y="313"/>
                    </a:lnTo>
                    <a:lnTo>
                      <a:pt x="750" y="320"/>
                    </a:lnTo>
                    <a:lnTo>
                      <a:pt x="737" y="328"/>
                    </a:lnTo>
                    <a:lnTo>
                      <a:pt x="722" y="337"/>
                    </a:lnTo>
                    <a:lnTo>
                      <a:pt x="710" y="345"/>
                    </a:lnTo>
                    <a:lnTo>
                      <a:pt x="696" y="352"/>
                    </a:lnTo>
                    <a:lnTo>
                      <a:pt x="683" y="360"/>
                    </a:lnTo>
                    <a:lnTo>
                      <a:pt x="669" y="365"/>
                    </a:lnTo>
                    <a:lnTo>
                      <a:pt x="656" y="371"/>
                    </a:lnTo>
                    <a:lnTo>
                      <a:pt x="643" y="375"/>
                    </a:lnTo>
                    <a:lnTo>
                      <a:pt x="629" y="379"/>
                    </a:lnTo>
                    <a:lnTo>
                      <a:pt x="614" y="381"/>
                    </a:lnTo>
                    <a:lnTo>
                      <a:pt x="601" y="381"/>
                    </a:lnTo>
                    <a:lnTo>
                      <a:pt x="586" y="379"/>
                    </a:lnTo>
                    <a:lnTo>
                      <a:pt x="572" y="375"/>
                    </a:lnTo>
                    <a:lnTo>
                      <a:pt x="557" y="370"/>
                    </a:lnTo>
                    <a:lnTo>
                      <a:pt x="543" y="362"/>
                    </a:lnTo>
                    <a:lnTo>
                      <a:pt x="536" y="359"/>
                    </a:lnTo>
                    <a:lnTo>
                      <a:pt x="528" y="356"/>
                    </a:lnTo>
                    <a:lnTo>
                      <a:pt x="521" y="355"/>
                    </a:lnTo>
                    <a:lnTo>
                      <a:pt x="513" y="355"/>
                    </a:lnTo>
                    <a:lnTo>
                      <a:pt x="507" y="356"/>
                    </a:lnTo>
                    <a:lnTo>
                      <a:pt x="500" y="359"/>
                    </a:lnTo>
                    <a:lnTo>
                      <a:pt x="493" y="361"/>
                    </a:lnTo>
                    <a:lnTo>
                      <a:pt x="486" y="364"/>
                    </a:lnTo>
                    <a:lnTo>
                      <a:pt x="492" y="319"/>
                    </a:lnTo>
                    <a:lnTo>
                      <a:pt x="488" y="288"/>
                    </a:lnTo>
                    <a:lnTo>
                      <a:pt x="481" y="270"/>
                    </a:lnTo>
                    <a:lnTo>
                      <a:pt x="477" y="264"/>
                    </a:lnTo>
                    <a:close/>
                  </a:path>
                </a:pathLst>
              </a:custGeom>
              <a:solidFill>
                <a:srgbClr val="A5D8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1"/>
              <p:cNvSpPr>
                <a:spLocks/>
              </p:cNvSpPr>
              <p:nvPr/>
            </p:nvSpPr>
            <p:spPr bwMode="auto">
              <a:xfrm>
                <a:off x="3687" y="2489"/>
                <a:ext cx="189" cy="122"/>
              </a:xfrm>
              <a:custGeom>
                <a:avLst/>
                <a:gdLst>
                  <a:gd name="T0" fmla="*/ 0 w 189"/>
                  <a:gd name="T1" fmla="*/ 61 h 122"/>
                  <a:gd name="T2" fmla="*/ 2 w 189"/>
                  <a:gd name="T3" fmla="*/ 60 h 122"/>
                  <a:gd name="T4" fmla="*/ 6 w 189"/>
                  <a:gd name="T5" fmla="*/ 58 h 122"/>
                  <a:gd name="T6" fmla="*/ 14 w 189"/>
                  <a:gd name="T7" fmla="*/ 53 h 122"/>
                  <a:gd name="T8" fmla="*/ 23 w 189"/>
                  <a:gd name="T9" fmla="*/ 47 h 122"/>
                  <a:gd name="T10" fmla="*/ 33 w 189"/>
                  <a:gd name="T11" fmla="*/ 38 h 122"/>
                  <a:gd name="T12" fmla="*/ 44 w 189"/>
                  <a:gd name="T13" fmla="*/ 27 h 122"/>
                  <a:gd name="T14" fmla="*/ 52 w 189"/>
                  <a:gd name="T15" fmla="*/ 15 h 122"/>
                  <a:gd name="T16" fmla="*/ 60 w 189"/>
                  <a:gd name="T17" fmla="*/ 0 h 122"/>
                  <a:gd name="T18" fmla="*/ 170 w 189"/>
                  <a:gd name="T19" fmla="*/ 50 h 122"/>
                  <a:gd name="T20" fmla="*/ 173 w 189"/>
                  <a:gd name="T21" fmla="*/ 51 h 122"/>
                  <a:gd name="T22" fmla="*/ 177 w 189"/>
                  <a:gd name="T23" fmla="*/ 56 h 122"/>
                  <a:gd name="T24" fmla="*/ 184 w 189"/>
                  <a:gd name="T25" fmla="*/ 63 h 122"/>
                  <a:gd name="T26" fmla="*/ 189 w 189"/>
                  <a:gd name="T27" fmla="*/ 72 h 122"/>
                  <a:gd name="T28" fmla="*/ 186 w 189"/>
                  <a:gd name="T29" fmla="*/ 72 h 122"/>
                  <a:gd name="T30" fmla="*/ 183 w 189"/>
                  <a:gd name="T31" fmla="*/ 72 h 122"/>
                  <a:gd name="T32" fmla="*/ 178 w 189"/>
                  <a:gd name="T33" fmla="*/ 72 h 122"/>
                  <a:gd name="T34" fmla="*/ 175 w 189"/>
                  <a:gd name="T35" fmla="*/ 73 h 122"/>
                  <a:gd name="T36" fmla="*/ 157 w 189"/>
                  <a:gd name="T37" fmla="*/ 81 h 122"/>
                  <a:gd name="T38" fmla="*/ 140 w 189"/>
                  <a:gd name="T39" fmla="*/ 90 h 122"/>
                  <a:gd name="T40" fmla="*/ 122 w 189"/>
                  <a:gd name="T41" fmla="*/ 99 h 122"/>
                  <a:gd name="T42" fmla="*/ 105 w 189"/>
                  <a:gd name="T43" fmla="*/ 107 h 122"/>
                  <a:gd name="T44" fmla="*/ 87 w 189"/>
                  <a:gd name="T45" fmla="*/ 114 h 122"/>
                  <a:gd name="T46" fmla="*/ 70 w 189"/>
                  <a:gd name="T47" fmla="*/ 118 h 122"/>
                  <a:gd name="T48" fmla="*/ 52 w 189"/>
                  <a:gd name="T49" fmla="*/ 122 h 122"/>
                  <a:gd name="T50" fmla="*/ 33 w 189"/>
                  <a:gd name="T51" fmla="*/ 122 h 122"/>
                  <a:gd name="T52" fmla="*/ 33 w 189"/>
                  <a:gd name="T53" fmla="*/ 111 h 122"/>
                  <a:gd name="T54" fmla="*/ 0 w 189"/>
                  <a:gd name="T55" fmla="*/ 6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9" h="122">
                    <a:moveTo>
                      <a:pt x="0" y="61"/>
                    </a:moveTo>
                    <a:lnTo>
                      <a:pt x="2" y="60"/>
                    </a:lnTo>
                    <a:lnTo>
                      <a:pt x="6" y="58"/>
                    </a:lnTo>
                    <a:lnTo>
                      <a:pt x="14" y="53"/>
                    </a:lnTo>
                    <a:lnTo>
                      <a:pt x="23" y="47"/>
                    </a:lnTo>
                    <a:lnTo>
                      <a:pt x="33" y="38"/>
                    </a:lnTo>
                    <a:lnTo>
                      <a:pt x="44" y="27"/>
                    </a:lnTo>
                    <a:lnTo>
                      <a:pt x="52" y="15"/>
                    </a:lnTo>
                    <a:lnTo>
                      <a:pt x="60" y="0"/>
                    </a:lnTo>
                    <a:lnTo>
                      <a:pt x="170" y="50"/>
                    </a:lnTo>
                    <a:lnTo>
                      <a:pt x="173" y="51"/>
                    </a:lnTo>
                    <a:lnTo>
                      <a:pt x="177" y="56"/>
                    </a:lnTo>
                    <a:lnTo>
                      <a:pt x="184" y="63"/>
                    </a:lnTo>
                    <a:lnTo>
                      <a:pt x="189" y="72"/>
                    </a:lnTo>
                    <a:lnTo>
                      <a:pt x="186" y="72"/>
                    </a:lnTo>
                    <a:lnTo>
                      <a:pt x="183" y="72"/>
                    </a:lnTo>
                    <a:lnTo>
                      <a:pt x="178" y="72"/>
                    </a:lnTo>
                    <a:lnTo>
                      <a:pt x="175" y="73"/>
                    </a:lnTo>
                    <a:lnTo>
                      <a:pt x="157" y="81"/>
                    </a:lnTo>
                    <a:lnTo>
                      <a:pt x="140" y="90"/>
                    </a:lnTo>
                    <a:lnTo>
                      <a:pt x="122" y="99"/>
                    </a:lnTo>
                    <a:lnTo>
                      <a:pt x="105" y="107"/>
                    </a:lnTo>
                    <a:lnTo>
                      <a:pt x="87" y="114"/>
                    </a:lnTo>
                    <a:lnTo>
                      <a:pt x="70" y="118"/>
                    </a:lnTo>
                    <a:lnTo>
                      <a:pt x="52" y="122"/>
                    </a:lnTo>
                    <a:lnTo>
                      <a:pt x="33" y="122"/>
                    </a:lnTo>
                    <a:lnTo>
                      <a:pt x="33" y="111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2"/>
              <p:cNvSpPr>
                <a:spLocks/>
              </p:cNvSpPr>
              <p:nvPr/>
            </p:nvSpPr>
            <p:spPr bwMode="auto">
              <a:xfrm>
                <a:off x="3720" y="2561"/>
                <a:ext cx="163" cy="198"/>
              </a:xfrm>
              <a:custGeom>
                <a:avLst/>
                <a:gdLst>
                  <a:gd name="T0" fmla="*/ 142 w 163"/>
                  <a:gd name="T1" fmla="*/ 1 h 198"/>
                  <a:gd name="T2" fmla="*/ 145 w 163"/>
                  <a:gd name="T3" fmla="*/ 0 h 198"/>
                  <a:gd name="T4" fmla="*/ 150 w 163"/>
                  <a:gd name="T5" fmla="*/ 0 h 198"/>
                  <a:gd name="T6" fmla="*/ 153 w 163"/>
                  <a:gd name="T7" fmla="*/ 0 h 198"/>
                  <a:gd name="T8" fmla="*/ 156 w 163"/>
                  <a:gd name="T9" fmla="*/ 0 h 198"/>
                  <a:gd name="T10" fmla="*/ 161 w 163"/>
                  <a:gd name="T11" fmla="*/ 8 h 198"/>
                  <a:gd name="T12" fmla="*/ 163 w 163"/>
                  <a:gd name="T13" fmla="*/ 17 h 198"/>
                  <a:gd name="T14" fmla="*/ 162 w 163"/>
                  <a:gd name="T15" fmla="*/ 27 h 198"/>
                  <a:gd name="T16" fmla="*/ 159 w 163"/>
                  <a:gd name="T17" fmla="*/ 39 h 198"/>
                  <a:gd name="T18" fmla="*/ 147 w 163"/>
                  <a:gd name="T19" fmla="*/ 76 h 198"/>
                  <a:gd name="T20" fmla="*/ 140 w 163"/>
                  <a:gd name="T21" fmla="*/ 125 h 198"/>
                  <a:gd name="T22" fmla="*/ 134 w 163"/>
                  <a:gd name="T23" fmla="*/ 168 h 198"/>
                  <a:gd name="T24" fmla="*/ 132 w 163"/>
                  <a:gd name="T25" fmla="*/ 187 h 198"/>
                  <a:gd name="T26" fmla="*/ 39 w 163"/>
                  <a:gd name="T27" fmla="*/ 192 h 198"/>
                  <a:gd name="T28" fmla="*/ 0 w 163"/>
                  <a:gd name="T29" fmla="*/ 198 h 198"/>
                  <a:gd name="T30" fmla="*/ 0 w 163"/>
                  <a:gd name="T31" fmla="*/ 50 h 198"/>
                  <a:gd name="T32" fmla="*/ 19 w 163"/>
                  <a:gd name="T33" fmla="*/ 50 h 198"/>
                  <a:gd name="T34" fmla="*/ 37 w 163"/>
                  <a:gd name="T35" fmla="*/ 46 h 198"/>
                  <a:gd name="T36" fmla="*/ 54 w 163"/>
                  <a:gd name="T37" fmla="*/ 42 h 198"/>
                  <a:gd name="T38" fmla="*/ 72 w 163"/>
                  <a:gd name="T39" fmla="*/ 35 h 198"/>
                  <a:gd name="T40" fmla="*/ 89 w 163"/>
                  <a:gd name="T41" fmla="*/ 27 h 198"/>
                  <a:gd name="T42" fmla="*/ 107 w 163"/>
                  <a:gd name="T43" fmla="*/ 18 h 198"/>
                  <a:gd name="T44" fmla="*/ 124 w 163"/>
                  <a:gd name="T45" fmla="*/ 9 h 198"/>
                  <a:gd name="T46" fmla="*/ 142 w 163"/>
                  <a:gd name="T47" fmla="*/ 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198">
                    <a:moveTo>
                      <a:pt x="142" y="1"/>
                    </a:moveTo>
                    <a:lnTo>
                      <a:pt x="145" y="0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56" y="0"/>
                    </a:lnTo>
                    <a:lnTo>
                      <a:pt x="161" y="8"/>
                    </a:lnTo>
                    <a:lnTo>
                      <a:pt x="163" y="17"/>
                    </a:lnTo>
                    <a:lnTo>
                      <a:pt x="162" y="27"/>
                    </a:lnTo>
                    <a:lnTo>
                      <a:pt x="159" y="39"/>
                    </a:lnTo>
                    <a:lnTo>
                      <a:pt x="147" y="76"/>
                    </a:lnTo>
                    <a:lnTo>
                      <a:pt x="140" y="125"/>
                    </a:lnTo>
                    <a:lnTo>
                      <a:pt x="134" y="168"/>
                    </a:lnTo>
                    <a:lnTo>
                      <a:pt x="132" y="187"/>
                    </a:lnTo>
                    <a:lnTo>
                      <a:pt x="39" y="192"/>
                    </a:lnTo>
                    <a:lnTo>
                      <a:pt x="0" y="198"/>
                    </a:lnTo>
                    <a:lnTo>
                      <a:pt x="0" y="50"/>
                    </a:lnTo>
                    <a:lnTo>
                      <a:pt x="19" y="50"/>
                    </a:lnTo>
                    <a:lnTo>
                      <a:pt x="37" y="46"/>
                    </a:lnTo>
                    <a:lnTo>
                      <a:pt x="54" y="42"/>
                    </a:lnTo>
                    <a:lnTo>
                      <a:pt x="72" y="35"/>
                    </a:lnTo>
                    <a:lnTo>
                      <a:pt x="89" y="27"/>
                    </a:lnTo>
                    <a:lnTo>
                      <a:pt x="107" y="18"/>
                    </a:lnTo>
                    <a:lnTo>
                      <a:pt x="124" y="9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3"/>
              <p:cNvSpPr>
                <a:spLocks/>
              </p:cNvSpPr>
              <p:nvPr/>
            </p:nvSpPr>
            <p:spPr bwMode="auto">
              <a:xfrm>
                <a:off x="2064" y="2364"/>
                <a:ext cx="558" cy="658"/>
              </a:xfrm>
              <a:custGeom>
                <a:avLst/>
                <a:gdLst>
                  <a:gd name="T0" fmla="*/ 558 w 558"/>
                  <a:gd name="T1" fmla="*/ 256 h 658"/>
                  <a:gd name="T2" fmla="*/ 0 w 558"/>
                  <a:gd name="T3" fmla="*/ 0 h 658"/>
                  <a:gd name="T4" fmla="*/ 23 w 558"/>
                  <a:gd name="T5" fmla="*/ 340 h 658"/>
                  <a:gd name="T6" fmla="*/ 538 w 558"/>
                  <a:gd name="T7" fmla="*/ 658 h 658"/>
                  <a:gd name="T8" fmla="*/ 558 w 558"/>
                  <a:gd name="T9" fmla="*/ 25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8" h="658">
                    <a:moveTo>
                      <a:pt x="558" y="256"/>
                    </a:moveTo>
                    <a:lnTo>
                      <a:pt x="0" y="0"/>
                    </a:lnTo>
                    <a:lnTo>
                      <a:pt x="23" y="340"/>
                    </a:lnTo>
                    <a:lnTo>
                      <a:pt x="538" y="658"/>
                    </a:lnTo>
                    <a:lnTo>
                      <a:pt x="558" y="256"/>
                    </a:lnTo>
                    <a:close/>
                  </a:path>
                </a:pathLst>
              </a:custGeom>
              <a:solidFill>
                <a:srgbClr val="D191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4"/>
              <p:cNvSpPr>
                <a:spLocks/>
              </p:cNvSpPr>
              <p:nvPr/>
            </p:nvSpPr>
            <p:spPr bwMode="auto">
              <a:xfrm>
                <a:off x="3863" y="2632"/>
                <a:ext cx="44" cy="439"/>
              </a:xfrm>
              <a:custGeom>
                <a:avLst/>
                <a:gdLst>
                  <a:gd name="T0" fmla="*/ 44 w 44"/>
                  <a:gd name="T1" fmla="*/ 0 h 439"/>
                  <a:gd name="T2" fmla="*/ 0 w 44"/>
                  <a:gd name="T3" fmla="*/ 439 h 439"/>
                  <a:gd name="T4" fmla="*/ 0 w 44"/>
                  <a:gd name="T5" fmla="*/ 270 h 439"/>
                  <a:gd name="T6" fmla="*/ 44 w 44"/>
                  <a:gd name="T7" fmla="*/ 0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39">
                    <a:moveTo>
                      <a:pt x="44" y="0"/>
                    </a:moveTo>
                    <a:lnTo>
                      <a:pt x="0" y="439"/>
                    </a:lnTo>
                    <a:lnTo>
                      <a:pt x="0" y="27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656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5"/>
              <p:cNvSpPr>
                <a:spLocks/>
              </p:cNvSpPr>
              <p:nvPr/>
            </p:nvSpPr>
            <p:spPr bwMode="auto">
              <a:xfrm>
                <a:off x="3709" y="2775"/>
                <a:ext cx="129" cy="132"/>
              </a:xfrm>
              <a:custGeom>
                <a:avLst/>
                <a:gdLst>
                  <a:gd name="T0" fmla="*/ 126 w 129"/>
                  <a:gd name="T1" fmla="*/ 0 h 132"/>
                  <a:gd name="T2" fmla="*/ 127 w 129"/>
                  <a:gd name="T3" fmla="*/ 14 h 132"/>
                  <a:gd name="T4" fmla="*/ 129 w 129"/>
                  <a:gd name="T5" fmla="*/ 50 h 132"/>
                  <a:gd name="T6" fmla="*/ 128 w 129"/>
                  <a:gd name="T7" fmla="*/ 91 h 132"/>
                  <a:gd name="T8" fmla="*/ 120 w 129"/>
                  <a:gd name="T9" fmla="*/ 121 h 132"/>
                  <a:gd name="T10" fmla="*/ 0 w 129"/>
                  <a:gd name="T11" fmla="*/ 132 h 132"/>
                  <a:gd name="T12" fmla="*/ 17 w 129"/>
                  <a:gd name="T13" fmla="*/ 16 h 132"/>
                  <a:gd name="T14" fmla="*/ 126 w 129"/>
                  <a:gd name="T1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" h="132">
                    <a:moveTo>
                      <a:pt x="126" y="0"/>
                    </a:moveTo>
                    <a:lnTo>
                      <a:pt x="127" y="14"/>
                    </a:lnTo>
                    <a:lnTo>
                      <a:pt x="129" y="50"/>
                    </a:lnTo>
                    <a:lnTo>
                      <a:pt x="128" y="91"/>
                    </a:lnTo>
                    <a:lnTo>
                      <a:pt x="120" y="121"/>
                    </a:lnTo>
                    <a:lnTo>
                      <a:pt x="0" y="132"/>
                    </a:lnTo>
                    <a:lnTo>
                      <a:pt x="17" y="1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6"/>
              <p:cNvSpPr>
                <a:spLocks/>
              </p:cNvSpPr>
              <p:nvPr/>
            </p:nvSpPr>
            <p:spPr bwMode="auto">
              <a:xfrm>
                <a:off x="3799" y="2034"/>
                <a:ext cx="156" cy="503"/>
              </a:xfrm>
              <a:custGeom>
                <a:avLst/>
                <a:gdLst>
                  <a:gd name="T0" fmla="*/ 156 w 156"/>
                  <a:gd name="T1" fmla="*/ 95 h 503"/>
                  <a:gd name="T2" fmla="*/ 118 w 156"/>
                  <a:gd name="T3" fmla="*/ 503 h 503"/>
                  <a:gd name="T4" fmla="*/ 99 w 156"/>
                  <a:gd name="T5" fmla="*/ 500 h 503"/>
                  <a:gd name="T6" fmla="*/ 135 w 156"/>
                  <a:gd name="T7" fmla="*/ 103 h 503"/>
                  <a:gd name="T8" fmla="*/ 130 w 156"/>
                  <a:gd name="T9" fmla="*/ 100 h 503"/>
                  <a:gd name="T10" fmla="*/ 118 w 156"/>
                  <a:gd name="T11" fmla="*/ 90 h 503"/>
                  <a:gd name="T12" fmla="*/ 101 w 156"/>
                  <a:gd name="T13" fmla="*/ 75 h 503"/>
                  <a:gd name="T14" fmla="*/ 80 w 156"/>
                  <a:gd name="T15" fmla="*/ 58 h 503"/>
                  <a:gd name="T16" fmla="*/ 57 w 156"/>
                  <a:gd name="T17" fmla="*/ 41 h 503"/>
                  <a:gd name="T18" fmla="*/ 35 w 156"/>
                  <a:gd name="T19" fmla="*/ 26 h 503"/>
                  <a:gd name="T20" fmla="*/ 15 w 156"/>
                  <a:gd name="T21" fmla="*/ 13 h 503"/>
                  <a:gd name="T22" fmla="*/ 0 w 156"/>
                  <a:gd name="T23" fmla="*/ 6 h 503"/>
                  <a:gd name="T24" fmla="*/ 18 w 156"/>
                  <a:gd name="T25" fmla="*/ 0 h 503"/>
                  <a:gd name="T26" fmla="*/ 24 w 156"/>
                  <a:gd name="T27" fmla="*/ 2 h 503"/>
                  <a:gd name="T28" fmla="*/ 37 w 156"/>
                  <a:gd name="T29" fmla="*/ 10 h 503"/>
                  <a:gd name="T30" fmla="*/ 56 w 156"/>
                  <a:gd name="T31" fmla="*/ 21 h 503"/>
                  <a:gd name="T32" fmla="*/ 79 w 156"/>
                  <a:gd name="T33" fmla="*/ 36 h 503"/>
                  <a:gd name="T34" fmla="*/ 103 w 156"/>
                  <a:gd name="T35" fmla="*/ 50 h 503"/>
                  <a:gd name="T36" fmla="*/ 126 w 156"/>
                  <a:gd name="T37" fmla="*/ 66 h 503"/>
                  <a:gd name="T38" fmla="*/ 144 w 156"/>
                  <a:gd name="T39" fmla="*/ 82 h 503"/>
                  <a:gd name="T40" fmla="*/ 156 w 156"/>
                  <a:gd name="T41" fmla="*/ 95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503">
                    <a:moveTo>
                      <a:pt x="156" y="95"/>
                    </a:moveTo>
                    <a:lnTo>
                      <a:pt x="118" y="503"/>
                    </a:lnTo>
                    <a:lnTo>
                      <a:pt x="99" y="500"/>
                    </a:lnTo>
                    <a:lnTo>
                      <a:pt x="135" y="103"/>
                    </a:lnTo>
                    <a:lnTo>
                      <a:pt x="130" y="100"/>
                    </a:lnTo>
                    <a:lnTo>
                      <a:pt x="118" y="90"/>
                    </a:lnTo>
                    <a:lnTo>
                      <a:pt x="101" y="75"/>
                    </a:lnTo>
                    <a:lnTo>
                      <a:pt x="80" y="58"/>
                    </a:lnTo>
                    <a:lnTo>
                      <a:pt x="57" y="41"/>
                    </a:lnTo>
                    <a:lnTo>
                      <a:pt x="35" y="26"/>
                    </a:lnTo>
                    <a:lnTo>
                      <a:pt x="15" y="13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24" y="2"/>
                    </a:lnTo>
                    <a:lnTo>
                      <a:pt x="37" y="10"/>
                    </a:lnTo>
                    <a:lnTo>
                      <a:pt x="56" y="21"/>
                    </a:lnTo>
                    <a:lnTo>
                      <a:pt x="79" y="36"/>
                    </a:lnTo>
                    <a:lnTo>
                      <a:pt x="103" y="50"/>
                    </a:lnTo>
                    <a:lnTo>
                      <a:pt x="126" y="66"/>
                    </a:lnTo>
                    <a:lnTo>
                      <a:pt x="144" y="82"/>
                    </a:lnTo>
                    <a:lnTo>
                      <a:pt x="156" y="95"/>
                    </a:lnTo>
                    <a:close/>
                  </a:path>
                </a:pathLst>
              </a:custGeom>
              <a:solidFill>
                <a:srgbClr val="9656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77"/>
              <p:cNvSpPr>
                <a:spLocks/>
              </p:cNvSpPr>
              <p:nvPr/>
            </p:nvSpPr>
            <p:spPr bwMode="auto">
              <a:xfrm>
                <a:off x="2097" y="2350"/>
                <a:ext cx="575" cy="893"/>
              </a:xfrm>
              <a:custGeom>
                <a:avLst/>
                <a:gdLst>
                  <a:gd name="T0" fmla="*/ 546 w 575"/>
                  <a:gd name="T1" fmla="*/ 679 h 893"/>
                  <a:gd name="T2" fmla="*/ 575 w 575"/>
                  <a:gd name="T3" fmla="*/ 294 h 893"/>
                  <a:gd name="T4" fmla="*/ 575 w 575"/>
                  <a:gd name="T5" fmla="*/ 289 h 893"/>
                  <a:gd name="T6" fmla="*/ 575 w 575"/>
                  <a:gd name="T7" fmla="*/ 275 h 893"/>
                  <a:gd name="T8" fmla="*/ 570 w 575"/>
                  <a:gd name="T9" fmla="*/ 261 h 893"/>
                  <a:gd name="T10" fmla="*/ 560 w 575"/>
                  <a:gd name="T11" fmla="*/ 250 h 893"/>
                  <a:gd name="T12" fmla="*/ 14 w 575"/>
                  <a:gd name="T13" fmla="*/ 0 h 893"/>
                  <a:gd name="T14" fmla="*/ 0 w 575"/>
                  <a:gd name="T15" fmla="*/ 0 h 893"/>
                  <a:gd name="T16" fmla="*/ 550 w 575"/>
                  <a:gd name="T17" fmla="*/ 257 h 893"/>
                  <a:gd name="T18" fmla="*/ 552 w 575"/>
                  <a:gd name="T19" fmla="*/ 262 h 893"/>
                  <a:gd name="T20" fmla="*/ 557 w 575"/>
                  <a:gd name="T21" fmla="*/ 274 h 893"/>
                  <a:gd name="T22" fmla="*/ 560 w 575"/>
                  <a:gd name="T23" fmla="*/ 288 h 893"/>
                  <a:gd name="T24" fmla="*/ 560 w 575"/>
                  <a:gd name="T25" fmla="*/ 301 h 893"/>
                  <a:gd name="T26" fmla="*/ 516 w 575"/>
                  <a:gd name="T27" fmla="*/ 893 h 893"/>
                  <a:gd name="T28" fmla="*/ 528 w 575"/>
                  <a:gd name="T29" fmla="*/ 892 h 893"/>
                  <a:gd name="T30" fmla="*/ 546 w 575"/>
                  <a:gd name="T31" fmla="*/ 679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5" h="893">
                    <a:moveTo>
                      <a:pt x="546" y="679"/>
                    </a:moveTo>
                    <a:lnTo>
                      <a:pt x="575" y="294"/>
                    </a:lnTo>
                    <a:lnTo>
                      <a:pt x="575" y="289"/>
                    </a:lnTo>
                    <a:lnTo>
                      <a:pt x="575" y="275"/>
                    </a:lnTo>
                    <a:lnTo>
                      <a:pt x="570" y="261"/>
                    </a:lnTo>
                    <a:lnTo>
                      <a:pt x="560" y="250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550" y="257"/>
                    </a:lnTo>
                    <a:lnTo>
                      <a:pt x="552" y="262"/>
                    </a:lnTo>
                    <a:lnTo>
                      <a:pt x="557" y="274"/>
                    </a:lnTo>
                    <a:lnTo>
                      <a:pt x="560" y="288"/>
                    </a:lnTo>
                    <a:lnTo>
                      <a:pt x="560" y="301"/>
                    </a:lnTo>
                    <a:lnTo>
                      <a:pt x="516" y="893"/>
                    </a:lnTo>
                    <a:lnTo>
                      <a:pt x="528" y="892"/>
                    </a:lnTo>
                    <a:lnTo>
                      <a:pt x="546" y="679"/>
                    </a:lnTo>
                    <a:close/>
                  </a:path>
                </a:pathLst>
              </a:custGeom>
              <a:solidFill>
                <a:srgbClr val="9656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92"/>
              <p:cNvSpPr>
                <a:spLocks/>
              </p:cNvSpPr>
              <p:nvPr/>
            </p:nvSpPr>
            <p:spPr bwMode="auto">
              <a:xfrm>
                <a:off x="2797" y="2399"/>
                <a:ext cx="404" cy="64"/>
              </a:xfrm>
              <a:custGeom>
                <a:avLst/>
                <a:gdLst>
                  <a:gd name="T0" fmla="*/ 260 w 404"/>
                  <a:gd name="T1" fmla="*/ 10 h 64"/>
                  <a:gd name="T2" fmla="*/ 223 w 404"/>
                  <a:gd name="T3" fmla="*/ 13 h 64"/>
                  <a:gd name="T4" fmla="*/ 200 w 404"/>
                  <a:gd name="T5" fmla="*/ 14 h 64"/>
                  <a:gd name="T6" fmla="*/ 186 w 404"/>
                  <a:gd name="T7" fmla="*/ 12 h 64"/>
                  <a:gd name="T8" fmla="*/ 172 w 404"/>
                  <a:gd name="T9" fmla="*/ 5 h 64"/>
                  <a:gd name="T10" fmla="*/ 151 w 404"/>
                  <a:gd name="T11" fmla="*/ 1 h 64"/>
                  <a:gd name="T12" fmla="*/ 122 w 404"/>
                  <a:gd name="T13" fmla="*/ 0 h 64"/>
                  <a:gd name="T14" fmla="*/ 88 w 404"/>
                  <a:gd name="T15" fmla="*/ 0 h 64"/>
                  <a:gd name="T16" fmla="*/ 67 w 404"/>
                  <a:gd name="T17" fmla="*/ 1 h 64"/>
                  <a:gd name="T18" fmla="*/ 55 w 404"/>
                  <a:gd name="T19" fmla="*/ 5 h 64"/>
                  <a:gd name="T20" fmla="*/ 35 w 404"/>
                  <a:gd name="T21" fmla="*/ 14 h 64"/>
                  <a:gd name="T22" fmla="*/ 12 w 404"/>
                  <a:gd name="T23" fmla="*/ 28 h 64"/>
                  <a:gd name="T24" fmla="*/ 9 w 404"/>
                  <a:gd name="T25" fmla="*/ 34 h 64"/>
                  <a:gd name="T26" fmla="*/ 26 w 404"/>
                  <a:gd name="T27" fmla="*/ 30 h 64"/>
                  <a:gd name="T28" fmla="*/ 45 w 404"/>
                  <a:gd name="T29" fmla="*/ 27 h 64"/>
                  <a:gd name="T30" fmla="*/ 62 w 404"/>
                  <a:gd name="T31" fmla="*/ 22 h 64"/>
                  <a:gd name="T32" fmla="*/ 85 w 404"/>
                  <a:gd name="T33" fmla="*/ 18 h 64"/>
                  <a:gd name="T34" fmla="*/ 112 w 404"/>
                  <a:gd name="T35" fmla="*/ 19 h 64"/>
                  <a:gd name="T36" fmla="*/ 137 w 404"/>
                  <a:gd name="T37" fmla="*/ 25 h 64"/>
                  <a:gd name="T38" fmla="*/ 163 w 404"/>
                  <a:gd name="T39" fmla="*/ 35 h 64"/>
                  <a:gd name="T40" fmla="*/ 188 w 404"/>
                  <a:gd name="T41" fmla="*/ 46 h 64"/>
                  <a:gd name="T42" fmla="*/ 213 w 404"/>
                  <a:gd name="T43" fmla="*/ 55 h 64"/>
                  <a:gd name="T44" fmla="*/ 239 w 404"/>
                  <a:gd name="T45" fmla="*/ 58 h 64"/>
                  <a:gd name="T46" fmla="*/ 265 w 404"/>
                  <a:gd name="T47" fmla="*/ 53 h 64"/>
                  <a:gd name="T48" fmla="*/ 297 w 404"/>
                  <a:gd name="T49" fmla="*/ 41 h 64"/>
                  <a:gd name="T50" fmla="*/ 329 w 404"/>
                  <a:gd name="T51" fmla="*/ 35 h 64"/>
                  <a:gd name="T52" fmla="*/ 361 w 404"/>
                  <a:gd name="T53" fmla="*/ 41 h 64"/>
                  <a:gd name="T54" fmla="*/ 390 w 404"/>
                  <a:gd name="T55" fmla="*/ 53 h 64"/>
                  <a:gd name="T56" fmla="*/ 401 w 404"/>
                  <a:gd name="T57" fmla="*/ 60 h 64"/>
                  <a:gd name="T58" fmla="*/ 397 w 404"/>
                  <a:gd name="T59" fmla="*/ 53 h 64"/>
                  <a:gd name="T60" fmla="*/ 387 w 404"/>
                  <a:gd name="T61" fmla="*/ 40 h 64"/>
                  <a:gd name="T62" fmla="*/ 370 w 404"/>
                  <a:gd name="T63" fmla="*/ 22 h 64"/>
                  <a:gd name="T64" fmla="*/ 346 w 404"/>
                  <a:gd name="T65" fmla="*/ 11 h 64"/>
                  <a:gd name="T66" fmla="*/ 309 w 404"/>
                  <a:gd name="T67" fmla="*/ 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4" h="64">
                    <a:moveTo>
                      <a:pt x="285" y="7"/>
                    </a:moveTo>
                    <a:lnTo>
                      <a:pt x="260" y="10"/>
                    </a:lnTo>
                    <a:lnTo>
                      <a:pt x="240" y="12"/>
                    </a:lnTo>
                    <a:lnTo>
                      <a:pt x="223" y="13"/>
                    </a:lnTo>
                    <a:lnTo>
                      <a:pt x="210" y="14"/>
                    </a:lnTo>
                    <a:lnTo>
                      <a:pt x="200" y="14"/>
                    </a:lnTo>
                    <a:lnTo>
                      <a:pt x="192" y="14"/>
                    </a:lnTo>
                    <a:lnTo>
                      <a:pt x="186" y="12"/>
                    </a:lnTo>
                    <a:lnTo>
                      <a:pt x="180" y="9"/>
                    </a:lnTo>
                    <a:lnTo>
                      <a:pt x="172" y="5"/>
                    </a:lnTo>
                    <a:lnTo>
                      <a:pt x="163" y="3"/>
                    </a:lnTo>
                    <a:lnTo>
                      <a:pt x="151" y="1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5" y="0"/>
                    </a:lnTo>
                    <a:lnTo>
                      <a:pt x="88" y="0"/>
                    </a:lnTo>
                    <a:lnTo>
                      <a:pt x="69" y="1"/>
                    </a:lnTo>
                    <a:lnTo>
                      <a:pt x="67" y="1"/>
                    </a:lnTo>
                    <a:lnTo>
                      <a:pt x="62" y="3"/>
                    </a:lnTo>
                    <a:lnTo>
                      <a:pt x="55" y="5"/>
                    </a:lnTo>
                    <a:lnTo>
                      <a:pt x="47" y="9"/>
                    </a:lnTo>
                    <a:lnTo>
                      <a:pt x="35" y="14"/>
                    </a:lnTo>
                    <a:lnTo>
                      <a:pt x="24" y="20"/>
                    </a:lnTo>
                    <a:lnTo>
                      <a:pt x="12" y="28"/>
                    </a:lnTo>
                    <a:lnTo>
                      <a:pt x="0" y="37"/>
                    </a:lnTo>
                    <a:lnTo>
                      <a:pt x="9" y="34"/>
                    </a:lnTo>
                    <a:lnTo>
                      <a:pt x="17" y="32"/>
                    </a:lnTo>
                    <a:lnTo>
                      <a:pt x="26" y="30"/>
                    </a:lnTo>
                    <a:lnTo>
                      <a:pt x="36" y="29"/>
                    </a:lnTo>
                    <a:lnTo>
                      <a:pt x="45" y="27"/>
                    </a:lnTo>
                    <a:lnTo>
                      <a:pt x="54" y="24"/>
                    </a:lnTo>
                    <a:lnTo>
                      <a:pt x="62" y="22"/>
                    </a:lnTo>
                    <a:lnTo>
                      <a:pt x="71" y="20"/>
                    </a:lnTo>
                    <a:lnTo>
                      <a:pt x="85" y="18"/>
                    </a:lnTo>
                    <a:lnTo>
                      <a:pt x="98" y="18"/>
                    </a:lnTo>
                    <a:lnTo>
                      <a:pt x="112" y="19"/>
                    </a:lnTo>
                    <a:lnTo>
                      <a:pt x="125" y="22"/>
                    </a:lnTo>
                    <a:lnTo>
                      <a:pt x="137" y="25"/>
                    </a:lnTo>
                    <a:lnTo>
                      <a:pt x="150" y="30"/>
                    </a:lnTo>
                    <a:lnTo>
                      <a:pt x="163" y="35"/>
                    </a:lnTo>
                    <a:lnTo>
                      <a:pt x="176" y="41"/>
                    </a:lnTo>
                    <a:lnTo>
                      <a:pt x="188" y="46"/>
                    </a:lnTo>
                    <a:lnTo>
                      <a:pt x="200" y="51"/>
                    </a:lnTo>
                    <a:lnTo>
                      <a:pt x="213" y="55"/>
                    </a:lnTo>
                    <a:lnTo>
                      <a:pt x="226" y="57"/>
                    </a:lnTo>
                    <a:lnTo>
                      <a:pt x="239" y="58"/>
                    </a:lnTo>
                    <a:lnTo>
                      <a:pt x="252" y="57"/>
                    </a:lnTo>
                    <a:lnTo>
                      <a:pt x="265" y="53"/>
                    </a:lnTo>
                    <a:lnTo>
                      <a:pt x="280" y="48"/>
                    </a:lnTo>
                    <a:lnTo>
                      <a:pt x="297" y="41"/>
                    </a:lnTo>
                    <a:lnTo>
                      <a:pt x="313" y="38"/>
                    </a:lnTo>
                    <a:lnTo>
                      <a:pt x="329" y="35"/>
                    </a:lnTo>
                    <a:lnTo>
                      <a:pt x="345" y="37"/>
                    </a:lnTo>
                    <a:lnTo>
                      <a:pt x="361" y="41"/>
                    </a:lnTo>
                    <a:lnTo>
                      <a:pt x="377" y="47"/>
                    </a:lnTo>
                    <a:lnTo>
                      <a:pt x="390" y="53"/>
                    </a:lnTo>
                    <a:lnTo>
                      <a:pt x="404" y="64"/>
                    </a:lnTo>
                    <a:lnTo>
                      <a:pt x="401" y="60"/>
                    </a:lnTo>
                    <a:lnTo>
                      <a:pt x="399" y="57"/>
                    </a:lnTo>
                    <a:lnTo>
                      <a:pt x="397" y="53"/>
                    </a:lnTo>
                    <a:lnTo>
                      <a:pt x="395" y="50"/>
                    </a:lnTo>
                    <a:lnTo>
                      <a:pt x="387" y="40"/>
                    </a:lnTo>
                    <a:lnTo>
                      <a:pt x="379" y="31"/>
                    </a:lnTo>
                    <a:lnTo>
                      <a:pt x="370" y="22"/>
                    </a:lnTo>
                    <a:lnTo>
                      <a:pt x="359" y="16"/>
                    </a:lnTo>
                    <a:lnTo>
                      <a:pt x="346" y="11"/>
                    </a:lnTo>
                    <a:lnTo>
                      <a:pt x="329" y="9"/>
                    </a:lnTo>
                    <a:lnTo>
                      <a:pt x="309" y="6"/>
                    </a:lnTo>
                    <a:lnTo>
                      <a:pt x="285" y="7"/>
                    </a:lnTo>
                    <a:close/>
                  </a:path>
                </a:pathLst>
              </a:custGeom>
              <a:solidFill>
                <a:srgbClr val="EDE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99"/>
              <p:cNvSpPr>
                <a:spLocks/>
              </p:cNvSpPr>
              <p:nvPr/>
            </p:nvSpPr>
            <p:spPr bwMode="auto">
              <a:xfrm>
                <a:off x="2767" y="2366"/>
                <a:ext cx="380" cy="68"/>
              </a:xfrm>
              <a:custGeom>
                <a:avLst/>
                <a:gdLst>
                  <a:gd name="T0" fmla="*/ 0 w 380"/>
                  <a:gd name="T1" fmla="*/ 67 h 68"/>
                  <a:gd name="T2" fmla="*/ 5 w 380"/>
                  <a:gd name="T3" fmla="*/ 62 h 68"/>
                  <a:gd name="T4" fmla="*/ 14 w 380"/>
                  <a:gd name="T5" fmla="*/ 53 h 68"/>
                  <a:gd name="T6" fmla="*/ 28 w 380"/>
                  <a:gd name="T7" fmla="*/ 40 h 68"/>
                  <a:gd name="T8" fmla="*/ 50 w 380"/>
                  <a:gd name="T9" fmla="*/ 29 h 68"/>
                  <a:gd name="T10" fmla="*/ 79 w 380"/>
                  <a:gd name="T11" fmla="*/ 19 h 68"/>
                  <a:gd name="T12" fmla="*/ 116 w 380"/>
                  <a:gd name="T13" fmla="*/ 13 h 68"/>
                  <a:gd name="T14" fmla="*/ 164 w 380"/>
                  <a:gd name="T15" fmla="*/ 13 h 68"/>
                  <a:gd name="T16" fmla="*/ 193 w 380"/>
                  <a:gd name="T17" fmla="*/ 18 h 68"/>
                  <a:gd name="T18" fmla="*/ 206 w 380"/>
                  <a:gd name="T19" fmla="*/ 21 h 68"/>
                  <a:gd name="T20" fmla="*/ 227 w 380"/>
                  <a:gd name="T21" fmla="*/ 26 h 68"/>
                  <a:gd name="T22" fmla="*/ 253 w 380"/>
                  <a:gd name="T23" fmla="*/ 26 h 68"/>
                  <a:gd name="T24" fmla="*/ 282 w 380"/>
                  <a:gd name="T25" fmla="*/ 19 h 68"/>
                  <a:gd name="T26" fmla="*/ 316 w 380"/>
                  <a:gd name="T27" fmla="*/ 17 h 68"/>
                  <a:gd name="T28" fmla="*/ 347 w 380"/>
                  <a:gd name="T29" fmla="*/ 18 h 68"/>
                  <a:gd name="T30" fmla="*/ 372 w 380"/>
                  <a:gd name="T31" fmla="*/ 21 h 68"/>
                  <a:gd name="T32" fmla="*/ 379 w 380"/>
                  <a:gd name="T33" fmla="*/ 21 h 68"/>
                  <a:gd name="T34" fmla="*/ 365 w 380"/>
                  <a:gd name="T35" fmla="*/ 17 h 68"/>
                  <a:gd name="T36" fmla="*/ 338 w 380"/>
                  <a:gd name="T37" fmla="*/ 11 h 68"/>
                  <a:gd name="T38" fmla="*/ 294 w 380"/>
                  <a:gd name="T39" fmla="*/ 9 h 68"/>
                  <a:gd name="T40" fmla="*/ 264 w 380"/>
                  <a:gd name="T41" fmla="*/ 10 h 68"/>
                  <a:gd name="T42" fmla="*/ 252 w 380"/>
                  <a:gd name="T43" fmla="*/ 12 h 68"/>
                  <a:gd name="T44" fmla="*/ 230 w 380"/>
                  <a:gd name="T45" fmla="*/ 12 h 68"/>
                  <a:gd name="T46" fmla="*/ 205 w 380"/>
                  <a:gd name="T47" fmla="*/ 9 h 68"/>
                  <a:gd name="T48" fmla="*/ 190 w 380"/>
                  <a:gd name="T49" fmla="*/ 6 h 68"/>
                  <a:gd name="T50" fmla="*/ 179 w 380"/>
                  <a:gd name="T51" fmla="*/ 3 h 68"/>
                  <a:gd name="T52" fmla="*/ 160 w 380"/>
                  <a:gd name="T53" fmla="*/ 0 h 68"/>
                  <a:gd name="T54" fmla="*/ 134 w 380"/>
                  <a:gd name="T55" fmla="*/ 0 h 68"/>
                  <a:gd name="T56" fmla="*/ 103 w 380"/>
                  <a:gd name="T57" fmla="*/ 2 h 68"/>
                  <a:gd name="T58" fmla="*/ 72 w 380"/>
                  <a:gd name="T59" fmla="*/ 10 h 68"/>
                  <a:gd name="T60" fmla="*/ 41 w 380"/>
                  <a:gd name="T61" fmla="*/ 27 h 68"/>
                  <a:gd name="T62" fmla="*/ 13 w 380"/>
                  <a:gd name="T63" fmla="*/ 5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0" h="68">
                    <a:moveTo>
                      <a:pt x="0" y="68"/>
                    </a:moveTo>
                    <a:lnTo>
                      <a:pt x="0" y="67"/>
                    </a:lnTo>
                    <a:lnTo>
                      <a:pt x="2" y="65"/>
                    </a:lnTo>
                    <a:lnTo>
                      <a:pt x="5" y="62"/>
                    </a:lnTo>
                    <a:lnTo>
                      <a:pt x="8" y="57"/>
                    </a:lnTo>
                    <a:lnTo>
                      <a:pt x="14" y="53"/>
                    </a:lnTo>
                    <a:lnTo>
                      <a:pt x="20" y="46"/>
                    </a:lnTo>
                    <a:lnTo>
                      <a:pt x="28" y="40"/>
                    </a:lnTo>
                    <a:lnTo>
                      <a:pt x="38" y="35"/>
                    </a:lnTo>
                    <a:lnTo>
                      <a:pt x="50" y="29"/>
                    </a:lnTo>
                    <a:lnTo>
                      <a:pt x="63" y="24"/>
                    </a:lnTo>
                    <a:lnTo>
                      <a:pt x="79" y="19"/>
                    </a:lnTo>
                    <a:lnTo>
                      <a:pt x="97" y="16"/>
                    </a:lnTo>
                    <a:lnTo>
                      <a:pt x="116" y="13"/>
                    </a:lnTo>
                    <a:lnTo>
                      <a:pt x="138" y="13"/>
                    </a:lnTo>
                    <a:lnTo>
                      <a:pt x="164" y="13"/>
                    </a:lnTo>
                    <a:lnTo>
                      <a:pt x="191" y="17"/>
                    </a:lnTo>
                    <a:lnTo>
                      <a:pt x="193" y="18"/>
                    </a:lnTo>
                    <a:lnTo>
                      <a:pt x="198" y="19"/>
                    </a:lnTo>
                    <a:lnTo>
                      <a:pt x="206" y="21"/>
                    </a:lnTo>
                    <a:lnTo>
                      <a:pt x="215" y="24"/>
                    </a:lnTo>
                    <a:lnTo>
                      <a:pt x="227" y="26"/>
                    </a:lnTo>
                    <a:lnTo>
                      <a:pt x="239" y="26"/>
                    </a:lnTo>
                    <a:lnTo>
                      <a:pt x="253" y="26"/>
                    </a:lnTo>
                    <a:lnTo>
                      <a:pt x="267" y="22"/>
                    </a:lnTo>
                    <a:lnTo>
                      <a:pt x="282" y="19"/>
                    </a:lnTo>
                    <a:lnTo>
                      <a:pt x="299" y="18"/>
                    </a:lnTo>
                    <a:lnTo>
                      <a:pt x="316" y="17"/>
                    </a:lnTo>
                    <a:lnTo>
                      <a:pt x="331" y="17"/>
                    </a:lnTo>
                    <a:lnTo>
                      <a:pt x="347" y="18"/>
                    </a:lnTo>
                    <a:lnTo>
                      <a:pt x="361" y="19"/>
                    </a:lnTo>
                    <a:lnTo>
                      <a:pt x="372" y="21"/>
                    </a:lnTo>
                    <a:lnTo>
                      <a:pt x="380" y="22"/>
                    </a:lnTo>
                    <a:lnTo>
                      <a:pt x="379" y="21"/>
                    </a:lnTo>
                    <a:lnTo>
                      <a:pt x="373" y="20"/>
                    </a:lnTo>
                    <a:lnTo>
                      <a:pt x="365" y="17"/>
                    </a:lnTo>
                    <a:lnTo>
                      <a:pt x="354" y="15"/>
                    </a:lnTo>
                    <a:lnTo>
                      <a:pt x="338" y="11"/>
                    </a:lnTo>
                    <a:lnTo>
                      <a:pt x="318" y="10"/>
                    </a:lnTo>
                    <a:lnTo>
                      <a:pt x="294" y="9"/>
                    </a:lnTo>
                    <a:lnTo>
                      <a:pt x="266" y="10"/>
                    </a:lnTo>
                    <a:lnTo>
                      <a:pt x="264" y="10"/>
                    </a:lnTo>
                    <a:lnTo>
                      <a:pt x="260" y="11"/>
                    </a:lnTo>
                    <a:lnTo>
                      <a:pt x="252" y="12"/>
                    </a:lnTo>
                    <a:lnTo>
                      <a:pt x="242" y="12"/>
                    </a:lnTo>
                    <a:lnTo>
                      <a:pt x="230" y="12"/>
                    </a:lnTo>
                    <a:lnTo>
                      <a:pt x="218" y="11"/>
                    </a:lnTo>
                    <a:lnTo>
                      <a:pt x="205" y="9"/>
                    </a:lnTo>
                    <a:lnTo>
                      <a:pt x="191" y="6"/>
                    </a:lnTo>
                    <a:lnTo>
                      <a:pt x="190" y="6"/>
                    </a:lnTo>
                    <a:lnTo>
                      <a:pt x="185" y="4"/>
                    </a:lnTo>
                    <a:lnTo>
                      <a:pt x="179" y="3"/>
                    </a:lnTo>
                    <a:lnTo>
                      <a:pt x="170" y="2"/>
                    </a:lnTo>
                    <a:lnTo>
                      <a:pt x="160" y="0"/>
                    </a:lnTo>
                    <a:lnTo>
                      <a:pt x="147" y="0"/>
                    </a:lnTo>
                    <a:lnTo>
                      <a:pt x="134" y="0"/>
                    </a:lnTo>
                    <a:lnTo>
                      <a:pt x="119" y="0"/>
                    </a:lnTo>
                    <a:lnTo>
                      <a:pt x="103" y="2"/>
                    </a:lnTo>
                    <a:lnTo>
                      <a:pt x="88" y="6"/>
                    </a:lnTo>
                    <a:lnTo>
                      <a:pt x="72" y="10"/>
                    </a:lnTo>
                    <a:lnTo>
                      <a:pt x="56" y="18"/>
                    </a:lnTo>
                    <a:lnTo>
                      <a:pt x="41" y="27"/>
                    </a:lnTo>
                    <a:lnTo>
                      <a:pt x="26" y="38"/>
                    </a:lnTo>
                    <a:lnTo>
                      <a:pt x="13" y="5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2694" y="2452"/>
                <a:ext cx="34" cy="53"/>
              </a:xfrm>
              <a:custGeom>
                <a:avLst/>
                <a:gdLst>
                  <a:gd name="T0" fmla="*/ 11 w 34"/>
                  <a:gd name="T1" fmla="*/ 0 h 53"/>
                  <a:gd name="T2" fmla="*/ 34 w 34"/>
                  <a:gd name="T3" fmla="*/ 5 h 53"/>
                  <a:gd name="T4" fmla="*/ 33 w 34"/>
                  <a:gd name="T5" fmla="*/ 12 h 53"/>
                  <a:gd name="T6" fmla="*/ 32 w 34"/>
                  <a:gd name="T7" fmla="*/ 25 h 53"/>
                  <a:gd name="T8" fmla="*/ 30 w 34"/>
                  <a:gd name="T9" fmla="*/ 42 h 53"/>
                  <a:gd name="T10" fmla="*/ 29 w 34"/>
                  <a:gd name="T11" fmla="*/ 53 h 53"/>
                  <a:gd name="T12" fmla="*/ 0 w 34"/>
                  <a:gd name="T13" fmla="*/ 46 h 53"/>
                  <a:gd name="T14" fmla="*/ 2 w 34"/>
                  <a:gd name="T15" fmla="*/ 42 h 53"/>
                  <a:gd name="T16" fmla="*/ 8 w 34"/>
                  <a:gd name="T17" fmla="*/ 30 h 53"/>
                  <a:gd name="T18" fmla="*/ 11 w 34"/>
                  <a:gd name="T19" fmla="*/ 15 h 53"/>
                  <a:gd name="T20" fmla="*/ 11 w 34"/>
                  <a:gd name="T2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53">
                    <a:moveTo>
                      <a:pt x="11" y="0"/>
                    </a:moveTo>
                    <a:lnTo>
                      <a:pt x="34" y="5"/>
                    </a:lnTo>
                    <a:lnTo>
                      <a:pt x="33" y="12"/>
                    </a:lnTo>
                    <a:lnTo>
                      <a:pt x="32" y="25"/>
                    </a:lnTo>
                    <a:lnTo>
                      <a:pt x="30" y="42"/>
                    </a:lnTo>
                    <a:lnTo>
                      <a:pt x="29" y="53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8" y="30"/>
                    </a:lnTo>
                    <a:lnTo>
                      <a:pt x="11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A5D8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22"/>
              <p:cNvSpPr>
                <a:spLocks/>
              </p:cNvSpPr>
              <p:nvPr/>
            </p:nvSpPr>
            <p:spPr bwMode="auto">
              <a:xfrm>
                <a:off x="2864" y="2029"/>
                <a:ext cx="83" cy="136"/>
              </a:xfrm>
              <a:custGeom>
                <a:avLst/>
                <a:gdLst>
                  <a:gd name="T0" fmla="*/ 0 w 83"/>
                  <a:gd name="T1" fmla="*/ 9 h 136"/>
                  <a:gd name="T2" fmla="*/ 79 w 83"/>
                  <a:gd name="T3" fmla="*/ 136 h 136"/>
                  <a:gd name="T4" fmla="*/ 83 w 83"/>
                  <a:gd name="T5" fmla="*/ 127 h 136"/>
                  <a:gd name="T6" fmla="*/ 0 w 83"/>
                  <a:gd name="T7" fmla="*/ 0 h 136"/>
                  <a:gd name="T8" fmla="*/ 0 w 83"/>
                  <a:gd name="T9" fmla="*/ 9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36">
                    <a:moveTo>
                      <a:pt x="0" y="9"/>
                    </a:moveTo>
                    <a:lnTo>
                      <a:pt x="79" y="136"/>
                    </a:lnTo>
                    <a:lnTo>
                      <a:pt x="83" y="12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218" name="Straight Connector 217"/>
          <p:cNvCxnSpPr/>
          <p:nvPr/>
        </p:nvCxnSpPr>
        <p:spPr>
          <a:xfrm flipH="1" flipV="1">
            <a:off x="1487104" y="2507372"/>
            <a:ext cx="5104" cy="154987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5542771" y="2491273"/>
            <a:ext cx="5104" cy="723028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>
            <a:off x="3065223" y="2460079"/>
            <a:ext cx="94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13.5'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 flipV="1">
            <a:off x="4006105" y="2689533"/>
            <a:ext cx="1521152" cy="753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H="1" flipV="1">
            <a:off x="1493667" y="2693880"/>
            <a:ext cx="1521152" cy="753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7915865" y="2943077"/>
            <a:ext cx="5104" cy="59754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 rot="600000">
            <a:off x="6628887" y="2714574"/>
            <a:ext cx="44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6'</a:t>
            </a:r>
            <a:endParaRPr lang="en-US" sz="2400" dirty="0"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cxnSp>
        <p:nvCxnSpPr>
          <p:cNvPr id="227" name="Straight Arrow Connector 226"/>
          <p:cNvCxnSpPr/>
          <p:nvPr/>
        </p:nvCxnSpPr>
        <p:spPr>
          <a:xfrm flipH="1" flipV="1">
            <a:off x="5571244" y="2701394"/>
            <a:ext cx="1018658" cy="17570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 rot="10800000" flipH="1" flipV="1">
            <a:off x="7058204" y="2985799"/>
            <a:ext cx="841866" cy="17570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0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394009" y="993579"/>
            <a:ext cx="8152783" cy="4836856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92" name="Straight Connector 91"/>
          <p:cNvCxnSpPr/>
          <p:nvPr/>
        </p:nvCxnSpPr>
        <p:spPr>
          <a:xfrm rot="5400000">
            <a:off x="1492958" y="2243671"/>
            <a:ext cx="1219200" cy="1588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6283673" y="1976971"/>
            <a:ext cx="685800" cy="1588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704485" y="1588375"/>
            <a:ext cx="133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12-15’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 rot="10800000">
            <a:off x="2127565" y="1812515"/>
            <a:ext cx="1507347" cy="622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 flipH="1">
            <a:off x="5096828" y="1816371"/>
            <a:ext cx="1507347" cy="622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248378" y="108655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Dolmens</a:t>
            </a:r>
          </a:p>
        </p:txBody>
      </p:sp>
    </p:spTree>
    <p:extLst>
      <p:ext uri="{BB962C8B-B14F-4D97-AF65-F5344CB8AC3E}">
        <p14:creationId xmlns:p14="http://schemas.microsoft.com/office/powerpoint/2010/main" val="1816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Alan Redpath ~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"Sometimes in the course of human experience it is good to sit down and reflect on what has been conquered by the grace of God."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KJV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stricken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98" y="808339"/>
            <a:ext cx="6423404" cy="58057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830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02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03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D1993B38-ABEC-4C99-B6E3-A9A3C23459D4}" vid="{A3AAE65A-CFB5-4090-85BC-C482349C6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Joshua</Template>
  <TotalTime>3206</TotalTime>
  <Words>259</Words>
  <Application>Microsoft Office PowerPoint</Application>
  <PresentationFormat>On-screen Show (4:3)</PresentationFormat>
  <Paragraphs>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Erasmus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24</cp:revision>
  <dcterms:created xsi:type="dcterms:W3CDTF">2014-03-24T16:47:07Z</dcterms:created>
  <dcterms:modified xsi:type="dcterms:W3CDTF">2014-03-27T15:16:08Z</dcterms:modified>
</cp:coreProperties>
</file>