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68" r:id="rId4"/>
    <p:sldId id="269" r:id="rId5"/>
    <p:sldId id="271" r:id="rId6"/>
    <p:sldId id="272" r:id="rId7"/>
    <p:sldId id="273" r:id="rId8"/>
    <p:sldId id="274" r:id="rId9"/>
    <p:sldId id="257" r:id="rId10"/>
    <p:sldId id="270" r:id="rId11"/>
  </p:sldIdLst>
  <p:sldSz cx="9144000" cy="6858000" type="screen4x3"/>
  <p:notesSz cx="6858000" cy="9144000"/>
  <p:embeddedFontLst>
    <p:embeddedFont>
      <p:font typeface="Times New Yorker" charset="0"/>
      <p:regular r:id="rId12"/>
    </p:embeddedFont>
    <p:embeddedFont>
      <p:font typeface="AR ESSENCE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33D22"/>
    <a:srgbClr val="634722"/>
    <a:srgbClr val="7B5429"/>
    <a:srgbClr val="482400"/>
    <a:srgbClr val="FFFFFF"/>
    <a:srgbClr val="663300"/>
    <a:srgbClr val="2E1700"/>
    <a:srgbClr val="C050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93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15:18-16:4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15:18-16:4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Hates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miseō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detest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15:18-16:4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15:18-16:4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Thess. 4:10b-12 ~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10b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we urge you, brethren, that you increase more and more;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that you also aspire to lead a quiet life, to mind your own business, and to work with your own hands, as we commanded you,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that you may walk properly toward those who are outside, and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 may lack nothing.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15:18-16:4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15:18-6:4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World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kosmos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an orderly arrangement (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cosmetics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15:18-16:14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3115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world's system as set in opposition to God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15:18-16:4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Service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latreia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15:18-16:4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438656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Rom. 12:1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beseech you therefore, brethren, by the mercies of God, that you present your bodies a living sacrifice, holy, acceptable to God,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which is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your reasonable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424297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Former U. S. A/G John Ashcroft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"Islam is a religion in which God requires you to send your son to die for him.  Christianity is a faith in which God sent his Son to die for you."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44568" y="2895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service.</a:t>
            </a:r>
            <a:endParaRPr lang="en-US" sz="3200" dirty="0" err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3712" y="2895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 of worship.</a:t>
            </a:r>
            <a:endParaRPr lang="en-US" sz="3200" dirty="0" err="1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build="allAtOnce"/>
      <p:bldP spid="12" grpId="0"/>
      <p:bldP spid="13" grpId="0"/>
      <p:bldP spid="13" grpId="1"/>
      <p:bldP spid="14" grpId="1"/>
      <p:bldP spid="14" grpId="2"/>
    </p:bld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2052</TotalTime>
  <Words>193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64</cp:revision>
  <dcterms:created xsi:type="dcterms:W3CDTF">2011-01-20T05:03:56Z</dcterms:created>
  <dcterms:modified xsi:type="dcterms:W3CDTF">2011-01-24T21:48:59Z</dcterms:modified>
</cp:coreProperties>
</file>