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7" r:id="rId2"/>
    <p:sldId id="268" r:id="rId3"/>
    <p:sldId id="269" r:id="rId4"/>
    <p:sldId id="279" r:id="rId5"/>
    <p:sldId id="280" r:id="rId6"/>
    <p:sldId id="257" r:id="rId7"/>
    <p:sldId id="270" r:id="rId8"/>
    <p:sldId id="285" r:id="rId9"/>
    <p:sldId id="286" r:id="rId10"/>
    <p:sldId id="281" r:id="rId11"/>
    <p:sldId id="282" r:id="rId12"/>
    <p:sldId id="271" r:id="rId13"/>
    <p:sldId id="272" r:id="rId14"/>
    <p:sldId id="273" r:id="rId15"/>
    <p:sldId id="274" r:id="rId16"/>
    <p:sldId id="283" r:id="rId17"/>
    <p:sldId id="284" r:id="rId18"/>
    <p:sldId id="275" r:id="rId19"/>
    <p:sldId id="276" r:id="rId20"/>
    <p:sldId id="277" r:id="rId21"/>
    <p:sldId id="278" r:id="rId22"/>
  </p:sldIdLst>
  <p:sldSz cx="9144000" cy="6858000" type="screen4x3"/>
  <p:notesSz cx="6858000" cy="9144000"/>
  <p:embeddedFontLst>
    <p:embeddedFont>
      <p:font typeface="Times New Yorker" charset="0"/>
      <p:regular r:id="rId23"/>
    </p:embeddedFont>
    <p:embeddedFont>
      <p:font typeface="AR ESSENCE" pitchFamily="2" charset="0"/>
      <p:regular r:id="rId24"/>
    </p:embeddedFont>
    <p:embeddedFont>
      <p:font typeface="Aharoni" pitchFamily="2" charset="-79"/>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633D22"/>
    <a:srgbClr val="634722"/>
    <a:srgbClr val="7B5429"/>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818"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F. F. Bruce ~ </a:t>
            </a:r>
            <a:r>
              <a:rPr lang="en-US" sz="3200" dirty="0" smtClean="0">
                <a:solidFill>
                  <a:schemeClr val="bg1"/>
                </a:solidFill>
                <a:effectLst>
                  <a:outerShdw blurRad="38100" dist="38100" dir="2700000" algn="tl">
                    <a:srgbClr val="000000">
                      <a:alpha val="43137"/>
                    </a:srgbClr>
                  </a:outerShdw>
                </a:effectLst>
                <a:latin typeface="+mj-lt"/>
              </a:rPr>
              <a:t>"Satan could not have entered into him had he not granted him admission. Had he been willing to say "No" to the adversary, all of his Master's intercessory power was available to him there and then to strengthen him. But when a disciple's will turns traitor, when the spiritual aid of Christ is refused, that person's condition is desperate indeed."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Little children</a:t>
            </a:r>
            <a:r>
              <a:rPr lang="en-US" sz="3200" dirty="0" smtClean="0">
                <a:solidFill>
                  <a:schemeClr val="bg1"/>
                </a:solidFill>
                <a:effectLst>
                  <a:outerShdw blurRad="38100" dist="38100" dir="2700000" algn="tl">
                    <a:srgbClr val="000000">
                      <a:alpha val="43137"/>
                    </a:srgbClr>
                  </a:outerShdw>
                </a:effectLst>
                <a:latin typeface="+mj-lt"/>
              </a:rPr>
              <a:t> ~ </a:t>
            </a:r>
            <a:r>
              <a:rPr lang="en-US" sz="3200" b="1" i="1" dirty="0" err="1" smtClean="0">
                <a:effectLst>
                  <a:outerShdw blurRad="38100" dist="38100" dir="2700000" algn="tl">
                    <a:srgbClr val="000000">
                      <a:alpha val="43137"/>
                    </a:srgbClr>
                  </a:outerShdw>
                </a:effectLst>
              </a:rPr>
              <a:t>teknion</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only here by Jesus  </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685800" y="1434300"/>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7x in 1 John</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15663"/>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Matt. 7:20 ~ </a:t>
            </a:r>
            <a:r>
              <a:rPr lang="en-US" sz="3000" dirty="0" smtClean="0">
                <a:effectLst>
                  <a:outerShdw blurRad="38100" dist="38100" dir="2700000" algn="tl">
                    <a:srgbClr val="000000">
                      <a:alpha val="43137"/>
                    </a:srgbClr>
                  </a:outerShdw>
                </a:effectLst>
                <a:latin typeface="+mj-lt"/>
              </a:rPr>
              <a:t>Therefore by their fruits you will know them.</a:t>
            </a:r>
            <a:endParaRPr lang="en-US" sz="30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1874514"/>
            <a:ext cx="8229600" cy="1477328"/>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Gal. 5:22-23a ~ </a:t>
            </a:r>
            <a:r>
              <a:rPr lang="en-US" sz="3000" baseline="30000" dirty="0" smtClean="0">
                <a:solidFill>
                  <a:schemeClr val="bg1"/>
                </a:solidFill>
                <a:effectLst>
                  <a:outerShdw blurRad="38100" dist="38100" dir="2700000" algn="tl">
                    <a:srgbClr val="000000">
                      <a:alpha val="43137"/>
                    </a:srgbClr>
                  </a:outerShdw>
                </a:effectLst>
                <a:latin typeface="+mj-lt"/>
              </a:rPr>
              <a:t>22</a:t>
            </a:r>
            <a:r>
              <a:rPr lang="en-US" sz="3000" dirty="0" smtClean="0">
                <a:solidFill>
                  <a:schemeClr val="bg1"/>
                </a:solidFill>
                <a:effectLst>
                  <a:outerShdw blurRad="38100" dist="38100" dir="2700000" algn="tl">
                    <a:srgbClr val="000000">
                      <a:alpha val="43137"/>
                    </a:srgbClr>
                  </a:outerShdw>
                </a:effectLst>
                <a:latin typeface="+mj-lt"/>
              </a:rPr>
              <a:t> </a:t>
            </a:r>
            <a:r>
              <a:rPr lang="en-US" sz="3000" dirty="0" smtClean="0">
                <a:effectLst>
                  <a:outerShdw blurRad="38100" dist="38100" dir="2700000" algn="tl">
                    <a:srgbClr val="000000">
                      <a:alpha val="43137"/>
                    </a:srgbClr>
                  </a:outerShdw>
                </a:effectLst>
                <a:latin typeface="+mj-lt"/>
              </a:rPr>
              <a:t>But the fruit of the Spirit is love, joy, peace, longsuffering, kindness, goodness, faithfulness, </a:t>
            </a:r>
            <a:r>
              <a:rPr lang="en-US" sz="3000" baseline="30000" dirty="0" smtClean="0">
                <a:solidFill>
                  <a:schemeClr val="bg1"/>
                </a:solidFill>
                <a:effectLst>
                  <a:outerShdw blurRad="38100" dist="38100" dir="2700000" algn="tl">
                    <a:srgbClr val="000000">
                      <a:alpha val="43137"/>
                    </a:srgbClr>
                  </a:outerShdw>
                </a:effectLst>
                <a:latin typeface="+mj-lt"/>
              </a:rPr>
              <a:t>23a</a:t>
            </a:r>
            <a:r>
              <a:rPr lang="en-US" sz="3000" dirty="0" smtClean="0">
                <a:effectLst>
                  <a:outerShdw blurRad="38100" dist="38100" dir="2700000" algn="tl">
                    <a:srgbClr val="000000">
                      <a:alpha val="43137"/>
                    </a:srgbClr>
                  </a:outerShdw>
                </a:effectLst>
                <a:latin typeface="+mj-lt"/>
              </a:rPr>
              <a:t>  gentleness, self-control.</a:t>
            </a:r>
            <a:endParaRPr lang="en-US" sz="3000" dirty="0">
              <a:effectLst>
                <a:outerShdw blurRad="38100" dist="38100" dir="2700000" algn="tl">
                  <a:srgbClr val="000000">
                    <a:alpha val="43137"/>
                  </a:srgbClr>
                </a:outerShdw>
              </a:effectLst>
              <a:latin typeface="+mj-lt"/>
            </a:endParaRPr>
          </a:p>
        </p:txBody>
      </p:sp>
      <p:sp>
        <p:nvSpPr>
          <p:cNvPr id="6" name="TextBox 5"/>
          <p:cNvSpPr txBox="1"/>
          <p:nvPr/>
        </p:nvSpPr>
        <p:spPr>
          <a:xfrm>
            <a:off x="685800" y="3323965"/>
            <a:ext cx="8001000" cy="553998"/>
          </a:xfrm>
          <a:prstGeom prst="rect">
            <a:avLst/>
          </a:prstGeom>
          <a:noFill/>
        </p:spPr>
        <p:txBody>
          <a:bodyPr wrap="square" rtlCol="0">
            <a:spAutoFit/>
          </a:bodyPr>
          <a:lstStyle/>
          <a:p>
            <a:pPr>
              <a:buFont typeface="Arial" pitchFamily="34" charset="0"/>
              <a:buChar char="•"/>
            </a:pPr>
            <a:r>
              <a:rPr lang="en-US" sz="3000" dirty="0" smtClean="0">
                <a:solidFill>
                  <a:schemeClr val="bg1"/>
                </a:solidFill>
                <a:effectLst>
                  <a:outerShdw blurRad="38100" dist="38100" dir="2700000" algn="tl">
                    <a:srgbClr val="000000">
                      <a:alpha val="43137"/>
                    </a:srgbClr>
                  </a:outerShdw>
                </a:effectLst>
                <a:latin typeface="+mj-lt"/>
              </a:rPr>
              <a:t> Fruit is singular, not plural</a:t>
            </a:r>
            <a:endParaRPr lang="en-US" sz="30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457200" y="3814950"/>
            <a:ext cx="8229600" cy="2677656"/>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1 Cor. 13:4-8 ~ </a:t>
            </a:r>
            <a:r>
              <a:rPr lang="en-US" sz="2800" dirty="0" smtClean="0">
                <a:effectLst>
                  <a:outerShdw blurRad="38100" dist="38100" dir="2700000" algn="tl">
                    <a:srgbClr val="000000">
                      <a:alpha val="43137"/>
                    </a:srgbClr>
                  </a:outerShdw>
                </a:effectLst>
                <a:latin typeface="+mj-lt"/>
              </a:rPr>
              <a:t>Love is patient; is kind; is not jealous, boastful or proud; does not demand its own way; not irritable or keeps a record of wrong; does not rejoice in injustice but the truth; never gives up, never loses faith; is always hopeful and endures through every circumstance</a:t>
            </a:r>
          </a:p>
          <a:p>
            <a:r>
              <a:rPr lang="en-US" sz="2800" dirty="0" smtClean="0">
                <a:solidFill>
                  <a:schemeClr val="bg1"/>
                </a:solidFill>
                <a:effectLst>
                  <a:outerShdw blurRad="38100" dist="38100" dir="2700000" algn="tl">
                    <a:srgbClr val="000000">
                      <a:alpha val="43137"/>
                    </a:srgbClr>
                  </a:outerShdw>
                </a:effectLst>
                <a:latin typeface="+mj-lt"/>
              </a:rPr>
              <a:t>(NLT) </a:t>
            </a:r>
            <a:endParaRPr lang="en-US" sz="28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par>
                          <p:cTn id="27" fill="hold">
                            <p:stCondLst>
                              <p:cond delay="500"/>
                            </p:stCondLst>
                            <p:childTnLst>
                              <p:par>
                                <p:cTn id="28" presetID="9" presetClass="emph" presetSubtype="0" grpId="1" nodeType="afterEffect">
                                  <p:stCondLst>
                                    <p:cond delay="0"/>
                                  </p:stCondLst>
                                  <p:childTnLst>
                                    <p:set>
                                      <p:cBhvr rctx="PPT">
                                        <p:cTn id="29" dur="indefinite"/>
                                        <p:tgtEl>
                                          <p:spTgt spid="5"/>
                                        </p:tgtEl>
                                        <p:attrNameLst>
                                          <p:attrName>style.opacity</p:attrName>
                                        </p:attrNameLst>
                                      </p:cBhvr>
                                      <p:to>
                                        <p:strVal val="0.5"/>
                                      </p:to>
                                    </p:set>
                                    <p:animEffect filter="image" prLst="opacity: 0.5">
                                      <p:cBhvr rctx="IE">
                                        <p:cTn id="30" dur="indefinite"/>
                                        <p:tgtEl>
                                          <p:spTgt spid="5"/>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P spid="5" grpId="1"/>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11970"/>
            <a:ext cx="1295400"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mj-lt"/>
              </a:rPr>
              <a:t>Storgos</a:t>
            </a:r>
            <a:r>
              <a:rPr lang="en-US" sz="3200" dirty="0" smtClean="0">
                <a:effectLst>
                  <a:outerShdw blurRad="38100" dist="38100" dir="2700000" algn="tl">
                    <a:srgbClr val="000000">
                      <a:alpha val="43137"/>
                    </a:srgbClr>
                  </a:outerShdw>
                </a:effectLst>
                <a:latin typeface="+mj-lt"/>
              </a:rPr>
              <a:t> </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1921620"/>
            <a:ext cx="1066800"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mj-lt"/>
              </a:rPr>
              <a:t>Philos</a:t>
            </a:r>
            <a:r>
              <a:rPr lang="en-US" sz="3200" dirty="0" smtClean="0">
                <a:effectLst>
                  <a:outerShdw blurRad="38100" dist="38100" dir="2700000" algn="tl">
                    <a:srgbClr val="000000">
                      <a:alpha val="43137"/>
                    </a:srgbClr>
                  </a:outerShdw>
                </a:effectLst>
                <a:latin typeface="+mj-lt"/>
              </a:rPr>
              <a:t> </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457200" y="2495595"/>
            <a:ext cx="990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Eros</a:t>
            </a:r>
            <a:endParaRPr lang="en-US" sz="3200" dirty="0">
              <a:effectLst>
                <a:outerShdw blurRad="38100" dist="38100" dir="2700000" algn="tl">
                  <a:srgbClr val="000000">
                    <a:alpha val="43137"/>
                  </a:srgbClr>
                </a:outerShdw>
              </a:effectLst>
              <a:latin typeface="+mj-lt"/>
            </a:endParaRPr>
          </a:p>
        </p:txBody>
      </p:sp>
      <p:sp>
        <p:nvSpPr>
          <p:cNvPr id="7" name="TextBox 6"/>
          <p:cNvSpPr txBox="1"/>
          <p:nvPr/>
        </p:nvSpPr>
        <p:spPr>
          <a:xfrm>
            <a:off x="457200" y="3051050"/>
            <a:ext cx="1143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Agape</a:t>
            </a:r>
            <a:endParaRPr lang="en-US" sz="3200" dirty="0">
              <a:effectLst>
                <a:outerShdw blurRad="38100" dist="38100" dir="2700000" algn="tl">
                  <a:srgbClr val="000000">
                    <a:alpha val="43137"/>
                  </a:srgbClr>
                </a:outerShdw>
              </a:effectLst>
              <a:latin typeface="+mj-lt"/>
            </a:endParaRPr>
          </a:p>
        </p:txBody>
      </p:sp>
      <p:sp>
        <p:nvSpPr>
          <p:cNvPr id="8" name="TextBox 7"/>
          <p:cNvSpPr txBox="1"/>
          <p:nvPr/>
        </p:nvSpPr>
        <p:spPr>
          <a:xfrm>
            <a:off x="1583375" y="1405045"/>
            <a:ext cx="5867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 Family love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9" name="TextBox 8"/>
          <p:cNvSpPr txBox="1"/>
          <p:nvPr/>
        </p:nvSpPr>
        <p:spPr>
          <a:xfrm>
            <a:off x="1424050" y="1917745"/>
            <a:ext cx="5867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 Brotherly love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1" name="TextBox 10"/>
          <p:cNvSpPr txBox="1"/>
          <p:nvPr/>
        </p:nvSpPr>
        <p:spPr>
          <a:xfrm>
            <a:off x="1190500" y="2498645"/>
            <a:ext cx="5867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 Romantic, sexual love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2" name="TextBox 11"/>
          <p:cNvSpPr txBox="1"/>
          <p:nvPr/>
        </p:nvSpPr>
        <p:spPr>
          <a:xfrm>
            <a:off x="1442850" y="3048870"/>
            <a:ext cx="5867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 Unconditional love</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13" name="TextBox 12"/>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The Four Loves: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Horizontal)">
                                      <p:cBhvr>
                                        <p:cTn id="16" dur="500"/>
                                        <p:tgtEl>
                                          <p:spTgt spid="5"/>
                                        </p:tgtEl>
                                      </p:cBhvr>
                                    </p:animEffect>
                                  </p:childTnLst>
                                </p:cTn>
                              </p:par>
                            </p:childTnLst>
                          </p:cTn>
                        </p:par>
                        <p:par>
                          <p:cTn id="17" fill="hold">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childTnLst>
                          </p:cTn>
                        </p:par>
                        <p:par>
                          <p:cTn id="21" fill="hold">
                            <p:stCondLst>
                              <p:cond delay="1500"/>
                            </p:stCondLst>
                            <p:childTnLst>
                              <p:par>
                                <p:cTn id="22" presetID="16" presetClass="entr" presetSubtype="2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childTnLst>
                          </p:cTn>
                        </p:par>
                        <p:par>
                          <p:cTn id="35" fill="hold">
                            <p:stCondLst>
                              <p:cond delay="500"/>
                            </p:stCondLst>
                            <p:childTnLst>
                              <p:par>
                                <p:cTn id="36" presetID="9" presetClass="emph" presetSubtype="0" grpId="0" nodeType="afterEffect">
                                  <p:stCondLst>
                                    <p:cond delay="0"/>
                                  </p:stCondLst>
                                  <p:childTnLst>
                                    <p:set>
                                      <p:cBhvr rctx="PPT">
                                        <p:cTn id="37" dur="indefinite"/>
                                        <p:tgtEl>
                                          <p:spTgt spid="4"/>
                                        </p:tgtEl>
                                        <p:attrNameLst>
                                          <p:attrName>style.opacity</p:attrName>
                                        </p:attrNameLst>
                                      </p:cBhvr>
                                      <p:to>
                                        <p:strVal val="0.5"/>
                                      </p:to>
                                    </p:set>
                                    <p:animEffect filter="image" prLst="opacity: 0.5">
                                      <p:cBhvr rctx="IE">
                                        <p:cTn id="38" dur="indefinite"/>
                                        <p:tgtEl>
                                          <p:spTgt spid="4"/>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8"/>
                                        </p:tgtEl>
                                        <p:attrNameLst>
                                          <p:attrName>style.opacity</p:attrName>
                                        </p:attrNameLst>
                                      </p:cBhvr>
                                      <p:to>
                                        <p:strVal val="0.5"/>
                                      </p:to>
                                    </p:set>
                                    <p:animEffect filter="image" prLst="opacity: 0.5">
                                      <p:cBhvr rctx="IE">
                                        <p:cTn id="42" dur="indefinite"/>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Horizontal)">
                                      <p:cBhvr>
                                        <p:cTn id="47" dur="500"/>
                                        <p:tgtEl>
                                          <p:spTgt spid="11"/>
                                        </p:tgtEl>
                                      </p:cBhvr>
                                    </p:animEffect>
                                  </p:childTnLst>
                                </p:cTn>
                              </p:par>
                            </p:childTnLst>
                          </p:cTn>
                        </p:par>
                        <p:par>
                          <p:cTn id="48" fill="hold">
                            <p:stCondLst>
                              <p:cond delay="500"/>
                            </p:stCondLst>
                            <p:childTnLst>
                              <p:par>
                                <p:cTn id="49" presetID="9" presetClass="emph" presetSubtype="0" grpId="1" nodeType="afterEffect">
                                  <p:stCondLst>
                                    <p:cond delay="0"/>
                                  </p:stCondLst>
                                  <p:childTnLst>
                                    <p:set>
                                      <p:cBhvr rctx="PPT">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childTnLst>
                          </p:cTn>
                        </p:par>
                        <p:par>
                          <p:cTn id="52" fill="hold">
                            <p:stCondLst>
                              <p:cond delay="500"/>
                            </p:stCondLst>
                            <p:childTnLst>
                              <p:par>
                                <p:cTn id="53" presetID="9" presetClass="emph" presetSubtype="0" grpId="1" nodeType="afterEffect">
                                  <p:stCondLst>
                                    <p:cond delay="0"/>
                                  </p:stCondLst>
                                  <p:childTnLst>
                                    <p:set>
                                      <p:cBhvr rctx="PPT">
                                        <p:cTn id="54" dur="indefinite"/>
                                        <p:tgtEl>
                                          <p:spTgt spid="9"/>
                                        </p:tgtEl>
                                        <p:attrNameLst>
                                          <p:attrName>style.opacity</p:attrName>
                                        </p:attrNameLst>
                                      </p:cBhvr>
                                      <p:to>
                                        <p:strVal val="0.5"/>
                                      </p:to>
                                    </p:set>
                                    <p:animEffect filter="image" prLst="opacity: 0.5">
                                      <p:cBhvr rctx="IE">
                                        <p:cTn id="55" dur="indefinite"/>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Horizontal)">
                                      <p:cBhvr>
                                        <p:cTn id="60" dur="500"/>
                                        <p:tgtEl>
                                          <p:spTgt spid="12"/>
                                        </p:tgtEl>
                                      </p:cBhvr>
                                    </p:animEffect>
                                  </p:childTnLst>
                                </p:cTn>
                              </p:par>
                            </p:childTnLst>
                          </p:cTn>
                        </p:par>
                        <p:par>
                          <p:cTn id="61" fill="hold">
                            <p:stCondLst>
                              <p:cond delay="500"/>
                            </p:stCondLst>
                            <p:childTnLst>
                              <p:par>
                                <p:cTn id="62" presetID="9" presetClass="emph" presetSubtype="0" grpId="1" nodeType="afterEffect">
                                  <p:stCondLst>
                                    <p:cond delay="0"/>
                                  </p:stCondLst>
                                  <p:childTnLst>
                                    <p:set>
                                      <p:cBhvr rctx="PPT">
                                        <p:cTn id="63" dur="indefinite"/>
                                        <p:tgtEl>
                                          <p:spTgt spid="6"/>
                                        </p:tgtEl>
                                        <p:attrNameLst>
                                          <p:attrName>style.opacity</p:attrName>
                                        </p:attrNameLst>
                                      </p:cBhvr>
                                      <p:to>
                                        <p:strVal val="0.5"/>
                                      </p:to>
                                    </p:set>
                                    <p:animEffect filter="image" prLst="opacity: 0.5">
                                      <p:cBhvr rctx="IE">
                                        <p:cTn id="64" dur="indefinite"/>
                                        <p:tgtEl>
                                          <p:spTgt spid="6"/>
                                        </p:tgtEl>
                                      </p:cBhvr>
                                    </p:animEffect>
                                  </p:childTnLst>
                                </p:cTn>
                              </p:par>
                            </p:childTnLst>
                          </p:cTn>
                        </p:par>
                        <p:par>
                          <p:cTn id="65" fill="hold">
                            <p:stCondLst>
                              <p:cond delay="500"/>
                            </p:stCondLst>
                            <p:childTnLst>
                              <p:par>
                                <p:cTn id="66" presetID="9" presetClass="emph" presetSubtype="0" grpId="1" nodeType="afterEffect">
                                  <p:stCondLst>
                                    <p:cond delay="0"/>
                                  </p:stCondLst>
                                  <p:childTnLst>
                                    <p:set>
                                      <p:cBhvr rctx="PPT">
                                        <p:cTn id="67" dur="indefinite"/>
                                        <p:tgtEl>
                                          <p:spTgt spid="11"/>
                                        </p:tgtEl>
                                        <p:attrNameLst>
                                          <p:attrName>style.opacity</p:attrName>
                                        </p:attrNameLst>
                                      </p:cBhvr>
                                      <p:to>
                                        <p:strVal val="0.5"/>
                                      </p:to>
                                    </p:set>
                                    <p:animEffect filter="image" prLst="opacity: 0.5">
                                      <p:cBhvr rctx="IE">
                                        <p:cTn id="68"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5" grpId="0"/>
      <p:bldP spid="5" grpId="1"/>
      <p:bldP spid="6" grpId="0"/>
      <p:bldP spid="6" grpId="1"/>
      <p:bldP spid="7" grpId="0"/>
      <p:bldP spid="8" grpId="0"/>
      <p:bldP spid="8" grpId="1"/>
      <p:bldP spid="9" grpId="0"/>
      <p:bldP spid="9" grpId="1"/>
      <p:bldP spid="11" grpId="0"/>
      <p:bldP spid="11"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785652"/>
          </a:xfrm>
          <a:prstGeom prst="rect">
            <a:avLst/>
          </a:prstGeom>
          <a:noFill/>
        </p:spPr>
        <p:txBody>
          <a:bodyPr wrap="square" rtlCol="0">
            <a:spAutoFit/>
          </a:bodyPr>
          <a:lstStyle/>
          <a:p>
            <a:r>
              <a:rPr lang="en-US" sz="3000" dirty="0" smtClean="0">
                <a:effectLst>
                  <a:outerShdw blurRad="38100" dist="38100" dir="2700000" algn="tl">
                    <a:srgbClr val="000000">
                      <a:alpha val="43137"/>
                    </a:srgbClr>
                  </a:outerShdw>
                </a:effectLst>
                <a:latin typeface="+mj-lt"/>
              </a:rPr>
              <a:t>C. S. Lewis, </a:t>
            </a:r>
            <a:r>
              <a:rPr lang="en-US" sz="3000" i="1" dirty="0" smtClean="0">
                <a:effectLst>
                  <a:outerShdw blurRad="38100" dist="38100" dir="2700000" algn="tl">
                    <a:srgbClr val="000000">
                      <a:alpha val="43137"/>
                    </a:srgbClr>
                  </a:outerShdw>
                </a:effectLst>
                <a:latin typeface="+mj-lt"/>
              </a:rPr>
              <a:t>The Four Loves </a:t>
            </a:r>
            <a:r>
              <a:rPr lang="en-US" sz="3000" dirty="0" smtClean="0">
                <a:effectLst>
                  <a:outerShdw blurRad="38100" dist="38100" dir="2700000" algn="tl">
                    <a:srgbClr val="000000">
                      <a:alpha val="43137"/>
                    </a:srgbClr>
                  </a:outerShdw>
                </a:effectLst>
                <a:latin typeface="+mj-lt"/>
              </a:rPr>
              <a:t>~ </a:t>
            </a:r>
            <a:r>
              <a:rPr lang="en-US" sz="3000" dirty="0" smtClean="0">
                <a:solidFill>
                  <a:schemeClr val="bg1"/>
                </a:solidFill>
                <a:effectLst>
                  <a:outerShdw blurRad="38100" dist="38100" dir="2700000" algn="tl">
                    <a:srgbClr val="000000">
                      <a:alpha val="43137"/>
                    </a:srgbClr>
                  </a:outerShdw>
                </a:effectLst>
                <a:latin typeface="+mj-lt"/>
              </a:rPr>
              <a:t>"To love at all is to be vulnerable.  Love anything, and your heart will certainly be wrung and possibly be broken.  If you want to make sure of keeping it intact, you must give your heart to no one, not even to an animal.  Wrap it up carefully around your hobbies and little luxuries; avoid all entanglements; lock it up safe in the casket or coffin of your selfishness.  </a:t>
            </a:r>
            <a:endParaRPr lang="en-US" sz="30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4114800"/>
            <a:ext cx="8229600" cy="1015663"/>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                But in that casket – safe, dark, motionless airless – it will change.  </a:t>
            </a:r>
            <a:endParaRPr lang="en-US" sz="30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4559808"/>
            <a:ext cx="8229600" cy="1015663"/>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         ,                       It will not be broken; it will become unbreakable, </a:t>
            </a:r>
            <a:endParaRPr lang="en-US" sz="30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457200" y="5004816"/>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                             impenetrable, irredeemable."</a:t>
            </a:r>
            <a:endParaRPr lang="en-US" sz="30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Know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eidō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to know, to perceive, to come to understand</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Titus 2:10 ~ </a:t>
            </a:r>
            <a:r>
              <a:rPr lang="en-US" sz="3200" dirty="0" smtClean="0">
                <a:effectLst>
                  <a:outerShdw blurRad="38100" dist="38100" dir="2700000" algn="tl">
                    <a:srgbClr val="000000">
                      <a:alpha val="43137"/>
                    </a:srgbClr>
                  </a:outerShdw>
                </a:effectLst>
                <a:latin typeface="+mj-lt"/>
              </a:rPr>
              <a:t>…show all good fidelity, that </a:t>
            </a:r>
            <a:r>
              <a:rPr lang="en-US" sz="3200" i="1" dirty="0" smtClean="0">
                <a:effectLst>
                  <a:outerShdw blurRad="38100" dist="38100" dir="2700000" algn="tl">
                    <a:srgbClr val="000000">
                      <a:alpha val="43137"/>
                    </a:srgbClr>
                  </a:outerShdw>
                </a:effectLst>
                <a:latin typeface="+mj-lt"/>
              </a:rPr>
              <a:t>we</a:t>
            </a:r>
            <a:r>
              <a:rPr lang="en-US" sz="3200" dirty="0" smtClean="0">
                <a:effectLst>
                  <a:outerShdw blurRad="38100" dist="38100" dir="2700000" algn="tl">
                    <a:srgbClr val="000000">
                      <a:alpha val="43137"/>
                    </a:srgbClr>
                  </a:outerShdw>
                </a:effectLst>
                <a:latin typeface="+mj-lt"/>
              </a:rPr>
              <a:t> may adorn the doctrine of God our Savior in all things. </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8" name="TextBox 7"/>
          <p:cNvSpPr txBox="1"/>
          <p:nvPr/>
        </p:nvSpPr>
        <p:spPr>
          <a:xfrm>
            <a:off x="457200" y="1934206"/>
            <a:ext cx="8229600" cy="3785652"/>
          </a:xfrm>
          <a:prstGeom prst="rect">
            <a:avLst/>
          </a:prstGeom>
          <a:noFill/>
        </p:spPr>
        <p:txBody>
          <a:bodyPr wrap="square" rtlCol="0">
            <a:spAutoFit/>
          </a:bodyPr>
          <a:lstStyle/>
          <a:p>
            <a:r>
              <a:rPr lang="en-US" sz="3000" dirty="0" smtClean="0">
                <a:effectLst>
                  <a:outerShdw blurRad="38100" dist="38100" dir="2700000" algn="tl">
                    <a:srgbClr val="000000">
                      <a:alpha val="43137"/>
                    </a:srgbClr>
                  </a:outerShdw>
                </a:effectLst>
                <a:latin typeface="+mj-lt"/>
              </a:rPr>
              <a:t>D. G. </a:t>
            </a:r>
            <a:r>
              <a:rPr lang="en-US" sz="3000" dirty="0" err="1" smtClean="0">
                <a:effectLst>
                  <a:outerShdw blurRad="38100" dist="38100" dir="2700000" algn="tl">
                    <a:srgbClr val="000000">
                      <a:alpha val="43137"/>
                    </a:srgbClr>
                  </a:outerShdw>
                </a:effectLst>
                <a:latin typeface="+mj-lt"/>
              </a:rPr>
              <a:t>Barnhouse</a:t>
            </a:r>
            <a:r>
              <a:rPr lang="en-US" sz="3000" dirty="0" smtClean="0">
                <a:effectLst>
                  <a:outerShdw blurRad="38100" dist="38100" dir="2700000" algn="tl">
                    <a:srgbClr val="000000">
                      <a:alpha val="43137"/>
                    </a:srgbClr>
                  </a:outerShdw>
                </a:effectLst>
                <a:latin typeface="+mj-lt"/>
              </a:rPr>
              <a:t>: </a:t>
            </a:r>
            <a:r>
              <a:rPr lang="en-US" sz="3000" dirty="0" smtClean="0">
                <a:solidFill>
                  <a:schemeClr val="bg1"/>
                </a:solidFill>
                <a:effectLst>
                  <a:outerShdw blurRad="38100" dist="38100" dir="2700000" algn="tl">
                    <a:srgbClr val="000000">
                      <a:alpha val="43137"/>
                    </a:srgbClr>
                  </a:outerShdw>
                </a:effectLst>
                <a:latin typeface="+mj-lt"/>
              </a:rPr>
              <a:t>"Too often we alienate men by our inconsistency.  Instead of adorning the doctrine, as we read in Titus 2:10, we detract from it.  The gospel goes out into the world with two strikes against it.  God Himself speaks of the offense of the cross, and it is bad enough to have the offense of the cross without having the offense of the disciple.  Be sure when someone is offended by Christianity, they are offended, </a:t>
            </a:r>
            <a:endParaRPr lang="en-US" sz="30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457200" y="1952500"/>
            <a:ext cx="8229600" cy="3785652"/>
          </a:xfrm>
          <a:prstGeom prst="rect">
            <a:avLst/>
          </a:prstGeom>
          <a:noFill/>
        </p:spPr>
        <p:txBody>
          <a:bodyPr wrap="square" rtlCol="0">
            <a:spAutoFit/>
          </a:bodyPr>
          <a:lstStyle/>
          <a:p>
            <a:r>
              <a:rPr lang="en-US" sz="3000" dirty="0" smtClean="0">
                <a:solidFill>
                  <a:schemeClr val="bg1"/>
                </a:solidFill>
                <a:effectLst>
                  <a:outerShdw blurRad="38100" dist="38100" dir="2700000" algn="tl">
                    <a:srgbClr val="000000">
                      <a:alpha val="43137"/>
                    </a:srgbClr>
                  </a:outerShdw>
                </a:effectLst>
                <a:latin typeface="+mj-lt"/>
              </a:rPr>
              <a:t>not by you, but by your doctrine.  I can take it, I can stand it, if someone hates Christianity because of what Jesus Christ did and because of what we preach.  That, we're to expect.  What makes me tremble is that someone anyone should dislike Christianity because of me.  Everyone should keep this in mind as we remember that the world looks at the disciple before it looks at the doctrines."</a:t>
            </a:r>
            <a:endParaRPr lang="en-US" sz="3000" dirty="0">
              <a:solidFill>
                <a:srgbClr val="FFFF00"/>
              </a:solidFill>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42" fill="hold" grpId="1" nodeType="clickEffect">
                                  <p:stCondLst>
                                    <p:cond delay="0"/>
                                  </p:stCondLst>
                                  <p:childTnLst>
                                    <p:animEffect transition="out" filter="barn(out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8" grpId="0"/>
      <p:bldP spid="8" grpId="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Ps. 41:9 ~ </a:t>
            </a:r>
            <a:r>
              <a:rPr lang="en-US" sz="3200" dirty="0" smtClean="0">
                <a:effectLst>
                  <a:outerShdw blurRad="38100" dist="38100" dir="2700000" algn="tl">
                    <a:srgbClr val="000000">
                      <a:alpha val="43137"/>
                    </a:srgbClr>
                  </a:outerShdw>
                </a:effectLst>
                <a:latin typeface="+mj-lt"/>
              </a:rPr>
              <a:t>Even my own familiar friend in whom I trusted, Who ate my bread, Has lifted up his heel against me.</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2 Cor. 4:8 ~ </a:t>
            </a:r>
            <a:r>
              <a:rPr lang="en-US" sz="3200" dirty="0" smtClean="0">
                <a:effectLst>
                  <a:outerShdw blurRad="38100" dist="38100" dir="2700000" algn="tl">
                    <a:srgbClr val="000000">
                      <a:alpha val="43137"/>
                    </a:srgbClr>
                  </a:outerShdw>
                </a:effectLst>
                <a:latin typeface="+mj-lt"/>
              </a:rPr>
              <a:t>We are hard pressed on every side, yet not crushed; we are perplexed, but not in despair; </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5" name="TextBox 14"/>
          <p:cNvSpPr txBox="1">
            <a:spLocks noChangeArrowheads="1"/>
          </p:cNvSpPr>
          <p:nvPr/>
        </p:nvSpPr>
        <p:spPr bwMode="auto">
          <a:xfrm>
            <a:off x="2901950" y="3783012"/>
            <a:ext cx="2233612" cy="523220"/>
          </a:xfrm>
          <a:prstGeom prst="rect">
            <a:avLst/>
          </a:prstGeom>
          <a:noFill/>
          <a:ln w="9525">
            <a:noFill/>
            <a:miter lim="800000"/>
            <a:headEnd/>
            <a:tailEnd/>
          </a:ln>
        </p:spPr>
        <p:txBody>
          <a:bodyPr>
            <a:spAutoFit/>
          </a:bodyPr>
          <a:lstStyle/>
          <a:p>
            <a:pPr algn="ctr"/>
            <a:r>
              <a:rPr lang="en-US" sz="2800" dirty="0">
                <a:solidFill>
                  <a:schemeClr val="bg1"/>
                </a:solidFill>
                <a:effectLst>
                  <a:outerShdw blurRad="50800" dist="76200" dir="2700000" algn="tl" rotWithShape="0">
                    <a:prstClr val="black">
                      <a:alpha val="50000"/>
                    </a:prstClr>
                  </a:outerShdw>
                </a:effectLst>
                <a:latin typeface="Aharoni" pitchFamily="2" charset="-79"/>
                <a:cs typeface="Aharoni" pitchFamily="2" charset="-79"/>
              </a:rPr>
              <a:t>Triclinium</a:t>
            </a:r>
          </a:p>
        </p:txBody>
      </p:sp>
      <p:grpSp>
        <p:nvGrpSpPr>
          <p:cNvPr id="178" name="Group 177"/>
          <p:cNvGrpSpPr/>
          <p:nvPr/>
        </p:nvGrpSpPr>
        <p:grpSpPr>
          <a:xfrm>
            <a:off x="615000" y="2710681"/>
            <a:ext cx="1290000" cy="1180126"/>
            <a:chOff x="615000" y="2710681"/>
            <a:chExt cx="1290000" cy="1180126"/>
          </a:xfrm>
        </p:grpSpPr>
        <p:sp>
          <p:nvSpPr>
            <p:cNvPr id="177" name="Oval 176"/>
            <p:cNvSpPr/>
            <p:nvPr/>
          </p:nvSpPr>
          <p:spPr>
            <a:xfrm rot="18646052">
              <a:off x="847828" y="3152472"/>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1"/>
            <p:cNvGrpSpPr>
              <a:grpSpLocks/>
            </p:cNvGrpSpPr>
            <p:nvPr/>
          </p:nvGrpSpPr>
          <p:grpSpPr bwMode="auto">
            <a:xfrm>
              <a:off x="615000" y="2710681"/>
              <a:ext cx="1290000" cy="882594"/>
              <a:chOff x="376658" y="2295371"/>
              <a:chExt cx="1289758" cy="882220"/>
            </a:xfrm>
            <a:solidFill>
              <a:schemeClr val="bg1"/>
            </a:solidFill>
            <a:effectLst>
              <a:outerShdw blurRad="50800" dist="63500" dir="2700000" algn="tl" rotWithShape="0">
                <a:prstClr val="black">
                  <a:alpha val="50000"/>
                </a:prstClr>
              </a:outerShdw>
            </a:effectLst>
          </p:grpSpPr>
          <p:sp>
            <p:nvSpPr>
              <p:cNvPr id="17" name="TextBox 13"/>
              <p:cNvSpPr txBox="1">
                <a:spLocks noChangeArrowheads="1"/>
              </p:cNvSpPr>
              <p:nvPr/>
            </p:nvSpPr>
            <p:spPr bwMode="auto">
              <a:xfrm>
                <a:off x="376658" y="2654593"/>
                <a:ext cx="1274163" cy="522998"/>
              </a:xfrm>
              <a:prstGeom prst="rect">
                <a:avLst/>
              </a:prstGeom>
              <a:noFill/>
              <a:ln w="9525">
                <a:noFill/>
                <a:miter lim="800000"/>
                <a:headEnd/>
                <a:tailEnd/>
              </a:ln>
            </p:spPr>
            <p:txBody>
              <a:bodyPr>
                <a:spAutoFit/>
              </a:bodyPr>
              <a:lstStyle/>
              <a:p>
                <a:pPr algn="r"/>
                <a:r>
                  <a:rPr lang="en-US" sz="2800" dirty="0">
                    <a:effectLst>
                      <a:outerShdw blurRad="38100" dist="38100" dir="2700000" algn="tl">
                        <a:srgbClr val="000000">
                          <a:alpha val="43137"/>
                        </a:srgbClr>
                      </a:outerShdw>
                    </a:effectLst>
                    <a:latin typeface="Aharoni" pitchFamily="2" charset="-79"/>
                    <a:cs typeface="Aharoni" pitchFamily="2" charset="-79"/>
                  </a:rPr>
                  <a:t>Judas</a:t>
                </a:r>
              </a:p>
            </p:txBody>
          </p:sp>
          <p:sp>
            <p:nvSpPr>
              <p:cNvPr id="18" name="Oval 17"/>
              <p:cNvSpPr/>
              <p:nvPr/>
            </p:nvSpPr>
            <p:spPr>
              <a:xfrm>
                <a:off x="1306121" y="2295371"/>
                <a:ext cx="360295" cy="3903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grpSp>
        <p:nvGrpSpPr>
          <p:cNvPr id="213" name="Group 212"/>
          <p:cNvGrpSpPr/>
          <p:nvPr/>
        </p:nvGrpSpPr>
        <p:grpSpPr>
          <a:xfrm>
            <a:off x="554428" y="3517900"/>
            <a:ext cx="1345810" cy="1142688"/>
            <a:chOff x="554428" y="3517900"/>
            <a:chExt cx="1345810" cy="1142688"/>
          </a:xfrm>
        </p:grpSpPr>
        <p:sp>
          <p:nvSpPr>
            <p:cNvPr id="176" name="Oval 175"/>
            <p:cNvSpPr/>
            <p:nvPr/>
          </p:nvSpPr>
          <p:spPr>
            <a:xfrm rot="18646052">
              <a:off x="835953" y="3922253"/>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2"/>
            <p:cNvGrpSpPr>
              <a:grpSpLocks/>
            </p:cNvGrpSpPr>
            <p:nvPr/>
          </p:nvGrpSpPr>
          <p:grpSpPr bwMode="auto">
            <a:xfrm>
              <a:off x="554428" y="3517900"/>
              <a:ext cx="1345810" cy="825500"/>
              <a:chOff x="305837" y="3091246"/>
              <a:chExt cx="1345589" cy="825535"/>
            </a:xfrm>
            <a:solidFill>
              <a:schemeClr val="bg1"/>
            </a:solidFill>
            <a:effectLst>
              <a:outerShdw blurRad="50800" dist="63500" dir="2700000" algn="tl" rotWithShape="0">
                <a:prstClr val="black">
                  <a:alpha val="50000"/>
                </a:prstClr>
              </a:outerShdw>
            </a:effectLst>
          </p:grpSpPr>
          <p:sp>
            <p:nvSpPr>
              <p:cNvPr id="20" name="TextBox 12"/>
              <p:cNvSpPr txBox="1">
                <a:spLocks noChangeArrowheads="1"/>
              </p:cNvSpPr>
              <p:nvPr/>
            </p:nvSpPr>
            <p:spPr bwMode="auto">
              <a:xfrm>
                <a:off x="305837" y="3393539"/>
                <a:ext cx="1274164" cy="523242"/>
              </a:xfrm>
              <a:prstGeom prst="rect">
                <a:avLst/>
              </a:prstGeom>
              <a:noFill/>
              <a:ln w="9525">
                <a:noFill/>
                <a:miter lim="800000"/>
                <a:headEnd/>
                <a:tailEnd/>
              </a:ln>
            </p:spPr>
            <p:txBody>
              <a:bodyPr>
                <a:spAutoFit/>
              </a:bodyPr>
              <a:lstStyle/>
              <a:p>
                <a:pPr algn="r"/>
                <a:r>
                  <a:rPr lang="en-US" sz="2800" dirty="0">
                    <a:effectLst>
                      <a:outerShdw blurRad="38100" dist="38100" dir="2700000" algn="tl">
                        <a:srgbClr val="000000">
                          <a:alpha val="43137"/>
                        </a:srgbClr>
                      </a:outerShdw>
                    </a:effectLst>
                    <a:latin typeface="Aharoni" pitchFamily="2" charset="-79"/>
                    <a:cs typeface="Aharoni" pitchFamily="2" charset="-79"/>
                  </a:rPr>
                  <a:t>Jesus</a:t>
                </a:r>
              </a:p>
            </p:txBody>
          </p:sp>
          <p:sp>
            <p:nvSpPr>
              <p:cNvPr id="21" name="Oval 20"/>
              <p:cNvSpPr/>
              <p:nvPr/>
            </p:nvSpPr>
            <p:spPr>
              <a:xfrm>
                <a:off x="1291123" y="3091246"/>
                <a:ext cx="360303" cy="388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grpSp>
        <p:nvGrpSpPr>
          <p:cNvPr id="29" name="Group 28"/>
          <p:cNvGrpSpPr/>
          <p:nvPr/>
        </p:nvGrpSpPr>
        <p:grpSpPr>
          <a:xfrm>
            <a:off x="2078037" y="2590800"/>
            <a:ext cx="3884613" cy="2292350"/>
            <a:chOff x="2909887" y="2736850"/>
            <a:chExt cx="3884613" cy="2292350"/>
          </a:xfrm>
        </p:grpSpPr>
        <p:grpSp>
          <p:nvGrpSpPr>
            <p:cNvPr id="30" name="Group 180"/>
            <p:cNvGrpSpPr/>
            <p:nvPr/>
          </p:nvGrpSpPr>
          <p:grpSpPr>
            <a:xfrm>
              <a:off x="2909887" y="2736848"/>
              <a:ext cx="3884613" cy="2292351"/>
              <a:chOff x="2909887" y="2736848"/>
              <a:chExt cx="3884613" cy="2292351"/>
            </a:xfrm>
          </p:grpSpPr>
          <p:grpSp>
            <p:nvGrpSpPr>
              <p:cNvPr id="41" name="Group 177"/>
              <p:cNvGrpSpPr/>
              <p:nvPr/>
            </p:nvGrpSpPr>
            <p:grpSpPr>
              <a:xfrm>
                <a:off x="2909887" y="2736848"/>
                <a:ext cx="3884613" cy="2292351"/>
                <a:chOff x="2909887" y="2736848"/>
                <a:chExt cx="3884613" cy="2292351"/>
              </a:xfrm>
            </p:grpSpPr>
            <p:grpSp>
              <p:nvGrpSpPr>
                <p:cNvPr id="44" name="Group 26"/>
                <p:cNvGrpSpPr>
                  <a:grpSpLocks/>
                </p:cNvGrpSpPr>
                <p:nvPr/>
              </p:nvGrpSpPr>
              <p:grpSpPr bwMode="auto">
                <a:xfrm>
                  <a:off x="2909887" y="2736848"/>
                  <a:ext cx="3884613" cy="2292350"/>
                  <a:chOff x="1828801" y="2206065"/>
                  <a:chExt cx="3884923" cy="2293483"/>
                </a:xfrm>
                <a:solidFill>
                  <a:schemeClr val="bg1"/>
                </a:solidFill>
                <a:effectLst>
                  <a:outerShdw blurRad="50800" dist="76200" dir="2700000" algn="tl" rotWithShape="0">
                    <a:prstClr val="black">
                      <a:alpha val="50000"/>
                    </a:prstClr>
                  </a:outerShdw>
                </a:effectLst>
              </p:grpSpPr>
              <p:sp>
                <p:nvSpPr>
                  <p:cNvPr id="172" name="Rectangle 171"/>
                  <p:cNvSpPr/>
                  <p:nvPr/>
                </p:nvSpPr>
                <p:spPr>
                  <a:xfrm>
                    <a:off x="1828801" y="2803261"/>
                    <a:ext cx="765236" cy="1693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173" name="Rectangle 172"/>
                  <p:cNvSpPr/>
                  <p:nvPr/>
                </p:nvSpPr>
                <p:spPr>
                  <a:xfrm>
                    <a:off x="4948488" y="2806437"/>
                    <a:ext cx="765236" cy="1693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174" name="Rectangle 173"/>
                  <p:cNvSpPr/>
                  <p:nvPr/>
                </p:nvSpPr>
                <p:spPr>
                  <a:xfrm rot="5400000">
                    <a:off x="3389280" y="648762"/>
                    <a:ext cx="763965" cy="38785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45" name="Group 7"/>
                <p:cNvGrpSpPr>
                  <a:grpSpLocks noChangeAspect="1"/>
                </p:cNvGrpSpPr>
                <p:nvPr/>
              </p:nvGrpSpPr>
              <p:grpSpPr bwMode="auto">
                <a:xfrm>
                  <a:off x="3124196" y="3733800"/>
                  <a:ext cx="181355" cy="285394"/>
                  <a:chOff x="2398" y="1831"/>
                  <a:chExt cx="570" cy="897"/>
                </a:xfrm>
              </p:grpSpPr>
              <p:sp>
                <p:nvSpPr>
                  <p:cNvPr id="163"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7"/>
                <p:cNvGrpSpPr>
                  <a:grpSpLocks noChangeAspect="1"/>
                </p:cNvGrpSpPr>
                <p:nvPr/>
              </p:nvGrpSpPr>
              <p:grpSpPr bwMode="auto">
                <a:xfrm>
                  <a:off x="3276601" y="2819400"/>
                  <a:ext cx="132933" cy="209194"/>
                  <a:chOff x="2398" y="1831"/>
                  <a:chExt cx="570" cy="897"/>
                </a:xfrm>
              </p:grpSpPr>
              <p:sp>
                <p:nvSpPr>
                  <p:cNvPr id="154"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7"/>
                <p:cNvGrpSpPr>
                  <a:grpSpLocks noChangeAspect="1"/>
                </p:cNvGrpSpPr>
                <p:nvPr/>
              </p:nvGrpSpPr>
              <p:grpSpPr bwMode="auto">
                <a:xfrm>
                  <a:off x="6344067" y="2895600"/>
                  <a:ext cx="132933" cy="209194"/>
                  <a:chOff x="2398" y="1831"/>
                  <a:chExt cx="570" cy="897"/>
                </a:xfrm>
              </p:grpSpPr>
              <p:sp>
                <p:nvSpPr>
                  <p:cNvPr id="145"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 name="Group 7"/>
                <p:cNvGrpSpPr>
                  <a:grpSpLocks noChangeAspect="1"/>
                </p:cNvGrpSpPr>
                <p:nvPr/>
              </p:nvGrpSpPr>
              <p:grpSpPr bwMode="auto">
                <a:xfrm>
                  <a:off x="6400800" y="3143606"/>
                  <a:ext cx="132933" cy="209194"/>
                  <a:chOff x="2398" y="1831"/>
                  <a:chExt cx="570" cy="897"/>
                </a:xfrm>
              </p:grpSpPr>
              <p:sp>
                <p:nvSpPr>
                  <p:cNvPr id="136"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7"/>
                <p:cNvGrpSpPr>
                  <a:grpSpLocks noChangeAspect="1"/>
                </p:cNvGrpSpPr>
                <p:nvPr/>
              </p:nvGrpSpPr>
              <p:grpSpPr bwMode="auto">
                <a:xfrm>
                  <a:off x="6267867" y="3886200"/>
                  <a:ext cx="132933" cy="209194"/>
                  <a:chOff x="2398" y="1831"/>
                  <a:chExt cx="570" cy="897"/>
                </a:xfrm>
              </p:grpSpPr>
              <p:sp>
                <p:nvSpPr>
                  <p:cNvPr id="127"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7"/>
                <p:cNvGrpSpPr>
                  <a:grpSpLocks noChangeAspect="1"/>
                </p:cNvGrpSpPr>
                <p:nvPr/>
              </p:nvGrpSpPr>
              <p:grpSpPr bwMode="auto">
                <a:xfrm>
                  <a:off x="6400800" y="4591406"/>
                  <a:ext cx="132933" cy="209194"/>
                  <a:chOff x="2398" y="1831"/>
                  <a:chExt cx="570" cy="897"/>
                </a:xfrm>
              </p:grpSpPr>
              <p:sp>
                <p:nvSpPr>
                  <p:cNvPr id="118"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7"/>
                <p:cNvGrpSpPr>
                  <a:grpSpLocks noChangeAspect="1"/>
                </p:cNvGrpSpPr>
                <p:nvPr/>
              </p:nvGrpSpPr>
              <p:grpSpPr bwMode="auto">
                <a:xfrm>
                  <a:off x="4646059" y="3102662"/>
                  <a:ext cx="132933" cy="209194"/>
                  <a:chOff x="2398" y="1831"/>
                  <a:chExt cx="570" cy="897"/>
                </a:xfrm>
              </p:grpSpPr>
              <p:sp>
                <p:nvSpPr>
                  <p:cNvPr id="109"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7"/>
                <p:cNvGrpSpPr>
                  <a:grpSpLocks noChangeAspect="1"/>
                </p:cNvGrpSpPr>
                <p:nvPr/>
              </p:nvGrpSpPr>
              <p:grpSpPr bwMode="auto">
                <a:xfrm>
                  <a:off x="5353467" y="3048000"/>
                  <a:ext cx="132933" cy="209194"/>
                  <a:chOff x="2398" y="1831"/>
                  <a:chExt cx="570" cy="897"/>
                </a:xfrm>
              </p:grpSpPr>
              <p:sp>
                <p:nvSpPr>
                  <p:cNvPr id="100"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7"/>
                <p:cNvGrpSpPr>
                  <a:grpSpLocks noChangeAspect="1"/>
                </p:cNvGrpSpPr>
                <p:nvPr/>
              </p:nvGrpSpPr>
              <p:grpSpPr bwMode="auto">
                <a:xfrm>
                  <a:off x="5886867" y="2819400"/>
                  <a:ext cx="132933" cy="209194"/>
                  <a:chOff x="2398" y="1831"/>
                  <a:chExt cx="570" cy="897"/>
                </a:xfrm>
              </p:grpSpPr>
              <p:sp>
                <p:nvSpPr>
                  <p:cNvPr id="91"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7"/>
                <p:cNvGrpSpPr>
                  <a:grpSpLocks noChangeAspect="1"/>
                </p:cNvGrpSpPr>
                <p:nvPr/>
              </p:nvGrpSpPr>
              <p:grpSpPr bwMode="auto">
                <a:xfrm>
                  <a:off x="3200400" y="3124200"/>
                  <a:ext cx="132933" cy="209194"/>
                  <a:chOff x="2398" y="1831"/>
                  <a:chExt cx="570" cy="897"/>
                </a:xfrm>
              </p:grpSpPr>
              <p:sp>
                <p:nvSpPr>
                  <p:cNvPr id="82"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7"/>
                <p:cNvGrpSpPr>
                  <a:grpSpLocks noChangeAspect="1"/>
                </p:cNvGrpSpPr>
                <p:nvPr/>
              </p:nvGrpSpPr>
              <p:grpSpPr bwMode="auto">
                <a:xfrm>
                  <a:off x="3829467" y="3048000"/>
                  <a:ext cx="132933" cy="209194"/>
                  <a:chOff x="2398" y="1831"/>
                  <a:chExt cx="570" cy="897"/>
                </a:xfrm>
              </p:grpSpPr>
              <p:sp>
                <p:nvSpPr>
                  <p:cNvPr id="73"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7"/>
                <p:cNvGrpSpPr>
                  <a:grpSpLocks noChangeAspect="1"/>
                </p:cNvGrpSpPr>
                <p:nvPr/>
              </p:nvGrpSpPr>
              <p:grpSpPr bwMode="auto">
                <a:xfrm>
                  <a:off x="3200400" y="4343400"/>
                  <a:ext cx="132933" cy="209194"/>
                  <a:chOff x="2398" y="1831"/>
                  <a:chExt cx="570" cy="897"/>
                </a:xfrm>
              </p:grpSpPr>
              <p:sp>
                <p:nvSpPr>
                  <p:cNvPr id="64"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7" name="Picture 29" descr="C:\Users\user\AppData\Local\Microsoft\Windows\Temporary Internet Files\Content.IE5\A2BTMA6X\MC900232187[1].wmf"/>
                <p:cNvPicPr>
                  <a:picLocks noChangeAspect="1" noChangeArrowheads="1"/>
                </p:cNvPicPr>
                <p:nvPr/>
              </p:nvPicPr>
              <p:blipFill>
                <a:blip r:embed="rId2" cstate="print"/>
                <a:srcRect/>
                <a:stretch>
                  <a:fillRect/>
                </a:stretch>
              </p:blipFill>
              <p:spPr bwMode="auto">
                <a:xfrm>
                  <a:off x="4800600" y="3124200"/>
                  <a:ext cx="533400" cy="238941"/>
                </a:xfrm>
                <a:prstGeom prst="rect">
                  <a:avLst/>
                </a:prstGeom>
                <a:noFill/>
              </p:spPr>
            </p:pic>
            <p:pic>
              <p:nvPicPr>
                <p:cNvPr id="58" name="Picture 30" descr="C:\Users\user\AppData\Local\Microsoft\Windows\Temporary Internet Files\Content.IE5\WOAC1Z27\MC900264560[1].wmf"/>
                <p:cNvPicPr>
                  <a:picLocks noChangeAspect="1" noChangeArrowheads="1"/>
                </p:cNvPicPr>
                <p:nvPr/>
              </p:nvPicPr>
              <p:blipFill>
                <a:blip r:embed="rId3" cstate="print"/>
                <a:srcRect/>
                <a:stretch>
                  <a:fillRect/>
                </a:stretch>
              </p:blipFill>
              <p:spPr bwMode="auto">
                <a:xfrm rot="16200000">
                  <a:off x="6019800" y="3429000"/>
                  <a:ext cx="516723" cy="304800"/>
                </a:xfrm>
                <a:prstGeom prst="rect">
                  <a:avLst/>
                </a:prstGeom>
                <a:noFill/>
              </p:spPr>
            </p:pic>
            <p:pic>
              <p:nvPicPr>
                <p:cNvPr id="59" name="Picture 32" descr="C:\Users\user\AppData\Local\Microsoft\Windows\Temporary Internet Files\Content.IE5\WOAC1Z27\MC900084816[1].wmf"/>
                <p:cNvPicPr>
                  <a:picLocks noChangeAspect="1" noChangeArrowheads="1"/>
                </p:cNvPicPr>
                <p:nvPr/>
              </p:nvPicPr>
              <p:blipFill>
                <a:blip r:embed="rId4" cstate="print"/>
                <a:srcRect/>
                <a:stretch>
                  <a:fillRect/>
                </a:stretch>
              </p:blipFill>
              <p:spPr bwMode="auto">
                <a:xfrm>
                  <a:off x="4038600" y="3048000"/>
                  <a:ext cx="599160" cy="341769"/>
                </a:xfrm>
                <a:prstGeom prst="rect">
                  <a:avLst/>
                </a:prstGeom>
                <a:noFill/>
              </p:spPr>
            </p:pic>
            <p:pic>
              <p:nvPicPr>
                <p:cNvPr id="60" name="Picture 32" descr="C:\Users\user\AppData\Local\Microsoft\Windows\Temporary Internet Files\Content.IE5\WOAC1Z27\MC900084816[1].wmf"/>
                <p:cNvPicPr>
                  <a:picLocks noChangeAspect="1" noChangeArrowheads="1"/>
                </p:cNvPicPr>
                <p:nvPr/>
              </p:nvPicPr>
              <p:blipFill>
                <a:blip r:embed="rId4" cstate="print"/>
                <a:srcRect/>
                <a:stretch>
                  <a:fillRect/>
                </a:stretch>
              </p:blipFill>
              <p:spPr bwMode="auto">
                <a:xfrm rot="15960997">
                  <a:off x="3168304" y="3340243"/>
                  <a:ext cx="599160" cy="341769"/>
                </a:xfrm>
                <a:prstGeom prst="rect">
                  <a:avLst/>
                </a:prstGeom>
                <a:noFill/>
              </p:spPr>
            </p:pic>
            <p:pic>
              <p:nvPicPr>
                <p:cNvPr id="61" name="Picture 30" descr="C:\Users\user\AppData\Local\Microsoft\Windows\Temporary Internet Files\Content.IE5\WOAC1Z27\MC900264560[1].wmf"/>
                <p:cNvPicPr>
                  <a:picLocks noChangeAspect="1" noChangeArrowheads="1"/>
                </p:cNvPicPr>
                <p:nvPr/>
              </p:nvPicPr>
              <p:blipFill>
                <a:blip r:embed="rId3" cstate="print"/>
                <a:srcRect/>
                <a:stretch>
                  <a:fillRect/>
                </a:stretch>
              </p:blipFill>
              <p:spPr bwMode="auto">
                <a:xfrm rot="5400000">
                  <a:off x="3273442" y="4618438"/>
                  <a:ext cx="516723" cy="304800"/>
                </a:xfrm>
                <a:prstGeom prst="rect">
                  <a:avLst/>
                </a:prstGeom>
                <a:noFill/>
              </p:spPr>
            </p:pic>
            <p:pic>
              <p:nvPicPr>
                <p:cNvPr id="62" name="Picture 32" descr="C:\Users\user\AppData\Local\Microsoft\Windows\Temporary Internet Files\Content.IE5\WOAC1Z27\MC900084816[1].wmf"/>
                <p:cNvPicPr>
                  <a:picLocks noChangeAspect="1" noChangeArrowheads="1"/>
                </p:cNvPicPr>
                <p:nvPr/>
              </p:nvPicPr>
              <p:blipFill>
                <a:blip r:embed="rId4" cstate="print"/>
                <a:srcRect/>
                <a:stretch>
                  <a:fillRect/>
                </a:stretch>
              </p:blipFill>
              <p:spPr bwMode="auto">
                <a:xfrm>
                  <a:off x="5715000" y="3048000"/>
                  <a:ext cx="599160" cy="341769"/>
                </a:xfrm>
                <a:prstGeom prst="rect">
                  <a:avLst/>
                </a:prstGeom>
                <a:noFill/>
              </p:spPr>
            </p:pic>
            <p:pic>
              <p:nvPicPr>
                <p:cNvPr id="63" name="Picture 32" descr="C:\Users\user\AppData\Local\Microsoft\Windows\Temporary Internet Files\Content.IE5\WOAC1Z27\MC900084816[1].wmf"/>
                <p:cNvPicPr>
                  <a:picLocks noChangeAspect="1" noChangeArrowheads="1"/>
                </p:cNvPicPr>
                <p:nvPr/>
              </p:nvPicPr>
              <p:blipFill>
                <a:blip r:embed="rId4" cstate="print"/>
                <a:srcRect/>
                <a:stretch>
                  <a:fillRect/>
                </a:stretch>
              </p:blipFill>
              <p:spPr bwMode="auto">
                <a:xfrm rot="15933692">
                  <a:off x="5913777" y="4317809"/>
                  <a:ext cx="599160" cy="341769"/>
                </a:xfrm>
                <a:prstGeom prst="rect">
                  <a:avLst/>
                </a:prstGeom>
                <a:noFill/>
              </p:spPr>
            </p:pic>
          </p:grpSp>
          <p:pic>
            <p:nvPicPr>
              <p:cNvPr id="42" name="Picture 29" descr="C:\Users\user\AppData\Local\Microsoft\Windows\Temporary Internet Files\Content.IE5\A2BTMA6X\MC900232187[1].wmf"/>
              <p:cNvPicPr>
                <a:picLocks noChangeAspect="1" noChangeArrowheads="1"/>
              </p:cNvPicPr>
              <p:nvPr/>
            </p:nvPicPr>
            <p:blipFill>
              <a:blip r:embed="rId2" cstate="print"/>
              <a:srcRect/>
              <a:stretch>
                <a:fillRect/>
              </a:stretch>
            </p:blipFill>
            <p:spPr bwMode="auto">
              <a:xfrm rot="5400000">
                <a:off x="3241437" y="4047432"/>
                <a:ext cx="533400" cy="238941"/>
              </a:xfrm>
              <a:prstGeom prst="rect">
                <a:avLst/>
              </a:prstGeom>
              <a:noFill/>
            </p:spPr>
          </p:pic>
          <p:pic>
            <p:nvPicPr>
              <p:cNvPr id="43" name="Picture 29" descr="C:\Users\user\AppData\Local\Microsoft\Windows\Temporary Internet Files\Content.IE5\A2BTMA6X\MC900232187[1].wmf"/>
              <p:cNvPicPr>
                <a:picLocks noChangeAspect="1" noChangeArrowheads="1"/>
              </p:cNvPicPr>
              <p:nvPr/>
            </p:nvPicPr>
            <p:blipFill>
              <a:blip r:embed="rId2" cstate="print"/>
              <a:srcRect/>
              <a:stretch>
                <a:fillRect/>
              </a:stretch>
            </p:blipFill>
            <p:spPr bwMode="auto">
              <a:xfrm rot="16611381">
                <a:off x="6284555" y="4121985"/>
                <a:ext cx="533400" cy="238941"/>
              </a:xfrm>
              <a:prstGeom prst="rect">
                <a:avLst/>
              </a:prstGeom>
              <a:noFill/>
            </p:spPr>
          </p:pic>
        </p:grpSp>
        <p:grpSp>
          <p:nvGrpSpPr>
            <p:cNvPr id="31" name="Group 7"/>
            <p:cNvGrpSpPr>
              <a:grpSpLocks noChangeAspect="1"/>
            </p:cNvGrpSpPr>
            <p:nvPr/>
          </p:nvGrpSpPr>
          <p:grpSpPr bwMode="auto">
            <a:xfrm>
              <a:off x="3600867" y="2895600"/>
              <a:ext cx="132933" cy="209194"/>
              <a:chOff x="2398" y="1831"/>
              <a:chExt cx="570" cy="897"/>
            </a:xfrm>
          </p:grpSpPr>
          <p:sp>
            <p:nvSpPr>
              <p:cNvPr id="32" name="Freeform 9"/>
              <p:cNvSpPr>
                <a:spLocks/>
              </p:cNvSpPr>
              <p:nvPr/>
            </p:nvSpPr>
            <p:spPr bwMode="auto">
              <a:xfrm>
                <a:off x="2413" y="1865"/>
                <a:ext cx="551" cy="850"/>
              </a:xfrm>
              <a:custGeom>
                <a:avLst/>
                <a:gdLst/>
                <a:ahLst/>
                <a:cxnLst>
                  <a:cxn ang="0">
                    <a:pos x="1066" y="506"/>
                  </a:cxn>
                  <a:cxn ang="0">
                    <a:pos x="1083" y="327"/>
                  </a:cxn>
                  <a:cxn ang="0">
                    <a:pos x="1101" y="147"/>
                  </a:cxn>
                  <a:cxn ang="0">
                    <a:pos x="1091" y="100"/>
                  </a:cxn>
                  <a:cxn ang="0">
                    <a:pos x="1041" y="63"/>
                  </a:cxn>
                  <a:cxn ang="0">
                    <a:pos x="953" y="34"/>
                  </a:cxn>
                  <a:cxn ang="0">
                    <a:pos x="836" y="14"/>
                  </a:cxn>
                  <a:cxn ang="0">
                    <a:pos x="695" y="2"/>
                  </a:cxn>
                  <a:cxn ang="0">
                    <a:pos x="540" y="1"/>
                  </a:cxn>
                  <a:cxn ang="0">
                    <a:pos x="393" y="16"/>
                  </a:cxn>
                  <a:cxn ang="0">
                    <a:pos x="269" y="42"/>
                  </a:cxn>
                  <a:cxn ang="0">
                    <a:pos x="172" y="71"/>
                  </a:cxn>
                  <a:cxn ang="0">
                    <a:pos x="110" y="96"/>
                  </a:cxn>
                  <a:cxn ang="0">
                    <a:pos x="88" y="107"/>
                  </a:cxn>
                  <a:cxn ang="0">
                    <a:pos x="106" y="456"/>
                  </a:cxn>
                  <a:cxn ang="0">
                    <a:pos x="138" y="618"/>
                  </a:cxn>
                  <a:cxn ang="0">
                    <a:pos x="179" y="729"/>
                  </a:cxn>
                  <a:cxn ang="0">
                    <a:pos x="248" y="821"/>
                  </a:cxn>
                  <a:cxn ang="0">
                    <a:pos x="291" y="858"/>
                  </a:cxn>
                  <a:cxn ang="0">
                    <a:pos x="332" y="892"/>
                  </a:cxn>
                  <a:cxn ang="0">
                    <a:pos x="374" y="923"/>
                  </a:cxn>
                  <a:cxn ang="0">
                    <a:pos x="414" y="948"/>
                  </a:cxn>
                  <a:cxn ang="0">
                    <a:pos x="453" y="960"/>
                  </a:cxn>
                  <a:cxn ang="0">
                    <a:pos x="481" y="1043"/>
                  </a:cxn>
                  <a:cxn ang="0">
                    <a:pos x="474" y="1257"/>
                  </a:cxn>
                  <a:cxn ang="0">
                    <a:pos x="422" y="1376"/>
                  </a:cxn>
                  <a:cxn ang="0">
                    <a:pos x="368" y="1430"/>
                  </a:cxn>
                  <a:cxn ang="0">
                    <a:pos x="276" y="1447"/>
                  </a:cxn>
                  <a:cxn ang="0">
                    <a:pos x="175" y="1460"/>
                  </a:cxn>
                  <a:cxn ang="0">
                    <a:pos x="94" y="1477"/>
                  </a:cxn>
                  <a:cxn ang="0">
                    <a:pos x="38" y="1500"/>
                  </a:cxn>
                  <a:cxn ang="0">
                    <a:pos x="5" y="1530"/>
                  </a:cxn>
                  <a:cxn ang="0">
                    <a:pos x="3" y="1568"/>
                  </a:cxn>
                  <a:cxn ang="0">
                    <a:pos x="46" y="1609"/>
                  </a:cxn>
                  <a:cxn ang="0">
                    <a:pos x="131" y="1645"/>
                  </a:cxn>
                  <a:cxn ang="0">
                    <a:pos x="248" y="1673"/>
                  </a:cxn>
                  <a:cxn ang="0">
                    <a:pos x="388" y="1691"/>
                  </a:cxn>
                  <a:cxn ang="0">
                    <a:pos x="539" y="1698"/>
                  </a:cxn>
                  <a:cxn ang="0">
                    <a:pos x="689" y="1691"/>
                  </a:cxn>
                  <a:cxn ang="0">
                    <a:pos x="826" y="1672"/>
                  </a:cxn>
                  <a:cxn ang="0">
                    <a:pos x="943" y="1642"/>
                  </a:cxn>
                  <a:cxn ang="0">
                    <a:pos x="1026" y="1605"/>
                  </a:cxn>
                  <a:cxn ang="0">
                    <a:pos x="1067" y="1562"/>
                  </a:cxn>
                  <a:cxn ang="0">
                    <a:pos x="1064" y="1525"/>
                  </a:cxn>
                  <a:cxn ang="0">
                    <a:pos x="1027" y="1498"/>
                  </a:cxn>
                  <a:cxn ang="0">
                    <a:pos x="967" y="1473"/>
                  </a:cxn>
                  <a:cxn ang="0">
                    <a:pos x="886" y="1454"/>
                  </a:cxn>
                  <a:cxn ang="0">
                    <a:pos x="792" y="1438"/>
                  </a:cxn>
                  <a:cxn ang="0">
                    <a:pos x="699" y="1411"/>
                  </a:cxn>
                  <a:cxn ang="0">
                    <a:pos x="646" y="1314"/>
                  </a:cxn>
                  <a:cxn ang="0">
                    <a:pos x="619" y="1208"/>
                  </a:cxn>
                  <a:cxn ang="0">
                    <a:pos x="618" y="1062"/>
                  </a:cxn>
                  <a:cxn ang="0">
                    <a:pos x="668" y="954"/>
                  </a:cxn>
                  <a:cxn ang="0">
                    <a:pos x="771" y="925"/>
                  </a:cxn>
                  <a:cxn ang="0">
                    <a:pos x="848" y="881"/>
                  </a:cxn>
                  <a:cxn ang="0">
                    <a:pos x="901" y="836"/>
                  </a:cxn>
                  <a:cxn ang="0">
                    <a:pos x="932" y="800"/>
                  </a:cxn>
                  <a:cxn ang="0">
                    <a:pos x="942" y="785"/>
                  </a:cxn>
                </a:cxnLst>
                <a:rect l="0" t="0" r="r" b="b"/>
                <a:pathLst>
                  <a:path w="1102" h="1698">
                    <a:moveTo>
                      <a:pt x="942" y="785"/>
                    </a:moveTo>
                    <a:lnTo>
                      <a:pt x="1065" y="523"/>
                    </a:lnTo>
                    <a:lnTo>
                      <a:pt x="1066" y="506"/>
                    </a:lnTo>
                    <a:lnTo>
                      <a:pt x="1071" y="462"/>
                    </a:lnTo>
                    <a:lnTo>
                      <a:pt x="1076" y="400"/>
                    </a:lnTo>
                    <a:lnTo>
                      <a:pt x="1083" y="327"/>
                    </a:lnTo>
                    <a:lnTo>
                      <a:pt x="1090" y="256"/>
                    </a:lnTo>
                    <a:lnTo>
                      <a:pt x="1096" y="192"/>
                    </a:lnTo>
                    <a:lnTo>
                      <a:pt x="1101" y="147"/>
                    </a:lnTo>
                    <a:lnTo>
                      <a:pt x="1102" y="129"/>
                    </a:lnTo>
                    <a:lnTo>
                      <a:pt x="1099" y="114"/>
                    </a:lnTo>
                    <a:lnTo>
                      <a:pt x="1091" y="100"/>
                    </a:lnTo>
                    <a:lnTo>
                      <a:pt x="1079" y="87"/>
                    </a:lnTo>
                    <a:lnTo>
                      <a:pt x="1061" y="75"/>
                    </a:lnTo>
                    <a:lnTo>
                      <a:pt x="1041" y="63"/>
                    </a:lnTo>
                    <a:lnTo>
                      <a:pt x="1015" y="53"/>
                    </a:lnTo>
                    <a:lnTo>
                      <a:pt x="985" y="42"/>
                    </a:lnTo>
                    <a:lnTo>
                      <a:pt x="953" y="34"/>
                    </a:lnTo>
                    <a:lnTo>
                      <a:pt x="916" y="26"/>
                    </a:lnTo>
                    <a:lnTo>
                      <a:pt x="877" y="19"/>
                    </a:lnTo>
                    <a:lnTo>
                      <a:pt x="836" y="14"/>
                    </a:lnTo>
                    <a:lnTo>
                      <a:pt x="791" y="9"/>
                    </a:lnTo>
                    <a:lnTo>
                      <a:pt x="744" y="4"/>
                    </a:lnTo>
                    <a:lnTo>
                      <a:pt x="695" y="2"/>
                    </a:lnTo>
                    <a:lnTo>
                      <a:pt x="645" y="0"/>
                    </a:lnTo>
                    <a:lnTo>
                      <a:pt x="592" y="0"/>
                    </a:lnTo>
                    <a:lnTo>
                      <a:pt x="540" y="1"/>
                    </a:lnTo>
                    <a:lnTo>
                      <a:pt x="489" y="4"/>
                    </a:lnTo>
                    <a:lnTo>
                      <a:pt x="441" y="9"/>
                    </a:lnTo>
                    <a:lnTo>
                      <a:pt x="393" y="16"/>
                    </a:lnTo>
                    <a:lnTo>
                      <a:pt x="350" y="24"/>
                    </a:lnTo>
                    <a:lnTo>
                      <a:pt x="308" y="32"/>
                    </a:lnTo>
                    <a:lnTo>
                      <a:pt x="269" y="42"/>
                    </a:lnTo>
                    <a:lnTo>
                      <a:pt x="233" y="52"/>
                    </a:lnTo>
                    <a:lnTo>
                      <a:pt x="201" y="62"/>
                    </a:lnTo>
                    <a:lnTo>
                      <a:pt x="172" y="71"/>
                    </a:lnTo>
                    <a:lnTo>
                      <a:pt x="148" y="81"/>
                    </a:lnTo>
                    <a:lnTo>
                      <a:pt x="126" y="89"/>
                    </a:lnTo>
                    <a:lnTo>
                      <a:pt x="110" y="96"/>
                    </a:lnTo>
                    <a:lnTo>
                      <a:pt x="97" y="101"/>
                    </a:lnTo>
                    <a:lnTo>
                      <a:pt x="91" y="105"/>
                    </a:lnTo>
                    <a:lnTo>
                      <a:pt x="88" y="107"/>
                    </a:lnTo>
                    <a:lnTo>
                      <a:pt x="92" y="197"/>
                    </a:lnTo>
                    <a:lnTo>
                      <a:pt x="96" y="326"/>
                    </a:lnTo>
                    <a:lnTo>
                      <a:pt x="106" y="456"/>
                    </a:lnTo>
                    <a:lnTo>
                      <a:pt x="118" y="547"/>
                    </a:lnTo>
                    <a:lnTo>
                      <a:pt x="127" y="582"/>
                    </a:lnTo>
                    <a:lnTo>
                      <a:pt x="138" y="618"/>
                    </a:lnTo>
                    <a:lnTo>
                      <a:pt x="149" y="656"/>
                    </a:lnTo>
                    <a:lnTo>
                      <a:pt x="163" y="693"/>
                    </a:lnTo>
                    <a:lnTo>
                      <a:pt x="179" y="729"/>
                    </a:lnTo>
                    <a:lnTo>
                      <a:pt x="199" y="763"/>
                    </a:lnTo>
                    <a:lnTo>
                      <a:pt x="222" y="794"/>
                    </a:lnTo>
                    <a:lnTo>
                      <a:pt x="248" y="821"/>
                    </a:lnTo>
                    <a:lnTo>
                      <a:pt x="262" y="833"/>
                    </a:lnTo>
                    <a:lnTo>
                      <a:pt x="277" y="845"/>
                    </a:lnTo>
                    <a:lnTo>
                      <a:pt x="291" y="858"/>
                    </a:lnTo>
                    <a:lnTo>
                      <a:pt x="305" y="869"/>
                    </a:lnTo>
                    <a:lnTo>
                      <a:pt x="319" y="881"/>
                    </a:lnTo>
                    <a:lnTo>
                      <a:pt x="332" y="892"/>
                    </a:lnTo>
                    <a:lnTo>
                      <a:pt x="346" y="904"/>
                    </a:lnTo>
                    <a:lnTo>
                      <a:pt x="360" y="914"/>
                    </a:lnTo>
                    <a:lnTo>
                      <a:pt x="374" y="923"/>
                    </a:lnTo>
                    <a:lnTo>
                      <a:pt x="387" y="933"/>
                    </a:lnTo>
                    <a:lnTo>
                      <a:pt x="400" y="941"/>
                    </a:lnTo>
                    <a:lnTo>
                      <a:pt x="414" y="948"/>
                    </a:lnTo>
                    <a:lnTo>
                      <a:pt x="427" y="953"/>
                    </a:lnTo>
                    <a:lnTo>
                      <a:pt x="441" y="958"/>
                    </a:lnTo>
                    <a:lnTo>
                      <a:pt x="453" y="960"/>
                    </a:lnTo>
                    <a:lnTo>
                      <a:pt x="467" y="963"/>
                    </a:lnTo>
                    <a:lnTo>
                      <a:pt x="472" y="986"/>
                    </a:lnTo>
                    <a:lnTo>
                      <a:pt x="481" y="1043"/>
                    </a:lnTo>
                    <a:lnTo>
                      <a:pt x="488" y="1118"/>
                    </a:lnTo>
                    <a:lnTo>
                      <a:pt x="486" y="1194"/>
                    </a:lnTo>
                    <a:lnTo>
                      <a:pt x="474" y="1257"/>
                    </a:lnTo>
                    <a:lnTo>
                      <a:pt x="459" y="1306"/>
                    </a:lnTo>
                    <a:lnTo>
                      <a:pt x="442" y="1345"/>
                    </a:lnTo>
                    <a:lnTo>
                      <a:pt x="422" y="1376"/>
                    </a:lnTo>
                    <a:lnTo>
                      <a:pt x="403" y="1398"/>
                    </a:lnTo>
                    <a:lnTo>
                      <a:pt x="384" y="1417"/>
                    </a:lnTo>
                    <a:lnTo>
                      <a:pt x="368" y="1430"/>
                    </a:lnTo>
                    <a:lnTo>
                      <a:pt x="354" y="1441"/>
                    </a:lnTo>
                    <a:lnTo>
                      <a:pt x="314" y="1443"/>
                    </a:lnTo>
                    <a:lnTo>
                      <a:pt x="276" y="1447"/>
                    </a:lnTo>
                    <a:lnTo>
                      <a:pt x="240" y="1450"/>
                    </a:lnTo>
                    <a:lnTo>
                      <a:pt x="206" y="1455"/>
                    </a:lnTo>
                    <a:lnTo>
                      <a:pt x="175" y="1460"/>
                    </a:lnTo>
                    <a:lnTo>
                      <a:pt x="146" y="1465"/>
                    </a:lnTo>
                    <a:lnTo>
                      <a:pt x="118" y="1471"/>
                    </a:lnTo>
                    <a:lnTo>
                      <a:pt x="94" y="1477"/>
                    </a:lnTo>
                    <a:lnTo>
                      <a:pt x="73" y="1484"/>
                    </a:lnTo>
                    <a:lnTo>
                      <a:pt x="54" y="1492"/>
                    </a:lnTo>
                    <a:lnTo>
                      <a:pt x="38" y="1500"/>
                    </a:lnTo>
                    <a:lnTo>
                      <a:pt x="24" y="1509"/>
                    </a:lnTo>
                    <a:lnTo>
                      <a:pt x="13" y="1519"/>
                    </a:lnTo>
                    <a:lnTo>
                      <a:pt x="5" y="1530"/>
                    </a:lnTo>
                    <a:lnTo>
                      <a:pt x="1" y="1540"/>
                    </a:lnTo>
                    <a:lnTo>
                      <a:pt x="0" y="1553"/>
                    </a:lnTo>
                    <a:lnTo>
                      <a:pt x="3" y="1568"/>
                    </a:lnTo>
                    <a:lnTo>
                      <a:pt x="11" y="1582"/>
                    </a:lnTo>
                    <a:lnTo>
                      <a:pt x="26" y="1596"/>
                    </a:lnTo>
                    <a:lnTo>
                      <a:pt x="46" y="1609"/>
                    </a:lnTo>
                    <a:lnTo>
                      <a:pt x="70" y="1622"/>
                    </a:lnTo>
                    <a:lnTo>
                      <a:pt x="99" y="1634"/>
                    </a:lnTo>
                    <a:lnTo>
                      <a:pt x="131" y="1645"/>
                    </a:lnTo>
                    <a:lnTo>
                      <a:pt x="167" y="1656"/>
                    </a:lnTo>
                    <a:lnTo>
                      <a:pt x="206" y="1665"/>
                    </a:lnTo>
                    <a:lnTo>
                      <a:pt x="248" y="1673"/>
                    </a:lnTo>
                    <a:lnTo>
                      <a:pt x="292" y="1681"/>
                    </a:lnTo>
                    <a:lnTo>
                      <a:pt x="339" y="1687"/>
                    </a:lnTo>
                    <a:lnTo>
                      <a:pt x="388" y="1691"/>
                    </a:lnTo>
                    <a:lnTo>
                      <a:pt x="437" y="1695"/>
                    </a:lnTo>
                    <a:lnTo>
                      <a:pt x="488" y="1697"/>
                    </a:lnTo>
                    <a:lnTo>
                      <a:pt x="539" y="1698"/>
                    </a:lnTo>
                    <a:lnTo>
                      <a:pt x="589" y="1697"/>
                    </a:lnTo>
                    <a:lnTo>
                      <a:pt x="640" y="1695"/>
                    </a:lnTo>
                    <a:lnTo>
                      <a:pt x="689" y="1691"/>
                    </a:lnTo>
                    <a:lnTo>
                      <a:pt x="737" y="1685"/>
                    </a:lnTo>
                    <a:lnTo>
                      <a:pt x="783" y="1680"/>
                    </a:lnTo>
                    <a:lnTo>
                      <a:pt x="826" y="1672"/>
                    </a:lnTo>
                    <a:lnTo>
                      <a:pt x="868" y="1662"/>
                    </a:lnTo>
                    <a:lnTo>
                      <a:pt x="907" y="1652"/>
                    </a:lnTo>
                    <a:lnTo>
                      <a:pt x="943" y="1642"/>
                    </a:lnTo>
                    <a:lnTo>
                      <a:pt x="974" y="1630"/>
                    </a:lnTo>
                    <a:lnTo>
                      <a:pt x="1003" y="1617"/>
                    </a:lnTo>
                    <a:lnTo>
                      <a:pt x="1026" y="1605"/>
                    </a:lnTo>
                    <a:lnTo>
                      <a:pt x="1045" y="1591"/>
                    </a:lnTo>
                    <a:lnTo>
                      <a:pt x="1059" y="1576"/>
                    </a:lnTo>
                    <a:lnTo>
                      <a:pt x="1067" y="1562"/>
                    </a:lnTo>
                    <a:lnTo>
                      <a:pt x="1071" y="1547"/>
                    </a:lnTo>
                    <a:lnTo>
                      <a:pt x="1068" y="1536"/>
                    </a:lnTo>
                    <a:lnTo>
                      <a:pt x="1064" y="1525"/>
                    </a:lnTo>
                    <a:lnTo>
                      <a:pt x="1055" y="1516"/>
                    </a:lnTo>
                    <a:lnTo>
                      <a:pt x="1042" y="1507"/>
                    </a:lnTo>
                    <a:lnTo>
                      <a:pt x="1027" y="1498"/>
                    </a:lnTo>
                    <a:lnTo>
                      <a:pt x="1010" y="1489"/>
                    </a:lnTo>
                    <a:lnTo>
                      <a:pt x="989" y="1481"/>
                    </a:lnTo>
                    <a:lnTo>
                      <a:pt x="967" y="1473"/>
                    </a:lnTo>
                    <a:lnTo>
                      <a:pt x="942" y="1466"/>
                    </a:lnTo>
                    <a:lnTo>
                      <a:pt x="915" y="1460"/>
                    </a:lnTo>
                    <a:lnTo>
                      <a:pt x="886" y="1454"/>
                    </a:lnTo>
                    <a:lnTo>
                      <a:pt x="856" y="1448"/>
                    </a:lnTo>
                    <a:lnTo>
                      <a:pt x="824" y="1443"/>
                    </a:lnTo>
                    <a:lnTo>
                      <a:pt x="792" y="1438"/>
                    </a:lnTo>
                    <a:lnTo>
                      <a:pt x="759" y="1434"/>
                    </a:lnTo>
                    <a:lnTo>
                      <a:pt x="724" y="1430"/>
                    </a:lnTo>
                    <a:lnTo>
                      <a:pt x="699" y="1411"/>
                    </a:lnTo>
                    <a:lnTo>
                      <a:pt x="678" y="1385"/>
                    </a:lnTo>
                    <a:lnTo>
                      <a:pt x="659" y="1351"/>
                    </a:lnTo>
                    <a:lnTo>
                      <a:pt x="646" y="1314"/>
                    </a:lnTo>
                    <a:lnTo>
                      <a:pt x="634" y="1276"/>
                    </a:lnTo>
                    <a:lnTo>
                      <a:pt x="626" y="1239"/>
                    </a:lnTo>
                    <a:lnTo>
                      <a:pt x="619" y="1208"/>
                    </a:lnTo>
                    <a:lnTo>
                      <a:pt x="616" y="1183"/>
                    </a:lnTo>
                    <a:lnTo>
                      <a:pt x="613" y="1129"/>
                    </a:lnTo>
                    <a:lnTo>
                      <a:pt x="618" y="1062"/>
                    </a:lnTo>
                    <a:lnTo>
                      <a:pt x="624" y="999"/>
                    </a:lnTo>
                    <a:lnTo>
                      <a:pt x="627" y="960"/>
                    </a:lnTo>
                    <a:lnTo>
                      <a:pt x="668" y="954"/>
                    </a:lnTo>
                    <a:lnTo>
                      <a:pt x="706" y="948"/>
                    </a:lnTo>
                    <a:lnTo>
                      <a:pt x="740" y="937"/>
                    </a:lnTo>
                    <a:lnTo>
                      <a:pt x="771" y="925"/>
                    </a:lnTo>
                    <a:lnTo>
                      <a:pt x="800" y="911"/>
                    </a:lnTo>
                    <a:lnTo>
                      <a:pt x="826" y="896"/>
                    </a:lnTo>
                    <a:lnTo>
                      <a:pt x="848" y="881"/>
                    </a:lnTo>
                    <a:lnTo>
                      <a:pt x="869" y="866"/>
                    </a:lnTo>
                    <a:lnTo>
                      <a:pt x="886" y="850"/>
                    </a:lnTo>
                    <a:lnTo>
                      <a:pt x="901" y="836"/>
                    </a:lnTo>
                    <a:lnTo>
                      <a:pt x="914" y="822"/>
                    </a:lnTo>
                    <a:lnTo>
                      <a:pt x="924" y="809"/>
                    </a:lnTo>
                    <a:lnTo>
                      <a:pt x="932" y="800"/>
                    </a:lnTo>
                    <a:lnTo>
                      <a:pt x="937" y="792"/>
                    </a:lnTo>
                    <a:lnTo>
                      <a:pt x="940" y="787"/>
                    </a:lnTo>
                    <a:lnTo>
                      <a:pt x="942" y="785"/>
                    </a:lnTo>
                    <a:close/>
                  </a:path>
                </a:pathLst>
              </a:custGeom>
              <a:solidFill>
                <a:srgbClr val="FFFF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1"/>
              <p:cNvSpPr>
                <a:spLocks/>
              </p:cNvSpPr>
              <p:nvPr/>
            </p:nvSpPr>
            <p:spPr bwMode="auto">
              <a:xfrm>
                <a:off x="2603" y="2061"/>
                <a:ext cx="178" cy="194"/>
              </a:xfrm>
              <a:custGeom>
                <a:avLst/>
                <a:gdLst/>
                <a:ahLst/>
                <a:cxnLst>
                  <a:cxn ang="0">
                    <a:pos x="199" y="0"/>
                  </a:cxn>
                  <a:cxn ang="0">
                    <a:pos x="124" y="101"/>
                  </a:cxn>
                  <a:cxn ang="0">
                    <a:pos x="0" y="101"/>
                  </a:cxn>
                  <a:cxn ang="0">
                    <a:pos x="54" y="208"/>
                  </a:cxn>
                  <a:cxn ang="0">
                    <a:pos x="23" y="268"/>
                  </a:cxn>
                  <a:cxn ang="0">
                    <a:pos x="111" y="265"/>
                  </a:cxn>
                  <a:cxn ang="0">
                    <a:pos x="115" y="271"/>
                  </a:cxn>
                  <a:cxn ang="0">
                    <a:pos x="123" y="286"/>
                  </a:cxn>
                  <a:cxn ang="0">
                    <a:pos x="136" y="308"/>
                  </a:cxn>
                  <a:cxn ang="0">
                    <a:pos x="150" y="332"/>
                  </a:cxn>
                  <a:cxn ang="0">
                    <a:pos x="164" y="355"/>
                  </a:cxn>
                  <a:cxn ang="0">
                    <a:pos x="177" y="374"/>
                  </a:cxn>
                  <a:cxn ang="0">
                    <a:pos x="185" y="387"/>
                  </a:cxn>
                  <a:cxn ang="0">
                    <a:pos x="188" y="388"/>
                  </a:cxn>
                  <a:cxn ang="0">
                    <a:pos x="191" y="379"/>
                  </a:cxn>
                  <a:cxn ang="0">
                    <a:pos x="198" y="364"/>
                  </a:cxn>
                  <a:cxn ang="0">
                    <a:pos x="208" y="344"/>
                  </a:cxn>
                  <a:cxn ang="0">
                    <a:pos x="220" y="324"/>
                  </a:cxn>
                  <a:cxn ang="0">
                    <a:pos x="230" y="304"/>
                  </a:cxn>
                  <a:cxn ang="0">
                    <a:pos x="240" y="287"/>
                  </a:cxn>
                  <a:cxn ang="0">
                    <a:pos x="247" y="275"/>
                  </a:cxn>
                  <a:cxn ang="0">
                    <a:pos x="250" y="271"/>
                  </a:cxn>
                  <a:cxn ang="0">
                    <a:pos x="354" y="272"/>
                  </a:cxn>
                  <a:cxn ang="0">
                    <a:pos x="293" y="182"/>
                  </a:cxn>
                  <a:cxn ang="0">
                    <a:pos x="344" y="100"/>
                  </a:cxn>
                  <a:cxn ang="0">
                    <a:pos x="255" y="98"/>
                  </a:cxn>
                  <a:cxn ang="0">
                    <a:pos x="199" y="0"/>
                  </a:cxn>
                </a:cxnLst>
                <a:rect l="0" t="0" r="r" b="b"/>
                <a:pathLst>
                  <a:path w="354" h="388">
                    <a:moveTo>
                      <a:pt x="199" y="0"/>
                    </a:moveTo>
                    <a:lnTo>
                      <a:pt x="124" y="101"/>
                    </a:lnTo>
                    <a:lnTo>
                      <a:pt x="0" y="101"/>
                    </a:lnTo>
                    <a:lnTo>
                      <a:pt x="54" y="208"/>
                    </a:lnTo>
                    <a:lnTo>
                      <a:pt x="23" y="268"/>
                    </a:lnTo>
                    <a:lnTo>
                      <a:pt x="111" y="265"/>
                    </a:lnTo>
                    <a:lnTo>
                      <a:pt x="115" y="271"/>
                    </a:lnTo>
                    <a:lnTo>
                      <a:pt x="123" y="286"/>
                    </a:lnTo>
                    <a:lnTo>
                      <a:pt x="136" y="308"/>
                    </a:lnTo>
                    <a:lnTo>
                      <a:pt x="150" y="332"/>
                    </a:lnTo>
                    <a:lnTo>
                      <a:pt x="164" y="355"/>
                    </a:lnTo>
                    <a:lnTo>
                      <a:pt x="177" y="374"/>
                    </a:lnTo>
                    <a:lnTo>
                      <a:pt x="185" y="387"/>
                    </a:lnTo>
                    <a:lnTo>
                      <a:pt x="188" y="388"/>
                    </a:lnTo>
                    <a:lnTo>
                      <a:pt x="191" y="379"/>
                    </a:lnTo>
                    <a:lnTo>
                      <a:pt x="198" y="364"/>
                    </a:lnTo>
                    <a:lnTo>
                      <a:pt x="208" y="344"/>
                    </a:lnTo>
                    <a:lnTo>
                      <a:pt x="220" y="324"/>
                    </a:lnTo>
                    <a:lnTo>
                      <a:pt x="230" y="304"/>
                    </a:lnTo>
                    <a:lnTo>
                      <a:pt x="240" y="287"/>
                    </a:lnTo>
                    <a:lnTo>
                      <a:pt x="247" y="275"/>
                    </a:lnTo>
                    <a:lnTo>
                      <a:pt x="250" y="271"/>
                    </a:lnTo>
                    <a:lnTo>
                      <a:pt x="354" y="272"/>
                    </a:lnTo>
                    <a:lnTo>
                      <a:pt x="293" y="182"/>
                    </a:lnTo>
                    <a:lnTo>
                      <a:pt x="344" y="100"/>
                    </a:lnTo>
                    <a:lnTo>
                      <a:pt x="255" y="98"/>
                    </a:lnTo>
                    <a:lnTo>
                      <a:pt x="1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2529" y="2270"/>
                <a:ext cx="323" cy="47"/>
              </a:xfrm>
              <a:custGeom>
                <a:avLst/>
                <a:gdLst/>
                <a:ahLst/>
                <a:cxnLst>
                  <a:cxn ang="0">
                    <a:pos x="560" y="61"/>
                  </a:cxn>
                  <a:cxn ang="0">
                    <a:pos x="519" y="70"/>
                  </a:cxn>
                  <a:cxn ang="0">
                    <a:pos x="481" y="78"/>
                  </a:cxn>
                  <a:cxn ang="0">
                    <a:pos x="445" y="85"/>
                  </a:cxn>
                  <a:cxn ang="0">
                    <a:pos x="409" y="90"/>
                  </a:cxn>
                  <a:cxn ang="0">
                    <a:pos x="375" y="93"/>
                  </a:cxn>
                  <a:cxn ang="0">
                    <a:pos x="342" y="96"/>
                  </a:cxn>
                  <a:cxn ang="0">
                    <a:pos x="310" y="96"/>
                  </a:cxn>
                  <a:cxn ang="0">
                    <a:pos x="279" y="96"/>
                  </a:cxn>
                  <a:cxn ang="0">
                    <a:pos x="249" y="93"/>
                  </a:cxn>
                  <a:cxn ang="0">
                    <a:pos x="219" y="90"/>
                  </a:cxn>
                  <a:cxn ang="0">
                    <a:pos x="190" y="85"/>
                  </a:cxn>
                  <a:cxn ang="0">
                    <a:pos x="162" y="78"/>
                  </a:cxn>
                  <a:cxn ang="0">
                    <a:pos x="135" y="72"/>
                  </a:cxn>
                  <a:cxn ang="0">
                    <a:pos x="107" y="62"/>
                  </a:cxn>
                  <a:cxn ang="0">
                    <a:pos x="81" y="53"/>
                  </a:cxn>
                  <a:cxn ang="0">
                    <a:pos x="54" y="42"/>
                  </a:cxn>
                  <a:cxn ang="0">
                    <a:pos x="0" y="0"/>
                  </a:cxn>
                  <a:cxn ang="0">
                    <a:pos x="31" y="13"/>
                  </a:cxn>
                  <a:cxn ang="0">
                    <a:pos x="65" y="25"/>
                  </a:cxn>
                  <a:cxn ang="0">
                    <a:pos x="100" y="35"/>
                  </a:cxn>
                  <a:cxn ang="0">
                    <a:pos x="138" y="44"/>
                  </a:cxn>
                  <a:cxn ang="0">
                    <a:pos x="177" y="51"/>
                  </a:cxn>
                  <a:cxn ang="0">
                    <a:pos x="219" y="57"/>
                  </a:cxn>
                  <a:cxn ang="0">
                    <a:pos x="260" y="60"/>
                  </a:cxn>
                  <a:cxn ang="0">
                    <a:pos x="304" y="61"/>
                  </a:cxn>
                  <a:cxn ang="0">
                    <a:pos x="347" y="61"/>
                  </a:cxn>
                  <a:cxn ang="0">
                    <a:pos x="390" y="59"/>
                  </a:cxn>
                  <a:cxn ang="0">
                    <a:pos x="435" y="54"/>
                  </a:cxn>
                  <a:cxn ang="0">
                    <a:pos x="479" y="48"/>
                  </a:cxn>
                  <a:cxn ang="0">
                    <a:pos x="522" y="39"/>
                  </a:cxn>
                  <a:cxn ang="0">
                    <a:pos x="564" y="29"/>
                  </a:cxn>
                  <a:cxn ang="0">
                    <a:pos x="606" y="16"/>
                  </a:cxn>
                  <a:cxn ang="0">
                    <a:pos x="646" y="0"/>
                  </a:cxn>
                  <a:cxn ang="0">
                    <a:pos x="560" y="61"/>
                  </a:cxn>
                </a:cxnLst>
                <a:rect l="0" t="0" r="r" b="b"/>
                <a:pathLst>
                  <a:path w="646" h="96">
                    <a:moveTo>
                      <a:pt x="560" y="61"/>
                    </a:moveTo>
                    <a:lnTo>
                      <a:pt x="519" y="70"/>
                    </a:lnTo>
                    <a:lnTo>
                      <a:pt x="481" y="78"/>
                    </a:lnTo>
                    <a:lnTo>
                      <a:pt x="445" y="85"/>
                    </a:lnTo>
                    <a:lnTo>
                      <a:pt x="409" y="90"/>
                    </a:lnTo>
                    <a:lnTo>
                      <a:pt x="375" y="93"/>
                    </a:lnTo>
                    <a:lnTo>
                      <a:pt x="342" y="96"/>
                    </a:lnTo>
                    <a:lnTo>
                      <a:pt x="310" y="96"/>
                    </a:lnTo>
                    <a:lnTo>
                      <a:pt x="279" y="96"/>
                    </a:lnTo>
                    <a:lnTo>
                      <a:pt x="249" y="93"/>
                    </a:lnTo>
                    <a:lnTo>
                      <a:pt x="219" y="90"/>
                    </a:lnTo>
                    <a:lnTo>
                      <a:pt x="190" y="85"/>
                    </a:lnTo>
                    <a:lnTo>
                      <a:pt x="162" y="78"/>
                    </a:lnTo>
                    <a:lnTo>
                      <a:pt x="135" y="72"/>
                    </a:lnTo>
                    <a:lnTo>
                      <a:pt x="107" y="62"/>
                    </a:lnTo>
                    <a:lnTo>
                      <a:pt x="81" y="53"/>
                    </a:lnTo>
                    <a:lnTo>
                      <a:pt x="54" y="42"/>
                    </a:lnTo>
                    <a:lnTo>
                      <a:pt x="0" y="0"/>
                    </a:lnTo>
                    <a:lnTo>
                      <a:pt x="31" y="13"/>
                    </a:lnTo>
                    <a:lnTo>
                      <a:pt x="65" y="25"/>
                    </a:lnTo>
                    <a:lnTo>
                      <a:pt x="100" y="35"/>
                    </a:lnTo>
                    <a:lnTo>
                      <a:pt x="138" y="44"/>
                    </a:lnTo>
                    <a:lnTo>
                      <a:pt x="177" y="51"/>
                    </a:lnTo>
                    <a:lnTo>
                      <a:pt x="219" y="57"/>
                    </a:lnTo>
                    <a:lnTo>
                      <a:pt x="260" y="60"/>
                    </a:lnTo>
                    <a:lnTo>
                      <a:pt x="304" y="61"/>
                    </a:lnTo>
                    <a:lnTo>
                      <a:pt x="347" y="61"/>
                    </a:lnTo>
                    <a:lnTo>
                      <a:pt x="390" y="59"/>
                    </a:lnTo>
                    <a:lnTo>
                      <a:pt x="435" y="54"/>
                    </a:lnTo>
                    <a:lnTo>
                      <a:pt x="479" y="48"/>
                    </a:lnTo>
                    <a:lnTo>
                      <a:pt x="522" y="39"/>
                    </a:lnTo>
                    <a:lnTo>
                      <a:pt x="564" y="29"/>
                    </a:lnTo>
                    <a:lnTo>
                      <a:pt x="606" y="16"/>
                    </a:lnTo>
                    <a:lnTo>
                      <a:pt x="646" y="0"/>
                    </a:lnTo>
                    <a:lnTo>
                      <a:pt x="560" y="61"/>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4"/>
              <p:cNvSpPr>
                <a:spLocks/>
              </p:cNvSpPr>
              <p:nvPr/>
            </p:nvSpPr>
            <p:spPr bwMode="auto">
              <a:xfrm>
                <a:off x="2398" y="2554"/>
                <a:ext cx="569" cy="174"/>
              </a:xfrm>
              <a:custGeom>
                <a:avLst/>
                <a:gdLst/>
                <a:ahLst/>
                <a:cxnLst>
                  <a:cxn ang="0">
                    <a:pos x="884" y="35"/>
                  </a:cxn>
                  <a:cxn ang="0">
                    <a:pos x="955" y="50"/>
                  </a:cxn>
                  <a:cxn ang="0">
                    <a:pos x="1013" y="68"/>
                  </a:cxn>
                  <a:cxn ang="0">
                    <a:pos x="1057" y="88"/>
                  </a:cxn>
                  <a:cxn ang="0">
                    <a:pos x="1085" y="111"/>
                  </a:cxn>
                  <a:cxn ang="0">
                    <a:pos x="1095" y="138"/>
                  </a:cxn>
                  <a:cxn ang="0">
                    <a:pos x="1067" y="184"/>
                  </a:cxn>
                  <a:cxn ang="0">
                    <a:pos x="990" y="227"/>
                  </a:cxn>
                  <a:cxn ang="0">
                    <a:pos x="896" y="257"/>
                  </a:cxn>
                  <a:cxn ang="0">
                    <a:pos x="835" y="271"/>
                  </a:cxn>
                  <a:cxn ang="0">
                    <a:pos x="769" y="282"/>
                  </a:cxn>
                  <a:cxn ang="0">
                    <a:pos x="698" y="291"/>
                  </a:cxn>
                  <a:cxn ang="0">
                    <a:pos x="625" y="296"/>
                  </a:cxn>
                  <a:cxn ang="0">
                    <a:pos x="549" y="298"/>
                  </a:cxn>
                  <a:cxn ang="0">
                    <a:pos x="473" y="296"/>
                  </a:cxn>
                  <a:cxn ang="0">
                    <a:pos x="401" y="290"/>
                  </a:cxn>
                  <a:cxn ang="0">
                    <a:pos x="334" y="281"/>
                  </a:cxn>
                  <a:cxn ang="0">
                    <a:pos x="272" y="269"/>
                  </a:cxn>
                  <a:cxn ang="0">
                    <a:pos x="218" y="256"/>
                  </a:cxn>
                  <a:cxn ang="0">
                    <a:pos x="138" y="226"/>
                  </a:cxn>
                  <a:cxn ang="0">
                    <a:pos x="73" y="183"/>
                  </a:cxn>
                  <a:cxn ang="0">
                    <a:pos x="50" y="138"/>
                  </a:cxn>
                  <a:cxn ang="0">
                    <a:pos x="58" y="110"/>
                  </a:cxn>
                  <a:cxn ang="0">
                    <a:pos x="82" y="87"/>
                  </a:cxn>
                  <a:cxn ang="0">
                    <a:pos x="124" y="69"/>
                  </a:cxn>
                  <a:cxn ang="0">
                    <a:pos x="181" y="53"/>
                  </a:cxn>
                  <a:cxn ang="0">
                    <a:pos x="256" y="39"/>
                  </a:cxn>
                  <a:cxn ang="0">
                    <a:pos x="295" y="4"/>
                  </a:cxn>
                  <a:cxn ang="0">
                    <a:pos x="181" y="25"/>
                  </a:cxn>
                  <a:cxn ang="0">
                    <a:pos x="97" y="49"/>
                  </a:cxn>
                  <a:cxn ang="0">
                    <a:pos x="42" y="79"/>
                  </a:cxn>
                  <a:cxn ang="0">
                    <a:pos x="10" y="111"/>
                  </a:cxn>
                  <a:cxn ang="0">
                    <a:pos x="0" y="146"/>
                  </a:cxn>
                  <a:cxn ang="0">
                    <a:pos x="10" y="182"/>
                  </a:cxn>
                  <a:cxn ang="0">
                    <a:pos x="38" y="219"/>
                  </a:cxn>
                  <a:cxn ang="0">
                    <a:pos x="87" y="256"/>
                  </a:cxn>
                  <a:cxn ang="0">
                    <a:pos x="156" y="288"/>
                  </a:cxn>
                  <a:cxn ang="0">
                    <a:pos x="246" y="316"/>
                  </a:cxn>
                  <a:cxn ang="0">
                    <a:pos x="310" y="329"/>
                  </a:cxn>
                  <a:cxn ang="0">
                    <a:pos x="359" y="336"/>
                  </a:cxn>
                  <a:cxn ang="0">
                    <a:pos x="410" y="342"/>
                  </a:cxn>
                  <a:cxn ang="0">
                    <a:pos x="466" y="346"/>
                  </a:cxn>
                  <a:cxn ang="0">
                    <a:pos x="526" y="348"/>
                  </a:cxn>
                  <a:cxn ang="0">
                    <a:pos x="594" y="348"/>
                  </a:cxn>
                  <a:cxn ang="0">
                    <a:pos x="670" y="344"/>
                  </a:cxn>
                  <a:cxn ang="0">
                    <a:pos x="740" y="339"/>
                  </a:cxn>
                  <a:cxn ang="0">
                    <a:pos x="804" y="329"/>
                  </a:cxn>
                  <a:cxn ang="0">
                    <a:pos x="862" y="319"/>
                  </a:cxn>
                  <a:cxn ang="0">
                    <a:pos x="915" y="306"/>
                  </a:cxn>
                  <a:cxn ang="0">
                    <a:pos x="992" y="281"/>
                  </a:cxn>
                  <a:cxn ang="0">
                    <a:pos x="1053" y="252"/>
                  </a:cxn>
                  <a:cxn ang="0">
                    <a:pos x="1098" y="221"/>
                  </a:cxn>
                  <a:cxn ang="0">
                    <a:pos x="1126" y="189"/>
                  </a:cxn>
                  <a:cxn ang="0">
                    <a:pos x="1138" y="156"/>
                  </a:cxn>
                  <a:cxn ang="0">
                    <a:pos x="1134" y="124"/>
                  </a:cxn>
                  <a:cxn ang="0">
                    <a:pos x="1106" y="92"/>
                  </a:cxn>
                  <a:cxn ang="0">
                    <a:pos x="1058" y="62"/>
                  </a:cxn>
                  <a:cxn ang="0">
                    <a:pos x="991" y="35"/>
                  </a:cxn>
                  <a:cxn ang="0">
                    <a:pos x="907" y="13"/>
                  </a:cxn>
                </a:cxnLst>
                <a:rect l="0" t="0" r="r" b="b"/>
                <a:pathLst>
                  <a:path w="1139" h="348">
                    <a:moveTo>
                      <a:pt x="843" y="2"/>
                    </a:moveTo>
                    <a:lnTo>
                      <a:pt x="858" y="31"/>
                    </a:lnTo>
                    <a:lnTo>
                      <a:pt x="884" y="35"/>
                    </a:lnTo>
                    <a:lnTo>
                      <a:pt x="909" y="40"/>
                    </a:lnTo>
                    <a:lnTo>
                      <a:pt x="932" y="46"/>
                    </a:lnTo>
                    <a:lnTo>
                      <a:pt x="955" y="50"/>
                    </a:lnTo>
                    <a:lnTo>
                      <a:pt x="976" y="56"/>
                    </a:lnTo>
                    <a:lnTo>
                      <a:pt x="994" y="62"/>
                    </a:lnTo>
                    <a:lnTo>
                      <a:pt x="1013" y="68"/>
                    </a:lnTo>
                    <a:lnTo>
                      <a:pt x="1029" y="75"/>
                    </a:lnTo>
                    <a:lnTo>
                      <a:pt x="1044" y="82"/>
                    </a:lnTo>
                    <a:lnTo>
                      <a:pt x="1057" y="88"/>
                    </a:lnTo>
                    <a:lnTo>
                      <a:pt x="1068" y="95"/>
                    </a:lnTo>
                    <a:lnTo>
                      <a:pt x="1077" y="103"/>
                    </a:lnTo>
                    <a:lnTo>
                      <a:pt x="1085" y="111"/>
                    </a:lnTo>
                    <a:lnTo>
                      <a:pt x="1090" y="120"/>
                    </a:lnTo>
                    <a:lnTo>
                      <a:pt x="1093" y="129"/>
                    </a:lnTo>
                    <a:lnTo>
                      <a:pt x="1095" y="138"/>
                    </a:lnTo>
                    <a:lnTo>
                      <a:pt x="1091" y="153"/>
                    </a:lnTo>
                    <a:lnTo>
                      <a:pt x="1082" y="168"/>
                    </a:lnTo>
                    <a:lnTo>
                      <a:pt x="1067" y="184"/>
                    </a:lnTo>
                    <a:lnTo>
                      <a:pt x="1046" y="198"/>
                    </a:lnTo>
                    <a:lnTo>
                      <a:pt x="1020" y="213"/>
                    </a:lnTo>
                    <a:lnTo>
                      <a:pt x="990" y="227"/>
                    </a:lnTo>
                    <a:lnTo>
                      <a:pt x="955" y="239"/>
                    </a:lnTo>
                    <a:lnTo>
                      <a:pt x="916" y="251"/>
                    </a:lnTo>
                    <a:lnTo>
                      <a:pt x="896" y="257"/>
                    </a:lnTo>
                    <a:lnTo>
                      <a:pt x="877" y="261"/>
                    </a:lnTo>
                    <a:lnTo>
                      <a:pt x="856" y="266"/>
                    </a:lnTo>
                    <a:lnTo>
                      <a:pt x="835" y="271"/>
                    </a:lnTo>
                    <a:lnTo>
                      <a:pt x="814" y="275"/>
                    </a:lnTo>
                    <a:lnTo>
                      <a:pt x="792" y="279"/>
                    </a:lnTo>
                    <a:lnTo>
                      <a:pt x="769" y="282"/>
                    </a:lnTo>
                    <a:lnTo>
                      <a:pt x="746" y="286"/>
                    </a:lnTo>
                    <a:lnTo>
                      <a:pt x="723" y="288"/>
                    </a:lnTo>
                    <a:lnTo>
                      <a:pt x="698" y="291"/>
                    </a:lnTo>
                    <a:lnTo>
                      <a:pt x="674" y="294"/>
                    </a:lnTo>
                    <a:lnTo>
                      <a:pt x="649" y="295"/>
                    </a:lnTo>
                    <a:lnTo>
                      <a:pt x="625" y="296"/>
                    </a:lnTo>
                    <a:lnTo>
                      <a:pt x="599" y="297"/>
                    </a:lnTo>
                    <a:lnTo>
                      <a:pt x="574" y="298"/>
                    </a:lnTo>
                    <a:lnTo>
                      <a:pt x="549" y="298"/>
                    </a:lnTo>
                    <a:lnTo>
                      <a:pt x="523" y="298"/>
                    </a:lnTo>
                    <a:lnTo>
                      <a:pt x="498" y="297"/>
                    </a:lnTo>
                    <a:lnTo>
                      <a:pt x="473" y="296"/>
                    </a:lnTo>
                    <a:lnTo>
                      <a:pt x="448" y="295"/>
                    </a:lnTo>
                    <a:lnTo>
                      <a:pt x="424" y="293"/>
                    </a:lnTo>
                    <a:lnTo>
                      <a:pt x="401" y="290"/>
                    </a:lnTo>
                    <a:lnTo>
                      <a:pt x="378" y="288"/>
                    </a:lnTo>
                    <a:lnTo>
                      <a:pt x="356" y="284"/>
                    </a:lnTo>
                    <a:lnTo>
                      <a:pt x="334" y="281"/>
                    </a:lnTo>
                    <a:lnTo>
                      <a:pt x="313" y="278"/>
                    </a:lnTo>
                    <a:lnTo>
                      <a:pt x="293" y="274"/>
                    </a:lnTo>
                    <a:lnTo>
                      <a:pt x="272" y="269"/>
                    </a:lnTo>
                    <a:lnTo>
                      <a:pt x="254" y="265"/>
                    </a:lnTo>
                    <a:lnTo>
                      <a:pt x="235" y="260"/>
                    </a:lnTo>
                    <a:lnTo>
                      <a:pt x="218" y="256"/>
                    </a:lnTo>
                    <a:lnTo>
                      <a:pt x="201" y="250"/>
                    </a:lnTo>
                    <a:lnTo>
                      <a:pt x="167" y="238"/>
                    </a:lnTo>
                    <a:lnTo>
                      <a:pt x="138" y="226"/>
                    </a:lnTo>
                    <a:lnTo>
                      <a:pt x="112" y="212"/>
                    </a:lnTo>
                    <a:lnTo>
                      <a:pt x="90" y="198"/>
                    </a:lnTo>
                    <a:lnTo>
                      <a:pt x="73" y="183"/>
                    </a:lnTo>
                    <a:lnTo>
                      <a:pt x="60" y="168"/>
                    </a:lnTo>
                    <a:lnTo>
                      <a:pt x="52" y="153"/>
                    </a:lnTo>
                    <a:lnTo>
                      <a:pt x="50" y="138"/>
                    </a:lnTo>
                    <a:lnTo>
                      <a:pt x="51" y="128"/>
                    </a:lnTo>
                    <a:lnTo>
                      <a:pt x="53" y="118"/>
                    </a:lnTo>
                    <a:lnTo>
                      <a:pt x="58" y="110"/>
                    </a:lnTo>
                    <a:lnTo>
                      <a:pt x="65" y="102"/>
                    </a:lnTo>
                    <a:lnTo>
                      <a:pt x="73" y="95"/>
                    </a:lnTo>
                    <a:lnTo>
                      <a:pt x="82" y="87"/>
                    </a:lnTo>
                    <a:lnTo>
                      <a:pt x="95" y="82"/>
                    </a:lnTo>
                    <a:lnTo>
                      <a:pt x="109" y="75"/>
                    </a:lnTo>
                    <a:lnTo>
                      <a:pt x="124" y="69"/>
                    </a:lnTo>
                    <a:lnTo>
                      <a:pt x="141" y="63"/>
                    </a:lnTo>
                    <a:lnTo>
                      <a:pt x="161" y="58"/>
                    </a:lnTo>
                    <a:lnTo>
                      <a:pt x="181" y="53"/>
                    </a:lnTo>
                    <a:lnTo>
                      <a:pt x="204" y="48"/>
                    </a:lnTo>
                    <a:lnTo>
                      <a:pt x="230" y="43"/>
                    </a:lnTo>
                    <a:lnTo>
                      <a:pt x="256" y="39"/>
                    </a:lnTo>
                    <a:lnTo>
                      <a:pt x="285" y="34"/>
                    </a:lnTo>
                    <a:lnTo>
                      <a:pt x="340" y="0"/>
                    </a:lnTo>
                    <a:lnTo>
                      <a:pt x="295" y="4"/>
                    </a:lnTo>
                    <a:lnTo>
                      <a:pt x="253" y="11"/>
                    </a:lnTo>
                    <a:lnTo>
                      <a:pt x="215" y="17"/>
                    </a:lnTo>
                    <a:lnTo>
                      <a:pt x="181" y="25"/>
                    </a:lnTo>
                    <a:lnTo>
                      <a:pt x="150" y="32"/>
                    </a:lnTo>
                    <a:lnTo>
                      <a:pt x="121" y="41"/>
                    </a:lnTo>
                    <a:lnTo>
                      <a:pt x="97" y="49"/>
                    </a:lnTo>
                    <a:lnTo>
                      <a:pt x="75" y="58"/>
                    </a:lnTo>
                    <a:lnTo>
                      <a:pt x="57" y="69"/>
                    </a:lnTo>
                    <a:lnTo>
                      <a:pt x="42" y="79"/>
                    </a:lnTo>
                    <a:lnTo>
                      <a:pt x="28" y="90"/>
                    </a:lnTo>
                    <a:lnTo>
                      <a:pt x="18" y="100"/>
                    </a:lnTo>
                    <a:lnTo>
                      <a:pt x="10" y="111"/>
                    </a:lnTo>
                    <a:lnTo>
                      <a:pt x="5" y="123"/>
                    </a:lnTo>
                    <a:lnTo>
                      <a:pt x="2" y="135"/>
                    </a:lnTo>
                    <a:lnTo>
                      <a:pt x="0" y="146"/>
                    </a:lnTo>
                    <a:lnTo>
                      <a:pt x="2" y="158"/>
                    </a:lnTo>
                    <a:lnTo>
                      <a:pt x="5" y="169"/>
                    </a:lnTo>
                    <a:lnTo>
                      <a:pt x="10" y="182"/>
                    </a:lnTo>
                    <a:lnTo>
                      <a:pt x="18" y="194"/>
                    </a:lnTo>
                    <a:lnTo>
                      <a:pt x="27" y="207"/>
                    </a:lnTo>
                    <a:lnTo>
                      <a:pt x="38" y="219"/>
                    </a:lnTo>
                    <a:lnTo>
                      <a:pt x="52" y="231"/>
                    </a:lnTo>
                    <a:lnTo>
                      <a:pt x="68" y="243"/>
                    </a:lnTo>
                    <a:lnTo>
                      <a:pt x="87" y="256"/>
                    </a:lnTo>
                    <a:lnTo>
                      <a:pt x="108" y="267"/>
                    </a:lnTo>
                    <a:lnTo>
                      <a:pt x="131" y="278"/>
                    </a:lnTo>
                    <a:lnTo>
                      <a:pt x="156" y="288"/>
                    </a:lnTo>
                    <a:lnTo>
                      <a:pt x="184" y="298"/>
                    </a:lnTo>
                    <a:lnTo>
                      <a:pt x="214" y="307"/>
                    </a:lnTo>
                    <a:lnTo>
                      <a:pt x="246" y="316"/>
                    </a:lnTo>
                    <a:lnTo>
                      <a:pt x="280" y="324"/>
                    </a:lnTo>
                    <a:lnTo>
                      <a:pt x="295" y="327"/>
                    </a:lnTo>
                    <a:lnTo>
                      <a:pt x="310" y="329"/>
                    </a:lnTo>
                    <a:lnTo>
                      <a:pt x="326" y="332"/>
                    </a:lnTo>
                    <a:lnTo>
                      <a:pt x="343" y="334"/>
                    </a:lnTo>
                    <a:lnTo>
                      <a:pt x="359" y="336"/>
                    </a:lnTo>
                    <a:lnTo>
                      <a:pt x="376" y="339"/>
                    </a:lnTo>
                    <a:lnTo>
                      <a:pt x="393" y="341"/>
                    </a:lnTo>
                    <a:lnTo>
                      <a:pt x="410" y="342"/>
                    </a:lnTo>
                    <a:lnTo>
                      <a:pt x="429" y="343"/>
                    </a:lnTo>
                    <a:lnTo>
                      <a:pt x="447" y="344"/>
                    </a:lnTo>
                    <a:lnTo>
                      <a:pt x="466" y="346"/>
                    </a:lnTo>
                    <a:lnTo>
                      <a:pt x="485" y="347"/>
                    </a:lnTo>
                    <a:lnTo>
                      <a:pt x="505" y="348"/>
                    </a:lnTo>
                    <a:lnTo>
                      <a:pt x="526" y="348"/>
                    </a:lnTo>
                    <a:lnTo>
                      <a:pt x="546" y="348"/>
                    </a:lnTo>
                    <a:lnTo>
                      <a:pt x="567" y="348"/>
                    </a:lnTo>
                    <a:lnTo>
                      <a:pt x="594" y="348"/>
                    </a:lnTo>
                    <a:lnTo>
                      <a:pt x="620" y="347"/>
                    </a:lnTo>
                    <a:lnTo>
                      <a:pt x="645" y="346"/>
                    </a:lnTo>
                    <a:lnTo>
                      <a:pt x="670" y="344"/>
                    </a:lnTo>
                    <a:lnTo>
                      <a:pt x="694" y="342"/>
                    </a:lnTo>
                    <a:lnTo>
                      <a:pt x="717" y="341"/>
                    </a:lnTo>
                    <a:lnTo>
                      <a:pt x="740" y="339"/>
                    </a:lnTo>
                    <a:lnTo>
                      <a:pt x="762" y="335"/>
                    </a:lnTo>
                    <a:lnTo>
                      <a:pt x="784" y="333"/>
                    </a:lnTo>
                    <a:lnTo>
                      <a:pt x="804" y="329"/>
                    </a:lnTo>
                    <a:lnTo>
                      <a:pt x="824" y="326"/>
                    </a:lnTo>
                    <a:lnTo>
                      <a:pt x="843" y="322"/>
                    </a:lnTo>
                    <a:lnTo>
                      <a:pt x="862" y="319"/>
                    </a:lnTo>
                    <a:lnTo>
                      <a:pt x="880" y="316"/>
                    </a:lnTo>
                    <a:lnTo>
                      <a:pt x="898" y="311"/>
                    </a:lnTo>
                    <a:lnTo>
                      <a:pt x="915" y="306"/>
                    </a:lnTo>
                    <a:lnTo>
                      <a:pt x="943" y="298"/>
                    </a:lnTo>
                    <a:lnTo>
                      <a:pt x="969" y="290"/>
                    </a:lnTo>
                    <a:lnTo>
                      <a:pt x="992" y="281"/>
                    </a:lnTo>
                    <a:lnTo>
                      <a:pt x="1015" y="272"/>
                    </a:lnTo>
                    <a:lnTo>
                      <a:pt x="1035" y="263"/>
                    </a:lnTo>
                    <a:lnTo>
                      <a:pt x="1053" y="252"/>
                    </a:lnTo>
                    <a:lnTo>
                      <a:pt x="1070" y="242"/>
                    </a:lnTo>
                    <a:lnTo>
                      <a:pt x="1084" y="231"/>
                    </a:lnTo>
                    <a:lnTo>
                      <a:pt x="1098" y="221"/>
                    </a:lnTo>
                    <a:lnTo>
                      <a:pt x="1108" y="211"/>
                    </a:lnTo>
                    <a:lnTo>
                      <a:pt x="1119" y="199"/>
                    </a:lnTo>
                    <a:lnTo>
                      <a:pt x="1126" y="189"/>
                    </a:lnTo>
                    <a:lnTo>
                      <a:pt x="1131" y="178"/>
                    </a:lnTo>
                    <a:lnTo>
                      <a:pt x="1136" y="167"/>
                    </a:lnTo>
                    <a:lnTo>
                      <a:pt x="1138" y="156"/>
                    </a:lnTo>
                    <a:lnTo>
                      <a:pt x="1139" y="146"/>
                    </a:lnTo>
                    <a:lnTo>
                      <a:pt x="1138" y="135"/>
                    </a:lnTo>
                    <a:lnTo>
                      <a:pt x="1134" y="124"/>
                    </a:lnTo>
                    <a:lnTo>
                      <a:pt x="1127" y="113"/>
                    </a:lnTo>
                    <a:lnTo>
                      <a:pt x="1119" y="102"/>
                    </a:lnTo>
                    <a:lnTo>
                      <a:pt x="1106" y="92"/>
                    </a:lnTo>
                    <a:lnTo>
                      <a:pt x="1092" y="82"/>
                    </a:lnTo>
                    <a:lnTo>
                      <a:pt x="1076" y="71"/>
                    </a:lnTo>
                    <a:lnTo>
                      <a:pt x="1058" y="62"/>
                    </a:lnTo>
                    <a:lnTo>
                      <a:pt x="1037" y="53"/>
                    </a:lnTo>
                    <a:lnTo>
                      <a:pt x="1015" y="43"/>
                    </a:lnTo>
                    <a:lnTo>
                      <a:pt x="991" y="35"/>
                    </a:lnTo>
                    <a:lnTo>
                      <a:pt x="964" y="27"/>
                    </a:lnTo>
                    <a:lnTo>
                      <a:pt x="937" y="20"/>
                    </a:lnTo>
                    <a:lnTo>
                      <a:pt x="907" y="13"/>
                    </a:lnTo>
                    <a:lnTo>
                      <a:pt x="876" y="8"/>
                    </a:lnTo>
                    <a:lnTo>
                      <a:pt x="843" y="2"/>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p:cNvSpPr>
              <p:nvPr/>
            </p:nvSpPr>
            <p:spPr bwMode="auto">
              <a:xfrm>
                <a:off x="2513" y="2618"/>
                <a:ext cx="344" cy="41"/>
              </a:xfrm>
              <a:custGeom>
                <a:avLst/>
                <a:gdLst/>
                <a:ahLst/>
                <a:cxnLst>
                  <a:cxn ang="0">
                    <a:pos x="595" y="9"/>
                  </a:cxn>
                  <a:cxn ang="0">
                    <a:pos x="568" y="18"/>
                  </a:cxn>
                  <a:cxn ang="0">
                    <a:pos x="533" y="25"/>
                  </a:cxn>
                  <a:cxn ang="0">
                    <a:pos x="496" y="32"/>
                  </a:cxn>
                  <a:cxn ang="0">
                    <a:pos x="457" y="37"/>
                  </a:cxn>
                  <a:cxn ang="0">
                    <a:pos x="418" y="41"/>
                  </a:cxn>
                  <a:cxn ang="0">
                    <a:pos x="381" y="43"/>
                  </a:cxn>
                  <a:cxn ang="0">
                    <a:pos x="348" y="45"/>
                  </a:cxn>
                  <a:cxn ang="0">
                    <a:pos x="319" y="45"/>
                  </a:cxn>
                  <a:cxn ang="0">
                    <a:pos x="286" y="43"/>
                  </a:cxn>
                  <a:cxn ang="0">
                    <a:pos x="250" y="40"/>
                  </a:cxn>
                  <a:cxn ang="0">
                    <a:pos x="212" y="37"/>
                  </a:cxn>
                  <a:cxn ang="0">
                    <a:pos x="174" y="31"/>
                  </a:cxn>
                  <a:cxn ang="0">
                    <a:pos x="139" y="24"/>
                  </a:cxn>
                  <a:cxn ang="0">
                    <a:pos x="108" y="15"/>
                  </a:cxn>
                  <a:cxn ang="0">
                    <a:pos x="83" y="5"/>
                  </a:cxn>
                  <a:cxn ang="0">
                    <a:pos x="0" y="10"/>
                  </a:cxn>
                  <a:cxn ang="0">
                    <a:pos x="36" y="30"/>
                  </a:cxn>
                  <a:cxn ang="0">
                    <a:pos x="77" y="46"/>
                  </a:cxn>
                  <a:cxn ang="0">
                    <a:pos x="122" y="58"/>
                  </a:cxn>
                  <a:cxn ang="0">
                    <a:pos x="169" y="68"/>
                  </a:cxn>
                  <a:cxn ang="0">
                    <a:pos x="216" y="75"/>
                  </a:cxn>
                  <a:cxn ang="0">
                    <a:pos x="261" y="78"/>
                  </a:cxn>
                  <a:cxn ang="0">
                    <a:pos x="303" y="80"/>
                  </a:cxn>
                  <a:cxn ang="0">
                    <a:pos x="337" y="81"/>
                  </a:cxn>
                  <a:cxn ang="0">
                    <a:pos x="372" y="79"/>
                  </a:cxn>
                  <a:cxn ang="0">
                    <a:pos x="415" y="76"/>
                  </a:cxn>
                  <a:cxn ang="0">
                    <a:pos x="462" y="71"/>
                  </a:cxn>
                  <a:cxn ang="0">
                    <a:pos x="511" y="64"/>
                  </a:cxn>
                  <a:cxn ang="0">
                    <a:pos x="562" y="55"/>
                  </a:cxn>
                  <a:cxn ang="0">
                    <a:pos x="609" y="42"/>
                  </a:cxn>
                  <a:cxn ang="0">
                    <a:pos x="652" y="27"/>
                  </a:cxn>
                  <a:cxn ang="0">
                    <a:pos x="688" y="10"/>
                  </a:cxn>
                </a:cxnLst>
                <a:rect l="0" t="0" r="r" b="b"/>
                <a:pathLst>
                  <a:path w="688" h="81">
                    <a:moveTo>
                      <a:pt x="607" y="4"/>
                    </a:moveTo>
                    <a:lnTo>
                      <a:pt x="595" y="9"/>
                    </a:lnTo>
                    <a:lnTo>
                      <a:pt x="583" y="13"/>
                    </a:lnTo>
                    <a:lnTo>
                      <a:pt x="568" y="18"/>
                    </a:lnTo>
                    <a:lnTo>
                      <a:pt x="552" y="22"/>
                    </a:lnTo>
                    <a:lnTo>
                      <a:pt x="533" y="25"/>
                    </a:lnTo>
                    <a:lnTo>
                      <a:pt x="515" y="28"/>
                    </a:lnTo>
                    <a:lnTo>
                      <a:pt x="496" y="32"/>
                    </a:lnTo>
                    <a:lnTo>
                      <a:pt x="477" y="34"/>
                    </a:lnTo>
                    <a:lnTo>
                      <a:pt x="457" y="37"/>
                    </a:lnTo>
                    <a:lnTo>
                      <a:pt x="438" y="39"/>
                    </a:lnTo>
                    <a:lnTo>
                      <a:pt x="418" y="41"/>
                    </a:lnTo>
                    <a:lnTo>
                      <a:pt x="398" y="42"/>
                    </a:lnTo>
                    <a:lnTo>
                      <a:pt x="381" y="43"/>
                    </a:lnTo>
                    <a:lnTo>
                      <a:pt x="364" y="43"/>
                    </a:lnTo>
                    <a:lnTo>
                      <a:pt x="348" y="45"/>
                    </a:lnTo>
                    <a:lnTo>
                      <a:pt x="333" y="45"/>
                    </a:lnTo>
                    <a:lnTo>
                      <a:pt x="319" y="45"/>
                    </a:lnTo>
                    <a:lnTo>
                      <a:pt x="303" y="43"/>
                    </a:lnTo>
                    <a:lnTo>
                      <a:pt x="286" y="43"/>
                    </a:lnTo>
                    <a:lnTo>
                      <a:pt x="268" y="42"/>
                    </a:lnTo>
                    <a:lnTo>
                      <a:pt x="250" y="40"/>
                    </a:lnTo>
                    <a:lnTo>
                      <a:pt x="231" y="39"/>
                    </a:lnTo>
                    <a:lnTo>
                      <a:pt x="212" y="37"/>
                    </a:lnTo>
                    <a:lnTo>
                      <a:pt x="193" y="33"/>
                    </a:lnTo>
                    <a:lnTo>
                      <a:pt x="174" y="31"/>
                    </a:lnTo>
                    <a:lnTo>
                      <a:pt x="157" y="27"/>
                    </a:lnTo>
                    <a:lnTo>
                      <a:pt x="139" y="24"/>
                    </a:lnTo>
                    <a:lnTo>
                      <a:pt x="122" y="19"/>
                    </a:lnTo>
                    <a:lnTo>
                      <a:pt x="108" y="15"/>
                    </a:lnTo>
                    <a:lnTo>
                      <a:pt x="94" y="10"/>
                    </a:lnTo>
                    <a:lnTo>
                      <a:pt x="83" y="5"/>
                    </a:lnTo>
                    <a:lnTo>
                      <a:pt x="74" y="0"/>
                    </a:lnTo>
                    <a:lnTo>
                      <a:pt x="0" y="10"/>
                    </a:lnTo>
                    <a:lnTo>
                      <a:pt x="17" y="20"/>
                    </a:lnTo>
                    <a:lnTo>
                      <a:pt x="36" y="30"/>
                    </a:lnTo>
                    <a:lnTo>
                      <a:pt x="55" y="38"/>
                    </a:lnTo>
                    <a:lnTo>
                      <a:pt x="77" y="46"/>
                    </a:lnTo>
                    <a:lnTo>
                      <a:pt x="99" y="53"/>
                    </a:lnTo>
                    <a:lnTo>
                      <a:pt x="122" y="58"/>
                    </a:lnTo>
                    <a:lnTo>
                      <a:pt x="146" y="63"/>
                    </a:lnTo>
                    <a:lnTo>
                      <a:pt x="169" y="68"/>
                    </a:lnTo>
                    <a:lnTo>
                      <a:pt x="193" y="71"/>
                    </a:lnTo>
                    <a:lnTo>
                      <a:pt x="216" y="75"/>
                    </a:lnTo>
                    <a:lnTo>
                      <a:pt x="240" y="77"/>
                    </a:lnTo>
                    <a:lnTo>
                      <a:pt x="261" y="78"/>
                    </a:lnTo>
                    <a:lnTo>
                      <a:pt x="283" y="80"/>
                    </a:lnTo>
                    <a:lnTo>
                      <a:pt x="303" y="80"/>
                    </a:lnTo>
                    <a:lnTo>
                      <a:pt x="321" y="81"/>
                    </a:lnTo>
                    <a:lnTo>
                      <a:pt x="337" y="81"/>
                    </a:lnTo>
                    <a:lnTo>
                      <a:pt x="354" y="80"/>
                    </a:lnTo>
                    <a:lnTo>
                      <a:pt x="372" y="79"/>
                    </a:lnTo>
                    <a:lnTo>
                      <a:pt x="393" y="78"/>
                    </a:lnTo>
                    <a:lnTo>
                      <a:pt x="415" y="76"/>
                    </a:lnTo>
                    <a:lnTo>
                      <a:pt x="438" y="73"/>
                    </a:lnTo>
                    <a:lnTo>
                      <a:pt x="462" y="71"/>
                    </a:lnTo>
                    <a:lnTo>
                      <a:pt x="486" y="68"/>
                    </a:lnTo>
                    <a:lnTo>
                      <a:pt x="511" y="64"/>
                    </a:lnTo>
                    <a:lnTo>
                      <a:pt x="537" y="60"/>
                    </a:lnTo>
                    <a:lnTo>
                      <a:pt x="562" y="55"/>
                    </a:lnTo>
                    <a:lnTo>
                      <a:pt x="586" y="49"/>
                    </a:lnTo>
                    <a:lnTo>
                      <a:pt x="609" y="42"/>
                    </a:lnTo>
                    <a:lnTo>
                      <a:pt x="631" y="35"/>
                    </a:lnTo>
                    <a:lnTo>
                      <a:pt x="652" y="27"/>
                    </a:lnTo>
                    <a:lnTo>
                      <a:pt x="671" y="19"/>
                    </a:lnTo>
                    <a:lnTo>
                      <a:pt x="688" y="10"/>
                    </a:lnTo>
                    <a:lnTo>
                      <a:pt x="607" y="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6"/>
              <p:cNvSpPr>
                <a:spLocks/>
              </p:cNvSpPr>
              <p:nvPr/>
            </p:nvSpPr>
            <p:spPr bwMode="auto">
              <a:xfrm>
                <a:off x="2429" y="1831"/>
                <a:ext cx="539" cy="526"/>
              </a:xfrm>
              <a:custGeom>
                <a:avLst/>
                <a:gdLst/>
                <a:ahLst/>
                <a:cxnLst>
                  <a:cxn ang="0">
                    <a:pos x="1028" y="65"/>
                  </a:cxn>
                  <a:cxn ang="0">
                    <a:pos x="937" y="34"/>
                  </a:cxn>
                  <a:cxn ang="0">
                    <a:pos x="815" y="12"/>
                  </a:cxn>
                  <a:cxn ang="0">
                    <a:pos x="726" y="4"/>
                  </a:cxn>
                  <a:cxn ang="0">
                    <a:pos x="614" y="2"/>
                  </a:cxn>
                  <a:cxn ang="0">
                    <a:pos x="505" y="1"/>
                  </a:cxn>
                  <a:cxn ang="0">
                    <a:pos x="631" y="15"/>
                  </a:cxn>
                  <a:cxn ang="0">
                    <a:pos x="744" y="27"/>
                  </a:cxn>
                  <a:cxn ang="0">
                    <a:pos x="873" y="42"/>
                  </a:cxn>
                  <a:cxn ang="0">
                    <a:pos x="987" y="73"/>
                  </a:cxn>
                  <a:cxn ang="0">
                    <a:pos x="1041" y="114"/>
                  </a:cxn>
                  <a:cxn ang="0">
                    <a:pos x="1038" y="161"/>
                  </a:cxn>
                  <a:cxn ang="0">
                    <a:pos x="934" y="207"/>
                  </a:cxn>
                  <a:cxn ang="0">
                    <a:pos x="741" y="238"/>
                  </a:cxn>
                  <a:cxn ang="0">
                    <a:pos x="493" y="248"/>
                  </a:cxn>
                  <a:cxn ang="0">
                    <a:pos x="261" y="229"/>
                  </a:cxn>
                  <a:cxn ang="0">
                    <a:pos x="99" y="190"/>
                  </a:cxn>
                  <a:cxn ang="0">
                    <a:pos x="38" y="139"/>
                  </a:cxn>
                  <a:cxn ang="0">
                    <a:pos x="93" y="96"/>
                  </a:cxn>
                  <a:cxn ang="0">
                    <a:pos x="240" y="54"/>
                  </a:cxn>
                  <a:cxn ang="0">
                    <a:pos x="456" y="20"/>
                  </a:cxn>
                  <a:cxn ang="0">
                    <a:pos x="332" y="16"/>
                  </a:cxn>
                  <a:cxn ang="0">
                    <a:pos x="133" y="56"/>
                  </a:cxn>
                  <a:cxn ang="0">
                    <a:pos x="12" y="114"/>
                  </a:cxn>
                  <a:cxn ang="0">
                    <a:pos x="24" y="176"/>
                  </a:cxn>
                  <a:cxn ang="0">
                    <a:pos x="156" y="235"/>
                  </a:cxn>
                  <a:cxn ang="0">
                    <a:pos x="379" y="272"/>
                  </a:cxn>
                  <a:cxn ang="0">
                    <a:pos x="620" y="278"/>
                  </a:cxn>
                  <a:cxn ang="0">
                    <a:pos x="802" y="261"/>
                  </a:cxn>
                  <a:cxn ang="0">
                    <a:pos x="951" y="231"/>
                  </a:cxn>
                  <a:cxn ang="0">
                    <a:pos x="1036" y="211"/>
                  </a:cxn>
                  <a:cxn ang="0">
                    <a:pos x="999" y="263"/>
                  </a:cxn>
                  <a:cxn ang="0">
                    <a:pos x="871" y="301"/>
                  </a:cxn>
                  <a:cxn ang="0">
                    <a:pos x="700" y="324"/>
                  </a:cxn>
                  <a:cxn ang="0">
                    <a:pos x="502" y="331"/>
                  </a:cxn>
                  <a:cxn ang="0">
                    <a:pos x="338" y="320"/>
                  </a:cxn>
                  <a:cxn ang="0">
                    <a:pos x="228" y="303"/>
                  </a:cxn>
                  <a:cxn ang="0">
                    <a:pos x="160" y="288"/>
                  </a:cxn>
                  <a:cxn ang="0">
                    <a:pos x="70" y="280"/>
                  </a:cxn>
                  <a:cxn ang="0">
                    <a:pos x="104" y="299"/>
                  </a:cxn>
                  <a:cxn ang="0">
                    <a:pos x="237" y="335"/>
                  </a:cxn>
                  <a:cxn ang="0">
                    <a:pos x="392" y="359"/>
                  </a:cxn>
                  <a:cxn ang="0">
                    <a:pos x="582" y="366"/>
                  </a:cxn>
                  <a:cxn ang="0">
                    <a:pos x="772" y="352"/>
                  </a:cxn>
                  <a:cxn ang="0">
                    <a:pos x="928" y="322"/>
                  </a:cxn>
                  <a:cxn ang="0">
                    <a:pos x="1035" y="279"/>
                  </a:cxn>
                  <a:cxn ang="0">
                    <a:pos x="1025" y="522"/>
                  </a:cxn>
                  <a:cxn ang="0">
                    <a:pos x="976" y="720"/>
                  </a:cxn>
                  <a:cxn ang="0">
                    <a:pos x="912" y="840"/>
                  </a:cxn>
                  <a:cxn ang="0">
                    <a:pos x="829" y="934"/>
                  </a:cxn>
                  <a:cxn ang="0">
                    <a:pos x="742" y="1007"/>
                  </a:cxn>
                  <a:cxn ang="0">
                    <a:pos x="687" y="1048"/>
                  </a:cxn>
                  <a:cxn ang="0">
                    <a:pos x="740" y="1032"/>
                  </a:cxn>
                  <a:cxn ang="0">
                    <a:pos x="823" y="983"/>
                  </a:cxn>
                  <a:cxn ang="0">
                    <a:pos x="892" y="917"/>
                  </a:cxn>
                  <a:cxn ang="0">
                    <a:pos x="973" y="808"/>
                  </a:cxn>
                  <a:cxn ang="0">
                    <a:pos x="1042" y="638"/>
                  </a:cxn>
                  <a:cxn ang="0">
                    <a:pos x="1071" y="374"/>
                  </a:cxn>
                </a:cxnLst>
                <a:rect l="0" t="0" r="r" b="b"/>
                <a:pathLst>
                  <a:path w="1079" h="1051">
                    <a:moveTo>
                      <a:pt x="1067" y="99"/>
                    </a:moveTo>
                    <a:lnTo>
                      <a:pt x="1060" y="90"/>
                    </a:lnTo>
                    <a:lnTo>
                      <a:pt x="1052" y="80"/>
                    </a:lnTo>
                    <a:lnTo>
                      <a:pt x="1041" y="72"/>
                    </a:lnTo>
                    <a:lnTo>
                      <a:pt x="1028" y="65"/>
                    </a:lnTo>
                    <a:lnTo>
                      <a:pt x="1013" y="58"/>
                    </a:lnTo>
                    <a:lnTo>
                      <a:pt x="997" y="52"/>
                    </a:lnTo>
                    <a:lnTo>
                      <a:pt x="979" y="45"/>
                    </a:lnTo>
                    <a:lnTo>
                      <a:pt x="959" y="39"/>
                    </a:lnTo>
                    <a:lnTo>
                      <a:pt x="937" y="34"/>
                    </a:lnTo>
                    <a:lnTo>
                      <a:pt x="915" y="28"/>
                    </a:lnTo>
                    <a:lnTo>
                      <a:pt x="891" y="24"/>
                    </a:lnTo>
                    <a:lnTo>
                      <a:pt x="867" y="19"/>
                    </a:lnTo>
                    <a:lnTo>
                      <a:pt x="842" y="16"/>
                    </a:lnTo>
                    <a:lnTo>
                      <a:pt x="815" y="12"/>
                    </a:lnTo>
                    <a:lnTo>
                      <a:pt x="789" y="9"/>
                    </a:lnTo>
                    <a:lnTo>
                      <a:pt x="761" y="5"/>
                    </a:lnTo>
                    <a:lnTo>
                      <a:pt x="754" y="4"/>
                    </a:lnTo>
                    <a:lnTo>
                      <a:pt x="741" y="4"/>
                    </a:lnTo>
                    <a:lnTo>
                      <a:pt x="726" y="4"/>
                    </a:lnTo>
                    <a:lnTo>
                      <a:pt x="707" y="3"/>
                    </a:lnTo>
                    <a:lnTo>
                      <a:pt x="686" y="3"/>
                    </a:lnTo>
                    <a:lnTo>
                      <a:pt x="663" y="2"/>
                    </a:lnTo>
                    <a:lnTo>
                      <a:pt x="639" y="2"/>
                    </a:lnTo>
                    <a:lnTo>
                      <a:pt x="614" y="2"/>
                    </a:lnTo>
                    <a:lnTo>
                      <a:pt x="589" y="1"/>
                    </a:lnTo>
                    <a:lnTo>
                      <a:pt x="565" y="1"/>
                    </a:lnTo>
                    <a:lnTo>
                      <a:pt x="543" y="1"/>
                    </a:lnTo>
                    <a:lnTo>
                      <a:pt x="523" y="1"/>
                    </a:lnTo>
                    <a:lnTo>
                      <a:pt x="505" y="1"/>
                    </a:lnTo>
                    <a:lnTo>
                      <a:pt x="491" y="0"/>
                    </a:lnTo>
                    <a:lnTo>
                      <a:pt x="482" y="0"/>
                    </a:lnTo>
                    <a:lnTo>
                      <a:pt x="478" y="0"/>
                    </a:lnTo>
                    <a:lnTo>
                      <a:pt x="620" y="13"/>
                    </a:lnTo>
                    <a:lnTo>
                      <a:pt x="631" y="15"/>
                    </a:lnTo>
                    <a:lnTo>
                      <a:pt x="649" y="16"/>
                    </a:lnTo>
                    <a:lnTo>
                      <a:pt x="671" y="19"/>
                    </a:lnTo>
                    <a:lnTo>
                      <a:pt x="696" y="22"/>
                    </a:lnTo>
                    <a:lnTo>
                      <a:pt x="722" y="24"/>
                    </a:lnTo>
                    <a:lnTo>
                      <a:pt x="744" y="27"/>
                    </a:lnTo>
                    <a:lnTo>
                      <a:pt x="762" y="28"/>
                    </a:lnTo>
                    <a:lnTo>
                      <a:pt x="772" y="30"/>
                    </a:lnTo>
                    <a:lnTo>
                      <a:pt x="809" y="33"/>
                    </a:lnTo>
                    <a:lnTo>
                      <a:pt x="843" y="38"/>
                    </a:lnTo>
                    <a:lnTo>
                      <a:pt x="873" y="42"/>
                    </a:lnTo>
                    <a:lnTo>
                      <a:pt x="900" y="47"/>
                    </a:lnTo>
                    <a:lnTo>
                      <a:pt x="926" y="54"/>
                    </a:lnTo>
                    <a:lnTo>
                      <a:pt x="949" y="60"/>
                    </a:lnTo>
                    <a:lnTo>
                      <a:pt x="968" y="67"/>
                    </a:lnTo>
                    <a:lnTo>
                      <a:pt x="987" y="73"/>
                    </a:lnTo>
                    <a:lnTo>
                      <a:pt x="1002" y="82"/>
                    </a:lnTo>
                    <a:lnTo>
                      <a:pt x="1014" y="90"/>
                    </a:lnTo>
                    <a:lnTo>
                      <a:pt x="1026" y="98"/>
                    </a:lnTo>
                    <a:lnTo>
                      <a:pt x="1034" y="106"/>
                    </a:lnTo>
                    <a:lnTo>
                      <a:pt x="1041" y="114"/>
                    </a:lnTo>
                    <a:lnTo>
                      <a:pt x="1045" y="123"/>
                    </a:lnTo>
                    <a:lnTo>
                      <a:pt x="1048" y="131"/>
                    </a:lnTo>
                    <a:lnTo>
                      <a:pt x="1049" y="139"/>
                    </a:lnTo>
                    <a:lnTo>
                      <a:pt x="1047" y="150"/>
                    </a:lnTo>
                    <a:lnTo>
                      <a:pt x="1038" y="161"/>
                    </a:lnTo>
                    <a:lnTo>
                      <a:pt x="1026" y="171"/>
                    </a:lnTo>
                    <a:lnTo>
                      <a:pt x="1010" y="181"/>
                    </a:lnTo>
                    <a:lnTo>
                      <a:pt x="988" y="190"/>
                    </a:lnTo>
                    <a:lnTo>
                      <a:pt x="962" y="199"/>
                    </a:lnTo>
                    <a:lnTo>
                      <a:pt x="934" y="207"/>
                    </a:lnTo>
                    <a:lnTo>
                      <a:pt x="901" y="215"/>
                    </a:lnTo>
                    <a:lnTo>
                      <a:pt x="866" y="222"/>
                    </a:lnTo>
                    <a:lnTo>
                      <a:pt x="827" y="229"/>
                    </a:lnTo>
                    <a:lnTo>
                      <a:pt x="785" y="234"/>
                    </a:lnTo>
                    <a:lnTo>
                      <a:pt x="741" y="238"/>
                    </a:lnTo>
                    <a:lnTo>
                      <a:pt x="694" y="243"/>
                    </a:lnTo>
                    <a:lnTo>
                      <a:pt x="646" y="245"/>
                    </a:lnTo>
                    <a:lnTo>
                      <a:pt x="596" y="248"/>
                    </a:lnTo>
                    <a:lnTo>
                      <a:pt x="544" y="248"/>
                    </a:lnTo>
                    <a:lnTo>
                      <a:pt x="493" y="248"/>
                    </a:lnTo>
                    <a:lnTo>
                      <a:pt x="442" y="245"/>
                    </a:lnTo>
                    <a:lnTo>
                      <a:pt x="394" y="243"/>
                    </a:lnTo>
                    <a:lnTo>
                      <a:pt x="347" y="238"/>
                    </a:lnTo>
                    <a:lnTo>
                      <a:pt x="303" y="234"/>
                    </a:lnTo>
                    <a:lnTo>
                      <a:pt x="261" y="229"/>
                    </a:lnTo>
                    <a:lnTo>
                      <a:pt x="222" y="222"/>
                    </a:lnTo>
                    <a:lnTo>
                      <a:pt x="186" y="215"/>
                    </a:lnTo>
                    <a:lnTo>
                      <a:pt x="153" y="207"/>
                    </a:lnTo>
                    <a:lnTo>
                      <a:pt x="124" y="199"/>
                    </a:lnTo>
                    <a:lnTo>
                      <a:pt x="99" y="190"/>
                    </a:lnTo>
                    <a:lnTo>
                      <a:pt x="78" y="181"/>
                    </a:lnTo>
                    <a:lnTo>
                      <a:pt x="61" y="171"/>
                    </a:lnTo>
                    <a:lnTo>
                      <a:pt x="48" y="161"/>
                    </a:lnTo>
                    <a:lnTo>
                      <a:pt x="40" y="150"/>
                    </a:lnTo>
                    <a:lnTo>
                      <a:pt x="38" y="139"/>
                    </a:lnTo>
                    <a:lnTo>
                      <a:pt x="40" y="131"/>
                    </a:lnTo>
                    <a:lnTo>
                      <a:pt x="47" y="123"/>
                    </a:lnTo>
                    <a:lnTo>
                      <a:pt x="58" y="114"/>
                    </a:lnTo>
                    <a:lnTo>
                      <a:pt x="73" y="105"/>
                    </a:lnTo>
                    <a:lnTo>
                      <a:pt x="93" y="96"/>
                    </a:lnTo>
                    <a:lnTo>
                      <a:pt x="116" y="87"/>
                    </a:lnTo>
                    <a:lnTo>
                      <a:pt x="142" y="79"/>
                    </a:lnTo>
                    <a:lnTo>
                      <a:pt x="172" y="70"/>
                    </a:lnTo>
                    <a:lnTo>
                      <a:pt x="205" y="62"/>
                    </a:lnTo>
                    <a:lnTo>
                      <a:pt x="240" y="54"/>
                    </a:lnTo>
                    <a:lnTo>
                      <a:pt x="280" y="46"/>
                    </a:lnTo>
                    <a:lnTo>
                      <a:pt x="320" y="39"/>
                    </a:lnTo>
                    <a:lnTo>
                      <a:pt x="364" y="32"/>
                    </a:lnTo>
                    <a:lnTo>
                      <a:pt x="409" y="26"/>
                    </a:lnTo>
                    <a:lnTo>
                      <a:pt x="456" y="20"/>
                    </a:lnTo>
                    <a:lnTo>
                      <a:pt x="504" y="16"/>
                    </a:lnTo>
                    <a:lnTo>
                      <a:pt x="463" y="12"/>
                    </a:lnTo>
                    <a:lnTo>
                      <a:pt x="419" y="11"/>
                    </a:lnTo>
                    <a:lnTo>
                      <a:pt x="376" y="12"/>
                    </a:lnTo>
                    <a:lnTo>
                      <a:pt x="332" y="16"/>
                    </a:lnTo>
                    <a:lnTo>
                      <a:pt x="290" y="20"/>
                    </a:lnTo>
                    <a:lnTo>
                      <a:pt x="247" y="27"/>
                    </a:lnTo>
                    <a:lnTo>
                      <a:pt x="208" y="37"/>
                    </a:lnTo>
                    <a:lnTo>
                      <a:pt x="169" y="46"/>
                    </a:lnTo>
                    <a:lnTo>
                      <a:pt x="133" y="56"/>
                    </a:lnTo>
                    <a:lnTo>
                      <a:pt x="101" y="67"/>
                    </a:lnTo>
                    <a:lnTo>
                      <a:pt x="72" y="78"/>
                    </a:lnTo>
                    <a:lnTo>
                      <a:pt x="48" y="91"/>
                    </a:lnTo>
                    <a:lnTo>
                      <a:pt x="27" y="102"/>
                    </a:lnTo>
                    <a:lnTo>
                      <a:pt x="12" y="114"/>
                    </a:lnTo>
                    <a:lnTo>
                      <a:pt x="3" y="125"/>
                    </a:lnTo>
                    <a:lnTo>
                      <a:pt x="0" y="136"/>
                    </a:lnTo>
                    <a:lnTo>
                      <a:pt x="2" y="150"/>
                    </a:lnTo>
                    <a:lnTo>
                      <a:pt x="10" y="163"/>
                    </a:lnTo>
                    <a:lnTo>
                      <a:pt x="24" y="176"/>
                    </a:lnTo>
                    <a:lnTo>
                      <a:pt x="41" y="189"/>
                    </a:lnTo>
                    <a:lnTo>
                      <a:pt x="64" y="201"/>
                    </a:lnTo>
                    <a:lnTo>
                      <a:pt x="91" y="213"/>
                    </a:lnTo>
                    <a:lnTo>
                      <a:pt x="122" y="224"/>
                    </a:lnTo>
                    <a:lnTo>
                      <a:pt x="156" y="235"/>
                    </a:lnTo>
                    <a:lnTo>
                      <a:pt x="194" y="244"/>
                    </a:lnTo>
                    <a:lnTo>
                      <a:pt x="236" y="253"/>
                    </a:lnTo>
                    <a:lnTo>
                      <a:pt x="281" y="260"/>
                    </a:lnTo>
                    <a:lnTo>
                      <a:pt x="328" y="267"/>
                    </a:lnTo>
                    <a:lnTo>
                      <a:pt x="379" y="272"/>
                    </a:lnTo>
                    <a:lnTo>
                      <a:pt x="430" y="275"/>
                    </a:lnTo>
                    <a:lnTo>
                      <a:pt x="485" y="278"/>
                    </a:lnTo>
                    <a:lnTo>
                      <a:pt x="541" y="279"/>
                    </a:lnTo>
                    <a:lnTo>
                      <a:pt x="581" y="279"/>
                    </a:lnTo>
                    <a:lnTo>
                      <a:pt x="620" y="278"/>
                    </a:lnTo>
                    <a:lnTo>
                      <a:pt x="660" y="275"/>
                    </a:lnTo>
                    <a:lnTo>
                      <a:pt x="696" y="273"/>
                    </a:lnTo>
                    <a:lnTo>
                      <a:pt x="733" y="269"/>
                    </a:lnTo>
                    <a:lnTo>
                      <a:pt x="769" y="266"/>
                    </a:lnTo>
                    <a:lnTo>
                      <a:pt x="802" y="261"/>
                    </a:lnTo>
                    <a:lnTo>
                      <a:pt x="836" y="257"/>
                    </a:lnTo>
                    <a:lnTo>
                      <a:pt x="867" y="251"/>
                    </a:lnTo>
                    <a:lnTo>
                      <a:pt x="897" y="245"/>
                    </a:lnTo>
                    <a:lnTo>
                      <a:pt x="924" y="238"/>
                    </a:lnTo>
                    <a:lnTo>
                      <a:pt x="951" y="231"/>
                    </a:lnTo>
                    <a:lnTo>
                      <a:pt x="975" y="224"/>
                    </a:lnTo>
                    <a:lnTo>
                      <a:pt x="998" y="216"/>
                    </a:lnTo>
                    <a:lnTo>
                      <a:pt x="1018" y="208"/>
                    </a:lnTo>
                    <a:lnTo>
                      <a:pt x="1036" y="200"/>
                    </a:lnTo>
                    <a:lnTo>
                      <a:pt x="1036" y="211"/>
                    </a:lnTo>
                    <a:lnTo>
                      <a:pt x="1036" y="221"/>
                    </a:lnTo>
                    <a:lnTo>
                      <a:pt x="1036" y="233"/>
                    </a:lnTo>
                    <a:lnTo>
                      <a:pt x="1035" y="244"/>
                    </a:lnTo>
                    <a:lnTo>
                      <a:pt x="1018" y="253"/>
                    </a:lnTo>
                    <a:lnTo>
                      <a:pt x="999" y="263"/>
                    </a:lnTo>
                    <a:lnTo>
                      <a:pt x="977" y="271"/>
                    </a:lnTo>
                    <a:lnTo>
                      <a:pt x="954" y="279"/>
                    </a:lnTo>
                    <a:lnTo>
                      <a:pt x="928" y="287"/>
                    </a:lnTo>
                    <a:lnTo>
                      <a:pt x="900" y="294"/>
                    </a:lnTo>
                    <a:lnTo>
                      <a:pt x="871" y="301"/>
                    </a:lnTo>
                    <a:lnTo>
                      <a:pt x="840" y="306"/>
                    </a:lnTo>
                    <a:lnTo>
                      <a:pt x="807" y="312"/>
                    </a:lnTo>
                    <a:lnTo>
                      <a:pt x="772" y="317"/>
                    </a:lnTo>
                    <a:lnTo>
                      <a:pt x="737" y="320"/>
                    </a:lnTo>
                    <a:lnTo>
                      <a:pt x="700" y="324"/>
                    </a:lnTo>
                    <a:lnTo>
                      <a:pt x="662" y="327"/>
                    </a:lnTo>
                    <a:lnTo>
                      <a:pt x="623" y="329"/>
                    </a:lnTo>
                    <a:lnTo>
                      <a:pt x="582" y="331"/>
                    </a:lnTo>
                    <a:lnTo>
                      <a:pt x="542" y="331"/>
                    </a:lnTo>
                    <a:lnTo>
                      <a:pt x="502" y="331"/>
                    </a:lnTo>
                    <a:lnTo>
                      <a:pt x="465" y="329"/>
                    </a:lnTo>
                    <a:lnTo>
                      <a:pt x="430" y="328"/>
                    </a:lnTo>
                    <a:lnTo>
                      <a:pt x="397" y="326"/>
                    </a:lnTo>
                    <a:lnTo>
                      <a:pt x="367" y="324"/>
                    </a:lnTo>
                    <a:lnTo>
                      <a:pt x="338" y="320"/>
                    </a:lnTo>
                    <a:lnTo>
                      <a:pt x="313" y="318"/>
                    </a:lnTo>
                    <a:lnTo>
                      <a:pt x="289" y="314"/>
                    </a:lnTo>
                    <a:lnTo>
                      <a:pt x="266" y="311"/>
                    </a:lnTo>
                    <a:lnTo>
                      <a:pt x="246" y="307"/>
                    </a:lnTo>
                    <a:lnTo>
                      <a:pt x="228" y="303"/>
                    </a:lnTo>
                    <a:lnTo>
                      <a:pt x="210" y="299"/>
                    </a:lnTo>
                    <a:lnTo>
                      <a:pt x="195" y="296"/>
                    </a:lnTo>
                    <a:lnTo>
                      <a:pt x="182" y="294"/>
                    </a:lnTo>
                    <a:lnTo>
                      <a:pt x="170" y="290"/>
                    </a:lnTo>
                    <a:lnTo>
                      <a:pt x="160" y="288"/>
                    </a:lnTo>
                    <a:lnTo>
                      <a:pt x="136" y="282"/>
                    </a:lnTo>
                    <a:lnTo>
                      <a:pt x="114" y="280"/>
                    </a:lnTo>
                    <a:lnTo>
                      <a:pt x="95" y="279"/>
                    </a:lnTo>
                    <a:lnTo>
                      <a:pt x="81" y="279"/>
                    </a:lnTo>
                    <a:lnTo>
                      <a:pt x="70" y="280"/>
                    </a:lnTo>
                    <a:lnTo>
                      <a:pt x="62" y="281"/>
                    </a:lnTo>
                    <a:lnTo>
                      <a:pt x="56" y="282"/>
                    </a:lnTo>
                    <a:lnTo>
                      <a:pt x="55" y="282"/>
                    </a:lnTo>
                    <a:lnTo>
                      <a:pt x="79" y="290"/>
                    </a:lnTo>
                    <a:lnTo>
                      <a:pt x="104" y="299"/>
                    </a:lnTo>
                    <a:lnTo>
                      <a:pt x="130" y="307"/>
                    </a:lnTo>
                    <a:lnTo>
                      <a:pt x="155" y="314"/>
                    </a:lnTo>
                    <a:lnTo>
                      <a:pt x="182" y="322"/>
                    </a:lnTo>
                    <a:lnTo>
                      <a:pt x="209" y="329"/>
                    </a:lnTo>
                    <a:lnTo>
                      <a:pt x="237" y="335"/>
                    </a:lnTo>
                    <a:lnTo>
                      <a:pt x="266" y="341"/>
                    </a:lnTo>
                    <a:lnTo>
                      <a:pt x="296" y="347"/>
                    </a:lnTo>
                    <a:lnTo>
                      <a:pt x="327" y="351"/>
                    </a:lnTo>
                    <a:lnTo>
                      <a:pt x="359" y="356"/>
                    </a:lnTo>
                    <a:lnTo>
                      <a:pt x="392" y="359"/>
                    </a:lnTo>
                    <a:lnTo>
                      <a:pt x="427" y="363"/>
                    </a:lnTo>
                    <a:lnTo>
                      <a:pt x="464" y="365"/>
                    </a:lnTo>
                    <a:lnTo>
                      <a:pt x="502" y="366"/>
                    </a:lnTo>
                    <a:lnTo>
                      <a:pt x="542" y="366"/>
                    </a:lnTo>
                    <a:lnTo>
                      <a:pt x="582" y="366"/>
                    </a:lnTo>
                    <a:lnTo>
                      <a:pt x="623" y="365"/>
                    </a:lnTo>
                    <a:lnTo>
                      <a:pt x="662" y="363"/>
                    </a:lnTo>
                    <a:lnTo>
                      <a:pt x="700" y="359"/>
                    </a:lnTo>
                    <a:lnTo>
                      <a:pt x="737" y="356"/>
                    </a:lnTo>
                    <a:lnTo>
                      <a:pt x="772" y="352"/>
                    </a:lnTo>
                    <a:lnTo>
                      <a:pt x="806" y="348"/>
                    </a:lnTo>
                    <a:lnTo>
                      <a:pt x="839" y="342"/>
                    </a:lnTo>
                    <a:lnTo>
                      <a:pt x="870" y="336"/>
                    </a:lnTo>
                    <a:lnTo>
                      <a:pt x="900" y="329"/>
                    </a:lnTo>
                    <a:lnTo>
                      <a:pt x="928" y="322"/>
                    </a:lnTo>
                    <a:lnTo>
                      <a:pt x="953" y="314"/>
                    </a:lnTo>
                    <a:lnTo>
                      <a:pt x="977" y="306"/>
                    </a:lnTo>
                    <a:lnTo>
                      <a:pt x="998" y="297"/>
                    </a:lnTo>
                    <a:lnTo>
                      <a:pt x="1018" y="288"/>
                    </a:lnTo>
                    <a:lnTo>
                      <a:pt x="1035" y="279"/>
                    </a:lnTo>
                    <a:lnTo>
                      <a:pt x="1034" y="326"/>
                    </a:lnTo>
                    <a:lnTo>
                      <a:pt x="1033" y="374"/>
                    </a:lnTo>
                    <a:lnTo>
                      <a:pt x="1032" y="423"/>
                    </a:lnTo>
                    <a:lnTo>
                      <a:pt x="1029" y="472"/>
                    </a:lnTo>
                    <a:lnTo>
                      <a:pt x="1025" y="522"/>
                    </a:lnTo>
                    <a:lnTo>
                      <a:pt x="1018" y="572"/>
                    </a:lnTo>
                    <a:lnTo>
                      <a:pt x="1007" y="620"/>
                    </a:lnTo>
                    <a:lnTo>
                      <a:pt x="995" y="668"/>
                    </a:lnTo>
                    <a:lnTo>
                      <a:pt x="987" y="694"/>
                    </a:lnTo>
                    <a:lnTo>
                      <a:pt x="976" y="720"/>
                    </a:lnTo>
                    <a:lnTo>
                      <a:pt x="966" y="746"/>
                    </a:lnTo>
                    <a:lnTo>
                      <a:pt x="953" y="771"/>
                    </a:lnTo>
                    <a:lnTo>
                      <a:pt x="939" y="795"/>
                    </a:lnTo>
                    <a:lnTo>
                      <a:pt x="926" y="818"/>
                    </a:lnTo>
                    <a:lnTo>
                      <a:pt x="912" y="840"/>
                    </a:lnTo>
                    <a:lnTo>
                      <a:pt x="897" y="860"/>
                    </a:lnTo>
                    <a:lnTo>
                      <a:pt x="881" y="879"/>
                    </a:lnTo>
                    <a:lnTo>
                      <a:pt x="865" y="898"/>
                    </a:lnTo>
                    <a:lnTo>
                      <a:pt x="846" y="916"/>
                    </a:lnTo>
                    <a:lnTo>
                      <a:pt x="829" y="934"/>
                    </a:lnTo>
                    <a:lnTo>
                      <a:pt x="810" y="950"/>
                    </a:lnTo>
                    <a:lnTo>
                      <a:pt x="793" y="966"/>
                    </a:lnTo>
                    <a:lnTo>
                      <a:pt x="775" y="981"/>
                    </a:lnTo>
                    <a:lnTo>
                      <a:pt x="759" y="995"/>
                    </a:lnTo>
                    <a:lnTo>
                      <a:pt x="742" y="1007"/>
                    </a:lnTo>
                    <a:lnTo>
                      <a:pt x="728" y="1018"/>
                    </a:lnTo>
                    <a:lnTo>
                      <a:pt x="715" y="1028"/>
                    </a:lnTo>
                    <a:lnTo>
                      <a:pt x="703" y="1036"/>
                    </a:lnTo>
                    <a:lnTo>
                      <a:pt x="694" y="1042"/>
                    </a:lnTo>
                    <a:lnTo>
                      <a:pt x="687" y="1048"/>
                    </a:lnTo>
                    <a:lnTo>
                      <a:pt x="683" y="1050"/>
                    </a:lnTo>
                    <a:lnTo>
                      <a:pt x="681" y="1051"/>
                    </a:lnTo>
                    <a:lnTo>
                      <a:pt x="702" y="1045"/>
                    </a:lnTo>
                    <a:lnTo>
                      <a:pt x="722" y="1040"/>
                    </a:lnTo>
                    <a:lnTo>
                      <a:pt x="740" y="1032"/>
                    </a:lnTo>
                    <a:lnTo>
                      <a:pt x="757" y="1023"/>
                    </a:lnTo>
                    <a:lnTo>
                      <a:pt x="775" y="1015"/>
                    </a:lnTo>
                    <a:lnTo>
                      <a:pt x="791" y="1005"/>
                    </a:lnTo>
                    <a:lnTo>
                      <a:pt x="807" y="995"/>
                    </a:lnTo>
                    <a:lnTo>
                      <a:pt x="823" y="983"/>
                    </a:lnTo>
                    <a:lnTo>
                      <a:pt x="837" y="972"/>
                    </a:lnTo>
                    <a:lnTo>
                      <a:pt x="852" y="959"/>
                    </a:lnTo>
                    <a:lnTo>
                      <a:pt x="866" y="946"/>
                    </a:lnTo>
                    <a:lnTo>
                      <a:pt x="878" y="932"/>
                    </a:lnTo>
                    <a:lnTo>
                      <a:pt x="892" y="917"/>
                    </a:lnTo>
                    <a:lnTo>
                      <a:pt x="905" y="904"/>
                    </a:lnTo>
                    <a:lnTo>
                      <a:pt x="916" y="889"/>
                    </a:lnTo>
                    <a:lnTo>
                      <a:pt x="929" y="872"/>
                    </a:lnTo>
                    <a:lnTo>
                      <a:pt x="952" y="840"/>
                    </a:lnTo>
                    <a:lnTo>
                      <a:pt x="973" y="808"/>
                    </a:lnTo>
                    <a:lnTo>
                      <a:pt x="990" y="774"/>
                    </a:lnTo>
                    <a:lnTo>
                      <a:pt x="1007" y="740"/>
                    </a:lnTo>
                    <a:lnTo>
                      <a:pt x="1021" y="705"/>
                    </a:lnTo>
                    <a:lnTo>
                      <a:pt x="1033" y="672"/>
                    </a:lnTo>
                    <a:lnTo>
                      <a:pt x="1042" y="638"/>
                    </a:lnTo>
                    <a:lnTo>
                      <a:pt x="1050" y="606"/>
                    </a:lnTo>
                    <a:lnTo>
                      <a:pt x="1052" y="587"/>
                    </a:lnTo>
                    <a:lnTo>
                      <a:pt x="1057" y="536"/>
                    </a:lnTo>
                    <a:lnTo>
                      <a:pt x="1064" y="461"/>
                    </a:lnTo>
                    <a:lnTo>
                      <a:pt x="1071" y="374"/>
                    </a:lnTo>
                    <a:lnTo>
                      <a:pt x="1076" y="286"/>
                    </a:lnTo>
                    <a:lnTo>
                      <a:pt x="1079" y="204"/>
                    </a:lnTo>
                    <a:lnTo>
                      <a:pt x="1076" y="138"/>
                    </a:lnTo>
                    <a:lnTo>
                      <a:pt x="1067" y="99"/>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p:cNvSpPr>
              <p:nvPr/>
            </p:nvSpPr>
            <p:spPr bwMode="auto">
              <a:xfrm>
                <a:off x="2419" y="1923"/>
                <a:ext cx="370" cy="684"/>
              </a:xfrm>
              <a:custGeom>
                <a:avLst/>
                <a:gdLst/>
                <a:ahLst/>
                <a:cxnLst>
                  <a:cxn ang="0">
                    <a:pos x="516" y="844"/>
                  </a:cxn>
                  <a:cxn ang="0">
                    <a:pos x="483" y="842"/>
                  </a:cxn>
                  <a:cxn ang="0">
                    <a:pos x="449" y="837"/>
                  </a:cxn>
                  <a:cxn ang="0">
                    <a:pos x="416" y="830"/>
                  </a:cxn>
                  <a:cxn ang="0">
                    <a:pos x="382" y="821"/>
                  </a:cxn>
                  <a:cxn ang="0">
                    <a:pos x="351" y="808"/>
                  </a:cxn>
                  <a:cxn ang="0">
                    <a:pos x="319" y="793"/>
                  </a:cxn>
                  <a:cxn ang="0">
                    <a:pos x="288" y="776"/>
                  </a:cxn>
                  <a:cxn ang="0">
                    <a:pos x="240" y="744"/>
                  </a:cxn>
                  <a:cxn ang="0">
                    <a:pos x="181" y="688"/>
                  </a:cxn>
                  <a:cxn ang="0">
                    <a:pos x="133" y="619"/>
                  </a:cxn>
                  <a:cxn ang="0">
                    <a:pos x="93" y="541"/>
                  </a:cxn>
                  <a:cxn ang="0">
                    <a:pos x="65" y="453"/>
                  </a:cxn>
                  <a:cxn ang="0">
                    <a:pos x="45" y="360"/>
                  </a:cxn>
                  <a:cxn ang="0">
                    <a:pos x="37" y="262"/>
                  </a:cxn>
                  <a:cxn ang="0">
                    <a:pos x="38" y="162"/>
                  </a:cxn>
                  <a:cxn ang="0">
                    <a:pos x="15" y="0"/>
                  </a:cxn>
                  <a:cxn ang="0">
                    <a:pos x="7" y="106"/>
                  </a:cxn>
                  <a:cxn ang="0">
                    <a:pos x="0" y="236"/>
                  </a:cxn>
                  <a:cxn ang="0">
                    <a:pos x="4" y="322"/>
                  </a:cxn>
                  <a:cxn ang="0">
                    <a:pos x="14" y="407"/>
                  </a:cxn>
                  <a:cxn ang="0">
                    <a:pos x="33" y="491"/>
                  </a:cxn>
                  <a:cxn ang="0">
                    <a:pos x="60" y="572"/>
                  </a:cxn>
                  <a:cxn ang="0">
                    <a:pos x="97" y="648"/>
                  </a:cxn>
                  <a:cxn ang="0">
                    <a:pos x="144" y="716"/>
                  </a:cxn>
                  <a:cxn ang="0">
                    <a:pos x="203" y="774"/>
                  </a:cxn>
                  <a:cxn ang="0">
                    <a:pos x="274" y="821"/>
                  </a:cxn>
                  <a:cxn ang="0">
                    <a:pos x="324" y="843"/>
                  </a:cxn>
                  <a:cxn ang="0">
                    <a:pos x="357" y="856"/>
                  </a:cxn>
                  <a:cxn ang="0">
                    <a:pos x="378" y="868"/>
                  </a:cxn>
                  <a:cxn ang="0">
                    <a:pos x="388" y="889"/>
                  </a:cxn>
                  <a:cxn ang="0">
                    <a:pos x="397" y="973"/>
                  </a:cxn>
                  <a:cxn ang="0">
                    <a:pos x="393" y="1056"/>
                  </a:cxn>
                  <a:cxn ang="0">
                    <a:pos x="379" y="1139"/>
                  </a:cxn>
                  <a:cxn ang="0">
                    <a:pos x="350" y="1221"/>
                  </a:cxn>
                  <a:cxn ang="0">
                    <a:pos x="301" y="1298"/>
                  </a:cxn>
                  <a:cxn ang="0">
                    <a:pos x="225" y="1368"/>
                  </a:cxn>
                  <a:cxn ang="0">
                    <a:pos x="262" y="1361"/>
                  </a:cxn>
                  <a:cxn ang="0">
                    <a:pos x="298" y="1340"/>
                  </a:cxn>
                  <a:cxn ang="0">
                    <a:pos x="332" y="1308"/>
                  </a:cxn>
                  <a:cxn ang="0">
                    <a:pos x="363" y="1267"/>
                  </a:cxn>
                  <a:cxn ang="0">
                    <a:pos x="390" y="1220"/>
                  </a:cxn>
                  <a:cxn ang="0">
                    <a:pos x="414" y="1168"/>
                  </a:cxn>
                  <a:cxn ang="0">
                    <a:pos x="431" y="1115"/>
                  </a:cxn>
                  <a:cxn ang="0">
                    <a:pos x="441" y="1062"/>
                  </a:cxn>
                  <a:cxn ang="0">
                    <a:pos x="448" y="972"/>
                  </a:cxn>
                  <a:cxn ang="0">
                    <a:pos x="445" y="878"/>
                  </a:cxn>
                  <a:cxn ang="0">
                    <a:pos x="499" y="886"/>
                  </a:cxn>
                  <a:cxn ang="0">
                    <a:pos x="549" y="886"/>
                  </a:cxn>
                  <a:cxn ang="0">
                    <a:pos x="594" y="880"/>
                  </a:cxn>
                  <a:cxn ang="0">
                    <a:pos x="635" y="869"/>
                  </a:cxn>
                  <a:cxn ang="0">
                    <a:pos x="669" y="857"/>
                  </a:cxn>
                  <a:cxn ang="0">
                    <a:pos x="699" y="841"/>
                  </a:cxn>
                  <a:cxn ang="0">
                    <a:pos x="722" y="826"/>
                  </a:cxn>
                  <a:cxn ang="0">
                    <a:pos x="741" y="811"/>
                  </a:cxn>
                  <a:cxn ang="0">
                    <a:pos x="736" y="812"/>
                  </a:cxn>
                  <a:cxn ang="0">
                    <a:pos x="723" y="816"/>
                  </a:cxn>
                  <a:cxn ang="0">
                    <a:pos x="704" y="822"/>
                  </a:cxn>
                  <a:cxn ang="0">
                    <a:pos x="677" y="829"/>
                  </a:cxn>
                  <a:cxn ang="0">
                    <a:pos x="646" y="836"/>
                  </a:cxn>
                  <a:cxn ang="0">
                    <a:pos x="612" y="841"/>
                  </a:cxn>
                  <a:cxn ang="0">
                    <a:pos x="574" y="844"/>
                  </a:cxn>
                  <a:cxn ang="0">
                    <a:pos x="533" y="844"/>
                  </a:cxn>
                </a:cxnLst>
                <a:rect l="0" t="0" r="r" b="b"/>
                <a:pathLst>
                  <a:path w="741" h="1368">
                    <a:moveTo>
                      <a:pt x="533" y="844"/>
                    </a:moveTo>
                    <a:lnTo>
                      <a:pt x="516" y="844"/>
                    </a:lnTo>
                    <a:lnTo>
                      <a:pt x="499" y="843"/>
                    </a:lnTo>
                    <a:lnTo>
                      <a:pt x="483" y="842"/>
                    </a:lnTo>
                    <a:lnTo>
                      <a:pt x="465" y="841"/>
                    </a:lnTo>
                    <a:lnTo>
                      <a:pt x="449" y="837"/>
                    </a:lnTo>
                    <a:lnTo>
                      <a:pt x="432" y="835"/>
                    </a:lnTo>
                    <a:lnTo>
                      <a:pt x="416" y="830"/>
                    </a:lnTo>
                    <a:lnTo>
                      <a:pt x="400" y="826"/>
                    </a:lnTo>
                    <a:lnTo>
                      <a:pt x="382" y="821"/>
                    </a:lnTo>
                    <a:lnTo>
                      <a:pt x="366" y="815"/>
                    </a:lnTo>
                    <a:lnTo>
                      <a:pt x="351" y="808"/>
                    </a:lnTo>
                    <a:lnTo>
                      <a:pt x="335" y="801"/>
                    </a:lnTo>
                    <a:lnTo>
                      <a:pt x="319" y="793"/>
                    </a:lnTo>
                    <a:lnTo>
                      <a:pt x="304" y="785"/>
                    </a:lnTo>
                    <a:lnTo>
                      <a:pt x="288" y="776"/>
                    </a:lnTo>
                    <a:lnTo>
                      <a:pt x="273" y="766"/>
                    </a:lnTo>
                    <a:lnTo>
                      <a:pt x="240" y="744"/>
                    </a:lnTo>
                    <a:lnTo>
                      <a:pt x="210" y="717"/>
                    </a:lnTo>
                    <a:lnTo>
                      <a:pt x="181" y="688"/>
                    </a:lnTo>
                    <a:lnTo>
                      <a:pt x="156" y="655"/>
                    </a:lnTo>
                    <a:lnTo>
                      <a:pt x="133" y="619"/>
                    </a:lnTo>
                    <a:lnTo>
                      <a:pt x="112" y="581"/>
                    </a:lnTo>
                    <a:lnTo>
                      <a:pt x="93" y="541"/>
                    </a:lnTo>
                    <a:lnTo>
                      <a:pt x="77" y="498"/>
                    </a:lnTo>
                    <a:lnTo>
                      <a:pt x="65" y="453"/>
                    </a:lnTo>
                    <a:lnTo>
                      <a:pt x="53" y="407"/>
                    </a:lnTo>
                    <a:lnTo>
                      <a:pt x="45" y="360"/>
                    </a:lnTo>
                    <a:lnTo>
                      <a:pt x="40" y="310"/>
                    </a:lnTo>
                    <a:lnTo>
                      <a:pt x="37" y="262"/>
                    </a:lnTo>
                    <a:lnTo>
                      <a:pt x="36" y="211"/>
                    </a:lnTo>
                    <a:lnTo>
                      <a:pt x="38" y="162"/>
                    </a:lnTo>
                    <a:lnTo>
                      <a:pt x="43" y="111"/>
                    </a:lnTo>
                    <a:lnTo>
                      <a:pt x="15" y="0"/>
                    </a:lnTo>
                    <a:lnTo>
                      <a:pt x="13" y="37"/>
                    </a:lnTo>
                    <a:lnTo>
                      <a:pt x="7" y="106"/>
                    </a:lnTo>
                    <a:lnTo>
                      <a:pt x="2" y="181"/>
                    </a:lnTo>
                    <a:lnTo>
                      <a:pt x="0" y="236"/>
                    </a:lnTo>
                    <a:lnTo>
                      <a:pt x="1" y="279"/>
                    </a:lnTo>
                    <a:lnTo>
                      <a:pt x="4" y="322"/>
                    </a:lnTo>
                    <a:lnTo>
                      <a:pt x="8" y="364"/>
                    </a:lnTo>
                    <a:lnTo>
                      <a:pt x="14" y="407"/>
                    </a:lnTo>
                    <a:lnTo>
                      <a:pt x="23" y="450"/>
                    </a:lnTo>
                    <a:lnTo>
                      <a:pt x="33" y="491"/>
                    </a:lnTo>
                    <a:lnTo>
                      <a:pt x="45" y="533"/>
                    </a:lnTo>
                    <a:lnTo>
                      <a:pt x="60" y="572"/>
                    </a:lnTo>
                    <a:lnTo>
                      <a:pt x="77" y="611"/>
                    </a:lnTo>
                    <a:lnTo>
                      <a:pt x="97" y="648"/>
                    </a:lnTo>
                    <a:lnTo>
                      <a:pt x="120" y="683"/>
                    </a:lnTo>
                    <a:lnTo>
                      <a:pt x="144" y="716"/>
                    </a:lnTo>
                    <a:lnTo>
                      <a:pt x="173" y="746"/>
                    </a:lnTo>
                    <a:lnTo>
                      <a:pt x="203" y="774"/>
                    </a:lnTo>
                    <a:lnTo>
                      <a:pt x="237" y="799"/>
                    </a:lnTo>
                    <a:lnTo>
                      <a:pt x="274" y="821"/>
                    </a:lnTo>
                    <a:lnTo>
                      <a:pt x="301" y="834"/>
                    </a:lnTo>
                    <a:lnTo>
                      <a:pt x="324" y="843"/>
                    </a:lnTo>
                    <a:lnTo>
                      <a:pt x="342" y="850"/>
                    </a:lnTo>
                    <a:lnTo>
                      <a:pt x="357" y="856"/>
                    </a:lnTo>
                    <a:lnTo>
                      <a:pt x="369" y="861"/>
                    </a:lnTo>
                    <a:lnTo>
                      <a:pt x="378" y="868"/>
                    </a:lnTo>
                    <a:lnTo>
                      <a:pt x="384" y="878"/>
                    </a:lnTo>
                    <a:lnTo>
                      <a:pt x="388" y="889"/>
                    </a:lnTo>
                    <a:lnTo>
                      <a:pt x="395" y="931"/>
                    </a:lnTo>
                    <a:lnTo>
                      <a:pt x="397" y="973"/>
                    </a:lnTo>
                    <a:lnTo>
                      <a:pt x="396" y="1015"/>
                    </a:lnTo>
                    <a:lnTo>
                      <a:pt x="393" y="1056"/>
                    </a:lnTo>
                    <a:lnTo>
                      <a:pt x="387" y="1098"/>
                    </a:lnTo>
                    <a:lnTo>
                      <a:pt x="379" y="1139"/>
                    </a:lnTo>
                    <a:lnTo>
                      <a:pt x="367" y="1181"/>
                    </a:lnTo>
                    <a:lnTo>
                      <a:pt x="350" y="1221"/>
                    </a:lnTo>
                    <a:lnTo>
                      <a:pt x="328" y="1260"/>
                    </a:lnTo>
                    <a:lnTo>
                      <a:pt x="301" y="1298"/>
                    </a:lnTo>
                    <a:lnTo>
                      <a:pt x="266" y="1334"/>
                    </a:lnTo>
                    <a:lnTo>
                      <a:pt x="225" y="1368"/>
                    </a:lnTo>
                    <a:lnTo>
                      <a:pt x="243" y="1366"/>
                    </a:lnTo>
                    <a:lnTo>
                      <a:pt x="262" y="1361"/>
                    </a:lnTo>
                    <a:lnTo>
                      <a:pt x="280" y="1351"/>
                    </a:lnTo>
                    <a:lnTo>
                      <a:pt x="298" y="1340"/>
                    </a:lnTo>
                    <a:lnTo>
                      <a:pt x="316" y="1325"/>
                    </a:lnTo>
                    <a:lnTo>
                      <a:pt x="332" y="1308"/>
                    </a:lnTo>
                    <a:lnTo>
                      <a:pt x="348" y="1288"/>
                    </a:lnTo>
                    <a:lnTo>
                      <a:pt x="363" y="1267"/>
                    </a:lnTo>
                    <a:lnTo>
                      <a:pt x="378" y="1244"/>
                    </a:lnTo>
                    <a:lnTo>
                      <a:pt x="390" y="1220"/>
                    </a:lnTo>
                    <a:lnTo>
                      <a:pt x="402" y="1195"/>
                    </a:lnTo>
                    <a:lnTo>
                      <a:pt x="414" y="1168"/>
                    </a:lnTo>
                    <a:lnTo>
                      <a:pt x="423" y="1142"/>
                    </a:lnTo>
                    <a:lnTo>
                      <a:pt x="431" y="1115"/>
                    </a:lnTo>
                    <a:lnTo>
                      <a:pt x="437" y="1089"/>
                    </a:lnTo>
                    <a:lnTo>
                      <a:pt x="441" y="1062"/>
                    </a:lnTo>
                    <a:lnTo>
                      <a:pt x="447" y="1017"/>
                    </a:lnTo>
                    <a:lnTo>
                      <a:pt x="448" y="972"/>
                    </a:lnTo>
                    <a:lnTo>
                      <a:pt x="447" y="926"/>
                    </a:lnTo>
                    <a:lnTo>
                      <a:pt x="445" y="878"/>
                    </a:lnTo>
                    <a:lnTo>
                      <a:pt x="472" y="882"/>
                    </a:lnTo>
                    <a:lnTo>
                      <a:pt x="499" y="886"/>
                    </a:lnTo>
                    <a:lnTo>
                      <a:pt x="524" y="887"/>
                    </a:lnTo>
                    <a:lnTo>
                      <a:pt x="549" y="886"/>
                    </a:lnTo>
                    <a:lnTo>
                      <a:pt x="572" y="883"/>
                    </a:lnTo>
                    <a:lnTo>
                      <a:pt x="594" y="880"/>
                    </a:lnTo>
                    <a:lnTo>
                      <a:pt x="615" y="875"/>
                    </a:lnTo>
                    <a:lnTo>
                      <a:pt x="635" y="869"/>
                    </a:lnTo>
                    <a:lnTo>
                      <a:pt x="652" y="864"/>
                    </a:lnTo>
                    <a:lnTo>
                      <a:pt x="669" y="857"/>
                    </a:lnTo>
                    <a:lnTo>
                      <a:pt x="684" y="849"/>
                    </a:lnTo>
                    <a:lnTo>
                      <a:pt x="699" y="841"/>
                    </a:lnTo>
                    <a:lnTo>
                      <a:pt x="712" y="834"/>
                    </a:lnTo>
                    <a:lnTo>
                      <a:pt x="722" y="826"/>
                    </a:lnTo>
                    <a:lnTo>
                      <a:pt x="733" y="818"/>
                    </a:lnTo>
                    <a:lnTo>
                      <a:pt x="741" y="811"/>
                    </a:lnTo>
                    <a:lnTo>
                      <a:pt x="739" y="811"/>
                    </a:lnTo>
                    <a:lnTo>
                      <a:pt x="736" y="812"/>
                    </a:lnTo>
                    <a:lnTo>
                      <a:pt x="730" y="814"/>
                    </a:lnTo>
                    <a:lnTo>
                      <a:pt x="723" y="816"/>
                    </a:lnTo>
                    <a:lnTo>
                      <a:pt x="714" y="820"/>
                    </a:lnTo>
                    <a:lnTo>
                      <a:pt x="704" y="822"/>
                    </a:lnTo>
                    <a:lnTo>
                      <a:pt x="691" y="826"/>
                    </a:lnTo>
                    <a:lnTo>
                      <a:pt x="677" y="829"/>
                    </a:lnTo>
                    <a:lnTo>
                      <a:pt x="662" y="833"/>
                    </a:lnTo>
                    <a:lnTo>
                      <a:pt x="646" y="836"/>
                    </a:lnTo>
                    <a:lnTo>
                      <a:pt x="629" y="838"/>
                    </a:lnTo>
                    <a:lnTo>
                      <a:pt x="612" y="841"/>
                    </a:lnTo>
                    <a:lnTo>
                      <a:pt x="593" y="843"/>
                    </a:lnTo>
                    <a:lnTo>
                      <a:pt x="574" y="844"/>
                    </a:lnTo>
                    <a:lnTo>
                      <a:pt x="554" y="844"/>
                    </a:lnTo>
                    <a:lnTo>
                      <a:pt x="533" y="84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2728" y="2369"/>
                <a:ext cx="100" cy="242"/>
              </a:xfrm>
              <a:custGeom>
                <a:avLst/>
                <a:gdLst/>
                <a:ahLst/>
                <a:cxnLst>
                  <a:cxn ang="0">
                    <a:pos x="63" y="164"/>
                  </a:cxn>
                  <a:cxn ang="0">
                    <a:pos x="57" y="126"/>
                  </a:cxn>
                  <a:cxn ang="0">
                    <a:pos x="53" y="82"/>
                  </a:cxn>
                  <a:cxn ang="0">
                    <a:pos x="48" y="38"/>
                  </a:cxn>
                  <a:cxn ang="0">
                    <a:pos x="44" y="0"/>
                  </a:cxn>
                  <a:cxn ang="0">
                    <a:pos x="0" y="19"/>
                  </a:cxn>
                  <a:cxn ang="0">
                    <a:pos x="1" y="63"/>
                  </a:cxn>
                  <a:cxn ang="0">
                    <a:pos x="5" y="112"/>
                  </a:cxn>
                  <a:cxn ang="0">
                    <a:pos x="10" y="157"/>
                  </a:cxn>
                  <a:cxn ang="0">
                    <a:pos x="15" y="186"/>
                  </a:cxn>
                  <a:cxn ang="0">
                    <a:pos x="23" y="215"/>
                  </a:cxn>
                  <a:cxn ang="0">
                    <a:pos x="33" y="243"/>
                  </a:cxn>
                  <a:cxn ang="0">
                    <a:pos x="43" y="269"/>
                  </a:cxn>
                  <a:cxn ang="0">
                    <a:pos x="54" y="296"/>
                  </a:cxn>
                  <a:cxn ang="0">
                    <a:pos x="66" y="320"/>
                  </a:cxn>
                  <a:cxn ang="0">
                    <a:pos x="79" y="343"/>
                  </a:cxn>
                  <a:cxn ang="0">
                    <a:pos x="92" y="366"/>
                  </a:cxn>
                  <a:cxn ang="0">
                    <a:pos x="104" y="385"/>
                  </a:cxn>
                  <a:cxn ang="0">
                    <a:pos x="118" y="405"/>
                  </a:cxn>
                  <a:cxn ang="0">
                    <a:pos x="131" y="422"/>
                  </a:cxn>
                  <a:cxn ang="0">
                    <a:pos x="143" y="437"/>
                  </a:cxn>
                  <a:cxn ang="0">
                    <a:pos x="156" y="451"/>
                  </a:cxn>
                  <a:cxn ang="0">
                    <a:pos x="168" y="463"/>
                  </a:cxn>
                  <a:cxn ang="0">
                    <a:pos x="179" y="472"/>
                  </a:cxn>
                  <a:cxn ang="0">
                    <a:pos x="190" y="480"/>
                  </a:cxn>
                  <a:cxn ang="0">
                    <a:pos x="199" y="485"/>
                  </a:cxn>
                  <a:cxn ang="0">
                    <a:pos x="164" y="427"/>
                  </a:cxn>
                  <a:cxn ang="0">
                    <a:pos x="138" y="377"/>
                  </a:cxn>
                  <a:cxn ang="0">
                    <a:pos x="116" y="335"/>
                  </a:cxn>
                  <a:cxn ang="0">
                    <a:pos x="99" y="297"/>
                  </a:cxn>
                  <a:cxn ang="0">
                    <a:pos x="86" y="262"/>
                  </a:cxn>
                  <a:cxn ang="0">
                    <a:pos x="76" y="230"/>
                  </a:cxn>
                  <a:cxn ang="0">
                    <a:pos x="69" y="198"/>
                  </a:cxn>
                  <a:cxn ang="0">
                    <a:pos x="63" y="164"/>
                  </a:cxn>
                </a:cxnLst>
                <a:rect l="0" t="0" r="r" b="b"/>
                <a:pathLst>
                  <a:path w="199" h="485">
                    <a:moveTo>
                      <a:pt x="63" y="164"/>
                    </a:moveTo>
                    <a:lnTo>
                      <a:pt x="57" y="126"/>
                    </a:lnTo>
                    <a:lnTo>
                      <a:pt x="53" y="82"/>
                    </a:lnTo>
                    <a:lnTo>
                      <a:pt x="48" y="38"/>
                    </a:lnTo>
                    <a:lnTo>
                      <a:pt x="44" y="0"/>
                    </a:lnTo>
                    <a:lnTo>
                      <a:pt x="0" y="19"/>
                    </a:lnTo>
                    <a:lnTo>
                      <a:pt x="1" y="63"/>
                    </a:lnTo>
                    <a:lnTo>
                      <a:pt x="5" y="112"/>
                    </a:lnTo>
                    <a:lnTo>
                      <a:pt x="10" y="157"/>
                    </a:lnTo>
                    <a:lnTo>
                      <a:pt x="15" y="186"/>
                    </a:lnTo>
                    <a:lnTo>
                      <a:pt x="23" y="215"/>
                    </a:lnTo>
                    <a:lnTo>
                      <a:pt x="33" y="243"/>
                    </a:lnTo>
                    <a:lnTo>
                      <a:pt x="43" y="269"/>
                    </a:lnTo>
                    <a:lnTo>
                      <a:pt x="54" y="296"/>
                    </a:lnTo>
                    <a:lnTo>
                      <a:pt x="66" y="320"/>
                    </a:lnTo>
                    <a:lnTo>
                      <a:pt x="79" y="343"/>
                    </a:lnTo>
                    <a:lnTo>
                      <a:pt x="92" y="366"/>
                    </a:lnTo>
                    <a:lnTo>
                      <a:pt x="104" y="385"/>
                    </a:lnTo>
                    <a:lnTo>
                      <a:pt x="118" y="405"/>
                    </a:lnTo>
                    <a:lnTo>
                      <a:pt x="131" y="422"/>
                    </a:lnTo>
                    <a:lnTo>
                      <a:pt x="143" y="437"/>
                    </a:lnTo>
                    <a:lnTo>
                      <a:pt x="156" y="451"/>
                    </a:lnTo>
                    <a:lnTo>
                      <a:pt x="168" y="463"/>
                    </a:lnTo>
                    <a:lnTo>
                      <a:pt x="179" y="472"/>
                    </a:lnTo>
                    <a:lnTo>
                      <a:pt x="190" y="480"/>
                    </a:lnTo>
                    <a:lnTo>
                      <a:pt x="199" y="485"/>
                    </a:lnTo>
                    <a:lnTo>
                      <a:pt x="164" y="427"/>
                    </a:lnTo>
                    <a:lnTo>
                      <a:pt x="138" y="377"/>
                    </a:lnTo>
                    <a:lnTo>
                      <a:pt x="116" y="335"/>
                    </a:lnTo>
                    <a:lnTo>
                      <a:pt x="99" y="297"/>
                    </a:lnTo>
                    <a:lnTo>
                      <a:pt x="86" y="262"/>
                    </a:lnTo>
                    <a:lnTo>
                      <a:pt x="76" y="230"/>
                    </a:lnTo>
                    <a:lnTo>
                      <a:pt x="69" y="198"/>
                    </a:lnTo>
                    <a:lnTo>
                      <a:pt x="63" y="164"/>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p:cNvSpPr>
              <p:nvPr/>
            </p:nvSpPr>
            <p:spPr bwMode="auto">
              <a:xfrm>
                <a:off x="2582" y="2027"/>
                <a:ext cx="219" cy="256"/>
              </a:xfrm>
              <a:custGeom>
                <a:avLst/>
                <a:gdLst/>
                <a:ahLst/>
                <a:cxnLst>
                  <a:cxn ang="0">
                    <a:pos x="255" y="387"/>
                  </a:cxn>
                  <a:cxn ang="0">
                    <a:pos x="231" y="434"/>
                  </a:cxn>
                  <a:cxn ang="0">
                    <a:pos x="217" y="471"/>
                  </a:cxn>
                  <a:cxn ang="0">
                    <a:pos x="214" y="507"/>
                  </a:cxn>
                  <a:cxn ang="0">
                    <a:pos x="401" y="351"/>
                  </a:cxn>
                  <a:cxn ang="0">
                    <a:pos x="382" y="351"/>
                  </a:cxn>
                  <a:cxn ang="0">
                    <a:pos x="349" y="351"/>
                  </a:cxn>
                  <a:cxn ang="0">
                    <a:pos x="321" y="355"/>
                  </a:cxn>
                  <a:cxn ang="0">
                    <a:pos x="309" y="371"/>
                  </a:cxn>
                  <a:cxn ang="0">
                    <a:pos x="425" y="120"/>
                  </a:cxn>
                  <a:cxn ang="0">
                    <a:pos x="413" y="130"/>
                  </a:cxn>
                  <a:cxn ang="0">
                    <a:pos x="390" y="153"/>
                  </a:cxn>
                  <a:cxn ang="0">
                    <a:pos x="374" y="174"/>
                  </a:cxn>
                  <a:cxn ang="0">
                    <a:pos x="357" y="202"/>
                  </a:cxn>
                  <a:cxn ang="0">
                    <a:pos x="344" y="222"/>
                  </a:cxn>
                  <a:cxn ang="0">
                    <a:pos x="297" y="143"/>
                  </a:cxn>
                  <a:cxn ang="0">
                    <a:pos x="324" y="142"/>
                  </a:cxn>
                  <a:cxn ang="0">
                    <a:pos x="359" y="139"/>
                  </a:cxn>
                  <a:cxn ang="0">
                    <a:pos x="386" y="136"/>
                  </a:cxn>
                  <a:cxn ang="0">
                    <a:pos x="405" y="127"/>
                  </a:cxn>
                  <a:cxn ang="0">
                    <a:pos x="412" y="122"/>
                  </a:cxn>
                  <a:cxn ang="0">
                    <a:pos x="212" y="6"/>
                  </a:cxn>
                  <a:cxn ang="0">
                    <a:pos x="220" y="52"/>
                  </a:cxn>
                  <a:cxn ang="0">
                    <a:pos x="235" y="79"/>
                  </a:cxn>
                  <a:cxn ang="0">
                    <a:pos x="253" y="114"/>
                  </a:cxn>
                  <a:cxn ang="0">
                    <a:pos x="173" y="123"/>
                  </a:cxn>
                  <a:cxn ang="0">
                    <a:pos x="184" y="98"/>
                  </a:cxn>
                  <a:cxn ang="0">
                    <a:pos x="199" y="57"/>
                  </a:cxn>
                  <a:cxn ang="0">
                    <a:pos x="83" y="233"/>
                  </a:cxn>
                  <a:cxn ang="0">
                    <a:pos x="38" y="142"/>
                  </a:cxn>
                  <a:cxn ang="0">
                    <a:pos x="75" y="143"/>
                  </a:cxn>
                  <a:cxn ang="0">
                    <a:pos x="105" y="140"/>
                  </a:cxn>
                  <a:cxn ang="0">
                    <a:pos x="131" y="127"/>
                  </a:cxn>
                  <a:cxn ang="0">
                    <a:pos x="67" y="251"/>
                  </a:cxn>
                  <a:cxn ang="0">
                    <a:pos x="129" y="372"/>
                  </a:cxn>
                  <a:cxn ang="0">
                    <a:pos x="117" y="363"/>
                  </a:cxn>
                  <a:cxn ang="0">
                    <a:pos x="97" y="354"/>
                  </a:cxn>
                  <a:cxn ang="0">
                    <a:pos x="76" y="353"/>
                  </a:cxn>
                  <a:cxn ang="0">
                    <a:pos x="48" y="353"/>
                  </a:cxn>
                  <a:cxn ang="0">
                    <a:pos x="33" y="353"/>
                  </a:cxn>
                  <a:cxn ang="0">
                    <a:pos x="202" y="469"/>
                  </a:cxn>
                  <a:cxn ang="0">
                    <a:pos x="185" y="413"/>
                  </a:cxn>
                  <a:cxn ang="0">
                    <a:pos x="154" y="357"/>
                  </a:cxn>
                  <a:cxn ang="0">
                    <a:pos x="108" y="279"/>
                  </a:cxn>
                  <a:cxn ang="0">
                    <a:pos x="162" y="145"/>
                  </a:cxn>
                  <a:cxn ang="0">
                    <a:pos x="274" y="354"/>
                  </a:cxn>
                  <a:cxn ang="0">
                    <a:pos x="173" y="357"/>
                  </a:cxn>
                  <a:cxn ang="0">
                    <a:pos x="189" y="366"/>
                  </a:cxn>
                  <a:cxn ang="0">
                    <a:pos x="208" y="375"/>
                  </a:cxn>
                </a:cxnLst>
                <a:rect l="0" t="0" r="r" b="b"/>
                <a:pathLst>
                  <a:path w="438" h="511">
                    <a:moveTo>
                      <a:pt x="261" y="373"/>
                    </a:moveTo>
                    <a:lnTo>
                      <a:pt x="259" y="377"/>
                    </a:lnTo>
                    <a:lnTo>
                      <a:pt x="255" y="387"/>
                    </a:lnTo>
                    <a:lnTo>
                      <a:pt x="248" y="401"/>
                    </a:lnTo>
                    <a:lnTo>
                      <a:pt x="240" y="417"/>
                    </a:lnTo>
                    <a:lnTo>
                      <a:pt x="231" y="434"/>
                    </a:lnTo>
                    <a:lnTo>
                      <a:pt x="225" y="451"/>
                    </a:lnTo>
                    <a:lnTo>
                      <a:pt x="219" y="463"/>
                    </a:lnTo>
                    <a:lnTo>
                      <a:pt x="217" y="471"/>
                    </a:lnTo>
                    <a:lnTo>
                      <a:pt x="215" y="484"/>
                    </a:lnTo>
                    <a:lnTo>
                      <a:pt x="214" y="497"/>
                    </a:lnTo>
                    <a:lnTo>
                      <a:pt x="214" y="507"/>
                    </a:lnTo>
                    <a:lnTo>
                      <a:pt x="214" y="511"/>
                    </a:lnTo>
                    <a:lnTo>
                      <a:pt x="350" y="270"/>
                    </a:lnTo>
                    <a:lnTo>
                      <a:pt x="401" y="351"/>
                    </a:lnTo>
                    <a:lnTo>
                      <a:pt x="398" y="351"/>
                    </a:lnTo>
                    <a:lnTo>
                      <a:pt x="392" y="351"/>
                    </a:lnTo>
                    <a:lnTo>
                      <a:pt x="382" y="351"/>
                    </a:lnTo>
                    <a:lnTo>
                      <a:pt x="372" y="351"/>
                    </a:lnTo>
                    <a:lnTo>
                      <a:pt x="360" y="351"/>
                    </a:lnTo>
                    <a:lnTo>
                      <a:pt x="349" y="351"/>
                    </a:lnTo>
                    <a:lnTo>
                      <a:pt x="339" y="351"/>
                    </a:lnTo>
                    <a:lnTo>
                      <a:pt x="332" y="351"/>
                    </a:lnTo>
                    <a:lnTo>
                      <a:pt x="321" y="355"/>
                    </a:lnTo>
                    <a:lnTo>
                      <a:pt x="314" y="362"/>
                    </a:lnTo>
                    <a:lnTo>
                      <a:pt x="310" y="369"/>
                    </a:lnTo>
                    <a:lnTo>
                      <a:pt x="309" y="371"/>
                    </a:lnTo>
                    <a:lnTo>
                      <a:pt x="438" y="371"/>
                    </a:lnTo>
                    <a:lnTo>
                      <a:pt x="362" y="243"/>
                    </a:lnTo>
                    <a:lnTo>
                      <a:pt x="425" y="120"/>
                    </a:lnTo>
                    <a:lnTo>
                      <a:pt x="424" y="121"/>
                    </a:lnTo>
                    <a:lnTo>
                      <a:pt x="419" y="124"/>
                    </a:lnTo>
                    <a:lnTo>
                      <a:pt x="413" y="130"/>
                    </a:lnTo>
                    <a:lnTo>
                      <a:pt x="405" y="137"/>
                    </a:lnTo>
                    <a:lnTo>
                      <a:pt x="398" y="145"/>
                    </a:lnTo>
                    <a:lnTo>
                      <a:pt x="390" y="153"/>
                    </a:lnTo>
                    <a:lnTo>
                      <a:pt x="384" y="160"/>
                    </a:lnTo>
                    <a:lnTo>
                      <a:pt x="379" y="167"/>
                    </a:lnTo>
                    <a:lnTo>
                      <a:pt x="374" y="174"/>
                    </a:lnTo>
                    <a:lnTo>
                      <a:pt x="369" y="183"/>
                    </a:lnTo>
                    <a:lnTo>
                      <a:pt x="363" y="192"/>
                    </a:lnTo>
                    <a:lnTo>
                      <a:pt x="357" y="202"/>
                    </a:lnTo>
                    <a:lnTo>
                      <a:pt x="351" y="211"/>
                    </a:lnTo>
                    <a:lnTo>
                      <a:pt x="347" y="218"/>
                    </a:lnTo>
                    <a:lnTo>
                      <a:pt x="344" y="222"/>
                    </a:lnTo>
                    <a:lnTo>
                      <a:pt x="343" y="225"/>
                    </a:lnTo>
                    <a:lnTo>
                      <a:pt x="295" y="143"/>
                    </a:lnTo>
                    <a:lnTo>
                      <a:pt x="297" y="143"/>
                    </a:lnTo>
                    <a:lnTo>
                      <a:pt x="303" y="143"/>
                    </a:lnTo>
                    <a:lnTo>
                      <a:pt x="312" y="142"/>
                    </a:lnTo>
                    <a:lnTo>
                      <a:pt x="324" y="142"/>
                    </a:lnTo>
                    <a:lnTo>
                      <a:pt x="335" y="140"/>
                    </a:lnTo>
                    <a:lnTo>
                      <a:pt x="348" y="140"/>
                    </a:lnTo>
                    <a:lnTo>
                      <a:pt x="359" y="139"/>
                    </a:lnTo>
                    <a:lnTo>
                      <a:pt x="369" y="139"/>
                    </a:lnTo>
                    <a:lnTo>
                      <a:pt x="378" y="138"/>
                    </a:lnTo>
                    <a:lnTo>
                      <a:pt x="386" y="136"/>
                    </a:lnTo>
                    <a:lnTo>
                      <a:pt x="393" y="132"/>
                    </a:lnTo>
                    <a:lnTo>
                      <a:pt x="400" y="130"/>
                    </a:lnTo>
                    <a:lnTo>
                      <a:pt x="405" y="127"/>
                    </a:lnTo>
                    <a:lnTo>
                      <a:pt x="409" y="124"/>
                    </a:lnTo>
                    <a:lnTo>
                      <a:pt x="411" y="123"/>
                    </a:lnTo>
                    <a:lnTo>
                      <a:pt x="412" y="122"/>
                    </a:lnTo>
                    <a:lnTo>
                      <a:pt x="280" y="122"/>
                    </a:lnTo>
                    <a:lnTo>
                      <a:pt x="212" y="0"/>
                    </a:lnTo>
                    <a:lnTo>
                      <a:pt x="212" y="6"/>
                    </a:lnTo>
                    <a:lnTo>
                      <a:pt x="213" y="19"/>
                    </a:lnTo>
                    <a:lnTo>
                      <a:pt x="215" y="37"/>
                    </a:lnTo>
                    <a:lnTo>
                      <a:pt x="220" y="52"/>
                    </a:lnTo>
                    <a:lnTo>
                      <a:pt x="223" y="59"/>
                    </a:lnTo>
                    <a:lnTo>
                      <a:pt x="229" y="68"/>
                    </a:lnTo>
                    <a:lnTo>
                      <a:pt x="235" y="79"/>
                    </a:lnTo>
                    <a:lnTo>
                      <a:pt x="242" y="92"/>
                    </a:lnTo>
                    <a:lnTo>
                      <a:pt x="248" y="104"/>
                    </a:lnTo>
                    <a:lnTo>
                      <a:pt x="253" y="114"/>
                    </a:lnTo>
                    <a:lnTo>
                      <a:pt x="257" y="121"/>
                    </a:lnTo>
                    <a:lnTo>
                      <a:pt x="258" y="123"/>
                    </a:lnTo>
                    <a:lnTo>
                      <a:pt x="173" y="123"/>
                    </a:lnTo>
                    <a:lnTo>
                      <a:pt x="175" y="120"/>
                    </a:lnTo>
                    <a:lnTo>
                      <a:pt x="179" y="109"/>
                    </a:lnTo>
                    <a:lnTo>
                      <a:pt x="184" y="98"/>
                    </a:lnTo>
                    <a:lnTo>
                      <a:pt x="190" y="87"/>
                    </a:lnTo>
                    <a:lnTo>
                      <a:pt x="195" y="75"/>
                    </a:lnTo>
                    <a:lnTo>
                      <a:pt x="199" y="57"/>
                    </a:lnTo>
                    <a:lnTo>
                      <a:pt x="203" y="42"/>
                    </a:lnTo>
                    <a:lnTo>
                      <a:pt x="204" y="36"/>
                    </a:lnTo>
                    <a:lnTo>
                      <a:pt x="83" y="233"/>
                    </a:lnTo>
                    <a:lnTo>
                      <a:pt x="28" y="142"/>
                    </a:lnTo>
                    <a:lnTo>
                      <a:pt x="30" y="142"/>
                    </a:lnTo>
                    <a:lnTo>
                      <a:pt x="38" y="142"/>
                    </a:lnTo>
                    <a:lnTo>
                      <a:pt x="48" y="142"/>
                    </a:lnTo>
                    <a:lnTo>
                      <a:pt x="61" y="143"/>
                    </a:lnTo>
                    <a:lnTo>
                      <a:pt x="75" y="143"/>
                    </a:lnTo>
                    <a:lnTo>
                      <a:pt x="88" y="142"/>
                    </a:lnTo>
                    <a:lnTo>
                      <a:pt x="98" y="142"/>
                    </a:lnTo>
                    <a:lnTo>
                      <a:pt x="105" y="140"/>
                    </a:lnTo>
                    <a:lnTo>
                      <a:pt x="115" y="137"/>
                    </a:lnTo>
                    <a:lnTo>
                      <a:pt x="124" y="131"/>
                    </a:lnTo>
                    <a:lnTo>
                      <a:pt x="131" y="127"/>
                    </a:lnTo>
                    <a:lnTo>
                      <a:pt x="134" y="124"/>
                    </a:lnTo>
                    <a:lnTo>
                      <a:pt x="0" y="124"/>
                    </a:lnTo>
                    <a:lnTo>
                      <a:pt x="67" y="251"/>
                    </a:lnTo>
                    <a:lnTo>
                      <a:pt x="0" y="372"/>
                    </a:lnTo>
                    <a:lnTo>
                      <a:pt x="130" y="373"/>
                    </a:lnTo>
                    <a:lnTo>
                      <a:pt x="129" y="372"/>
                    </a:lnTo>
                    <a:lnTo>
                      <a:pt x="127" y="370"/>
                    </a:lnTo>
                    <a:lnTo>
                      <a:pt x="123" y="368"/>
                    </a:lnTo>
                    <a:lnTo>
                      <a:pt x="117" y="363"/>
                    </a:lnTo>
                    <a:lnTo>
                      <a:pt x="112" y="360"/>
                    </a:lnTo>
                    <a:lnTo>
                      <a:pt x="105" y="356"/>
                    </a:lnTo>
                    <a:lnTo>
                      <a:pt x="97" y="354"/>
                    </a:lnTo>
                    <a:lnTo>
                      <a:pt x="89" y="353"/>
                    </a:lnTo>
                    <a:lnTo>
                      <a:pt x="83" y="353"/>
                    </a:lnTo>
                    <a:lnTo>
                      <a:pt x="76" y="353"/>
                    </a:lnTo>
                    <a:lnTo>
                      <a:pt x="67" y="353"/>
                    </a:lnTo>
                    <a:lnTo>
                      <a:pt x="58" y="353"/>
                    </a:lnTo>
                    <a:lnTo>
                      <a:pt x="48" y="353"/>
                    </a:lnTo>
                    <a:lnTo>
                      <a:pt x="40" y="353"/>
                    </a:lnTo>
                    <a:lnTo>
                      <a:pt x="36" y="353"/>
                    </a:lnTo>
                    <a:lnTo>
                      <a:pt x="33" y="353"/>
                    </a:lnTo>
                    <a:lnTo>
                      <a:pt x="81" y="273"/>
                    </a:lnTo>
                    <a:lnTo>
                      <a:pt x="204" y="477"/>
                    </a:lnTo>
                    <a:lnTo>
                      <a:pt x="202" y="469"/>
                    </a:lnTo>
                    <a:lnTo>
                      <a:pt x="197" y="451"/>
                    </a:lnTo>
                    <a:lnTo>
                      <a:pt x="191" y="429"/>
                    </a:lnTo>
                    <a:lnTo>
                      <a:pt x="185" y="413"/>
                    </a:lnTo>
                    <a:lnTo>
                      <a:pt x="180" y="402"/>
                    </a:lnTo>
                    <a:lnTo>
                      <a:pt x="168" y="383"/>
                    </a:lnTo>
                    <a:lnTo>
                      <a:pt x="154" y="357"/>
                    </a:lnTo>
                    <a:lnTo>
                      <a:pt x="138" y="328"/>
                    </a:lnTo>
                    <a:lnTo>
                      <a:pt x="122" y="302"/>
                    </a:lnTo>
                    <a:lnTo>
                      <a:pt x="108" y="279"/>
                    </a:lnTo>
                    <a:lnTo>
                      <a:pt x="99" y="262"/>
                    </a:lnTo>
                    <a:lnTo>
                      <a:pt x="96" y="256"/>
                    </a:lnTo>
                    <a:lnTo>
                      <a:pt x="162" y="145"/>
                    </a:lnTo>
                    <a:lnTo>
                      <a:pt x="269" y="144"/>
                    </a:lnTo>
                    <a:lnTo>
                      <a:pt x="333" y="247"/>
                    </a:lnTo>
                    <a:lnTo>
                      <a:pt x="274" y="354"/>
                    </a:lnTo>
                    <a:lnTo>
                      <a:pt x="168" y="354"/>
                    </a:lnTo>
                    <a:lnTo>
                      <a:pt x="169" y="355"/>
                    </a:lnTo>
                    <a:lnTo>
                      <a:pt x="173" y="357"/>
                    </a:lnTo>
                    <a:lnTo>
                      <a:pt x="177" y="360"/>
                    </a:lnTo>
                    <a:lnTo>
                      <a:pt x="183" y="363"/>
                    </a:lnTo>
                    <a:lnTo>
                      <a:pt x="189" y="366"/>
                    </a:lnTo>
                    <a:lnTo>
                      <a:pt x="196" y="370"/>
                    </a:lnTo>
                    <a:lnTo>
                      <a:pt x="203" y="373"/>
                    </a:lnTo>
                    <a:lnTo>
                      <a:pt x="208" y="375"/>
                    </a:lnTo>
                    <a:lnTo>
                      <a:pt x="261" y="373"/>
                    </a:lnTo>
                    <a:close/>
                  </a:path>
                </a:pathLst>
              </a:custGeom>
              <a:solidFill>
                <a:srgbClr val="4C4C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2" name="Group 211"/>
          <p:cNvGrpSpPr/>
          <p:nvPr/>
        </p:nvGrpSpPr>
        <p:grpSpPr>
          <a:xfrm>
            <a:off x="401998" y="4311634"/>
            <a:ext cx="1498239" cy="1165751"/>
            <a:chOff x="401998" y="4311634"/>
            <a:chExt cx="1498239" cy="1165751"/>
          </a:xfrm>
        </p:grpSpPr>
        <p:sp>
          <p:nvSpPr>
            <p:cNvPr id="175" name="Oval 174"/>
            <p:cNvSpPr/>
            <p:nvPr/>
          </p:nvSpPr>
          <p:spPr>
            <a:xfrm rot="18646052">
              <a:off x="834867" y="4739050"/>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3"/>
            <p:cNvGrpSpPr>
              <a:grpSpLocks/>
            </p:cNvGrpSpPr>
            <p:nvPr/>
          </p:nvGrpSpPr>
          <p:grpSpPr bwMode="auto">
            <a:xfrm>
              <a:off x="401998" y="4311634"/>
              <a:ext cx="1498239" cy="946163"/>
              <a:chOff x="153466" y="3839260"/>
              <a:chExt cx="1497960" cy="945961"/>
            </a:xfrm>
            <a:solidFill>
              <a:schemeClr val="bg1"/>
            </a:solidFill>
            <a:effectLst>
              <a:outerShdw blurRad="50800" dist="63500" dir="2700000" algn="tl" rotWithShape="0">
                <a:prstClr val="black">
                  <a:alpha val="50000"/>
                </a:prstClr>
              </a:outerShdw>
            </a:effectLst>
          </p:grpSpPr>
          <p:sp>
            <p:nvSpPr>
              <p:cNvPr id="24" name="Oval 23"/>
              <p:cNvSpPr/>
              <p:nvPr/>
            </p:nvSpPr>
            <p:spPr>
              <a:xfrm>
                <a:off x="1291131" y="3839260"/>
                <a:ext cx="360295" cy="390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23" name="TextBox 14"/>
              <p:cNvSpPr txBox="1">
                <a:spLocks noChangeArrowheads="1"/>
              </p:cNvSpPr>
              <p:nvPr/>
            </p:nvSpPr>
            <p:spPr bwMode="auto">
              <a:xfrm>
                <a:off x="153466" y="4262113"/>
                <a:ext cx="1274165" cy="523108"/>
              </a:xfrm>
              <a:prstGeom prst="rect">
                <a:avLst/>
              </a:prstGeom>
              <a:noFill/>
              <a:ln w="9525">
                <a:noFill/>
                <a:miter lim="800000"/>
                <a:headEnd/>
                <a:tailEnd/>
              </a:ln>
            </p:spPr>
            <p:txBody>
              <a:bodyPr>
                <a:spAutoFit/>
              </a:bodyPr>
              <a:lstStyle/>
              <a:p>
                <a:pPr algn="r"/>
                <a:r>
                  <a:rPr lang="en-US" sz="2800" dirty="0">
                    <a:effectLst>
                      <a:outerShdw blurRad="38100" dist="38100" dir="2700000" algn="tl">
                        <a:srgbClr val="000000">
                          <a:alpha val="43137"/>
                        </a:srgbClr>
                      </a:outerShdw>
                    </a:effectLst>
                    <a:latin typeface="Aharoni" pitchFamily="2" charset="-79"/>
                    <a:cs typeface="Aharoni" pitchFamily="2" charset="-79"/>
                  </a:rPr>
                  <a:t>John</a:t>
                </a:r>
              </a:p>
            </p:txBody>
          </p:sp>
        </p:grpSp>
      </p:grpSp>
      <p:grpSp>
        <p:nvGrpSpPr>
          <p:cNvPr id="184" name="Group 183"/>
          <p:cNvGrpSpPr/>
          <p:nvPr/>
        </p:nvGrpSpPr>
        <p:grpSpPr>
          <a:xfrm rot="847059">
            <a:off x="1272579" y="1499036"/>
            <a:ext cx="1153946" cy="880446"/>
            <a:chOff x="1284454" y="1605578"/>
            <a:chExt cx="1153946" cy="880446"/>
          </a:xfrm>
        </p:grpSpPr>
        <p:sp>
          <p:nvSpPr>
            <p:cNvPr id="179" name="Oval 178"/>
            <p:cNvSpPr/>
            <p:nvPr/>
          </p:nvSpPr>
          <p:spPr>
            <a:xfrm rot="2256647">
              <a:off x="1284454" y="160557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78037" y="20954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183" name="Group 182"/>
          <p:cNvGrpSpPr/>
          <p:nvPr/>
        </p:nvGrpSpPr>
        <p:grpSpPr>
          <a:xfrm rot="1511663">
            <a:off x="1894054" y="1501035"/>
            <a:ext cx="1201446" cy="809196"/>
            <a:chOff x="1389354" y="1829228"/>
            <a:chExt cx="1201446" cy="809196"/>
          </a:xfrm>
        </p:grpSpPr>
        <p:sp>
          <p:nvSpPr>
            <p:cNvPr id="181" name="Oval 180"/>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185" name="Group 184"/>
          <p:cNvGrpSpPr/>
          <p:nvPr/>
        </p:nvGrpSpPr>
        <p:grpSpPr>
          <a:xfrm rot="1906848">
            <a:off x="2512279" y="1465410"/>
            <a:ext cx="1201446" cy="809196"/>
            <a:chOff x="1389354" y="1829228"/>
            <a:chExt cx="1201446" cy="809196"/>
          </a:xfrm>
        </p:grpSpPr>
        <p:sp>
          <p:nvSpPr>
            <p:cNvPr id="186" name="Oval 185"/>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188" name="Group 187"/>
          <p:cNvGrpSpPr/>
          <p:nvPr/>
        </p:nvGrpSpPr>
        <p:grpSpPr>
          <a:xfrm rot="2081552">
            <a:off x="3137350" y="1442021"/>
            <a:ext cx="1201446" cy="809196"/>
            <a:chOff x="1389354" y="1829228"/>
            <a:chExt cx="1201446" cy="809196"/>
          </a:xfrm>
        </p:grpSpPr>
        <p:sp>
          <p:nvSpPr>
            <p:cNvPr id="189" name="Oval 188"/>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194" name="Group 193"/>
          <p:cNvGrpSpPr/>
          <p:nvPr/>
        </p:nvGrpSpPr>
        <p:grpSpPr>
          <a:xfrm rot="1949643">
            <a:off x="3783235" y="1459106"/>
            <a:ext cx="1201446" cy="809196"/>
            <a:chOff x="1389354" y="1829228"/>
            <a:chExt cx="1201446" cy="809196"/>
          </a:xfrm>
        </p:grpSpPr>
        <p:sp>
          <p:nvSpPr>
            <p:cNvPr id="195" name="Oval 194"/>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197" name="Group 196"/>
          <p:cNvGrpSpPr/>
          <p:nvPr/>
        </p:nvGrpSpPr>
        <p:grpSpPr>
          <a:xfrm rot="2032242">
            <a:off x="4382935" y="1459106"/>
            <a:ext cx="1201446" cy="809196"/>
            <a:chOff x="1389354" y="1829228"/>
            <a:chExt cx="1201446" cy="809196"/>
          </a:xfrm>
        </p:grpSpPr>
        <p:sp>
          <p:nvSpPr>
            <p:cNvPr id="198" name="Oval 197"/>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200" name="Group 199"/>
          <p:cNvGrpSpPr/>
          <p:nvPr/>
        </p:nvGrpSpPr>
        <p:grpSpPr>
          <a:xfrm rot="5763852">
            <a:off x="6037273" y="2140507"/>
            <a:ext cx="1201446" cy="809196"/>
            <a:chOff x="1389354" y="1829228"/>
            <a:chExt cx="1201446" cy="809196"/>
          </a:xfrm>
        </p:grpSpPr>
        <p:sp>
          <p:nvSpPr>
            <p:cNvPr id="201" name="Oval 200"/>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203" name="Group 202"/>
          <p:cNvGrpSpPr/>
          <p:nvPr/>
        </p:nvGrpSpPr>
        <p:grpSpPr>
          <a:xfrm rot="1934494">
            <a:off x="5002435" y="1482323"/>
            <a:ext cx="1201446" cy="809196"/>
            <a:chOff x="1389354" y="1829228"/>
            <a:chExt cx="1201446" cy="809196"/>
          </a:xfrm>
        </p:grpSpPr>
        <p:sp>
          <p:nvSpPr>
            <p:cNvPr id="204" name="Oval 203"/>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sp>
        <p:nvSpPr>
          <p:cNvPr id="5" name="TextBox 4"/>
          <p:cNvSpPr txBox="1">
            <a:spLocks noChangeArrowheads="1"/>
          </p:cNvSpPr>
          <p:nvPr/>
        </p:nvSpPr>
        <p:spPr bwMode="auto">
          <a:xfrm>
            <a:off x="2057400" y="1524000"/>
            <a:ext cx="2849562" cy="523220"/>
          </a:xfrm>
          <a:prstGeom prst="rect">
            <a:avLst/>
          </a:prstGeom>
          <a:noFill/>
          <a:ln w="9525">
            <a:noFill/>
            <a:miter lim="800000"/>
            <a:headEnd/>
            <a:tailEnd/>
          </a:ln>
        </p:spPr>
        <p:txBody>
          <a:bodyPr wrap="square">
            <a:spAutoFit/>
          </a:bodyPr>
          <a:lstStyle/>
          <a:p>
            <a:pPr algn="ctr"/>
            <a:r>
              <a:rPr lang="en-US" sz="2800" dirty="0">
                <a:effectLst>
                  <a:outerShdw blurRad="50800" dist="76200" dir="2700000" algn="tl" rotWithShape="0">
                    <a:prstClr val="black">
                      <a:alpha val="50000"/>
                    </a:prstClr>
                  </a:outerShdw>
                </a:effectLst>
                <a:latin typeface="Aharoni" pitchFamily="2" charset="-79"/>
                <a:cs typeface="Aharoni" pitchFamily="2" charset="-79"/>
              </a:rPr>
              <a:t>Other disciples</a:t>
            </a:r>
          </a:p>
        </p:txBody>
      </p:sp>
      <p:grpSp>
        <p:nvGrpSpPr>
          <p:cNvPr id="206" name="Group 205"/>
          <p:cNvGrpSpPr/>
          <p:nvPr/>
        </p:nvGrpSpPr>
        <p:grpSpPr>
          <a:xfrm rot="5763852">
            <a:off x="6048848" y="2917697"/>
            <a:ext cx="1201446" cy="809196"/>
            <a:chOff x="1389354" y="1829228"/>
            <a:chExt cx="1201446" cy="809196"/>
          </a:xfrm>
        </p:grpSpPr>
        <p:sp>
          <p:nvSpPr>
            <p:cNvPr id="207" name="Oval 206"/>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grpSp>
        <p:nvGrpSpPr>
          <p:cNvPr id="214" name="Group 213"/>
          <p:cNvGrpSpPr/>
          <p:nvPr/>
        </p:nvGrpSpPr>
        <p:grpSpPr>
          <a:xfrm>
            <a:off x="6248400" y="3483572"/>
            <a:ext cx="1190308" cy="1201446"/>
            <a:chOff x="6248400" y="3483572"/>
            <a:chExt cx="1190308" cy="1201446"/>
          </a:xfrm>
        </p:grpSpPr>
        <p:grpSp>
          <p:nvGrpSpPr>
            <p:cNvPr id="209" name="Group 208"/>
            <p:cNvGrpSpPr/>
            <p:nvPr/>
          </p:nvGrpSpPr>
          <p:grpSpPr>
            <a:xfrm rot="5763852">
              <a:off x="6071998" y="3679697"/>
              <a:ext cx="1201446" cy="809196"/>
              <a:chOff x="1389354" y="1829228"/>
              <a:chExt cx="1201446" cy="809196"/>
            </a:xfrm>
          </p:grpSpPr>
          <p:sp>
            <p:nvSpPr>
              <p:cNvPr id="210" name="Oval 209"/>
              <p:cNvSpPr/>
              <p:nvPr/>
            </p:nvSpPr>
            <p:spPr>
              <a:xfrm rot="1730897">
                <a:off x="1389354" y="1829228"/>
                <a:ext cx="943270" cy="533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2230437" y="2247899"/>
                <a:ext cx="360363" cy="390525"/>
              </a:xfrm>
              <a:prstGeom prst="ellipse">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grpSp>
        <p:sp>
          <p:nvSpPr>
            <p:cNvPr id="26" name="TextBox 16"/>
            <p:cNvSpPr txBox="1">
              <a:spLocks noChangeArrowheads="1"/>
            </p:cNvSpPr>
            <p:nvPr/>
          </p:nvSpPr>
          <p:spPr bwMode="auto">
            <a:xfrm>
              <a:off x="6248400" y="3873230"/>
              <a:ext cx="1190308" cy="523220"/>
            </a:xfrm>
            <a:prstGeom prst="rect">
              <a:avLst/>
            </a:prstGeom>
            <a:noFill/>
            <a:ln w="9525">
              <a:noFill/>
              <a:miter lim="800000"/>
              <a:headEnd/>
              <a:tailEnd/>
            </a:ln>
          </p:spPr>
          <p:txBody>
            <a:bodyPr>
              <a:spAutoFit/>
            </a:bodyPr>
            <a:lstStyle/>
            <a:p>
              <a:r>
                <a:rPr lang="en-US" sz="2800" dirty="0">
                  <a:effectLst>
                    <a:outerShdw blurRad="50800" dist="101600" dir="2400000" algn="tl" rotWithShape="0">
                      <a:prstClr val="black">
                        <a:alpha val="50000"/>
                      </a:prstClr>
                    </a:outerShdw>
                  </a:effectLst>
                  <a:latin typeface="Aharoni" pitchFamily="2" charset="-79"/>
                  <a:cs typeface="Aharoni" pitchFamily="2" charset="-79"/>
                </a:rPr>
                <a:t>Peter</a:t>
              </a: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53"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212"/>
                                        </p:tgtEl>
                                        <p:attrNameLst>
                                          <p:attrName>style.visibility</p:attrName>
                                        </p:attrNameLst>
                                      </p:cBhvr>
                                      <p:to>
                                        <p:strVal val="visible"/>
                                      </p:to>
                                    </p:set>
                                    <p:anim calcmode="lin" valueType="num">
                                      <p:cBhvr>
                                        <p:cTn id="17" dur="500" fill="hold"/>
                                        <p:tgtEl>
                                          <p:spTgt spid="212"/>
                                        </p:tgtEl>
                                        <p:attrNameLst>
                                          <p:attrName>ppt_w</p:attrName>
                                        </p:attrNameLst>
                                      </p:cBhvr>
                                      <p:tavLst>
                                        <p:tav tm="0">
                                          <p:val>
                                            <p:fltVal val="0"/>
                                          </p:val>
                                        </p:tav>
                                        <p:tav tm="100000">
                                          <p:val>
                                            <p:strVal val="#ppt_w"/>
                                          </p:val>
                                        </p:tav>
                                      </p:tavLst>
                                    </p:anim>
                                    <p:anim calcmode="lin" valueType="num">
                                      <p:cBhvr>
                                        <p:cTn id="18" dur="500" fill="hold"/>
                                        <p:tgtEl>
                                          <p:spTgt spid="212"/>
                                        </p:tgtEl>
                                        <p:attrNameLst>
                                          <p:attrName>ppt_h</p:attrName>
                                        </p:attrNameLst>
                                      </p:cBhvr>
                                      <p:tavLst>
                                        <p:tav tm="0">
                                          <p:val>
                                            <p:fltVal val="0"/>
                                          </p:val>
                                        </p:tav>
                                        <p:tav tm="100000">
                                          <p:val>
                                            <p:strVal val="#ppt_h"/>
                                          </p:val>
                                        </p:tav>
                                      </p:tavLst>
                                    </p:anim>
                                    <p:animEffect transition="in" filter="fade">
                                      <p:cBhvr>
                                        <p:cTn id="19" dur="500"/>
                                        <p:tgtEl>
                                          <p:spTgt spid="212"/>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213"/>
                                        </p:tgtEl>
                                        <p:attrNameLst>
                                          <p:attrName>style.visibility</p:attrName>
                                        </p:attrNameLst>
                                      </p:cBhvr>
                                      <p:to>
                                        <p:strVal val="visible"/>
                                      </p:to>
                                    </p:set>
                                    <p:anim calcmode="lin" valueType="num">
                                      <p:cBhvr>
                                        <p:cTn id="23" dur="500" fill="hold"/>
                                        <p:tgtEl>
                                          <p:spTgt spid="213"/>
                                        </p:tgtEl>
                                        <p:attrNameLst>
                                          <p:attrName>ppt_w</p:attrName>
                                        </p:attrNameLst>
                                      </p:cBhvr>
                                      <p:tavLst>
                                        <p:tav tm="0">
                                          <p:val>
                                            <p:fltVal val="0"/>
                                          </p:val>
                                        </p:tav>
                                        <p:tav tm="100000">
                                          <p:val>
                                            <p:strVal val="#ppt_w"/>
                                          </p:val>
                                        </p:tav>
                                      </p:tavLst>
                                    </p:anim>
                                    <p:anim calcmode="lin" valueType="num">
                                      <p:cBhvr>
                                        <p:cTn id="24" dur="500" fill="hold"/>
                                        <p:tgtEl>
                                          <p:spTgt spid="213"/>
                                        </p:tgtEl>
                                        <p:attrNameLst>
                                          <p:attrName>ppt_h</p:attrName>
                                        </p:attrNameLst>
                                      </p:cBhvr>
                                      <p:tavLst>
                                        <p:tav tm="0">
                                          <p:val>
                                            <p:fltVal val="0"/>
                                          </p:val>
                                        </p:tav>
                                        <p:tav tm="100000">
                                          <p:val>
                                            <p:strVal val="#ppt_h"/>
                                          </p:val>
                                        </p:tav>
                                      </p:tavLst>
                                    </p:anim>
                                    <p:animEffect transition="in" filter="fade">
                                      <p:cBhvr>
                                        <p:cTn id="25" dur="500"/>
                                        <p:tgtEl>
                                          <p:spTgt spid="213"/>
                                        </p:tgtEl>
                                      </p:cBhvr>
                                    </p:animEffect>
                                  </p:childTnLst>
                                </p:cTn>
                              </p:par>
                            </p:childTnLst>
                          </p:cTn>
                        </p:par>
                        <p:par>
                          <p:cTn id="26" fill="hold">
                            <p:stCondLst>
                              <p:cond delay="1500"/>
                            </p:stCondLst>
                            <p:childTnLst>
                              <p:par>
                                <p:cTn id="27" presetID="53" presetClass="entr" presetSubtype="0" fill="hold" nodeType="afterEffect">
                                  <p:stCondLst>
                                    <p:cond delay="0"/>
                                  </p:stCondLst>
                                  <p:childTnLst>
                                    <p:set>
                                      <p:cBhvr>
                                        <p:cTn id="28" dur="1" fill="hold">
                                          <p:stCondLst>
                                            <p:cond delay="0"/>
                                          </p:stCondLst>
                                        </p:cTn>
                                        <p:tgtEl>
                                          <p:spTgt spid="178"/>
                                        </p:tgtEl>
                                        <p:attrNameLst>
                                          <p:attrName>style.visibility</p:attrName>
                                        </p:attrNameLst>
                                      </p:cBhvr>
                                      <p:to>
                                        <p:strVal val="visible"/>
                                      </p:to>
                                    </p:set>
                                    <p:anim calcmode="lin" valueType="num">
                                      <p:cBhvr>
                                        <p:cTn id="29" dur="500" fill="hold"/>
                                        <p:tgtEl>
                                          <p:spTgt spid="178"/>
                                        </p:tgtEl>
                                        <p:attrNameLst>
                                          <p:attrName>ppt_w</p:attrName>
                                        </p:attrNameLst>
                                      </p:cBhvr>
                                      <p:tavLst>
                                        <p:tav tm="0">
                                          <p:val>
                                            <p:fltVal val="0"/>
                                          </p:val>
                                        </p:tav>
                                        <p:tav tm="100000">
                                          <p:val>
                                            <p:strVal val="#ppt_w"/>
                                          </p:val>
                                        </p:tav>
                                      </p:tavLst>
                                    </p:anim>
                                    <p:anim calcmode="lin" valueType="num">
                                      <p:cBhvr>
                                        <p:cTn id="30" dur="500" fill="hold"/>
                                        <p:tgtEl>
                                          <p:spTgt spid="178"/>
                                        </p:tgtEl>
                                        <p:attrNameLst>
                                          <p:attrName>ppt_h</p:attrName>
                                        </p:attrNameLst>
                                      </p:cBhvr>
                                      <p:tavLst>
                                        <p:tav tm="0">
                                          <p:val>
                                            <p:fltVal val="0"/>
                                          </p:val>
                                        </p:tav>
                                        <p:tav tm="100000">
                                          <p:val>
                                            <p:strVal val="#ppt_h"/>
                                          </p:val>
                                        </p:tav>
                                      </p:tavLst>
                                    </p:anim>
                                    <p:animEffect transition="in" filter="fade">
                                      <p:cBhvr>
                                        <p:cTn id="31" dur="500"/>
                                        <p:tgtEl>
                                          <p:spTgt spid="178"/>
                                        </p:tgtEl>
                                      </p:cBhvr>
                                    </p:animEffect>
                                  </p:childTnLst>
                                </p:cTn>
                              </p:par>
                            </p:childTnLst>
                          </p:cTn>
                        </p:par>
                        <p:par>
                          <p:cTn id="32" fill="hold">
                            <p:stCondLst>
                              <p:cond delay="2000"/>
                            </p:stCondLst>
                            <p:childTnLst>
                              <p:par>
                                <p:cTn id="33" presetID="53" presetClass="entr" presetSubtype="0"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p:cTn id="35" dur="500" fill="hold"/>
                                        <p:tgtEl>
                                          <p:spTgt spid="184"/>
                                        </p:tgtEl>
                                        <p:attrNameLst>
                                          <p:attrName>ppt_w</p:attrName>
                                        </p:attrNameLst>
                                      </p:cBhvr>
                                      <p:tavLst>
                                        <p:tav tm="0">
                                          <p:val>
                                            <p:fltVal val="0"/>
                                          </p:val>
                                        </p:tav>
                                        <p:tav tm="100000">
                                          <p:val>
                                            <p:strVal val="#ppt_w"/>
                                          </p:val>
                                        </p:tav>
                                      </p:tavLst>
                                    </p:anim>
                                    <p:anim calcmode="lin" valueType="num">
                                      <p:cBhvr>
                                        <p:cTn id="36" dur="500" fill="hold"/>
                                        <p:tgtEl>
                                          <p:spTgt spid="184"/>
                                        </p:tgtEl>
                                        <p:attrNameLst>
                                          <p:attrName>ppt_h</p:attrName>
                                        </p:attrNameLst>
                                      </p:cBhvr>
                                      <p:tavLst>
                                        <p:tav tm="0">
                                          <p:val>
                                            <p:fltVal val="0"/>
                                          </p:val>
                                        </p:tav>
                                        <p:tav tm="100000">
                                          <p:val>
                                            <p:strVal val="#ppt_h"/>
                                          </p:val>
                                        </p:tav>
                                      </p:tavLst>
                                    </p:anim>
                                    <p:animEffect transition="in" filter="fade">
                                      <p:cBhvr>
                                        <p:cTn id="37" dur="500"/>
                                        <p:tgtEl>
                                          <p:spTgt spid="184"/>
                                        </p:tgtEl>
                                      </p:cBhvr>
                                    </p:animEffect>
                                  </p:childTnLst>
                                </p:cTn>
                              </p:par>
                            </p:childTnLst>
                          </p:cTn>
                        </p:par>
                        <p:par>
                          <p:cTn id="38" fill="hold">
                            <p:stCondLst>
                              <p:cond delay="2500"/>
                            </p:stCondLst>
                            <p:childTnLst>
                              <p:par>
                                <p:cTn id="39" presetID="53" presetClass="entr" presetSubtype="0" fill="hold" nodeType="afterEffect">
                                  <p:stCondLst>
                                    <p:cond delay="0"/>
                                  </p:stCondLst>
                                  <p:childTnLst>
                                    <p:set>
                                      <p:cBhvr>
                                        <p:cTn id="40" dur="1" fill="hold">
                                          <p:stCondLst>
                                            <p:cond delay="0"/>
                                          </p:stCondLst>
                                        </p:cTn>
                                        <p:tgtEl>
                                          <p:spTgt spid="183"/>
                                        </p:tgtEl>
                                        <p:attrNameLst>
                                          <p:attrName>style.visibility</p:attrName>
                                        </p:attrNameLst>
                                      </p:cBhvr>
                                      <p:to>
                                        <p:strVal val="visible"/>
                                      </p:to>
                                    </p:set>
                                    <p:anim calcmode="lin" valueType="num">
                                      <p:cBhvr>
                                        <p:cTn id="41" dur="500" fill="hold"/>
                                        <p:tgtEl>
                                          <p:spTgt spid="183"/>
                                        </p:tgtEl>
                                        <p:attrNameLst>
                                          <p:attrName>ppt_w</p:attrName>
                                        </p:attrNameLst>
                                      </p:cBhvr>
                                      <p:tavLst>
                                        <p:tav tm="0">
                                          <p:val>
                                            <p:fltVal val="0"/>
                                          </p:val>
                                        </p:tav>
                                        <p:tav tm="100000">
                                          <p:val>
                                            <p:strVal val="#ppt_w"/>
                                          </p:val>
                                        </p:tav>
                                      </p:tavLst>
                                    </p:anim>
                                    <p:anim calcmode="lin" valueType="num">
                                      <p:cBhvr>
                                        <p:cTn id="42" dur="500" fill="hold"/>
                                        <p:tgtEl>
                                          <p:spTgt spid="183"/>
                                        </p:tgtEl>
                                        <p:attrNameLst>
                                          <p:attrName>ppt_h</p:attrName>
                                        </p:attrNameLst>
                                      </p:cBhvr>
                                      <p:tavLst>
                                        <p:tav tm="0">
                                          <p:val>
                                            <p:fltVal val="0"/>
                                          </p:val>
                                        </p:tav>
                                        <p:tav tm="100000">
                                          <p:val>
                                            <p:strVal val="#ppt_h"/>
                                          </p:val>
                                        </p:tav>
                                      </p:tavLst>
                                    </p:anim>
                                    <p:animEffect transition="in" filter="fade">
                                      <p:cBhvr>
                                        <p:cTn id="43" dur="500"/>
                                        <p:tgtEl>
                                          <p:spTgt spid="183"/>
                                        </p:tgtEl>
                                      </p:cBhvr>
                                    </p:animEffect>
                                  </p:childTnLst>
                                </p:cTn>
                              </p:par>
                            </p:childTnLst>
                          </p:cTn>
                        </p:par>
                        <p:par>
                          <p:cTn id="44" fill="hold">
                            <p:stCondLst>
                              <p:cond delay="3000"/>
                            </p:stCondLst>
                            <p:childTnLst>
                              <p:par>
                                <p:cTn id="45" presetID="53" presetClass="entr" presetSubtype="0" fill="hold" nodeType="afterEffect">
                                  <p:stCondLst>
                                    <p:cond delay="0"/>
                                  </p:stCondLst>
                                  <p:childTnLst>
                                    <p:set>
                                      <p:cBhvr>
                                        <p:cTn id="46" dur="1" fill="hold">
                                          <p:stCondLst>
                                            <p:cond delay="0"/>
                                          </p:stCondLst>
                                        </p:cTn>
                                        <p:tgtEl>
                                          <p:spTgt spid="185"/>
                                        </p:tgtEl>
                                        <p:attrNameLst>
                                          <p:attrName>style.visibility</p:attrName>
                                        </p:attrNameLst>
                                      </p:cBhvr>
                                      <p:to>
                                        <p:strVal val="visible"/>
                                      </p:to>
                                    </p:set>
                                    <p:anim calcmode="lin" valueType="num">
                                      <p:cBhvr>
                                        <p:cTn id="47" dur="500" fill="hold"/>
                                        <p:tgtEl>
                                          <p:spTgt spid="185"/>
                                        </p:tgtEl>
                                        <p:attrNameLst>
                                          <p:attrName>ppt_w</p:attrName>
                                        </p:attrNameLst>
                                      </p:cBhvr>
                                      <p:tavLst>
                                        <p:tav tm="0">
                                          <p:val>
                                            <p:fltVal val="0"/>
                                          </p:val>
                                        </p:tav>
                                        <p:tav tm="100000">
                                          <p:val>
                                            <p:strVal val="#ppt_w"/>
                                          </p:val>
                                        </p:tav>
                                      </p:tavLst>
                                    </p:anim>
                                    <p:anim calcmode="lin" valueType="num">
                                      <p:cBhvr>
                                        <p:cTn id="48" dur="500" fill="hold"/>
                                        <p:tgtEl>
                                          <p:spTgt spid="185"/>
                                        </p:tgtEl>
                                        <p:attrNameLst>
                                          <p:attrName>ppt_h</p:attrName>
                                        </p:attrNameLst>
                                      </p:cBhvr>
                                      <p:tavLst>
                                        <p:tav tm="0">
                                          <p:val>
                                            <p:fltVal val="0"/>
                                          </p:val>
                                        </p:tav>
                                        <p:tav tm="100000">
                                          <p:val>
                                            <p:strVal val="#ppt_h"/>
                                          </p:val>
                                        </p:tav>
                                      </p:tavLst>
                                    </p:anim>
                                    <p:animEffect transition="in" filter="fade">
                                      <p:cBhvr>
                                        <p:cTn id="49" dur="500"/>
                                        <p:tgtEl>
                                          <p:spTgt spid="18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par>
                          <p:cTn id="55" fill="hold">
                            <p:stCondLst>
                              <p:cond delay="3500"/>
                            </p:stCondLst>
                            <p:childTnLst>
                              <p:par>
                                <p:cTn id="56" presetID="53" presetClass="entr" presetSubtype="0" fill="hold" nodeType="afterEffect">
                                  <p:stCondLst>
                                    <p:cond delay="0"/>
                                  </p:stCondLst>
                                  <p:childTnLst>
                                    <p:set>
                                      <p:cBhvr>
                                        <p:cTn id="57" dur="1" fill="hold">
                                          <p:stCondLst>
                                            <p:cond delay="0"/>
                                          </p:stCondLst>
                                        </p:cTn>
                                        <p:tgtEl>
                                          <p:spTgt spid="188"/>
                                        </p:tgtEl>
                                        <p:attrNameLst>
                                          <p:attrName>style.visibility</p:attrName>
                                        </p:attrNameLst>
                                      </p:cBhvr>
                                      <p:to>
                                        <p:strVal val="visible"/>
                                      </p:to>
                                    </p:set>
                                    <p:anim calcmode="lin" valueType="num">
                                      <p:cBhvr>
                                        <p:cTn id="58" dur="500" fill="hold"/>
                                        <p:tgtEl>
                                          <p:spTgt spid="188"/>
                                        </p:tgtEl>
                                        <p:attrNameLst>
                                          <p:attrName>ppt_w</p:attrName>
                                        </p:attrNameLst>
                                      </p:cBhvr>
                                      <p:tavLst>
                                        <p:tav tm="0">
                                          <p:val>
                                            <p:fltVal val="0"/>
                                          </p:val>
                                        </p:tav>
                                        <p:tav tm="100000">
                                          <p:val>
                                            <p:strVal val="#ppt_w"/>
                                          </p:val>
                                        </p:tav>
                                      </p:tavLst>
                                    </p:anim>
                                    <p:anim calcmode="lin" valueType="num">
                                      <p:cBhvr>
                                        <p:cTn id="59" dur="500" fill="hold"/>
                                        <p:tgtEl>
                                          <p:spTgt spid="188"/>
                                        </p:tgtEl>
                                        <p:attrNameLst>
                                          <p:attrName>ppt_h</p:attrName>
                                        </p:attrNameLst>
                                      </p:cBhvr>
                                      <p:tavLst>
                                        <p:tav tm="0">
                                          <p:val>
                                            <p:fltVal val="0"/>
                                          </p:val>
                                        </p:tav>
                                        <p:tav tm="100000">
                                          <p:val>
                                            <p:strVal val="#ppt_h"/>
                                          </p:val>
                                        </p:tav>
                                      </p:tavLst>
                                    </p:anim>
                                    <p:animEffect transition="in" filter="fade">
                                      <p:cBhvr>
                                        <p:cTn id="60" dur="500"/>
                                        <p:tgtEl>
                                          <p:spTgt spid="188"/>
                                        </p:tgtEl>
                                      </p:cBhvr>
                                    </p:animEffect>
                                  </p:childTnLst>
                                </p:cTn>
                              </p:par>
                            </p:childTnLst>
                          </p:cTn>
                        </p:par>
                        <p:par>
                          <p:cTn id="61" fill="hold">
                            <p:stCondLst>
                              <p:cond delay="4000"/>
                            </p:stCondLst>
                            <p:childTnLst>
                              <p:par>
                                <p:cTn id="62" presetID="53" presetClass="entr" presetSubtype="0" fill="hold" nodeType="afterEffect">
                                  <p:stCondLst>
                                    <p:cond delay="0"/>
                                  </p:stCondLst>
                                  <p:childTnLst>
                                    <p:set>
                                      <p:cBhvr>
                                        <p:cTn id="63" dur="1" fill="hold">
                                          <p:stCondLst>
                                            <p:cond delay="0"/>
                                          </p:stCondLst>
                                        </p:cTn>
                                        <p:tgtEl>
                                          <p:spTgt spid="194"/>
                                        </p:tgtEl>
                                        <p:attrNameLst>
                                          <p:attrName>style.visibility</p:attrName>
                                        </p:attrNameLst>
                                      </p:cBhvr>
                                      <p:to>
                                        <p:strVal val="visible"/>
                                      </p:to>
                                    </p:set>
                                    <p:anim calcmode="lin" valueType="num">
                                      <p:cBhvr>
                                        <p:cTn id="64" dur="500" fill="hold"/>
                                        <p:tgtEl>
                                          <p:spTgt spid="194"/>
                                        </p:tgtEl>
                                        <p:attrNameLst>
                                          <p:attrName>ppt_w</p:attrName>
                                        </p:attrNameLst>
                                      </p:cBhvr>
                                      <p:tavLst>
                                        <p:tav tm="0">
                                          <p:val>
                                            <p:fltVal val="0"/>
                                          </p:val>
                                        </p:tav>
                                        <p:tav tm="100000">
                                          <p:val>
                                            <p:strVal val="#ppt_w"/>
                                          </p:val>
                                        </p:tav>
                                      </p:tavLst>
                                    </p:anim>
                                    <p:anim calcmode="lin" valueType="num">
                                      <p:cBhvr>
                                        <p:cTn id="65" dur="500" fill="hold"/>
                                        <p:tgtEl>
                                          <p:spTgt spid="194"/>
                                        </p:tgtEl>
                                        <p:attrNameLst>
                                          <p:attrName>ppt_h</p:attrName>
                                        </p:attrNameLst>
                                      </p:cBhvr>
                                      <p:tavLst>
                                        <p:tav tm="0">
                                          <p:val>
                                            <p:fltVal val="0"/>
                                          </p:val>
                                        </p:tav>
                                        <p:tav tm="100000">
                                          <p:val>
                                            <p:strVal val="#ppt_h"/>
                                          </p:val>
                                        </p:tav>
                                      </p:tavLst>
                                    </p:anim>
                                    <p:animEffect transition="in" filter="fade">
                                      <p:cBhvr>
                                        <p:cTn id="66" dur="500"/>
                                        <p:tgtEl>
                                          <p:spTgt spid="194"/>
                                        </p:tgtEl>
                                      </p:cBhvr>
                                    </p:animEffect>
                                  </p:childTnLst>
                                </p:cTn>
                              </p:par>
                            </p:childTnLst>
                          </p:cTn>
                        </p:par>
                        <p:par>
                          <p:cTn id="67" fill="hold">
                            <p:stCondLst>
                              <p:cond delay="4500"/>
                            </p:stCondLst>
                            <p:childTnLst>
                              <p:par>
                                <p:cTn id="68" presetID="53" presetClass="entr" presetSubtype="0" fill="hold" nodeType="afterEffect">
                                  <p:stCondLst>
                                    <p:cond delay="0"/>
                                  </p:stCondLst>
                                  <p:childTnLst>
                                    <p:set>
                                      <p:cBhvr>
                                        <p:cTn id="69" dur="1" fill="hold">
                                          <p:stCondLst>
                                            <p:cond delay="0"/>
                                          </p:stCondLst>
                                        </p:cTn>
                                        <p:tgtEl>
                                          <p:spTgt spid="197"/>
                                        </p:tgtEl>
                                        <p:attrNameLst>
                                          <p:attrName>style.visibility</p:attrName>
                                        </p:attrNameLst>
                                      </p:cBhvr>
                                      <p:to>
                                        <p:strVal val="visible"/>
                                      </p:to>
                                    </p:set>
                                    <p:anim calcmode="lin" valueType="num">
                                      <p:cBhvr>
                                        <p:cTn id="70" dur="500" fill="hold"/>
                                        <p:tgtEl>
                                          <p:spTgt spid="197"/>
                                        </p:tgtEl>
                                        <p:attrNameLst>
                                          <p:attrName>ppt_w</p:attrName>
                                        </p:attrNameLst>
                                      </p:cBhvr>
                                      <p:tavLst>
                                        <p:tav tm="0">
                                          <p:val>
                                            <p:fltVal val="0"/>
                                          </p:val>
                                        </p:tav>
                                        <p:tav tm="100000">
                                          <p:val>
                                            <p:strVal val="#ppt_w"/>
                                          </p:val>
                                        </p:tav>
                                      </p:tavLst>
                                    </p:anim>
                                    <p:anim calcmode="lin" valueType="num">
                                      <p:cBhvr>
                                        <p:cTn id="71" dur="500" fill="hold"/>
                                        <p:tgtEl>
                                          <p:spTgt spid="197"/>
                                        </p:tgtEl>
                                        <p:attrNameLst>
                                          <p:attrName>ppt_h</p:attrName>
                                        </p:attrNameLst>
                                      </p:cBhvr>
                                      <p:tavLst>
                                        <p:tav tm="0">
                                          <p:val>
                                            <p:fltVal val="0"/>
                                          </p:val>
                                        </p:tav>
                                        <p:tav tm="100000">
                                          <p:val>
                                            <p:strVal val="#ppt_h"/>
                                          </p:val>
                                        </p:tav>
                                      </p:tavLst>
                                    </p:anim>
                                    <p:animEffect transition="in" filter="fade">
                                      <p:cBhvr>
                                        <p:cTn id="72" dur="500"/>
                                        <p:tgtEl>
                                          <p:spTgt spid="197"/>
                                        </p:tgtEl>
                                      </p:cBhvr>
                                    </p:animEffect>
                                  </p:childTnLst>
                                </p:cTn>
                              </p:par>
                            </p:childTnLst>
                          </p:cTn>
                        </p:par>
                        <p:par>
                          <p:cTn id="73" fill="hold">
                            <p:stCondLst>
                              <p:cond delay="5000"/>
                            </p:stCondLst>
                            <p:childTnLst>
                              <p:par>
                                <p:cTn id="74" presetID="53" presetClass="entr" presetSubtype="0" fill="hold" nodeType="afterEffect">
                                  <p:stCondLst>
                                    <p:cond delay="0"/>
                                  </p:stCondLst>
                                  <p:childTnLst>
                                    <p:set>
                                      <p:cBhvr>
                                        <p:cTn id="75" dur="1" fill="hold">
                                          <p:stCondLst>
                                            <p:cond delay="0"/>
                                          </p:stCondLst>
                                        </p:cTn>
                                        <p:tgtEl>
                                          <p:spTgt spid="203"/>
                                        </p:tgtEl>
                                        <p:attrNameLst>
                                          <p:attrName>style.visibility</p:attrName>
                                        </p:attrNameLst>
                                      </p:cBhvr>
                                      <p:to>
                                        <p:strVal val="visible"/>
                                      </p:to>
                                    </p:set>
                                    <p:anim calcmode="lin" valueType="num">
                                      <p:cBhvr>
                                        <p:cTn id="76" dur="500" fill="hold"/>
                                        <p:tgtEl>
                                          <p:spTgt spid="203"/>
                                        </p:tgtEl>
                                        <p:attrNameLst>
                                          <p:attrName>ppt_w</p:attrName>
                                        </p:attrNameLst>
                                      </p:cBhvr>
                                      <p:tavLst>
                                        <p:tav tm="0">
                                          <p:val>
                                            <p:fltVal val="0"/>
                                          </p:val>
                                        </p:tav>
                                        <p:tav tm="100000">
                                          <p:val>
                                            <p:strVal val="#ppt_w"/>
                                          </p:val>
                                        </p:tav>
                                      </p:tavLst>
                                    </p:anim>
                                    <p:anim calcmode="lin" valueType="num">
                                      <p:cBhvr>
                                        <p:cTn id="77" dur="500" fill="hold"/>
                                        <p:tgtEl>
                                          <p:spTgt spid="203"/>
                                        </p:tgtEl>
                                        <p:attrNameLst>
                                          <p:attrName>ppt_h</p:attrName>
                                        </p:attrNameLst>
                                      </p:cBhvr>
                                      <p:tavLst>
                                        <p:tav tm="0">
                                          <p:val>
                                            <p:fltVal val="0"/>
                                          </p:val>
                                        </p:tav>
                                        <p:tav tm="100000">
                                          <p:val>
                                            <p:strVal val="#ppt_h"/>
                                          </p:val>
                                        </p:tav>
                                      </p:tavLst>
                                    </p:anim>
                                    <p:animEffect transition="in" filter="fade">
                                      <p:cBhvr>
                                        <p:cTn id="78" dur="500"/>
                                        <p:tgtEl>
                                          <p:spTgt spid="203"/>
                                        </p:tgtEl>
                                      </p:cBhvr>
                                    </p:animEffect>
                                  </p:childTnLst>
                                </p:cTn>
                              </p:par>
                            </p:childTnLst>
                          </p:cTn>
                        </p:par>
                        <p:par>
                          <p:cTn id="79" fill="hold">
                            <p:stCondLst>
                              <p:cond delay="5500"/>
                            </p:stCondLst>
                            <p:childTnLst>
                              <p:par>
                                <p:cTn id="80" presetID="53" presetClass="entr" presetSubtype="0" fill="hold" nodeType="afterEffect">
                                  <p:stCondLst>
                                    <p:cond delay="0"/>
                                  </p:stCondLst>
                                  <p:childTnLst>
                                    <p:set>
                                      <p:cBhvr>
                                        <p:cTn id="81" dur="1" fill="hold">
                                          <p:stCondLst>
                                            <p:cond delay="0"/>
                                          </p:stCondLst>
                                        </p:cTn>
                                        <p:tgtEl>
                                          <p:spTgt spid="200"/>
                                        </p:tgtEl>
                                        <p:attrNameLst>
                                          <p:attrName>style.visibility</p:attrName>
                                        </p:attrNameLst>
                                      </p:cBhvr>
                                      <p:to>
                                        <p:strVal val="visible"/>
                                      </p:to>
                                    </p:set>
                                    <p:anim calcmode="lin" valueType="num">
                                      <p:cBhvr>
                                        <p:cTn id="82" dur="500" fill="hold"/>
                                        <p:tgtEl>
                                          <p:spTgt spid="200"/>
                                        </p:tgtEl>
                                        <p:attrNameLst>
                                          <p:attrName>ppt_w</p:attrName>
                                        </p:attrNameLst>
                                      </p:cBhvr>
                                      <p:tavLst>
                                        <p:tav tm="0">
                                          <p:val>
                                            <p:fltVal val="0"/>
                                          </p:val>
                                        </p:tav>
                                        <p:tav tm="100000">
                                          <p:val>
                                            <p:strVal val="#ppt_w"/>
                                          </p:val>
                                        </p:tav>
                                      </p:tavLst>
                                    </p:anim>
                                    <p:anim calcmode="lin" valueType="num">
                                      <p:cBhvr>
                                        <p:cTn id="83" dur="500" fill="hold"/>
                                        <p:tgtEl>
                                          <p:spTgt spid="200"/>
                                        </p:tgtEl>
                                        <p:attrNameLst>
                                          <p:attrName>ppt_h</p:attrName>
                                        </p:attrNameLst>
                                      </p:cBhvr>
                                      <p:tavLst>
                                        <p:tav tm="0">
                                          <p:val>
                                            <p:fltVal val="0"/>
                                          </p:val>
                                        </p:tav>
                                        <p:tav tm="100000">
                                          <p:val>
                                            <p:strVal val="#ppt_h"/>
                                          </p:val>
                                        </p:tav>
                                      </p:tavLst>
                                    </p:anim>
                                    <p:animEffect transition="in" filter="fade">
                                      <p:cBhvr>
                                        <p:cTn id="84" dur="500"/>
                                        <p:tgtEl>
                                          <p:spTgt spid="200"/>
                                        </p:tgtEl>
                                      </p:cBhvr>
                                    </p:animEffect>
                                  </p:childTnLst>
                                </p:cTn>
                              </p:par>
                            </p:childTnLst>
                          </p:cTn>
                        </p:par>
                        <p:par>
                          <p:cTn id="85" fill="hold">
                            <p:stCondLst>
                              <p:cond delay="6000"/>
                            </p:stCondLst>
                            <p:childTnLst>
                              <p:par>
                                <p:cTn id="86" presetID="53" presetClass="entr" presetSubtype="0" fill="hold" nodeType="afterEffect">
                                  <p:stCondLst>
                                    <p:cond delay="0"/>
                                  </p:stCondLst>
                                  <p:childTnLst>
                                    <p:set>
                                      <p:cBhvr>
                                        <p:cTn id="87" dur="1" fill="hold">
                                          <p:stCondLst>
                                            <p:cond delay="0"/>
                                          </p:stCondLst>
                                        </p:cTn>
                                        <p:tgtEl>
                                          <p:spTgt spid="206"/>
                                        </p:tgtEl>
                                        <p:attrNameLst>
                                          <p:attrName>style.visibility</p:attrName>
                                        </p:attrNameLst>
                                      </p:cBhvr>
                                      <p:to>
                                        <p:strVal val="visible"/>
                                      </p:to>
                                    </p:set>
                                    <p:anim calcmode="lin" valueType="num">
                                      <p:cBhvr>
                                        <p:cTn id="88" dur="500" fill="hold"/>
                                        <p:tgtEl>
                                          <p:spTgt spid="206"/>
                                        </p:tgtEl>
                                        <p:attrNameLst>
                                          <p:attrName>ppt_w</p:attrName>
                                        </p:attrNameLst>
                                      </p:cBhvr>
                                      <p:tavLst>
                                        <p:tav tm="0">
                                          <p:val>
                                            <p:fltVal val="0"/>
                                          </p:val>
                                        </p:tav>
                                        <p:tav tm="100000">
                                          <p:val>
                                            <p:strVal val="#ppt_w"/>
                                          </p:val>
                                        </p:tav>
                                      </p:tavLst>
                                    </p:anim>
                                    <p:anim calcmode="lin" valueType="num">
                                      <p:cBhvr>
                                        <p:cTn id="89" dur="500" fill="hold"/>
                                        <p:tgtEl>
                                          <p:spTgt spid="206"/>
                                        </p:tgtEl>
                                        <p:attrNameLst>
                                          <p:attrName>ppt_h</p:attrName>
                                        </p:attrNameLst>
                                      </p:cBhvr>
                                      <p:tavLst>
                                        <p:tav tm="0">
                                          <p:val>
                                            <p:fltVal val="0"/>
                                          </p:val>
                                        </p:tav>
                                        <p:tav tm="100000">
                                          <p:val>
                                            <p:strVal val="#ppt_h"/>
                                          </p:val>
                                        </p:tav>
                                      </p:tavLst>
                                    </p:anim>
                                    <p:animEffect transition="in" filter="fade">
                                      <p:cBhvr>
                                        <p:cTn id="90" dur="500"/>
                                        <p:tgtEl>
                                          <p:spTgt spid="206"/>
                                        </p:tgtEl>
                                      </p:cBhvr>
                                    </p:animEffect>
                                  </p:childTnLst>
                                </p:cTn>
                              </p:par>
                            </p:childTnLst>
                          </p:cTn>
                        </p:par>
                        <p:par>
                          <p:cTn id="91" fill="hold">
                            <p:stCondLst>
                              <p:cond delay="6500"/>
                            </p:stCondLst>
                            <p:childTnLst>
                              <p:par>
                                <p:cTn id="92" presetID="53" presetClass="entr" presetSubtype="0" fill="hold" nodeType="afterEffect">
                                  <p:stCondLst>
                                    <p:cond delay="0"/>
                                  </p:stCondLst>
                                  <p:childTnLst>
                                    <p:set>
                                      <p:cBhvr>
                                        <p:cTn id="93" dur="1" fill="hold">
                                          <p:stCondLst>
                                            <p:cond delay="0"/>
                                          </p:stCondLst>
                                        </p:cTn>
                                        <p:tgtEl>
                                          <p:spTgt spid="214"/>
                                        </p:tgtEl>
                                        <p:attrNameLst>
                                          <p:attrName>style.visibility</p:attrName>
                                        </p:attrNameLst>
                                      </p:cBhvr>
                                      <p:to>
                                        <p:strVal val="visible"/>
                                      </p:to>
                                    </p:set>
                                    <p:anim calcmode="lin" valueType="num">
                                      <p:cBhvr>
                                        <p:cTn id="94" dur="500" fill="hold"/>
                                        <p:tgtEl>
                                          <p:spTgt spid="214"/>
                                        </p:tgtEl>
                                        <p:attrNameLst>
                                          <p:attrName>ppt_w</p:attrName>
                                        </p:attrNameLst>
                                      </p:cBhvr>
                                      <p:tavLst>
                                        <p:tav tm="0">
                                          <p:val>
                                            <p:fltVal val="0"/>
                                          </p:val>
                                        </p:tav>
                                        <p:tav tm="100000">
                                          <p:val>
                                            <p:strVal val="#ppt_w"/>
                                          </p:val>
                                        </p:tav>
                                      </p:tavLst>
                                    </p:anim>
                                    <p:anim calcmode="lin" valueType="num">
                                      <p:cBhvr>
                                        <p:cTn id="95" dur="500" fill="hold"/>
                                        <p:tgtEl>
                                          <p:spTgt spid="214"/>
                                        </p:tgtEl>
                                        <p:attrNameLst>
                                          <p:attrName>ppt_h</p:attrName>
                                        </p:attrNameLst>
                                      </p:cBhvr>
                                      <p:tavLst>
                                        <p:tav tm="0">
                                          <p:val>
                                            <p:fltVal val="0"/>
                                          </p:val>
                                        </p:tav>
                                        <p:tav tm="100000">
                                          <p:val>
                                            <p:strVal val="#ppt_h"/>
                                          </p:val>
                                        </p:tav>
                                      </p:tavLst>
                                    </p:anim>
                                    <p:animEffect transition="in" filter="fade">
                                      <p:cBhvr>
                                        <p:cTn id="9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13:18-38</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1929</TotalTime>
  <Words>638</Words>
  <Application>Microsoft Office PowerPoint</Application>
  <PresentationFormat>On-screen Show (4:3)</PresentationFormat>
  <Paragraphs>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Yorker</vt:lpstr>
      <vt:lpstr>Times New Roman</vt:lpstr>
      <vt:lpstr>AR ESSENCE</vt:lpstr>
      <vt:lpstr>Aharoni</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154</cp:revision>
  <dcterms:created xsi:type="dcterms:W3CDTF">2010-12-23T12:32:57Z</dcterms:created>
  <dcterms:modified xsi:type="dcterms:W3CDTF">2011-01-05T20:48:08Z</dcterms:modified>
</cp:coreProperties>
</file>