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7" r:id="rId2"/>
    <p:sldId id="268" r:id="rId3"/>
    <p:sldId id="269" r:id="rId4"/>
    <p:sldId id="257" r:id="rId5"/>
    <p:sldId id="284" r:id="rId6"/>
    <p:sldId id="283" r:id="rId7"/>
    <p:sldId id="270" r:id="rId8"/>
    <p:sldId id="271" r:id="rId9"/>
    <p:sldId id="272" r:id="rId10"/>
    <p:sldId id="273" r:id="rId11"/>
    <p:sldId id="274" r:id="rId12"/>
    <p:sldId id="285" r:id="rId13"/>
    <p:sldId id="286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embeddedFontLst>
    <p:embeddedFont>
      <p:font typeface="Times New Yorker" charset="0"/>
      <p:regular r:id="rId21"/>
    </p:embeddedFont>
    <p:embeddedFont>
      <p:font typeface="AR ESSENCE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633D22"/>
    <a:srgbClr val="634722"/>
    <a:srgbClr val="7B5429"/>
    <a:srgbClr val="482400"/>
    <a:srgbClr val="FFFFFF"/>
    <a:srgbClr val="663300"/>
    <a:srgbClr val="2E1700"/>
    <a:srgbClr val="C050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(and greatest) of seven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 am"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statements in John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91458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6:35; 8:12; 10:7, 11; </a:t>
            </a:r>
            <a:r>
              <a:rPr lang="en-US" sz="3200" dirty="0" smtClean="0"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11:25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; 14:6; 15:1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9966" y="191719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11:25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 build="allAtOnce"/>
      <p:bldP spid="12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Never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ē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"no way, Jose`"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Gandhi (15 yr. before his death):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 must tell you in all humility that Hinduism, as I know it, entirely satisfies my soul.  It fills my whole being, and I find a solace in the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Bhagavad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Upanishads that I miss even in the Sermon on the Mount,"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389055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"My days are numbered, I am not likely to live very long - perhaps a year or a little more. For the first time in fifty years I find my-self in the slough of despond. All about me is darkness; I am praying for light."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Loved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phileō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Lazarus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a form of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Eliezer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 is my help or comfort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8929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Epicurus 341 BC - 270 BC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"While I am, death is not; and when death is, I am not. Therefore, I am not concerned with death."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Groucho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Marx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“I’m not scared of dying, I just don’t want to be there when it happens.</a:t>
            </a:r>
            <a:endParaRPr lang="en-US" sz="3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Love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phileō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Loved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agapaō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phileō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plus volition, determination and commitment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11:1-45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1391</TotalTime>
  <Words>259</Words>
  <Application>Microsoft Office PowerPoint</Application>
  <PresentationFormat>On-screen Show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73</cp:revision>
  <dcterms:created xsi:type="dcterms:W3CDTF">2010-11-17T12:46:27Z</dcterms:created>
  <dcterms:modified xsi:type="dcterms:W3CDTF">2010-11-21T15:22:06Z</dcterms:modified>
</cp:coreProperties>
</file>