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3" r:id="rId2"/>
    <p:sldId id="275" r:id="rId3"/>
    <p:sldId id="276" r:id="rId4"/>
    <p:sldId id="273" r:id="rId5"/>
    <p:sldId id="269" r:id="rId6"/>
    <p:sldId id="268" r:id="rId7"/>
    <p:sldId id="274" r:id="rId8"/>
    <p:sldId id="277" r:id="rId9"/>
    <p:sldId id="278" r:id="rId10"/>
    <p:sldId id="257" r:id="rId11"/>
    <p:sldId id="270" r:id="rId12"/>
    <p:sldId id="271" r:id="rId13"/>
    <p:sldId id="272" r:id="rId14"/>
    <p:sldId id="279" r:id="rId15"/>
    <p:sldId id="280" r:id="rId16"/>
    <p:sldId id="281" r:id="rId17"/>
    <p:sldId id="282" r:id="rId18"/>
  </p:sldIdLst>
  <p:sldSz cx="9144000" cy="6858000" type="screen4x3"/>
  <p:notesSz cx="6858000" cy="9144000"/>
  <p:embeddedFontLst>
    <p:embeddedFont>
      <p:font typeface="Times New Yorker" charset="0"/>
      <p:regular r:id="rId19"/>
    </p:embeddedFont>
    <p:embeddedFont>
      <p:font typeface="AR ESSENCE"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000000"/>
    <a:srgbClr val="482400"/>
    <a:srgbClr val="FFFFFF"/>
    <a:srgbClr val="663300"/>
    <a:srgbClr val="2E1700"/>
    <a:srgbClr val="C050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9" autoAdjust="0"/>
  </p:normalViewPr>
  <p:slideViewPr>
    <p:cSldViewPr>
      <p:cViewPr>
        <p:scale>
          <a:sx n="70" d="100"/>
          <a:sy n="70" d="100"/>
        </p:scale>
        <p:origin x="-2166" y="-9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8/9/2010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8/9/2010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8/9/2010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8/9/2010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F23A8-8241-4E4E-A7B2-A7973A729C1B}" type="datetimeFigureOut">
              <a:rPr lang="en-US" smtClean="0"/>
              <a:pPr/>
              <a:t>8/9/2010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F23A8-8241-4E4E-A7B2-A7973A729C1B}" type="datetimeFigureOut">
              <a:rPr lang="en-US" smtClean="0"/>
              <a:pPr/>
              <a:t>8/9/2010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F23A8-8241-4E4E-A7B2-A7973A729C1B}" type="datetimeFigureOut">
              <a:rPr lang="en-US" smtClean="0"/>
              <a:pPr/>
              <a:t>8/9/2010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F23A8-8241-4E4E-A7B2-A7973A729C1B}" type="datetimeFigureOut">
              <a:rPr lang="en-US" smtClean="0"/>
              <a:pPr/>
              <a:t>8/9/2010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F23A8-8241-4E4E-A7B2-A7973A729C1B}" type="datetimeFigureOut">
              <a:rPr lang="en-US" smtClean="0"/>
              <a:pPr/>
              <a:t>8/9/2010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8/9/2010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8/9/2010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F23A8-8241-4E4E-A7B2-A7973A729C1B}" type="datetimeFigureOut">
              <a:rPr lang="en-US" smtClean="0"/>
              <a:pPr/>
              <a:t>8/9/2010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6923D-D558-4435-B725-A84DB54A1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grpSp>
        <p:nvGrpSpPr>
          <p:cNvPr id="12" name="Group 11"/>
          <p:cNvGrpSpPr/>
          <p:nvPr/>
        </p:nvGrpSpPr>
        <p:grpSpPr>
          <a:xfrm>
            <a:off x="1447800" y="1066800"/>
            <a:ext cx="5486400" cy="4419600"/>
            <a:chOff x="1447800" y="1066800"/>
            <a:chExt cx="5486400" cy="4419600"/>
          </a:xfrm>
        </p:grpSpPr>
        <p:sp>
          <p:nvSpPr>
            <p:cNvPr id="11" name="Rectangle 10"/>
            <p:cNvSpPr/>
            <p:nvPr/>
          </p:nvSpPr>
          <p:spPr>
            <a:xfrm>
              <a:off x="1447800" y="1066800"/>
              <a:ext cx="5486400" cy="44196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srcRect/>
            <a:stretch>
              <a:fillRect/>
            </a:stretch>
          </p:blipFill>
          <p:spPr bwMode="auto">
            <a:xfrm>
              <a:off x="1600200" y="1219200"/>
              <a:ext cx="5181600" cy="4145280"/>
            </a:xfrm>
            <a:prstGeom prst="rect">
              <a:avLst/>
            </a:prstGeom>
            <a:noFill/>
            <a:ln w="9525">
              <a:noFill/>
              <a:miter lim="800000"/>
              <a:headEnd/>
              <a:tailEnd/>
            </a:ln>
          </p:spPr>
        </p:pic>
      </p:gr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TextBox 5"/>
          <p:cNvSpPr txBox="1"/>
          <p:nvPr/>
        </p:nvSpPr>
        <p:spPr>
          <a:xfrm>
            <a:off x="457200" y="914400"/>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Col. 1:17 ~ </a:t>
            </a:r>
            <a:r>
              <a:rPr lang="en-US" sz="3200" dirty="0" smtClean="0">
                <a:effectLst>
                  <a:outerShdw blurRad="38100" dist="38100" dir="2700000" algn="tl">
                    <a:srgbClr val="000000">
                      <a:alpha val="43137"/>
                    </a:srgbClr>
                  </a:outerShdw>
                </a:effectLst>
                <a:latin typeface="+mj-lt"/>
              </a:rPr>
              <a:t>And He is before all things, and in Him all things consist.</a:t>
            </a:r>
            <a:endParaRPr lang="en-US" sz="3200" i="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1808" y="914400"/>
            <a:ext cx="16764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Father</a:t>
            </a:r>
            <a:endParaRPr lang="en-US" sz="3200" i="1" dirty="0">
              <a:solidFill>
                <a:schemeClr val="bg1"/>
              </a:solidFill>
              <a:effectLst>
                <a:outerShdw blurRad="38100" dist="38100" dir="2700000" algn="tl">
                  <a:srgbClr val="000000">
                    <a:alpha val="43137"/>
                  </a:srgbClr>
                </a:outerShdw>
              </a:effectLst>
              <a:latin typeface="AR ESSENCE" pitchFamily="2" charset="0"/>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TextBox 5"/>
          <p:cNvSpPr txBox="1"/>
          <p:nvPr/>
        </p:nvSpPr>
        <p:spPr>
          <a:xfrm>
            <a:off x="457200" y="914400"/>
            <a:ext cx="7620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Not</a:t>
            </a:r>
            <a:endParaRPr lang="en-US" sz="3200" i="1" dirty="0">
              <a:solidFill>
                <a:schemeClr val="bg1"/>
              </a:solidFill>
              <a:effectLst>
                <a:outerShdw blurRad="38100" dist="38100" dir="2700000" algn="tl">
                  <a:srgbClr val="000000">
                    <a:alpha val="43137"/>
                  </a:srgbClr>
                </a:outerShdw>
              </a:effectLst>
              <a:latin typeface="AR ESSENCE" pitchFamily="2" charset="0"/>
            </a:endParaRPr>
          </a:p>
        </p:txBody>
      </p:sp>
      <p:sp>
        <p:nvSpPr>
          <p:cNvPr id="7" name="TextBox 6"/>
          <p:cNvSpPr txBox="1"/>
          <p:nvPr/>
        </p:nvSpPr>
        <p:spPr>
          <a:xfrm>
            <a:off x="1017896" y="914400"/>
            <a:ext cx="685800" cy="584775"/>
          </a:xfrm>
          <a:prstGeom prst="rect">
            <a:avLst/>
          </a:prstGeom>
          <a:noFill/>
        </p:spPr>
        <p:txBody>
          <a:bodyPr wrap="square" rtlCol="0">
            <a:spAutoFit/>
          </a:bodyPr>
          <a:lstStyle/>
          <a:p>
            <a:r>
              <a:rPr lang="en-US" sz="3200" i="1" dirty="0" smtClean="0">
                <a:solidFill>
                  <a:schemeClr val="bg1"/>
                </a:solidFill>
                <a:effectLst>
                  <a:outerShdw blurRad="38100" dist="38100" dir="2700000" algn="tl">
                    <a:srgbClr val="000000">
                      <a:alpha val="43137"/>
                    </a:srgbClr>
                  </a:outerShdw>
                </a:effectLst>
                <a:latin typeface="AR ESSENCE" pitchFamily="2" charset="0"/>
              </a:rPr>
              <a:t>the</a:t>
            </a:r>
            <a:endParaRPr lang="en-US" sz="3200" i="1" dirty="0">
              <a:solidFill>
                <a:schemeClr val="bg1"/>
              </a:solidFill>
              <a:effectLst>
                <a:outerShdw blurRad="38100" dist="38100" dir="2700000" algn="tl">
                  <a:srgbClr val="000000">
                    <a:alpha val="43137"/>
                  </a:srgbClr>
                </a:outerShdw>
              </a:effectLst>
              <a:latin typeface="AR ESSENCE" pitchFamily="2" charset="0"/>
            </a:endParaRPr>
          </a:p>
        </p:txBody>
      </p:sp>
      <p:sp>
        <p:nvSpPr>
          <p:cNvPr id="8" name="TextBox 7"/>
          <p:cNvSpPr txBox="1"/>
          <p:nvPr/>
        </p:nvSpPr>
        <p:spPr>
          <a:xfrm>
            <a:off x="457200" y="914400"/>
            <a:ext cx="7620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But</a:t>
            </a:r>
            <a:endParaRPr lang="en-US" sz="3200" i="1" dirty="0">
              <a:solidFill>
                <a:schemeClr val="bg1"/>
              </a:solidFill>
              <a:effectLst>
                <a:outerShdw blurRad="38100" dist="38100" dir="2700000" algn="tl">
                  <a:srgbClr val="000000">
                    <a:alpha val="43137"/>
                  </a:srgbClr>
                </a:outerShdw>
              </a:effectLst>
              <a:latin typeface="AR ESSENCE" pitchFamily="2" charset="0"/>
            </a:endParaRPr>
          </a:p>
        </p:txBody>
      </p:sp>
      <p:sp>
        <p:nvSpPr>
          <p:cNvPr id="9" name="TextBox 8"/>
          <p:cNvSpPr txBox="1"/>
          <p:nvPr/>
        </p:nvSpPr>
        <p:spPr>
          <a:xfrm>
            <a:off x="1045192" y="914400"/>
            <a:ext cx="685800" cy="584775"/>
          </a:xfrm>
          <a:prstGeom prst="rect">
            <a:avLst/>
          </a:prstGeom>
          <a:noFill/>
        </p:spPr>
        <p:txBody>
          <a:bodyPr wrap="square" rtlCol="0">
            <a:spAutoFit/>
          </a:bodyPr>
          <a:lstStyle/>
          <a:p>
            <a:r>
              <a:rPr lang="en-US" sz="3200" i="1" dirty="0" smtClean="0">
                <a:solidFill>
                  <a:schemeClr val="bg1"/>
                </a:solidFill>
                <a:effectLst>
                  <a:outerShdw blurRad="38100" dist="38100" dir="2700000" algn="tl">
                    <a:srgbClr val="000000">
                      <a:alpha val="43137"/>
                    </a:srgbClr>
                  </a:outerShdw>
                </a:effectLst>
                <a:latin typeface="AR ESSENCE" pitchFamily="2" charset="0"/>
              </a:rPr>
              <a:t>My</a:t>
            </a:r>
            <a:endParaRPr lang="en-US" sz="3200" i="1" dirty="0">
              <a:solidFill>
                <a:schemeClr val="bg1"/>
              </a:solidFill>
              <a:effectLst>
                <a:outerShdw blurRad="38100" dist="38100" dir="2700000" algn="tl">
                  <a:srgbClr val="000000">
                    <a:alpha val="43137"/>
                  </a:srgbClr>
                </a:outerShdw>
              </a:effectLst>
              <a:latin typeface="AR ESSENCE"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6">
                                            <p:txEl>
                                              <p:pRg st="0" end="0"/>
                                            </p:txEl>
                                          </p:spTgt>
                                        </p:tgtEl>
                                      </p:cBhvr>
                                    </p:animEffect>
                                  </p:childTnLst>
                                </p:cTn>
                              </p:par>
                              <p:par>
                                <p:cTn id="14" presetID="53" presetClass="entr" presetSubtype="0" fill="hold"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p:cTn id="16"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7">
                                            <p:txEl>
                                              <p:pRg st="0" end="0"/>
                                            </p:txEl>
                                          </p:spTgt>
                                        </p:tgtEl>
                                      </p:cBhvr>
                                    </p:animEffect>
                                  </p:childTnLst>
                                </p:cTn>
                              </p:par>
                              <p:par>
                                <p:cTn id="19" presetID="53"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0" nodeType="clickEffect">
                                  <p:stCondLst>
                                    <p:cond delay="0"/>
                                  </p:stCondLst>
                                  <p:childTnLst>
                                    <p:animEffect transition="out" filter="dissolve">
                                      <p:cBhvr>
                                        <p:cTn id="27" dur="500"/>
                                        <p:tgtEl>
                                          <p:spTgt spid="6">
                                            <p:txEl>
                                              <p:pRg st="0" end="0"/>
                                            </p:txEl>
                                          </p:spTgt>
                                        </p:tgtEl>
                                      </p:cBhvr>
                                    </p:animEffect>
                                    <p:set>
                                      <p:cBhvr>
                                        <p:cTn id="28" dur="1" fill="hold">
                                          <p:stCondLst>
                                            <p:cond delay="499"/>
                                          </p:stCondLst>
                                        </p:cTn>
                                        <p:tgtEl>
                                          <p:spTgt spid="6">
                                            <p:txEl>
                                              <p:pRg st="0" end="0"/>
                                            </p:txEl>
                                          </p:spTgt>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7">
                                            <p:txEl>
                                              <p:pRg st="0" end="0"/>
                                            </p:txEl>
                                          </p:spTgt>
                                        </p:tgtEl>
                                      </p:cBhvr>
                                    </p:animEffect>
                                    <p:set>
                                      <p:cBhvr>
                                        <p:cTn id="31" dur="1" fill="hold">
                                          <p:stCondLst>
                                            <p:cond delay="499"/>
                                          </p:stCondLst>
                                        </p:cTn>
                                        <p:tgtEl>
                                          <p:spTgt spid="7">
                                            <p:txEl>
                                              <p:pRg st="0" end="0"/>
                                            </p:txEl>
                                          </p:spTgt>
                                        </p:tgtEl>
                                        <p:attrNameLst>
                                          <p:attrName>style.visibility</p:attrName>
                                        </p:attrNameLst>
                                      </p:cBhvr>
                                      <p:to>
                                        <p:strVal val="hidden"/>
                                      </p:to>
                                    </p:se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dissolve">
                                      <p:cBhvr>
                                        <p:cTn id="35" dur="500"/>
                                        <p:tgtEl>
                                          <p:spTgt spid="8">
                                            <p:txEl>
                                              <p:pRg st="0" end="0"/>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dissolve">
                                      <p:cBhvr>
                                        <p:cTn id="3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P spid="7" grpId="0" build="allAtOnce"/>
      <p:bldP spid="8" grpId="0" build="allAtOnce"/>
      <p:bldP spid="9"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TextBox 5"/>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Most assuredly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Amēn</a:t>
            </a:r>
            <a:r>
              <a:rPr lang="en-US" sz="3200" b="1" i="1" dirty="0" smtClean="0">
                <a:effectLst>
                  <a:outerShdw blurRad="38100" dist="38100" dir="2700000" algn="tl">
                    <a:srgbClr val="000000">
                      <a:alpha val="43137"/>
                    </a:srgbClr>
                  </a:outerShdw>
                </a:effectLst>
              </a:rPr>
              <a:t>, </a:t>
            </a:r>
            <a:r>
              <a:rPr lang="en-US" sz="3200" b="1" i="1" dirty="0" err="1" smtClean="0">
                <a:effectLst>
                  <a:outerShdw blurRad="38100" dist="38100" dir="2700000" algn="tl">
                    <a:srgbClr val="000000">
                      <a:alpha val="43137"/>
                    </a:srgbClr>
                  </a:outerShdw>
                </a:effectLst>
              </a:rPr>
              <a:t>amēn</a:t>
            </a:r>
            <a:endParaRPr lang="en-US" sz="3200" b="1" i="1" dirty="0">
              <a:solidFill>
                <a:schemeClr val="bg1"/>
              </a:solidFill>
              <a:effectLst>
                <a:outerShdw blurRad="38100" dist="38100" dir="2700000" algn="tl">
                  <a:srgbClr val="000000">
                    <a:alpha val="43137"/>
                  </a:srgbClr>
                </a:outerShdw>
              </a:effectLs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9" name="Freeform 8"/>
          <p:cNvSpPr/>
          <p:nvPr/>
        </p:nvSpPr>
        <p:spPr>
          <a:xfrm>
            <a:off x="4888524" y="3730937"/>
            <a:ext cx="529778" cy="1586499"/>
          </a:xfrm>
          <a:custGeom>
            <a:avLst/>
            <a:gdLst>
              <a:gd name="connsiteX0" fmla="*/ 504092 w 516247"/>
              <a:gd name="connsiteY0" fmla="*/ 39053 h 1586499"/>
              <a:gd name="connsiteX1" fmla="*/ 164123 w 516247"/>
              <a:gd name="connsiteY1" fmla="*/ 156284 h 1586499"/>
              <a:gd name="connsiteX2" fmla="*/ 23446 w 516247"/>
              <a:gd name="connsiteY2" fmla="*/ 273515 h 1586499"/>
              <a:gd name="connsiteX3" fmla="*/ 93785 w 516247"/>
              <a:gd name="connsiteY3" fmla="*/ 472807 h 1586499"/>
              <a:gd name="connsiteX4" fmla="*/ 23446 w 516247"/>
              <a:gd name="connsiteY4" fmla="*/ 754161 h 1586499"/>
              <a:gd name="connsiteX5" fmla="*/ 0 w 516247"/>
              <a:gd name="connsiteY5" fmla="*/ 883115 h 1586499"/>
              <a:gd name="connsiteX6" fmla="*/ 0 w 516247"/>
              <a:gd name="connsiteY6" fmla="*/ 1070684 h 1586499"/>
              <a:gd name="connsiteX7" fmla="*/ 35169 w 516247"/>
              <a:gd name="connsiteY7" fmla="*/ 1281699 h 1586499"/>
              <a:gd name="connsiteX8" fmla="*/ 105508 w 516247"/>
              <a:gd name="connsiteY8" fmla="*/ 1434099 h 1586499"/>
              <a:gd name="connsiteX9" fmla="*/ 140677 w 516247"/>
              <a:gd name="connsiteY9" fmla="*/ 1492715 h 1586499"/>
              <a:gd name="connsiteX10" fmla="*/ 269631 w 516247"/>
              <a:gd name="connsiteY10" fmla="*/ 1574776 h 1586499"/>
              <a:gd name="connsiteX11" fmla="*/ 328246 w 516247"/>
              <a:gd name="connsiteY11" fmla="*/ 1586499 h 1586499"/>
              <a:gd name="connsiteX12" fmla="*/ 351692 w 516247"/>
              <a:gd name="connsiteY12" fmla="*/ 1586499 h 1586499"/>
              <a:gd name="connsiteX13" fmla="*/ 410308 w 516247"/>
              <a:gd name="connsiteY13" fmla="*/ 1340315 h 1586499"/>
              <a:gd name="connsiteX14" fmla="*/ 433754 w 516247"/>
              <a:gd name="connsiteY14" fmla="*/ 1164468 h 1586499"/>
              <a:gd name="connsiteX15" fmla="*/ 445477 w 516247"/>
              <a:gd name="connsiteY15" fmla="*/ 1105853 h 1586499"/>
              <a:gd name="connsiteX16" fmla="*/ 351692 w 516247"/>
              <a:gd name="connsiteY16" fmla="*/ 648653 h 1586499"/>
              <a:gd name="connsiteX17" fmla="*/ 445477 w 516247"/>
              <a:gd name="connsiteY17" fmla="*/ 308684 h 1586499"/>
              <a:gd name="connsiteX18" fmla="*/ 504092 w 516247"/>
              <a:gd name="connsiteY18" fmla="*/ 109392 h 1586499"/>
              <a:gd name="connsiteX19" fmla="*/ 504092 w 516247"/>
              <a:gd name="connsiteY19" fmla="*/ 39053 h 1586499"/>
              <a:gd name="connsiteX0" fmla="*/ 504092 w 516247"/>
              <a:gd name="connsiteY0" fmla="*/ 39053 h 1586499"/>
              <a:gd name="connsiteX1" fmla="*/ 164123 w 516247"/>
              <a:gd name="connsiteY1" fmla="*/ 156284 h 1586499"/>
              <a:gd name="connsiteX2" fmla="*/ 23446 w 516247"/>
              <a:gd name="connsiteY2" fmla="*/ 273515 h 1586499"/>
              <a:gd name="connsiteX3" fmla="*/ 93785 w 516247"/>
              <a:gd name="connsiteY3" fmla="*/ 472807 h 1586499"/>
              <a:gd name="connsiteX4" fmla="*/ 23446 w 516247"/>
              <a:gd name="connsiteY4" fmla="*/ 754161 h 1586499"/>
              <a:gd name="connsiteX5" fmla="*/ 0 w 516247"/>
              <a:gd name="connsiteY5" fmla="*/ 883115 h 1586499"/>
              <a:gd name="connsiteX6" fmla="*/ 0 w 516247"/>
              <a:gd name="connsiteY6" fmla="*/ 1070684 h 1586499"/>
              <a:gd name="connsiteX7" fmla="*/ 35169 w 516247"/>
              <a:gd name="connsiteY7" fmla="*/ 1281699 h 1586499"/>
              <a:gd name="connsiteX8" fmla="*/ 105508 w 516247"/>
              <a:gd name="connsiteY8" fmla="*/ 1434099 h 1586499"/>
              <a:gd name="connsiteX9" fmla="*/ 140677 w 516247"/>
              <a:gd name="connsiteY9" fmla="*/ 1492715 h 1586499"/>
              <a:gd name="connsiteX10" fmla="*/ 269631 w 516247"/>
              <a:gd name="connsiteY10" fmla="*/ 1574776 h 1586499"/>
              <a:gd name="connsiteX11" fmla="*/ 328246 w 516247"/>
              <a:gd name="connsiteY11" fmla="*/ 1586499 h 1586499"/>
              <a:gd name="connsiteX12" fmla="*/ 351692 w 516247"/>
              <a:gd name="connsiteY12" fmla="*/ 1586499 h 1586499"/>
              <a:gd name="connsiteX13" fmla="*/ 410308 w 516247"/>
              <a:gd name="connsiteY13" fmla="*/ 1340315 h 1586499"/>
              <a:gd name="connsiteX14" fmla="*/ 433754 w 516247"/>
              <a:gd name="connsiteY14" fmla="*/ 1164468 h 1586499"/>
              <a:gd name="connsiteX15" fmla="*/ 445477 w 516247"/>
              <a:gd name="connsiteY15" fmla="*/ 1105853 h 1586499"/>
              <a:gd name="connsiteX16" fmla="*/ 351692 w 516247"/>
              <a:gd name="connsiteY16" fmla="*/ 648653 h 1586499"/>
              <a:gd name="connsiteX17" fmla="*/ 445477 w 516247"/>
              <a:gd name="connsiteY17" fmla="*/ 308684 h 1586499"/>
              <a:gd name="connsiteX18" fmla="*/ 504092 w 516247"/>
              <a:gd name="connsiteY18" fmla="*/ 109392 h 1586499"/>
              <a:gd name="connsiteX19" fmla="*/ 504092 w 516247"/>
              <a:gd name="connsiteY19" fmla="*/ 39053 h 1586499"/>
              <a:gd name="connsiteX0" fmla="*/ 504092 w 516247"/>
              <a:gd name="connsiteY0" fmla="*/ 39053 h 1586499"/>
              <a:gd name="connsiteX1" fmla="*/ 164123 w 516247"/>
              <a:gd name="connsiteY1" fmla="*/ 156284 h 1586499"/>
              <a:gd name="connsiteX2" fmla="*/ 23446 w 516247"/>
              <a:gd name="connsiteY2" fmla="*/ 273515 h 1586499"/>
              <a:gd name="connsiteX3" fmla="*/ 93785 w 516247"/>
              <a:gd name="connsiteY3" fmla="*/ 472807 h 1586499"/>
              <a:gd name="connsiteX4" fmla="*/ 23446 w 516247"/>
              <a:gd name="connsiteY4" fmla="*/ 754161 h 1586499"/>
              <a:gd name="connsiteX5" fmla="*/ 0 w 516247"/>
              <a:gd name="connsiteY5" fmla="*/ 883115 h 1586499"/>
              <a:gd name="connsiteX6" fmla="*/ 0 w 516247"/>
              <a:gd name="connsiteY6" fmla="*/ 1070684 h 1586499"/>
              <a:gd name="connsiteX7" fmla="*/ 35169 w 516247"/>
              <a:gd name="connsiteY7" fmla="*/ 1281699 h 1586499"/>
              <a:gd name="connsiteX8" fmla="*/ 105508 w 516247"/>
              <a:gd name="connsiteY8" fmla="*/ 1434099 h 1586499"/>
              <a:gd name="connsiteX9" fmla="*/ 140677 w 516247"/>
              <a:gd name="connsiteY9" fmla="*/ 1492715 h 1586499"/>
              <a:gd name="connsiteX10" fmla="*/ 269631 w 516247"/>
              <a:gd name="connsiteY10" fmla="*/ 1574776 h 1586499"/>
              <a:gd name="connsiteX11" fmla="*/ 328246 w 516247"/>
              <a:gd name="connsiteY11" fmla="*/ 1586499 h 1586499"/>
              <a:gd name="connsiteX12" fmla="*/ 351692 w 516247"/>
              <a:gd name="connsiteY12" fmla="*/ 1586499 h 1586499"/>
              <a:gd name="connsiteX13" fmla="*/ 410308 w 516247"/>
              <a:gd name="connsiteY13" fmla="*/ 1340315 h 1586499"/>
              <a:gd name="connsiteX14" fmla="*/ 433754 w 516247"/>
              <a:gd name="connsiteY14" fmla="*/ 1164468 h 1586499"/>
              <a:gd name="connsiteX15" fmla="*/ 445477 w 516247"/>
              <a:gd name="connsiteY15" fmla="*/ 1105853 h 1586499"/>
              <a:gd name="connsiteX16" fmla="*/ 351692 w 516247"/>
              <a:gd name="connsiteY16" fmla="*/ 648653 h 1586499"/>
              <a:gd name="connsiteX17" fmla="*/ 445477 w 516247"/>
              <a:gd name="connsiteY17" fmla="*/ 308684 h 1586499"/>
              <a:gd name="connsiteX18" fmla="*/ 504092 w 516247"/>
              <a:gd name="connsiteY18" fmla="*/ 109392 h 1586499"/>
              <a:gd name="connsiteX19" fmla="*/ 504092 w 516247"/>
              <a:gd name="connsiteY19" fmla="*/ 39053 h 1586499"/>
              <a:gd name="connsiteX0" fmla="*/ 504092 w 516247"/>
              <a:gd name="connsiteY0" fmla="*/ 39053 h 1586499"/>
              <a:gd name="connsiteX1" fmla="*/ 164123 w 516247"/>
              <a:gd name="connsiteY1" fmla="*/ 156284 h 1586499"/>
              <a:gd name="connsiteX2" fmla="*/ 23446 w 516247"/>
              <a:gd name="connsiteY2" fmla="*/ 273515 h 1586499"/>
              <a:gd name="connsiteX3" fmla="*/ 93785 w 516247"/>
              <a:gd name="connsiteY3" fmla="*/ 472807 h 1586499"/>
              <a:gd name="connsiteX4" fmla="*/ 23446 w 516247"/>
              <a:gd name="connsiteY4" fmla="*/ 754161 h 1586499"/>
              <a:gd name="connsiteX5" fmla="*/ 0 w 516247"/>
              <a:gd name="connsiteY5" fmla="*/ 883115 h 1586499"/>
              <a:gd name="connsiteX6" fmla="*/ 0 w 516247"/>
              <a:gd name="connsiteY6" fmla="*/ 1070684 h 1586499"/>
              <a:gd name="connsiteX7" fmla="*/ 35169 w 516247"/>
              <a:gd name="connsiteY7" fmla="*/ 1281699 h 1586499"/>
              <a:gd name="connsiteX8" fmla="*/ 105508 w 516247"/>
              <a:gd name="connsiteY8" fmla="*/ 1434099 h 1586499"/>
              <a:gd name="connsiteX9" fmla="*/ 140677 w 516247"/>
              <a:gd name="connsiteY9" fmla="*/ 1492715 h 1586499"/>
              <a:gd name="connsiteX10" fmla="*/ 269631 w 516247"/>
              <a:gd name="connsiteY10" fmla="*/ 1574776 h 1586499"/>
              <a:gd name="connsiteX11" fmla="*/ 328246 w 516247"/>
              <a:gd name="connsiteY11" fmla="*/ 1586499 h 1586499"/>
              <a:gd name="connsiteX12" fmla="*/ 351692 w 516247"/>
              <a:gd name="connsiteY12" fmla="*/ 1586499 h 1586499"/>
              <a:gd name="connsiteX13" fmla="*/ 410308 w 516247"/>
              <a:gd name="connsiteY13" fmla="*/ 1340315 h 1586499"/>
              <a:gd name="connsiteX14" fmla="*/ 433754 w 516247"/>
              <a:gd name="connsiteY14" fmla="*/ 1164468 h 1586499"/>
              <a:gd name="connsiteX15" fmla="*/ 445477 w 516247"/>
              <a:gd name="connsiteY15" fmla="*/ 1105853 h 1586499"/>
              <a:gd name="connsiteX16" fmla="*/ 351692 w 516247"/>
              <a:gd name="connsiteY16" fmla="*/ 648653 h 1586499"/>
              <a:gd name="connsiteX17" fmla="*/ 445477 w 516247"/>
              <a:gd name="connsiteY17" fmla="*/ 308684 h 1586499"/>
              <a:gd name="connsiteX18" fmla="*/ 504092 w 516247"/>
              <a:gd name="connsiteY18" fmla="*/ 109392 h 1586499"/>
              <a:gd name="connsiteX19" fmla="*/ 504092 w 516247"/>
              <a:gd name="connsiteY19" fmla="*/ 39053 h 1586499"/>
              <a:gd name="connsiteX0" fmla="*/ 504092 w 516247"/>
              <a:gd name="connsiteY0" fmla="*/ 39053 h 1586499"/>
              <a:gd name="connsiteX1" fmla="*/ 164123 w 516247"/>
              <a:gd name="connsiteY1" fmla="*/ 156284 h 1586499"/>
              <a:gd name="connsiteX2" fmla="*/ 23446 w 516247"/>
              <a:gd name="connsiteY2" fmla="*/ 273515 h 1586499"/>
              <a:gd name="connsiteX3" fmla="*/ 93785 w 516247"/>
              <a:gd name="connsiteY3" fmla="*/ 472807 h 1586499"/>
              <a:gd name="connsiteX4" fmla="*/ 23446 w 516247"/>
              <a:gd name="connsiteY4" fmla="*/ 754161 h 1586499"/>
              <a:gd name="connsiteX5" fmla="*/ 0 w 516247"/>
              <a:gd name="connsiteY5" fmla="*/ 883115 h 1586499"/>
              <a:gd name="connsiteX6" fmla="*/ 0 w 516247"/>
              <a:gd name="connsiteY6" fmla="*/ 1070684 h 1586499"/>
              <a:gd name="connsiteX7" fmla="*/ 35169 w 516247"/>
              <a:gd name="connsiteY7" fmla="*/ 1281699 h 1586499"/>
              <a:gd name="connsiteX8" fmla="*/ 105508 w 516247"/>
              <a:gd name="connsiteY8" fmla="*/ 1434099 h 1586499"/>
              <a:gd name="connsiteX9" fmla="*/ 140677 w 516247"/>
              <a:gd name="connsiteY9" fmla="*/ 1492715 h 1586499"/>
              <a:gd name="connsiteX10" fmla="*/ 269631 w 516247"/>
              <a:gd name="connsiteY10" fmla="*/ 1574776 h 1586499"/>
              <a:gd name="connsiteX11" fmla="*/ 328246 w 516247"/>
              <a:gd name="connsiteY11" fmla="*/ 1586499 h 1586499"/>
              <a:gd name="connsiteX12" fmla="*/ 351692 w 516247"/>
              <a:gd name="connsiteY12" fmla="*/ 1586499 h 1586499"/>
              <a:gd name="connsiteX13" fmla="*/ 410308 w 516247"/>
              <a:gd name="connsiteY13" fmla="*/ 1340315 h 1586499"/>
              <a:gd name="connsiteX14" fmla="*/ 433754 w 516247"/>
              <a:gd name="connsiteY14" fmla="*/ 1164468 h 1586499"/>
              <a:gd name="connsiteX15" fmla="*/ 445477 w 516247"/>
              <a:gd name="connsiteY15" fmla="*/ 1105853 h 1586499"/>
              <a:gd name="connsiteX16" fmla="*/ 351692 w 516247"/>
              <a:gd name="connsiteY16" fmla="*/ 648653 h 1586499"/>
              <a:gd name="connsiteX17" fmla="*/ 445477 w 516247"/>
              <a:gd name="connsiteY17" fmla="*/ 308684 h 1586499"/>
              <a:gd name="connsiteX18" fmla="*/ 504092 w 516247"/>
              <a:gd name="connsiteY18" fmla="*/ 109392 h 1586499"/>
              <a:gd name="connsiteX19" fmla="*/ 504092 w 516247"/>
              <a:gd name="connsiteY19" fmla="*/ 39053 h 1586499"/>
              <a:gd name="connsiteX0" fmla="*/ 504092 w 518166"/>
              <a:gd name="connsiteY0" fmla="*/ 39053 h 1586499"/>
              <a:gd name="connsiteX1" fmla="*/ 164123 w 518166"/>
              <a:gd name="connsiteY1" fmla="*/ 156284 h 1586499"/>
              <a:gd name="connsiteX2" fmla="*/ 23446 w 518166"/>
              <a:gd name="connsiteY2" fmla="*/ 273515 h 1586499"/>
              <a:gd name="connsiteX3" fmla="*/ 93785 w 518166"/>
              <a:gd name="connsiteY3" fmla="*/ 472807 h 1586499"/>
              <a:gd name="connsiteX4" fmla="*/ 23446 w 518166"/>
              <a:gd name="connsiteY4" fmla="*/ 754161 h 1586499"/>
              <a:gd name="connsiteX5" fmla="*/ 0 w 518166"/>
              <a:gd name="connsiteY5" fmla="*/ 883115 h 1586499"/>
              <a:gd name="connsiteX6" fmla="*/ 0 w 518166"/>
              <a:gd name="connsiteY6" fmla="*/ 1070684 h 1586499"/>
              <a:gd name="connsiteX7" fmla="*/ 35169 w 518166"/>
              <a:gd name="connsiteY7" fmla="*/ 1281699 h 1586499"/>
              <a:gd name="connsiteX8" fmla="*/ 105508 w 518166"/>
              <a:gd name="connsiteY8" fmla="*/ 1434099 h 1586499"/>
              <a:gd name="connsiteX9" fmla="*/ 140677 w 518166"/>
              <a:gd name="connsiteY9" fmla="*/ 1492715 h 1586499"/>
              <a:gd name="connsiteX10" fmla="*/ 269631 w 518166"/>
              <a:gd name="connsiteY10" fmla="*/ 1574776 h 1586499"/>
              <a:gd name="connsiteX11" fmla="*/ 328246 w 518166"/>
              <a:gd name="connsiteY11" fmla="*/ 1586499 h 1586499"/>
              <a:gd name="connsiteX12" fmla="*/ 351692 w 518166"/>
              <a:gd name="connsiteY12" fmla="*/ 1586499 h 1586499"/>
              <a:gd name="connsiteX13" fmla="*/ 410308 w 518166"/>
              <a:gd name="connsiteY13" fmla="*/ 1340315 h 1586499"/>
              <a:gd name="connsiteX14" fmla="*/ 433754 w 518166"/>
              <a:gd name="connsiteY14" fmla="*/ 1164468 h 1586499"/>
              <a:gd name="connsiteX15" fmla="*/ 445477 w 518166"/>
              <a:gd name="connsiteY15" fmla="*/ 1105853 h 1586499"/>
              <a:gd name="connsiteX16" fmla="*/ 351692 w 518166"/>
              <a:gd name="connsiteY16" fmla="*/ 648653 h 1586499"/>
              <a:gd name="connsiteX17" fmla="*/ 445477 w 518166"/>
              <a:gd name="connsiteY17" fmla="*/ 308684 h 1586499"/>
              <a:gd name="connsiteX18" fmla="*/ 504092 w 518166"/>
              <a:gd name="connsiteY18" fmla="*/ 109392 h 1586499"/>
              <a:gd name="connsiteX19" fmla="*/ 504092 w 518166"/>
              <a:gd name="connsiteY19" fmla="*/ 39053 h 1586499"/>
              <a:gd name="connsiteX0" fmla="*/ 504092 w 518166"/>
              <a:gd name="connsiteY0" fmla="*/ 39053 h 1586499"/>
              <a:gd name="connsiteX1" fmla="*/ 164123 w 518166"/>
              <a:gd name="connsiteY1" fmla="*/ 156284 h 1586499"/>
              <a:gd name="connsiteX2" fmla="*/ 23446 w 518166"/>
              <a:gd name="connsiteY2" fmla="*/ 273515 h 1586499"/>
              <a:gd name="connsiteX3" fmla="*/ 93785 w 518166"/>
              <a:gd name="connsiteY3" fmla="*/ 472807 h 1586499"/>
              <a:gd name="connsiteX4" fmla="*/ 23446 w 518166"/>
              <a:gd name="connsiteY4" fmla="*/ 754161 h 1586499"/>
              <a:gd name="connsiteX5" fmla="*/ 0 w 518166"/>
              <a:gd name="connsiteY5" fmla="*/ 883115 h 1586499"/>
              <a:gd name="connsiteX6" fmla="*/ 0 w 518166"/>
              <a:gd name="connsiteY6" fmla="*/ 1070684 h 1586499"/>
              <a:gd name="connsiteX7" fmla="*/ 35169 w 518166"/>
              <a:gd name="connsiteY7" fmla="*/ 1281699 h 1586499"/>
              <a:gd name="connsiteX8" fmla="*/ 105508 w 518166"/>
              <a:gd name="connsiteY8" fmla="*/ 1434099 h 1586499"/>
              <a:gd name="connsiteX9" fmla="*/ 140677 w 518166"/>
              <a:gd name="connsiteY9" fmla="*/ 1492715 h 1586499"/>
              <a:gd name="connsiteX10" fmla="*/ 269631 w 518166"/>
              <a:gd name="connsiteY10" fmla="*/ 1574776 h 1586499"/>
              <a:gd name="connsiteX11" fmla="*/ 328246 w 518166"/>
              <a:gd name="connsiteY11" fmla="*/ 1586499 h 1586499"/>
              <a:gd name="connsiteX12" fmla="*/ 351692 w 518166"/>
              <a:gd name="connsiteY12" fmla="*/ 1586499 h 1586499"/>
              <a:gd name="connsiteX13" fmla="*/ 410308 w 518166"/>
              <a:gd name="connsiteY13" fmla="*/ 1340315 h 1586499"/>
              <a:gd name="connsiteX14" fmla="*/ 433754 w 518166"/>
              <a:gd name="connsiteY14" fmla="*/ 1164468 h 1586499"/>
              <a:gd name="connsiteX15" fmla="*/ 445477 w 518166"/>
              <a:gd name="connsiteY15" fmla="*/ 1105853 h 1586499"/>
              <a:gd name="connsiteX16" fmla="*/ 351692 w 518166"/>
              <a:gd name="connsiteY16" fmla="*/ 648653 h 1586499"/>
              <a:gd name="connsiteX17" fmla="*/ 445477 w 518166"/>
              <a:gd name="connsiteY17" fmla="*/ 308684 h 1586499"/>
              <a:gd name="connsiteX18" fmla="*/ 504092 w 518166"/>
              <a:gd name="connsiteY18" fmla="*/ 109392 h 1586499"/>
              <a:gd name="connsiteX19" fmla="*/ 504092 w 518166"/>
              <a:gd name="connsiteY19" fmla="*/ 39053 h 1586499"/>
              <a:gd name="connsiteX0" fmla="*/ 504092 w 518166"/>
              <a:gd name="connsiteY0" fmla="*/ 39053 h 1586499"/>
              <a:gd name="connsiteX1" fmla="*/ 164123 w 518166"/>
              <a:gd name="connsiteY1" fmla="*/ 156284 h 1586499"/>
              <a:gd name="connsiteX2" fmla="*/ 23446 w 518166"/>
              <a:gd name="connsiteY2" fmla="*/ 273515 h 1586499"/>
              <a:gd name="connsiteX3" fmla="*/ 93785 w 518166"/>
              <a:gd name="connsiteY3" fmla="*/ 472807 h 1586499"/>
              <a:gd name="connsiteX4" fmla="*/ 23446 w 518166"/>
              <a:gd name="connsiteY4" fmla="*/ 754161 h 1586499"/>
              <a:gd name="connsiteX5" fmla="*/ 0 w 518166"/>
              <a:gd name="connsiteY5" fmla="*/ 883115 h 1586499"/>
              <a:gd name="connsiteX6" fmla="*/ 0 w 518166"/>
              <a:gd name="connsiteY6" fmla="*/ 1070684 h 1586499"/>
              <a:gd name="connsiteX7" fmla="*/ 35169 w 518166"/>
              <a:gd name="connsiteY7" fmla="*/ 1281699 h 1586499"/>
              <a:gd name="connsiteX8" fmla="*/ 105508 w 518166"/>
              <a:gd name="connsiteY8" fmla="*/ 1434099 h 1586499"/>
              <a:gd name="connsiteX9" fmla="*/ 140677 w 518166"/>
              <a:gd name="connsiteY9" fmla="*/ 1492715 h 1586499"/>
              <a:gd name="connsiteX10" fmla="*/ 269631 w 518166"/>
              <a:gd name="connsiteY10" fmla="*/ 1574776 h 1586499"/>
              <a:gd name="connsiteX11" fmla="*/ 328246 w 518166"/>
              <a:gd name="connsiteY11" fmla="*/ 1586499 h 1586499"/>
              <a:gd name="connsiteX12" fmla="*/ 351692 w 518166"/>
              <a:gd name="connsiteY12" fmla="*/ 1586499 h 1586499"/>
              <a:gd name="connsiteX13" fmla="*/ 410308 w 518166"/>
              <a:gd name="connsiteY13" fmla="*/ 1340315 h 1586499"/>
              <a:gd name="connsiteX14" fmla="*/ 433754 w 518166"/>
              <a:gd name="connsiteY14" fmla="*/ 1164468 h 1586499"/>
              <a:gd name="connsiteX15" fmla="*/ 445477 w 518166"/>
              <a:gd name="connsiteY15" fmla="*/ 1105853 h 1586499"/>
              <a:gd name="connsiteX16" fmla="*/ 351692 w 518166"/>
              <a:gd name="connsiteY16" fmla="*/ 648653 h 1586499"/>
              <a:gd name="connsiteX17" fmla="*/ 445477 w 518166"/>
              <a:gd name="connsiteY17" fmla="*/ 308684 h 1586499"/>
              <a:gd name="connsiteX18" fmla="*/ 504092 w 518166"/>
              <a:gd name="connsiteY18" fmla="*/ 109392 h 1586499"/>
              <a:gd name="connsiteX19" fmla="*/ 504092 w 518166"/>
              <a:gd name="connsiteY19" fmla="*/ 39053 h 1586499"/>
              <a:gd name="connsiteX0" fmla="*/ 504092 w 518166"/>
              <a:gd name="connsiteY0" fmla="*/ 39053 h 1586499"/>
              <a:gd name="connsiteX1" fmla="*/ 164123 w 518166"/>
              <a:gd name="connsiteY1" fmla="*/ 156284 h 1586499"/>
              <a:gd name="connsiteX2" fmla="*/ 23446 w 518166"/>
              <a:gd name="connsiteY2" fmla="*/ 273515 h 1586499"/>
              <a:gd name="connsiteX3" fmla="*/ 93785 w 518166"/>
              <a:gd name="connsiteY3" fmla="*/ 472807 h 1586499"/>
              <a:gd name="connsiteX4" fmla="*/ 23446 w 518166"/>
              <a:gd name="connsiteY4" fmla="*/ 754161 h 1586499"/>
              <a:gd name="connsiteX5" fmla="*/ 0 w 518166"/>
              <a:gd name="connsiteY5" fmla="*/ 883115 h 1586499"/>
              <a:gd name="connsiteX6" fmla="*/ 0 w 518166"/>
              <a:gd name="connsiteY6" fmla="*/ 1070684 h 1586499"/>
              <a:gd name="connsiteX7" fmla="*/ 35169 w 518166"/>
              <a:gd name="connsiteY7" fmla="*/ 1281699 h 1586499"/>
              <a:gd name="connsiteX8" fmla="*/ 105508 w 518166"/>
              <a:gd name="connsiteY8" fmla="*/ 1434099 h 1586499"/>
              <a:gd name="connsiteX9" fmla="*/ 140677 w 518166"/>
              <a:gd name="connsiteY9" fmla="*/ 1492715 h 1586499"/>
              <a:gd name="connsiteX10" fmla="*/ 269631 w 518166"/>
              <a:gd name="connsiteY10" fmla="*/ 1574776 h 1586499"/>
              <a:gd name="connsiteX11" fmla="*/ 328246 w 518166"/>
              <a:gd name="connsiteY11" fmla="*/ 1586499 h 1586499"/>
              <a:gd name="connsiteX12" fmla="*/ 351692 w 518166"/>
              <a:gd name="connsiteY12" fmla="*/ 1586499 h 1586499"/>
              <a:gd name="connsiteX13" fmla="*/ 410308 w 518166"/>
              <a:gd name="connsiteY13" fmla="*/ 1340315 h 1586499"/>
              <a:gd name="connsiteX14" fmla="*/ 433754 w 518166"/>
              <a:gd name="connsiteY14" fmla="*/ 1164468 h 1586499"/>
              <a:gd name="connsiteX15" fmla="*/ 445477 w 518166"/>
              <a:gd name="connsiteY15" fmla="*/ 1105853 h 1586499"/>
              <a:gd name="connsiteX16" fmla="*/ 351692 w 518166"/>
              <a:gd name="connsiteY16" fmla="*/ 648653 h 1586499"/>
              <a:gd name="connsiteX17" fmla="*/ 445477 w 518166"/>
              <a:gd name="connsiteY17" fmla="*/ 308684 h 1586499"/>
              <a:gd name="connsiteX18" fmla="*/ 504092 w 518166"/>
              <a:gd name="connsiteY18" fmla="*/ 109392 h 1586499"/>
              <a:gd name="connsiteX19" fmla="*/ 504092 w 518166"/>
              <a:gd name="connsiteY19" fmla="*/ 39053 h 1586499"/>
              <a:gd name="connsiteX0" fmla="*/ 504092 w 529778"/>
              <a:gd name="connsiteY0" fmla="*/ 39053 h 1586499"/>
              <a:gd name="connsiteX1" fmla="*/ 164123 w 529778"/>
              <a:gd name="connsiteY1" fmla="*/ 156284 h 1586499"/>
              <a:gd name="connsiteX2" fmla="*/ 23446 w 529778"/>
              <a:gd name="connsiteY2" fmla="*/ 273515 h 1586499"/>
              <a:gd name="connsiteX3" fmla="*/ 93785 w 529778"/>
              <a:gd name="connsiteY3" fmla="*/ 472807 h 1586499"/>
              <a:gd name="connsiteX4" fmla="*/ 23446 w 529778"/>
              <a:gd name="connsiteY4" fmla="*/ 754161 h 1586499"/>
              <a:gd name="connsiteX5" fmla="*/ 0 w 529778"/>
              <a:gd name="connsiteY5" fmla="*/ 883115 h 1586499"/>
              <a:gd name="connsiteX6" fmla="*/ 0 w 529778"/>
              <a:gd name="connsiteY6" fmla="*/ 1070684 h 1586499"/>
              <a:gd name="connsiteX7" fmla="*/ 35169 w 529778"/>
              <a:gd name="connsiteY7" fmla="*/ 1281699 h 1586499"/>
              <a:gd name="connsiteX8" fmla="*/ 105508 w 529778"/>
              <a:gd name="connsiteY8" fmla="*/ 1434099 h 1586499"/>
              <a:gd name="connsiteX9" fmla="*/ 140677 w 529778"/>
              <a:gd name="connsiteY9" fmla="*/ 1492715 h 1586499"/>
              <a:gd name="connsiteX10" fmla="*/ 269631 w 529778"/>
              <a:gd name="connsiteY10" fmla="*/ 1574776 h 1586499"/>
              <a:gd name="connsiteX11" fmla="*/ 328246 w 529778"/>
              <a:gd name="connsiteY11" fmla="*/ 1586499 h 1586499"/>
              <a:gd name="connsiteX12" fmla="*/ 351692 w 529778"/>
              <a:gd name="connsiteY12" fmla="*/ 1586499 h 1586499"/>
              <a:gd name="connsiteX13" fmla="*/ 410308 w 529778"/>
              <a:gd name="connsiteY13" fmla="*/ 1340315 h 1586499"/>
              <a:gd name="connsiteX14" fmla="*/ 433754 w 529778"/>
              <a:gd name="connsiteY14" fmla="*/ 1164468 h 1586499"/>
              <a:gd name="connsiteX15" fmla="*/ 445477 w 529778"/>
              <a:gd name="connsiteY15" fmla="*/ 1105853 h 1586499"/>
              <a:gd name="connsiteX16" fmla="*/ 351692 w 529778"/>
              <a:gd name="connsiteY16" fmla="*/ 648653 h 1586499"/>
              <a:gd name="connsiteX17" fmla="*/ 445477 w 529778"/>
              <a:gd name="connsiteY17" fmla="*/ 308684 h 1586499"/>
              <a:gd name="connsiteX18" fmla="*/ 504092 w 529778"/>
              <a:gd name="connsiteY18" fmla="*/ 109392 h 1586499"/>
              <a:gd name="connsiteX19" fmla="*/ 504092 w 529778"/>
              <a:gd name="connsiteY19" fmla="*/ 39053 h 15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778" h="1586499">
                <a:moveTo>
                  <a:pt x="504092" y="39053"/>
                </a:moveTo>
                <a:cubicBezTo>
                  <a:pt x="513241" y="50999"/>
                  <a:pt x="244231" y="117207"/>
                  <a:pt x="164123" y="156284"/>
                </a:cubicBezTo>
                <a:lnTo>
                  <a:pt x="23446" y="273515"/>
                </a:lnTo>
                <a:lnTo>
                  <a:pt x="93785" y="472807"/>
                </a:lnTo>
                <a:lnTo>
                  <a:pt x="23446" y="754161"/>
                </a:lnTo>
                <a:lnTo>
                  <a:pt x="0" y="883115"/>
                </a:lnTo>
                <a:lnTo>
                  <a:pt x="0" y="1070684"/>
                </a:lnTo>
                <a:lnTo>
                  <a:pt x="35169" y="1281699"/>
                </a:lnTo>
                <a:lnTo>
                  <a:pt x="105508" y="1434099"/>
                </a:lnTo>
                <a:cubicBezTo>
                  <a:pt x="143022" y="1484118"/>
                  <a:pt x="140677" y="1461453"/>
                  <a:pt x="140677" y="1492715"/>
                </a:cubicBezTo>
                <a:lnTo>
                  <a:pt x="269631" y="1574776"/>
                </a:lnTo>
                <a:lnTo>
                  <a:pt x="328246" y="1586499"/>
                </a:lnTo>
                <a:lnTo>
                  <a:pt x="351692" y="1586499"/>
                </a:lnTo>
                <a:lnTo>
                  <a:pt x="410308" y="1340315"/>
                </a:lnTo>
                <a:lnTo>
                  <a:pt x="433754" y="1164468"/>
                </a:lnTo>
                <a:lnTo>
                  <a:pt x="445477" y="1105853"/>
                </a:lnTo>
                <a:lnTo>
                  <a:pt x="351692" y="648653"/>
                </a:lnTo>
                <a:lnTo>
                  <a:pt x="445477" y="308684"/>
                </a:lnTo>
                <a:lnTo>
                  <a:pt x="504092" y="109392"/>
                </a:lnTo>
                <a:cubicBezTo>
                  <a:pt x="516247" y="0"/>
                  <a:pt x="529778" y="30009"/>
                  <a:pt x="504092" y="39053"/>
                </a:cubicBez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latin typeface="+mj-lt"/>
            </a:endParaRPr>
          </a:p>
        </p:txBody>
      </p:sp>
      <p:sp>
        <p:nvSpPr>
          <p:cNvPr id="13" name="Freeform 12"/>
          <p:cNvSpPr/>
          <p:nvPr/>
        </p:nvSpPr>
        <p:spPr>
          <a:xfrm>
            <a:off x="2208835" y="1104843"/>
            <a:ext cx="3113590" cy="3483980"/>
          </a:xfrm>
          <a:custGeom>
            <a:avLst/>
            <a:gdLst>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7226 w 3113590"/>
              <a:gd name="connsiteY62" fmla="*/ 3275635 h 3483980"/>
              <a:gd name="connsiteX63" fmla="*/ 1840375 w 3113590"/>
              <a:gd name="connsiteY63" fmla="*/ 3102015 h 3483980"/>
              <a:gd name="connsiteX64" fmla="*/ 2048719 w 3113590"/>
              <a:gd name="connsiteY64" fmla="*/ 3020992 h 3483980"/>
              <a:gd name="connsiteX65" fmla="*/ 2129742 w 3113590"/>
              <a:gd name="connsiteY65" fmla="*/ 2870521 h 3483980"/>
              <a:gd name="connsiteX66" fmla="*/ 2453833 w 3113590"/>
              <a:gd name="connsiteY66" fmla="*/ 2824223 h 3483980"/>
              <a:gd name="connsiteX67" fmla="*/ 2592730 w 3113590"/>
              <a:gd name="connsiteY67" fmla="*/ 2801073 h 3483980"/>
              <a:gd name="connsiteX68" fmla="*/ 2696902 w 3113590"/>
              <a:gd name="connsiteY68" fmla="*/ 2766349 h 3483980"/>
              <a:gd name="connsiteX69" fmla="*/ 2720051 w 3113590"/>
              <a:gd name="connsiteY69" fmla="*/ 2766349 h 3483980"/>
              <a:gd name="connsiteX70" fmla="*/ 2720051 w 3113590"/>
              <a:gd name="connsiteY70" fmla="*/ 2696901 h 3483980"/>
              <a:gd name="connsiteX71" fmla="*/ 2708476 w 3113590"/>
              <a:gd name="connsiteY71" fmla="*/ 2615878 h 3483980"/>
              <a:gd name="connsiteX72" fmla="*/ 2743200 w 3113590"/>
              <a:gd name="connsiteY72" fmla="*/ 2546430 h 3483980"/>
              <a:gd name="connsiteX73" fmla="*/ 2743200 w 3113590"/>
              <a:gd name="connsiteY73" fmla="*/ 2534856 h 3483980"/>
              <a:gd name="connsiteX74" fmla="*/ 2743200 w 3113590"/>
              <a:gd name="connsiteY74" fmla="*/ 2534856 h 3483980"/>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7226 w 3113590"/>
              <a:gd name="connsiteY62" fmla="*/ 3275635 h 3483980"/>
              <a:gd name="connsiteX63" fmla="*/ 1813074 w 3113590"/>
              <a:gd name="connsiteY63" fmla="*/ 3236465 h 3483980"/>
              <a:gd name="connsiteX64" fmla="*/ 1840375 w 3113590"/>
              <a:gd name="connsiteY64" fmla="*/ 3102015 h 3483980"/>
              <a:gd name="connsiteX65" fmla="*/ 2048719 w 3113590"/>
              <a:gd name="connsiteY65" fmla="*/ 3020992 h 3483980"/>
              <a:gd name="connsiteX66" fmla="*/ 2129742 w 3113590"/>
              <a:gd name="connsiteY66" fmla="*/ 2870521 h 3483980"/>
              <a:gd name="connsiteX67" fmla="*/ 2453833 w 3113590"/>
              <a:gd name="connsiteY67" fmla="*/ 2824223 h 3483980"/>
              <a:gd name="connsiteX68" fmla="*/ 2592730 w 3113590"/>
              <a:gd name="connsiteY68" fmla="*/ 2801073 h 3483980"/>
              <a:gd name="connsiteX69" fmla="*/ 2696902 w 3113590"/>
              <a:gd name="connsiteY69" fmla="*/ 2766349 h 3483980"/>
              <a:gd name="connsiteX70" fmla="*/ 2720051 w 3113590"/>
              <a:gd name="connsiteY70" fmla="*/ 2766349 h 3483980"/>
              <a:gd name="connsiteX71" fmla="*/ 2720051 w 3113590"/>
              <a:gd name="connsiteY71" fmla="*/ 2696901 h 3483980"/>
              <a:gd name="connsiteX72" fmla="*/ 2708476 w 3113590"/>
              <a:gd name="connsiteY72" fmla="*/ 2615878 h 3483980"/>
              <a:gd name="connsiteX73" fmla="*/ 2743200 w 3113590"/>
              <a:gd name="connsiteY73" fmla="*/ 2546430 h 3483980"/>
              <a:gd name="connsiteX74" fmla="*/ 2743200 w 3113590"/>
              <a:gd name="connsiteY74" fmla="*/ 2534856 h 3483980"/>
              <a:gd name="connsiteX75" fmla="*/ 2743200 w 3113590"/>
              <a:gd name="connsiteY75" fmla="*/ 2534856 h 3483980"/>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7226 w 3113590"/>
              <a:gd name="connsiteY62" fmla="*/ 3275635 h 3483980"/>
              <a:gd name="connsiteX63" fmla="*/ 1813074 w 3113590"/>
              <a:gd name="connsiteY63" fmla="*/ 3236465 h 3483980"/>
              <a:gd name="connsiteX64" fmla="*/ 1840375 w 3113590"/>
              <a:gd name="connsiteY64" fmla="*/ 3102015 h 3483980"/>
              <a:gd name="connsiteX65" fmla="*/ 2048719 w 3113590"/>
              <a:gd name="connsiteY65" fmla="*/ 3020992 h 3483980"/>
              <a:gd name="connsiteX66" fmla="*/ 2129742 w 3113590"/>
              <a:gd name="connsiteY66" fmla="*/ 2870521 h 3483980"/>
              <a:gd name="connsiteX67" fmla="*/ 2453833 w 3113590"/>
              <a:gd name="connsiteY67" fmla="*/ 2824223 h 3483980"/>
              <a:gd name="connsiteX68" fmla="*/ 2592730 w 3113590"/>
              <a:gd name="connsiteY68" fmla="*/ 2801073 h 3483980"/>
              <a:gd name="connsiteX69" fmla="*/ 2696902 w 3113590"/>
              <a:gd name="connsiteY69" fmla="*/ 2766349 h 3483980"/>
              <a:gd name="connsiteX70" fmla="*/ 2720051 w 3113590"/>
              <a:gd name="connsiteY70" fmla="*/ 2766349 h 3483980"/>
              <a:gd name="connsiteX71" fmla="*/ 2720051 w 3113590"/>
              <a:gd name="connsiteY71" fmla="*/ 2696901 h 3483980"/>
              <a:gd name="connsiteX72" fmla="*/ 2708476 w 3113590"/>
              <a:gd name="connsiteY72" fmla="*/ 2615878 h 3483980"/>
              <a:gd name="connsiteX73" fmla="*/ 2743200 w 3113590"/>
              <a:gd name="connsiteY73" fmla="*/ 2546430 h 3483980"/>
              <a:gd name="connsiteX74" fmla="*/ 2743200 w 3113590"/>
              <a:gd name="connsiteY74" fmla="*/ 2534856 h 3483980"/>
              <a:gd name="connsiteX75" fmla="*/ 2743200 w 3113590"/>
              <a:gd name="connsiteY75" fmla="*/ 2534856 h 3483980"/>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7226 w 3113590"/>
              <a:gd name="connsiteY62" fmla="*/ 3275635 h 3483980"/>
              <a:gd name="connsiteX63" fmla="*/ 1813074 w 3113590"/>
              <a:gd name="connsiteY63" fmla="*/ 3236465 h 3483980"/>
              <a:gd name="connsiteX64" fmla="*/ 1840375 w 3113590"/>
              <a:gd name="connsiteY64" fmla="*/ 3102015 h 3483980"/>
              <a:gd name="connsiteX65" fmla="*/ 2048719 w 3113590"/>
              <a:gd name="connsiteY65" fmla="*/ 3020992 h 3483980"/>
              <a:gd name="connsiteX66" fmla="*/ 2129742 w 3113590"/>
              <a:gd name="connsiteY66" fmla="*/ 2870521 h 3483980"/>
              <a:gd name="connsiteX67" fmla="*/ 2453833 w 3113590"/>
              <a:gd name="connsiteY67" fmla="*/ 2824223 h 3483980"/>
              <a:gd name="connsiteX68" fmla="*/ 2592730 w 3113590"/>
              <a:gd name="connsiteY68" fmla="*/ 2801073 h 3483980"/>
              <a:gd name="connsiteX69" fmla="*/ 2696902 w 3113590"/>
              <a:gd name="connsiteY69" fmla="*/ 2766349 h 3483980"/>
              <a:gd name="connsiteX70" fmla="*/ 2720051 w 3113590"/>
              <a:gd name="connsiteY70" fmla="*/ 2766349 h 3483980"/>
              <a:gd name="connsiteX71" fmla="*/ 2720051 w 3113590"/>
              <a:gd name="connsiteY71" fmla="*/ 2696901 h 3483980"/>
              <a:gd name="connsiteX72" fmla="*/ 2708476 w 3113590"/>
              <a:gd name="connsiteY72" fmla="*/ 2615878 h 3483980"/>
              <a:gd name="connsiteX73" fmla="*/ 2743200 w 3113590"/>
              <a:gd name="connsiteY73" fmla="*/ 2546430 h 3483980"/>
              <a:gd name="connsiteX74" fmla="*/ 2743200 w 3113590"/>
              <a:gd name="connsiteY74" fmla="*/ 2534856 h 3483980"/>
              <a:gd name="connsiteX75" fmla="*/ 2743200 w 3113590"/>
              <a:gd name="connsiteY75" fmla="*/ 2534856 h 3483980"/>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7226 w 3113590"/>
              <a:gd name="connsiteY62" fmla="*/ 3275635 h 3483980"/>
              <a:gd name="connsiteX63" fmla="*/ 1813074 w 3113590"/>
              <a:gd name="connsiteY63" fmla="*/ 3236465 h 3483980"/>
              <a:gd name="connsiteX64" fmla="*/ 1840375 w 3113590"/>
              <a:gd name="connsiteY64" fmla="*/ 3102015 h 3483980"/>
              <a:gd name="connsiteX65" fmla="*/ 2048719 w 3113590"/>
              <a:gd name="connsiteY65" fmla="*/ 3020992 h 3483980"/>
              <a:gd name="connsiteX66" fmla="*/ 2129742 w 3113590"/>
              <a:gd name="connsiteY66" fmla="*/ 2870521 h 3483980"/>
              <a:gd name="connsiteX67" fmla="*/ 2453833 w 3113590"/>
              <a:gd name="connsiteY67" fmla="*/ 2824223 h 3483980"/>
              <a:gd name="connsiteX68" fmla="*/ 2592730 w 3113590"/>
              <a:gd name="connsiteY68" fmla="*/ 2801073 h 3483980"/>
              <a:gd name="connsiteX69" fmla="*/ 2696902 w 3113590"/>
              <a:gd name="connsiteY69" fmla="*/ 2766349 h 3483980"/>
              <a:gd name="connsiteX70" fmla="*/ 2720051 w 3113590"/>
              <a:gd name="connsiteY70" fmla="*/ 2766349 h 3483980"/>
              <a:gd name="connsiteX71" fmla="*/ 2720051 w 3113590"/>
              <a:gd name="connsiteY71" fmla="*/ 2696901 h 3483980"/>
              <a:gd name="connsiteX72" fmla="*/ 2708476 w 3113590"/>
              <a:gd name="connsiteY72" fmla="*/ 2615878 h 3483980"/>
              <a:gd name="connsiteX73" fmla="*/ 2743200 w 3113590"/>
              <a:gd name="connsiteY73" fmla="*/ 2546430 h 3483980"/>
              <a:gd name="connsiteX74" fmla="*/ 2743200 w 3113590"/>
              <a:gd name="connsiteY74" fmla="*/ 2534856 h 3483980"/>
              <a:gd name="connsiteX75" fmla="*/ 2743200 w 3113590"/>
              <a:gd name="connsiteY75" fmla="*/ 2534856 h 3483980"/>
              <a:gd name="connsiteX76" fmla="*/ 3113590 w 3113590"/>
              <a:gd name="connsiteY76" fmla="*/ 1516283 h 3483980"/>
              <a:gd name="connsiteX0" fmla="*/ 3113590 w 3113590"/>
              <a:gd name="connsiteY0" fmla="*/ 1516283 h 3483980"/>
              <a:gd name="connsiteX1" fmla="*/ 3032568 w 3113590"/>
              <a:gd name="connsiteY1" fmla="*/ 277792 h 3483980"/>
              <a:gd name="connsiteX2" fmla="*/ 2974694 w 3113590"/>
              <a:gd name="connsiteY2" fmla="*/ 0 h 3483980"/>
              <a:gd name="connsiteX3" fmla="*/ 2476983 w 3113590"/>
              <a:gd name="connsiteY3" fmla="*/ 115747 h 3483980"/>
              <a:gd name="connsiteX4" fmla="*/ 2465408 w 3113590"/>
              <a:gd name="connsiteY4" fmla="*/ 173620 h 3483980"/>
              <a:gd name="connsiteX5" fmla="*/ 2349661 w 3113590"/>
              <a:gd name="connsiteY5" fmla="*/ 173620 h 3483980"/>
              <a:gd name="connsiteX6" fmla="*/ 2199190 w 3113590"/>
              <a:gd name="connsiteY6" fmla="*/ 254643 h 3483980"/>
              <a:gd name="connsiteX7" fmla="*/ 1828800 w 3113590"/>
              <a:gd name="connsiteY7" fmla="*/ 324091 h 3483980"/>
              <a:gd name="connsiteX8" fmla="*/ 1805651 w 3113590"/>
              <a:gd name="connsiteY8" fmla="*/ 381964 h 3483980"/>
              <a:gd name="connsiteX9" fmla="*/ 1527859 w 3113590"/>
              <a:gd name="connsiteY9" fmla="*/ 416689 h 3483980"/>
              <a:gd name="connsiteX10" fmla="*/ 1354238 w 3113590"/>
              <a:gd name="connsiteY10" fmla="*/ 567159 h 3483980"/>
              <a:gd name="connsiteX11" fmla="*/ 1307940 w 3113590"/>
              <a:gd name="connsiteY11" fmla="*/ 625033 h 3483980"/>
              <a:gd name="connsiteX12" fmla="*/ 1307940 w 3113590"/>
              <a:gd name="connsiteY12" fmla="*/ 625033 h 3483980"/>
              <a:gd name="connsiteX13" fmla="*/ 1250066 w 3113590"/>
              <a:gd name="connsiteY13" fmla="*/ 671332 h 3483980"/>
              <a:gd name="connsiteX14" fmla="*/ 1250066 w 3113590"/>
              <a:gd name="connsiteY14" fmla="*/ 671332 h 3483980"/>
              <a:gd name="connsiteX15" fmla="*/ 1157469 w 3113590"/>
              <a:gd name="connsiteY15" fmla="*/ 763929 h 3483980"/>
              <a:gd name="connsiteX16" fmla="*/ 1122745 w 3113590"/>
              <a:gd name="connsiteY16" fmla="*/ 775504 h 3483980"/>
              <a:gd name="connsiteX17" fmla="*/ 1064871 w 3113590"/>
              <a:gd name="connsiteY17" fmla="*/ 821802 h 3483980"/>
              <a:gd name="connsiteX18" fmla="*/ 1018573 w 3113590"/>
              <a:gd name="connsiteY18" fmla="*/ 902825 h 3483980"/>
              <a:gd name="connsiteX19" fmla="*/ 555585 w 3113590"/>
              <a:gd name="connsiteY19" fmla="*/ 1284790 h 3483980"/>
              <a:gd name="connsiteX20" fmla="*/ 474562 w 3113590"/>
              <a:gd name="connsiteY20" fmla="*/ 1215342 h 3483980"/>
              <a:gd name="connsiteX21" fmla="*/ 347241 w 3113590"/>
              <a:gd name="connsiteY21" fmla="*/ 1319514 h 3483980"/>
              <a:gd name="connsiteX22" fmla="*/ 335666 w 3113590"/>
              <a:gd name="connsiteY22" fmla="*/ 1296364 h 3483980"/>
              <a:gd name="connsiteX23" fmla="*/ 162046 w 3113590"/>
              <a:gd name="connsiteY23" fmla="*/ 1423686 h 3483980"/>
              <a:gd name="connsiteX24" fmla="*/ 81023 w 3113590"/>
              <a:gd name="connsiteY24" fmla="*/ 1423686 h 3483980"/>
              <a:gd name="connsiteX25" fmla="*/ 69449 w 3113590"/>
              <a:gd name="connsiteY25" fmla="*/ 1469985 h 3483980"/>
              <a:gd name="connsiteX26" fmla="*/ 104173 w 3113590"/>
              <a:gd name="connsiteY26" fmla="*/ 1539433 h 3483980"/>
              <a:gd name="connsiteX27" fmla="*/ 57874 w 3113590"/>
              <a:gd name="connsiteY27" fmla="*/ 1597306 h 3483980"/>
              <a:gd name="connsiteX28" fmla="*/ 0 w 3113590"/>
              <a:gd name="connsiteY28" fmla="*/ 1678329 h 3483980"/>
              <a:gd name="connsiteX29" fmla="*/ 57874 w 3113590"/>
              <a:gd name="connsiteY29" fmla="*/ 1759352 h 3483980"/>
              <a:gd name="connsiteX30" fmla="*/ 57874 w 3113590"/>
              <a:gd name="connsiteY30" fmla="*/ 1759352 h 3483980"/>
              <a:gd name="connsiteX31" fmla="*/ 185195 w 3113590"/>
              <a:gd name="connsiteY31" fmla="*/ 1921397 h 3483980"/>
              <a:gd name="connsiteX32" fmla="*/ 497712 w 3113590"/>
              <a:gd name="connsiteY32" fmla="*/ 2257063 h 3483980"/>
              <a:gd name="connsiteX33" fmla="*/ 509287 w 3113590"/>
              <a:gd name="connsiteY33" fmla="*/ 2349661 h 3483980"/>
              <a:gd name="connsiteX34" fmla="*/ 567160 w 3113590"/>
              <a:gd name="connsiteY34" fmla="*/ 2349661 h 3483980"/>
              <a:gd name="connsiteX35" fmla="*/ 567160 w 3113590"/>
              <a:gd name="connsiteY35" fmla="*/ 2395959 h 3483980"/>
              <a:gd name="connsiteX36" fmla="*/ 567160 w 3113590"/>
              <a:gd name="connsiteY36" fmla="*/ 2465407 h 3483980"/>
              <a:gd name="connsiteX37" fmla="*/ 567160 w 3113590"/>
              <a:gd name="connsiteY37" fmla="*/ 2511706 h 3483980"/>
              <a:gd name="connsiteX38" fmla="*/ 544011 w 3113590"/>
              <a:gd name="connsiteY38" fmla="*/ 2511706 h 3483980"/>
              <a:gd name="connsiteX39" fmla="*/ 532436 w 3113590"/>
              <a:gd name="connsiteY39" fmla="*/ 2581154 h 3483980"/>
              <a:gd name="connsiteX40" fmla="*/ 578735 w 3113590"/>
              <a:gd name="connsiteY40" fmla="*/ 2592729 h 3483980"/>
              <a:gd name="connsiteX41" fmla="*/ 555585 w 3113590"/>
              <a:gd name="connsiteY41" fmla="*/ 2928395 h 3483980"/>
              <a:gd name="connsiteX42" fmla="*/ 532436 w 3113590"/>
              <a:gd name="connsiteY42" fmla="*/ 2939970 h 3483980"/>
              <a:gd name="connsiteX43" fmla="*/ 532436 w 3113590"/>
              <a:gd name="connsiteY43" fmla="*/ 2974694 h 3483980"/>
              <a:gd name="connsiteX44" fmla="*/ 555585 w 3113590"/>
              <a:gd name="connsiteY44" fmla="*/ 3009418 h 3483980"/>
              <a:gd name="connsiteX45" fmla="*/ 555585 w 3113590"/>
              <a:gd name="connsiteY45" fmla="*/ 3032567 h 3483980"/>
              <a:gd name="connsiteX46" fmla="*/ 555585 w 3113590"/>
              <a:gd name="connsiteY46" fmla="*/ 3044142 h 3483980"/>
              <a:gd name="connsiteX47" fmla="*/ 555585 w 3113590"/>
              <a:gd name="connsiteY47" fmla="*/ 3136739 h 3483980"/>
              <a:gd name="connsiteX48" fmla="*/ 567160 w 3113590"/>
              <a:gd name="connsiteY48" fmla="*/ 3171463 h 3483980"/>
              <a:gd name="connsiteX49" fmla="*/ 567160 w 3113590"/>
              <a:gd name="connsiteY49" fmla="*/ 3264061 h 3483980"/>
              <a:gd name="connsiteX50" fmla="*/ 555585 w 3113590"/>
              <a:gd name="connsiteY50" fmla="*/ 3264061 h 3483980"/>
              <a:gd name="connsiteX51" fmla="*/ 555585 w 3113590"/>
              <a:gd name="connsiteY51" fmla="*/ 3298785 h 3483980"/>
              <a:gd name="connsiteX52" fmla="*/ 567160 w 3113590"/>
              <a:gd name="connsiteY52" fmla="*/ 3310359 h 3483980"/>
              <a:gd name="connsiteX53" fmla="*/ 567160 w 3113590"/>
              <a:gd name="connsiteY53" fmla="*/ 3449256 h 3483980"/>
              <a:gd name="connsiteX54" fmla="*/ 729206 w 3113590"/>
              <a:gd name="connsiteY54" fmla="*/ 3449256 h 3483980"/>
              <a:gd name="connsiteX55" fmla="*/ 879676 w 3113590"/>
              <a:gd name="connsiteY55" fmla="*/ 3449256 h 3483980"/>
              <a:gd name="connsiteX56" fmla="*/ 1006998 w 3113590"/>
              <a:gd name="connsiteY56" fmla="*/ 3449256 h 3483980"/>
              <a:gd name="connsiteX57" fmla="*/ 1076446 w 3113590"/>
              <a:gd name="connsiteY57" fmla="*/ 3483980 h 3483980"/>
              <a:gd name="connsiteX58" fmla="*/ 1342664 w 3113590"/>
              <a:gd name="connsiteY58" fmla="*/ 3437681 h 3483980"/>
              <a:gd name="connsiteX59" fmla="*/ 1435261 w 3113590"/>
              <a:gd name="connsiteY59" fmla="*/ 3414532 h 3483980"/>
              <a:gd name="connsiteX60" fmla="*/ 1574157 w 3113590"/>
              <a:gd name="connsiteY60" fmla="*/ 3391382 h 3483980"/>
              <a:gd name="connsiteX61" fmla="*/ 1585732 w 3113590"/>
              <a:gd name="connsiteY61" fmla="*/ 3345083 h 3483980"/>
              <a:gd name="connsiteX62" fmla="*/ 1813074 w 3113590"/>
              <a:gd name="connsiteY62" fmla="*/ 3236465 h 3483980"/>
              <a:gd name="connsiteX63" fmla="*/ 1840375 w 3113590"/>
              <a:gd name="connsiteY63" fmla="*/ 3102015 h 3483980"/>
              <a:gd name="connsiteX64" fmla="*/ 2048719 w 3113590"/>
              <a:gd name="connsiteY64" fmla="*/ 3020992 h 3483980"/>
              <a:gd name="connsiteX65" fmla="*/ 2129742 w 3113590"/>
              <a:gd name="connsiteY65" fmla="*/ 2870521 h 3483980"/>
              <a:gd name="connsiteX66" fmla="*/ 2453833 w 3113590"/>
              <a:gd name="connsiteY66" fmla="*/ 2824223 h 3483980"/>
              <a:gd name="connsiteX67" fmla="*/ 2592730 w 3113590"/>
              <a:gd name="connsiteY67" fmla="*/ 2801073 h 3483980"/>
              <a:gd name="connsiteX68" fmla="*/ 2696902 w 3113590"/>
              <a:gd name="connsiteY68" fmla="*/ 2766349 h 3483980"/>
              <a:gd name="connsiteX69" fmla="*/ 2720051 w 3113590"/>
              <a:gd name="connsiteY69" fmla="*/ 2766349 h 3483980"/>
              <a:gd name="connsiteX70" fmla="*/ 2720051 w 3113590"/>
              <a:gd name="connsiteY70" fmla="*/ 2696901 h 3483980"/>
              <a:gd name="connsiteX71" fmla="*/ 2708476 w 3113590"/>
              <a:gd name="connsiteY71" fmla="*/ 2615878 h 3483980"/>
              <a:gd name="connsiteX72" fmla="*/ 2743200 w 3113590"/>
              <a:gd name="connsiteY72" fmla="*/ 2546430 h 3483980"/>
              <a:gd name="connsiteX73" fmla="*/ 2743200 w 3113590"/>
              <a:gd name="connsiteY73" fmla="*/ 2534856 h 3483980"/>
              <a:gd name="connsiteX74" fmla="*/ 2743200 w 3113590"/>
              <a:gd name="connsiteY74" fmla="*/ 2534856 h 3483980"/>
              <a:gd name="connsiteX75" fmla="*/ 3113590 w 3113590"/>
              <a:gd name="connsiteY75" fmla="*/ 1516283 h 348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113590" h="3483980">
                <a:moveTo>
                  <a:pt x="3113590" y="1516283"/>
                </a:moveTo>
                <a:lnTo>
                  <a:pt x="3032568" y="277792"/>
                </a:lnTo>
                <a:lnTo>
                  <a:pt x="2974694" y="0"/>
                </a:lnTo>
                <a:lnTo>
                  <a:pt x="2476983" y="115747"/>
                </a:lnTo>
                <a:lnTo>
                  <a:pt x="2465408" y="173620"/>
                </a:lnTo>
                <a:lnTo>
                  <a:pt x="2349661" y="173620"/>
                </a:lnTo>
                <a:lnTo>
                  <a:pt x="2199190" y="254643"/>
                </a:lnTo>
                <a:cubicBezTo>
                  <a:pt x="1824988" y="313112"/>
                  <a:pt x="1828800" y="187555"/>
                  <a:pt x="1828800" y="324091"/>
                </a:cubicBezTo>
                <a:lnTo>
                  <a:pt x="1805651" y="381964"/>
                </a:lnTo>
                <a:lnTo>
                  <a:pt x="1527859" y="416689"/>
                </a:lnTo>
                <a:lnTo>
                  <a:pt x="1354238" y="567159"/>
                </a:lnTo>
                <a:cubicBezTo>
                  <a:pt x="1305212" y="616186"/>
                  <a:pt x="1307940" y="591633"/>
                  <a:pt x="1307940" y="625033"/>
                </a:cubicBezTo>
                <a:lnTo>
                  <a:pt x="1307940" y="625033"/>
                </a:lnTo>
                <a:lnTo>
                  <a:pt x="1250066" y="671332"/>
                </a:lnTo>
                <a:lnTo>
                  <a:pt x="1250066" y="671332"/>
                </a:lnTo>
                <a:cubicBezTo>
                  <a:pt x="1166502" y="766832"/>
                  <a:pt x="1210056" y="763929"/>
                  <a:pt x="1157469" y="763929"/>
                </a:cubicBezTo>
                <a:lnTo>
                  <a:pt x="1122745" y="775504"/>
                </a:lnTo>
                <a:lnTo>
                  <a:pt x="1064871" y="821802"/>
                </a:lnTo>
                <a:lnTo>
                  <a:pt x="1018573" y="902825"/>
                </a:lnTo>
                <a:lnTo>
                  <a:pt x="555585" y="1284790"/>
                </a:lnTo>
                <a:lnTo>
                  <a:pt x="474562" y="1215342"/>
                </a:lnTo>
                <a:lnTo>
                  <a:pt x="347241" y="1319514"/>
                </a:lnTo>
                <a:lnTo>
                  <a:pt x="335666" y="1296364"/>
                </a:lnTo>
                <a:lnTo>
                  <a:pt x="162046" y="1423686"/>
                </a:lnTo>
                <a:lnTo>
                  <a:pt x="81023" y="1423686"/>
                </a:lnTo>
                <a:lnTo>
                  <a:pt x="69449" y="1469985"/>
                </a:lnTo>
                <a:lnTo>
                  <a:pt x="104173" y="1539433"/>
                </a:lnTo>
                <a:lnTo>
                  <a:pt x="57874" y="1597306"/>
                </a:lnTo>
                <a:cubicBezTo>
                  <a:pt x="9661" y="1681679"/>
                  <a:pt x="42681" y="1678329"/>
                  <a:pt x="0" y="1678329"/>
                </a:cubicBezTo>
                <a:cubicBezTo>
                  <a:pt x="60344" y="1750741"/>
                  <a:pt x="57874" y="1717643"/>
                  <a:pt x="57874" y="1759352"/>
                </a:cubicBezTo>
                <a:lnTo>
                  <a:pt x="57874" y="1759352"/>
                </a:lnTo>
                <a:lnTo>
                  <a:pt x="185195" y="1921397"/>
                </a:lnTo>
                <a:lnTo>
                  <a:pt x="497712" y="2257063"/>
                </a:lnTo>
                <a:lnTo>
                  <a:pt x="509287" y="2349661"/>
                </a:lnTo>
                <a:lnTo>
                  <a:pt x="567160" y="2349661"/>
                </a:lnTo>
                <a:lnTo>
                  <a:pt x="567160" y="2395959"/>
                </a:lnTo>
                <a:lnTo>
                  <a:pt x="567160" y="2465407"/>
                </a:lnTo>
                <a:lnTo>
                  <a:pt x="567160" y="2511706"/>
                </a:lnTo>
                <a:lnTo>
                  <a:pt x="544011" y="2511706"/>
                </a:lnTo>
                <a:lnTo>
                  <a:pt x="532436" y="2581154"/>
                </a:lnTo>
                <a:lnTo>
                  <a:pt x="578735" y="2592729"/>
                </a:lnTo>
                <a:lnTo>
                  <a:pt x="555585" y="2928395"/>
                </a:lnTo>
                <a:lnTo>
                  <a:pt x="532436" y="2939970"/>
                </a:lnTo>
                <a:lnTo>
                  <a:pt x="532436" y="2974694"/>
                </a:lnTo>
                <a:lnTo>
                  <a:pt x="555585" y="3009418"/>
                </a:lnTo>
                <a:lnTo>
                  <a:pt x="555585" y="3032567"/>
                </a:lnTo>
                <a:lnTo>
                  <a:pt x="555585" y="3044142"/>
                </a:lnTo>
                <a:lnTo>
                  <a:pt x="555585" y="3136739"/>
                </a:lnTo>
                <a:lnTo>
                  <a:pt x="567160" y="3171463"/>
                </a:lnTo>
                <a:lnTo>
                  <a:pt x="567160" y="3264061"/>
                </a:lnTo>
                <a:lnTo>
                  <a:pt x="555585" y="3264061"/>
                </a:lnTo>
                <a:lnTo>
                  <a:pt x="555585" y="3298785"/>
                </a:lnTo>
                <a:lnTo>
                  <a:pt x="567160" y="3310359"/>
                </a:lnTo>
                <a:lnTo>
                  <a:pt x="567160" y="3449256"/>
                </a:lnTo>
                <a:lnTo>
                  <a:pt x="729206" y="3449256"/>
                </a:lnTo>
                <a:lnTo>
                  <a:pt x="879676" y="3449256"/>
                </a:lnTo>
                <a:lnTo>
                  <a:pt x="1006998" y="3449256"/>
                </a:lnTo>
                <a:lnTo>
                  <a:pt x="1076446" y="3483980"/>
                </a:lnTo>
                <a:lnTo>
                  <a:pt x="1342664" y="3437681"/>
                </a:lnTo>
                <a:lnTo>
                  <a:pt x="1435261" y="3414532"/>
                </a:lnTo>
                <a:lnTo>
                  <a:pt x="1574157" y="3391382"/>
                </a:lnTo>
                <a:lnTo>
                  <a:pt x="1585732" y="3345083"/>
                </a:lnTo>
                <a:cubicBezTo>
                  <a:pt x="1625551" y="3319264"/>
                  <a:pt x="1770634" y="3276976"/>
                  <a:pt x="1813074" y="3236465"/>
                </a:cubicBezTo>
                <a:lnTo>
                  <a:pt x="1840375" y="3102015"/>
                </a:lnTo>
                <a:lnTo>
                  <a:pt x="2048719" y="3020992"/>
                </a:lnTo>
                <a:lnTo>
                  <a:pt x="2129742" y="2870521"/>
                </a:lnTo>
                <a:lnTo>
                  <a:pt x="2453833" y="2824223"/>
                </a:lnTo>
                <a:lnTo>
                  <a:pt x="2592730" y="2801073"/>
                </a:lnTo>
                <a:lnTo>
                  <a:pt x="2696902" y="2766349"/>
                </a:lnTo>
                <a:lnTo>
                  <a:pt x="2720051" y="2766349"/>
                </a:lnTo>
                <a:lnTo>
                  <a:pt x="2720051" y="2696901"/>
                </a:lnTo>
                <a:lnTo>
                  <a:pt x="2708476" y="2615878"/>
                </a:lnTo>
                <a:lnTo>
                  <a:pt x="2743200" y="2546430"/>
                </a:lnTo>
                <a:lnTo>
                  <a:pt x="2743200" y="2534856"/>
                </a:lnTo>
                <a:lnTo>
                  <a:pt x="2743200" y="2534856"/>
                </a:lnTo>
                <a:lnTo>
                  <a:pt x="3113590" y="1516283"/>
                </a:lnTo>
                <a:close/>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effectLst>
                <a:outerShdw blurRad="38100" dist="38100" dir="2700000" algn="tl">
                  <a:srgbClr val="000000">
                    <a:alpha val="43137"/>
                  </a:srgbClr>
                </a:outerShdw>
              </a:effectLst>
              <a:latin typeface="+mj-lt"/>
            </a:endParaRPr>
          </a:p>
        </p:txBody>
      </p:sp>
      <p:cxnSp>
        <p:nvCxnSpPr>
          <p:cNvPr id="15" name="Straight Connector 14"/>
          <p:cNvCxnSpPr/>
          <p:nvPr/>
        </p:nvCxnSpPr>
        <p:spPr>
          <a:xfrm>
            <a:off x="1676400" y="5720410"/>
            <a:ext cx="5334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6400" y="5947422"/>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76400" y="6176022"/>
            <a:ext cx="533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62200" y="5472700"/>
            <a:ext cx="3429000"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mj-lt"/>
              </a:rPr>
              <a:t>Wall in New Testament times</a:t>
            </a:r>
          </a:p>
        </p:txBody>
      </p:sp>
      <p:sp>
        <p:nvSpPr>
          <p:cNvPr id="19" name="TextBox 18"/>
          <p:cNvSpPr txBox="1"/>
          <p:nvPr/>
        </p:nvSpPr>
        <p:spPr>
          <a:xfrm>
            <a:off x="2362200" y="5736025"/>
            <a:ext cx="3581400"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mj-lt"/>
              </a:rPr>
              <a:t>Present Old City Walls</a:t>
            </a:r>
          </a:p>
        </p:txBody>
      </p:sp>
      <p:sp>
        <p:nvSpPr>
          <p:cNvPr id="20" name="TextBox 19"/>
          <p:cNvSpPr txBox="1"/>
          <p:nvPr/>
        </p:nvSpPr>
        <p:spPr>
          <a:xfrm>
            <a:off x="2362200" y="6006100"/>
            <a:ext cx="3581400"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mj-lt"/>
              </a:rPr>
              <a:t>Temple Mount</a:t>
            </a:r>
          </a:p>
        </p:txBody>
      </p:sp>
      <p:sp>
        <p:nvSpPr>
          <p:cNvPr id="23" name="TextBox 22"/>
          <p:cNvSpPr txBox="1"/>
          <p:nvPr/>
        </p:nvSpPr>
        <p:spPr>
          <a:xfrm>
            <a:off x="5388934" y="1270156"/>
            <a:ext cx="990600" cy="646331"/>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mj-lt"/>
              </a:rPr>
              <a:t>Sheep</a:t>
            </a:r>
          </a:p>
          <a:p>
            <a:pPr algn="ctr"/>
            <a:r>
              <a:rPr lang="en-US" dirty="0" smtClean="0">
                <a:effectLst>
                  <a:outerShdw blurRad="38100" dist="38100" dir="2700000" algn="tl">
                    <a:srgbClr val="000000">
                      <a:alpha val="43137"/>
                    </a:srgbClr>
                  </a:outerShdw>
                </a:effectLst>
                <a:latin typeface="+mj-lt"/>
              </a:rPr>
              <a:t>Gate</a:t>
            </a:r>
          </a:p>
        </p:txBody>
      </p:sp>
      <p:sp>
        <p:nvSpPr>
          <p:cNvPr id="25" name="TextBox 24"/>
          <p:cNvSpPr txBox="1"/>
          <p:nvPr/>
        </p:nvSpPr>
        <p:spPr>
          <a:xfrm>
            <a:off x="6019800" y="2486017"/>
            <a:ext cx="838200" cy="646331"/>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mj-lt"/>
              </a:rPr>
              <a:t>East</a:t>
            </a:r>
          </a:p>
          <a:p>
            <a:pPr algn="ctr"/>
            <a:r>
              <a:rPr lang="en-US" dirty="0" smtClean="0">
                <a:effectLst>
                  <a:outerShdw blurRad="38100" dist="38100" dir="2700000" algn="tl">
                    <a:srgbClr val="000000">
                      <a:alpha val="43137"/>
                    </a:srgbClr>
                  </a:outerShdw>
                </a:effectLst>
                <a:latin typeface="+mj-lt"/>
              </a:rPr>
              <a:t>Gate</a:t>
            </a:r>
          </a:p>
        </p:txBody>
      </p:sp>
      <p:sp>
        <p:nvSpPr>
          <p:cNvPr id="29" name="TextBox 28"/>
          <p:cNvSpPr txBox="1"/>
          <p:nvPr/>
        </p:nvSpPr>
        <p:spPr>
          <a:xfrm>
            <a:off x="5943600" y="3950136"/>
            <a:ext cx="990600" cy="646331"/>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mj-lt"/>
              </a:rPr>
              <a:t>Water</a:t>
            </a:r>
          </a:p>
          <a:p>
            <a:pPr algn="ctr"/>
            <a:r>
              <a:rPr lang="en-US" dirty="0" smtClean="0">
                <a:effectLst>
                  <a:outerShdw blurRad="38100" dist="38100" dir="2700000" algn="tl">
                    <a:srgbClr val="000000">
                      <a:alpha val="43137"/>
                    </a:srgbClr>
                  </a:outerShdw>
                </a:effectLst>
                <a:latin typeface="+mj-lt"/>
              </a:rPr>
              <a:t>Gate</a:t>
            </a:r>
          </a:p>
        </p:txBody>
      </p:sp>
      <p:sp>
        <p:nvSpPr>
          <p:cNvPr id="31" name="TextBox 30"/>
          <p:cNvSpPr txBox="1"/>
          <p:nvPr/>
        </p:nvSpPr>
        <p:spPr>
          <a:xfrm>
            <a:off x="5867400" y="4559736"/>
            <a:ext cx="1295400" cy="646331"/>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mj-lt"/>
              </a:rPr>
              <a:t>Fountain</a:t>
            </a:r>
          </a:p>
          <a:p>
            <a:pPr algn="ctr"/>
            <a:r>
              <a:rPr lang="en-US" dirty="0" smtClean="0">
                <a:effectLst>
                  <a:outerShdw blurRad="38100" dist="38100" dir="2700000" algn="tl">
                    <a:srgbClr val="000000">
                      <a:alpha val="43137"/>
                    </a:srgbClr>
                  </a:outerShdw>
                </a:effectLst>
                <a:latin typeface="+mj-lt"/>
              </a:rPr>
              <a:t>Gate</a:t>
            </a:r>
          </a:p>
        </p:txBody>
      </p:sp>
      <p:sp>
        <p:nvSpPr>
          <p:cNvPr id="33" name="TextBox 32"/>
          <p:cNvSpPr txBox="1"/>
          <p:nvPr/>
        </p:nvSpPr>
        <p:spPr>
          <a:xfrm>
            <a:off x="2971800" y="4667257"/>
            <a:ext cx="1219200" cy="646331"/>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mj-lt"/>
              </a:rPr>
              <a:t>Refuse</a:t>
            </a:r>
          </a:p>
          <a:p>
            <a:pPr algn="ctr"/>
            <a:r>
              <a:rPr lang="en-US" dirty="0" smtClean="0">
                <a:effectLst>
                  <a:outerShdw blurRad="38100" dist="38100" dir="2700000" algn="tl">
                    <a:srgbClr val="000000">
                      <a:alpha val="43137"/>
                    </a:srgbClr>
                  </a:outerShdw>
                </a:effectLst>
                <a:latin typeface="+mj-lt"/>
              </a:rPr>
              <a:t>Gate</a:t>
            </a:r>
          </a:p>
        </p:txBody>
      </p:sp>
      <p:sp>
        <p:nvSpPr>
          <p:cNvPr id="56" name="TextBox 55"/>
          <p:cNvSpPr txBox="1"/>
          <p:nvPr/>
        </p:nvSpPr>
        <p:spPr>
          <a:xfrm rot="16481692">
            <a:off x="4342343" y="4175062"/>
            <a:ext cx="1498294"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latin typeface="+mj-lt"/>
              </a:rPr>
              <a:t>City of David</a:t>
            </a:r>
          </a:p>
        </p:txBody>
      </p:sp>
      <p:sp>
        <p:nvSpPr>
          <p:cNvPr id="75" name="TextBox 74"/>
          <p:cNvSpPr txBox="1"/>
          <p:nvPr/>
        </p:nvSpPr>
        <p:spPr>
          <a:xfrm>
            <a:off x="1905000" y="914347"/>
            <a:ext cx="2286000" cy="400110"/>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mj-lt"/>
              </a:rPr>
              <a:t>Pool of Bethesda</a:t>
            </a:r>
          </a:p>
        </p:txBody>
      </p:sp>
      <p:sp>
        <p:nvSpPr>
          <p:cNvPr id="81" name="Freeform 80"/>
          <p:cNvSpPr/>
          <p:nvPr/>
        </p:nvSpPr>
        <p:spPr>
          <a:xfrm>
            <a:off x="2762693" y="1358759"/>
            <a:ext cx="2679405" cy="4040372"/>
          </a:xfrm>
          <a:custGeom>
            <a:avLst/>
            <a:gdLst>
              <a:gd name="connsiteX0" fmla="*/ 1977656 w 2679405"/>
              <a:gd name="connsiteY0" fmla="*/ 893135 h 4040372"/>
              <a:gd name="connsiteX1" fmla="*/ 1818167 w 2679405"/>
              <a:gd name="connsiteY1" fmla="*/ 233917 h 4040372"/>
              <a:gd name="connsiteX2" fmla="*/ 1648047 w 2679405"/>
              <a:gd name="connsiteY2" fmla="*/ 0 h 4040372"/>
              <a:gd name="connsiteX3" fmla="*/ 1467293 w 2679405"/>
              <a:gd name="connsiteY3" fmla="*/ 10633 h 4040372"/>
              <a:gd name="connsiteX4" fmla="*/ 1297172 w 2679405"/>
              <a:gd name="connsiteY4" fmla="*/ 10633 h 4040372"/>
              <a:gd name="connsiteX5" fmla="*/ 1275907 w 2679405"/>
              <a:gd name="connsiteY5" fmla="*/ 95693 h 4040372"/>
              <a:gd name="connsiteX6" fmla="*/ 1137684 w 2679405"/>
              <a:gd name="connsiteY6" fmla="*/ 138224 h 4040372"/>
              <a:gd name="connsiteX7" fmla="*/ 1052623 w 2679405"/>
              <a:gd name="connsiteY7" fmla="*/ 148856 h 4040372"/>
              <a:gd name="connsiteX8" fmla="*/ 925033 w 2679405"/>
              <a:gd name="connsiteY8" fmla="*/ 191386 h 4040372"/>
              <a:gd name="connsiteX9" fmla="*/ 818707 w 2679405"/>
              <a:gd name="connsiteY9" fmla="*/ 308345 h 4040372"/>
              <a:gd name="connsiteX10" fmla="*/ 712381 w 2679405"/>
              <a:gd name="connsiteY10" fmla="*/ 404038 h 4040372"/>
              <a:gd name="connsiteX11" fmla="*/ 669851 w 2679405"/>
              <a:gd name="connsiteY11" fmla="*/ 457200 h 4040372"/>
              <a:gd name="connsiteX12" fmla="*/ 627321 w 2679405"/>
              <a:gd name="connsiteY12" fmla="*/ 510363 h 4040372"/>
              <a:gd name="connsiteX13" fmla="*/ 542260 w 2679405"/>
              <a:gd name="connsiteY13" fmla="*/ 542261 h 4040372"/>
              <a:gd name="connsiteX14" fmla="*/ 467833 w 2679405"/>
              <a:gd name="connsiteY14" fmla="*/ 637954 h 4040372"/>
              <a:gd name="connsiteX15" fmla="*/ 446567 w 2679405"/>
              <a:gd name="connsiteY15" fmla="*/ 659219 h 4040372"/>
              <a:gd name="connsiteX16" fmla="*/ 691116 w 2679405"/>
              <a:gd name="connsiteY16" fmla="*/ 1148317 h 4040372"/>
              <a:gd name="connsiteX17" fmla="*/ 648586 w 2679405"/>
              <a:gd name="connsiteY17" fmla="*/ 1201479 h 4040372"/>
              <a:gd name="connsiteX18" fmla="*/ 659219 w 2679405"/>
              <a:gd name="connsiteY18" fmla="*/ 1329070 h 4040372"/>
              <a:gd name="connsiteX19" fmla="*/ 701749 w 2679405"/>
              <a:gd name="connsiteY19" fmla="*/ 1339703 h 4040372"/>
              <a:gd name="connsiteX20" fmla="*/ 669851 w 2679405"/>
              <a:gd name="connsiteY20" fmla="*/ 1935126 h 4040372"/>
              <a:gd name="connsiteX21" fmla="*/ 361507 w 2679405"/>
              <a:gd name="connsiteY21" fmla="*/ 1924493 h 4040372"/>
              <a:gd name="connsiteX22" fmla="*/ 265814 w 2679405"/>
              <a:gd name="connsiteY22" fmla="*/ 1988289 h 4040372"/>
              <a:gd name="connsiteX23" fmla="*/ 127591 w 2679405"/>
              <a:gd name="connsiteY23" fmla="*/ 2009554 h 4040372"/>
              <a:gd name="connsiteX24" fmla="*/ 21265 w 2679405"/>
              <a:gd name="connsiteY24" fmla="*/ 2083982 h 4040372"/>
              <a:gd name="connsiteX25" fmla="*/ 21265 w 2679405"/>
              <a:gd name="connsiteY25" fmla="*/ 2211572 h 4040372"/>
              <a:gd name="connsiteX26" fmla="*/ 0 w 2679405"/>
              <a:gd name="connsiteY26" fmla="*/ 2296633 h 4040372"/>
              <a:gd name="connsiteX27" fmla="*/ 21265 w 2679405"/>
              <a:gd name="connsiteY27" fmla="*/ 2339163 h 4040372"/>
              <a:gd name="connsiteX28" fmla="*/ 21265 w 2679405"/>
              <a:gd name="connsiteY28" fmla="*/ 2477386 h 4040372"/>
              <a:gd name="connsiteX29" fmla="*/ 10633 w 2679405"/>
              <a:gd name="connsiteY29" fmla="*/ 2594345 h 4040372"/>
              <a:gd name="connsiteX30" fmla="*/ 0 w 2679405"/>
              <a:gd name="connsiteY30" fmla="*/ 2711303 h 4040372"/>
              <a:gd name="connsiteX31" fmla="*/ 21265 w 2679405"/>
              <a:gd name="connsiteY31" fmla="*/ 2860158 h 4040372"/>
              <a:gd name="connsiteX32" fmla="*/ 21265 w 2679405"/>
              <a:gd name="connsiteY32" fmla="*/ 2987749 h 4040372"/>
              <a:gd name="connsiteX33" fmla="*/ 21265 w 2679405"/>
              <a:gd name="connsiteY33" fmla="*/ 3051545 h 4040372"/>
              <a:gd name="connsiteX34" fmla="*/ 21265 w 2679405"/>
              <a:gd name="connsiteY34" fmla="*/ 3136605 h 4040372"/>
              <a:gd name="connsiteX35" fmla="*/ 21265 w 2679405"/>
              <a:gd name="connsiteY35" fmla="*/ 3189768 h 4040372"/>
              <a:gd name="connsiteX36" fmla="*/ 10633 w 2679405"/>
              <a:gd name="connsiteY36" fmla="*/ 3774558 h 4040372"/>
              <a:gd name="connsiteX37" fmla="*/ 297712 w 2679405"/>
              <a:gd name="connsiteY37" fmla="*/ 3934047 h 4040372"/>
              <a:gd name="connsiteX38" fmla="*/ 669851 w 2679405"/>
              <a:gd name="connsiteY38" fmla="*/ 3987210 h 4040372"/>
              <a:gd name="connsiteX39" fmla="*/ 1105786 w 2679405"/>
              <a:gd name="connsiteY39" fmla="*/ 4040372 h 4040372"/>
              <a:gd name="connsiteX40" fmla="*/ 1594884 w 2679405"/>
              <a:gd name="connsiteY40" fmla="*/ 3976577 h 4040372"/>
              <a:gd name="connsiteX41" fmla="*/ 1913860 w 2679405"/>
              <a:gd name="connsiteY41" fmla="*/ 4029740 h 4040372"/>
              <a:gd name="connsiteX42" fmla="*/ 2254102 w 2679405"/>
              <a:gd name="connsiteY42" fmla="*/ 4040372 h 4040372"/>
              <a:gd name="connsiteX43" fmla="*/ 2466754 w 2679405"/>
              <a:gd name="connsiteY43" fmla="*/ 3955312 h 4040372"/>
              <a:gd name="connsiteX44" fmla="*/ 2583712 w 2679405"/>
              <a:gd name="connsiteY44" fmla="*/ 3487479 h 4040372"/>
              <a:gd name="connsiteX45" fmla="*/ 2488019 w 2679405"/>
              <a:gd name="connsiteY45" fmla="*/ 3040912 h 4040372"/>
              <a:gd name="connsiteX46" fmla="*/ 2488019 w 2679405"/>
              <a:gd name="connsiteY46" fmla="*/ 2987749 h 4040372"/>
              <a:gd name="connsiteX47" fmla="*/ 2615609 w 2679405"/>
              <a:gd name="connsiteY47" fmla="*/ 2541182 h 4040372"/>
              <a:gd name="connsiteX48" fmla="*/ 2647507 w 2679405"/>
              <a:gd name="connsiteY48" fmla="*/ 2413591 h 4040372"/>
              <a:gd name="connsiteX49" fmla="*/ 2679405 w 2679405"/>
              <a:gd name="connsiteY49" fmla="*/ 2126512 h 4040372"/>
              <a:gd name="connsiteX50" fmla="*/ 2647507 w 2679405"/>
              <a:gd name="connsiteY50" fmla="*/ 1956391 h 4040372"/>
              <a:gd name="connsiteX51" fmla="*/ 2647507 w 2679405"/>
              <a:gd name="connsiteY51" fmla="*/ 1871331 h 4040372"/>
              <a:gd name="connsiteX52" fmla="*/ 2626242 w 2679405"/>
              <a:gd name="connsiteY52" fmla="*/ 1775638 h 4040372"/>
              <a:gd name="connsiteX53" fmla="*/ 2594344 w 2679405"/>
              <a:gd name="connsiteY53" fmla="*/ 1626782 h 4040372"/>
              <a:gd name="connsiteX54" fmla="*/ 2594344 w 2679405"/>
              <a:gd name="connsiteY54" fmla="*/ 1541721 h 4040372"/>
              <a:gd name="connsiteX55" fmla="*/ 2573079 w 2679405"/>
              <a:gd name="connsiteY55" fmla="*/ 1212112 h 4040372"/>
              <a:gd name="connsiteX56" fmla="*/ 2541181 w 2679405"/>
              <a:gd name="connsiteY56" fmla="*/ 967563 h 4040372"/>
              <a:gd name="connsiteX57" fmla="*/ 2541181 w 2679405"/>
              <a:gd name="connsiteY57" fmla="*/ 839972 h 4040372"/>
              <a:gd name="connsiteX58" fmla="*/ 1977656 w 2679405"/>
              <a:gd name="connsiteY58" fmla="*/ 893135 h 404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679405" h="4040372">
                <a:moveTo>
                  <a:pt x="1977656" y="893135"/>
                </a:moveTo>
                <a:lnTo>
                  <a:pt x="1818167" y="233917"/>
                </a:lnTo>
                <a:lnTo>
                  <a:pt x="1648047" y="0"/>
                </a:lnTo>
                <a:lnTo>
                  <a:pt x="1467293" y="10633"/>
                </a:lnTo>
                <a:lnTo>
                  <a:pt x="1297172" y="10633"/>
                </a:lnTo>
                <a:lnTo>
                  <a:pt x="1275907" y="95693"/>
                </a:lnTo>
                <a:lnTo>
                  <a:pt x="1137684" y="138224"/>
                </a:lnTo>
                <a:lnTo>
                  <a:pt x="1052623" y="148856"/>
                </a:lnTo>
                <a:lnTo>
                  <a:pt x="925033" y="191386"/>
                </a:lnTo>
                <a:lnTo>
                  <a:pt x="818707" y="308345"/>
                </a:lnTo>
                <a:lnTo>
                  <a:pt x="712381" y="404038"/>
                </a:lnTo>
                <a:lnTo>
                  <a:pt x="669851" y="457200"/>
                </a:lnTo>
                <a:lnTo>
                  <a:pt x="627321" y="510363"/>
                </a:lnTo>
                <a:lnTo>
                  <a:pt x="542260" y="542261"/>
                </a:lnTo>
                <a:lnTo>
                  <a:pt x="467833" y="637954"/>
                </a:lnTo>
                <a:lnTo>
                  <a:pt x="446567" y="659219"/>
                </a:lnTo>
                <a:lnTo>
                  <a:pt x="691116" y="1148317"/>
                </a:lnTo>
                <a:lnTo>
                  <a:pt x="648586" y="1201479"/>
                </a:lnTo>
                <a:lnTo>
                  <a:pt x="659219" y="1329070"/>
                </a:lnTo>
                <a:lnTo>
                  <a:pt x="701749" y="1339703"/>
                </a:lnTo>
                <a:lnTo>
                  <a:pt x="669851" y="1935126"/>
                </a:lnTo>
                <a:lnTo>
                  <a:pt x="361507" y="1924493"/>
                </a:lnTo>
                <a:lnTo>
                  <a:pt x="265814" y="1988289"/>
                </a:lnTo>
                <a:lnTo>
                  <a:pt x="127591" y="2009554"/>
                </a:lnTo>
                <a:lnTo>
                  <a:pt x="21265" y="2083982"/>
                </a:lnTo>
                <a:lnTo>
                  <a:pt x="21265" y="2211572"/>
                </a:lnTo>
                <a:lnTo>
                  <a:pt x="0" y="2296633"/>
                </a:lnTo>
                <a:lnTo>
                  <a:pt x="21265" y="2339163"/>
                </a:lnTo>
                <a:lnTo>
                  <a:pt x="21265" y="2477386"/>
                </a:lnTo>
                <a:lnTo>
                  <a:pt x="10633" y="2594345"/>
                </a:lnTo>
                <a:lnTo>
                  <a:pt x="0" y="2711303"/>
                </a:lnTo>
                <a:lnTo>
                  <a:pt x="21265" y="2860158"/>
                </a:lnTo>
                <a:lnTo>
                  <a:pt x="21265" y="2987749"/>
                </a:lnTo>
                <a:lnTo>
                  <a:pt x="21265" y="3051545"/>
                </a:lnTo>
                <a:lnTo>
                  <a:pt x="21265" y="3136605"/>
                </a:lnTo>
                <a:lnTo>
                  <a:pt x="21265" y="3189768"/>
                </a:lnTo>
                <a:lnTo>
                  <a:pt x="10633" y="3774558"/>
                </a:lnTo>
                <a:lnTo>
                  <a:pt x="297712" y="3934047"/>
                </a:lnTo>
                <a:lnTo>
                  <a:pt x="669851" y="3987210"/>
                </a:lnTo>
                <a:lnTo>
                  <a:pt x="1105786" y="4040372"/>
                </a:lnTo>
                <a:lnTo>
                  <a:pt x="1594884" y="3976577"/>
                </a:lnTo>
                <a:lnTo>
                  <a:pt x="1913860" y="4029740"/>
                </a:lnTo>
                <a:lnTo>
                  <a:pt x="2254102" y="4040372"/>
                </a:lnTo>
                <a:lnTo>
                  <a:pt x="2466754" y="3955312"/>
                </a:lnTo>
                <a:lnTo>
                  <a:pt x="2583712" y="3487479"/>
                </a:lnTo>
                <a:lnTo>
                  <a:pt x="2488019" y="3040912"/>
                </a:lnTo>
                <a:lnTo>
                  <a:pt x="2488019" y="2987749"/>
                </a:lnTo>
                <a:lnTo>
                  <a:pt x="2615609" y="2541182"/>
                </a:lnTo>
                <a:lnTo>
                  <a:pt x="2647507" y="2413591"/>
                </a:lnTo>
                <a:lnTo>
                  <a:pt x="2679405" y="2126512"/>
                </a:lnTo>
                <a:lnTo>
                  <a:pt x="2647507" y="1956391"/>
                </a:lnTo>
                <a:lnTo>
                  <a:pt x="2647507" y="1871331"/>
                </a:lnTo>
                <a:lnTo>
                  <a:pt x="2626242" y="1775638"/>
                </a:lnTo>
                <a:lnTo>
                  <a:pt x="2594344" y="1626782"/>
                </a:lnTo>
                <a:lnTo>
                  <a:pt x="2594344" y="1541721"/>
                </a:lnTo>
                <a:lnTo>
                  <a:pt x="2573079" y="1212112"/>
                </a:lnTo>
                <a:lnTo>
                  <a:pt x="2541181" y="967563"/>
                </a:lnTo>
                <a:lnTo>
                  <a:pt x="2541181" y="839972"/>
                </a:lnTo>
                <a:lnTo>
                  <a:pt x="1977656" y="893135"/>
                </a:ln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379123" y="2191676"/>
            <a:ext cx="1041722" cy="1481559"/>
          </a:xfrm>
          <a:custGeom>
            <a:avLst/>
            <a:gdLst>
              <a:gd name="connsiteX0" fmla="*/ 914400 w 1041722"/>
              <a:gd name="connsiteY0" fmla="*/ 0 h 1481559"/>
              <a:gd name="connsiteX1" fmla="*/ 0 w 1041722"/>
              <a:gd name="connsiteY1" fmla="*/ 115747 h 1481559"/>
              <a:gd name="connsiteX2" fmla="*/ 254643 w 1041722"/>
              <a:gd name="connsiteY2" fmla="*/ 1481559 h 1481559"/>
              <a:gd name="connsiteX3" fmla="*/ 1041722 w 1041722"/>
              <a:gd name="connsiteY3" fmla="*/ 1331088 h 1481559"/>
              <a:gd name="connsiteX4" fmla="*/ 1030147 w 1041722"/>
              <a:gd name="connsiteY4" fmla="*/ 1111169 h 1481559"/>
              <a:gd name="connsiteX5" fmla="*/ 1006998 w 1041722"/>
              <a:gd name="connsiteY5" fmla="*/ 1030147 h 1481559"/>
              <a:gd name="connsiteX6" fmla="*/ 1006998 w 1041722"/>
              <a:gd name="connsiteY6" fmla="*/ 914400 h 1481559"/>
              <a:gd name="connsiteX7" fmla="*/ 960699 w 1041722"/>
              <a:gd name="connsiteY7" fmla="*/ 729205 h 1481559"/>
              <a:gd name="connsiteX8" fmla="*/ 983848 w 1041722"/>
              <a:gd name="connsiteY8" fmla="*/ 590309 h 1481559"/>
              <a:gd name="connsiteX9" fmla="*/ 960699 w 1041722"/>
              <a:gd name="connsiteY9" fmla="*/ 544010 h 1481559"/>
              <a:gd name="connsiteX10" fmla="*/ 949124 w 1041722"/>
              <a:gd name="connsiteY10" fmla="*/ 439838 h 1481559"/>
              <a:gd name="connsiteX11" fmla="*/ 914400 w 1041722"/>
              <a:gd name="connsiteY11" fmla="*/ 0 h 148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1722" h="1481559">
                <a:moveTo>
                  <a:pt x="914400" y="0"/>
                </a:moveTo>
                <a:lnTo>
                  <a:pt x="0" y="115747"/>
                </a:lnTo>
                <a:lnTo>
                  <a:pt x="254643" y="1481559"/>
                </a:lnTo>
                <a:lnTo>
                  <a:pt x="1041722" y="1331088"/>
                </a:lnTo>
                <a:lnTo>
                  <a:pt x="1030147" y="1111169"/>
                </a:lnTo>
                <a:lnTo>
                  <a:pt x="1006998" y="1030147"/>
                </a:lnTo>
                <a:lnTo>
                  <a:pt x="1006998" y="914400"/>
                </a:lnTo>
                <a:lnTo>
                  <a:pt x="960699" y="729205"/>
                </a:lnTo>
                <a:lnTo>
                  <a:pt x="983848" y="590309"/>
                </a:lnTo>
                <a:lnTo>
                  <a:pt x="960699" y="544010"/>
                </a:lnTo>
                <a:cubicBezTo>
                  <a:pt x="948645" y="447584"/>
                  <a:pt x="949124" y="482518"/>
                  <a:pt x="949124" y="439838"/>
                </a:cubicBezTo>
                <a:lnTo>
                  <a:pt x="914400" y="0"/>
                </a:lnTo>
                <a:close/>
              </a:path>
            </a:pathLst>
          </a:cu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latin typeface="+mj-lt"/>
            </a:endParaRPr>
          </a:p>
        </p:txBody>
      </p:sp>
      <p:sp>
        <p:nvSpPr>
          <p:cNvPr id="66" name="Rectangle 65"/>
          <p:cNvSpPr/>
          <p:nvPr/>
        </p:nvSpPr>
        <p:spPr>
          <a:xfrm rot="1888050">
            <a:off x="4829171" y="5305428"/>
            <a:ext cx="152400" cy="1524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endCxn id="66" idx="1"/>
          </p:cNvCxnSpPr>
          <p:nvPr/>
        </p:nvCxnSpPr>
        <p:spPr>
          <a:xfrm>
            <a:off x="3962400" y="5048257"/>
            <a:ext cx="877977" cy="29359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rot="214598">
            <a:off x="5200123" y="5127908"/>
            <a:ext cx="152400" cy="1524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rot="10800000" flipV="1">
            <a:off x="5334000" y="4940735"/>
            <a:ext cx="685800" cy="26533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rot="214598">
            <a:off x="5181182" y="4300911"/>
            <a:ext cx="152400" cy="1524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endCxn id="68" idx="3"/>
          </p:cNvCxnSpPr>
          <p:nvPr/>
        </p:nvCxnSpPr>
        <p:spPr>
          <a:xfrm rot="10800000" flipV="1">
            <a:off x="5333434" y="4331135"/>
            <a:ext cx="762566" cy="5073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rot="21255799">
            <a:off x="5265036" y="2800476"/>
            <a:ext cx="152400" cy="1524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rot="10800000" flipV="1">
            <a:off x="5410200" y="2780830"/>
            <a:ext cx="685800" cy="746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209209" y="2037350"/>
            <a:ext cx="152400" cy="1524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rot="10800000" flipV="1">
            <a:off x="5338459" y="1860259"/>
            <a:ext cx="277480" cy="22137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4800600" y="1924057"/>
            <a:ext cx="152400" cy="1524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rot="16200000" flipH="1">
            <a:off x="3658745" y="788140"/>
            <a:ext cx="666690" cy="1676400"/>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Freeform 85"/>
          <p:cNvSpPr/>
          <p:nvPr/>
        </p:nvSpPr>
        <p:spPr>
          <a:xfrm>
            <a:off x="4151414" y="2008174"/>
            <a:ext cx="558140" cy="320634"/>
          </a:xfrm>
          <a:custGeom>
            <a:avLst/>
            <a:gdLst>
              <a:gd name="connsiteX0" fmla="*/ 558140 w 558140"/>
              <a:gd name="connsiteY0" fmla="*/ 249382 h 320634"/>
              <a:gd name="connsiteX1" fmla="*/ 504702 w 558140"/>
              <a:gd name="connsiteY1" fmla="*/ 0 h 320634"/>
              <a:gd name="connsiteX2" fmla="*/ 0 w 558140"/>
              <a:gd name="connsiteY2" fmla="*/ 65314 h 320634"/>
              <a:gd name="connsiteX3" fmla="*/ 41564 w 558140"/>
              <a:gd name="connsiteY3" fmla="*/ 320634 h 320634"/>
              <a:gd name="connsiteX4" fmla="*/ 558140 w 558140"/>
              <a:gd name="connsiteY4" fmla="*/ 249382 h 320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40" h="320634">
                <a:moveTo>
                  <a:pt x="558140" y="249382"/>
                </a:moveTo>
                <a:lnTo>
                  <a:pt x="504702" y="0"/>
                </a:lnTo>
                <a:lnTo>
                  <a:pt x="0" y="65314"/>
                </a:lnTo>
                <a:lnTo>
                  <a:pt x="41564" y="320634"/>
                </a:lnTo>
                <a:lnTo>
                  <a:pt x="558140" y="249382"/>
                </a:lnTo>
                <a:close/>
              </a:path>
            </a:pathLst>
          </a:cu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par>
                          <p:cTn id="8" fill="hold">
                            <p:stCondLst>
                              <p:cond delay="0"/>
                            </p:stCondLst>
                            <p:childTnLst>
                              <p:par>
                                <p:cTn id="9" presetID="20"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edge">
                                      <p:cBhvr>
                                        <p:cTn id="11" dur="500"/>
                                        <p:tgtEl>
                                          <p:spTgt spid="81"/>
                                        </p:tgtEl>
                                      </p:cBhvr>
                                    </p:animEffect>
                                  </p:childTnLst>
                                </p:cTn>
                              </p:par>
                            </p:childTnLst>
                          </p:cTn>
                        </p:par>
                        <p:par>
                          <p:cTn id="12" fill="hold">
                            <p:stCondLst>
                              <p:cond delay="500"/>
                            </p:stCondLst>
                            <p:childTnLst>
                              <p:par>
                                <p:cTn id="13" presetID="2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childTnLst>
                          </p:cTn>
                        </p:par>
                        <p:par>
                          <p:cTn id="19" fill="hold">
                            <p:stCondLst>
                              <p:cond delay="1000"/>
                            </p:stCondLst>
                            <p:childTnLst>
                              <p:par>
                                <p:cTn id="20" presetID="53"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1500"/>
                            </p:stCondLst>
                            <p:childTnLst>
                              <p:par>
                                <p:cTn id="31" presetID="2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edge">
                                      <p:cBhvr>
                                        <p:cTn id="33" dur="500"/>
                                        <p:tgtEl>
                                          <p:spTgt spid="13"/>
                                        </p:tgtEl>
                                      </p:cBhvr>
                                    </p:animEffect>
                                  </p:childTnLst>
                                </p:cTn>
                              </p:par>
                            </p:childTnLst>
                          </p:cTn>
                        </p:par>
                        <p:par>
                          <p:cTn id="34" fill="hold">
                            <p:stCondLst>
                              <p:cond delay="2000"/>
                            </p:stCondLst>
                            <p:childTnLst>
                              <p:par>
                                <p:cTn id="35" presetID="53"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par>
                          <p:cTn id="45" fill="hold">
                            <p:stCondLst>
                              <p:cond delay="2500"/>
                            </p:stCondLst>
                            <p:childTnLst>
                              <p:par>
                                <p:cTn id="46" presetID="2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edge">
                                      <p:cBhvr>
                                        <p:cTn id="48" dur="500"/>
                                        <p:tgtEl>
                                          <p:spTgt spid="14"/>
                                        </p:tgtEl>
                                      </p:cBhvr>
                                    </p:animEffect>
                                  </p:childTnLst>
                                </p:cTn>
                              </p:par>
                            </p:childTnLst>
                          </p:cTn>
                        </p:par>
                        <p:par>
                          <p:cTn id="49" fill="hold">
                            <p:stCondLst>
                              <p:cond delay="3000"/>
                            </p:stCondLst>
                            <p:childTnLst>
                              <p:par>
                                <p:cTn id="50" presetID="20" presetClass="entr" presetSubtype="0" fill="hold" grpId="0" nodeType="after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edge">
                                      <p:cBhvr>
                                        <p:cTn id="52" dur="500"/>
                                        <p:tgtEl>
                                          <p:spTgt spid="86"/>
                                        </p:tgtEl>
                                      </p:cBhvr>
                                    </p:animEffect>
                                  </p:childTnLst>
                                </p:cTn>
                              </p:par>
                            </p:childTnLst>
                          </p:cTn>
                        </p:par>
                        <p:par>
                          <p:cTn id="53" fill="hold">
                            <p:stCondLst>
                              <p:cond delay="3500"/>
                            </p:stCondLst>
                            <p:childTnLst>
                              <p:par>
                                <p:cTn id="54" presetID="53"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par>
                                <p:cTn id="59" presetID="53"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22" presetClass="entr" presetSubtype="2"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right)">
                                      <p:cBhvr>
                                        <p:cTn id="69" dur="500"/>
                                        <p:tgtEl>
                                          <p:spTgt spid="24"/>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p:cTn id="72" dur="500" fill="hold"/>
                                        <p:tgtEl>
                                          <p:spTgt spid="62"/>
                                        </p:tgtEl>
                                        <p:attrNameLst>
                                          <p:attrName>ppt_w</p:attrName>
                                        </p:attrNameLst>
                                      </p:cBhvr>
                                      <p:tavLst>
                                        <p:tav tm="0">
                                          <p:val>
                                            <p:fltVal val="0"/>
                                          </p:val>
                                        </p:tav>
                                        <p:tav tm="100000">
                                          <p:val>
                                            <p:strVal val="#ppt_w"/>
                                          </p:val>
                                        </p:tav>
                                      </p:tavLst>
                                    </p:anim>
                                    <p:anim calcmode="lin" valueType="num">
                                      <p:cBhvr>
                                        <p:cTn id="73" dur="500" fill="hold"/>
                                        <p:tgtEl>
                                          <p:spTgt spid="62"/>
                                        </p:tgtEl>
                                        <p:attrNameLst>
                                          <p:attrName>ppt_h</p:attrName>
                                        </p:attrNameLst>
                                      </p:cBhvr>
                                      <p:tavLst>
                                        <p:tav tm="0">
                                          <p:val>
                                            <p:fltVal val="0"/>
                                          </p:val>
                                        </p:tav>
                                        <p:tav tm="100000">
                                          <p:val>
                                            <p:strVal val="#ppt_h"/>
                                          </p:val>
                                        </p:tav>
                                      </p:tavLst>
                                    </p:anim>
                                    <p:animEffect transition="in" filter="fade">
                                      <p:cBhvr>
                                        <p:cTn id="74" dur="500"/>
                                        <p:tgtEl>
                                          <p:spTgt spid="6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22" presetClass="entr" presetSubtype="8"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left)">
                                      <p:cBhvr>
                                        <p:cTn id="80" dur="500"/>
                                        <p:tgtEl>
                                          <p:spTgt spid="34"/>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500" fill="hold"/>
                                        <p:tgtEl>
                                          <p:spTgt spid="66"/>
                                        </p:tgtEl>
                                        <p:attrNameLst>
                                          <p:attrName>ppt_w</p:attrName>
                                        </p:attrNameLst>
                                      </p:cBhvr>
                                      <p:tavLst>
                                        <p:tav tm="0">
                                          <p:val>
                                            <p:fltVal val="0"/>
                                          </p:val>
                                        </p:tav>
                                        <p:tav tm="100000">
                                          <p:val>
                                            <p:strVal val="#ppt_w"/>
                                          </p:val>
                                        </p:tav>
                                      </p:tavLst>
                                    </p:anim>
                                    <p:anim calcmode="lin" valueType="num">
                                      <p:cBhvr>
                                        <p:cTn id="84" dur="500" fill="hold"/>
                                        <p:tgtEl>
                                          <p:spTgt spid="66"/>
                                        </p:tgtEl>
                                        <p:attrNameLst>
                                          <p:attrName>ppt_h</p:attrName>
                                        </p:attrNameLst>
                                      </p:cBhvr>
                                      <p:tavLst>
                                        <p:tav tm="0">
                                          <p:val>
                                            <p:fltVal val="0"/>
                                          </p:val>
                                        </p:tav>
                                        <p:tav tm="100000">
                                          <p:val>
                                            <p:strVal val="#ppt_h"/>
                                          </p:val>
                                        </p:tav>
                                      </p:tavLst>
                                    </p:anim>
                                    <p:animEffect transition="in" filter="fade">
                                      <p:cBhvr>
                                        <p:cTn id="85" dur="500"/>
                                        <p:tgtEl>
                                          <p:spTgt spid="6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22" presetClass="entr" presetSubtype="2"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right)">
                                      <p:cBhvr>
                                        <p:cTn id="91" dur="500"/>
                                        <p:tgtEl>
                                          <p:spTgt spid="32"/>
                                        </p:tgtEl>
                                      </p:cBhvr>
                                    </p:animEffect>
                                  </p:childTnLst>
                                </p:cTn>
                              </p:par>
                              <p:par>
                                <p:cTn id="92" presetID="53" presetClass="entr" presetSubtype="0"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 calcmode="lin" valueType="num">
                                      <p:cBhvr>
                                        <p:cTn id="94" dur="500" fill="hold"/>
                                        <p:tgtEl>
                                          <p:spTgt spid="67"/>
                                        </p:tgtEl>
                                        <p:attrNameLst>
                                          <p:attrName>ppt_w</p:attrName>
                                        </p:attrNameLst>
                                      </p:cBhvr>
                                      <p:tavLst>
                                        <p:tav tm="0">
                                          <p:val>
                                            <p:fltVal val="0"/>
                                          </p:val>
                                        </p:tav>
                                        <p:tav tm="100000">
                                          <p:val>
                                            <p:strVal val="#ppt_w"/>
                                          </p:val>
                                        </p:tav>
                                      </p:tavLst>
                                    </p:anim>
                                    <p:anim calcmode="lin" valueType="num">
                                      <p:cBhvr>
                                        <p:cTn id="95" dur="500" fill="hold"/>
                                        <p:tgtEl>
                                          <p:spTgt spid="67"/>
                                        </p:tgtEl>
                                        <p:attrNameLst>
                                          <p:attrName>ppt_h</p:attrName>
                                        </p:attrNameLst>
                                      </p:cBhvr>
                                      <p:tavLst>
                                        <p:tav tm="0">
                                          <p:val>
                                            <p:fltVal val="0"/>
                                          </p:val>
                                        </p:tav>
                                        <p:tav tm="100000">
                                          <p:val>
                                            <p:strVal val="#ppt_h"/>
                                          </p:val>
                                        </p:tav>
                                      </p:tavLst>
                                    </p:anim>
                                    <p:animEffect transition="in" filter="fade">
                                      <p:cBhvr>
                                        <p:cTn id="96" dur="500"/>
                                        <p:tgtEl>
                                          <p:spTgt spid="6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par>
                                <p:cTn id="100" presetID="22" presetClass="entr" presetSubtype="2" fill="hold"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right)">
                                      <p:cBhvr>
                                        <p:cTn id="102" dur="500"/>
                                        <p:tgtEl>
                                          <p:spTgt spid="30"/>
                                        </p:tgtEl>
                                      </p:cBhvr>
                                    </p:animEffect>
                                  </p:childTnLst>
                                </p:cTn>
                              </p:par>
                              <p:par>
                                <p:cTn id="103" presetID="53" presetClass="entr" presetSubtype="0" fill="hold" grpId="0" nodeType="withEffect">
                                  <p:stCondLst>
                                    <p:cond delay="0"/>
                                  </p:stCondLst>
                                  <p:childTnLst>
                                    <p:set>
                                      <p:cBhvr>
                                        <p:cTn id="104" dur="1" fill="hold">
                                          <p:stCondLst>
                                            <p:cond delay="0"/>
                                          </p:stCondLst>
                                        </p:cTn>
                                        <p:tgtEl>
                                          <p:spTgt spid="68"/>
                                        </p:tgtEl>
                                        <p:attrNameLst>
                                          <p:attrName>style.visibility</p:attrName>
                                        </p:attrNameLst>
                                      </p:cBhvr>
                                      <p:to>
                                        <p:strVal val="visible"/>
                                      </p:to>
                                    </p:set>
                                    <p:anim calcmode="lin" valueType="num">
                                      <p:cBhvr>
                                        <p:cTn id="105" dur="500" fill="hold"/>
                                        <p:tgtEl>
                                          <p:spTgt spid="68"/>
                                        </p:tgtEl>
                                        <p:attrNameLst>
                                          <p:attrName>ppt_w</p:attrName>
                                        </p:attrNameLst>
                                      </p:cBhvr>
                                      <p:tavLst>
                                        <p:tav tm="0">
                                          <p:val>
                                            <p:fltVal val="0"/>
                                          </p:val>
                                        </p:tav>
                                        <p:tav tm="100000">
                                          <p:val>
                                            <p:strVal val="#ppt_w"/>
                                          </p:val>
                                        </p:tav>
                                      </p:tavLst>
                                    </p:anim>
                                    <p:anim calcmode="lin" valueType="num">
                                      <p:cBhvr>
                                        <p:cTn id="106" dur="500" fill="hold"/>
                                        <p:tgtEl>
                                          <p:spTgt spid="68"/>
                                        </p:tgtEl>
                                        <p:attrNameLst>
                                          <p:attrName>ppt_h</p:attrName>
                                        </p:attrNameLst>
                                      </p:cBhvr>
                                      <p:tavLst>
                                        <p:tav tm="0">
                                          <p:val>
                                            <p:fltVal val="0"/>
                                          </p:val>
                                        </p:tav>
                                        <p:tav tm="100000">
                                          <p:val>
                                            <p:strVal val="#ppt_h"/>
                                          </p:val>
                                        </p:tav>
                                      </p:tavLst>
                                    </p:anim>
                                    <p:animEffect transition="in" filter="fade">
                                      <p:cBhvr>
                                        <p:cTn id="107" dur="500"/>
                                        <p:tgtEl>
                                          <p:spTgt spid="6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500"/>
                                        <p:tgtEl>
                                          <p:spTgt spid="25"/>
                                        </p:tgtEl>
                                      </p:cBhvr>
                                    </p:animEffect>
                                  </p:childTnLst>
                                </p:cTn>
                              </p:par>
                              <p:par>
                                <p:cTn id="111" presetID="22" presetClass="entr" presetSubtype="2" fill="hold" nodeType="with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wipe(right)">
                                      <p:cBhvr>
                                        <p:cTn id="113" dur="500"/>
                                        <p:tgtEl>
                                          <p:spTgt spid="26"/>
                                        </p:tgtEl>
                                      </p:cBhvr>
                                    </p:animEffect>
                                  </p:childTnLst>
                                </p:cTn>
                              </p:par>
                              <p:par>
                                <p:cTn id="114" presetID="53" presetClass="entr" presetSubtype="0" fill="hold" grpId="0" nodeType="withEffect">
                                  <p:stCondLst>
                                    <p:cond delay="0"/>
                                  </p:stCondLst>
                                  <p:childTnLst>
                                    <p:set>
                                      <p:cBhvr>
                                        <p:cTn id="115" dur="1" fill="hold">
                                          <p:stCondLst>
                                            <p:cond delay="0"/>
                                          </p:stCondLst>
                                        </p:cTn>
                                        <p:tgtEl>
                                          <p:spTgt spid="71"/>
                                        </p:tgtEl>
                                        <p:attrNameLst>
                                          <p:attrName>style.visibility</p:attrName>
                                        </p:attrNameLst>
                                      </p:cBhvr>
                                      <p:to>
                                        <p:strVal val="visible"/>
                                      </p:to>
                                    </p:set>
                                    <p:anim calcmode="lin" valueType="num">
                                      <p:cBhvr>
                                        <p:cTn id="116" dur="500" fill="hold"/>
                                        <p:tgtEl>
                                          <p:spTgt spid="71"/>
                                        </p:tgtEl>
                                        <p:attrNameLst>
                                          <p:attrName>ppt_w</p:attrName>
                                        </p:attrNameLst>
                                      </p:cBhvr>
                                      <p:tavLst>
                                        <p:tav tm="0">
                                          <p:val>
                                            <p:fltVal val="0"/>
                                          </p:val>
                                        </p:tav>
                                        <p:tav tm="100000">
                                          <p:val>
                                            <p:strVal val="#ppt_w"/>
                                          </p:val>
                                        </p:tav>
                                      </p:tavLst>
                                    </p:anim>
                                    <p:anim calcmode="lin" valueType="num">
                                      <p:cBhvr>
                                        <p:cTn id="117" dur="500" fill="hold"/>
                                        <p:tgtEl>
                                          <p:spTgt spid="71"/>
                                        </p:tgtEl>
                                        <p:attrNameLst>
                                          <p:attrName>ppt_h</p:attrName>
                                        </p:attrNameLst>
                                      </p:cBhvr>
                                      <p:tavLst>
                                        <p:tav tm="0">
                                          <p:val>
                                            <p:fltVal val="0"/>
                                          </p:val>
                                        </p:tav>
                                        <p:tav tm="100000">
                                          <p:val>
                                            <p:strVal val="#ppt_h"/>
                                          </p:val>
                                        </p:tav>
                                      </p:tavLst>
                                    </p:anim>
                                    <p:animEffect transition="in" filter="fade">
                                      <p:cBhvr>
                                        <p:cTn id="118" dur="500"/>
                                        <p:tgtEl>
                                          <p:spTgt spid="71"/>
                                        </p:tgtEl>
                                      </p:cBhvr>
                                    </p:animEffect>
                                  </p:childTnLst>
                                </p:cTn>
                              </p:par>
                            </p:childTnLst>
                          </p:cTn>
                        </p:par>
                        <p:par>
                          <p:cTn id="119" fill="hold">
                            <p:stCondLst>
                              <p:cond delay="4000"/>
                            </p:stCondLst>
                            <p:childTnLst>
                              <p:par>
                                <p:cTn id="120" presetID="10" presetClass="entr" presetSubtype="0" fill="hold" grpId="0" nodeType="afterEffect">
                                  <p:stCondLst>
                                    <p:cond delay="0"/>
                                  </p:stCondLst>
                                  <p:childTnLst>
                                    <p:set>
                                      <p:cBhvr>
                                        <p:cTn id="121" dur="1" fill="hold">
                                          <p:stCondLst>
                                            <p:cond delay="0"/>
                                          </p:stCondLst>
                                        </p:cTn>
                                        <p:tgtEl>
                                          <p:spTgt spid="75"/>
                                        </p:tgtEl>
                                        <p:attrNameLst>
                                          <p:attrName>style.visibility</p:attrName>
                                        </p:attrNameLst>
                                      </p:cBhvr>
                                      <p:to>
                                        <p:strVal val="visible"/>
                                      </p:to>
                                    </p:set>
                                    <p:animEffect transition="in" filter="fade">
                                      <p:cBhvr>
                                        <p:cTn id="122" dur="500"/>
                                        <p:tgtEl>
                                          <p:spTgt spid="75"/>
                                        </p:tgtEl>
                                      </p:cBhvr>
                                    </p:animEffect>
                                  </p:childTnLst>
                                </p:cTn>
                              </p:par>
                            </p:childTnLst>
                          </p:cTn>
                        </p:par>
                        <p:par>
                          <p:cTn id="123" fill="hold">
                            <p:stCondLst>
                              <p:cond delay="4500"/>
                            </p:stCondLst>
                            <p:childTnLst>
                              <p:par>
                                <p:cTn id="124" presetID="22" presetClass="entr" presetSubtype="8"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Effect transition="in" filter="wipe(left)">
                                      <p:cBhvr>
                                        <p:cTn id="126" dur="500"/>
                                        <p:tgtEl>
                                          <p:spTgt spid="76"/>
                                        </p:tgtEl>
                                      </p:cBhvr>
                                    </p:animEffect>
                                  </p:childTnLst>
                                </p:cTn>
                              </p:par>
                              <p:par>
                                <p:cTn id="127" presetID="53" presetClass="entr" presetSubtype="0" fill="hold" grpId="0" nodeType="withEffect">
                                  <p:stCondLst>
                                    <p:cond delay="0"/>
                                  </p:stCondLst>
                                  <p:childTnLst>
                                    <p:set>
                                      <p:cBhvr>
                                        <p:cTn id="128" dur="1" fill="hold">
                                          <p:stCondLst>
                                            <p:cond delay="0"/>
                                          </p:stCondLst>
                                        </p:cTn>
                                        <p:tgtEl>
                                          <p:spTgt spid="74"/>
                                        </p:tgtEl>
                                        <p:attrNameLst>
                                          <p:attrName>style.visibility</p:attrName>
                                        </p:attrNameLst>
                                      </p:cBhvr>
                                      <p:to>
                                        <p:strVal val="visible"/>
                                      </p:to>
                                    </p:set>
                                    <p:anim calcmode="lin" valueType="num">
                                      <p:cBhvr>
                                        <p:cTn id="129" dur="500" fill="hold"/>
                                        <p:tgtEl>
                                          <p:spTgt spid="74"/>
                                        </p:tgtEl>
                                        <p:attrNameLst>
                                          <p:attrName>ppt_w</p:attrName>
                                        </p:attrNameLst>
                                      </p:cBhvr>
                                      <p:tavLst>
                                        <p:tav tm="0">
                                          <p:val>
                                            <p:fltVal val="0"/>
                                          </p:val>
                                        </p:tav>
                                        <p:tav tm="100000">
                                          <p:val>
                                            <p:strVal val="#ppt_w"/>
                                          </p:val>
                                        </p:tav>
                                      </p:tavLst>
                                    </p:anim>
                                    <p:anim calcmode="lin" valueType="num">
                                      <p:cBhvr>
                                        <p:cTn id="130" dur="500" fill="hold"/>
                                        <p:tgtEl>
                                          <p:spTgt spid="74"/>
                                        </p:tgtEl>
                                        <p:attrNameLst>
                                          <p:attrName>ppt_h</p:attrName>
                                        </p:attrNameLst>
                                      </p:cBhvr>
                                      <p:tavLst>
                                        <p:tav tm="0">
                                          <p:val>
                                            <p:fltVal val="0"/>
                                          </p:val>
                                        </p:tav>
                                        <p:tav tm="100000">
                                          <p:val>
                                            <p:strVal val="#ppt_h"/>
                                          </p:val>
                                        </p:tav>
                                      </p:tavLst>
                                    </p:anim>
                                    <p:animEffect transition="in" filter="fade">
                                      <p:cBhvr>
                                        <p:cTn id="13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3" grpId="0" animBg="1"/>
      <p:bldP spid="18" grpId="0"/>
      <p:bldP spid="19" grpId="0"/>
      <p:bldP spid="20" grpId="0"/>
      <p:bldP spid="23" grpId="0"/>
      <p:bldP spid="25" grpId="0"/>
      <p:bldP spid="29" grpId="0"/>
      <p:bldP spid="31" grpId="0"/>
      <p:bldP spid="33" grpId="0"/>
      <p:bldP spid="56" grpId="0"/>
      <p:bldP spid="75" grpId="0"/>
      <p:bldP spid="81" grpId="0" animBg="1"/>
      <p:bldP spid="14" grpId="0" animBg="1"/>
      <p:bldP spid="66" grpId="0" animBg="1"/>
      <p:bldP spid="67" grpId="0" animBg="1"/>
      <p:bldP spid="68" grpId="0" animBg="1"/>
      <p:bldP spid="71" grpId="0" animBg="1"/>
      <p:bldP spid="62" grpId="0" animBg="1"/>
      <p:bldP spid="74"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AR ESSENCE" pitchFamily="2" charset="0"/>
              </a:rPr>
              <a:t>Bethesda </a:t>
            </a:r>
            <a:r>
              <a:rPr lang="en-US" sz="3200" dirty="0" smtClean="0">
                <a:solidFill>
                  <a:schemeClr val="bg1"/>
                </a:solidFill>
                <a:effectLst>
                  <a:outerShdw blurRad="38100" dist="38100" dir="2700000" algn="tl">
                    <a:srgbClr val="000000">
                      <a:alpha val="43137"/>
                    </a:srgbClr>
                  </a:outerShdw>
                </a:effectLst>
                <a:latin typeface="AR ESSENCE" pitchFamily="2" charset="0"/>
              </a:rPr>
              <a:t>~ </a:t>
            </a:r>
            <a:r>
              <a:rPr lang="en-US" sz="3200" i="1" dirty="0" smtClean="0">
                <a:solidFill>
                  <a:schemeClr val="bg1"/>
                </a:solidFill>
                <a:effectLst>
                  <a:outerShdw blurRad="38100" dist="38100" dir="2700000" algn="tl">
                    <a:srgbClr val="000000">
                      <a:alpha val="43137"/>
                    </a:srgbClr>
                  </a:outerShdw>
                </a:effectLst>
                <a:latin typeface="AR ESSENCE" pitchFamily="2" charset="0"/>
              </a:rPr>
              <a:t>house of mercy</a:t>
            </a:r>
            <a:endParaRPr lang="en-US" sz="3200" i="1" dirty="0">
              <a:solidFill>
                <a:schemeClr val="bg1"/>
              </a:solidFill>
              <a:effectLst>
                <a:outerShdw blurRad="38100" dist="38100" dir="2700000" algn="tl">
                  <a:srgbClr val="000000">
                    <a:alpha val="43137"/>
                  </a:srgbClr>
                </a:outerShdw>
              </a:effectLst>
              <a:latin typeface="AR ESSENCE" pitchFamily="2" charset="0"/>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NASB footnote ~ </a:t>
            </a:r>
            <a:r>
              <a:rPr lang="en-US" sz="3200" dirty="0" smtClean="0">
                <a:solidFill>
                  <a:schemeClr val="bg1"/>
                </a:solidFill>
                <a:effectLst>
                  <a:outerShdw blurRad="38100" dist="38100" dir="2700000" algn="tl">
                    <a:srgbClr val="000000">
                      <a:alpha val="43137"/>
                    </a:srgbClr>
                  </a:outerShdw>
                </a:effectLst>
                <a:latin typeface="+mj-lt"/>
              </a:rPr>
              <a:t>"Early mss do not contain the remainder of v 3, nor v 4"</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TextBox 5"/>
          <p:cNvSpPr txBox="1"/>
          <p:nvPr/>
        </p:nvSpPr>
        <p:spPr>
          <a:xfrm>
            <a:off x="457200" y="1929838"/>
            <a:ext cx="8229600" cy="304698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NIV footnote ~ </a:t>
            </a:r>
            <a:r>
              <a:rPr lang="en-US" sz="3200" dirty="0" smtClean="0">
                <a:solidFill>
                  <a:schemeClr val="bg1"/>
                </a:solidFill>
                <a:effectLst>
                  <a:outerShdw blurRad="38100" dist="38100" dir="2700000" algn="tl">
                    <a:srgbClr val="000000">
                      <a:alpha val="43137"/>
                    </a:srgbClr>
                  </a:outerShdw>
                </a:effectLst>
                <a:latin typeface="+mj-lt"/>
              </a:rPr>
              <a:t>"Some less important manuscripts </a:t>
            </a:r>
            <a:r>
              <a:rPr lang="en-US" sz="3200" i="1" dirty="0" smtClean="0">
                <a:solidFill>
                  <a:schemeClr val="bg1"/>
                </a:solidFill>
                <a:effectLst>
                  <a:outerShdw blurRad="38100" dist="38100" dir="2700000" algn="tl">
                    <a:srgbClr val="000000">
                      <a:alpha val="43137"/>
                    </a:srgbClr>
                  </a:outerShdw>
                </a:effectLst>
                <a:latin typeface="+mj-lt"/>
              </a:rPr>
              <a:t>paralyzed—and they waited for the moving of the waters.</a:t>
            </a:r>
            <a:r>
              <a:rPr lang="en-US" sz="3200" dirty="0" smtClean="0">
                <a:solidFill>
                  <a:schemeClr val="bg1"/>
                </a:solidFill>
                <a:effectLst>
                  <a:outerShdw blurRad="38100" dist="38100" dir="2700000" algn="tl">
                    <a:srgbClr val="000000">
                      <a:alpha val="43137"/>
                    </a:srgbClr>
                  </a:outerShdw>
                </a:effectLst>
                <a:latin typeface="+mj-lt"/>
              </a:rPr>
              <a:t> </a:t>
            </a:r>
            <a:r>
              <a:rPr lang="en-US" sz="3200" i="1" dirty="0" smtClean="0">
                <a:solidFill>
                  <a:schemeClr val="bg1"/>
                </a:solidFill>
                <a:effectLst>
                  <a:outerShdw blurRad="38100" dist="38100" dir="2700000" algn="tl">
                    <a:srgbClr val="000000">
                      <a:alpha val="43137"/>
                    </a:srgbClr>
                  </a:outerShdw>
                </a:effectLst>
                <a:latin typeface="+mj-lt"/>
              </a:rPr>
              <a:t>From time to time an angel of the Lord would come down and stir up the waters. The first one into the pool after each such disturbance would be cured of whatever disease he had.</a:t>
            </a:r>
            <a:r>
              <a:rPr lang="en-US" sz="3200" dirty="0" smtClean="0">
                <a:solidFill>
                  <a:schemeClr val="bg1"/>
                </a:solidFill>
                <a:effectLst>
                  <a:outerShdw blurRad="38100" dist="38100" dir="2700000" algn="tl">
                    <a:srgbClr val="000000">
                      <a:alpha val="43137"/>
                    </a:srgbClr>
                  </a:outerShdw>
                </a:effectLst>
                <a:latin typeface="+mj-lt"/>
              </a:rPr>
              <a:t>"</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6">
                                            <p:txEl>
                                              <p:pRg st="0" end="0"/>
                                            </p:txEl>
                                          </p:spTgt>
                                        </p:tgtEl>
                                      </p:cBhvr>
                                    </p:animEffect>
                                  </p:childTnLst>
                                </p:cTn>
                              </p:par>
                            </p:childTnLst>
                          </p:cTn>
                        </p:par>
                        <p:par>
                          <p:cTn id="21" fill="hold">
                            <p:stCondLst>
                              <p:cond delay="500"/>
                            </p:stCondLst>
                            <p:childTnLst>
                              <p:par>
                                <p:cTn id="22" presetID="9" presetClass="emph" presetSubtype="0" grpId="0" nodeType="afterEffect">
                                  <p:stCondLst>
                                    <p:cond delay="0"/>
                                  </p:stCondLst>
                                  <p:childTnLst>
                                    <p:set>
                                      <p:cBhvr rctx="PPT">
                                        <p:cTn id="23" dur="indefinite"/>
                                        <p:tgtEl>
                                          <p:spTgt spid="4">
                                            <p:txEl>
                                              <p:pRg st="0" end="0"/>
                                            </p:txEl>
                                          </p:spTgt>
                                        </p:tgtEl>
                                        <p:attrNameLst>
                                          <p:attrName>style.opacity</p:attrName>
                                        </p:attrNameLst>
                                      </p:cBhvr>
                                      <p:to>
                                        <p:strVal val="0.5"/>
                                      </p:to>
                                    </p:set>
                                    <p:animEffect filter="image" prLst="opacity: 0.5">
                                      <p:cBhvr rctx="IE">
                                        <p:cTn id="24" dur="indefinite"/>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3323987"/>
          </a:xfrm>
          <a:prstGeom prst="rect">
            <a:avLst/>
          </a:prstGeom>
          <a:noFill/>
        </p:spPr>
        <p:txBody>
          <a:bodyPr wrap="square" rtlCol="0">
            <a:spAutoFit/>
          </a:bodyPr>
          <a:lstStyle/>
          <a:p>
            <a:r>
              <a:rPr lang="en-US" sz="2900" dirty="0" smtClean="0">
                <a:solidFill>
                  <a:schemeClr val="bg1"/>
                </a:solidFill>
                <a:effectLst>
                  <a:outerShdw blurRad="38100" dist="38100" dir="2700000" algn="tl">
                    <a:srgbClr val="000000">
                      <a:alpha val="43137"/>
                    </a:srgbClr>
                  </a:outerShdw>
                </a:effectLst>
                <a:latin typeface="+mj-lt"/>
              </a:rPr>
              <a:t>John 3:2-3 ~ </a:t>
            </a:r>
            <a:r>
              <a:rPr lang="en-US" sz="2900" baseline="30000" dirty="0" smtClean="0">
                <a:solidFill>
                  <a:schemeClr val="bg1"/>
                </a:solidFill>
                <a:effectLst>
                  <a:outerShdw blurRad="38100" dist="38100" dir="2700000" algn="tl">
                    <a:srgbClr val="000000">
                      <a:alpha val="43137"/>
                    </a:srgbClr>
                  </a:outerShdw>
                </a:effectLst>
                <a:latin typeface="+mj-lt"/>
              </a:rPr>
              <a:t>2</a:t>
            </a:r>
            <a:r>
              <a:rPr lang="en-US" sz="2900" dirty="0" smtClean="0">
                <a:solidFill>
                  <a:schemeClr val="bg1"/>
                </a:solidFill>
                <a:effectLst>
                  <a:outerShdw blurRad="38100" dist="38100" dir="2700000" algn="tl">
                    <a:srgbClr val="000000">
                      <a:alpha val="43137"/>
                    </a:srgbClr>
                  </a:outerShdw>
                </a:effectLst>
                <a:latin typeface="+mj-lt"/>
              </a:rPr>
              <a:t> </a:t>
            </a:r>
            <a:r>
              <a:rPr lang="en-US" sz="2900" dirty="0" smtClean="0">
                <a:effectLst>
                  <a:outerShdw blurRad="38100" dist="38100" dir="2700000" algn="tl">
                    <a:srgbClr val="000000">
                      <a:alpha val="43137"/>
                    </a:srgbClr>
                  </a:outerShdw>
                </a:effectLst>
                <a:latin typeface="+mj-lt"/>
              </a:rPr>
              <a:t>This man came to Jesus by night and said to Him, "Rabbi, we know that You are a teacher come from God; for no one can do these signs that You do unless God is with him."</a:t>
            </a:r>
          </a:p>
          <a:p>
            <a:r>
              <a:rPr lang="en-US" sz="2900" baseline="30000" dirty="0" smtClean="0">
                <a:solidFill>
                  <a:schemeClr val="bg1"/>
                </a:solidFill>
                <a:effectLst>
                  <a:outerShdw blurRad="38100" dist="38100" dir="2700000" algn="tl">
                    <a:srgbClr val="000000">
                      <a:alpha val="43137"/>
                    </a:srgbClr>
                  </a:outerShdw>
                </a:effectLst>
                <a:latin typeface="+mj-lt"/>
              </a:rPr>
              <a:t>3</a:t>
            </a:r>
            <a:r>
              <a:rPr lang="en-US" sz="2900" dirty="0" smtClean="0">
                <a:solidFill>
                  <a:schemeClr val="bg1"/>
                </a:solidFill>
                <a:effectLst>
                  <a:outerShdw blurRad="38100" dist="38100" dir="2700000" algn="tl">
                    <a:srgbClr val="000000">
                      <a:alpha val="43137"/>
                    </a:srgbClr>
                  </a:outerShdw>
                </a:effectLst>
                <a:latin typeface="+mj-lt"/>
              </a:rPr>
              <a:t> </a:t>
            </a:r>
            <a:r>
              <a:rPr lang="en-US" sz="2900" dirty="0" smtClean="0">
                <a:effectLst>
                  <a:outerShdw blurRad="38100" dist="38100" dir="2700000" algn="tl">
                    <a:srgbClr val="000000">
                      <a:alpha val="43137"/>
                    </a:srgbClr>
                  </a:outerShdw>
                </a:effectLst>
                <a:latin typeface="+mj-lt"/>
              </a:rPr>
              <a:t>Jesus answered and said to him, "Most assuredly, I say to you, unless one is born again, he cannot see the kingdom of God."</a:t>
            </a:r>
            <a:endParaRPr lang="en-US" sz="29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TextBox 5"/>
          <p:cNvSpPr txBox="1"/>
          <p:nvPr/>
        </p:nvSpPr>
        <p:spPr>
          <a:xfrm>
            <a:off x="457200" y="4038600"/>
            <a:ext cx="8229600" cy="1877437"/>
          </a:xfrm>
          <a:prstGeom prst="rect">
            <a:avLst/>
          </a:prstGeom>
          <a:noFill/>
        </p:spPr>
        <p:txBody>
          <a:bodyPr wrap="square" rtlCol="0">
            <a:spAutoFit/>
          </a:bodyPr>
          <a:lstStyle/>
          <a:p>
            <a:r>
              <a:rPr lang="en-US" sz="2900" dirty="0" smtClean="0">
                <a:solidFill>
                  <a:schemeClr val="bg1"/>
                </a:solidFill>
                <a:effectLst>
                  <a:outerShdw blurRad="38100" dist="38100" dir="2700000" algn="tl">
                    <a:srgbClr val="000000">
                      <a:alpha val="43137"/>
                    </a:srgbClr>
                  </a:outerShdw>
                </a:effectLst>
                <a:latin typeface="+mj-lt"/>
              </a:rPr>
              <a:t>John 4:15-16 ~ </a:t>
            </a:r>
            <a:r>
              <a:rPr lang="en-US" sz="2900" baseline="30000" dirty="0" smtClean="0">
                <a:solidFill>
                  <a:schemeClr val="bg1"/>
                </a:solidFill>
                <a:effectLst>
                  <a:outerShdw blurRad="38100" dist="38100" dir="2700000" algn="tl">
                    <a:srgbClr val="000000">
                      <a:alpha val="43137"/>
                    </a:srgbClr>
                  </a:outerShdw>
                </a:effectLst>
                <a:latin typeface="+mj-lt"/>
              </a:rPr>
              <a:t>15</a:t>
            </a:r>
            <a:r>
              <a:rPr lang="en-US" sz="2900" dirty="0" smtClean="0">
                <a:solidFill>
                  <a:schemeClr val="bg1"/>
                </a:solidFill>
                <a:effectLst>
                  <a:outerShdw blurRad="38100" dist="38100" dir="2700000" algn="tl">
                    <a:srgbClr val="000000">
                      <a:alpha val="43137"/>
                    </a:srgbClr>
                  </a:outerShdw>
                </a:effectLst>
                <a:latin typeface="+mj-lt"/>
              </a:rPr>
              <a:t> </a:t>
            </a:r>
            <a:r>
              <a:rPr lang="en-US" sz="2900" dirty="0" smtClean="0">
                <a:effectLst>
                  <a:outerShdw blurRad="38100" dist="38100" dir="2700000" algn="tl">
                    <a:srgbClr val="000000">
                      <a:alpha val="43137"/>
                    </a:srgbClr>
                  </a:outerShdw>
                </a:effectLst>
                <a:latin typeface="+mj-lt"/>
              </a:rPr>
              <a:t>The woman said to Him, "Sir, give me this water, that I may not thirst, nor come here to draw."</a:t>
            </a:r>
          </a:p>
          <a:p>
            <a:r>
              <a:rPr lang="en-US" sz="2900" baseline="30000" dirty="0" smtClean="0">
                <a:solidFill>
                  <a:schemeClr val="bg1"/>
                </a:solidFill>
                <a:effectLst>
                  <a:outerShdw blurRad="38100" dist="38100" dir="2700000" algn="tl">
                    <a:srgbClr val="000000">
                      <a:alpha val="43137"/>
                    </a:srgbClr>
                  </a:outerShdw>
                </a:effectLst>
                <a:latin typeface="+mj-lt"/>
              </a:rPr>
              <a:t>16</a:t>
            </a:r>
            <a:r>
              <a:rPr lang="en-US" sz="2900" dirty="0" smtClean="0">
                <a:effectLst>
                  <a:outerShdw blurRad="38100" dist="38100" dir="2700000" algn="tl">
                    <a:srgbClr val="000000">
                      <a:alpha val="43137"/>
                    </a:srgbClr>
                  </a:outerShdw>
                </a:effectLst>
                <a:latin typeface="+mj-lt"/>
              </a:rPr>
              <a:t> Jesus said to her, "Go, call your husband, and come here."</a:t>
            </a:r>
            <a:endParaRPr lang="en-US" sz="2900" dirty="0">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par>
                          <p:cTn id="8" fill="hold">
                            <p:stCondLst>
                              <p:cond delay="0"/>
                            </p:stCondLst>
                            <p:childTnLst>
                              <p:par>
                                <p:cTn id="9" presetID="53"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par>
                                <p:cTn id="14" presetID="53"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6">
                                            <p:txEl>
                                              <p:pRg st="0" end="0"/>
                                            </p:txEl>
                                          </p:spTgt>
                                        </p:tgtEl>
                                      </p:cBhvr>
                                    </p:animEffect>
                                  </p:childTnLst>
                                </p:cTn>
                              </p:par>
                              <p:par>
                                <p:cTn id="26" presetID="53" presetClass="entr" presetSubtype="0"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p:cTn id="28"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6">
                                            <p:txEl>
                                              <p:pRg st="1" end="1"/>
                                            </p:txEl>
                                          </p:spTgt>
                                        </p:tgtEl>
                                      </p:cBhvr>
                                    </p:animEffect>
                                  </p:childTnLst>
                                </p:cTn>
                              </p:par>
                            </p:childTnLst>
                          </p:cTn>
                        </p:par>
                        <p:par>
                          <p:cTn id="31" fill="hold">
                            <p:stCondLst>
                              <p:cond delay="500"/>
                            </p:stCondLst>
                            <p:childTnLst>
                              <p:par>
                                <p:cTn id="32" presetID="9" presetClass="emph" presetSubtype="0" grpId="0" nodeType="afterEffect">
                                  <p:stCondLst>
                                    <p:cond delay="0"/>
                                  </p:stCondLst>
                                  <p:childTnLst>
                                    <p:set>
                                      <p:cBhvr rctx="PPT">
                                        <p:cTn id="33" dur="indefinite"/>
                                        <p:tgtEl>
                                          <p:spTgt spid="4">
                                            <p:txEl>
                                              <p:pRg st="0" end="0"/>
                                            </p:txEl>
                                          </p:spTgt>
                                        </p:tgtEl>
                                        <p:attrNameLst>
                                          <p:attrName>style.opacity</p:attrName>
                                        </p:attrNameLst>
                                      </p:cBhvr>
                                      <p:to>
                                        <p:strVal val="0.5"/>
                                      </p:to>
                                    </p:set>
                                    <p:animEffect filter="image" prLst="opacity: 0.5">
                                      <p:cBhvr rctx="IE">
                                        <p:cTn id="34" dur="indefinite"/>
                                        <p:tgtEl>
                                          <p:spTgt spid="4">
                                            <p:txEl>
                                              <p:pRg st="0" end="0"/>
                                            </p:txEl>
                                          </p:spTgt>
                                        </p:tgtEl>
                                      </p:cBhvr>
                                    </p:animEffect>
                                  </p:childTnLst>
                                </p:cTn>
                              </p:par>
                              <p:par>
                                <p:cTn id="35" presetID="9" presetClass="emph" presetSubtype="0" grpId="0" nodeType="withEffect">
                                  <p:stCondLst>
                                    <p:cond delay="0"/>
                                  </p:stCondLst>
                                  <p:childTnLst>
                                    <p:set>
                                      <p:cBhvr rctx="PPT">
                                        <p:cTn id="36" dur="indefinite"/>
                                        <p:tgtEl>
                                          <p:spTgt spid="4">
                                            <p:txEl>
                                              <p:pRg st="1" end="1"/>
                                            </p:txEl>
                                          </p:spTgt>
                                        </p:tgtEl>
                                        <p:attrNameLst>
                                          <p:attrName>style.opacity</p:attrName>
                                        </p:attrNameLst>
                                      </p:cBhvr>
                                      <p:to>
                                        <p:strVal val="0.5"/>
                                      </p:to>
                                    </p:set>
                                    <p:animEffect filter="image" prLst="opacity: 0.5">
                                      <p:cBhvr rctx="IE">
                                        <p:cTn id="37" dur="indefinite"/>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5:1-23</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theme/theme1.xml><?xml version="1.0" encoding="utf-8"?>
<a:theme xmlns:a="http://schemas.openxmlformats.org/drawingml/2006/main" name="John">
  <a:themeElements>
    <a:clrScheme name="John">
      <a:dk1>
        <a:srgbClr val="FFFF00"/>
      </a:dk1>
      <a:lt1>
        <a:srgbClr val="FFFFFF"/>
      </a:lt1>
      <a:dk2>
        <a:srgbClr val="1F497D"/>
      </a:dk2>
      <a:lt2>
        <a:srgbClr val="EEECE1"/>
      </a:lt2>
      <a:accent1>
        <a:srgbClr val="462300"/>
      </a:accent1>
      <a:accent2>
        <a:srgbClr val="FFFF00"/>
      </a:accent2>
      <a:accent3>
        <a:srgbClr val="9BBB59"/>
      </a:accent3>
      <a:accent4>
        <a:srgbClr val="8064A2"/>
      </a:accent4>
      <a:accent5>
        <a:srgbClr val="4BACC6"/>
      </a:accent5>
      <a:accent6>
        <a:srgbClr val="F79646"/>
      </a:accent6>
      <a:hlink>
        <a:srgbClr val="0000FF"/>
      </a:hlink>
      <a:folHlink>
        <a:srgbClr val="800080"/>
      </a:folHlink>
    </a:clrScheme>
    <a:fontScheme name="John">
      <a:majorFont>
        <a:latin typeface="AR ESSENCE"/>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err="1">
            <a:solidFill>
              <a:srgbClr val="FFFF00"/>
            </a:solidFill>
            <a:latin typeface="AR ESSENCE"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John</Template>
  <TotalTime>2121</TotalTime>
  <Words>276</Words>
  <Application>Microsoft Office PowerPoint</Application>
  <PresentationFormat>On-screen Show (4:3)</PresentationFormat>
  <Paragraphs>46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Times New Yorker</vt:lpstr>
      <vt:lpstr>Times New Roman</vt:lpstr>
      <vt:lpstr>AR ESSENCE</vt:lpstr>
      <vt:lpstr>John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173</cp:revision>
  <dcterms:created xsi:type="dcterms:W3CDTF">2010-08-05T17:52:28Z</dcterms:created>
  <dcterms:modified xsi:type="dcterms:W3CDTF">2010-08-09T20:08:18Z</dcterms:modified>
</cp:coreProperties>
</file>