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9" r:id="rId4"/>
    <p:sldId id="275" r:id="rId5"/>
    <p:sldId id="276" r:id="rId6"/>
    <p:sldId id="268" r:id="rId7"/>
    <p:sldId id="270" r:id="rId8"/>
    <p:sldId id="273" r:id="rId9"/>
    <p:sldId id="274" r:id="rId10"/>
    <p:sldId id="271" r:id="rId11"/>
    <p:sldId id="272" r:id="rId12"/>
    <p:sldId id="277" r:id="rId13"/>
    <p:sldId id="278" r:id="rId14"/>
  </p:sldIdLst>
  <p:sldSz cx="9144000" cy="6858000" type="screen4x3"/>
  <p:notesSz cx="6858000" cy="9144000"/>
  <p:embeddedFontLst>
    <p:embeddedFont>
      <p:font typeface="Times New Yorker" charset="0"/>
      <p:regular r:id="rId15"/>
    </p:embeddedFont>
    <p:embeddedFont>
      <p:font typeface="AR ESSENCE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82400"/>
    <a:srgbClr val="FFFFFF"/>
    <a:srgbClr val="663300"/>
    <a:srgbClr val="2E1700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>
        <p:scale>
          <a:sx n="78" d="100"/>
          <a:sy n="78" d="100"/>
        </p:scale>
        <p:origin x="-1938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4:25-54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Implored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imperfect tense 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kept on asking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4:25-54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4:25-54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John 20:28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Thomas answered and said to Him, “My Lord and my God!”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4:25-54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70782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John 20:29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Jesus said to him, “Thomas, because you have seen Me, you have believed. Blessed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those who have not seen and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have believed.”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4:25-54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I … am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He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~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ō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eimi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5286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Literally </a:t>
            </a:r>
            <a:r>
              <a:rPr lang="en-US" sz="32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“I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am is speaking to you”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4:25-54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4:25-54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Psalm 40:8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delight to do Your will, O my God,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Your law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within my heart.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4:25-54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4:25-54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Nobleman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basilikos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literally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king's man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or royal official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4:25-54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4:25-54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4:25-54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pic>
        <p:nvPicPr>
          <p:cNvPr id="6" name="Picture 5" descr="Galil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735" y="762000"/>
            <a:ext cx="7131665" cy="5181600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4" name="Group 13"/>
          <p:cNvGrpSpPr/>
          <p:nvPr/>
        </p:nvGrpSpPr>
        <p:grpSpPr>
          <a:xfrm>
            <a:off x="3581400" y="2164080"/>
            <a:ext cx="1066800" cy="679263"/>
            <a:chOff x="3581400" y="2164080"/>
            <a:chExt cx="1066800" cy="679263"/>
          </a:xfrm>
        </p:grpSpPr>
        <p:sp>
          <p:nvSpPr>
            <p:cNvPr id="9" name="Oval 8"/>
            <p:cNvSpPr/>
            <p:nvPr/>
          </p:nvSpPr>
          <p:spPr>
            <a:xfrm>
              <a:off x="4358640" y="216408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2258568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Cana</a:t>
              </a:r>
              <a:endPara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51248" y="1487424"/>
            <a:ext cx="1905000" cy="682752"/>
            <a:chOff x="4651248" y="1487424"/>
            <a:chExt cx="1905000" cy="682752"/>
          </a:xfrm>
        </p:grpSpPr>
        <p:sp>
          <p:nvSpPr>
            <p:cNvPr id="8" name="Oval 7"/>
            <p:cNvSpPr/>
            <p:nvPr/>
          </p:nvSpPr>
          <p:spPr>
            <a:xfrm>
              <a:off x="4709160" y="2017776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1248" y="1487424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Capernaum</a:t>
              </a:r>
              <a:endPara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95600" y="4014657"/>
            <a:ext cx="1905000" cy="709743"/>
            <a:chOff x="2895600" y="4014657"/>
            <a:chExt cx="1905000" cy="709743"/>
          </a:xfrm>
        </p:grpSpPr>
        <p:sp>
          <p:nvSpPr>
            <p:cNvPr id="7" name="Oval 6"/>
            <p:cNvSpPr/>
            <p:nvPr/>
          </p:nvSpPr>
          <p:spPr>
            <a:xfrm>
              <a:off x="4267200" y="4572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5600" y="4014657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itchFamily="2" charset="0"/>
                </a:rPr>
                <a:t>Jerusalem</a:t>
              </a:r>
              <a:endPara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endParaRPr>
            </a:p>
          </p:txBody>
        </p: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4:25-54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940</TotalTime>
  <Words>128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91</cp:revision>
  <dcterms:created xsi:type="dcterms:W3CDTF">2010-07-29T13:13:45Z</dcterms:created>
  <dcterms:modified xsi:type="dcterms:W3CDTF">2010-08-04T21:12:58Z</dcterms:modified>
</cp:coreProperties>
</file>