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70" r:id="rId6"/>
    <p:sldId id="273" r:id="rId7"/>
    <p:sldId id="274" r:id="rId8"/>
    <p:sldId id="271" r:id="rId9"/>
    <p:sldId id="272" r:id="rId10"/>
  </p:sldIdLst>
  <p:sldSz cx="9144000" cy="6858000" type="screen4x3"/>
  <p:notesSz cx="6858000" cy="9144000"/>
  <p:embeddedFontLst>
    <p:embeddedFont>
      <p:font typeface="Times New Yorker" charset="0"/>
      <p:regular r:id="rId11"/>
    </p:embeddedFont>
    <p:embeddedFont>
      <p:font typeface="AR ESSENCE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82400"/>
    <a:srgbClr val="FFFFFF"/>
    <a:srgbClr val="663300"/>
    <a:srgbClr val="2E1700"/>
    <a:srgbClr val="C050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3:22-36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747838" y="981075"/>
            <a:ext cx="5643562" cy="4843093"/>
            <a:chOff x="1747838" y="981075"/>
            <a:chExt cx="5643562" cy="4843093"/>
          </a:xfrm>
        </p:grpSpPr>
        <p:pic>
          <p:nvPicPr>
            <p:cNvPr id="6" name="Picture 5" descr="Israel3.bmp"/>
            <p:cNvPicPr>
              <a:picLocks noChangeAspect="1"/>
            </p:cNvPicPr>
            <p:nvPr/>
          </p:nvPicPr>
          <p:blipFill>
            <a:blip r:embed="rId2" cstate="print"/>
            <a:srcRect l="5481" b="6420"/>
            <a:stretch>
              <a:fillRect/>
            </a:stretch>
          </p:blipFill>
          <p:spPr>
            <a:xfrm>
              <a:off x="1747838" y="981075"/>
              <a:ext cx="5643562" cy="4843093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4" name="Oval 13"/>
            <p:cNvSpPr/>
            <p:nvPr/>
          </p:nvSpPr>
          <p:spPr>
            <a:xfrm>
              <a:off x="4397992" y="3881735"/>
              <a:ext cx="76200" cy="762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86200" y="3944287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AR ESSENCE" pitchFamily="2" charset="0"/>
                </a:rPr>
                <a:t>Jerusalem</a:t>
              </a:r>
              <a:endParaRPr lang="en-US" sz="2400" dirty="0">
                <a:solidFill>
                  <a:srgbClr val="FFFF00"/>
                </a:solidFill>
                <a:latin typeface="AR ESSENCE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3:22-36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86200" y="2496487"/>
            <a:ext cx="914400" cy="537865"/>
            <a:chOff x="3886200" y="2496487"/>
            <a:chExt cx="914400" cy="537865"/>
          </a:xfrm>
        </p:grpSpPr>
        <p:sp>
          <p:nvSpPr>
            <p:cNvPr id="7" name="Oval 6"/>
            <p:cNvSpPr/>
            <p:nvPr/>
          </p:nvSpPr>
          <p:spPr>
            <a:xfrm>
              <a:off x="4648200" y="2958152"/>
              <a:ext cx="76200" cy="762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6200" y="2496487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FF00"/>
                  </a:solidFill>
                  <a:latin typeface="AR ESSENCE" pitchFamily="2" charset="0"/>
                </a:rPr>
                <a:t>Aenon</a:t>
              </a:r>
              <a:endParaRPr lang="en-US" sz="2400" dirty="0">
                <a:solidFill>
                  <a:srgbClr val="FFFF00"/>
                </a:solidFill>
                <a:latin typeface="AR ESSENC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95800" y="3083256"/>
            <a:ext cx="838200" cy="524217"/>
            <a:chOff x="4495800" y="3083256"/>
            <a:chExt cx="838200" cy="524217"/>
          </a:xfrm>
        </p:grpSpPr>
        <p:sp>
          <p:nvSpPr>
            <p:cNvPr id="8" name="Oval 7"/>
            <p:cNvSpPr/>
            <p:nvPr/>
          </p:nvSpPr>
          <p:spPr>
            <a:xfrm>
              <a:off x="4702792" y="3083256"/>
              <a:ext cx="76200" cy="762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95800" y="3145808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FF00"/>
                  </a:solidFill>
                  <a:latin typeface="AR ESSENCE" pitchFamily="2" charset="0"/>
                </a:rPr>
                <a:t>Salim</a:t>
              </a:r>
              <a:endParaRPr lang="en-US" sz="2400" dirty="0">
                <a:solidFill>
                  <a:srgbClr val="FFFF00"/>
                </a:solidFill>
                <a:latin typeface="AR ESSENCE" pitchFamily="2" charset="0"/>
              </a:endParaRPr>
            </a:p>
          </p:txBody>
        </p:sp>
      </p:grp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3:22-36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Dispute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zētēsis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KJV,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question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3:22-36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3736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Jews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NIV,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certain Jew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3:22-36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15904" y="1510352"/>
            <a:ext cx="865496" cy="533400"/>
          </a:xfrm>
          <a:prstGeom prst="rect">
            <a:avLst/>
          </a:prstGeom>
          <a:solidFill>
            <a:srgbClr val="99663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is necessary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(3x in chapter 3)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3:22-36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3736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(v. 7)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must be born again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552" y="2022144"/>
            <a:ext cx="865496" cy="533400"/>
          </a:xfrm>
          <a:prstGeom prst="rect">
            <a:avLst/>
          </a:prstGeom>
          <a:solidFill>
            <a:srgbClr val="99663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1970769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(v. 14)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Even so must the Son of Man be lifted up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3:22-36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Water Song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3:22-36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5576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Come, oh come! Let us away –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Lower, lower every day,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Oh, what joy it is to race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Down to find the lowest place.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is the dearest law we know –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"It is happy to go low."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Sweetest urge and sweetest will,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"Let us go down lower still."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Hear the summons night and day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Calling us to come away.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From the heights we leap and flow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Always answering to the call,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the lowest place of all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Sweetest urge and sweetest pain,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go low and rise again.</a:t>
            </a:r>
            <a:endParaRPr lang="en-US" sz="3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3:22-36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2728</TotalTime>
  <Words>172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Yorker</vt:lpstr>
      <vt:lpstr>Times New Roman</vt:lpstr>
      <vt:lpstr>AR ESSENCE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108</cp:revision>
  <dcterms:created xsi:type="dcterms:W3CDTF">2010-07-16T02:57:37Z</dcterms:created>
  <dcterms:modified xsi:type="dcterms:W3CDTF">2010-07-19T23:00:54Z</dcterms:modified>
</cp:coreProperties>
</file>