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2" r:id="rId5"/>
    <p:sldId id="263" r:id="rId6"/>
    <p:sldId id="266" r:id="rId7"/>
    <p:sldId id="267" r:id="rId8"/>
    <p:sldId id="273" r:id="rId9"/>
    <p:sldId id="274" r:id="rId10"/>
    <p:sldId id="275" r:id="rId11"/>
    <p:sldId id="277" r:id="rId12"/>
    <p:sldId id="276" r:id="rId13"/>
    <p:sldId id="282" r:id="rId14"/>
    <p:sldId id="283" r:id="rId15"/>
    <p:sldId id="260" r:id="rId16"/>
    <p:sldId id="270" r:id="rId17"/>
    <p:sldId id="261" r:id="rId18"/>
    <p:sldId id="268" r:id="rId19"/>
    <p:sldId id="269" r:id="rId20"/>
    <p:sldId id="271" r:id="rId21"/>
    <p:sldId id="272" r:id="rId22"/>
    <p:sldId id="278" r:id="rId23"/>
    <p:sldId id="279" r:id="rId24"/>
    <p:sldId id="280" r:id="rId25"/>
    <p:sldId id="281" r:id="rId26"/>
    <p:sldId id="284" r:id="rId27"/>
    <p:sldId id="28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823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99F460-30D4-4058-BBF8-FF2E7613F251}" v="389" dt="2020-08-19T23:07:10.7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 showGuides="1">
      <p:cViewPr>
        <p:scale>
          <a:sx n="79" d="100"/>
          <a:sy n="79" d="100"/>
        </p:scale>
        <p:origin x="45" y="4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 Merrihew" userId="bcb7a1e886d99f07" providerId="LiveId" clId="{7299F460-30D4-4058-BBF8-FF2E7613F251}"/>
    <pc:docChg chg="undo redo custSel addSld delSld modSld">
      <pc:chgData name="Ken Merrihew" userId="bcb7a1e886d99f07" providerId="LiveId" clId="{7299F460-30D4-4058-BBF8-FF2E7613F251}" dt="2020-08-19T23:07:10.703" v="1294" actId="207"/>
      <pc:docMkLst>
        <pc:docMk/>
      </pc:docMkLst>
      <pc:sldChg chg="modSp mod">
        <pc:chgData name="Ken Merrihew" userId="bcb7a1e886d99f07" providerId="LiveId" clId="{7299F460-30D4-4058-BBF8-FF2E7613F251}" dt="2020-08-17T16:02:10.222" v="32" actId="20577"/>
        <pc:sldMkLst>
          <pc:docMk/>
          <pc:sldMk cId="4011921035" sldId="256"/>
        </pc:sldMkLst>
        <pc:spChg chg="mod">
          <ac:chgData name="Ken Merrihew" userId="bcb7a1e886d99f07" providerId="LiveId" clId="{7299F460-30D4-4058-BBF8-FF2E7613F251}" dt="2020-08-17T16:02:10.222" v="32" actId="20577"/>
          <ac:spMkLst>
            <pc:docMk/>
            <pc:sldMk cId="4011921035" sldId="256"/>
            <ac:spMk id="4" creationId="{C0C4A254-00D3-43A2-BE65-08A582F9BD22}"/>
          </ac:spMkLst>
        </pc:spChg>
      </pc:sldChg>
      <pc:sldChg chg="addSp delSp modSp mod modTransition modAnim">
        <pc:chgData name="Ken Merrihew" userId="bcb7a1e886d99f07" providerId="LiveId" clId="{7299F460-30D4-4058-BBF8-FF2E7613F251}" dt="2020-08-19T22:59:45.149" v="1274"/>
        <pc:sldMkLst>
          <pc:docMk/>
          <pc:sldMk cId="284278731" sldId="258"/>
        </pc:sldMkLst>
        <pc:spChg chg="mod">
          <ac:chgData name="Ken Merrihew" userId="bcb7a1e886d99f07" providerId="LiveId" clId="{7299F460-30D4-4058-BBF8-FF2E7613F251}" dt="2020-08-19T19:00:20.981" v="524" actId="20577"/>
          <ac:spMkLst>
            <pc:docMk/>
            <pc:sldMk cId="284278731" sldId="258"/>
            <ac:spMk id="2" creationId="{93484F1F-5543-4D2D-AB7F-1B7EC5CE671F}"/>
          </ac:spMkLst>
        </pc:spChg>
        <pc:spChg chg="del mod">
          <ac:chgData name="Ken Merrihew" userId="bcb7a1e886d99f07" providerId="LiveId" clId="{7299F460-30D4-4058-BBF8-FF2E7613F251}" dt="2020-08-12T17:39:43.556" v="7"/>
          <ac:spMkLst>
            <pc:docMk/>
            <pc:sldMk cId="284278731" sldId="258"/>
            <ac:spMk id="3" creationId="{617E5B89-8848-485F-A0EB-137E4751FE0C}"/>
          </ac:spMkLst>
        </pc:spChg>
        <pc:spChg chg="del">
          <ac:chgData name="Ken Merrihew" userId="bcb7a1e886d99f07" providerId="LiveId" clId="{7299F460-30D4-4058-BBF8-FF2E7613F251}" dt="2020-08-12T17:39:23.657" v="1" actId="478"/>
          <ac:spMkLst>
            <pc:docMk/>
            <pc:sldMk cId="284278731" sldId="258"/>
            <ac:spMk id="4" creationId="{C12C9B89-1CE1-44D3-814C-CE673277AA98}"/>
          </ac:spMkLst>
        </pc:spChg>
        <pc:spChg chg="add del mod">
          <ac:chgData name="Ken Merrihew" userId="bcb7a1e886d99f07" providerId="LiveId" clId="{7299F460-30D4-4058-BBF8-FF2E7613F251}" dt="2020-08-12T17:39:29.998" v="3"/>
          <ac:spMkLst>
            <pc:docMk/>
            <pc:sldMk cId="284278731" sldId="258"/>
            <ac:spMk id="5" creationId="{91FC82B8-F649-4CAE-BE4A-99EE3972557A}"/>
          </ac:spMkLst>
        </pc:spChg>
        <pc:spChg chg="add mod">
          <ac:chgData name="Ken Merrihew" userId="bcb7a1e886d99f07" providerId="LiveId" clId="{7299F460-30D4-4058-BBF8-FF2E7613F251}" dt="2020-08-12T17:39:31.789" v="5"/>
          <ac:spMkLst>
            <pc:docMk/>
            <pc:sldMk cId="284278731" sldId="258"/>
            <ac:spMk id="6" creationId="{55BDA860-9426-43D2-8991-B6DB2F8A12BC}"/>
          </ac:spMkLst>
        </pc:spChg>
      </pc:sldChg>
      <pc:sldChg chg="addSp delSp mod">
        <pc:chgData name="Ken Merrihew" userId="bcb7a1e886d99f07" providerId="LiveId" clId="{7299F460-30D4-4058-BBF8-FF2E7613F251}" dt="2020-08-19T19:00:27.325" v="526" actId="22"/>
        <pc:sldMkLst>
          <pc:docMk/>
          <pc:sldMk cId="309086995" sldId="259"/>
        </pc:sldMkLst>
        <pc:spChg chg="add del">
          <ac:chgData name="Ken Merrihew" userId="bcb7a1e886d99f07" providerId="LiveId" clId="{7299F460-30D4-4058-BBF8-FF2E7613F251}" dt="2020-08-19T19:00:26.511" v="525" actId="478"/>
          <ac:spMkLst>
            <pc:docMk/>
            <pc:sldMk cId="309086995" sldId="259"/>
            <ac:spMk id="2" creationId="{455C0466-402C-485B-AA43-08C647DE5DF0}"/>
          </ac:spMkLst>
        </pc:spChg>
        <pc:spChg chg="add">
          <ac:chgData name="Ken Merrihew" userId="bcb7a1e886d99f07" providerId="LiveId" clId="{7299F460-30D4-4058-BBF8-FF2E7613F251}" dt="2020-08-19T19:00:27.325" v="526" actId="22"/>
          <ac:spMkLst>
            <pc:docMk/>
            <pc:sldMk cId="309086995" sldId="259"/>
            <ac:spMk id="4" creationId="{11E3688B-D689-448A-8D32-B4AADF31B1A7}"/>
          </ac:spMkLst>
        </pc:spChg>
        <pc:spChg chg="del">
          <ac:chgData name="Ken Merrihew" userId="bcb7a1e886d99f07" providerId="LiveId" clId="{7299F460-30D4-4058-BBF8-FF2E7613F251}" dt="2020-08-17T16:02:20.805" v="33" actId="478"/>
          <ac:spMkLst>
            <pc:docMk/>
            <pc:sldMk cId="309086995" sldId="259"/>
            <ac:spMk id="4" creationId="{543831A2-898B-44B9-B613-9032BB6CFD25}"/>
          </ac:spMkLst>
        </pc:spChg>
      </pc:sldChg>
      <pc:sldChg chg="addSp delSp modSp add mod">
        <pc:chgData name="Ken Merrihew" userId="bcb7a1e886d99f07" providerId="LiveId" clId="{7299F460-30D4-4058-BBF8-FF2E7613F251}" dt="2020-08-19T19:01:07.943" v="548" actId="22"/>
        <pc:sldMkLst>
          <pc:docMk/>
          <pc:sldMk cId="3529006337" sldId="260"/>
        </pc:sldMkLst>
        <pc:spChg chg="add">
          <ac:chgData name="Ken Merrihew" userId="bcb7a1e886d99f07" providerId="LiveId" clId="{7299F460-30D4-4058-BBF8-FF2E7613F251}" dt="2020-08-19T19:01:07.943" v="548" actId="22"/>
          <ac:spMkLst>
            <pc:docMk/>
            <pc:sldMk cId="3529006337" sldId="260"/>
            <ac:spMk id="2" creationId="{45B4A6B8-7C48-4D6B-8D93-FEC2B680AAE8}"/>
          </ac:spMkLst>
        </pc:spChg>
        <pc:spChg chg="del">
          <ac:chgData name="Ken Merrihew" userId="bcb7a1e886d99f07" providerId="LiveId" clId="{7299F460-30D4-4058-BBF8-FF2E7613F251}" dt="2020-08-17T16:02:48.965" v="47" actId="478"/>
          <ac:spMkLst>
            <pc:docMk/>
            <pc:sldMk cId="3529006337" sldId="260"/>
            <ac:spMk id="2" creationId="{93484F1F-5543-4D2D-AB7F-1B7EC5CE671F}"/>
          </ac:spMkLst>
        </pc:spChg>
        <pc:spChg chg="mod">
          <ac:chgData name="Ken Merrihew" userId="bcb7a1e886d99f07" providerId="LiveId" clId="{7299F460-30D4-4058-BBF8-FF2E7613F251}" dt="2020-08-17T16:18:09.416" v="60" actId="207"/>
          <ac:spMkLst>
            <pc:docMk/>
            <pc:sldMk cId="3529006337" sldId="260"/>
            <ac:spMk id="3" creationId="{617E5B89-8848-485F-A0EB-137E4751FE0C}"/>
          </ac:spMkLst>
        </pc:spChg>
        <pc:spChg chg="del">
          <ac:chgData name="Ken Merrihew" userId="bcb7a1e886d99f07" providerId="LiveId" clId="{7299F460-30D4-4058-BBF8-FF2E7613F251}" dt="2020-08-17T16:17:19.288" v="52" actId="478"/>
          <ac:spMkLst>
            <pc:docMk/>
            <pc:sldMk cId="3529006337" sldId="260"/>
            <ac:spMk id="4" creationId="{C12C9B89-1CE1-44D3-814C-CE673277AA98}"/>
          </ac:spMkLst>
        </pc:spChg>
        <pc:spChg chg="add del">
          <ac:chgData name="Ken Merrihew" userId="bcb7a1e886d99f07" providerId="LiveId" clId="{7299F460-30D4-4058-BBF8-FF2E7613F251}" dt="2020-08-19T19:01:07.282" v="547" actId="478"/>
          <ac:spMkLst>
            <pc:docMk/>
            <pc:sldMk cId="3529006337" sldId="260"/>
            <ac:spMk id="6" creationId="{12A97EF8-24B8-4749-A9D7-A3513846EFBC}"/>
          </ac:spMkLst>
        </pc:spChg>
      </pc:sldChg>
      <pc:sldChg chg="addSp delSp add mod">
        <pc:chgData name="Ken Merrihew" userId="bcb7a1e886d99f07" providerId="LiveId" clId="{7299F460-30D4-4058-BBF8-FF2E7613F251}" dt="2020-08-19T19:01:16.725" v="552" actId="22"/>
        <pc:sldMkLst>
          <pc:docMk/>
          <pc:sldMk cId="2909312527" sldId="261"/>
        </pc:sldMkLst>
        <pc:spChg chg="add del">
          <ac:chgData name="Ken Merrihew" userId="bcb7a1e886d99f07" providerId="LiveId" clId="{7299F460-30D4-4058-BBF8-FF2E7613F251}" dt="2020-08-19T19:01:14.672" v="551" actId="478"/>
          <ac:spMkLst>
            <pc:docMk/>
            <pc:sldMk cId="2909312527" sldId="261"/>
            <ac:spMk id="2" creationId="{A466BB1A-AD18-46ED-9F62-AE9A801320CF}"/>
          </ac:spMkLst>
        </pc:spChg>
        <pc:spChg chg="del">
          <ac:chgData name="Ken Merrihew" userId="bcb7a1e886d99f07" providerId="LiveId" clId="{7299F460-30D4-4058-BBF8-FF2E7613F251}" dt="2020-08-17T16:02:54.220" v="49" actId="478"/>
          <ac:spMkLst>
            <pc:docMk/>
            <pc:sldMk cId="2909312527" sldId="261"/>
            <ac:spMk id="4" creationId="{543831A2-898B-44B9-B613-9032BB6CFD25}"/>
          </ac:spMkLst>
        </pc:spChg>
        <pc:spChg chg="add">
          <ac:chgData name="Ken Merrihew" userId="bcb7a1e886d99f07" providerId="LiveId" clId="{7299F460-30D4-4058-BBF8-FF2E7613F251}" dt="2020-08-19T19:01:16.725" v="552" actId="22"/>
          <ac:spMkLst>
            <pc:docMk/>
            <pc:sldMk cId="2909312527" sldId="261"/>
            <ac:spMk id="4" creationId="{7C376257-4C52-43DC-BFAD-962401F6E10A}"/>
          </ac:spMkLst>
        </pc:spChg>
      </pc:sldChg>
      <pc:sldChg chg="addSp delSp modSp add mod delAnim modAnim">
        <pc:chgData name="Ken Merrihew" userId="bcb7a1e886d99f07" providerId="LiveId" clId="{7299F460-30D4-4058-BBF8-FF2E7613F251}" dt="2020-08-19T19:00:30.426" v="528" actId="22"/>
        <pc:sldMkLst>
          <pc:docMk/>
          <pc:sldMk cId="3434157120" sldId="262"/>
        </pc:sldMkLst>
        <pc:spChg chg="add">
          <ac:chgData name="Ken Merrihew" userId="bcb7a1e886d99f07" providerId="LiveId" clId="{7299F460-30D4-4058-BBF8-FF2E7613F251}" dt="2020-08-19T19:00:30.426" v="528" actId="22"/>
          <ac:spMkLst>
            <pc:docMk/>
            <pc:sldMk cId="3434157120" sldId="262"/>
            <ac:spMk id="2" creationId="{16EE17C9-3A16-4108-A1D7-33D502708B81}"/>
          </ac:spMkLst>
        </pc:spChg>
        <pc:spChg chg="del">
          <ac:chgData name="Ken Merrihew" userId="bcb7a1e886d99f07" providerId="LiveId" clId="{7299F460-30D4-4058-BBF8-FF2E7613F251}" dt="2020-08-17T16:02:25.037" v="35" actId="478"/>
          <ac:spMkLst>
            <pc:docMk/>
            <pc:sldMk cId="3434157120" sldId="262"/>
            <ac:spMk id="2" creationId="{93484F1F-5543-4D2D-AB7F-1B7EC5CE671F}"/>
          </ac:spMkLst>
        </pc:spChg>
        <pc:spChg chg="add del">
          <ac:chgData name="Ken Merrihew" userId="bcb7a1e886d99f07" providerId="LiveId" clId="{7299F460-30D4-4058-BBF8-FF2E7613F251}" dt="2020-08-19T19:00:29.759" v="527" actId="478"/>
          <ac:spMkLst>
            <pc:docMk/>
            <pc:sldMk cId="3434157120" sldId="262"/>
            <ac:spMk id="3" creationId="{5D809FE2-1937-479E-86FA-0EE52F1D6919}"/>
          </ac:spMkLst>
        </pc:spChg>
        <pc:spChg chg="add del mod">
          <ac:chgData name="Ken Merrihew" userId="bcb7a1e886d99f07" providerId="LiveId" clId="{7299F460-30D4-4058-BBF8-FF2E7613F251}" dt="2020-08-12T17:39:55.447" v="11" actId="478"/>
          <ac:spMkLst>
            <pc:docMk/>
            <pc:sldMk cId="3434157120" sldId="262"/>
            <ac:spMk id="4" creationId="{6B937596-3B47-4D06-BDC5-FA2BC55754FB}"/>
          </ac:spMkLst>
        </pc:spChg>
        <pc:spChg chg="add mod">
          <ac:chgData name="Ken Merrihew" userId="bcb7a1e886d99f07" providerId="LiveId" clId="{7299F460-30D4-4058-BBF8-FF2E7613F251}" dt="2020-08-12T17:39:56.439" v="12"/>
          <ac:spMkLst>
            <pc:docMk/>
            <pc:sldMk cId="3434157120" sldId="262"/>
            <ac:spMk id="5" creationId="{8157B846-6928-4A5B-8C9D-6B6CE193DE8E}"/>
          </ac:spMkLst>
        </pc:spChg>
        <pc:spChg chg="del">
          <ac:chgData name="Ken Merrihew" userId="bcb7a1e886d99f07" providerId="LiveId" clId="{7299F460-30D4-4058-BBF8-FF2E7613F251}" dt="2020-08-12T17:39:47.885" v="9" actId="478"/>
          <ac:spMkLst>
            <pc:docMk/>
            <pc:sldMk cId="3434157120" sldId="262"/>
            <ac:spMk id="6" creationId="{55BDA860-9426-43D2-8991-B6DB2F8A12BC}"/>
          </ac:spMkLst>
        </pc:spChg>
        <pc:spChg chg="add mod">
          <ac:chgData name="Ken Merrihew" userId="bcb7a1e886d99f07" providerId="LiveId" clId="{7299F460-30D4-4058-BBF8-FF2E7613F251}" dt="2020-08-12T17:39:56.439" v="12"/>
          <ac:spMkLst>
            <pc:docMk/>
            <pc:sldMk cId="3434157120" sldId="262"/>
            <ac:spMk id="7" creationId="{590ABD93-3DA1-4624-9824-6D4ACF43C9DC}"/>
          </ac:spMkLst>
        </pc:spChg>
      </pc:sldChg>
      <pc:sldChg chg="addSp delSp add mod">
        <pc:chgData name="Ken Merrihew" userId="bcb7a1e886d99f07" providerId="LiveId" clId="{7299F460-30D4-4058-BBF8-FF2E7613F251}" dt="2020-08-19T19:00:33.424" v="530" actId="22"/>
        <pc:sldMkLst>
          <pc:docMk/>
          <pc:sldMk cId="3053799277" sldId="263"/>
        </pc:sldMkLst>
        <pc:spChg chg="add del">
          <ac:chgData name="Ken Merrihew" userId="bcb7a1e886d99f07" providerId="LiveId" clId="{7299F460-30D4-4058-BBF8-FF2E7613F251}" dt="2020-08-19T19:00:32.885" v="529" actId="478"/>
          <ac:spMkLst>
            <pc:docMk/>
            <pc:sldMk cId="3053799277" sldId="263"/>
            <ac:spMk id="2" creationId="{1E3C90E0-E462-467E-8664-8A52AE1E6152}"/>
          </ac:spMkLst>
        </pc:spChg>
        <pc:spChg chg="add">
          <ac:chgData name="Ken Merrihew" userId="bcb7a1e886d99f07" providerId="LiveId" clId="{7299F460-30D4-4058-BBF8-FF2E7613F251}" dt="2020-08-19T19:00:33.424" v="530" actId="22"/>
          <ac:spMkLst>
            <pc:docMk/>
            <pc:sldMk cId="3053799277" sldId="263"/>
            <ac:spMk id="4" creationId="{2D584C41-09A4-4317-A4D7-A4ECA8C9EE69}"/>
          </ac:spMkLst>
        </pc:spChg>
        <pc:spChg chg="del">
          <ac:chgData name="Ken Merrihew" userId="bcb7a1e886d99f07" providerId="LiveId" clId="{7299F460-30D4-4058-BBF8-FF2E7613F251}" dt="2020-08-17T16:02:28.816" v="37" actId="478"/>
          <ac:spMkLst>
            <pc:docMk/>
            <pc:sldMk cId="3053799277" sldId="263"/>
            <ac:spMk id="4" creationId="{543831A2-898B-44B9-B613-9032BB6CFD25}"/>
          </ac:spMkLst>
        </pc:spChg>
      </pc:sldChg>
      <pc:sldChg chg="addSp delSp modSp add del mod delAnim modAnim">
        <pc:chgData name="Ken Merrihew" userId="bcb7a1e886d99f07" providerId="LiveId" clId="{7299F460-30D4-4058-BBF8-FF2E7613F251}" dt="2020-08-19T23:00:29.395" v="1275" actId="47"/>
        <pc:sldMkLst>
          <pc:docMk/>
          <pc:sldMk cId="2135064338" sldId="264"/>
        </pc:sldMkLst>
        <pc:spChg chg="del">
          <ac:chgData name="Ken Merrihew" userId="bcb7a1e886d99f07" providerId="LiveId" clId="{7299F460-30D4-4058-BBF8-FF2E7613F251}" dt="2020-08-17T16:02:32.679" v="39" actId="478"/>
          <ac:spMkLst>
            <pc:docMk/>
            <pc:sldMk cId="2135064338" sldId="264"/>
            <ac:spMk id="2" creationId="{93484F1F-5543-4D2D-AB7F-1B7EC5CE671F}"/>
          </ac:spMkLst>
        </pc:spChg>
        <pc:spChg chg="add">
          <ac:chgData name="Ken Merrihew" userId="bcb7a1e886d99f07" providerId="LiveId" clId="{7299F460-30D4-4058-BBF8-FF2E7613F251}" dt="2020-08-19T19:00:36.494" v="532" actId="22"/>
          <ac:spMkLst>
            <pc:docMk/>
            <pc:sldMk cId="2135064338" sldId="264"/>
            <ac:spMk id="2" creationId="{F9D58DC2-5922-4744-96D9-ACFB05534A4C}"/>
          </ac:spMkLst>
        </pc:spChg>
        <pc:spChg chg="add del">
          <ac:chgData name="Ken Merrihew" userId="bcb7a1e886d99f07" providerId="LiveId" clId="{7299F460-30D4-4058-BBF8-FF2E7613F251}" dt="2020-08-19T19:00:35.896" v="531" actId="478"/>
          <ac:spMkLst>
            <pc:docMk/>
            <pc:sldMk cId="2135064338" sldId="264"/>
            <ac:spMk id="3" creationId="{EC5621A5-658C-444D-A72A-CB97D83A78AE}"/>
          </ac:spMkLst>
        </pc:spChg>
        <pc:spChg chg="del">
          <ac:chgData name="Ken Merrihew" userId="bcb7a1e886d99f07" providerId="LiveId" clId="{7299F460-30D4-4058-BBF8-FF2E7613F251}" dt="2020-08-12T17:40:13.354" v="15" actId="478"/>
          <ac:spMkLst>
            <pc:docMk/>
            <pc:sldMk cId="2135064338" sldId="264"/>
            <ac:spMk id="5" creationId="{8157B846-6928-4A5B-8C9D-6B6CE193DE8E}"/>
          </ac:spMkLst>
        </pc:spChg>
        <pc:spChg chg="add mod">
          <ac:chgData name="Ken Merrihew" userId="bcb7a1e886d99f07" providerId="LiveId" clId="{7299F460-30D4-4058-BBF8-FF2E7613F251}" dt="2020-08-12T17:40:14.569" v="16"/>
          <ac:spMkLst>
            <pc:docMk/>
            <pc:sldMk cId="2135064338" sldId="264"/>
            <ac:spMk id="6" creationId="{20E46DDD-7010-45ED-B83B-8E4CD75515B6}"/>
          </ac:spMkLst>
        </pc:spChg>
        <pc:spChg chg="del">
          <ac:chgData name="Ken Merrihew" userId="bcb7a1e886d99f07" providerId="LiveId" clId="{7299F460-30D4-4058-BBF8-FF2E7613F251}" dt="2020-08-12T17:40:12.502" v="14" actId="478"/>
          <ac:spMkLst>
            <pc:docMk/>
            <pc:sldMk cId="2135064338" sldId="264"/>
            <ac:spMk id="7" creationId="{590ABD93-3DA1-4624-9824-6D4ACF43C9DC}"/>
          </ac:spMkLst>
        </pc:spChg>
      </pc:sldChg>
      <pc:sldChg chg="addSp delSp add del mod">
        <pc:chgData name="Ken Merrihew" userId="bcb7a1e886d99f07" providerId="LiveId" clId="{7299F460-30D4-4058-BBF8-FF2E7613F251}" dt="2020-08-19T23:00:31.408" v="1276" actId="47"/>
        <pc:sldMkLst>
          <pc:docMk/>
          <pc:sldMk cId="2422840564" sldId="265"/>
        </pc:sldMkLst>
        <pc:spChg chg="add del">
          <ac:chgData name="Ken Merrihew" userId="bcb7a1e886d99f07" providerId="LiveId" clId="{7299F460-30D4-4058-BBF8-FF2E7613F251}" dt="2020-08-19T19:00:38.863" v="533" actId="478"/>
          <ac:spMkLst>
            <pc:docMk/>
            <pc:sldMk cId="2422840564" sldId="265"/>
            <ac:spMk id="2" creationId="{299A03ED-F820-43B4-9BBE-59FA11248907}"/>
          </ac:spMkLst>
        </pc:spChg>
        <pc:spChg chg="add">
          <ac:chgData name="Ken Merrihew" userId="bcb7a1e886d99f07" providerId="LiveId" clId="{7299F460-30D4-4058-BBF8-FF2E7613F251}" dt="2020-08-19T19:00:39.485" v="534" actId="22"/>
          <ac:spMkLst>
            <pc:docMk/>
            <pc:sldMk cId="2422840564" sldId="265"/>
            <ac:spMk id="4" creationId="{0A13409A-1FCC-457E-8030-545C6FD1B253}"/>
          </ac:spMkLst>
        </pc:spChg>
        <pc:spChg chg="del">
          <ac:chgData name="Ken Merrihew" userId="bcb7a1e886d99f07" providerId="LiveId" clId="{7299F460-30D4-4058-BBF8-FF2E7613F251}" dt="2020-08-17T16:02:36.148" v="41" actId="478"/>
          <ac:spMkLst>
            <pc:docMk/>
            <pc:sldMk cId="2422840564" sldId="265"/>
            <ac:spMk id="4" creationId="{543831A2-898B-44B9-B613-9032BB6CFD25}"/>
          </ac:spMkLst>
        </pc:spChg>
      </pc:sldChg>
      <pc:sldChg chg="addSp delSp modSp add mod delAnim modAnim">
        <pc:chgData name="Ken Merrihew" userId="bcb7a1e886d99f07" providerId="LiveId" clId="{7299F460-30D4-4058-BBF8-FF2E7613F251}" dt="2020-08-19T19:00:13.590" v="522" actId="20577"/>
        <pc:sldMkLst>
          <pc:docMk/>
          <pc:sldMk cId="1996137344" sldId="266"/>
        </pc:sldMkLst>
        <pc:spChg chg="del">
          <ac:chgData name="Ken Merrihew" userId="bcb7a1e886d99f07" providerId="LiveId" clId="{7299F460-30D4-4058-BBF8-FF2E7613F251}" dt="2020-08-17T16:02:39.417" v="43" actId="478"/>
          <ac:spMkLst>
            <pc:docMk/>
            <pc:sldMk cId="1996137344" sldId="266"/>
            <ac:spMk id="2" creationId="{93484F1F-5543-4D2D-AB7F-1B7EC5CE671F}"/>
          </ac:spMkLst>
        </pc:spChg>
        <pc:spChg chg="add mod">
          <ac:chgData name="Ken Merrihew" userId="bcb7a1e886d99f07" providerId="LiveId" clId="{7299F460-30D4-4058-BBF8-FF2E7613F251}" dt="2020-08-19T19:00:13.590" v="522" actId="20577"/>
          <ac:spMkLst>
            <pc:docMk/>
            <pc:sldMk cId="1996137344" sldId="266"/>
            <ac:spMk id="3" creationId="{9B3B665A-86B6-48FC-9B58-6D17E9157F48}"/>
          </ac:spMkLst>
        </pc:spChg>
        <pc:spChg chg="add mod">
          <ac:chgData name="Ken Merrihew" userId="bcb7a1e886d99f07" providerId="LiveId" clId="{7299F460-30D4-4058-BBF8-FF2E7613F251}" dt="2020-08-19T18:48:42.248" v="515" actId="207"/>
          <ac:spMkLst>
            <pc:docMk/>
            <pc:sldMk cId="1996137344" sldId="266"/>
            <ac:spMk id="4" creationId="{2D1ADAB1-65BE-46F5-98E5-B29DC23B0275}"/>
          </ac:spMkLst>
        </pc:spChg>
        <pc:spChg chg="add mod">
          <ac:chgData name="Ken Merrihew" userId="bcb7a1e886d99f07" providerId="LiveId" clId="{7299F460-30D4-4058-BBF8-FF2E7613F251}" dt="2020-08-19T18:48:09.965" v="506" actId="1036"/>
          <ac:spMkLst>
            <pc:docMk/>
            <pc:sldMk cId="1996137344" sldId="266"/>
            <ac:spMk id="5" creationId="{E0BA1FC1-90CB-485E-860E-B1D16721DA84}"/>
          </ac:spMkLst>
        </pc:spChg>
        <pc:spChg chg="del">
          <ac:chgData name="Ken Merrihew" userId="bcb7a1e886d99f07" providerId="LiveId" clId="{7299F460-30D4-4058-BBF8-FF2E7613F251}" dt="2020-08-12T17:40:34.142" v="18" actId="478"/>
          <ac:spMkLst>
            <pc:docMk/>
            <pc:sldMk cId="1996137344" sldId="266"/>
            <ac:spMk id="6" creationId="{20E46DDD-7010-45ED-B83B-8E4CD75515B6}"/>
          </ac:spMkLst>
        </pc:spChg>
        <pc:spChg chg="add mod">
          <ac:chgData name="Ken Merrihew" userId="bcb7a1e886d99f07" providerId="LiveId" clId="{7299F460-30D4-4058-BBF8-FF2E7613F251}" dt="2020-08-19T18:48:09.965" v="506" actId="1036"/>
          <ac:spMkLst>
            <pc:docMk/>
            <pc:sldMk cId="1996137344" sldId="266"/>
            <ac:spMk id="6" creationId="{C74F784A-D862-4F28-A138-EA4C0022DD46}"/>
          </ac:spMkLst>
        </pc:spChg>
        <pc:spChg chg="add mod">
          <ac:chgData name="Ken Merrihew" userId="bcb7a1e886d99f07" providerId="LiveId" clId="{7299F460-30D4-4058-BBF8-FF2E7613F251}" dt="2020-08-19T18:48:09.965" v="506" actId="1036"/>
          <ac:spMkLst>
            <pc:docMk/>
            <pc:sldMk cId="1996137344" sldId="266"/>
            <ac:spMk id="7" creationId="{A985F8CF-2317-45CF-9D46-BF848DD8F3F5}"/>
          </ac:spMkLst>
        </pc:spChg>
      </pc:sldChg>
      <pc:sldChg chg="addSp delSp add mod">
        <pc:chgData name="Ken Merrihew" userId="bcb7a1e886d99f07" providerId="LiveId" clId="{7299F460-30D4-4058-BBF8-FF2E7613F251}" dt="2020-08-19T19:00:48.029" v="536" actId="22"/>
        <pc:sldMkLst>
          <pc:docMk/>
          <pc:sldMk cId="882125669" sldId="267"/>
        </pc:sldMkLst>
        <pc:spChg chg="add del">
          <ac:chgData name="Ken Merrihew" userId="bcb7a1e886d99f07" providerId="LiveId" clId="{7299F460-30D4-4058-BBF8-FF2E7613F251}" dt="2020-08-19T19:00:47.377" v="535" actId="478"/>
          <ac:spMkLst>
            <pc:docMk/>
            <pc:sldMk cId="882125669" sldId="267"/>
            <ac:spMk id="2" creationId="{2554D1E3-8E9A-480C-B2E2-4ADBEF90BB33}"/>
          </ac:spMkLst>
        </pc:spChg>
        <pc:spChg chg="del">
          <ac:chgData name="Ken Merrihew" userId="bcb7a1e886d99f07" providerId="LiveId" clId="{7299F460-30D4-4058-BBF8-FF2E7613F251}" dt="2020-08-17T16:02:45.054" v="45" actId="478"/>
          <ac:spMkLst>
            <pc:docMk/>
            <pc:sldMk cId="882125669" sldId="267"/>
            <ac:spMk id="4" creationId="{543831A2-898B-44B9-B613-9032BB6CFD25}"/>
          </ac:spMkLst>
        </pc:spChg>
        <pc:spChg chg="add">
          <ac:chgData name="Ken Merrihew" userId="bcb7a1e886d99f07" providerId="LiveId" clId="{7299F460-30D4-4058-BBF8-FF2E7613F251}" dt="2020-08-19T19:00:48.029" v="536" actId="22"/>
          <ac:spMkLst>
            <pc:docMk/>
            <pc:sldMk cId="882125669" sldId="267"/>
            <ac:spMk id="4" creationId="{6988D7E3-3E82-479A-9A24-6D8814463C36}"/>
          </ac:spMkLst>
        </pc:spChg>
      </pc:sldChg>
      <pc:sldChg chg="addSp delSp modSp add mod modAnim">
        <pc:chgData name="Ken Merrihew" userId="bcb7a1e886d99f07" providerId="LiveId" clId="{7299F460-30D4-4058-BBF8-FF2E7613F251}" dt="2020-08-19T19:01:21.759" v="554" actId="22"/>
        <pc:sldMkLst>
          <pc:docMk/>
          <pc:sldMk cId="797402818" sldId="268"/>
        </pc:sldMkLst>
        <pc:spChg chg="add">
          <ac:chgData name="Ken Merrihew" userId="bcb7a1e886d99f07" providerId="LiveId" clId="{7299F460-30D4-4058-BBF8-FF2E7613F251}" dt="2020-08-19T19:01:21.759" v="554" actId="22"/>
          <ac:spMkLst>
            <pc:docMk/>
            <pc:sldMk cId="797402818" sldId="268"/>
            <ac:spMk id="2" creationId="{10DFB813-28DE-4A1C-A6E2-3744BEB373A4}"/>
          </ac:spMkLst>
        </pc:spChg>
        <pc:spChg chg="del">
          <ac:chgData name="Ken Merrihew" userId="bcb7a1e886d99f07" providerId="LiveId" clId="{7299F460-30D4-4058-BBF8-FF2E7613F251}" dt="2020-08-17T16:20:50.204" v="74" actId="478"/>
          <ac:spMkLst>
            <pc:docMk/>
            <pc:sldMk cId="797402818" sldId="268"/>
            <ac:spMk id="3" creationId="{617E5B89-8848-485F-A0EB-137E4751FE0C}"/>
          </ac:spMkLst>
        </pc:spChg>
        <pc:spChg chg="del">
          <ac:chgData name="Ken Merrihew" userId="bcb7a1e886d99f07" providerId="LiveId" clId="{7299F460-30D4-4058-BBF8-FF2E7613F251}" dt="2020-08-17T16:20:50.676" v="75" actId="478"/>
          <ac:spMkLst>
            <pc:docMk/>
            <pc:sldMk cId="797402818" sldId="268"/>
            <ac:spMk id="4" creationId="{C12C9B89-1CE1-44D3-814C-CE673277AA98}"/>
          </ac:spMkLst>
        </pc:spChg>
        <pc:spChg chg="del">
          <ac:chgData name="Ken Merrihew" userId="bcb7a1e886d99f07" providerId="LiveId" clId="{7299F460-30D4-4058-BBF8-FF2E7613F251}" dt="2020-08-19T19:01:21.098" v="553" actId="478"/>
          <ac:spMkLst>
            <pc:docMk/>
            <pc:sldMk cId="797402818" sldId="268"/>
            <ac:spMk id="6" creationId="{12A97EF8-24B8-4749-A9D7-A3513846EFBC}"/>
          </ac:spMkLst>
        </pc:spChg>
        <pc:spChg chg="add mod">
          <ac:chgData name="Ken Merrihew" userId="bcb7a1e886d99f07" providerId="LiveId" clId="{7299F460-30D4-4058-BBF8-FF2E7613F251}" dt="2020-08-17T17:41:09.961" v="235" actId="14100"/>
          <ac:spMkLst>
            <pc:docMk/>
            <pc:sldMk cId="797402818" sldId="268"/>
            <ac:spMk id="7" creationId="{7BBA003D-5546-43D5-9C72-CB954704B4D7}"/>
          </ac:spMkLst>
        </pc:spChg>
        <pc:spChg chg="add mod">
          <ac:chgData name="Ken Merrihew" userId="bcb7a1e886d99f07" providerId="LiveId" clId="{7299F460-30D4-4058-BBF8-FF2E7613F251}" dt="2020-08-17T17:28:00.537" v="215" actId="1076"/>
          <ac:spMkLst>
            <pc:docMk/>
            <pc:sldMk cId="797402818" sldId="268"/>
            <ac:spMk id="8" creationId="{3D148F31-1621-4391-AA80-80BD3046E968}"/>
          </ac:spMkLst>
        </pc:spChg>
        <pc:spChg chg="add mod">
          <ac:chgData name="Ken Merrihew" userId="bcb7a1e886d99f07" providerId="LiveId" clId="{7299F460-30D4-4058-BBF8-FF2E7613F251}" dt="2020-08-17T17:24:08.769" v="139" actId="122"/>
          <ac:spMkLst>
            <pc:docMk/>
            <pc:sldMk cId="797402818" sldId="268"/>
            <ac:spMk id="9" creationId="{573F70D7-C322-4466-8D94-06037B5837F6}"/>
          </ac:spMkLst>
        </pc:spChg>
        <pc:spChg chg="add mod">
          <ac:chgData name="Ken Merrihew" userId="bcb7a1e886d99f07" providerId="LiveId" clId="{7299F460-30D4-4058-BBF8-FF2E7613F251}" dt="2020-08-17T17:25:25.015" v="174" actId="1076"/>
          <ac:spMkLst>
            <pc:docMk/>
            <pc:sldMk cId="797402818" sldId="268"/>
            <ac:spMk id="10" creationId="{4B5264BA-7E33-4714-819C-8D50AF501214}"/>
          </ac:spMkLst>
        </pc:spChg>
        <pc:spChg chg="add mod">
          <ac:chgData name="Ken Merrihew" userId="bcb7a1e886d99f07" providerId="LiveId" clId="{7299F460-30D4-4058-BBF8-FF2E7613F251}" dt="2020-08-17T17:24:19.373" v="146" actId="20577"/>
          <ac:spMkLst>
            <pc:docMk/>
            <pc:sldMk cId="797402818" sldId="268"/>
            <ac:spMk id="11" creationId="{EE92CB2E-C856-4A07-BBBD-EC1411294DDB}"/>
          </ac:spMkLst>
        </pc:spChg>
        <pc:spChg chg="add mod">
          <ac:chgData name="Ken Merrihew" userId="bcb7a1e886d99f07" providerId="LiveId" clId="{7299F460-30D4-4058-BBF8-FF2E7613F251}" dt="2020-08-17T17:26:37.613" v="196" actId="14100"/>
          <ac:spMkLst>
            <pc:docMk/>
            <pc:sldMk cId="797402818" sldId="268"/>
            <ac:spMk id="12" creationId="{3834E6DD-2C8C-46B8-BF67-3A5D5F8F6522}"/>
          </ac:spMkLst>
        </pc:spChg>
        <pc:spChg chg="add mod">
          <ac:chgData name="Ken Merrihew" userId="bcb7a1e886d99f07" providerId="LiveId" clId="{7299F460-30D4-4058-BBF8-FF2E7613F251}" dt="2020-08-17T17:28:06.557" v="216" actId="1076"/>
          <ac:spMkLst>
            <pc:docMk/>
            <pc:sldMk cId="797402818" sldId="268"/>
            <ac:spMk id="13" creationId="{5E2C6684-71EF-4A17-8EB1-1334C4E9DCF5}"/>
          </ac:spMkLst>
        </pc:spChg>
        <pc:picChg chg="add mod modCrop">
          <ac:chgData name="Ken Merrihew" userId="bcb7a1e886d99f07" providerId="LiveId" clId="{7299F460-30D4-4058-BBF8-FF2E7613F251}" dt="2020-08-17T16:22:33.102" v="86" actId="14100"/>
          <ac:picMkLst>
            <pc:docMk/>
            <pc:sldMk cId="797402818" sldId="268"/>
            <ac:picMk id="5" creationId="{0BAF0B24-E6D7-4F1A-90E4-E9C94CD3494E}"/>
          </ac:picMkLst>
        </pc:picChg>
        <pc:picChg chg="add del mod">
          <ac:chgData name="Ken Merrihew" userId="bcb7a1e886d99f07" providerId="LiveId" clId="{7299F460-30D4-4058-BBF8-FF2E7613F251}" dt="2020-08-17T17:24:34.362" v="148" actId="478"/>
          <ac:picMkLst>
            <pc:docMk/>
            <pc:sldMk cId="797402818" sldId="268"/>
            <ac:picMk id="1026" creationId="{DBD98AFD-EB67-4208-8A91-2D3EF1A237D6}"/>
          </ac:picMkLst>
        </pc:picChg>
      </pc:sldChg>
      <pc:sldChg chg="addSp delSp add mod">
        <pc:chgData name="Ken Merrihew" userId="bcb7a1e886d99f07" providerId="LiveId" clId="{7299F460-30D4-4058-BBF8-FF2E7613F251}" dt="2020-08-19T19:01:25.079" v="556" actId="22"/>
        <pc:sldMkLst>
          <pc:docMk/>
          <pc:sldMk cId="2269326686" sldId="269"/>
        </pc:sldMkLst>
        <pc:spChg chg="del">
          <ac:chgData name="Ken Merrihew" userId="bcb7a1e886d99f07" providerId="LiveId" clId="{7299F460-30D4-4058-BBF8-FF2E7613F251}" dt="2020-08-19T19:01:24.200" v="555" actId="478"/>
          <ac:spMkLst>
            <pc:docMk/>
            <pc:sldMk cId="2269326686" sldId="269"/>
            <ac:spMk id="2" creationId="{A466BB1A-AD18-46ED-9F62-AE9A801320CF}"/>
          </ac:spMkLst>
        </pc:spChg>
        <pc:spChg chg="add">
          <ac:chgData name="Ken Merrihew" userId="bcb7a1e886d99f07" providerId="LiveId" clId="{7299F460-30D4-4058-BBF8-FF2E7613F251}" dt="2020-08-19T19:01:25.079" v="556" actId="22"/>
          <ac:spMkLst>
            <pc:docMk/>
            <pc:sldMk cId="2269326686" sldId="269"/>
            <ac:spMk id="4" creationId="{D36A3693-B9AE-4B46-B48E-F27E9770BD7B}"/>
          </ac:spMkLst>
        </pc:spChg>
      </pc:sldChg>
      <pc:sldChg chg="addSp delSp modSp add mod">
        <pc:chgData name="Ken Merrihew" userId="bcb7a1e886d99f07" providerId="LiveId" clId="{7299F460-30D4-4058-BBF8-FF2E7613F251}" dt="2020-08-19T19:01:11.139" v="550" actId="22"/>
        <pc:sldMkLst>
          <pc:docMk/>
          <pc:sldMk cId="1956793116" sldId="270"/>
        </pc:sldMkLst>
        <pc:spChg chg="add">
          <ac:chgData name="Ken Merrihew" userId="bcb7a1e886d99f07" providerId="LiveId" clId="{7299F460-30D4-4058-BBF8-FF2E7613F251}" dt="2020-08-19T19:01:11.139" v="550" actId="22"/>
          <ac:spMkLst>
            <pc:docMk/>
            <pc:sldMk cId="1956793116" sldId="270"/>
            <ac:spMk id="2" creationId="{BEA5C970-F88D-4D7F-BF9D-BE37E55BBEB9}"/>
          </ac:spMkLst>
        </pc:spChg>
        <pc:spChg chg="mod">
          <ac:chgData name="Ken Merrihew" userId="bcb7a1e886d99f07" providerId="LiveId" clId="{7299F460-30D4-4058-BBF8-FF2E7613F251}" dt="2020-08-17T16:19:29.192" v="72" actId="207"/>
          <ac:spMkLst>
            <pc:docMk/>
            <pc:sldMk cId="1956793116" sldId="270"/>
            <ac:spMk id="3" creationId="{617E5B89-8848-485F-A0EB-137E4751FE0C}"/>
          </ac:spMkLst>
        </pc:spChg>
        <pc:spChg chg="del">
          <ac:chgData name="Ken Merrihew" userId="bcb7a1e886d99f07" providerId="LiveId" clId="{7299F460-30D4-4058-BBF8-FF2E7613F251}" dt="2020-08-19T19:01:10.352" v="549" actId="478"/>
          <ac:spMkLst>
            <pc:docMk/>
            <pc:sldMk cId="1956793116" sldId="270"/>
            <ac:spMk id="6" creationId="{12A97EF8-24B8-4749-A9D7-A3513846EFBC}"/>
          </ac:spMkLst>
        </pc:spChg>
      </pc:sldChg>
      <pc:sldChg chg="addSp delSp modSp add mod delAnim modAnim">
        <pc:chgData name="Ken Merrihew" userId="bcb7a1e886d99f07" providerId="LiveId" clId="{7299F460-30D4-4058-BBF8-FF2E7613F251}" dt="2020-08-19T23:05:43.478" v="1282" actId="478"/>
        <pc:sldMkLst>
          <pc:docMk/>
          <pc:sldMk cId="4255450812" sldId="271"/>
        </pc:sldMkLst>
        <pc:spChg chg="add">
          <ac:chgData name="Ken Merrihew" userId="bcb7a1e886d99f07" providerId="LiveId" clId="{7299F460-30D4-4058-BBF8-FF2E7613F251}" dt="2020-08-19T19:01:28.101" v="558" actId="22"/>
          <ac:spMkLst>
            <pc:docMk/>
            <pc:sldMk cId="4255450812" sldId="271"/>
            <ac:spMk id="2" creationId="{549DBDC5-BE9E-4B08-AAFE-A99D06D07048}"/>
          </ac:spMkLst>
        </pc:spChg>
        <pc:spChg chg="mod">
          <ac:chgData name="Ken Merrihew" userId="bcb7a1e886d99f07" providerId="LiveId" clId="{7299F460-30D4-4058-BBF8-FF2E7613F251}" dt="2020-08-19T19:10:51.792" v="571" actId="207"/>
          <ac:spMkLst>
            <pc:docMk/>
            <pc:sldMk cId="4255450812" sldId="271"/>
            <ac:spMk id="3" creationId="{617E5B89-8848-485F-A0EB-137E4751FE0C}"/>
          </ac:spMkLst>
        </pc:spChg>
        <pc:spChg chg="del">
          <ac:chgData name="Ken Merrihew" userId="bcb7a1e886d99f07" providerId="LiveId" clId="{7299F460-30D4-4058-BBF8-FF2E7613F251}" dt="2020-08-19T19:10:24.170" v="562" actId="478"/>
          <ac:spMkLst>
            <pc:docMk/>
            <pc:sldMk cId="4255450812" sldId="271"/>
            <ac:spMk id="4" creationId="{C12C9B89-1CE1-44D3-814C-CE673277AA98}"/>
          </ac:spMkLst>
        </pc:spChg>
        <pc:spChg chg="del">
          <ac:chgData name="Ken Merrihew" userId="bcb7a1e886d99f07" providerId="LiveId" clId="{7299F460-30D4-4058-BBF8-FF2E7613F251}" dt="2020-08-19T19:01:27.288" v="557" actId="478"/>
          <ac:spMkLst>
            <pc:docMk/>
            <pc:sldMk cId="4255450812" sldId="271"/>
            <ac:spMk id="6" creationId="{12A97EF8-24B8-4749-A9D7-A3513846EFBC}"/>
          </ac:spMkLst>
        </pc:spChg>
        <pc:spChg chg="add del mod">
          <ac:chgData name="Ken Merrihew" userId="bcb7a1e886d99f07" providerId="LiveId" clId="{7299F460-30D4-4058-BBF8-FF2E7613F251}" dt="2020-08-19T19:12:38.647" v="582" actId="478"/>
          <ac:spMkLst>
            <pc:docMk/>
            <pc:sldMk cId="4255450812" sldId="271"/>
            <ac:spMk id="9" creationId="{1E298A92-D6BE-4545-AE46-F93CB6FF7807}"/>
          </ac:spMkLst>
        </pc:spChg>
        <pc:spChg chg="add del mod">
          <ac:chgData name="Ken Merrihew" userId="bcb7a1e886d99f07" providerId="LiveId" clId="{7299F460-30D4-4058-BBF8-FF2E7613F251}" dt="2020-08-19T19:12:39.682" v="583" actId="478"/>
          <ac:spMkLst>
            <pc:docMk/>
            <pc:sldMk cId="4255450812" sldId="271"/>
            <ac:spMk id="12" creationId="{C0E77D03-8405-4D0B-8E40-9033A0C59ED7}"/>
          </ac:spMkLst>
        </pc:spChg>
        <pc:spChg chg="add del mod">
          <ac:chgData name="Ken Merrihew" userId="bcb7a1e886d99f07" providerId="LiveId" clId="{7299F460-30D4-4058-BBF8-FF2E7613F251}" dt="2020-08-19T19:12:37.625" v="581" actId="478"/>
          <ac:spMkLst>
            <pc:docMk/>
            <pc:sldMk cId="4255450812" sldId="271"/>
            <ac:spMk id="15" creationId="{417C43D5-303F-41FC-BB99-82FFE5EBA110}"/>
          </ac:spMkLst>
        </pc:spChg>
        <pc:spChg chg="add mod ord topLvl">
          <ac:chgData name="Ken Merrihew" userId="bcb7a1e886d99f07" providerId="LiveId" clId="{7299F460-30D4-4058-BBF8-FF2E7613F251}" dt="2020-08-19T19:37:29.664" v="1035" actId="1038"/>
          <ac:spMkLst>
            <pc:docMk/>
            <pc:sldMk cId="4255450812" sldId="271"/>
            <ac:spMk id="16" creationId="{F025CC34-7F16-46C3-8DA3-2BCD211FCD7B}"/>
          </ac:spMkLst>
        </pc:spChg>
        <pc:spChg chg="add mod topLvl">
          <ac:chgData name="Ken Merrihew" userId="bcb7a1e886d99f07" providerId="LiveId" clId="{7299F460-30D4-4058-BBF8-FF2E7613F251}" dt="2020-08-19T19:37:20.248" v="1021" actId="688"/>
          <ac:spMkLst>
            <pc:docMk/>
            <pc:sldMk cId="4255450812" sldId="271"/>
            <ac:spMk id="17" creationId="{95F51E35-2BFA-4611-8F8D-0EBC6F52CC92}"/>
          </ac:spMkLst>
        </pc:spChg>
        <pc:spChg chg="add mod">
          <ac:chgData name="Ken Merrihew" userId="bcb7a1e886d99f07" providerId="LiveId" clId="{7299F460-30D4-4058-BBF8-FF2E7613F251}" dt="2020-08-19T19:25:16.571" v="753"/>
          <ac:spMkLst>
            <pc:docMk/>
            <pc:sldMk cId="4255450812" sldId="271"/>
            <ac:spMk id="20" creationId="{7E984ED6-0A48-4E95-AE23-D16A913F2A39}"/>
          </ac:spMkLst>
        </pc:spChg>
        <pc:spChg chg="mod topLvl">
          <ac:chgData name="Ken Merrihew" userId="bcb7a1e886d99f07" providerId="LiveId" clId="{7299F460-30D4-4058-BBF8-FF2E7613F251}" dt="2020-08-19T19:36:18.718" v="995" actId="164"/>
          <ac:spMkLst>
            <pc:docMk/>
            <pc:sldMk cId="4255450812" sldId="271"/>
            <ac:spMk id="22" creationId="{AF0A2F40-3FCF-48B5-BB8C-1191D1AFB532}"/>
          </ac:spMkLst>
        </pc:spChg>
        <pc:spChg chg="mod topLvl">
          <ac:chgData name="Ken Merrihew" userId="bcb7a1e886d99f07" providerId="LiveId" clId="{7299F460-30D4-4058-BBF8-FF2E7613F251}" dt="2020-08-19T19:36:18.718" v="995" actId="164"/>
          <ac:spMkLst>
            <pc:docMk/>
            <pc:sldMk cId="4255450812" sldId="271"/>
            <ac:spMk id="23" creationId="{F49F2C04-B61C-4B71-A8AC-597A453D1F8C}"/>
          </ac:spMkLst>
        </pc:spChg>
        <pc:grpChg chg="add del mod">
          <ac:chgData name="Ken Merrihew" userId="bcb7a1e886d99f07" providerId="LiveId" clId="{7299F460-30D4-4058-BBF8-FF2E7613F251}" dt="2020-08-19T19:22:49.639" v="723" actId="165"/>
          <ac:grpSpMkLst>
            <pc:docMk/>
            <pc:sldMk cId="4255450812" sldId="271"/>
            <ac:grpSpMk id="18" creationId="{6398BB0B-6B37-4D85-8BAA-4BB10F19BF1C}"/>
          </ac:grpSpMkLst>
        </pc:grpChg>
        <pc:grpChg chg="add mod">
          <ac:chgData name="Ken Merrihew" userId="bcb7a1e886d99f07" providerId="LiveId" clId="{7299F460-30D4-4058-BBF8-FF2E7613F251}" dt="2020-08-19T19:36:18.718" v="995" actId="164"/>
          <ac:grpSpMkLst>
            <pc:docMk/>
            <pc:sldMk cId="4255450812" sldId="271"/>
            <ac:grpSpMk id="19" creationId="{FADAB6EE-558C-492C-A5C1-ABBB908E5E26}"/>
          </ac:grpSpMkLst>
        </pc:grpChg>
        <pc:grpChg chg="add del mod">
          <ac:chgData name="Ken Merrihew" userId="bcb7a1e886d99f07" providerId="LiveId" clId="{7299F460-30D4-4058-BBF8-FF2E7613F251}" dt="2020-08-19T19:26:10.835" v="766" actId="165"/>
          <ac:grpSpMkLst>
            <pc:docMk/>
            <pc:sldMk cId="4255450812" sldId="271"/>
            <ac:grpSpMk id="21" creationId="{0FB4DFF8-98BB-4A69-9BAD-7A61CB2F0686}"/>
          </ac:grpSpMkLst>
        </pc:grpChg>
        <pc:grpChg chg="add mod">
          <ac:chgData name="Ken Merrihew" userId="bcb7a1e886d99f07" providerId="LiveId" clId="{7299F460-30D4-4058-BBF8-FF2E7613F251}" dt="2020-08-19T19:36:05.216" v="994" actId="164"/>
          <ac:grpSpMkLst>
            <pc:docMk/>
            <pc:sldMk cId="4255450812" sldId="271"/>
            <ac:grpSpMk id="24" creationId="{5DCABFE7-1DB4-4162-88B7-0F6E26347352}"/>
          </ac:grpSpMkLst>
        </pc:grpChg>
        <pc:grpChg chg="add del mod">
          <ac:chgData name="Ken Merrihew" userId="bcb7a1e886d99f07" providerId="LiveId" clId="{7299F460-30D4-4058-BBF8-FF2E7613F251}" dt="2020-08-19T23:05:43.478" v="1282" actId="478"/>
          <ac:grpSpMkLst>
            <pc:docMk/>
            <pc:sldMk cId="4255450812" sldId="271"/>
            <ac:grpSpMk id="25" creationId="{574F6670-8980-432D-B390-2465F1044BA2}"/>
          </ac:grpSpMkLst>
        </pc:grpChg>
        <pc:picChg chg="add del mod">
          <ac:chgData name="Ken Merrihew" userId="bcb7a1e886d99f07" providerId="LiveId" clId="{7299F460-30D4-4058-BBF8-FF2E7613F251}" dt="2020-08-19T19:14:41.962" v="586" actId="478"/>
          <ac:picMkLst>
            <pc:docMk/>
            <pc:sldMk cId="4255450812" sldId="271"/>
            <ac:picMk id="8" creationId="{DB8E9DD9-D01C-4D02-BF05-49065A6FD0AD}"/>
          </ac:picMkLst>
        </pc:picChg>
        <pc:picChg chg="add mod">
          <ac:chgData name="Ken Merrihew" userId="bcb7a1e886d99f07" providerId="LiveId" clId="{7299F460-30D4-4058-BBF8-FF2E7613F251}" dt="2020-08-19T19:36:18.718" v="995" actId="164"/>
          <ac:picMkLst>
            <pc:docMk/>
            <pc:sldMk cId="4255450812" sldId="271"/>
            <ac:picMk id="11" creationId="{0CBEDCB4-33D4-464D-B1EF-CE66A34DB6F2}"/>
          </ac:picMkLst>
        </pc:picChg>
        <pc:picChg chg="add del mod">
          <ac:chgData name="Ken Merrihew" userId="bcb7a1e886d99f07" providerId="LiveId" clId="{7299F460-30D4-4058-BBF8-FF2E7613F251}" dt="2020-08-19T19:14:54.427" v="589" actId="478"/>
          <ac:picMkLst>
            <pc:docMk/>
            <pc:sldMk cId="4255450812" sldId="271"/>
            <ac:picMk id="14" creationId="{6B81CFFE-92A8-4934-872D-04B4D67BFE66}"/>
          </ac:picMkLst>
        </pc:picChg>
      </pc:sldChg>
      <pc:sldChg chg="addSp delSp add mod">
        <pc:chgData name="Ken Merrihew" userId="bcb7a1e886d99f07" providerId="LiveId" clId="{7299F460-30D4-4058-BBF8-FF2E7613F251}" dt="2020-08-19T19:01:31.347" v="560" actId="22"/>
        <pc:sldMkLst>
          <pc:docMk/>
          <pc:sldMk cId="2986284983" sldId="272"/>
        </pc:sldMkLst>
        <pc:spChg chg="del">
          <ac:chgData name="Ken Merrihew" userId="bcb7a1e886d99f07" providerId="LiveId" clId="{7299F460-30D4-4058-BBF8-FF2E7613F251}" dt="2020-08-19T19:01:30.728" v="559" actId="478"/>
          <ac:spMkLst>
            <pc:docMk/>
            <pc:sldMk cId="2986284983" sldId="272"/>
            <ac:spMk id="2" creationId="{A466BB1A-AD18-46ED-9F62-AE9A801320CF}"/>
          </ac:spMkLst>
        </pc:spChg>
        <pc:spChg chg="add">
          <ac:chgData name="Ken Merrihew" userId="bcb7a1e886d99f07" providerId="LiveId" clId="{7299F460-30D4-4058-BBF8-FF2E7613F251}" dt="2020-08-19T19:01:31.347" v="560" actId="22"/>
          <ac:spMkLst>
            <pc:docMk/>
            <pc:sldMk cId="2986284983" sldId="272"/>
            <ac:spMk id="4" creationId="{BC0F0D0B-0D30-4B0C-A5CB-D1AB059F5313}"/>
          </ac:spMkLst>
        </pc:spChg>
      </pc:sldChg>
      <pc:sldChg chg="addSp delSp modSp add mod delAnim modAnim">
        <pc:chgData name="Ken Merrihew" userId="bcb7a1e886d99f07" providerId="LiveId" clId="{7299F460-30D4-4058-BBF8-FF2E7613F251}" dt="2020-08-19T23:02:07.268" v="1279"/>
        <pc:sldMkLst>
          <pc:docMk/>
          <pc:sldMk cId="2215060125" sldId="273"/>
        </pc:sldMkLst>
        <pc:spChg chg="del">
          <ac:chgData name="Ken Merrihew" userId="bcb7a1e886d99f07" providerId="LiveId" clId="{7299F460-30D4-4058-BBF8-FF2E7613F251}" dt="2020-08-19T19:00:50.290" v="537" actId="478"/>
          <ac:spMkLst>
            <pc:docMk/>
            <pc:sldMk cId="2215060125" sldId="273"/>
            <ac:spMk id="3" creationId="{9B3B665A-86B6-48FC-9B58-6D17E9157F48}"/>
          </ac:spMkLst>
        </pc:spChg>
        <pc:spChg chg="mod">
          <ac:chgData name="Ken Merrihew" userId="bcb7a1e886d99f07" providerId="LiveId" clId="{7299F460-30D4-4058-BBF8-FF2E7613F251}" dt="2020-08-19T17:34:30.211" v="269"/>
          <ac:spMkLst>
            <pc:docMk/>
            <pc:sldMk cId="2215060125" sldId="273"/>
            <ac:spMk id="4" creationId="{2D1ADAB1-65BE-46F5-98E5-B29DC23B0275}"/>
          </ac:spMkLst>
        </pc:spChg>
        <pc:spChg chg="mod">
          <ac:chgData name="Ken Merrihew" userId="bcb7a1e886d99f07" providerId="LiveId" clId="{7299F460-30D4-4058-BBF8-FF2E7613F251}" dt="2020-08-19T17:34:36.083" v="297" actId="1035"/>
          <ac:spMkLst>
            <pc:docMk/>
            <pc:sldMk cId="2215060125" sldId="273"/>
            <ac:spMk id="5" creationId="{E0BA1FC1-90CB-485E-860E-B1D16721DA84}"/>
          </ac:spMkLst>
        </pc:spChg>
        <pc:spChg chg="add mod">
          <ac:chgData name="Ken Merrihew" userId="bcb7a1e886d99f07" providerId="LiveId" clId="{7299F460-30D4-4058-BBF8-FF2E7613F251}" dt="2020-08-19T17:38:47.283" v="336" actId="20577"/>
          <ac:spMkLst>
            <pc:docMk/>
            <pc:sldMk cId="2215060125" sldId="273"/>
            <ac:spMk id="6" creationId="{E715A97E-B298-4746-A3A0-F703CBA3EAA5}"/>
          </ac:spMkLst>
        </pc:spChg>
        <pc:spChg chg="del">
          <ac:chgData name="Ken Merrihew" userId="bcb7a1e886d99f07" providerId="LiveId" clId="{7299F460-30D4-4058-BBF8-FF2E7613F251}" dt="2020-08-19T17:33:21.328" v="246" actId="478"/>
          <ac:spMkLst>
            <pc:docMk/>
            <pc:sldMk cId="2215060125" sldId="273"/>
            <ac:spMk id="7" creationId="{A985F8CF-2317-45CF-9D46-BF848DD8F3F5}"/>
          </ac:spMkLst>
        </pc:spChg>
        <pc:spChg chg="add del">
          <ac:chgData name="Ken Merrihew" userId="bcb7a1e886d99f07" providerId="LiveId" clId="{7299F460-30D4-4058-BBF8-FF2E7613F251}" dt="2020-08-19T17:32:59.840" v="238" actId="478"/>
          <ac:spMkLst>
            <pc:docMk/>
            <pc:sldMk cId="2215060125" sldId="273"/>
            <ac:spMk id="8" creationId="{3CD67C35-5C45-4610-8503-2368B4B5AB3F}"/>
          </ac:spMkLst>
        </pc:spChg>
        <pc:spChg chg="add">
          <ac:chgData name="Ken Merrihew" userId="bcb7a1e886d99f07" providerId="LiveId" clId="{7299F460-30D4-4058-BBF8-FF2E7613F251}" dt="2020-08-19T19:00:51.016" v="538" actId="22"/>
          <ac:spMkLst>
            <pc:docMk/>
            <pc:sldMk cId="2215060125" sldId="273"/>
            <ac:spMk id="9" creationId="{EC8A56BC-68B1-4632-967F-003F17F13E01}"/>
          </ac:spMkLst>
        </pc:spChg>
        <pc:picChg chg="add mod">
          <ac:chgData name="Ken Merrihew" userId="bcb7a1e886d99f07" providerId="LiveId" clId="{7299F460-30D4-4058-BBF8-FF2E7613F251}" dt="2020-08-19T17:33:59.335" v="258" actId="1076"/>
          <ac:picMkLst>
            <pc:docMk/>
            <pc:sldMk cId="2215060125" sldId="273"/>
            <ac:picMk id="1026" creationId="{AC8C7E79-E658-4BCD-BEAC-1CA2CA1B183E}"/>
          </ac:picMkLst>
        </pc:picChg>
      </pc:sldChg>
      <pc:sldChg chg="addSp delSp add mod replId">
        <pc:chgData name="Ken Merrihew" userId="bcb7a1e886d99f07" providerId="LiveId" clId="{7299F460-30D4-4058-BBF8-FF2E7613F251}" dt="2020-08-19T19:00:53.993" v="540" actId="22"/>
        <pc:sldMkLst>
          <pc:docMk/>
          <pc:sldMk cId="2672324632" sldId="274"/>
        </pc:sldMkLst>
        <pc:spChg chg="del">
          <ac:chgData name="Ken Merrihew" userId="bcb7a1e886d99f07" providerId="LiveId" clId="{7299F460-30D4-4058-BBF8-FF2E7613F251}" dt="2020-08-19T19:00:53.408" v="539" actId="478"/>
          <ac:spMkLst>
            <pc:docMk/>
            <pc:sldMk cId="2672324632" sldId="274"/>
            <ac:spMk id="2" creationId="{2554D1E3-8E9A-480C-B2E2-4ADBEF90BB33}"/>
          </ac:spMkLst>
        </pc:spChg>
        <pc:spChg chg="add">
          <ac:chgData name="Ken Merrihew" userId="bcb7a1e886d99f07" providerId="LiveId" clId="{7299F460-30D4-4058-BBF8-FF2E7613F251}" dt="2020-08-19T19:00:53.993" v="540" actId="22"/>
          <ac:spMkLst>
            <pc:docMk/>
            <pc:sldMk cId="2672324632" sldId="274"/>
            <ac:spMk id="4" creationId="{1DF07634-4A80-47D3-A8C8-15F42BEFDF73}"/>
          </ac:spMkLst>
        </pc:spChg>
      </pc:sldChg>
      <pc:sldChg chg="addSp delSp modSp add mod delAnim modAnim">
        <pc:chgData name="Ken Merrihew" userId="bcb7a1e886d99f07" providerId="LiveId" clId="{7299F460-30D4-4058-BBF8-FF2E7613F251}" dt="2020-08-19T23:03:05.424" v="1280"/>
        <pc:sldMkLst>
          <pc:docMk/>
          <pc:sldMk cId="693997712" sldId="275"/>
        </pc:sldMkLst>
        <pc:spChg chg="add">
          <ac:chgData name="Ken Merrihew" userId="bcb7a1e886d99f07" providerId="LiveId" clId="{7299F460-30D4-4058-BBF8-FF2E7613F251}" dt="2020-08-19T19:00:57.307" v="542" actId="22"/>
          <ac:spMkLst>
            <pc:docMk/>
            <pc:sldMk cId="693997712" sldId="275"/>
            <ac:spMk id="2" creationId="{F6AE9294-2F29-4723-B7EE-60BA83CDDE65}"/>
          </ac:spMkLst>
        </pc:spChg>
        <pc:spChg chg="del">
          <ac:chgData name="Ken Merrihew" userId="bcb7a1e886d99f07" providerId="LiveId" clId="{7299F460-30D4-4058-BBF8-FF2E7613F251}" dt="2020-08-19T19:00:56.553" v="541" actId="478"/>
          <ac:spMkLst>
            <pc:docMk/>
            <pc:sldMk cId="693997712" sldId="275"/>
            <ac:spMk id="3" creationId="{9B3B665A-86B6-48FC-9B58-6D17E9157F48}"/>
          </ac:spMkLst>
        </pc:spChg>
        <pc:spChg chg="del">
          <ac:chgData name="Ken Merrihew" userId="bcb7a1e886d99f07" providerId="LiveId" clId="{7299F460-30D4-4058-BBF8-FF2E7613F251}" dt="2020-08-19T18:10:15.727" v="339" actId="478"/>
          <ac:spMkLst>
            <pc:docMk/>
            <pc:sldMk cId="693997712" sldId="275"/>
            <ac:spMk id="4" creationId="{2D1ADAB1-65BE-46F5-98E5-B29DC23B0275}"/>
          </ac:spMkLst>
        </pc:spChg>
        <pc:spChg chg="del">
          <ac:chgData name="Ken Merrihew" userId="bcb7a1e886d99f07" providerId="LiveId" clId="{7299F460-30D4-4058-BBF8-FF2E7613F251}" dt="2020-08-19T18:10:15.727" v="339" actId="478"/>
          <ac:spMkLst>
            <pc:docMk/>
            <pc:sldMk cId="693997712" sldId="275"/>
            <ac:spMk id="5" creationId="{E0BA1FC1-90CB-485E-860E-B1D16721DA84}"/>
          </ac:spMkLst>
        </pc:spChg>
        <pc:spChg chg="del">
          <ac:chgData name="Ken Merrihew" userId="bcb7a1e886d99f07" providerId="LiveId" clId="{7299F460-30D4-4058-BBF8-FF2E7613F251}" dt="2020-08-19T18:10:15.727" v="339" actId="478"/>
          <ac:spMkLst>
            <pc:docMk/>
            <pc:sldMk cId="693997712" sldId="275"/>
            <ac:spMk id="6" creationId="{E715A97E-B298-4746-A3A0-F703CBA3EAA5}"/>
          </ac:spMkLst>
        </pc:spChg>
        <pc:picChg chg="del">
          <ac:chgData name="Ken Merrihew" userId="bcb7a1e886d99f07" providerId="LiveId" clId="{7299F460-30D4-4058-BBF8-FF2E7613F251}" dt="2020-08-19T18:10:10.248" v="338" actId="478"/>
          <ac:picMkLst>
            <pc:docMk/>
            <pc:sldMk cId="693997712" sldId="275"/>
            <ac:picMk id="1026" creationId="{AC8C7E79-E658-4BCD-BEAC-1CA2CA1B183E}"/>
          </ac:picMkLst>
        </pc:picChg>
        <pc:picChg chg="add mod">
          <ac:chgData name="Ken Merrihew" userId="bcb7a1e886d99f07" providerId="LiveId" clId="{7299F460-30D4-4058-BBF8-FF2E7613F251}" dt="2020-08-19T18:12:21.897" v="355" actId="1076"/>
          <ac:picMkLst>
            <pc:docMk/>
            <pc:sldMk cId="693997712" sldId="275"/>
            <ac:picMk id="2050" creationId="{43E83033-9975-44AC-8441-31026186B50F}"/>
          </ac:picMkLst>
        </pc:picChg>
        <pc:picChg chg="add mod">
          <ac:chgData name="Ken Merrihew" userId="bcb7a1e886d99f07" providerId="LiveId" clId="{7299F460-30D4-4058-BBF8-FF2E7613F251}" dt="2020-08-19T18:12:19.833" v="354" actId="1076"/>
          <ac:picMkLst>
            <pc:docMk/>
            <pc:sldMk cId="693997712" sldId="275"/>
            <ac:picMk id="2052" creationId="{2334AAD7-FB8B-404B-864A-010BC869D9BB}"/>
          </ac:picMkLst>
        </pc:picChg>
        <pc:picChg chg="add mod">
          <ac:chgData name="Ken Merrihew" userId="bcb7a1e886d99f07" providerId="LiveId" clId="{7299F460-30D4-4058-BBF8-FF2E7613F251}" dt="2020-08-19T18:17:48.029" v="364" actId="1076"/>
          <ac:picMkLst>
            <pc:docMk/>
            <pc:sldMk cId="693997712" sldId="275"/>
            <ac:picMk id="2054" creationId="{B2BBCA8E-004D-4DEB-86C2-9B42E8C58A58}"/>
          </ac:picMkLst>
        </pc:picChg>
        <pc:picChg chg="add mod">
          <ac:chgData name="Ken Merrihew" userId="bcb7a1e886d99f07" providerId="LiveId" clId="{7299F460-30D4-4058-BBF8-FF2E7613F251}" dt="2020-08-19T18:19:26.029" v="377" actId="14861"/>
          <ac:picMkLst>
            <pc:docMk/>
            <pc:sldMk cId="693997712" sldId="275"/>
            <ac:picMk id="2056" creationId="{85336C2C-F7CD-4188-966A-919FB2F8CEC6}"/>
          </ac:picMkLst>
        </pc:picChg>
      </pc:sldChg>
      <pc:sldChg chg="addSp delSp add mod replId">
        <pc:chgData name="Ken Merrihew" userId="bcb7a1e886d99f07" providerId="LiveId" clId="{7299F460-30D4-4058-BBF8-FF2E7613F251}" dt="2020-08-19T19:01:04.777" v="546" actId="22"/>
        <pc:sldMkLst>
          <pc:docMk/>
          <pc:sldMk cId="2508320518" sldId="276"/>
        </pc:sldMkLst>
        <pc:spChg chg="del">
          <ac:chgData name="Ken Merrihew" userId="bcb7a1e886d99f07" providerId="LiveId" clId="{7299F460-30D4-4058-BBF8-FF2E7613F251}" dt="2020-08-19T19:01:04.163" v="545" actId="478"/>
          <ac:spMkLst>
            <pc:docMk/>
            <pc:sldMk cId="2508320518" sldId="276"/>
            <ac:spMk id="2" creationId="{2554D1E3-8E9A-480C-B2E2-4ADBEF90BB33}"/>
          </ac:spMkLst>
        </pc:spChg>
        <pc:spChg chg="add">
          <ac:chgData name="Ken Merrihew" userId="bcb7a1e886d99f07" providerId="LiveId" clId="{7299F460-30D4-4058-BBF8-FF2E7613F251}" dt="2020-08-19T19:01:04.777" v="546" actId="22"/>
          <ac:spMkLst>
            <pc:docMk/>
            <pc:sldMk cId="2508320518" sldId="276"/>
            <ac:spMk id="4" creationId="{0C41895C-7EA0-4D33-B78F-21019D3789B3}"/>
          </ac:spMkLst>
        </pc:spChg>
      </pc:sldChg>
      <pc:sldChg chg="addSp delSp modSp add mod modAnim">
        <pc:chgData name="Ken Merrihew" userId="bcb7a1e886d99f07" providerId="LiveId" clId="{7299F460-30D4-4058-BBF8-FF2E7613F251}" dt="2020-08-19T23:03:36.018" v="1281"/>
        <pc:sldMkLst>
          <pc:docMk/>
          <pc:sldMk cId="1701530900" sldId="277"/>
        </pc:sldMkLst>
        <pc:spChg chg="add">
          <ac:chgData name="Ken Merrihew" userId="bcb7a1e886d99f07" providerId="LiveId" clId="{7299F460-30D4-4058-BBF8-FF2E7613F251}" dt="2020-08-19T19:01:00.678" v="544" actId="22"/>
          <ac:spMkLst>
            <pc:docMk/>
            <pc:sldMk cId="1701530900" sldId="277"/>
            <ac:spMk id="2" creationId="{8D153F91-B379-48D7-943E-C7C1E4CCCA88}"/>
          </ac:spMkLst>
        </pc:spChg>
        <pc:spChg chg="del">
          <ac:chgData name="Ken Merrihew" userId="bcb7a1e886d99f07" providerId="LiveId" clId="{7299F460-30D4-4058-BBF8-FF2E7613F251}" dt="2020-08-19T19:01:00.084" v="543" actId="478"/>
          <ac:spMkLst>
            <pc:docMk/>
            <pc:sldMk cId="1701530900" sldId="277"/>
            <ac:spMk id="3" creationId="{9B3B665A-86B6-48FC-9B58-6D17E9157F48}"/>
          </ac:spMkLst>
        </pc:spChg>
        <pc:spChg chg="add mod">
          <ac:chgData name="Ken Merrihew" userId="bcb7a1e886d99f07" providerId="LiveId" clId="{7299F460-30D4-4058-BBF8-FF2E7613F251}" dt="2020-08-19T18:23:50.476" v="406" actId="207"/>
          <ac:spMkLst>
            <pc:docMk/>
            <pc:sldMk cId="1701530900" sldId="277"/>
            <ac:spMk id="7" creationId="{4247F3CD-2338-47ED-8967-9C9E35364F93}"/>
          </ac:spMkLst>
        </pc:spChg>
        <pc:picChg chg="del">
          <ac:chgData name="Ken Merrihew" userId="bcb7a1e886d99f07" providerId="LiveId" clId="{7299F460-30D4-4058-BBF8-FF2E7613F251}" dt="2020-08-19T18:23:14.007" v="384" actId="478"/>
          <ac:picMkLst>
            <pc:docMk/>
            <pc:sldMk cId="1701530900" sldId="277"/>
            <ac:picMk id="2050" creationId="{43E83033-9975-44AC-8441-31026186B50F}"/>
          </ac:picMkLst>
        </pc:picChg>
        <pc:picChg chg="del">
          <ac:chgData name="Ken Merrihew" userId="bcb7a1e886d99f07" providerId="LiveId" clId="{7299F460-30D4-4058-BBF8-FF2E7613F251}" dt="2020-08-19T18:23:16.454" v="387" actId="478"/>
          <ac:picMkLst>
            <pc:docMk/>
            <pc:sldMk cId="1701530900" sldId="277"/>
            <ac:picMk id="2052" creationId="{2334AAD7-FB8B-404B-864A-010BC869D9BB}"/>
          </ac:picMkLst>
        </pc:picChg>
        <pc:picChg chg="del">
          <ac:chgData name="Ken Merrihew" userId="bcb7a1e886d99f07" providerId="LiveId" clId="{7299F460-30D4-4058-BBF8-FF2E7613F251}" dt="2020-08-19T18:23:14.803" v="385" actId="478"/>
          <ac:picMkLst>
            <pc:docMk/>
            <pc:sldMk cId="1701530900" sldId="277"/>
            <ac:picMk id="2054" creationId="{B2BBCA8E-004D-4DEB-86C2-9B42E8C58A58}"/>
          </ac:picMkLst>
        </pc:picChg>
        <pc:picChg chg="del">
          <ac:chgData name="Ken Merrihew" userId="bcb7a1e886d99f07" providerId="LiveId" clId="{7299F460-30D4-4058-BBF8-FF2E7613F251}" dt="2020-08-19T18:23:15.611" v="386" actId="478"/>
          <ac:picMkLst>
            <pc:docMk/>
            <pc:sldMk cId="1701530900" sldId="277"/>
            <ac:picMk id="2056" creationId="{85336C2C-F7CD-4188-966A-919FB2F8CEC6}"/>
          </ac:picMkLst>
        </pc:picChg>
      </pc:sldChg>
      <pc:sldChg chg="delSp modSp add mod modAnim">
        <pc:chgData name="Ken Merrihew" userId="bcb7a1e886d99f07" providerId="LiveId" clId="{7299F460-30D4-4058-BBF8-FF2E7613F251}" dt="2020-08-19T19:58:03.206" v="1050"/>
        <pc:sldMkLst>
          <pc:docMk/>
          <pc:sldMk cId="244722652" sldId="278"/>
        </pc:sldMkLst>
        <pc:spChg chg="mod">
          <ac:chgData name="Ken Merrihew" userId="bcb7a1e886d99f07" providerId="LiveId" clId="{7299F460-30D4-4058-BBF8-FF2E7613F251}" dt="2020-08-19T19:57:53.520" v="1048" actId="2711"/>
          <ac:spMkLst>
            <pc:docMk/>
            <pc:sldMk cId="244722652" sldId="278"/>
            <ac:spMk id="3" creationId="{617E5B89-8848-485F-A0EB-137E4751FE0C}"/>
          </ac:spMkLst>
        </pc:spChg>
        <pc:spChg chg="del">
          <ac:chgData name="Ken Merrihew" userId="bcb7a1e886d99f07" providerId="LiveId" clId="{7299F460-30D4-4058-BBF8-FF2E7613F251}" dt="2020-08-19T19:57:24.423" v="1037" actId="478"/>
          <ac:spMkLst>
            <pc:docMk/>
            <pc:sldMk cId="244722652" sldId="278"/>
            <ac:spMk id="4" creationId="{C12C9B89-1CE1-44D3-814C-CE673277AA98}"/>
          </ac:spMkLst>
        </pc:spChg>
      </pc:sldChg>
      <pc:sldChg chg="add replId">
        <pc:chgData name="Ken Merrihew" userId="bcb7a1e886d99f07" providerId="LiveId" clId="{7299F460-30D4-4058-BBF8-FF2E7613F251}" dt="2020-08-19T19:10:20.858" v="561" actId="2890"/>
        <pc:sldMkLst>
          <pc:docMk/>
          <pc:sldMk cId="116795520" sldId="279"/>
        </pc:sldMkLst>
      </pc:sldChg>
      <pc:sldChg chg="addSp delSp modSp add mod">
        <pc:chgData name="Ken Merrihew" userId="bcb7a1e886d99f07" providerId="LiveId" clId="{7299F460-30D4-4058-BBF8-FF2E7613F251}" dt="2020-08-19T23:07:10.703" v="1294" actId="207"/>
        <pc:sldMkLst>
          <pc:docMk/>
          <pc:sldMk cId="1766961921" sldId="280"/>
        </pc:sldMkLst>
        <pc:spChg chg="mod">
          <ac:chgData name="Ken Merrihew" userId="bcb7a1e886d99f07" providerId="LiveId" clId="{7299F460-30D4-4058-BBF8-FF2E7613F251}" dt="2020-08-19T23:07:10.703" v="1294" actId="207"/>
          <ac:spMkLst>
            <pc:docMk/>
            <pc:sldMk cId="1766961921" sldId="280"/>
            <ac:spMk id="3" creationId="{617E5B89-8848-485F-A0EB-137E4751FE0C}"/>
          </ac:spMkLst>
        </pc:spChg>
        <pc:spChg chg="add del">
          <ac:chgData name="Ken Merrihew" userId="bcb7a1e886d99f07" providerId="LiveId" clId="{7299F460-30D4-4058-BBF8-FF2E7613F251}" dt="2020-08-19T23:06:47.084" v="1285" actId="478"/>
          <ac:spMkLst>
            <pc:docMk/>
            <pc:sldMk cId="1766961921" sldId="280"/>
            <ac:spMk id="4" creationId="{C12C9B89-1CE1-44D3-814C-CE673277AA98}"/>
          </ac:spMkLst>
        </pc:spChg>
      </pc:sldChg>
      <pc:sldChg chg="add del">
        <pc:chgData name="Ken Merrihew" userId="bcb7a1e886d99f07" providerId="LiveId" clId="{7299F460-30D4-4058-BBF8-FF2E7613F251}" dt="2020-08-19T19:25:28.068" v="757" actId="2890"/>
        <pc:sldMkLst>
          <pc:docMk/>
          <pc:sldMk cId="3415772552" sldId="280"/>
        </pc:sldMkLst>
      </pc:sldChg>
      <pc:sldChg chg="add replId">
        <pc:chgData name="Ken Merrihew" userId="bcb7a1e886d99f07" providerId="LiveId" clId="{7299F460-30D4-4058-BBF8-FF2E7613F251}" dt="2020-08-19T19:57:21.447" v="1036" actId="2890"/>
        <pc:sldMkLst>
          <pc:docMk/>
          <pc:sldMk cId="1527064186" sldId="281"/>
        </pc:sldMkLst>
      </pc:sldChg>
      <pc:sldChg chg="addSp delSp modSp add mod delAnim modAnim">
        <pc:chgData name="Ken Merrihew" userId="bcb7a1e886d99f07" providerId="LiveId" clId="{7299F460-30D4-4058-BBF8-FF2E7613F251}" dt="2020-08-19T22:20:17.224" v="1184"/>
        <pc:sldMkLst>
          <pc:docMk/>
          <pc:sldMk cId="1696864651" sldId="282"/>
        </pc:sldMkLst>
        <pc:spChg chg="add del mod">
          <ac:chgData name="Ken Merrihew" userId="bcb7a1e886d99f07" providerId="LiveId" clId="{7299F460-30D4-4058-BBF8-FF2E7613F251}" dt="2020-08-19T22:00:42.928" v="1057" actId="478"/>
          <ac:spMkLst>
            <pc:docMk/>
            <pc:sldMk cId="1696864651" sldId="282"/>
            <ac:spMk id="5" creationId="{FF703A04-77DF-48F6-9D4E-5BE78EBF6B45}"/>
          </ac:spMkLst>
        </pc:spChg>
        <pc:spChg chg="del">
          <ac:chgData name="Ken Merrihew" userId="bcb7a1e886d99f07" providerId="LiveId" clId="{7299F460-30D4-4058-BBF8-FF2E7613F251}" dt="2020-08-19T21:58:47.326" v="1052" actId="478"/>
          <ac:spMkLst>
            <pc:docMk/>
            <pc:sldMk cId="1696864651" sldId="282"/>
            <ac:spMk id="7" creationId="{4247F3CD-2338-47ED-8967-9C9E35364F93}"/>
          </ac:spMkLst>
        </pc:spChg>
        <pc:spChg chg="add del mod">
          <ac:chgData name="Ken Merrihew" userId="bcb7a1e886d99f07" providerId="LiveId" clId="{7299F460-30D4-4058-BBF8-FF2E7613F251}" dt="2020-08-19T22:02:16.387" v="1067" actId="478"/>
          <ac:spMkLst>
            <pc:docMk/>
            <pc:sldMk cId="1696864651" sldId="282"/>
            <ac:spMk id="9" creationId="{B4FFEB25-AF68-4F6B-A569-0F338C716222}"/>
          </ac:spMkLst>
        </pc:spChg>
        <pc:spChg chg="add del mod">
          <ac:chgData name="Ken Merrihew" userId="bcb7a1e886d99f07" providerId="LiveId" clId="{7299F460-30D4-4058-BBF8-FF2E7613F251}" dt="2020-08-19T22:04:13.416" v="1085" actId="478"/>
          <ac:spMkLst>
            <pc:docMk/>
            <pc:sldMk cId="1696864651" sldId="282"/>
            <ac:spMk id="14" creationId="{83CFDAF4-CF94-4964-B046-65A6A80619FD}"/>
          </ac:spMkLst>
        </pc:spChg>
        <pc:spChg chg="add del mod">
          <ac:chgData name="Ken Merrihew" userId="bcb7a1e886d99f07" providerId="LiveId" clId="{7299F460-30D4-4058-BBF8-FF2E7613F251}" dt="2020-08-19T22:04:11.734" v="1084" actId="478"/>
          <ac:spMkLst>
            <pc:docMk/>
            <pc:sldMk cId="1696864651" sldId="282"/>
            <ac:spMk id="19" creationId="{4FA52E98-6987-4843-AF17-DC8912B8B164}"/>
          </ac:spMkLst>
        </pc:spChg>
        <pc:spChg chg="add del mod">
          <ac:chgData name="Ken Merrihew" userId="bcb7a1e886d99f07" providerId="LiveId" clId="{7299F460-30D4-4058-BBF8-FF2E7613F251}" dt="2020-08-19T22:04:10.703" v="1083" actId="478"/>
          <ac:spMkLst>
            <pc:docMk/>
            <pc:sldMk cId="1696864651" sldId="282"/>
            <ac:spMk id="22" creationId="{6AD1F62D-24E5-4D22-89ED-55F850F8C6D4}"/>
          </ac:spMkLst>
        </pc:spChg>
        <pc:spChg chg="add del mod">
          <ac:chgData name="Ken Merrihew" userId="bcb7a1e886d99f07" providerId="LiveId" clId="{7299F460-30D4-4058-BBF8-FF2E7613F251}" dt="2020-08-19T22:07:03.561" v="1102" actId="478"/>
          <ac:spMkLst>
            <pc:docMk/>
            <pc:sldMk cId="1696864651" sldId="282"/>
            <ac:spMk id="25" creationId="{802AD10D-7F1E-4C93-9D63-9E8F346E7123}"/>
          </ac:spMkLst>
        </pc:spChg>
        <pc:spChg chg="add del mod">
          <ac:chgData name="Ken Merrihew" userId="bcb7a1e886d99f07" providerId="LiveId" clId="{7299F460-30D4-4058-BBF8-FF2E7613F251}" dt="2020-08-19T22:07:04.581" v="1103" actId="478"/>
          <ac:spMkLst>
            <pc:docMk/>
            <pc:sldMk cId="1696864651" sldId="282"/>
            <ac:spMk id="28" creationId="{C3A612A6-7535-47A9-8B94-9F9F9243A9B8}"/>
          </ac:spMkLst>
        </pc:spChg>
        <pc:grpChg chg="add mod">
          <ac:chgData name="Ken Merrihew" userId="bcb7a1e886d99f07" providerId="LiveId" clId="{7299F460-30D4-4058-BBF8-FF2E7613F251}" dt="2020-08-19T22:19:29.422" v="1180" actId="688"/>
          <ac:grpSpMkLst>
            <pc:docMk/>
            <pc:sldMk cId="1696864651" sldId="282"/>
            <ac:grpSpMk id="31" creationId="{F1D253D6-94C8-4F6B-A6F3-3A388E77227F}"/>
          </ac:grpSpMkLst>
        </pc:grpChg>
        <pc:picChg chg="add del mod">
          <ac:chgData name="Ken Merrihew" userId="bcb7a1e886d99f07" providerId="LiveId" clId="{7299F460-30D4-4058-BBF8-FF2E7613F251}" dt="2020-08-19T22:04:25.602" v="1089" actId="478"/>
          <ac:picMkLst>
            <pc:docMk/>
            <pc:sldMk cId="1696864651" sldId="282"/>
            <ac:picMk id="4" creationId="{5683B650-3881-4B31-9E7A-D883110D672B}"/>
          </ac:picMkLst>
        </pc:picChg>
        <pc:picChg chg="add del mod">
          <ac:chgData name="Ken Merrihew" userId="bcb7a1e886d99f07" providerId="LiveId" clId="{7299F460-30D4-4058-BBF8-FF2E7613F251}" dt="2020-08-19T22:02:40.265" v="1072" actId="478"/>
          <ac:picMkLst>
            <pc:docMk/>
            <pc:sldMk cId="1696864651" sldId="282"/>
            <ac:picMk id="8" creationId="{ABAD3D97-C51F-4D57-BFE4-B4C648EFA138}"/>
          </ac:picMkLst>
        </pc:picChg>
        <pc:picChg chg="add mod">
          <ac:chgData name="Ken Merrihew" userId="bcb7a1e886d99f07" providerId="LiveId" clId="{7299F460-30D4-4058-BBF8-FF2E7613F251}" dt="2020-08-19T22:19:12.576" v="1168" actId="1035"/>
          <ac:picMkLst>
            <pc:docMk/>
            <pc:sldMk cId="1696864651" sldId="282"/>
            <ac:picMk id="11" creationId="{AC9AE162-20C7-42C0-9831-B67A6CD4CAA4}"/>
          </ac:picMkLst>
        </pc:picChg>
        <pc:picChg chg="add del mod">
          <ac:chgData name="Ken Merrihew" userId="bcb7a1e886d99f07" providerId="LiveId" clId="{7299F460-30D4-4058-BBF8-FF2E7613F251}" dt="2020-08-19T22:04:20.049" v="1088" actId="478"/>
          <ac:picMkLst>
            <pc:docMk/>
            <pc:sldMk cId="1696864651" sldId="282"/>
            <ac:picMk id="13" creationId="{31040625-6066-44F3-9893-4A2DA776242C}"/>
          </ac:picMkLst>
        </pc:picChg>
        <pc:picChg chg="add del mod">
          <ac:chgData name="Ken Merrihew" userId="bcb7a1e886d99f07" providerId="LiveId" clId="{7299F460-30D4-4058-BBF8-FF2E7613F251}" dt="2020-08-19T22:04:18.922" v="1087" actId="478"/>
          <ac:picMkLst>
            <pc:docMk/>
            <pc:sldMk cId="1696864651" sldId="282"/>
            <ac:picMk id="16" creationId="{06291614-7052-480D-A9A7-9459BC65339E}"/>
          </ac:picMkLst>
        </pc:picChg>
        <pc:picChg chg="add del mod">
          <ac:chgData name="Ken Merrihew" userId="bcb7a1e886d99f07" providerId="LiveId" clId="{7299F460-30D4-4058-BBF8-FF2E7613F251}" dt="2020-08-19T22:04:29.488" v="1090" actId="478"/>
          <ac:picMkLst>
            <pc:docMk/>
            <pc:sldMk cId="1696864651" sldId="282"/>
            <ac:picMk id="18" creationId="{915B899B-6D89-4E50-9EC3-A425578CF0AE}"/>
          </ac:picMkLst>
        </pc:picChg>
        <pc:picChg chg="add mod">
          <ac:chgData name="Ken Merrihew" userId="bcb7a1e886d99f07" providerId="LiveId" clId="{7299F460-30D4-4058-BBF8-FF2E7613F251}" dt="2020-08-19T22:19:01.808" v="1159" actId="688"/>
          <ac:picMkLst>
            <pc:docMk/>
            <pc:sldMk cId="1696864651" sldId="282"/>
            <ac:picMk id="21" creationId="{863D4764-6578-46E3-B460-BB79A01C6C64}"/>
          </ac:picMkLst>
        </pc:picChg>
        <pc:picChg chg="add mod ord">
          <ac:chgData name="Ken Merrihew" userId="bcb7a1e886d99f07" providerId="LiveId" clId="{7299F460-30D4-4058-BBF8-FF2E7613F251}" dt="2020-08-19T22:18:10.679" v="1147" actId="164"/>
          <ac:picMkLst>
            <pc:docMk/>
            <pc:sldMk cId="1696864651" sldId="282"/>
            <ac:picMk id="24" creationId="{B674AE1F-FE1F-42FC-AD9C-38C5C883A1CA}"/>
          </ac:picMkLst>
        </pc:picChg>
        <pc:picChg chg="add del mod">
          <ac:chgData name="Ken Merrihew" userId="bcb7a1e886d99f07" providerId="LiveId" clId="{7299F460-30D4-4058-BBF8-FF2E7613F251}" dt="2020-08-19T22:16:26.005" v="1124" actId="478"/>
          <ac:picMkLst>
            <pc:docMk/>
            <pc:sldMk cId="1696864651" sldId="282"/>
            <ac:picMk id="27" creationId="{510D0E0B-F265-4DD9-B2C4-7C16A82E95F7}"/>
          </ac:picMkLst>
        </pc:picChg>
        <pc:picChg chg="add mod">
          <ac:chgData name="Ken Merrihew" userId="bcb7a1e886d99f07" providerId="LiveId" clId="{7299F460-30D4-4058-BBF8-FF2E7613F251}" dt="2020-08-19T22:18:10.679" v="1147" actId="164"/>
          <ac:picMkLst>
            <pc:docMk/>
            <pc:sldMk cId="1696864651" sldId="282"/>
            <ac:picMk id="30" creationId="{67A02571-CE0C-450F-BB8A-CFFF692EB473}"/>
          </ac:picMkLst>
        </pc:picChg>
        <pc:picChg chg="add del">
          <ac:chgData name="Ken Merrihew" userId="bcb7a1e886d99f07" providerId="LiveId" clId="{7299F460-30D4-4058-BBF8-FF2E7613F251}" dt="2020-08-19T22:09:37.185" v="1113" actId="478"/>
          <ac:picMkLst>
            <pc:docMk/>
            <pc:sldMk cId="1696864651" sldId="282"/>
            <ac:picMk id="3074" creationId="{898B9197-B784-4DDF-88B0-77E05B305A1A}"/>
          </ac:picMkLst>
        </pc:picChg>
        <pc:picChg chg="add del">
          <ac:chgData name="Ken Merrihew" userId="bcb7a1e886d99f07" providerId="LiveId" clId="{7299F460-30D4-4058-BBF8-FF2E7613F251}" dt="2020-08-19T22:12:15.684" v="1115" actId="478"/>
          <ac:picMkLst>
            <pc:docMk/>
            <pc:sldMk cId="1696864651" sldId="282"/>
            <ac:picMk id="3076" creationId="{9BA686E7-6CC9-4B62-8CF5-E598CE6D9581}"/>
          </ac:picMkLst>
        </pc:picChg>
        <pc:picChg chg="add del">
          <ac:chgData name="Ken Merrihew" userId="bcb7a1e886d99f07" providerId="LiveId" clId="{7299F460-30D4-4058-BBF8-FF2E7613F251}" dt="2020-08-19T22:15:44.512" v="1117" actId="478"/>
          <ac:picMkLst>
            <pc:docMk/>
            <pc:sldMk cId="1696864651" sldId="282"/>
            <ac:picMk id="3078" creationId="{CF2E8E22-82AD-4698-8FC7-161070524698}"/>
          </ac:picMkLst>
        </pc:picChg>
      </pc:sldChg>
      <pc:sldChg chg="add replId">
        <pc:chgData name="Ken Merrihew" userId="bcb7a1e886d99f07" providerId="LiveId" clId="{7299F460-30D4-4058-BBF8-FF2E7613F251}" dt="2020-08-19T21:58:43.948" v="1051" actId="2890"/>
        <pc:sldMkLst>
          <pc:docMk/>
          <pc:sldMk cId="885465299" sldId="283"/>
        </pc:sldMkLst>
      </pc:sldChg>
      <pc:sldChg chg="addSp delSp modSp add mod modAnim">
        <pc:chgData name="Ken Merrihew" userId="bcb7a1e886d99f07" providerId="LiveId" clId="{7299F460-30D4-4058-BBF8-FF2E7613F251}" dt="2020-08-19T22:59:04.348" v="1272"/>
        <pc:sldMkLst>
          <pc:docMk/>
          <pc:sldMk cId="2384933348" sldId="284"/>
        </pc:sldMkLst>
        <pc:spChg chg="del">
          <ac:chgData name="Ken Merrihew" userId="bcb7a1e886d99f07" providerId="LiveId" clId="{7299F460-30D4-4058-BBF8-FF2E7613F251}" dt="2020-08-19T22:40:28.746" v="1186" actId="478"/>
          <ac:spMkLst>
            <pc:docMk/>
            <pc:sldMk cId="2384933348" sldId="284"/>
            <ac:spMk id="3" creationId="{617E5B89-8848-485F-A0EB-137E4751FE0C}"/>
          </ac:spMkLst>
        </pc:spChg>
        <pc:spChg chg="del">
          <ac:chgData name="Ken Merrihew" userId="bcb7a1e886d99f07" providerId="LiveId" clId="{7299F460-30D4-4058-BBF8-FF2E7613F251}" dt="2020-08-19T22:40:28.746" v="1186" actId="478"/>
          <ac:spMkLst>
            <pc:docMk/>
            <pc:sldMk cId="2384933348" sldId="284"/>
            <ac:spMk id="4" creationId="{C12C9B89-1CE1-44D3-814C-CE673277AA98}"/>
          </ac:spMkLst>
        </pc:spChg>
        <pc:spChg chg="add mod">
          <ac:chgData name="Ken Merrihew" userId="bcb7a1e886d99f07" providerId="LiveId" clId="{7299F460-30D4-4058-BBF8-FF2E7613F251}" dt="2020-08-19T22:58:57.497" v="1270" actId="164"/>
          <ac:spMkLst>
            <pc:docMk/>
            <pc:sldMk cId="2384933348" sldId="284"/>
            <ac:spMk id="5" creationId="{56E64CC4-29C5-4133-852D-2FFBA504352F}"/>
          </ac:spMkLst>
        </pc:spChg>
        <pc:grpChg chg="add mod">
          <ac:chgData name="Ken Merrihew" userId="bcb7a1e886d99f07" providerId="LiveId" clId="{7299F460-30D4-4058-BBF8-FF2E7613F251}" dt="2020-08-19T22:58:57.497" v="1270" actId="164"/>
          <ac:grpSpMkLst>
            <pc:docMk/>
            <pc:sldMk cId="2384933348" sldId="284"/>
            <ac:grpSpMk id="6" creationId="{EDAAF840-29AC-4B21-BDFF-CC3BB0EA47E4}"/>
          </ac:grpSpMkLst>
        </pc:grpChg>
        <pc:picChg chg="add mod">
          <ac:chgData name="Ken Merrihew" userId="bcb7a1e886d99f07" providerId="LiveId" clId="{7299F460-30D4-4058-BBF8-FF2E7613F251}" dt="2020-08-19T22:58:57.497" v="1270" actId="164"/>
          <ac:picMkLst>
            <pc:docMk/>
            <pc:sldMk cId="2384933348" sldId="284"/>
            <ac:picMk id="5122" creationId="{DC6EC3D0-9110-48E4-9353-665EF2791006}"/>
          </ac:picMkLst>
        </pc:picChg>
      </pc:sldChg>
      <pc:sldChg chg="add del">
        <pc:chgData name="Ken Merrihew" userId="bcb7a1e886d99f07" providerId="LiveId" clId="{7299F460-30D4-4058-BBF8-FF2E7613F251}" dt="2020-08-19T22:00:49.661" v="1059" actId="2890"/>
        <pc:sldMkLst>
          <pc:docMk/>
          <pc:sldMk cId="2831689545" sldId="284"/>
        </pc:sldMkLst>
      </pc:sldChg>
      <pc:sldChg chg="add replId">
        <pc:chgData name="Ken Merrihew" userId="bcb7a1e886d99f07" providerId="LiveId" clId="{7299F460-30D4-4058-BBF8-FF2E7613F251}" dt="2020-08-19T22:38:44.369" v="1185" actId="2890"/>
        <pc:sldMkLst>
          <pc:docMk/>
          <pc:sldMk cId="1467460535" sldId="28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75974-3D54-45CC-86EF-EDE4B85CD5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3B2CBE-C1F4-42FC-AE86-92DA53BF55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E3F4B6-06DD-4575-89D6-21F0EAC0F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707D7-9971-4808-AB41-9C12CD6B4E7A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E1C68-87FC-460A-A238-E319FCDFC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05D9F-51B7-46CC-8834-21AC9B545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BEF2F-0E0E-412D-9731-BD7BBDC97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16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1CAD0-3B4A-450A-9FB7-2147EAD82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E67D6E-9CA0-444B-93B7-593AE12920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0AF4A-95A2-484F-833B-B935C8219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707D7-9971-4808-AB41-9C12CD6B4E7A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ED9F6B-F441-4336-B7A3-B21CC233F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92E84-9982-4FFF-AFF6-843A46998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BEF2F-0E0E-412D-9731-BD7BBDC97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5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2D8305-F103-4274-AA1F-C93568419A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B1F787-C969-421B-A745-C622696B18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6BC41A-2303-4EB3-A6D2-81D3C10DD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707D7-9971-4808-AB41-9C12CD6B4E7A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1A98A2-596F-47F3-AD80-313E18423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84474F-8A03-4680-862D-A619B6292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BEF2F-0E0E-412D-9731-BD7BBDC97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57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2F173-A8B4-49BE-A031-74B6E2998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54F3E-2D12-48B7-A02D-0D28EE122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6A335D-2FAB-43DF-8DDF-FBE6508B0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707D7-9971-4808-AB41-9C12CD6B4E7A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15066-577D-4727-AD1A-0BC9C76E3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52A79-8737-47F1-AE98-B04C120D8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BEF2F-0E0E-412D-9731-BD7BBDC97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79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8AB5C-4E4D-496E-A6CF-61BF69716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204585-DE5E-470D-BFE3-D12713B090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AB39B-F795-4DD3-AB52-4B27BCA03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707D7-9971-4808-AB41-9C12CD6B4E7A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321619-2F88-4AFC-916A-8076D8A0D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9A997A-D782-45D9-BB19-C5FA413F4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BEF2F-0E0E-412D-9731-BD7BBDC97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97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F57DC-1114-4432-A0E8-BA0055709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275FE-7D9C-405A-A669-489A59FFD1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8D0F75-06A3-4E98-B560-0C219328C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493F0C-90C8-4224-BF8F-9DEA14D17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707D7-9971-4808-AB41-9C12CD6B4E7A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1C22DA-452C-4B79-81C4-2A5C8FDBA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779835-B69B-4F43-AFF0-0ACEF9F0C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BEF2F-0E0E-412D-9731-BD7BBDC97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7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3226D-1A15-42E0-93F5-F9A7FA51C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DD5F66-451E-4481-85C4-AB929FB96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5D24EF-116E-4700-9474-69B779A729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738E30-362B-4261-855D-CF374A5E3F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503114-2B99-4DF0-8E69-00F13A5A86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BE4B59-0DFE-4C80-8480-CF2A04E4E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707D7-9971-4808-AB41-9C12CD6B4E7A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69802D-6DF0-4270-A4B4-C72E88522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1E3247-13B6-403A-9527-E5B4A973C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BEF2F-0E0E-412D-9731-BD7BBDC97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4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F46DF-56A3-4CA2-8182-25AAE16A3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A40982-B511-4C74-AE53-8E53BBBE6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707D7-9971-4808-AB41-9C12CD6B4E7A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C789ED-D4BF-4666-8DB9-3D9DC703A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C85067-DA65-461E-AD3B-B9003AAC0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BEF2F-0E0E-412D-9731-BD7BBDC97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6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F2B79A-52F7-41FD-8366-851DCA28B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707D7-9971-4808-AB41-9C12CD6B4E7A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D988DF-62E1-4982-B07B-F836B516A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3E133-8967-4491-ACD1-6E12BAC70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BEF2F-0E0E-412D-9731-BD7BBDC97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60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003B9-9803-4B6B-AACE-BE945ED7D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17BA7-52C4-4866-A37F-AFCEAA0AA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9415C5-9475-4181-871A-4342D16132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175A81-3B1E-415F-86D5-E7718BCD6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707D7-9971-4808-AB41-9C12CD6B4E7A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90038B-3115-4792-92C9-A303B058E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678BE0-A2F7-47DE-83CC-955CF6912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BEF2F-0E0E-412D-9731-BD7BBDC97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63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9B652-4A2A-4309-97EB-EDD32E312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E8C0E8-450F-45BB-8EBF-EB5B976CFF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5F4AB0-1AD3-4195-93A9-CF0BE35523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A32411-B2CF-49DB-B3ED-0AA345ED1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707D7-9971-4808-AB41-9C12CD6B4E7A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FA9BB4-2747-4A79-9A93-6084B4681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63CCE1-6601-48F0-9E7F-AE0EECA85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BEF2F-0E0E-412D-9731-BD7BBDC97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18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8EC426-8901-4848-9DD5-80CAB954C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A2BA1A-29D0-4691-A6E6-619F3DE732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A3A3F-6521-4FFE-987F-948CBD0F03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707D7-9971-4808-AB41-9C12CD6B4E7A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77AB67-8E9C-436F-83CB-898DF4321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C7394D-8C62-469D-ADC9-279D2A1959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BEF2F-0E0E-412D-9731-BD7BBDC97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318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File:Lord_Ganesha_carved_in_wood.jpg" TargetMode="External"/><Relationship Id="rId13" Type="http://schemas.openxmlformats.org/officeDocument/2006/relationships/hyperlink" Target="http://www.pngall.com/slime-png" TargetMode="External"/><Relationship Id="rId3" Type="http://schemas.openxmlformats.org/officeDocument/2006/relationships/image" Target="../media/image9.png"/><Relationship Id="rId7" Type="http://schemas.microsoft.com/office/2007/relationships/hdphoto" Target="../media/hdphoto3.wdp"/><Relationship Id="rId12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2.png"/><Relationship Id="rId5" Type="http://schemas.openxmlformats.org/officeDocument/2006/relationships/hyperlink" Target="https://www.wallpaperflare.com/gautama-buddah-statue-buddha-figure-marble-sculpture-stone-wallpaper-wpwaf" TargetMode="External"/><Relationship Id="rId10" Type="http://schemas.openxmlformats.org/officeDocument/2006/relationships/hyperlink" Target="https://pixabay.com/en/monster-slug-snail-cartoon-green-1297726/" TargetMode="External"/><Relationship Id="rId4" Type="http://schemas.microsoft.com/office/2007/relationships/hdphoto" Target="../media/hdphoto2.wdp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0C4A254-00D3-43A2-BE65-08A582F9BD22}"/>
              </a:ext>
            </a:extLst>
          </p:cNvPr>
          <p:cNvSpPr txBox="1"/>
          <p:nvPr/>
        </p:nvSpPr>
        <p:spPr>
          <a:xfrm>
            <a:off x="6302100" y="2965686"/>
            <a:ext cx="5282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S Declaration" pitchFamily="2" charset="0"/>
              </a:rPr>
              <a:t>2:12-3:25</a:t>
            </a:r>
          </a:p>
        </p:txBody>
      </p:sp>
    </p:spTree>
    <p:extLst>
      <p:ext uri="{BB962C8B-B14F-4D97-AF65-F5344CB8AC3E}">
        <p14:creationId xmlns:p14="http://schemas.microsoft.com/office/powerpoint/2010/main" val="401192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ew 'Alien' Video Game in the Works From FoxNext | Hollywood Reporter">
            <a:extLst>
              <a:ext uri="{FF2B5EF4-FFF2-40B4-BE49-F238E27FC236}">
                <a16:creationId xmlns:a16="http://schemas.microsoft.com/office/drawing/2014/main" id="{43E83033-9975-44AC-8441-31026186B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4064">
            <a:off x="426880" y="1482511"/>
            <a:ext cx="6045620" cy="340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antasies of Alien Life - WSJ">
            <a:extLst>
              <a:ext uri="{FF2B5EF4-FFF2-40B4-BE49-F238E27FC236}">
                <a16:creationId xmlns:a16="http://schemas.microsoft.com/office/drawing/2014/main" id="{2334AAD7-FB8B-404B-864A-010BC869D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1506">
            <a:off x="6486180" y="1346784"/>
            <a:ext cx="5360049" cy="357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27+ Alien Pictures | Download Free Images on Unsplash">
            <a:extLst>
              <a:ext uri="{FF2B5EF4-FFF2-40B4-BE49-F238E27FC236}">
                <a16:creationId xmlns:a16="http://schemas.microsoft.com/office/drawing/2014/main" id="{B2BBCA8E-004D-4DEB-86C2-9B42E8C58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084" y="3143258"/>
            <a:ext cx="4887832" cy="326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lien Clipart Trippy - Alien Clipart - Free Transparent PNG ...">
            <a:extLst>
              <a:ext uri="{FF2B5EF4-FFF2-40B4-BE49-F238E27FC236}">
                <a16:creationId xmlns:a16="http://schemas.microsoft.com/office/drawing/2014/main" id="{85336C2C-F7CD-4188-966A-919FB2F8CE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667" b="93889" l="10000" r="90000">
                        <a14:foregroundMark x1="54762" y1="6667" x2="54762" y2="6667"/>
                        <a14:foregroundMark x1="45000" y1="91667" x2="45000" y2="91667"/>
                        <a14:foregroundMark x1="66667" y1="92778" x2="66667" y2="92778"/>
                        <a14:foregroundMark x1="44167" y1="93472" x2="44167" y2="93472"/>
                        <a14:foregroundMark x1="65595" y1="93889" x2="65595" y2="9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70" r="20155"/>
          <a:stretch/>
        </p:blipFill>
        <p:spPr bwMode="auto">
          <a:xfrm>
            <a:off x="5016913" y="916065"/>
            <a:ext cx="3833563" cy="5667768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6AE9294-2F29-4723-B7EE-60BA83CDDE65}"/>
              </a:ext>
            </a:extLst>
          </p:cNvPr>
          <p:cNvSpPr txBox="1"/>
          <p:nvPr/>
        </p:nvSpPr>
        <p:spPr>
          <a:xfrm>
            <a:off x="3339955" y="293320"/>
            <a:ext cx="5282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S Declaration" pitchFamily="2" charset="0"/>
              </a:rPr>
              <a:t>2:12-3:25</a:t>
            </a:r>
          </a:p>
        </p:txBody>
      </p:sp>
    </p:spTree>
    <p:extLst>
      <p:ext uri="{BB962C8B-B14F-4D97-AF65-F5344CB8AC3E}">
        <p14:creationId xmlns:p14="http://schemas.microsoft.com/office/powerpoint/2010/main" val="693997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247F3CD-2338-47ED-8967-9C9E35364F93}"/>
              </a:ext>
            </a:extLst>
          </p:cNvPr>
          <p:cNvSpPr txBox="1"/>
          <p:nvPr/>
        </p:nvSpPr>
        <p:spPr>
          <a:xfrm>
            <a:off x="420757" y="1345842"/>
            <a:ext cx="113891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NLT ~ </a:t>
            </a: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But you say, ‘Save your breath.</a:t>
            </a:r>
            <a:b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I’m in love with these foreign gods,</a:t>
            </a:r>
            <a:b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and I can’t stop loving them now!’</a:t>
            </a:r>
            <a:endParaRPr lang="en-US" sz="60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153F91-B379-48D7-943E-C7C1E4CCCA88}"/>
              </a:ext>
            </a:extLst>
          </p:cNvPr>
          <p:cNvSpPr txBox="1"/>
          <p:nvPr/>
        </p:nvSpPr>
        <p:spPr>
          <a:xfrm>
            <a:off x="3339955" y="293320"/>
            <a:ext cx="5282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S Declaration" pitchFamily="2" charset="0"/>
              </a:rPr>
              <a:t>2:12-3:25</a:t>
            </a:r>
          </a:p>
        </p:txBody>
      </p:sp>
    </p:spTree>
    <p:extLst>
      <p:ext uri="{BB962C8B-B14F-4D97-AF65-F5344CB8AC3E}">
        <p14:creationId xmlns:p14="http://schemas.microsoft.com/office/powerpoint/2010/main" val="1701530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C41895C-7EA0-4D33-B78F-21019D3789B3}"/>
              </a:ext>
            </a:extLst>
          </p:cNvPr>
          <p:cNvSpPr txBox="1"/>
          <p:nvPr/>
        </p:nvSpPr>
        <p:spPr>
          <a:xfrm>
            <a:off x="3339955" y="293320"/>
            <a:ext cx="5282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S Declaration" pitchFamily="2" charset="0"/>
              </a:rPr>
              <a:t>2:12-3:25</a:t>
            </a:r>
          </a:p>
        </p:txBody>
      </p:sp>
    </p:spTree>
    <p:extLst>
      <p:ext uri="{BB962C8B-B14F-4D97-AF65-F5344CB8AC3E}">
        <p14:creationId xmlns:p14="http://schemas.microsoft.com/office/powerpoint/2010/main" val="2508320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153F91-B379-48D7-943E-C7C1E4CCCA88}"/>
              </a:ext>
            </a:extLst>
          </p:cNvPr>
          <p:cNvSpPr txBox="1"/>
          <p:nvPr/>
        </p:nvSpPr>
        <p:spPr>
          <a:xfrm>
            <a:off x="3339955" y="293320"/>
            <a:ext cx="5282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S Declaration" pitchFamily="2" charset="0"/>
              </a:rPr>
              <a:t>2:12-3:25</a:t>
            </a:r>
          </a:p>
        </p:txBody>
      </p:sp>
      <p:pic>
        <p:nvPicPr>
          <p:cNvPr id="11" name="Picture 10" descr="A sculpture of a person&#10;&#10;Description automatically generated">
            <a:extLst>
              <a:ext uri="{FF2B5EF4-FFF2-40B4-BE49-F238E27FC236}">
                <a16:creationId xmlns:a16="http://schemas.microsoft.com/office/drawing/2014/main" id="{AC9AE162-20C7-42C0-9831-B67A6CD4CA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17" b="96484" l="10000" r="96484">
                        <a14:foregroundMark x1="18242" y1="90916" x2="35495" y2="92454"/>
                        <a14:foregroundMark x1="35495" y1="92454" x2="53077" y2="92234"/>
                        <a14:foregroundMark x1="53077" y1="92234" x2="75385" y2="94286"/>
                        <a14:foregroundMark x1="49890" y1="94872" x2="66813" y2="96484"/>
                        <a14:foregroundMark x1="66813" y1="96484" x2="82088" y2="96190"/>
                        <a14:foregroundMark x1="82088" y1="96190" x2="88681" y2="96484"/>
                        <a14:foregroundMark x1="96484" y1="93040" x2="92637" y2="88571"/>
                        <a14:foregroundMark x1="41209" y1="38168" x2="41209" y2="28059"/>
                        <a14:foregroundMark x1="39011" y1="33407" x2="40110" y2="23736"/>
                        <a14:foregroundMark x1="41868" y1="43516" x2="41538" y2="382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21447383">
            <a:off x="7469367" y="713257"/>
            <a:ext cx="3435012" cy="5152516"/>
          </a:xfrm>
          <a:prstGeom prst="rect">
            <a:avLst/>
          </a:prstGeom>
        </p:spPr>
      </p:pic>
      <p:pic>
        <p:nvPicPr>
          <p:cNvPr id="21" name="Picture 20" descr="A picture containing table, building, sitting, cake&#10;&#10;Description automatically generated">
            <a:extLst>
              <a:ext uri="{FF2B5EF4-FFF2-40B4-BE49-F238E27FC236}">
                <a16:creationId xmlns:a16="http://schemas.microsoft.com/office/drawing/2014/main" id="{863D4764-6578-46E3-B460-BB79A01C6C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99" b="93706" l="2917" r="96250">
                        <a14:foregroundMark x1="11458" y1="40559" x2="11458" y2="40559"/>
                        <a14:foregroundMark x1="13333" y1="25699" x2="14167" y2="45629"/>
                        <a14:foregroundMark x1="13125" y1="20979" x2="13125" y2="20979"/>
                        <a14:foregroundMark x1="43958" y1="7692" x2="48958" y2="6119"/>
                        <a14:foregroundMark x1="37917" y1="9615" x2="47917" y2="3846"/>
                        <a14:foregroundMark x1="47917" y1="3846" x2="47917" y2="3846"/>
                        <a14:foregroundMark x1="36875" y1="6993" x2="49792" y2="5944"/>
                        <a14:foregroundMark x1="49792" y1="5944" x2="52292" y2="5944"/>
                        <a14:foregroundMark x1="8542" y1="66259" x2="8542" y2="66259"/>
                        <a14:foregroundMark x1="90833" y1="63636" x2="91042" y2="73951"/>
                        <a14:foregroundMark x1="91042" y1="73951" x2="86875" y2="83741"/>
                        <a14:foregroundMark x1="86875" y1="83741" x2="68125" y2="88287"/>
                        <a14:foregroundMark x1="68125" y1="88287" x2="43333" y2="87413"/>
                        <a14:foregroundMark x1="83750" y1="90035" x2="96250" y2="88462"/>
                        <a14:foregroundMark x1="96250" y1="88462" x2="93958" y2="69056"/>
                        <a14:foregroundMark x1="83542" y1="16434" x2="88542" y2="20455"/>
                        <a14:foregroundMark x1="49375" y1="1399" x2="52500" y2="4371"/>
                        <a14:foregroundMark x1="5417" y1="77972" x2="22708" y2="89510"/>
                        <a14:foregroundMark x1="22708" y1="89510" x2="38958" y2="90559"/>
                        <a14:foregroundMark x1="38958" y1="90559" x2="45625" y2="88462"/>
                        <a14:foregroundMark x1="6875" y1="88811" x2="22083" y2="90210"/>
                        <a14:foregroundMark x1="22083" y1="90210" x2="35208" y2="88986"/>
                        <a14:foregroundMark x1="35208" y1="88986" x2="40417" y2="89336"/>
                        <a14:foregroundMark x1="2500" y1="79545" x2="7083" y2="89860"/>
                        <a14:foregroundMark x1="7083" y1="89860" x2="14792" y2="91084"/>
                        <a14:foregroundMark x1="2917" y1="92483" x2="10417" y2="91259"/>
                        <a14:foregroundMark x1="32292" y1="93706" x2="13542" y2="93531"/>
                        <a14:backgroundMark x1="9583" y1="57168" x2="9583" y2="571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 rot="312955">
            <a:off x="1290383" y="2207071"/>
            <a:ext cx="3573380" cy="4258277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F1D253D6-94C8-4F6B-A6F3-3A388E77227F}"/>
              </a:ext>
            </a:extLst>
          </p:cNvPr>
          <p:cNvGrpSpPr/>
          <p:nvPr/>
        </p:nvGrpSpPr>
        <p:grpSpPr>
          <a:xfrm rot="21383814">
            <a:off x="3759881" y="1087228"/>
            <a:ext cx="5075193" cy="6720226"/>
            <a:chOff x="11809115" y="2069522"/>
            <a:chExt cx="7430589" cy="9839083"/>
          </a:xfrm>
        </p:grpSpPr>
        <p:pic>
          <p:nvPicPr>
            <p:cNvPr id="30" name="Picture 29" descr="A picture containing food, clock&#10;&#10;Description automatically generated">
              <a:extLst>
                <a:ext uri="{FF2B5EF4-FFF2-40B4-BE49-F238E27FC236}">
                  <a16:creationId xmlns:a16="http://schemas.microsoft.com/office/drawing/2014/main" id="{67A02571-CE0C-450F-BB8A-CFFF692EB47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tretch>
              <a:fillRect/>
            </a:stretch>
          </p:blipFill>
          <p:spPr>
            <a:xfrm>
              <a:off x="12372179" y="2069522"/>
              <a:ext cx="6867525" cy="6858000"/>
            </a:xfrm>
            <a:prstGeom prst="rect">
              <a:avLst/>
            </a:prstGeom>
          </p:spPr>
        </p:pic>
        <p:pic>
          <p:nvPicPr>
            <p:cNvPr id="24" name="Picture 23" descr="A picture containing clock, light&#10;&#10;Description automatically generated">
              <a:extLst>
                <a:ext uri="{FF2B5EF4-FFF2-40B4-BE49-F238E27FC236}">
                  <a16:creationId xmlns:a16="http://schemas.microsoft.com/office/drawing/2014/main" id="{B674AE1F-FE1F-42FC-AD9C-38C5C883A1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3"/>
                </a:ext>
              </a:extLst>
            </a:blip>
            <a:stretch>
              <a:fillRect/>
            </a:stretch>
          </p:blipFill>
          <p:spPr>
            <a:xfrm>
              <a:off x="11809115" y="7908605"/>
              <a:ext cx="7111111" cy="40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6864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C41895C-7EA0-4D33-B78F-21019D3789B3}"/>
              </a:ext>
            </a:extLst>
          </p:cNvPr>
          <p:cNvSpPr txBox="1"/>
          <p:nvPr/>
        </p:nvSpPr>
        <p:spPr>
          <a:xfrm>
            <a:off x="3339955" y="293320"/>
            <a:ext cx="5282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S Declaration" pitchFamily="2" charset="0"/>
              </a:rPr>
              <a:t>2:12-3:25</a:t>
            </a:r>
          </a:p>
        </p:txBody>
      </p:sp>
    </p:spTree>
    <p:extLst>
      <p:ext uri="{BB962C8B-B14F-4D97-AF65-F5344CB8AC3E}">
        <p14:creationId xmlns:p14="http://schemas.microsoft.com/office/powerpoint/2010/main" val="885465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17E5B89-8848-485F-A0EB-137E4751FE0C}"/>
              </a:ext>
            </a:extLst>
          </p:cNvPr>
          <p:cNvSpPr txBox="1"/>
          <p:nvPr/>
        </p:nvSpPr>
        <p:spPr>
          <a:xfrm>
            <a:off x="425003" y="1345842"/>
            <a:ext cx="1138492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Deut. 24:1-4 ~ </a:t>
            </a:r>
            <a:r>
              <a:rPr lang="en-US" sz="2800" baseline="300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1</a:t>
            </a:r>
            <a:r>
              <a:rPr lang="en-US" sz="2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</a:rPr>
              <a:t>When a man takes a wife and marries her, and it happens that she finds no favor in his eyes because he has found some uncleanness in her, and he writes her a certificate of divorce, puts </a:t>
            </a:r>
            <a:r>
              <a:rPr lang="en-US" sz="2800" i="1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</a:rPr>
              <a:t>it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</a:rPr>
              <a:t> in her hand, and sends her out of his house, </a:t>
            </a:r>
            <a:r>
              <a:rPr lang="en-US" sz="2800" baseline="300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</a:rPr>
              <a:t> when she has departed from his house, and goes and becomes another man’s </a:t>
            </a:r>
            <a:r>
              <a:rPr lang="en-US" sz="2800" i="1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</a:rPr>
              <a:t>wife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800" baseline="300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</a:rPr>
              <a:t>if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</a:rPr>
              <a:t> the latter husband detests her and writes her a certificate of divorce, puts </a:t>
            </a:r>
            <a:r>
              <a:rPr lang="en-US" sz="2800" i="1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</a:rPr>
              <a:t>it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</a:rPr>
              <a:t> in her hand, and sends her out of his house, or if the latter husband dies who took her as his wife, </a:t>
            </a:r>
            <a:r>
              <a:rPr lang="en-US" sz="2800" baseline="300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4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</a:rPr>
              <a:t>then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</a:rPr>
              <a:t> her former husband who divorced her must not take her back to be his wife after she has been defiled; for that </a:t>
            </a:r>
            <a:r>
              <a:rPr lang="en-US" sz="2800" i="1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</a:rPr>
              <a:t>is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</a:rPr>
              <a:t> an abomination before the LORD, and you shall not bring sin on the land which the LORD your God is giving you </a:t>
            </a:r>
            <a:r>
              <a:rPr lang="en-US" sz="2800" i="1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</a:rPr>
              <a:t>as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</a:rPr>
              <a:t> an inheritance.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B4A6B8-7C48-4D6B-8D93-FEC2B680AAE8}"/>
              </a:ext>
            </a:extLst>
          </p:cNvPr>
          <p:cNvSpPr txBox="1"/>
          <p:nvPr/>
        </p:nvSpPr>
        <p:spPr>
          <a:xfrm>
            <a:off x="3339955" y="293320"/>
            <a:ext cx="5282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S Declaration" pitchFamily="2" charset="0"/>
              </a:rPr>
              <a:t>2:12-3:25</a:t>
            </a:r>
          </a:p>
        </p:txBody>
      </p:sp>
    </p:spTree>
    <p:extLst>
      <p:ext uri="{BB962C8B-B14F-4D97-AF65-F5344CB8AC3E}">
        <p14:creationId xmlns:p14="http://schemas.microsoft.com/office/powerpoint/2010/main" val="352900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17E5B89-8848-485F-A0EB-137E4751FE0C}"/>
              </a:ext>
            </a:extLst>
          </p:cNvPr>
          <p:cNvSpPr txBox="1"/>
          <p:nvPr/>
        </p:nvSpPr>
        <p:spPr>
          <a:xfrm>
            <a:off x="425003" y="1345842"/>
            <a:ext cx="11384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NIV ~ </a:t>
            </a: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would you now return to Me?</a:t>
            </a:r>
            <a:endParaRPr lang="en-US" sz="4800" dirty="0">
              <a:solidFill>
                <a:schemeClr val="accent4">
                  <a:lumMod val="60000"/>
                  <a:lumOff val="40000"/>
                </a:schemeClr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A5C970-F88D-4D7F-BF9D-BE37E55BBEB9}"/>
              </a:ext>
            </a:extLst>
          </p:cNvPr>
          <p:cNvSpPr txBox="1"/>
          <p:nvPr/>
        </p:nvSpPr>
        <p:spPr>
          <a:xfrm>
            <a:off x="3339955" y="293320"/>
            <a:ext cx="5282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S Declaration" pitchFamily="2" charset="0"/>
              </a:rPr>
              <a:t>2:12-3:25</a:t>
            </a:r>
          </a:p>
        </p:txBody>
      </p:sp>
    </p:spTree>
    <p:extLst>
      <p:ext uri="{BB962C8B-B14F-4D97-AF65-F5344CB8AC3E}">
        <p14:creationId xmlns:p14="http://schemas.microsoft.com/office/powerpoint/2010/main" val="195679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C376257-4C52-43DC-BFAD-962401F6E10A}"/>
              </a:ext>
            </a:extLst>
          </p:cNvPr>
          <p:cNvSpPr txBox="1"/>
          <p:nvPr/>
        </p:nvSpPr>
        <p:spPr>
          <a:xfrm>
            <a:off x="3339955" y="293320"/>
            <a:ext cx="5282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S Declaration" pitchFamily="2" charset="0"/>
              </a:rPr>
              <a:t>2:12-3:25</a:t>
            </a:r>
          </a:p>
        </p:txBody>
      </p:sp>
    </p:spTree>
    <p:extLst>
      <p:ext uri="{BB962C8B-B14F-4D97-AF65-F5344CB8AC3E}">
        <p14:creationId xmlns:p14="http://schemas.microsoft.com/office/powerpoint/2010/main" val="290931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AF0B24-E6D7-4F1A-90E4-E9C94CD349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13" t="25543" r="27517" b="16330"/>
          <a:stretch/>
        </p:blipFill>
        <p:spPr>
          <a:xfrm>
            <a:off x="2070243" y="1258585"/>
            <a:ext cx="7295710" cy="5054885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BBA003D-5546-43D5-9C72-CB954704B4D7}"/>
              </a:ext>
            </a:extLst>
          </p:cNvPr>
          <p:cNvSpPr/>
          <p:nvPr/>
        </p:nvSpPr>
        <p:spPr>
          <a:xfrm>
            <a:off x="3908529" y="3796301"/>
            <a:ext cx="1990856" cy="2378468"/>
          </a:xfrm>
          <a:custGeom>
            <a:avLst/>
            <a:gdLst>
              <a:gd name="connsiteX0" fmla="*/ 1736332 w 1736332"/>
              <a:gd name="connsiteY0" fmla="*/ 138701 h 2378468"/>
              <a:gd name="connsiteX1" fmla="*/ 1731195 w 1736332"/>
              <a:gd name="connsiteY1" fmla="*/ 313362 h 2378468"/>
              <a:gd name="connsiteX2" fmla="*/ 1669550 w 1736332"/>
              <a:gd name="connsiteY2" fmla="*/ 349321 h 2378468"/>
              <a:gd name="connsiteX3" fmla="*/ 1643865 w 1736332"/>
              <a:gd name="connsiteY3" fmla="*/ 349321 h 2378468"/>
              <a:gd name="connsiteX4" fmla="*/ 1582220 w 1736332"/>
              <a:gd name="connsiteY4" fmla="*/ 518845 h 2378468"/>
              <a:gd name="connsiteX5" fmla="*/ 1556534 w 1736332"/>
              <a:gd name="connsiteY5" fmla="*/ 672957 h 2378468"/>
              <a:gd name="connsiteX6" fmla="*/ 1566809 w 1736332"/>
              <a:gd name="connsiteY6" fmla="*/ 755151 h 2378468"/>
              <a:gd name="connsiteX7" fmla="*/ 1592494 w 1736332"/>
              <a:gd name="connsiteY7" fmla="*/ 837344 h 2378468"/>
              <a:gd name="connsiteX8" fmla="*/ 1602768 w 1736332"/>
              <a:gd name="connsiteY8" fmla="*/ 924674 h 2378468"/>
              <a:gd name="connsiteX9" fmla="*/ 1541123 w 1736332"/>
              <a:gd name="connsiteY9" fmla="*/ 970908 h 2378468"/>
              <a:gd name="connsiteX10" fmla="*/ 1530849 w 1736332"/>
              <a:gd name="connsiteY10" fmla="*/ 1083924 h 2378468"/>
              <a:gd name="connsiteX11" fmla="*/ 1561672 w 1736332"/>
              <a:gd name="connsiteY11" fmla="*/ 1196939 h 2378468"/>
              <a:gd name="connsiteX12" fmla="*/ 1515438 w 1736332"/>
              <a:gd name="connsiteY12" fmla="*/ 1294544 h 2378468"/>
              <a:gd name="connsiteX13" fmla="*/ 1489752 w 1736332"/>
              <a:gd name="connsiteY13" fmla="*/ 1433245 h 2378468"/>
              <a:gd name="connsiteX14" fmla="*/ 1448656 w 1736332"/>
              <a:gd name="connsiteY14" fmla="*/ 1530850 h 2378468"/>
              <a:gd name="connsiteX15" fmla="*/ 1376737 w 1736332"/>
              <a:gd name="connsiteY15" fmla="*/ 1787703 h 2378468"/>
              <a:gd name="connsiteX16" fmla="*/ 1325366 w 1736332"/>
              <a:gd name="connsiteY16" fmla="*/ 2024009 h 2378468"/>
              <a:gd name="connsiteX17" fmla="*/ 950359 w 1736332"/>
              <a:gd name="connsiteY17" fmla="*/ 2157573 h 2378468"/>
              <a:gd name="connsiteX18" fmla="*/ 580489 w 1736332"/>
              <a:gd name="connsiteY18" fmla="*/ 2275726 h 2378468"/>
              <a:gd name="connsiteX19" fmla="*/ 339047 w 1736332"/>
              <a:gd name="connsiteY19" fmla="*/ 2378468 h 2378468"/>
              <a:gd name="connsiteX20" fmla="*/ 0 w 1736332"/>
              <a:gd name="connsiteY20" fmla="*/ 2126751 h 2378468"/>
              <a:gd name="connsiteX21" fmla="*/ 51370 w 1736332"/>
              <a:gd name="connsiteY21" fmla="*/ 1885308 h 2378468"/>
              <a:gd name="connsiteX22" fmla="*/ 133564 w 1736332"/>
              <a:gd name="connsiteY22" fmla="*/ 1633591 h 2378468"/>
              <a:gd name="connsiteX23" fmla="*/ 277402 w 1736332"/>
              <a:gd name="connsiteY23" fmla="*/ 1484616 h 2378468"/>
              <a:gd name="connsiteX24" fmla="*/ 354458 w 1736332"/>
              <a:gd name="connsiteY24" fmla="*/ 1248310 h 2378468"/>
              <a:gd name="connsiteX25" fmla="*/ 395555 w 1736332"/>
              <a:gd name="connsiteY25" fmla="*/ 1160980 h 2378468"/>
              <a:gd name="connsiteX26" fmla="*/ 559941 w 1736332"/>
              <a:gd name="connsiteY26" fmla="*/ 945223 h 2378468"/>
              <a:gd name="connsiteX27" fmla="*/ 719191 w 1736332"/>
              <a:gd name="connsiteY27" fmla="*/ 755151 h 2378468"/>
              <a:gd name="connsiteX28" fmla="*/ 873303 w 1736332"/>
              <a:gd name="connsiteY28" fmla="*/ 636998 h 2378468"/>
              <a:gd name="connsiteX29" fmla="*/ 934948 w 1736332"/>
              <a:gd name="connsiteY29" fmla="*/ 416103 h 2378468"/>
              <a:gd name="connsiteX30" fmla="*/ 945222 w 1736332"/>
              <a:gd name="connsiteY30" fmla="*/ 51371 h 2378468"/>
              <a:gd name="connsiteX31" fmla="*/ 1243173 w 1736332"/>
              <a:gd name="connsiteY31" fmla="*/ 0 h 2378468"/>
              <a:gd name="connsiteX32" fmla="*/ 1525712 w 1736332"/>
              <a:gd name="connsiteY32" fmla="*/ 0 h 2378468"/>
              <a:gd name="connsiteX33" fmla="*/ 1715784 w 1736332"/>
              <a:gd name="connsiteY33" fmla="*/ 71919 h 2378468"/>
              <a:gd name="connsiteX34" fmla="*/ 1669550 w 1736332"/>
              <a:gd name="connsiteY34" fmla="*/ 118153 h 2378468"/>
              <a:gd name="connsiteX35" fmla="*/ 1705510 w 1736332"/>
              <a:gd name="connsiteY35" fmla="*/ 282539 h 2378468"/>
              <a:gd name="connsiteX36" fmla="*/ 1715784 w 1736332"/>
              <a:gd name="connsiteY36" fmla="*/ 323636 h 2378468"/>
              <a:gd name="connsiteX0" fmla="*/ 1736332 w 1736332"/>
              <a:gd name="connsiteY0" fmla="*/ 138701 h 2378468"/>
              <a:gd name="connsiteX1" fmla="*/ 1731195 w 1736332"/>
              <a:gd name="connsiteY1" fmla="*/ 313362 h 2378468"/>
              <a:gd name="connsiteX2" fmla="*/ 1669550 w 1736332"/>
              <a:gd name="connsiteY2" fmla="*/ 349321 h 2378468"/>
              <a:gd name="connsiteX3" fmla="*/ 1643865 w 1736332"/>
              <a:gd name="connsiteY3" fmla="*/ 349321 h 2378468"/>
              <a:gd name="connsiteX4" fmla="*/ 1582220 w 1736332"/>
              <a:gd name="connsiteY4" fmla="*/ 518845 h 2378468"/>
              <a:gd name="connsiteX5" fmla="*/ 1556534 w 1736332"/>
              <a:gd name="connsiteY5" fmla="*/ 672957 h 2378468"/>
              <a:gd name="connsiteX6" fmla="*/ 1566809 w 1736332"/>
              <a:gd name="connsiteY6" fmla="*/ 755151 h 2378468"/>
              <a:gd name="connsiteX7" fmla="*/ 1592494 w 1736332"/>
              <a:gd name="connsiteY7" fmla="*/ 837344 h 2378468"/>
              <a:gd name="connsiteX8" fmla="*/ 1602768 w 1736332"/>
              <a:gd name="connsiteY8" fmla="*/ 924674 h 2378468"/>
              <a:gd name="connsiteX9" fmla="*/ 1541123 w 1736332"/>
              <a:gd name="connsiteY9" fmla="*/ 970908 h 2378468"/>
              <a:gd name="connsiteX10" fmla="*/ 1530849 w 1736332"/>
              <a:gd name="connsiteY10" fmla="*/ 1083924 h 2378468"/>
              <a:gd name="connsiteX11" fmla="*/ 1561672 w 1736332"/>
              <a:gd name="connsiteY11" fmla="*/ 1196939 h 2378468"/>
              <a:gd name="connsiteX12" fmla="*/ 1515438 w 1736332"/>
              <a:gd name="connsiteY12" fmla="*/ 1294544 h 2378468"/>
              <a:gd name="connsiteX13" fmla="*/ 1489752 w 1736332"/>
              <a:gd name="connsiteY13" fmla="*/ 1433245 h 2378468"/>
              <a:gd name="connsiteX14" fmla="*/ 1448656 w 1736332"/>
              <a:gd name="connsiteY14" fmla="*/ 1530850 h 2378468"/>
              <a:gd name="connsiteX15" fmla="*/ 1376737 w 1736332"/>
              <a:gd name="connsiteY15" fmla="*/ 1787703 h 2378468"/>
              <a:gd name="connsiteX16" fmla="*/ 1325366 w 1736332"/>
              <a:gd name="connsiteY16" fmla="*/ 2024009 h 2378468"/>
              <a:gd name="connsiteX17" fmla="*/ 950359 w 1736332"/>
              <a:gd name="connsiteY17" fmla="*/ 2157573 h 2378468"/>
              <a:gd name="connsiteX18" fmla="*/ 580489 w 1736332"/>
              <a:gd name="connsiteY18" fmla="*/ 2275726 h 2378468"/>
              <a:gd name="connsiteX19" fmla="*/ 339047 w 1736332"/>
              <a:gd name="connsiteY19" fmla="*/ 2378468 h 2378468"/>
              <a:gd name="connsiteX20" fmla="*/ 0 w 1736332"/>
              <a:gd name="connsiteY20" fmla="*/ 2126751 h 2378468"/>
              <a:gd name="connsiteX21" fmla="*/ 51370 w 1736332"/>
              <a:gd name="connsiteY21" fmla="*/ 1885308 h 2378468"/>
              <a:gd name="connsiteX22" fmla="*/ 133564 w 1736332"/>
              <a:gd name="connsiteY22" fmla="*/ 1633591 h 2378468"/>
              <a:gd name="connsiteX23" fmla="*/ 277402 w 1736332"/>
              <a:gd name="connsiteY23" fmla="*/ 1484616 h 2378468"/>
              <a:gd name="connsiteX24" fmla="*/ 354458 w 1736332"/>
              <a:gd name="connsiteY24" fmla="*/ 1248310 h 2378468"/>
              <a:gd name="connsiteX25" fmla="*/ 395555 w 1736332"/>
              <a:gd name="connsiteY25" fmla="*/ 1160980 h 2378468"/>
              <a:gd name="connsiteX26" fmla="*/ 559941 w 1736332"/>
              <a:gd name="connsiteY26" fmla="*/ 945223 h 2378468"/>
              <a:gd name="connsiteX27" fmla="*/ 719191 w 1736332"/>
              <a:gd name="connsiteY27" fmla="*/ 755151 h 2378468"/>
              <a:gd name="connsiteX28" fmla="*/ 873303 w 1736332"/>
              <a:gd name="connsiteY28" fmla="*/ 636998 h 2378468"/>
              <a:gd name="connsiteX29" fmla="*/ 934948 w 1736332"/>
              <a:gd name="connsiteY29" fmla="*/ 416103 h 2378468"/>
              <a:gd name="connsiteX30" fmla="*/ 945222 w 1736332"/>
              <a:gd name="connsiteY30" fmla="*/ 51371 h 2378468"/>
              <a:gd name="connsiteX31" fmla="*/ 1243173 w 1736332"/>
              <a:gd name="connsiteY31" fmla="*/ 0 h 2378468"/>
              <a:gd name="connsiteX32" fmla="*/ 1525712 w 1736332"/>
              <a:gd name="connsiteY32" fmla="*/ 0 h 2378468"/>
              <a:gd name="connsiteX33" fmla="*/ 1715784 w 1736332"/>
              <a:gd name="connsiteY33" fmla="*/ 71919 h 2378468"/>
              <a:gd name="connsiteX34" fmla="*/ 1669550 w 1736332"/>
              <a:gd name="connsiteY34" fmla="*/ 118153 h 2378468"/>
              <a:gd name="connsiteX35" fmla="*/ 1602479 w 1736332"/>
              <a:gd name="connsiteY35" fmla="*/ 258391 h 2378468"/>
              <a:gd name="connsiteX36" fmla="*/ 1715784 w 1736332"/>
              <a:gd name="connsiteY36" fmla="*/ 323636 h 2378468"/>
              <a:gd name="connsiteX0" fmla="*/ 1736332 w 1736332"/>
              <a:gd name="connsiteY0" fmla="*/ 138701 h 2378468"/>
              <a:gd name="connsiteX1" fmla="*/ 1731195 w 1736332"/>
              <a:gd name="connsiteY1" fmla="*/ 313362 h 2378468"/>
              <a:gd name="connsiteX2" fmla="*/ 1669550 w 1736332"/>
              <a:gd name="connsiteY2" fmla="*/ 349321 h 2378468"/>
              <a:gd name="connsiteX3" fmla="*/ 1643865 w 1736332"/>
              <a:gd name="connsiteY3" fmla="*/ 349321 h 2378468"/>
              <a:gd name="connsiteX4" fmla="*/ 1582220 w 1736332"/>
              <a:gd name="connsiteY4" fmla="*/ 518845 h 2378468"/>
              <a:gd name="connsiteX5" fmla="*/ 1556534 w 1736332"/>
              <a:gd name="connsiteY5" fmla="*/ 672957 h 2378468"/>
              <a:gd name="connsiteX6" fmla="*/ 1566809 w 1736332"/>
              <a:gd name="connsiteY6" fmla="*/ 755151 h 2378468"/>
              <a:gd name="connsiteX7" fmla="*/ 1592494 w 1736332"/>
              <a:gd name="connsiteY7" fmla="*/ 837344 h 2378468"/>
              <a:gd name="connsiteX8" fmla="*/ 1602768 w 1736332"/>
              <a:gd name="connsiteY8" fmla="*/ 924674 h 2378468"/>
              <a:gd name="connsiteX9" fmla="*/ 1541123 w 1736332"/>
              <a:gd name="connsiteY9" fmla="*/ 970908 h 2378468"/>
              <a:gd name="connsiteX10" fmla="*/ 1530849 w 1736332"/>
              <a:gd name="connsiteY10" fmla="*/ 1083924 h 2378468"/>
              <a:gd name="connsiteX11" fmla="*/ 1561672 w 1736332"/>
              <a:gd name="connsiteY11" fmla="*/ 1196939 h 2378468"/>
              <a:gd name="connsiteX12" fmla="*/ 1515438 w 1736332"/>
              <a:gd name="connsiteY12" fmla="*/ 1294544 h 2378468"/>
              <a:gd name="connsiteX13" fmla="*/ 1489752 w 1736332"/>
              <a:gd name="connsiteY13" fmla="*/ 1433245 h 2378468"/>
              <a:gd name="connsiteX14" fmla="*/ 1448656 w 1736332"/>
              <a:gd name="connsiteY14" fmla="*/ 1530850 h 2378468"/>
              <a:gd name="connsiteX15" fmla="*/ 1376737 w 1736332"/>
              <a:gd name="connsiteY15" fmla="*/ 1787703 h 2378468"/>
              <a:gd name="connsiteX16" fmla="*/ 1325366 w 1736332"/>
              <a:gd name="connsiteY16" fmla="*/ 2024009 h 2378468"/>
              <a:gd name="connsiteX17" fmla="*/ 950359 w 1736332"/>
              <a:gd name="connsiteY17" fmla="*/ 2157573 h 2378468"/>
              <a:gd name="connsiteX18" fmla="*/ 580489 w 1736332"/>
              <a:gd name="connsiteY18" fmla="*/ 2275726 h 2378468"/>
              <a:gd name="connsiteX19" fmla="*/ 339047 w 1736332"/>
              <a:gd name="connsiteY19" fmla="*/ 2378468 h 2378468"/>
              <a:gd name="connsiteX20" fmla="*/ 0 w 1736332"/>
              <a:gd name="connsiteY20" fmla="*/ 2126751 h 2378468"/>
              <a:gd name="connsiteX21" fmla="*/ 51370 w 1736332"/>
              <a:gd name="connsiteY21" fmla="*/ 1885308 h 2378468"/>
              <a:gd name="connsiteX22" fmla="*/ 133564 w 1736332"/>
              <a:gd name="connsiteY22" fmla="*/ 1633591 h 2378468"/>
              <a:gd name="connsiteX23" fmla="*/ 277402 w 1736332"/>
              <a:gd name="connsiteY23" fmla="*/ 1484616 h 2378468"/>
              <a:gd name="connsiteX24" fmla="*/ 354458 w 1736332"/>
              <a:gd name="connsiteY24" fmla="*/ 1248310 h 2378468"/>
              <a:gd name="connsiteX25" fmla="*/ 395555 w 1736332"/>
              <a:gd name="connsiteY25" fmla="*/ 1160980 h 2378468"/>
              <a:gd name="connsiteX26" fmla="*/ 559941 w 1736332"/>
              <a:gd name="connsiteY26" fmla="*/ 945223 h 2378468"/>
              <a:gd name="connsiteX27" fmla="*/ 719191 w 1736332"/>
              <a:gd name="connsiteY27" fmla="*/ 755151 h 2378468"/>
              <a:gd name="connsiteX28" fmla="*/ 873303 w 1736332"/>
              <a:gd name="connsiteY28" fmla="*/ 636998 h 2378468"/>
              <a:gd name="connsiteX29" fmla="*/ 934948 w 1736332"/>
              <a:gd name="connsiteY29" fmla="*/ 416103 h 2378468"/>
              <a:gd name="connsiteX30" fmla="*/ 945222 w 1736332"/>
              <a:gd name="connsiteY30" fmla="*/ 51371 h 2378468"/>
              <a:gd name="connsiteX31" fmla="*/ 1243173 w 1736332"/>
              <a:gd name="connsiteY31" fmla="*/ 0 h 2378468"/>
              <a:gd name="connsiteX32" fmla="*/ 1525712 w 1736332"/>
              <a:gd name="connsiteY32" fmla="*/ 0 h 2378468"/>
              <a:gd name="connsiteX33" fmla="*/ 1715784 w 1736332"/>
              <a:gd name="connsiteY33" fmla="*/ 71919 h 2378468"/>
              <a:gd name="connsiteX34" fmla="*/ 1669550 w 1736332"/>
              <a:gd name="connsiteY34" fmla="*/ 118153 h 2378468"/>
              <a:gd name="connsiteX35" fmla="*/ 1602479 w 1736332"/>
              <a:gd name="connsiteY35" fmla="*/ 258391 h 2378468"/>
              <a:gd name="connsiteX36" fmla="*/ 1673928 w 1736332"/>
              <a:gd name="connsiteY36" fmla="*/ 238314 h 2378468"/>
              <a:gd name="connsiteX0" fmla="*/ 1736332 w 1736332"/>
              <a:gd name="connsiteY0" fmla="*/ 138701 h 2378468"/>
              <a:gd name="connsiteX1" fmla="*/ 1731195 w 1736332"/>
              <a:gd name="connsiteY1" fmla="*/ 313362 h 2378468"/>
              <a:gd name="connsiteX2" fmla="*/ 1669550 w 1736332"/>
              <a:gd name="connsiteY2" fmla="*/ 349321 h 2378468"/>
              <a:gd name="connsiteX3" fmla="*/ 1643865 w 1736332"/>
              <a:gd name="connsiteY3" fmla="*/ 349321 h 2378468"/>
              <a:gd name="connsiteX4" fmla="*/ 1582220 w 1736332"/>
              <a:gd name="connsiteY4" fmla="*/ 518845 h 2378468"/>
              <a:gd name="connsiteX5" fmla="*/ 1556534 w 1736332"/>
              <a:gd name="connsiteY5" fmla="*/ 672957 h 2378468"/>
              <a:gd name="connsiteX6" fmla="*/ 1566809 w 1736332"/>
              <a:gd name="connsiteY6" fmla="*/ 755151 h 2378468"/>
              <a:gd name="connsiteX7" fmla="*/ 1592494 w 1736332"/>
              <a:gd name="connsiteY7" fmla="*/ 837344 h 2378468"/>
              <a:gd name="connsiteX8" fmla="*/ 1602768 w 1736332"/>
              <a:gd name="connsiteY8" fmla="*/ 924674 h 2378468"/>
              <a:gd name="connsiteX9" fmla="*/ 1541123 w 1736332"/>
              <a:gd name="connsiteY9" fmla="*/ 970908 h 2378468"/>
              <a:gd name="connsiteX10" fmla="*/ 1530849 w 1736332"/>
              <a:gd name="connsiteY10" fmla="*/ 1083924 h 2378468"/>
              <a:gd name="connsiteX11" fmla="*/ 1561672 w 1736332"/>
              <a:gd name="connsiteY11" fmla="*/ 1196939 h 2378468"/>
              <a:gd name="connsiteX12" fmla="*/ 1515438 w 1736332"/>
              <a:gd name="connsiteY12" fmla="*/ 1294544 h 2378468"/>
              <a:gd name="connsiteX13" fmla="*/ 1489752 w 1736332"/>
              <a:gd name="connsiteY13" fmla="*/ 1433245 h 2378468"/>
              <a:gd name="connsiteX14" fmla="*/ 1448656 w 1736332"/>
              <a:gd name="connsiteY14" fmla="*/ 1530850 h 2378468"/>
              <a:gd name="connsiteX15" fmla="*/ 1376737 w 1736332"/>
              <a:gd name="connsiteY15" fmla="*/ 1787703 h 2378468"/>
              <a:gd name="connsiteX16" fmla="*/ 1325366 w 1736332"/>
              <a:gd name="connsiteY16" fmla="*/ 2024009 h 2378468"/>
              <a:gd name="connsiteX17" fmla="*/ 950359 w 1736332"/>
              <a:gd name="connsiteY17" fmla="*/ 2157573 h 2378468"/>
              <a:gd name="connsiteX18" fmla="*/ 580489 w 1736332"/>
              <a:gd name="connsiteY18" fmla="*/ 2275726 h 2378468"/>
              <a:gd name="connsiteX19" fmla="*/ 339047 w 1736332"/>
              <a:gd name="connsiteY19" fmla="*/ 2378468 h 2378468"/>
              <a:gd name="connsiteX20" fmla="*/ 0 w 1736332"/>
              <a:gd name="connsiteY20" fmla="*/ 2126751 h 2378468"/>
              <a:gd name="connsiteX21" fmla="*/ 51370 w 1736332"/>
              <a:gd name="connsiteY21" fmla="*/ 1885308 h 2378468"/>
              <a:gd name="connsiteX22" fmla="*/ 133564 w 1736332"/>
              <a:gd name="connsiteY22" fmla="*/ 1633591 h 2378468"/>
              <a:gd name="connsiteX23" fmla="*/ 277402 w 1736332"/>
              <a:gd name="connsiteY23" fmla="*/ 1484616 h 2378468"/>
              <a:gd name="connsiteX24" fmla="*/ 354458 w 1736332"/>
              <a:gd name="connsiteY24" fmla="*/ 1248310 h 2378468"/>
              <a:gd name="connsiteX25" fmla="*/ 395555 w 1736332"/>
              <a:gd name="connsiteY25" fmla="*/ 1160980 h 2378468"/>
              <a:gd name="connsiteX26" fmla="*/ 559941 w 1736332"/>
              <a:gd name="connsiteY26" fmla="*/ 945223 h 2378468"/>
              <a:gd name="connsiteX27" fmla="*/ 719191 w 1736332"/>
              <a:gd name="connsiteY27" fmla="*/ 755151 h 2378468"/>
              <a:gd name="connsiteX28" fmla="*/ 873303 w 1736332"/>
              <a:gd name="connsiteY28" fmla="*/ 636998 h 2378468"/>
              <a:gd name="connsiteX29" fmla="*/ 934948 w 1736332"/>
              <a:gd name="connsiteY29" fmla="*/ 416103 h 2378468"/>
              <a:gd name="connsiteX30" fmla="*/ 945222 w 1736332"/>
              <a:gd name="connsiteY30" fmla="*/ 51371 h 2378468"/>
              <a:gd name="connsiteX31" fmla="*/ 1243173 w 1736332"/>
              <a:gd name="connsiteY31" fmla="*/ 0 h 2378468"/>
              <a:gd name="connsiteX32" fmla="*/ 1525712 w 1736332"/>
              <a:gd name="connsiteY32" fmla="*/ 0 h 2378468"/>
              <a:gd name="connsiteX33" fmla="*/ 1715784 w 1736332"/>
              <a:gd name="connsiteY33" fmla="*/ 71919 h 2378468"/>
              <a:gd name="connsiteX34" fmla="*/ 1669550 w 1736332"/>
              <a:gd name="connsiteY34" fmla="*/ 118153 h 2378468"/>
              <a:gd name="connsiteX35" fmla="*/ 1673928 w 1736332"/>
              <a:gd name="connsiteY35" fmla="*/ 238314 h 2378468"/>
              <a:gd name="connsiteX0" fmla="*/ 1736332 w 1736332"/>
              <a:gd name="connsiteY0" fmla="*/ 138701 h 2378468"/>
              <a:gd name="connsiteX1" fmla="*/ 1731195 w 1736332"/>
              <a:gd name="connsiteY1" fmla="*/ 313362 h 2378468"/>
              <a:gd name="connsiteX2" fmla="*/ 1669550 w 1736332"/>
              <a:gd name="connsiteY2" fmla="*/ 349321 h 2378468"/>
              <a:gd name="connsiteX3" fmla="*/ 1643865 w 1736332"/>
              <a:gd name="connsiteY3" fmla="*/ 349321 h 2378468"/>
              <a:gd name="connsiteX4" fmla="*/ 1582220 w 1736332"/>
              <a:gd name="connsiteY4" fmla="*/ 518845 h 2378468"/>
              <a:gd name="connsiteX5" fmla="*/ 1556534 w 1736332"/>
              <a:gd name="connsiteY5" fmla="*/ 672957 h 2378468"/>
              <a:gd name="connsiteX6" fmla="*/ 1566809 w 1736332"/>
              <a:gd name="connsiteY6" fmla="*/ 755151 h 2378468"/>
              <a:gd name="connsiteX7" fmla="*/ 1592494 w 1736332"/>
              <a:gd name="connsiteY7" fmla="*/ 837344 h 2378468"/>
              <a:gd name="connsiteX8" fmla="*/ 1602768 w 1736332"/>
              <a:gd name="connsiteY8" fmla="*/ 924674 h 2378468"/>
              <a:gd name="connsiteX9" fmla="*/ 1541123 w 1736332"/>
              <a:gd name="connsiteY9" fmla="*/ 970908 h 2378468"/>
              <a:gd name="connsiteX10" fmla="*/ 1530849 w 1736332"/>
              <a:gd name="connsiteY10" fmla="*/ 1083924 h 2378468"/>
              <a:gd name="connsiteX11" fmla="*/ 1561672 w 1736332"/>
              <a:gd name="connsiteY11" fmla="*/ 1196939 h 2378468"/>
              <a:gd name="connsiteX12" fmla="*/ 1515438 w 1736332"/>
              <a:gd name="connsiteY12" fmla="*/ 1294544 h 2378468"/>
              <a:gd name="connsiteX13" fmla="*/ 1489752 w 1736332"/>
              <a:gd name="connsiteY13" fmla="*/ 1433245 h 2378468"/>
              <a:gd name="connsiteX14" fmla="*/ 1448656 w 1736332"/>
              <a:gd name="connsiteY14" fmla="*/ 1530850 h 2378468"/>
              <a:gd name="connsiteX15" fmla="*/ 1376737 w 1736332"/>
              <a:gd name="connsiteY15" fmla="*/ 1787703 h 2378468"/>
              <a:gd name="connsiteX16" fmla="*/ 1325366 w 1736332"/>
              <a:gd name="connsiteY16" fmla="*/ 2024009 h 2378468"/>
              <a:gd name="connsiteX17" fmla="*/ 950359 w 1736332"/>
              <a:gd name="connsiteY17" fmla="*/ 2157573 h 2378468"/>
              <a:gd name="connsiteX18" fmla="*/ 580489 w 1736332"/>
              <a:gd name="connsiteY18" fmla="*/ 2275726 h 2378468"/>
              <a:gd name="connsiteX19" fmla="*/ 339047 w 1736332"/>
              <a:gd name="connsiteY19" fmla="*/ 2378468 h 2378468"/>
              <a:gd name="connsiteX20" fmla="*/ 0 w 1736332"/>
              <a:gd name="connsiteY20" fmla="*/ 2126751 h 2378468"/>
              <a:gd name="connsiteX21" fmla="*/ 51370 w 1736332"/>
              <a:gd name="connsiteY21" fmla="*/ 1885308 h 2378468"/>
              <a:gd name="connsiteX22" fmla="*/ 133564 w 1736332"/>
              <a:gd name="connsiteY22" fmla="*/ 1633591 h 2378468"/>
              <a:gd name="connsiteX23" fmla="*/ 277402 w 1736332"/>
              <a:gd name="connsiteY23" fmla="*/ 1484616 h 2378468"/>
              <a:gd name="connsiteX24" fmla="*/ 354458 w 1736332"/>
              <a:gd name="connsiteY24" fmla="*/ 1248310 h 2378468"/>
              <a:gd name="connsiteX25" fmla="*/ 395555 w 1736332"/>
              <a:gd name="connsiteY25" fmla="*/ 1160980 h 2378468"/>
              <a:gd name="connsiteX26" fmla="*/ 559941 w 1736332"/>
              <a:gd name="connsiteY26" fmla="*/ 945223 h 2378468"/>
              <a:gd name="connsiteX27" fmla="*/ 719191 w 1736332"/>
              <a:gd name="connsiteY27" fmla="*/ 755151 h 2378468"/>
              <a:gd name="connsiteX28" fmla="*/ 873303 w 1736332"/>
              <a:gd name="connsiteY28" fmla="*/ 636998 h 2378468"/>
              <a:gd name="connsiteX29" fmla="*/ 934948 w 1736332"/>
              <a:gd name="connsiteY29" fmla="*/ 416103 h 2378468"/>
              <a:gd name="connsiteX30" fmla="*/ 945222 w 1736332"/>
              <a:gd name="connsiteY30" fmla="*/ 51371 h 2378468"/>
              <a:gd name="connsiteX31" fmla="*/ 1243173 w 1736332"/>
              <a:gd name="connsiteY31" fmla="*/ 0 h 2378468"/>
              <a:gd name="connsiteX32" fmla="*/ 1525712 w 1736332"/>
              <a:gd name="connsiteY32" fmla="*/ 0 h 2378468"/>
              <a:gd name="connsiteX33" fmla="*/ 1715784 w 1736332"/>
              <a:gd name="connsiteY33" fmla="*/ 71919 h 2378468"/>
              <a:gd name="connsiteX34" fmla="*/ 1673928 w 1736332"/>
              <a:gd name="connsiteY34" fmla="*/ 238314 h 2378468"/>
              <a:gd name="connsiteX0" fmla="*/ 1736332 w 1747982"/>
              <a:gd name="connsiteY0" fmla="*/ 138701 h 2378468"/>
              <a:gd name="connsiteX1" fmla="*/ 1731195 w 1747982"/>
              <a:gd name="connsiteY1" fmla="*/ 313362 h 2378468"/>
              <a:gd name="connsiteX2" fmla="*/ 1669550 w 1747982"/>
              <a:gd name="connsiteY2" fmla="*/ 349321 h 2378468"/>
              <a:gd name="connsiteX3" fmla="*/ 1643865 w 1747982"/>
              <a:gd name="connsiteY3" fmla="*/ 349321 h 2378468"/>
              <a:gd name="connsiteX4" fmla="*/ 1582220 w 1747982"/>
              <a:gd name="connsiteY4" fmla="*/ 518845 h 2378468"/>
              <a:gd name="connsiteX5" fmla="*/ 1556534 w 1747982"/>
              <a:gd name="connsiteY5" fmla="*/ 672957 h 2378468"/>
              <a:gd name="connsiteX6" fmla="*/ 1566809 w 1747982"/>
              <a:gd name="connsiteY6" fmla="*/ 755151 h 2378468"/>
              <a:gd name="connsiteX7" fmla="*/ 1592494 w 1747982"/>
              <a:gd name="connsiteY7" fmla="*/ 837344 h 2378468"/>
              <a:gd name="connsiteX8" fmla="*/ 1602768 w 1747982"/>
              <a:gd name="connsiteY8" fmla="*/ 924674 h 2378468"/>
              <a:gd name="connsiteX9" fmla="*/ 1541123 w 1747982"/>
              <a:gd name="connsiteY9" fmla="*/ 970908 h 2378468"/>
              <a:gd name="connsiteX10" fmla="*/ 1530849 w 1747982"/>
              <a:gd name="connsiteY10" fmla="*/ 1083924 h 2378468"/>
              <a:gd name="connsiteX11" fmla="*/ 1561672 w 1747982"/>
              <a:gd name="connsiteY11" fmla="*/ 1196939 h 2378468"/>
              <a:gd name="connsiteX12" fmla="*/ 1515438 w 1747982"/>
              <a:gd name="connsiteY12" fmla="*/ 1294544 h 2378468"/>
              <a:gd name="connsiteX13" fmla="*/ 1489752 w 1747982"/>
              <a:gd name="connsiteY13" fmla="*/ 1433245 h 2378468"/>
              <a:gd name="connsiteX14" fmla="*/ 1448656 w 1747982"/>
              <a:gd name="connsiteY14" fmla="*/ 1530850 h 2378468"/>
              <a:gd name="connsiteX15" fmla="*/ 1376737 w 1747982"/>
              <a:gd name="connsiteY15" fmla="*/ 1787703 h 2378468"/>
              <a:gd name="connsiteX16" fmla="*/ 1325366 w 1747982"/>
              <a:gd name="connsiteY16" fmla="*/ 2024009 h 2378468"/>
              <a:gd name="connsiteX17" fmla="*/ 950359 w 1747982"/>
              <a:gd name="connsiteY17" fmla="*/ 2157573 h 2378468"/>
              <a:gd name="connsiteX18" fmla="*/ 580489 w 1747982"/>
              <a:gd name="connsiteY18" fmla="*/ 2275726 h 2378468"/>
              <a:gd name="connsiteX19" fmla="*/ 339047 w 1747982"/>
              <a:gd name="connsiteY19" fmla="*/ 2378468 h 2378468"/>
              <a:gd name="connsiteX20" fmla="*/ 0 w 1747982"/>
              <a:gd name="connsiteY20" fmla="*/ 2126751 h 2378468"/>
              <a:gd name="connsiteX21" fmla="*/ 51370 w 1747982"/>
              <a:gd name="connsiteY21" fmla="*/ 1885308 h 2378468"/>
              <a:gd name="connsiteX22" fmla="*/ 133564 w 1747982"/>
              <a:gd name="connsiteY22" fmla="*/ 1633591 h 2378468"/>
              <a:gd name="connsiteX23" fmla="*/ 277402 w 1747982"/>
              <a:gd name="connsiteY23" fmla="*/ 1484616 h 2378468"/>
              <a:gd name="connsiteX24" fmla="*/ 354458 w 1747982"/>
              <a:gd name="connsiteY24" fmla="*/ 1248310 h 2378468"/>
              <a:gd name="connsiteX25" fmla="*/ 395555 w 1747982"/>
              <a:gd name="connsiteY25" fmla="*/ 1160980 h 2378468"/>
              <a:gd name="connsiteX26" fmla="*/ 559941 w 1747982"/>
              <a:gd name="connsiteY26" fmla="*/ 945223 h 2378468"/>
              <a:gd name="connsiteX27" fmla="*/ 719191 w 1747982"/>
              <a:gd name="connsiteY27" fmla="*/ 755151 h 2378468"/>
              <a:gd name="connsiteX28" fmla="*/ 873303 w 1747982"/>
              <a:gd name="connsiteY28" fmla="*/ 636998 h 2378468"/>
              <a:gd name="connsiteX29" fmla="*/ 934948 w 1747982"/>
              <a:gd name="connsiteY29" fmla="*/ 416103 h 2378468"/>
              <a:gd name="connsiteX30" fmla="*/ 945222 w 1747982"/>
              <a:gd name="connsiteY30" fmla="*/ 51371 h 2378468"/>
              <a:gd name="connsiteX31" fmla="*/ 1243173 w 1747982"/>
              <a:gd name="connsiteY31" fmla="*/ 0 h 2378468"/>
              <a:gd name="connsiteX32" fmla="*/ 1525712 w 1747982"/>
              <a:gd name="connsiteY32" fmla="*/ 0 h 2378468"/>
              <a:gd name="connsiteX33" fmla="*/ 1715784 w 1747982"/>
              <a:gd name="connsiteY33" fmla="*/ 71919 h 2378468"/>
              <a:gd name="connsiteX34" fmla="*/ 1747982 w 1747982"/>
              <a:gd name="connsiteY34" fmla="*/ 144943 h 2378468"/>
              <a:gd name="connsiteX0" fmla="*/ 1736332 w 1736332"/>
              <a:gd name="connsiteY0" fmla="*/ 138701 h 2378468"/>
              <a:gd name="connsiteX1" fmla="*/ 1731195 w 1736332"/>
              <a:gd name="connsiteY1" fmla="*/ 313362 h 2378468"/>
              <a:gd name="connsiteX2" fmla="*/ 1669550 w 1736332"/>
              <a:gd name="connsiteY2" fmla="*/ 349321 h 2378468"/>
              <a:gd name="connsiteX3" fmla="*/ 1643865 w 1736332"/>
              <a:gd name="connsiteY3" fmla="*/ 349321 h 2378468"/>
              <a:gd name="connsiteX4" fmla="*/ 1582220 w 1736332"/>
              <a:gd name="connsiteY4" fmla="*/ 518845 h 2378468"/>
              <a:gd name="connsiteX5" fmla="*/ 1556534 w 1736332"/>
              <a:gd name="connsiteY5" fmla="*/ 672957 h 2378468"/>
              <a:gd name="connsiteX6" fmla="*/ 1566809 w 1736332"/>
              <a:gd name="connsiteY6" fmla="*/ 755151 h 2378468"/>
              <a:gd name="connsiteX7" fmla="*/ 1592494 w 1736332"/>
              <a:gd name="connsiteY7" fmla="*/ 837344 h 2378468"/>
              <a:gd name="connsiteX8" fmla="*/ 1602768 w 1736332"/>
              <a:gd name="connsiteY8" fmla="*/ 924674 h 2378468"/>
              <a:gd name="connsiteX9" fmla="*/ 1541123 w 1736332"/>
              <a:gd name="connsiteY9" fmla="*/ 970908 h 2378468"/>
              <a:gd name="connsiteX10" fmla="*/ 1530849 w 1736332"/>
              <a:gd name="connsiteY10" fmla="*/ 1083924 h 2378468"/>
              <a:gd name="connsiteX11" fmla="*/ 1561672 w 1736332"/>
              <a:gd name="connsiteY11" fmla="*/ 1196939 h 2378468"/>
              <a:gd name="connsiteX12" fmla="*/ 1515438 w 1736332"/>
              <a:gd name="connsiteY12" fmla="*/ 1294544 h 2378468"/>
              <a:gd name="connsiteX13" fmla="*/ 1489752 w 1736332"/>
              <a:gd name="connsiteY13" fmla="*/ 1433245 h 2378468"/>
              <a:gd name="connsiteX14" fmla="*/ 1448656 w 1736332"/>
              <a:gd name="connsiteY14" fmla="*/ 1530850 h 2378468"/>
              <a:gd name="connsiteX15" fmla="*/ 1376737 w 1736332"/>
              <a:gd name="connsiteY15" fmla="*/ 1787703 h 2378468"/>
              <a:gd name="connsiteX16" fmla="*/ 1325366 w 1736332"/>
              <a:gd name="connsiteY16" fmla="*/ 2024009 h 2378468"/>
              <a:gd name="connsiteX17" fmla="*/ 950359 w 1736332"/>
              <a:gd name="connsiteY17" fmla="*/ 2157573 h 2378468"/>
              <a:gd name="connsiteX18" fmla="*/ 580489 w 1736332"/>
              <a:gd name="connsiteY18" fmla="*/ 2275726 h 2378468"/>
              <a:gd name="connsiteX19" fmla="*/ 339047 w 1736332"/>
              <a:gd name="connsiteY19" fmla="*/ 2378468 h 2378468"/>
              <a:gd name="connsiteX20" fmla="*/ 0 w 1736332"/>
              <a:gd name="connsiteY20" fmla="*/ 2126751 h 2378468"/>
              <a:gd name="connsiteX21" fmla="*/ 51370 w 1736332"/>
              <a:gd name="connsiteY21" fmla="*/ 1885308 h 2378468"/>
              <a:gd name="connsiteX22" fmla="*/ 133564 w 1736332"/>
              <a:gd name="connsiteY22" fmla="*/ 1633591 h 2378468"/>
              <a:gd name="connsiteX23" fmla="*/ 277402 w 1736332"/>
              <a:gd name="connsiteY23" fmla="*/ 1484616 h 2378468"/>
              <a:gd name="connsiteX24" fmla="*/ 354458 w 1736332"/>
              <a:gd name="connsiteY24" fmla="*/ 1248310 h 2378468"/>
              <a:gd name="connsiteX25" fmla="*/ 395555 w 1736332"/>
              <a:gd name="connsiteY25" fmla="*/ 1160980 h 2378468"/>
              <a:gd name="connsiteX26" fmla="*/ 559941 w 1736332"/>
              <a:gd name="connsiteY26" fmla="*/ 945223 h 2378468"/>
              <a:gd name="connsiteX27" fmla="*/ 719191 w 1736332"/>
              <a:gd name="connsiteY27" fmla="*/ 755151 h 2378468"/>
              <a:gd name="connsiteX28" fmla="*/ 873303 w 1736332"/>
              <a:gd name="connsiteY28" fmla="*/ 636998 h 2378468"/>
              <a:gd name="connsiteX29" fmla="*/ 934948 w 1736332"/>
              <a:gd name="connsiteY29" fmla="*/ 416103 h 2378468"/>
              <a:gd name="connsiteX30" fmla="*/ 945222 w 1736332"/>
              <a:gd name="connsiteY30" fmla="*/ 51371 h 2378468"/>
              <a:gd name="connsiteX31" fmla="*/ 1243173 w 1736332"/>
              <a:gd name="connsiteY31" fmla="*/ 0 h 2378468"/>
              <a:gd name="connsiteX32" fmla="*/ 1525712 w 1736332"/>
              <a:gd name="connsiteY32" fmla="*/ 0 h 2378468"/>
              <a:gd name="connsiteX33" fmla="*/ 1715784 w 1736332"/>
              <a:gd name="connsiteY33" fmla="*/ 71919 h 2378468"/>
              <a:gd name="connsiteX34" fmla="*/ 1727053 w 1736332"/>
              <a:gd name="connsiteY34" fmla="*/ 136893 h 2378468"/>
              <a:gd name="connsiteX0" fmla="*/ 1736332 w 1736332"/>
              <a:gd name="connsiteY0" fmla="*/ 138701 h 2378468"/>
              <a:gd name="connsiteX1" fmla="*/ 1731195 w 1736332"/>
              <a:gd name="connsiteY1" fmla="*/ 313362 h 2378468"/>
              <a:gd name="connsiteX2" fmla="*/ 1669550 w 1736332"/>
              <a:gd name="connsiteY2" fmla="*/ 349321 h 2378468"/>
              <a:gd name="connsiteX3" fmla="*/ 1643865 w 1736332"/>
              <a:gd name="connsiteY3" fmla="*/ 349321 h 2378468"/>
              <a:gd name="connsiteX4" fmla="*/ 1582220 w 1736332"/>
              <a:gd name="connsiteY4" fmla="*/ 518845 h 2378468"/>
              <a:gd name="connsiteX5" fmla="*/ 1556534 w 1736332"/>
              <a:gd name="connsiteY5" fmla="*/ 672957 h 2378468"/>
              <a:gd name="connsiteX6" fmla="*/ 1566809 w 1736332"/>
              <a:gd name="connsiteY6" fmla="*/ 755151 h 2378468"/>
              <a:gd name="connsiteX7" fmla="*/ 1592494 w 1736332"/>
              <a:gd name="connsiteY7" fmla="*/ 837344 h 2378468"/>
              <a:gd name="connsiteX8" fmla="*/ 1602768 w 1736332"/>
              <a:gd name="connsiteY8" fmla="*/ 924674 h 2378468"/>
              <a:gd name="connsiteX9" fmla="*/ 1541123 w 1736332"/>
              <a:gd name="connsiteY9" fmla="*/ 970908 h 2378468"/>
              <a:gd name="connsiteX10" fmla="*/ 1530849 w 1736332"/>
              <a:gd name="connsiteY10" fmla="*/ 1083924 h 2378468"/>
              <a:gd name="connsiteX11" fmla="*/ 1561672 w 1736332"/>
              <a:gd name="connsiteY11" fmla="*/ 1196939 h 2378468"/>
              <a:gd name="connsiteX12" fmla="*/ 1515438 w 1736332"/>
              <a:gd name="connsiteY12" fmla="*/ 1294544 h 2378468"/>
              <a:gd name="connsiteX13" fmla="*/ 1489752 w 1736332"/>
              <a:gd name="connsiteY13" fmla="*/ 1433245 h 2378468"/>
              <a:gd name="connsiteX14" fmla="*/ 1448656 w 1736332"/>
              <a:gd name="connsiteY14" fmla="*/ 1530850 h 2378468"/>
              <a:gd name="connsiteX15" fmla="*/ 1376737 w 1736332"/>
              <a:gd name="connsiteY15" fmla="*/ 1787703 h 2378468"/>
              <a:gd name="connsiteX16" fmla="*/ 1325366 w 1736332"/>
              <a:gd name="connsiteY16" fmla="*/ 2024009 h 2378468"/>
              <a:gd name="connsiteX17" fmla="*/ 950359 w 1736332"/>
              <a:gd name="connsiteY17" fmla="*/ 2157573 h 2378468"/>
              <a:gd name="connsiteX18" fmla="*/ 580489 w 1736332"/>
              <a:gd name="connsiteY18" fmla="*/ 2275726 h 2378468"/>
              <a:gd name="connsiteX19" fmla="*/ 339047 w 1736332"/>
              <a:gd name="connsiteY19" fmla="*/ 2378468 h 2378468"/>
              <a:gd name="connsiteX20" fmla="*/ 0 w 1736332"/>
              <a:gd name="connsiteY20" fmla="*/ 2126751 h 2378468"/>
              <a:gd name="connsiteX21" fmla="*/ 51370 w 1736332"/>
              <a:gd name="connsiteY21" fmla="*/ 1885308 h 2378468"/>
              <a:gd name="connsiteX22" fmla="*/ 133564 w 1736332"/>
              <a:gd name="connsiteY22" fmla="*/ 1633591 h 2378468"/>
              <a:gd name="connsiteX23" fmla="*/ 277402 w 1736332"/>
              <a:gd name="connsiteY23" fmla="*/ 1484616 h 2378468"/>
              <a:gd name="connsiteX24" fmla="*/ 354458 w 1736332"/>
              <a:gd name="connsiteY24" fmla="*/ 1248310 h 2378468"/>
              <a:gd name="connsiteX25" fmla="*/ 395555 w 1736332"/>
              <a:gd name="connsiteY25" fmla="*/ 1160980 h 2378468"/>
              <a:gd name="connsiteX26" fmla="*/ 559941 w 1736332"/>
              <a:gd name="connsiteY26" fmla="*/ 945223 h 2378468"/>
              <a:gd name="connsiteX27" fmla="*/ 719191 w 1736332"/>
              <a:gd name="connsiteY27" fmla="*/ 755151 h 2378468"/>
              <a:gd name="connsiteX28" fmla="*/ 873303 w 1736332"/>
              <a:gd name="connsiteY28" fmla="*/ 636998 h 2378468"/>
              <a:gd name="connsiteX29" fmla="*/ 934948 w 1736332"/>
              <a:gd name="connsiteY29" fmla="*/ 416103 h 2378468"/>
              <a:gd name="connsiteX30" fmla="*/ 945222 w 1736332"/>
              <a:gd name="connsiteY30" fmla="*/ 51371 h 2378468"/>
              <a:gd name="connsiteX31" fmla="*/ 1243173 w 1736332"/>
              <a:gd name="connsiteY31" fmla="*/ 0 h 2378468"/>
              <a:gd name="connsiteX32" fmla="*/ 1525712 w 1736332"/>
              <a:gd name="connsiteY32" fmla="*/ 0 h 2378468"/>
              <a:gd name="connsiteX33" fmla="*/ 1715784 w 1736332"/>
              <a:gd name="connsiteY33" fmla="*/ 71919 h 2378468"/>
              <a:gd name="connsiteX34" fmla="*/ 1727053 w 1736332"/>
              <a:gd name="connsiteY34" fmla="*/ 136893 h 2378468"/>
              <a:gd name="connsiteX35" fmla="*/ 1736332 w 1736332"/>
              <a:gd name="connsiteY35" fmla="*/ 138701 h 2378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736332" h="2378468">
                <a:moveTo>
                  <a:pt x="1736332" y="138701"/>
                </a:moveTo>
                <a:lnTo>
                  <a:pt x="1731195" y="313362"/>
                </a:lnTo>
                <a:lnTo>
                  <a:pt x="1669550" y="349321"/>
                </a:lnTo>
                <a:lnTo>
                  <a:pt x="1643865" y="349321"/>
                </a:lnTo>
                <a:lnTo>
                  <a:pt x="1582220" y="518845"/>
                </a:lnTo>
                <a:lnTo>
                  <a:pt x="1556534" y="672957"/>
                </a:lnTo>
                <a:lnTo>
                  <a:pt x="1566809" y="755151"/>
                </a:lnTo>
                <a:lnTo>
                  <a:pt x="1592494" y="837344"/>
                </a:lnTo>
                <a:lnTo>
                  <a:pt x="1602768" y="924674"/>
                </a:lnTo>
                <a:lnTo>
                  <a:pt x="1541123" y="970908"/>
                </a:lnTo>
                <a:lnTo>
                  <a:pt x="1530849" y="1083924"/>
                </a:lnTo>
                <a:lnTo>
                  <a:pt x="1561672" y="1196939"/>
                </a:lnTo>
                <a:lnTo>
                  <a:pt x="1515438" y="1294544"/>
                </a:lnTo>
                <a:lnTo>
                  <a:pt x="1489752" y="1433245"/>
                </a:lnTo>
                <a:lnTo>
                  <a:pt x="1448656" y="1530850"/>
                </a:lnTo>
                <a:lnTo>
                  <a:pt x="1376737" y="1787703"/>
                </a:lnTo>
                <a:lnTo>
                  <a:pt x="1325366" y="2024009"/>
                </a:lnTo>
                <a:lnTo>
                  <a:pt x="950359" y="2157573"/>
                </a:lnTo>
                <a:lnTo>
                  <a:pt x="580489" y="2275726"/>
                </a:lnTo>
                <a:lnTo>
                  <a:pt x="339047" y="2378468"/>
                </a:lnTo>
                <a:lnTo>
                  <a:pt x="0" y="2126751"/>
                </a:lnTo>
                <a:lnTo>
                  <a:pt x="51370" y="1885308"/>
                </a:lnTo>
                <a:lnTo>
                  <a:pt x="133564" y="1633591"/>
                </a:lnTo>
                <a:lnTo>
                  <a:pt x="277402" y="1484616"/>
                </a:lnTo>
                <a:lnTo>
                  <a:pt x="354458" y="1248310"/>
                </a:lnTo>
                <a:lnTo>
                  <a:pt x="395555" y="1160980"/>
                </a:lnTo>
                <a:lnTo>
                  <a:pt x="559941" y="945223"/>
                </a:lnTo>
                <a:lnTo>
                  <a:pt x="719191" y="755151"/>
                </a:lnTo>
                <a:lnTo>
                  <a:pt x="873303" y="636998"/>
                </a:lnTo>
                <a:lnTo>
                  <a:pt x="934948" y="416103"/>
                </a:lnTo>
                <a:lnTo>
                  <a:pt x="945222" y="51371"/>
                </a:lnTo>
                <a:lnTo>
                  <a:pt x="1243173" y="0"/>
                </a:lnTo>
                <a:lnTo>
                  <a:pt x="1525712" y="0"/>
                </a:lnTo>
                <a:lnTo>
                  <a:pt x="1715784" y="71919"/>
                </a:lnTo>
                <a:lnTo>
                  <a:pt x="1727053" y="136893"/>
                </a:lnTo>
                <a:lnTo>
                  <a:pt x="1736332" y="138701"/>
                </a:lnTo>
                <a:close/>
              </a:path>
            </a:pathLst>
          </a:custGeom>
          <a:solidFill>
            <a:schemeClr val="accent2">
              <a:lumMod val="75000"/>
              <a:alpha val="8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D148F31-1621-4391-AA80-80BD3046E968}"/>
              </a:ext>
            </a:extLst>
          </p:cNvPr>
          <p:cNvSpPr/>
          <p:nvPr/>
        </p:nvSpPr>
        <p:spPr>
          <a:xfrm>
            <a:off x="4916495" y="1850065"/>
            <a:ext cx="2466753" cy="2781477"/>
          </a:xfrm>
          <a:custGeom>
            <a:avLst/>
            <a:gdLst>
              <a:gd name="connsiteX0" fmla="*/ 148856 w 2441235"/>
              <a:gd name="connsiteY0" fmla="*/ 2083981 h 2781477"/>
              <a:gd name="connsiteX1" fmla="*/ 119085 w 2441235"/>
              <a:gd name="connsiteY1" fmla="*/ 1913860 h 2781477"/>
              <a:gd name="connsiteX2" fmla="*/ 0 w 2441235"/>
              <a:gd name="connsiteY2" fmla="*/ 1752246 h 2781477"/>
              <a:gd name="connsiteX3" fmla="*/ 51036 w 2441235"/>
              <a:gd name="connsiteY3" fmla="*/ 1386486 h 2781477"/>
              <a:gd name="connsiteX4" fmla="*/ 80807 w 2441235"/>
              <a:gd name="connsiteY4" fmla="*/ 1118545 h 2781477"/>
              <a:gd name="connsiteX5" fmla="*/ 119085 w 2441235"/>
              <a:gd name="connsiteY5" fmla="*/ 888882 h 2781477"/>
              <a:gd name="connsiteX6" fmla="*/ 148856 w 2441235"/>
              <a:gd name="connsiteY6" fmla="*/ 837846 h 2781477"/>
              <a:gd name="connsiteX7" fmla="*/ 208398 w 2441235"/>
              <a:gd name="connsiteY7" fmla="*/ 816580 h 2781477"/>
              <a:gd name="connsiteX8" fmla="*/ 297712 w 2441235"/>
              <a:gd name="connsiteY8" fmla="*/ 782556 h 2781477"/>
              <a:gd name="connsiteX9" fmla="*/ 476339 w 2441235"/>
              <a:gd name="connsiteY9" fmla="*/ 620941 h 2781477"/>
              <a:gd name="connsiteX10" fmla="*/ 552893 w 2441235"/>
              <a:gd name="connsiteY10" fmla="*/ 416796 h 2781477"/>
              <a:gd name="connsiteX11" fmla="*/ 620941 w 2441235"/>
              <a:gd name="connsiteY11" fmla="*/ 276447 h 2781477"/>
              <a:gd name="connsiteX12" fmla="*/ 693243 w 2441235"/>
              <a:gd name="connsiteY12" fmla="*/ 114832 h 2781477"/>
              <a:gd name="connsiteX13" fmla="*/ 922906 w 2441235"/>
              <a:gd name="connsiteY13" fmla="*/ 106326 h 2781477"/>
              <a:gd name="connsiteX14" fmla="*/ 1148316 w 2441235"/>
              <a:gd name="connsiteY14" fmla="*/ 0 h 2781477"/>
              <a:gd name="connsiteX15" fmla="*/ 1280160 w 2441235"/>
              <a:gd name="connsiteY15" fmla="*/ 110579 h 2781477"/>
              <a:gd name="connsiteX16" fmla="*/ 1105786 w 2441235"/>
              <a:gd name="connsiteY16" fmla="*/ 421049 h 2781477"/>
              <a:gd name="connsiteX17" fmla="*/ 1046244 w 2441235"/>
              <a:gd name="connsiteY17" fmla="*/ 548640 h 2781477"/>
              <a:gd name="connsiteX18" fmla="*/ 1037738 w 2441235"/>
              <a:gd name="connsiteY18" fmla="*/ 659219 h 2781477"/>
              <a:gd name="connsiteX19" fmla="*/ 999460 w 2441235"/>
              <a:gd name="connsiteY19" fmla="*/ 799568 h 2781477"/>
              <a:gd name="connsiteX20" fmla="*/ 961183 w 2441235"/>
              <a:gd name="connsiteY20" fmla="*/ 820833 h 2781477"/>
              <a:gd name="connsiteX21" fmla="*/ 880376 w 2441235"/>
              <a:gd name="connsiteY21" fmla="*/ 863364 h 2781477"/>
              <a:gd name="connsiteX22" fmla="*/ 880376 w 2441235"/>
              <a:gd name="connsiteY22" fmla="*/ 931412 h 2781477"/>
              <a:gd name="connsiteX23" fmla="*/ 969689 w 2441235"/>
              <a:gd name="connsiteY23" fmla="*/ 961183 h 2781477"/>
              <a:gd name="connsiteX24" fmla="*/ 1059003 w 2441235"/>
              <a:gd name="connsiteY24" fmla="*/ 910147 h 2781477"/>
              <a:gd name="connsiteX25" fmla="*/ 1220618 w 2441235"/>
              <a:gd name="connsiteY25" fmla="*/ 825087 h 2781477"/>
              <a:gd name="connsiteX26" fmla="*/ 1441775 w 2441235"/>
              <a:gd name="connsiteY26" fmla="*/ 731520 h 2781477"/>
              <a:gd name="connsiteX27" fmla="*/ 1650173 w 2441235"/>
              <a:gd name="connsiteY27" fmla="*/ 723014 h 2781477"/>
              <a:gd name="connsiteX28" fmla="*/ 1960644 w 2441235"/>
              <a:gd name="connsiteY28" fmla="*/ 782556 h 2781477"/>
              <a:gd name="connsiteX29" fmla="*/ 2203066 w 2441235"/>
              <a:gd name="connsiteY29" fmla="*/ 880376 h 2781477"/>
              <a:gd name="connsiteX30" fmla="*/ 2385946 w 2441235"/>
              <a:gd name="connsiteY30" fmla="*/ 1033485 h 2781477"/>
              <a:gd name="connsiteX31" fmla="*/ 2441235 w 2441235"/>
              <a:gd name="connsiteY31" fmla="*/ 1237630 h 2781477"/>
              <a:gd name="connsiteX32" fmla="*/ 2258355 w 2441235"/>
              <a:gd name="connsiteY32" fmla="*/ 1582125 h 2781477"/>
              <a:gd name="connsiteX33" fmla="*/ 2037198 w 2441235"/>
              <a:gd name="connsiteY33" fmla="*/ 1560860 h 2781477"/>
              <a:gd name="connsiteX34" fmla="*/ 1845812 w 2441235"/>
              <a:gd name="connsiteY34" fmla="*/ 1794776 h 2781477"/>
              <a:gd name="connsiteX35" fmla="*/ 1671438 w 2441235"/>
              <a:gd name="connsiteY35" fmla="*/ 1794776 h 2781477"/>
              <a:gd name="connsiteX36" fmla="*/ 1586378 w 2441235"/>
              <a:gd name="connsiteY36" fmla="*/ 1896848 h 2781477"/>
              <a:gd name="connsiteX37" fmla="*/ 1492811 w 2441235"/>
              <a:gd name="connsiteY37" fmla="*/ 1973403 h 2781477"/>
              <a:gd name="connsiteX38" fmla="*/ 1497064 w 2441235"/>
              <a:gd name="connsiteY38" fmla="*/ 2071222 h 2781477"/>
              <a:gd name="connsiteX39" fmla="*/ 1650173 w 2441235"/>
              <a:gd name="connsiteY39" fmla="*/ 2160536 h 2781477"/>
              <a:gd name="connsiteX40" fmla="*/ 1654426 w 2441235"/>
              <a:gd name="connsiteY40" fmla="*/ 2373187 h 2781477"/>
              <a:gd name="connsiteX41" fmla="*/ 1692703 w 2441235"/>
              <a:gd name="connsiteY41" fmla="*/ 2530549 h 2781477"/>
              <a:gd name="connsiteX42" fmla="*/ 1722474 w 2441235"/>
              <a:gd name="connsiteY42" fmla="*/ 2607103 h 2781477"/>
              <a:gd name="connsiteX43" fmla="*/ 1501317 w 2441235"/>
              <a:gd name="connsiteY43" fmla="*/ 2743200 h 2781477"/>
              <a:gd name="connsiteX44" fmla="*/ 1152569 w 2441235"/>
              <a:gd name="connsiteY44" fmla="*/ 2781477 h 2781477"/>
              <a:gd name="connsiteX45" fmla="*/ 982448 w 2441235"/>
              <a:gd name="connsiteY45" fmla="*/ 2670899 h 2781477"/>
              <a:gd name="connsiteX46" fmla="*/ 863364 w 2441235"/>
              <a:gd name="connsiteY46" fmla="*/ 2415717 h 2781477"/>
              <a:gd name="connsiteX47" fmla="*/ 876123 w 2441235"/>
              <a:gd name="connsiteY47" fmla="*/ 2317898 h 2781477"/>
              <a:gd name="connsiteX48" fmla="*/ 850605 w 2441235"/>
              <a:gd name="connsiteY48" fmla="*/ 2215825 h 2781477"/>
              <a:gd name="connsiteX49" fmla="*/ 859111 w 2441235"/>
              <a:gd name="connsiteY49" fmla="*/ 2118006 h 2781477"/>
              <a:gd name="connsiteX50" fmla="*/ 769797 w 2441235"/>
              <a:gd name="connsiteY50" fmla="*/ 2049957 h 2781477"/>
              <a:gd name="connsiteX51" fmla="*/ 510363 w 2441235"/>
              <a:gd name="connsiteY51" fmla="*/ 2037198 h 2781477"/>
              <a:gd name="connsiteX52" fmla="*/ 310471 w 2441235"/>
              <a:gd name="connsiteY52" fmla="*/ 2066969 h 2781477"/>
              <a:gd name="connsiteX53" fmla="*/ 148856 w 2441235"/>
              <a:gd name="connsiteY53" fmla="*/ 2083981 h 2781477"/>
              <a:gd name="connsiteX0" fmla="*/ 148856 w 2441235"/>
              <a:gd name="connsiteY0" fmla="*/ 2083981 h 2781477"/>
              <a:gd name="connsiteX1" fmla="*/ 119085 w 2441235"/>
              <a:gd name="connsiteY1" fmla="*/ 1913860 h 2781477"/>
              <a:gd name="connsiteX2" fmla="*/ 0 w 2441235"/>
              <a:gd name="connsiteY2" fmla="*/ 1752246 h 2781477"/>
              <a:gd name="connsiteX3" fmla="*/ 51036 w 2441235"/>
              <a:gd name="connsiteY3" fmla="*/ 1386486 h 2781477"/>
              <a:gd name="connsiteX4" fmla="*/ 80807 w 2441235"/>
              <a:gd name="connsiteY4" fmla="*/ 1118545 h 2781477"/>
              <a:gd name="connsiteX5" fmla="*/ 119085 w 2441235"/>
              <a:gd name="connsiteY5" fmla="*/ 888882 h 2781477"/>
              <a:gd name="connsiteX6" fmla="*/ 148856 w 2441235"/>
              <a:gd name="connsiteY6" fmla="*/ 837846 h 2781477"/>
              <a:gd name="connsiteX7" fmla="*/ 208398 w 2441235"/>
              <a:gd name="connsiteY7" fmla="*/ 816580 h 2781477"/>
              <a:gd name="connsiteX8" fmla="*/ 297712 w 2441235"/>
              <a:gd name="connsiteY8" fmla="*/ 782556 h 2781477"/>
              <a:gd name="connsiteX9" fmla="*/ 476339 w 2441235"/>
              <a:gd name="connsiteY9" fmla="*/ 620941 h 2781477"/>
              <a:gd name="connsiteX10" fmla="*/ 552893 w 2441235"/>
              <a:gd name="connsiteY10" fmla="*/ 416796 h 2781477"/>
              <a:gd name="connsiteX11" fmla="*/ 620941 w 2441235"/>
              <a:gd name="connsiteY11" fmla="*/ 276447 h 2781477"/>
              <a:gd name="connsiteX12" fmla="*/ 693243 w 2441235"/>
              <a:gd name="connsiteY12" fmla="*/ 114832 h 2781477"/>
              <a:gd name="connsiteX13" fmla="*/ 922906 w 2441235"/>
              <a:gd name="connsiteY13" fmla="*/ 106326 h 2781477"/>
              <a:gd name="connsiteX14" fmla="*/ 1148316 w 2441235"/>
              <a:gd name="connsiteY14" fmla="*/ 0 h 2781477"/>
              <a:gd name="connsiteX15" fmla="*/ 1280160 w 2441235"/>
              <a:gd name="connsiteY15" fmla="*/ 110579 h 2781477"/>
              <a:gd name="connsiteX16" fmla="*/ 1105786 w 2441235"/>
              <a:gd name="connsiteY16" fmla="*/ 421049 h 2781477"/>
              <a:gd name="connsiteX17" fmla="*/ 1046244 w 2441235"/>
              <a:gd name="connsiteY17" fmla="*/ 548640 h 2781477"/>
              <a:gd name="connsiteX18" fmla="*/ 1037738 w 2441235"/>
              <a:gd name="connsiteY18" fmla="*/ 659219 h 2781477"/>
              <a:gd name="connsiteX19" fmla="*/ 999460 w 2441235"/>
              <a:gd name="connsiteY19" fmla="*/ 799568 h 2781477"/>
              <a:gd name="connsiteX20" fmla="*/ 961183 w 2441235"/>
              <a:gd name="connsiteY20" fmla="*/ 820833 h 2781477"/>
              <a:gd name="connsiteX21" fmla="*/ 880376 w 2441235"/>
              <a:gd name="connsiteY21" fmla="*/ 863364 h 2781477"/>
              <a:gd name="connsiteX22" fmla="*/ 880376 w 2441235"/>
              <a:gd name="connsiteY22" fmla="*/ 931412 h 2781477"/>
              <a:gd name="connsiteX23" fmla="*/ 969689 w 2441235"/>
              <a:gd name="connsiteY23" fmla="*/ 961183 h 2781477"/>
              <a:gd name="connsiteX24" fmla="*/ 1059003 w 2441235"/>
              <a:gd name="connsiteY24" fmla="*/ 910147 h 2781477"/>
              <a:gd name="connsiteX25" fmla="*/ 1220618 w 2441235"/>
              <a:gd name="connsiteY25" fmla="*/ 825087 h 2781477"/>
              <a:gd name="connsiteX26" fmla="*/ 1441775 w 2441235"/>
              <a:gd name="connsiteY26" fmla="*/ 731520 h 2781477"/>
              <a:gd name="connsiteX27" fmla="*/ 1650173 w 2441235"/>
              <a:gd name="connsiteY27" fmla="*/ 723014 h 2781477"/>
              <a:gd name="connsiteX28" fmla="*/ 1960644 w 2441235"/>
              <a:gd name="connsiteY28" fmla="*/ 782556 h 2781477"/>
              <a:gd name="connsiteX29" fmla="*/ 2203066 w 2441235"/>
              <a:gd name="connsiteY29" fmla="*/ 880376 h 2781477"/>
              <a:gd name="connsiteX30" fmla="*/ 2385946 w 2441235"/>
              <a:gd name="connsiteY30" fmla="*/ 1033485 h 2781477"/>
              <a:gd name="connsiteX31" fmla="*/ 2441235 w 2441235"/>
              <a:gd name="connsiteY31" fmla="*/ 1237630 h 2781477"/>
              <a:gd name="connsiteX32" fmla="*/ 2258355 w 2441235"/>
              <a:gd name="connsiteY32" fmla="*/ 1582125 h 2781477"/>
              <a:gd name="connsiteX33" fmla="*/ 2037198 w 2441235"/>
              <a:gd name="connsiteY33" fmla="*/ 1560860 h 2781477"/>
              <a:gd name="connsiteX34" fmla="*/ 1845812 w 2441235"/>
              <a:gd name="connsiteY34" fmla="*/ 1794776 h 2781477"/>
              <a:gd name="connsiteX35" fmla="*/ 1671438 w 2441235"/>
              <a:gd name="connsiteY35" fmla="*/ 1794776 h 2781477"/>
              <a:gd name="connsiteX36" fmla="*/ 1586378 w 2441235"/>
              <a:gd name="connsiteY36" fmla="*/ 1896848 h 2781477"/>
              <a:gd name="connsiteX37" fmla="*/ 1492811 w 2441235"/>
              <a:gd name="connsiteY37" fmla="*/ 1973403 h 2781477"/>
              <a:gd name="connsiteX38" fmla="*/ 1497064 w 2441235"/>
              <a:gd name="connsiteY38" fmla="*/ 2071222 h 2781477"/>
              <a:gd name="connsiteX39" fmla="*/ 1650173 w 2441235"/>
              <a:gd name="connsiteY39" fmla="*/ 2160536 h 2781477"/>
              <a:gd name="connsiteX40" fmla="*/ 1654426 w 2441235"/>
              <a:gd name="connsiteY40" fmla="*/ 2373187 h 2781477"/>
              <a:gd name="connsiteX41" fmla="*/ 1692703 w 2441235"/>
              <a:gd name="connsiteY41" fmla="*/ 2530549 h 2781477"/>
              <a:gd name="connsiteX42" fmla="*/ 1722474 w 2441235"/>
              <a:gd name="connsiteY42" fmla="*/ 2607103 h 2781477"/>
              <a:gd name="connsiteX43" fmla="*/ 1501317 w 2441235"/>
              <a:gd name="connsiteY43" fmla="*/ 2743200 h 2781477"/>
              <a:gd name="connsiteX44" fmla="*/ 1152569 w 2441235"/>
              <a:gd name="connsiteY44" fmla="*/ 2781477 h 2781477"/>
              <a:gd name="connsiteX45" fmla="*/ 982448 w 2441235"/>
              <a:gd name="connsiteY45" fmla="*/ 2670899 h 2781477"/>
              <a:gd name="connsiteX46" fmla="*/ 863364 w 2441235"/>
              <a:gd name="connsiteY46" fmla="*/ 2415717 h 2781477"/>
              <a:gd name="connsiteX47" fmla="*/ 876123 w 2441235"/>
              <a:gd name="connsiteY47" fmla="*/ 2317898 h 2781477"/>
              <a:gd name="connsiteX48" fmla="*/ 850605 w 2441235"/>
              <a:gd name="connsiteY48" fmla="*/ 2215825 h 2781477"/>
              <a:gd name="connsiteX49" fmla="*/ 859111 w 2441235"/>
              <a:gd name="connsiteY49" fmla="*/ 2118006 h 2781477"/>
              <a:gd name="connsiteX50" fmla="*/ 752785 w 2441235"/>
              <a:gd name="connsiteY50" fmla="*/ 2071222 h 2781477"/>
              <a:gd name="connsiteX51" fmla="*/ 510363 w 2441235"/>
              <a:gd name="connsiteY51" fmla="*/ 2037198 h 2781477"/>
              <a:gd name="connsiteX52" fmla="*/ 310471 w 2441235"/>
              <a:gd name="connsiteY52" fmla="*/ 2066969 h 2781477"/>
              <a:gd name="connsiteX53" fmla="*/ 148856 w 2441235"/>
              <a:gd name="connsiteY53" fmla="*/ 2083981 h 2781477"/>
              <a:gd name="connsiteX0" fmla="*/ 148856 w 2441235"/>
              <a:gd name="connsiteY0" fmla="*/ 2083981 h 2781477"/>
              <a:gd name="connsiteX1" fmla="*/ 119085 w 2441235"/>
              <a:gd name="connsiteY1" fmla="*/ 1913860 h 2781477"/>
              <a:gd name="connsiteX2" fmla="*/ 0 w 2441235"/>
              <a:gd name="connsiteY2" fmla="*/ 1752246 h 2781477"/>
              <a:gd name="connsiteX3" fmla="*/ 51036 w 2441235"/>
              <a:gd name="connsiteY3" fmla="*/ 1386486 h 2781477"/>
              <a:gd name="connsiteX4" fmla="*/ 110578 w 2441235"/>
              <a:gd name="connsiteY4" fmla="*/ 1131304 h 2781477"/>
              <a:gd name="connsiteX5" fmla="*/ 119085 w 2441235"/>
              <a:gd name="connsiteY5" fmla="*/ 888882 h 2781477"/>
              <a:gd name="connsiteX6" fmla="*/ 148856 w 2441235"/>
              <a:gd name="connsiteY6" fmla="*/ 837846 h 2781477"/>
              <a:gd name="connsiteX7" fmla="*/ 208398 w 2441235"/>
              <a:gd name="connsiteY7" fmla="*/ 816580 h 2781477"/>
              <a:gd name="connsiteX8" fmla="*/ 297712 w 2441235"/>
              <a:gd name="connsiteY8" fmla="*/ 782556 h 2781477"/>
              <a:gd name="connsiteX9" fmla="*/ 476339 w 2441235"/>
              <a:gd name="connsiteY9" fmla="*/ 620941 h 2781477"/>
              <a:gd name="connsiteX10" fmla="*/ 552893 w 2441235"/>
              <a:gd name="connsiteY10" fmla="*/ 416796 h 2781477"/>
              <a:gd name="connsiteX11" fmla="*/ 620941 w 2441235"/>
              <a:gd name="connsiteY11" fmla="*/ 276447 h 2781477"/>
              <a:gd name="connsiteX12" fmla="*/ 693243 w 2441235"/>
              <a:gd name="connsiteY12" fmla="*/ 114832 h 2781477"/>
              <a:gd name="connsiteX13" fmla="*/ 922906 w 2441235"/>
              <a:gd name="connsiteY13" fmla="*/ 106326 h 2781477"/>
              <a:gd name="connsiteX14" fmla="*/ 1148316 w 2441235"/>
              <a:gd name="connsiteY14" fmla="*/ 0 h 2781477"/>
              <a:gd name="connsiteX15" fmla="*/ 1280160 w 2441235"/>
              <a:gd name="connsiteY15" fmla="*/ 110579 h 2781477"/>
              <a:gd name="connsiteX16" fmla="*/ 1105786 w 2441235"/>
              <a:gd name="connsiteY16" fmla="*/ 421049 h 2781477"/>
              <a:gd name="connsiteX17" fmla="*/ 1046244 w 2441235"/>
              <a:gd name="connsiteY17" fmla="*/ 548640 h 2781477"/>
              <a:gd name="connsiteX18" fmla="*/ 1037738 w 2441235"/>
              <a:gd name="connsiteY18" fmla="*/ 659219 h 2781477"/>
              <a:gd name="connsiteX19" fmla="*/ 999460 w 2441235"/>
              <a:gd name="connsiteY19" fmla="*/ 799568 h 2781477"/>
              <a:gd name="connsiteX20" fmla="*/ 961183 w 2441235"/>
              <a:gd name="connsiteY20" fmla="*/ 820833 h 2781477"/>
              <a:gd name="connsiteX21" fmla="*/ 880376 w 2441235"/>
              <a:gd name="connsiteY21" fmla="*/ 863364 h 2781477"/>
              <a:gd name="connsiteX22" fmla="*/ 880376 w 2441235"/>
              <a:gd name="connsiteY22" fmla="*/ 931412 h 2781477"/>
              <a:gd name="connsiteX23" fmla="*/ 969689 w 2441235"/>
              <a:gd name="connsiteY23" fmla="*/ 961183 h 2781477"/>
              <a:gd name="connsiteX24" fmla="*/ 1059003 w 2441235"/>
              <a:gd name="connsiteY24" fmla="*/ 910147 h 2781477"/>
              <a:gd name="connsiteX25" fmla="*/ 1220618 w 2441235"/>
              <a:gd name="connsiteY25" fmla="*/ 825087 h 2781477"/>
              <a:gd name="connsiteX26" fmla="*/ 1441775 w 2441235"/>
              <a:gd name="connsiteY26" fmla="*/ 731520 h 2781477"/>
              <a:gd name="connsiteX27" fmla="*/ 1650173 w 2441235"/>
              <a:gd name="connsiteY27" fmla="*/ 723014 h 2781477"/>
              <a:gd name="connsiteX28" fmla="*/ 1960644 w 2441235"/>
              <a:gd name="connsiteY28" fmla="*/ 782556 h 2781477"/>
              <a:gd name="connsiteX29" fmla="*/ 2203066 w 2441235"/>
              <a:gd name="connsiteY29" fmla="*/ 880376 h 2781477"/>
              <a:gd name="connsiteX30" fmla="*/ 2385946 w 2441235"/>
              <a:gd name="connsiteY30" fmla="*/ 1033485 h 2781477"/>
              <a:gd name="connsiteX31" fmla="*/ 2441235 w 2441235"/>
              <a:gd name="connsiteY31" fmla="*/ 1237630 h 2781477"/>
              <a:gd name="connsiteX32" fmla="*/ 2258355 w 2441235"/>
              <a:gd name="connsiteY32" fmla="*/ 1582125 h 2781477"/>
              <a:gd name="connsiteX33" fmla="*/ 2037198 w 2441235"/>
              <a:gd name="connsiteY33" fmla="*/ 1560860 h 2781477"/>
              <a:gd name="connsiteX34" fmla="*/ 1845812 w 2441235"/>
              <a:gd name="connsiteY34" fmla="*/ 1794776 h 2781477"/>
              <a:gd name="connsiteX35" fmla="*/ 1671438 w 2441235"/>
              <a:gd name="connsiteY35" fmla="*/ 1794776 h 2781477"/>
              <a:gd name="connsiteX36" fmla="*/ 1586378 w 2441235"/>
              <a:gd name="connsiteY36" fmla="*/ 1896848 h 2781477"/>
              <a:gd name="connsiteX37" fmla="*/ 1492811 w 2441235"/>
              <a:gd name="connsiteY37" fmla="*/ 1973403 h 2781477"/>
              <a:gd name="connsiteX38" fmla="*/ 1497064 w 2441235"/>
              <a:gd name="connsiteY38" fmla="*/ 2071222 h 2781477"/>
              <a:gd name="connsiteX39" fmla="*/ 1650173 w 2441235"/>
              <a:gd name="connsiteY39" fmla="*/ 2160536 h 2781477"/>
              <a:gd name="connsiteX40" fmla="*/ 1654426 w 2441235"/>
              <a:gd name="connsiteY40" fmla="*/ 2373187 h 2781477"/>
              <a:gd name="connsiteX41" fmla="*/ 1692703 w 2441235"/>
              <a:gd name="connsiteY41" fmla="*/ 2530549 h 2781477"/>
              <a:gd name="connsiteX42" fmla="*/ 1722474 w 2441235"/>
              <a:gd name="connsiteY42" fmla="*/ 2607103 h 2781477"/>
              <a:gd name="connsiteX43" fmla="*/ 1501317 w 2441235"/>
              <a:gd name="connsiteY43" fmla="*/ 2743200 h 2781477"/>
              <a:gd name="connsiteX44" fmla="*/ 1152569 w 2441235"/>
              <a:gd name="connsiteY44" fmla="*/ 2781477 h 2781477"/>
              <a:gd name="connsiteX45" fmla="*/ 982448 w 2441235"/>
              <a:gd name="connsiteY45" fmla="*/ 2670899 h 2781477"/>
              <a:gd name="connsiteX46" fmla="*/ 863364 w 2441235"/>
              <a:gd name="connsiteY46" fmla="*/ 2415717 h 2781477"/>
              <a:gd name="connsiteX47" fmla="*/ 876123 w 2441235"/>
              <a:gd name="connsiteY47" fmla="*/ 2317898 h 2781477"/>
              <a:gd name="connsiteX48" fmla="*/ 850605 w 2441235"/>
              <a:gd name="connsiteY48" fmla="*/ 2215825 h 2781477"/>
              <a:gd name="connsiteX49" fmla="*/ 859111 w 2441235"/>
              <a:gd name="connsiteY49" fmla="*/ 2118006 h 2781477"/>
              <a:gd name="connsiteX50" fmla="*/ 752785 w 2441235"/>
              <a:gd name="connsiteY50" fmla="*/ 2071222 h 2781477"/>
              <a:gd name="connsiteX51" fmla="*/ 510363 w 2441235"/>
              <a:gd name="connsiteY51" fmla="*/ 2037198 h 2781477"/>
              <a:gd name="connsiteX52" fmla="*/ 310471 w 2441235"/>
              <a:gd name="connsiteY52" fmla="*/ 2066969 h 2781477"/>
              <a:gd name="connsiteX53" fmla="*/ 148856 w 2441235"/>
              <a:gd name="connsiteY53" fmla="*/ 2083981 h 2781477"/>
              <a:gd name="connsiteX0" fmla="*/ 148856 w 2441235"/>
              <a:gd name="connsiteY0" fmla="*/ 2083981 h 2781477"/>
              <a:gd name="connsiteX1" fmla="*/ 119085 w 2441235"/>
              <a:gd name="connsiteY1" fmla="*/ 1913860 h 2781477"/>
              <a:gd name="connsiteX2" fmla="*/ 0 w 2441235"/>
              <a:gd name="connsiteY2" fmla="*/ 1752246 h 2781477"/>
              <a:gd name="connsiteX3" fmla="*/ 85060 w 2441235"/>
              <a:gd name="connsiteY3" fmla="*/ 1394992 h 2781477"/>
              <a:gd name="connsiteX4" fmla="*/ 110578 w 2441235"/>
              <a:gd name="connsiteY4" fmla="*/ 1131304 h 2781477"/>
              <a:gd name="connsiteX5" fmla="*/ 119085 w 2441235"/>
              <a:gd name="connsiteY5" fmla="*/ 888882 h 2781477"/>
              <a:gd name="connsiteX6" fmla="*/ 148856 w 2441235"/>
              <a:gd name="connsiteY6" fmla="*/ 837846 h 2781477"/>
              <a:gd name="connsiteX7" fmla="*/ 208398 w 2441235"/>
              <a:gd name="connsiteY7" fmla="*/ 816580 h 2781477"/>
              <a:gd name="connsiteX8" fmla="*/ 297712 w 2441235"/>
              <a:gd name="connsiteY8" fmla="*/ 782556 h 2781477"/>
              <a:gd name="connsiteX9" fmla="*/ 476339 w 2441235"/>
              <a:gd name="connsiteY9" fmla="*/ 620941 h 2781477"/>
              <a:gd name="connsiteX10" fmla="*/ 552893 w 2441235"/>
              <a:gd name="connsiteY10" fmla="*/ 416796 h 2781477"/>
              <a:gd name="connsiteX11" fmla="*/ 620941 w 2441235"/>
              <a:gd name="connsiteY11" fmla="*/ 276447 h 2781477"/>
              <a:gd name="connsiteX12" fmla="*/ 693243 w 2441235"/>
              <a:gd name="connsiteY12" fmla="*/ 114832 h 2781477"/>
              <a:gd name="connsiteX13" fmla="*/ 922906 w 2441235"/>
              <a:gd name="connsiteY13" fmla="*/ 106326 h 2781477"/>
              <a:gd name="connsiteX14" fmla="*/ 1148316 w 2441235"/>
              <a:gd name="connsiteY14" fmla="*/ 0 h 2781477"/>
              <a:gd name="connsiteX15" fmla="*/ 1280160 w 2441235"/>
              <a:gd name="connsiteY15" fmla="*/ 110579 h 2781477"/>
              <a:gd name="connsiteX16" fmla="*/ 1105786 w 2441235"/>
              <a:gd name="connsiteY16" fmla="*/ 421049 h 2781477"/>
              <a:gd name="connsiteX17" fmla="*/ 1046244 w 2441235"/>
              <a:gd name="connsiteY17" fmla="*/ 548640 h 2781477"/>
              <a:gd name="connsiteX18" fmla="*/ 1037738 w 2441235"/>
              <a:gd name="connsiteY18" fmla="*/ 659219 h 2781477"/>
              <a:gd name="connsiteX19" fmla="*/ 999460 w 2441235"/>
              <a:gd name="connsiteY19" fmla="*/ 799568 h 2781477"/>
              <a:gd name="connsiteX20" fmla="*/ 961183 w 2441235"/>
              <a:gd name="connsiteY20" fmla="*/ 820833 h 2781477"/>
              <a:gd name="connsiteX21" fmla="*/ 880376 w 2441235"/>
              <a:gd name="connsiteY21" fmla="*/ 863364 h 2781477"/>
              <a:gd name="connsiteX22" fmla="*/ 880376 w 2441235"/>
              <a:gd name="connsiteY22" fmla="*/ 931412 h 2781477"/>
              <a:gd name="connsiteX23" fmla="*/ 969689 w 2441235"/>
              <a:gd name="connsiteY23" fmla="*/ 961183 h 2781477"/>
              <a:gd name="connsiteX24" fmla="*/ 1059003 w 2441235"/>
              <a:gd name="connsiteY24" fmla="*/ 910147 h 2781477"/>
              <a:gd name="connsiteX25" fmla="*/ 1220618 w 2441235"/>
              <a:gd name="connsiteY25" fmla="*/ 825087 h 2781477"/>
              <a:gd name="connsiteX26" fmla="*/ 1441775 w 2441235"/>
              <a:gd name="connsiteY26" fmla="*/ 731520 h 2781477"/>
              <a:gd name="connsiteX27" fmla="*/ 1650173 w 2441235"/>
              <a:gd name="connsiteY27" fmla="*/ 723014 h 2781477"/>
              <a:gd name="connsiteX28" fmla="*/ 1960644 w 2441235"/>
              <a:gd name="connsiteY28" fmla="*/ 782556 h 2781477"/>
              <a:gd name="connsiteX29" fmla="*/ 2203066 w 2441235"/>
              <a:gd name="connsiteY29" fmla="*/ 880376 h 2781477"/>
              <a:gd name="connsiteX30" fmla="*/ 2385946 w 2441235"/>
              <a:gd name="connsiteY30" fmla="*/ 1033485 h 2781477"/>
              <a:gd name="connsiteX31" fmla="*/ 2441235 w 2441235"/>
              <a:gd name="connsiteY31" fmla="*/ 1237630 h 2781477"/>
              <a:gd name="connsiteX32" fmla="*/ 2258355 w 2441235"/>
              <a:gd name="connsiteY32" fmla="*/ 1582125 h 2781477"/>
              <a:gd name="connsiteX33" fmla="*/ 2037198 w 2441235"/>
              <a:gd name="connsiteY33" fmla="*/ 1560860 h 2781477"/>
              <a:gd name="connsiteX34" fmla="*/ 1845812 w 2441235"/>
              <a:gd name="connsiteY34" fmla="*/ 1794776 h 2781477"/>
              <a:gd name="connsiteX35" fmla="*/ 1671438 w 2441235"/>
              <a:gd name="connsiteY35" fmla="*/ 1794776 h 2781477"/>
              <a:gd name="connsiteX36" fmla="*/ 1586378 w 2441235"/>
              <a:gd name="connsiteY36" fmla="*/ 1896848 h 2781477"/>
              <a:gd name="connsiteX37" fmla="*/ 1492811 w 2441235"/>
              <a:gd name="connsiteY37" fmla="*/ 1973403 h 2781477"/>
              <a:gd name="connsiteX38" fmla="*/ 1497064 w 2441235"/>
              <a:gd name="connsiteY38" fmla="*/ 2071222 h 2781477"/>
              <a:gd name="connsiteX39" fmla="*/ 1650173 w 2441235"/>
              <a:gd name="connsiteY39" fmla="*/ 2160536 h 2781477"/>
              <a:gd name="connsiteX40" fmla="*/ 1654426 w 2441235"/>
              <a:gd name="connsiteY40" fmla="*/ 2373187 h 2781477"/>
              <a:gd name="connsiteX41" fmla="*/ 1692703 w 2441235"/>
              <a:gd name="connsiteY41" fmla="*/ 2530549 h 2781477"/>
              <a:gd name="connsiteX42" fmla="*/ 1722474 w 2441235"/>
              <a:gd name="connsiteY42" fmla="*/ 2607103 h 2781477"/>
              <a:gd name="connsiteX43" fmla="*/ 1501317 w 2441235"/>
              <a:gd name="connsiteY43" fmla="*/ 2743200 h 2781477"/>
              <a:gd name="connsiteX44" fmla="*/ 1152569 w 2441235"/>
              <a:gd name="connsiteY44" fmla="*/ 2781477 h 2781477"/>
              <a:gd name="connsiteX45" fmla="*/ 982448 w 2441235"/>
              <a:gd name="connsiteY45" fmla="*/ 2670899 h 2781477"/>
              <a:gd name="connsiteX46" fmla="*/ 863364 w 2441235"/>
              <a:gd name="connsiteY46" fmla="*/ 2415717 h 2781477"/>
              <a:gd name="connsiteX47" fmla="*/ 876123 w 2441235"/>
              <a:gd name="connsiteY47" fmla="*/ 2317898 h 2781477"/>
              <a:gd name="connsiteX48" fmla="*/ 850605 w 2441235"/>
              <a:gd name="connsiteY48" fmla="*/ 2215825 h 2781477"/>
              <a:gd name="connsiteX49" fmla="*/ 859111 w 2441235"/>
              <a:gd name="connsiteY49" fmla="*/ 2118006 h 2781477"/>
              <a:gd name="connsiteX50" fmla="*/ 752785 w 2441235"/>
              <a:gd name="connsiteY50" fmla="*/ 2071222 h 2781477"/>
              <a:gd name="connsiteX51" fmla="*/ 510363 w 2441235"/>
              <a:gd name="connsiteY51" fmla="*/ 2037198 h 2781477"/>
              <a:gd name="connsiteX52" fmla="*/ 310471 w 2441235"/>
              <a:gd name="connsiteY52" fmla="*/ 2066969 h 2781477"/>
              <a:gd name="connsiteX53" fmla="*/ 148856 w 2441235"/>
              <a:gd name="connsiteY53" fmla="*/ 2083981 h 2781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441235" h="2781477">
                <a:moveTo>
                  <a:pt x="148856" y="2083981"/>
                </a:moveTo>
                <a:lnTo>
                  <a:pt x="119085" y="1913860"/>
                </a:lnTo>
                <a:lnTo>
                  <a:pt x="0" y="1752246"/>
                </a:lnTo>
                <a:lnTo>
                  <a:pt x="85060" y="1394992"/>
                </a:lnTo>
                <a:lnTo>
                  <a:pt x="110578" y="1131304"/>
                </a:lnTo>
                <a:lnTo>
                  <a:pt x="119085" y="888882"/>
                </a:lnTo>
                <a:lnTo>
                  <a:pt x="148856" y="837846"/>
                </a:lnTo>
                <a:lnTo>
                  <a:pt x="208398" y="816580"/>
                </a:lnTo>
                <a:lnTo>
                  <a:pt x="297712" y="782556"/>
                </a:lnTo>
                <a:lnTo>
                  <a:pt x="476339" y="620941"/>
                </a:lnTo>
                <a:lnTo>
                  <a:pt x="552893" y="416796"/>
                </a:lnTo>
                <a:lnTo>
                  <a:pt x="620941" y="276447"/>
                </a:lnTo>
                <a:lnTo>
                  <a:pt x="693243" y="114832"/>
                </a:lnTo>
                <a:lnTo>
                  <a:pt x="922906" y="106326"/>
                </a:lnTo>
                <a:lnTo>
                  <a:pt x="1148316" y="0"/>
                </a:lnTo>
                <a:lnTo>
                  <a:pt x="1280160" y="110579"/>
                </a:lnTo>
                <a:lnTo>
                  <a:pt x="1105786" y="421049"/>
                </a:lnTo>
                <a:lnTo>
                  <a:pt x="1046244" y="548640"/>
                </a:lnTo>
                <a:lnTo>
                  <a:pt x="1037738" y="659219"/>
                </a:lnTo>
                <a:lnTo>
                  <a:pt x="999460" y="799568"/>
                </a:lnTo>
                <a:lnTo>
                  <a:pt x="961183" y="820833"/>
                </a:lnTo>
                <a:lnTo>
                  <a:pt x="880376" y="863364"/>
                </a:lnTo>
                <a:lnTo>
                  <a:pt x="880376" y="931412"/>
                </a:lnTo>
                <a:lnTo>
                  <a:pt x="969689" y="961183"/>
                </a:lnTo>
                <a:lnTo>
                  <a:pt x="1059003" y="910147"/>
                </a:lnTo>
                <a:lnTo>
                  <a:pt x="1220618" y="825087"/>
                </a:lnTo>
                <a:lnTo>
                  <a:pt x="1441775" y="731520"/>
                </a:lnTo>
                <a:lnTo>
                  <a:pt x="1650173" y="723014"/>
                </a:lnTo>
                <a:lnTo>
                  <a:pt x="1960644" y="782556"/>
                </a:lnTo>
                <a:lnTo>
                  <a:pt x="2203066" y="880376"/>
                </a:lnTo>
                <a:lnTo>
                  <a:pt x="2385946" y="1033485"/>
                </a:lnTo>
                <a:lnTo>
                  <a:pt x="2441235" y="1237630"/>
                </a:lnTo>
                <a:lnTo>
                  <a:pt x="2258355" y="1582125"/>
                </a:lnTo>
                <a:lnTo>
                  <a:pt x="2037198" y="1560860"/>
                </a:lnTo>
                <a:lnTo>
                  <a:pt x="1845812" y="1794776"/>
                </a:lnTo>
                <a:lnTo>
                  <a:pt x="1671438" y="1794776"/>
                </a:lnTo>
                <a:lnTo>
                  <a:pt x="1586378" y="1896848"/>
                </a:lnTo>
                <a:lnTo>
                  <a:pt x="1492811" y="1973403"/>
                </a:lnTo>
                <a:lnTo>
                  <a:pt x="1497064" y="2071222"/>
                </a:lnTo>
                <a:lnTo>
                  <a:pt x="1650173" y="2160536"/>
                </a:lnTo>
                <a:cubicBezTo>
                  <a:pt x="1651591" y="2231420"/>
                  <a:pt x="1653008" y="2302303"/>
                  <a:pt x="1654426" y="2373187"/>
                </a:cubicBezTo>
                <a:lnTo>
                  <a:pt x="1692703" y="2530549"/>
                </a:lnTo>
                <a:lnTo>
                  <a:pt x="1722474" y="2607103"/>
                </a:lnTo>
                <a:lnTo>
                  <a:pt x="1501317" y="2743200"/>
                </a:lnTo>
                <a:lnTo>
                  <a:pt x="1152569" y="2781477"/>
                </a:lnTo>
                <a:lnTo>
                  <a:pt x="982448" y="2670899"/>
                </a:lnTo>
                <a:lnTo>
                  <a:pt x="863364" y="2415717"/>
                </a:lnTo>
                <a:lnTo>
                  <a:pt x="876123" y="2317898"/>
                </a:lnTo>
                <a:lnTo>
                  <a:pt x="850605" y="2215825"/>
                </a:lnTo>
                <a:lnTo>
                  <a:pt x="859111" y="2118006"/>
                </a:lnTo>
                <a:lnTo>
                  <a:pt x="752785" y="2071222"/>
                </a:lnTo>
                <a:lnTo>
                  <a:pt x="510363" y="2037198"/>
                </a:lnTo>
                <a:lnTo>
                  <a:pt x="310471" y="2066969"/>
                </a:lnTo>
                <a:lnTo>
                  <a:pt x="148856" y="2083981"/>
                </a:lnTo>
                <a:close/>
              </a:path>
            </a:pathLst>
          </a:custGeom>
          <a:solidFill>
            <a:srgbClr val="548235">
              <a:alpha val="8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3F70D7-C322-4466-8D94-06037B5837F6}"/>
              </a:ext>
            </a:extLst>
          </p:cNvPr>
          <p:cNvSpPr txBox="1"/>
          <p:nvPr/>
        </p:nvSpPr>
        <p:spPr>
          <a:xfrm>
            <a:off x="5235472" y="2994128"/>
            <a:ext cx="1394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Israel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92CB2E-C856-4A07-BBBD-EC1411294DDB}"/>
              </a:ext>
            </a:extLst>
          </p:cNvPr>
          <p:cNvSpPr txBox="1"/>
          <p:nvPr/>
        </p:nvSpPr>
        <p:spPr>
          <a:xfrm>
            <a:off x="4294845" y="4817966"/>
            <a:ext cx="1394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Judah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5264BA-7E33-4714-819C-8D50AF501214}"/>
              </a:ext>
            </a:extLst>
          </p:cNvPr>
          <p:cNvSpPr txBox="1"/>
          <p:nvPr/>
        </p:nvSpPr>
        <p:spPr>
          <a:xfrm>
            <a:off x="6728283" y="1641666"/>
            <a:ext cx="1994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Assyrians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834E6DD-2C8C-46B8-BF67-3A5D5F8F6522}"/>
              </a:ext>
            </a:extLst>
          </p:cNvPr>
          <p:cNvSpPr/>
          <p:nvPr/>
        </p:nvSpPr>
        <p:spPr>
          <a:xfrm>
            <a:off x="5843654" y="2237090"/>
            <a:ext cx="693243" cy="774050"/>
          </a:xfrm>
          <a:custGeom>
            <a:avLst/>
            <a:gdLst>
              <a:gd name="connsiteX0" fmla="*/ 650713 w 650713"/>
              <a:gd name="connsiteY0" fmla="*/ 0 h 667725"/>
              <a:gd name="connsiteX1" fmla="*/ 267941 w 650713"/>
              <a:gd name="connsiteY1" fmla="*/ 212651 h 667725"/>
              <a:gd name="connsiteX2" fmla="*/ 0 w 650713"/>
              <a:gd name="connsiteY2" fmla="*/ 667725 h 66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0713" h="667725">
                <a:moveTo>
                  <a:pt x="650713" y="0"/>
                </a:moveTo>
                <a:cubicBezTo>
                  <a:pt x="513553" y="50682"/>
                  <a:pt x="376393" y="101364"/>
                  <a:pt x="267941" y="212651"/>
                </a:cubicBezTo>
                <a:cubicBezTo>
                  <a:pt x="159489" y="323938"/>
                  <a:pt x="79744" y="495831"/>
                  <a:pt x="0" y="667725"/>
                </a:cubicBezTo>
              </a:path>
            </a:pathLst>
          </a:custGeom>
          <a:noFill/>
          <a:ln w="101600" cap="rnd">
            <a:solidFill>
              <a:schemeClr val="bg1"/>
            </a:solidFill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2C6684-71EF-4A17-8EB1-1334C4E9DCF5}"/>
              </a:ext>
            </a:extLst>
          </p:cNvPr>
          <p:cNvSpPr txBox="1"/>
          <p:nvPr/>
        </p:nvSpPr>
        <p:spPr>
          <a:xfrm>
            <a:off x="6596441" y="2181801"/>
            <a:ext cx="1369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722 BC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DFB813-28DE-4A1C-A6E2-3744BEB373A4}"/>
              </a:ext>
            </a:extLst>
          </p:cNvPr>
          <p:cNvSpPr txBox="1"/>
          <p:nvPr/>
        </p:nvSpPr>
        <p:spPr>
          <a:xfrm>
            <a:off x="3339955" y="293320"/>
            <a:ext cx="5282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S Declaration" pitchFamily="2" charset="0"/>
              </a:rPr>
              <a:t>2:12-3:25</a:t>
            </a:r>
          </a:p>
        </p:txBody>
      </p:sp>
    </p:spTree>
    <p:extLst>
      <p:ext uri="{BB962C8B-B14F-4D97-AF65-F5344CB8AC3E}">
        <p14:creationId xmlns:p14="http://schemas.microsoft.com/office/powerpoint/2010/main" val="79740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9" grpId="0"/>
      <p:bldP spid="9" grpId="1"/>
      <p:bldP spid="11" grpId="0"/>
      <p:bldP spid="10" grpId="0"/>
      <p:bldP spid="12" grpId="0" animBg="1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6A3693-B9AE-4B46-B48E-F27E9770BD7B}"/>
              </a:ext>
            </a:extLst>
          </p:cNvPr>
          <p:cNvSpPr txBox="1"/>
          <p:nvPr/>
        </p:nvSpPr>
        <p:spPr>
          <a:xfrm>
            <a:off x="3339955" y="293320"/>
            <a:ext cx="5282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S Declaration" pitchFamily="2" charset="0"/>
              </a:rPr>
              <a:t>2:12-3:25</a:t>
            </a:r>
          </a:p>
        </p:txBody>
      </p:sp>
    </p:spTree>
    <p:extLst>
      <p:ext uri="{BB962C8B-B14F-4D97-AF65-F5344CB8AC3E}">
        <p14:creationId xmlns:p14="http://schemas.microsoft.com/office/powerpoint/2010/main" val="226932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484F1F-5543-4D2D-AB7F-1B7EC5CE671F}"/>
              </a:ext>
            </a:extLst>
          </p:cNvPr>
          <p:cNvSpPr txBox="1"/>
          <p:nvPr/>
        </p:nvSpPr>
        <p:spPr>
          <a:xfrm>
            <a:off x="3339955" y="293320"/>
            <a:ext cx="5282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S Declaration" pitchFamily="2" charset="0"/>
              </a:rPr>
              <a:t>2:12-3:25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BDA860-9426-43D2-8991-B6DB2F8A12BC}"/>
              </a:ext>
            </a:extLst>
          </p:cNvPr>
          <p:cNvSpPr txBox="1"/>
          <p:nvPr/>
        </p:nvSpPr>
        <p:spPr>
          <a:xfrm>
            <a:off x="420757" y="1345842"/>
            <a:ext cx="11389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Noph and Tahpanhes </a:t>
            </a:r>
            <a:r>
              <a:rPr lang="en-US" sz="3600" dirty="0">
                <a:solidFill>
                  <a:schemeClr val="bg1"/>
                </a:solidFill>
              </a:rPr>
              <a:t>~ Egypt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787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17E5B89-8848-485F-A0EB-137E4751FE0C}"/>
              </a:ext>
            </a:extLst>
          </p:cNvPr>
          <p:cNvSpPr txBox="1"/>
          <p:nvPr/>
        </p:nvSpPr>
        <p:spPr>
          <a:xfrm>
            <a:off x="425003" y="1345842"/>
            <a:ext cx="113849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1 John 1:9 ~ 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If we confess our sins, He is faithful and just to forgive us our sins and to cleanse us from all unrighteousness.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9DBDC5-BE9E-4B08-AAFE-A99D06D07048}"/>
              </a:ext>
            </a:extLst>
          </p:cNvPr>
          <p:cNvSpPr txBox="1"/>
          <p:nvPr/>
        </p:nvSpPr>
        <p:spPr>
          <a:xfrm>
            <a:off x="3339955" y="293320"/>
            <a:ext cx="5282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S Declaration" pitchFamily="2" charset="0"/>
              </a:rPr>
              <a:t>2:12-3:25</a:t>
            </a:r>
          </a:p>
        </p:txBody>
      </p:sp>
    </p:spTree>
    <p:extLst>
      <p:ext uri="{BB962C8B-B14F-4D97-AF65-F5344CB8AC3E}">
        <p14:creationId xmlns:p14="http://schemas.microsoft.com/office/powerpoint/2010/main" val="425545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0F0D0B-0D30-4B0C-A5CB-D1AB059F5313}"/>
              </a:ext>
            </a:extLst>
          </p:cNvPr>
          <p:cNvSpPr txBox="1"/>
          <p:nvPr/>
        </p:nvSpPr>
        <p:spPr>
          <a:xfrm>
            <a:off x="3339955" y="293320"/>
            <a:ext cx="5282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S Declaration" pitchFamily="2" charset="0"/>
              </a:rPr>
              <a:t>2:12-3:25</a:t>
            </a:r>
          </a:p>
        </p:txBody>
      </p:sp>
    </p:spTree>
    <p:extLst>
      <p:ext uri="{BB962C8B-B14F-4D97-AF65-F5344CB8AC3E}">
        <p14:creationId xmlns:p14="http://schemas.microsoft.com/office/powerpoint/2010/main" val="298628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17E5B89-8848-485F-A0EB-137E4751FE0C}"/>
              </a:ext>
            </a:extLst>
          </p:cNvPr>
          <p:cNvSpPr txBox="1"/>
          <p:nvPr/>
        </p:nvSpPr>
        <p:spPr>
          <a:xfrm>
            <a:off x="425003" y="1345842"/>
            <a:ext cx="11384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shepherds </a:t>
            </a:r>
            <a:r>
              <a:rPr lang="en-US" sz="36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ra`ah</a:t>
            </a: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– same as 2:8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9DBDC5-BE9E-4B08-AAFE-A99D06D07048}"/>
              </a:ext>
            </a:extLst>
          </p:cNvPr>
          <p:cNvSpPr txBox="1"/>
          <p:nvPr/>
        </p:nvSpPr>
        <p:spPr>
          <a:xfrm>
            <a:off x="3339955" y="293320"/>
            <a:ext cx="5282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S Declaration" pitchFamily="2" charset="0"/>
              </a:rPr>
              <a:t>2:12-3:25</a:t>
            </a:r>
          </a:p>
        </p:txBody>
      </p:sp>
    </p:spTree>
    <p:extLst>
      <p:ext uri="{BB962C8B-B14F-4D97-AF65-F5344CB8AC3E}">
        <p14:creationId xmlns:p14="http://schemas.microsoft.com/office/powerpoint/2010/main" val="244722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0F0D0B-0D30-4B0C-A5CB-D1AB059F5313}"/>
              </a:ext>
            </a:extLst>
          </p:cNvPr>
          <p:cNvSpPr txBox="1"/>
          <p:nvPr/>
        </p:nvSpPr>
        <p:spPr>
          <a:xfrm>
            <a:off x="3339955" y="293320"/>
            <a:ext cx="5282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S Declaration" pitchFamily="2" charset="0"/>
              </a:rPr>
              <a:t>2:12-3:25</a:t>
            </a:r>
          </a:p>
        </p:txBody>
      </p:sp>
    </p:spTree>
    <p:extLst>
      <p:ext uri="{BB962C8B-B14F-4D97-AF65-F5344CB8AC3E}">
        <p14:creationId xmlns:p14="http://schemas.microsoft.com/office/powerpoint/2010/main" val="116795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17E5B89-8848-485F-A0EB-137E4751FE0C}"/>
              </a:ext>
            </a:extLst>
          </p:cNvPr>
          <p:cNvSpPr txBox="1"/>
          <p:nvPr/>
        </p:nvSpPr>
        <p:spPr>
          <a:xfrm>
            <a:off x="425003" y="1345842"/>
            <a:ext cx="113849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algn="just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Zech. 12:10 ~ </a:t>
            </a: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</a:rPr>
              <a:t>“And I will pour on the house of David and on the inhabitants of Jerusalem the Spirit of grace and supplication; then they will look on Me whom they pierced. Yes, they will mourn for Him as one mourns for </a:t>
            </a:r>
            <a:r>
              <a:rPr lang="en-US" sz="3600" i="1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</a:rPr>
              <a:t>his</a:t>
            </a: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</a:rPr>
              <a:t> only son, and grieve for Him as one grieves for a firstborn.”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9DBDC5-BE9E-4B08-AAFE-A99D06D07048}"/>
              </a:ext>
            </a:extLst>
          </p:cNvPr>
          <p:cNvSpPr txBox="1"/>
          <p:nvPr/>
        </p:nvSpPr>
        <p:spPr>
          <a:xfrm>
            <a:off x="3339955" y="293320"/>
            <a:ext cx="5282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S Declaration" pitchFamily="2" charset="0"/>
              </a:rPr>
              <a:t>2:12-3:25</a:t>
            </a:r>
          </a:p>
        </p:txBody>
      </p:sp>
    </p:spTree>
    <p:extLst>
      <p:ext uri="{BB962C8B-B14F-4D97-AF65-F5344CB8AC3E}">
        <p14:creationId xmlns:p14="http://schemas.microsoft.com/office/powerpoint/2010/main" val="1766961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0F0D0B-0D30-4B0C-A5CB-D1AB059F5313}"/>
              </a:ext>
            </a:extLst>
          </p:cNvPr>
          <p:cNvSpPr txBox="1"/>
          <p:nvPr/>
        </p:nvSpPr>
        <p:spPr>
          <a:xfrm>
            <a:off x="3339955" y="293320"/>
            <a:ext cx="5282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S Declaration" pitchFamily="2" charset="0"/>
              </a:rPr>
              <a:t>2:12-3:25</a:t>
            </a:r>
          </a:p>
        </p:txBody>
      </p:sp>
    </p:spTree>
    <p:extLst>
      <p:ext uri="{BB962C8B-B14F-4D97-AF65-F5344CB8AC3E}">
        <p14:creationId xmlns:p14="http://schemas.microsoft.com/office/powerpoint/2010/main" val="1527064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9DBDC5-BE9E-4B08-AAFE-A99D06D07048}"/>
              </a:ext>
            </a:extLst>
          </p:cNvPr>
          <p:cNvSpPr txBox="1"/>
          <p:nvPr/>
        </p:nvSpPr>
        <p:spPr>
          <a:xfrm>
            <a:off x="3339955" y="293320"/>
            <a:ext cx="5282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S Declaration" pitchFamily="2" charset="0"/>
              </a:rPr>
              <a:t>2:12-3:25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DAAF840-29AC-4B21-BDFF-CC3BB0EA47E4}"/>
              </a:ext>
            </a:extLst>
          </p:cNvPr>
          <p:cNvGrpSpPr/>
          <p:nvPr/>
        </p:nvGrpSpPr>
        <p:grpSpPr>
          <a:xfrm>
            <a:off x="3912358" y="1596480"/>
            <a:ext cx="4255784" cy="4922096"/>
            <a:chOff x="3912358" y="1596480"/>
            <a:chExt cx="4255784" cy="4922096"/>
          </a:xfrm>
        </p:grpSpPr>
        <p:pic>
          <p:nvPicPr>
            <p:cNvPr id="5122" name="Picture 2" descr="Man Street Preacher Advertiser Megaphone Loudly Stock Illustration ...">
              <a:extLst>
                <a:ext uri="{FF2B5EF4-FFF2-40B4-BE49-F238E27FC236}">
                  <a16:creationId xmlns:a16="http://schemas.microsoft.com/office/drawing/2014/main" id="{DC6EC3D0-9110-48E4-9353-665EF279100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25" b="5294"/>
            <a:stretch/>
          </p:blipFill>
          <p:spPr bwMode="auto">
            <a:xfrm>
              <a:off x="3912358" y="1596480"/>
              <a:ext cx="4255784" cy="4922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6E64CC4-29C5-4133-852D-2FFBA504352F}"/>
                </a:ext>
              </a:extLst>
            </p:cNvPr>
            <p:cNvSpPr txBox="1"/>
            <p:nvPr/>
          </p:nvSpPr>
          <p:spPr>
            <a:xfrm>
              <a:off x="5604679" y="4076133"/>
              <a:ext cx="1342031" cy="8617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effectLst>
              <a:softEdge rad="127000"/>
            </a:effectLst>
          </p:spPr>
          <p:txBody>
            <a:bodyPr wrap="square" rtlCol="0">
              <a:spAutoFit/>
              <a:scene3d>
                <a:camera prst="perspectiveBelow"/>
                <a:lightRig rig="threePt" dir="t"/>
              </a:scene3d>
            </a:bodyPr>
            <a:lstStyle/>
            <a:p>
              <a:pPr algn="ctr"/>
              <a:r>
                <a:rPr lang="en-US" sz="1600" b="1" dirty="0">
                  <a:latin typeface="Comic Sans MS" panose="030F0702030302020204" pitchFamily="66" charset="0"/>
                </a:rPr>
                <a:t>Repent!</a:t>
              </a:r>
            </a:p>
            <a:p>
              <a:pPr algn="ctr"/>
              <a:r>
                <a:rPr lang="en-US" sz="1600" b="1" dirty="0">
                  <a:latin typeface="Comic Sans MS" panose="030F0702030302020204" pitchFamily="66" charset="0"/>
                </a:rPr>
                <a:t>For the</a:t>
              </a:r>
            </a:p>
            <a:p>
              <a:pPr algn="ctr"/>
              <a:r>
                <a:rPr lang="en-US" sz="1600" b="1" dirty="0">
                  <a:latin typeface="Comic Sans MS" panose="030F0702030302020204" pitchFamily="66" charset="0"/>
                </a:rPr>
                <a:t>end is near!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4933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0F0D0B-0D30-4B0C-A5CB-D1AB059F5313}"/>
              </a:ext>
            </a:extLst>
          </p:cNvPr>
          <p:cNvSpPr txBox="1"/>
          <p:nvPr/>
        </p:nvSpPr>
        <p:spPr>
          <a:xfrm>
            <a:off x="3339955" y="293320"/>
            <a:ext cx="5282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S Declaration" pitchFamily="2" charset="0"/>
              </a:rPr>
              <a:t>2:12-3:25</a:t>
            </a:r>
          </a:p>
        </p:txBody>
      </p:sp>
    </p:spTree>
    <p:extLst>
      <p:ext uri="{BB962C8B-B14F-4D97-AF65-F5344CB8AC3E}">
        <p14:creationId xmlns:p14="http://schemas.microsoft.com/office/powerpoint/2010/main" val="1467460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1E3688B-D689-448A-8D32-B4AADF31B1A7}"/>
              </a:ext>
            </a:extLst>
          </p:cNvPr>
          <p:cNvSpPr txBox="1"/>
          <p:nvPr/>
        </p:nvSpPr>
        <p:spPr>
          <a:xfrm>
            <a:off x="3339955" y="293320"/>
            <a:ext cx="5282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S Declaration" pitchFamily="2" charset="0"/>
              </a:rPr>
              <a:t>2:12-3:25</a:t>
            </a:r>
          </a:p>
        </p:txBody>
      </p:sp>
    </p:spTree>
    <p:extLst>
      <p:ext uri="{BB962C8B-B14F-4D97-AF65-F5344CB8AC3E}">
        <p14:creationId xmlns:p14="http://schemas.microsoft.com/office/powerpoint/2010/main" val="30908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157B846-6928-4A5B-8C9D-6B6CE193DE8E}"/>
              </a:ext>
            </a:extLst>
          </p:cNvPr>
          <p:cNvSpPr txBox="1"/>
          <p:nvPr/>
        </p:nvSpPr>
        <p:spPr>
          <a:xfrm>
            <a:off x="399669" y="1345842"/>
            <a:ext cx="11389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Sihor </a:t>
            </a:r>
            <a:r>
              <a:rPr lang="en-US" sz="3600" dirty="0">
                <a:solidFill>
                  <a:schemeClr val="bg1"/>
                </a:solidFill>
              </a:rPr>
              <a:t>~ Nile</a:t>
            </a:r>
            <a:endParaRPr lang="en-US" sz="96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0ABD93-3DA1-4624-9824-6D4ACF43C9DC}"/>
              </a:ext>
            </a:extLst>
          </p:cNvPr>
          <p:cNvSpPr txBox="1"/>
          <p:nvPr/>
        </p:nvSpPr>
        <p:spPr>
          <a:xfrm>
            <a:off x="401415" y="1908932"/>
            <a:ext cx="11389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River </a:t>
            </a:r>
            <a:r>
              <a:rPr lang="en-US" sz="3600" dirty="0">
                <a:solidFill>
                  <a:schemeClr val="bg1"/>
                </a:solidFill>
              </a:rPr>
              <a:t>~ Euphrates</a:t>
            </a:r>
            <a:endParaRPr lang="en-US" sz="96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EE17C9-3A16-4108-A1D7-33D502708B81}"/>
              </a:ext>
            </a:extLst>
          </p:cNvPr>
          <p:cNvSpPr txBox="1"/>
          <p:nvPr/>
        </p:nvSpPr>
        <p:spPr>
          <a:xfrm>
            <a:off x="3339955" y="293320"/>
            <a:ext cx="5282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S Declaration" pitchFamily="2" charset="0"/>
              </a:rPr>
              <a:t>2:12-3:25</a:t>
            </a:r>
          </a:p>
        </p:txBody>
      </p:sp>
    </p:spTree>
    <p:extLst>
      <p:ext uri="{BB962C8B-B14F-4D97-AF65-F5344CB8AC3E}">
        <p14:creationId xmlns:p14="http://schemas.microsoft.com/office/powerpoint/2010/main" val="343415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D584C41-09A4-4317-A4D7-A4ECA8C9EE69}"/>
              </a:ext>
            </a:extLst>
          </p:cNvPr>
          <p:cNvSpPr txBox="1"/>
          <p:nvPr/>
        </p:nvSpPr>
        <p:spPr>
          <a:xfrm>
            <a:off x="3339955" y="293320"/>
            <a:ext cx="5282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S Declaration" pitchFamily="2" charset="0"/>
              </a:rPr>
              <a:t>2:12-3:25</a:t>
            </a:r>
          </a:p>
        </p:txBody>
      </p:sp>
    </p:spTree>
    <p:extLst>
      <p:ext uri="{BB962C8B-B14F-4D97-AF65-F5344CB8AC3E}">
        <p14:creationId xmlns:p14="http://schemas.microsoft.com/office/powerpoint/2010/main" val="305379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D1ADAB1-65BE-46F5-98E5-B29DC23B0275}"/>
              </a:ext>
            </a:extLst>
          </p:cNvPr>
          <p:cNvSpPr txBox="1"/>
          <p:nvPr/>
        </p:nvSpPr>
        <p:spPr>
          <a:xfrm>
            <a:off x="420757" y="1345842"/>
            <a:ext cx="11389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backsliding</a:t>
            </a:r>
            <a:r>
              <a:rPr lang="en-US" sz="3600" dirty="0">
                <a:solidFill>
                  <a:schemeClr val="bg1"/>
                </a:solidFill>
              </a:rPr>
              <a:t>(</a:t>
            </a: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</a:t>
            </a:r>
            <a:r>
              <a:rPr lang="en-US" sz="3600" dirty="0">
                <a:solidFill>
                  <a:schemeClr val="bg1"/>
                </a:solidFill>
              </a:rPr>
              <a:t>) ~ 8x in 2:12-3:35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BA1FC1-90CB-485E-860E-B1D16721DA84}"/>
              </a:ext>
            </a:extLst>
          </p:cNvPr>
          <p:cNvSpPr txBox="1"/>
          <p:nvPr/>
        </p:nvSpPr>
        <p:spPr>
          <a:xfrm>
            <a:off x="422503" y="3018770"/>
            <a:ext cx="11389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Prov. 8:13 ~ </a:t>
            </a: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The fear of the LORD </a:t>
            </a:r>
            <a:r>
              <a:rPr lang="en-US" sz="36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is</a:t>
            </a: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to hate evil,</a:t>
            </a:r>
            <a:endParaRPr lang="en-US" sz="16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85F8CF-2317-45CF-9D46-BF848DD8F3F5}"/>
              </a:ext>
            </a:extLst>
          </p:cNvPr>
          <p:cNvSpPr txBox="1"/>
          <p:nvPr/>
        </p:nvSpPr>
        <p:spPr>
          <a:xfrm>
            <a:off x="435752" y="3586765"/>
            <a:ext cx="11389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Prov. 8:13 ~ </a:t>
            </a: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The fear of the LORD the beginning of wisdom,</a:t>
            </a:r>
            <a:endParaRPr lang="en-US" sz="16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3B665A-86B6-48FC-9B58-6D17E9157F48}"/>
              </a:ext>
            </a:extLst>
          </p:cNvPr>
          <p:cNvSpPr txBox="1"/>
          <p:nvPr/>
        </p:nvSpPr>
        <p:spPr>
          <a:xfrm>
            <a:off x="3339955" y="293320"/>
            <a:ext cx="5282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S Declaration" pitchFamily="2" charset="0"/>
              </a:rPr>
              <a:t>2:12-3:25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4F784A-D862-4F28-A138-EA4C0022DD46}"/>
              </a:ext>
            </a:extLst>
          </p:cNvPr>
          <p:cNvSpPr txBox="1"/>
          <p:nvPr/>
        </p:nvSpPr>
        <p:spPr>
          <a:xfrm>
            <a:off x="419225" y="1897425"/>
            <a:ext cx="113891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Prov. 1:7 ~ </a:t>
            </a: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The fear of the Lord </a:t>
            </a:r>
            <a:r>
              <a:rPr lang="en-US" sz="36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is</a:t>
            </a: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the beginning of knowledge,</a:t>
            </a:r>
          </a:p>
        </p:txBody>
      </p:sp>
    </p:spTree>
    <p:extLst>
      <p:ext uri="{BB962C8B-B14F-4D97-AF65-F5344CB8AC3E}">
        <p14:creationId xmlns:p14="http://schemas.microsoft.com/office/powerpoint/2010/main" val="199613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7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988D7E3-3E82-479A-9A24-6D8814463C36}"/>
              </a:ext>
            </a:extLst>
          </p:cNvPr>
          <p:cNvSpPr txBox="1"/>
          <p:nvPr/>
        </p:nvSpPr>
        <p:spPr>
          <a:xfrm>
            <a:off x="3339955" y="293320"/>
            <a:ext cx="5282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S Declaration" pitchFamily="2" charset="0"/>
              </a:rPr>
              <a:t>2:12-3:25</a:t>
            </a:r>
          </a:p>
        </p:txBody>
      </p:sp>
    </p:spTree>
    <p:extLst>
      <p:ext uri="{BB962C8B-B14F-4D97-AF65-F5344CB8AC3E}">
        <p14:creationId xmlns:p14="http://schemas.microsoft.com/office/powerpoint/2010/main" val="88212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ittle Shop Of Horrors' Remake Targeting Taron Egerton And ...">
            <a:extLst>
              <a:ext uri="{FF2B5EF4-FFF2-40B4-BE49-F238E27FC236}">
                <a16:creationId xmlns:a16="http://schemas.microsoft.com/office/drawing/2014/main" id="{AC8C7E79-E658-4BCD-BEAC-1CA2CA1B1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2718">
            <a:off x="4309585" y="1658690"/>
            <a:ext cx="7069427" cy="432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1ADAB1-65BE-46F5-98E5-B29DC23B0275}"/>
              </a:ext>
            </a:extLst>
          </p:cNvPr>
          <p:cNvSpPr txBox="1"/>
          <p:nvPr/>
        </p:nvSpPr>
        <p:spPr>
          <a:xfrm>
            <a:off x="420757" y="1345842"/>
            <a:ext cx="11389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NIV, NLT ~ </a:t>
            </a: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corrupt, wild vine</a:t>
            </a:r>
            <a:endParaRPr lang="en-US" sz="60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BA1FC1-90CB-485E-860E-B1D16721DA84}"/>
              </a:ext>
            </a:extLst>
          </p:cNvPr>
          <p:cNvSpPr txBox="1"/>
          <p:nvPr/>
        </p:nvSpPr>
        <p:spPr>
          <a:xfrm>
            <a:off x="422503" y="1932152"/>
            <a:ext cx="11389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NASB ~ </a:t>
            </a: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foreign vine</a:t>
            </a:r>
            <a:endParaRPr lang="en-US" sz="413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15A97E-B298-4746-A3A0-F703CBA3EAA5}"/>
              </a:ext>
            </a:extLst>
          </p:cNvPr>
          <p:cNvSpPr txBox="1"/>
          <p:nvPr/>
        </p:nvSpPr>
        <p:spPr>
          <a:xfrm>
            <a:off x="5680180" y="5353176"/>
            <a:ext cx="3106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Audrey II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8A56BC-68B1-4632-967F-003F17F13E01}"/>
              </a:ext>
            </a:extLst>
          </p:cNvPr>
          <p:cNvSpPr txBox="1"/>
          <p:nvPr/>
        </p:nvSpPr>
        <p:spPr>
          <a:xfrm>
            <a:off x="3339955" y="293320"/>
            <a:ext cx="5282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S Declaration" pitchFamily="2" charset="0"/>
              </a:rPr>
              <a:t>2:12-3:25</a:t>
            </a:r>
          </a:p>
        </p:txBody>
      </p:sp>
    </p:spTree>
    <p:extLst>
      <p:ext uri="{BB962C8B-B14F-4D97-AF65-F5344CB8AC3E}">
        <p14:creationId xmlns:p14="http://schemas.microsoft.com/office/powerpoint/2010/main" val="2215060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F07634-4A80-47D3-A8C8-15F42BEFDF73}"/>
              </a:ext>
            </a:extLst>
          </p:cNvPr>
          <p:cNvSpPr txBox="1"/>
          <p:nvPr/>
        </p:nvSpPr>
        <p:spPr>
          <a:xfrm>
            <a:off x="3339955" y="293320"/>
            <a:ext cx="5282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S Declaration" pitchFamily="2" charset="0"/>
              </a:rPr>
              <a:t>2:12-3:25</a:t>
            </a:r>
          </a:p>
        </p:txBody>
      </p:sp>
    </p:spTree>
    <p:extLst>
      <p:ext uri="{BB962C8B-B14F-4D97-AF65-F5344CB8AC3E}">
        <p14:creationId xmlns:p14="http://schemas.microsoft.com/office/powerpoint/2010/main" val="2672324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eremiah.pptx" id="{B6901089-FF8F-4DF5-968D-714B473F847C}" vid="{A8DB2A89-633D-4478-9868-D0C60AA387D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Jeremiah</Template>
  <TotalTime>508</TotalTime>
  <Words>424</Words>
  <Application>Microsoft Office PowerPoint</Application>
  <PresentationFormat>Widescreen</PresentationFormat>
  <Paragraphs>50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Comic Sans MS</vt:lpstr>
      <vt:lpstr>Times New Roman</vt:lpstr>
      <vt:lpstr>US Declaration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1</cp:revision>
  <dcterms:created xsi:type="dcterms:W3CDTF">2020-08-12T17:37:51Z</dcterms:created>
  <dcterms:modified xsi:type="dcterms:W3CDTF">2020-08-19T23:07:33Z</dcterms:modified>
</cp:coreProperties>
</file>