
<file path=[Content_Types].xml><?xml version="1.0" encoding="utf-8"?>
<Types xmlns="http://schemas.openxmlformats.org/package/2006/content-types">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6" r:id="rId3"/>
    <p:sldId id="263" r:id="rId4"/>
    <p:sldId id="279" r:id="rId5"/>
    <p:sldId id="280" r:id="rId6"/>
    <p:sldId id="262" r:id="rId7"/>
    <p:sldId id="267" r:id="rId8"/>
    <p:sldId id="281" r:id="rId9"/>
    <p:sldId id="282" r:id="rId10"/>
    <p:sldId id="264" r:id="rId11"/>
    <p:sldId id="278" r:id="rId12"/>
    <p:sldId id="270" r:id="rId13"/>
    <p:sldId id="275" r:id="rId14"/>
    <p:sldId id="265" r:id="rId15"/>
    <p:sldId id="271" r:id="rId16"/>
    <p:sldId id="274" r:id="rId17"/>
    <p:sldId id="276" r:id="rId18"/>
    <p:sldId id="277" r:id="rId19"/>
  </p:sldIdLst>
  <p:sldSz cx="9144000" cy="6858000" type="screen4x3"/>
  <p:notesSz cx="6858000" cy="9144000"/>
  <p:embeddedFontLst>
    <p:embeddedFont>
      <p:font typeface="Inkpen Scribble" panose="03050400000000000000" pitchFamily="66"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3300"/>
    <a:srgbClr val="FFD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1349" y="72"/>
      </p:cViewPr>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32834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1303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56574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A6D422-AB80-4B7B-86E5-A5A9BCF31E2C}"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2766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6D422-AB80-4B7B-86E5-A5A9BCF31E2C}" type="datetimeFigureOut">
              <a:rPr lang="en-US" smtClean="0"/>
              <a:t>5/25/2014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419570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A6D422-AB80-4B7B-86E5-A5A9BCF31E2C}"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83807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A6D422-AB80-4B7B-86E5-A5A9BCF31E2C}" type="datetimeFigureOut">
              <a:rPr lang="en-US" smtClean="0"/>
              <a:t>5/25/2014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41319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A6D422-AB80-4B7B-86E5-A5A9BCF31E2C}" type="datetimeFigureOut">
              <a:rPr lang="en-US" smtClean="0"/>
              <a:t>5/25/2014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83724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6D422-AB80-4B7B-86E5-A5A9BCF31E2C}" type="datetimeFigureOut">
              <a:rPr lang="en-US" smtClean="0"/>
              <a:t>5/25/2014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20775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15021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A6D422-AB80-4B7B-86E5-A5A9BCF31E2C}" type="datetimeFigureOut">
              <a:rPr lang="en-US" smtClean="0"/>
              <a:t>5/25/2014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D7E23-BAEA-4C8A-A928-EDD837457FC5}" type="slidenum">
              <a:rPr lang="en-US" smtClean="0"/>
              <a:t>‹#›</a:t>
            </a:fld>
            <a:endParaRPr lang="en-US"/>
          </a:p>
        </p:txBody>
      </p:sp>
    </p:spTree>
    <p:extLst>
      <p:ext uri="{BB962C8B-B14F-4D97-AF65-F5344CB8AC3E}">
        <p14:creationId xmlns:p14="http://schemas.microsoft.com/office/powerpoint/2010/main" val="398957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6D422-AB80-4B7B-86E5-A5A9BCF31E2C}" type="datetimeFigureOut">
              <a:rPr lang="en-US" smtClean="0"/>
              <a:t>5/25/2014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D7E23-BAEA-4C8A-A928-EDD837457FC5}" type="slidenum">
              <a:rPr lang="en-US" smtClean="0"/>
              <a:t>‹#›</a:t>
            </a:fld>
            <a:endParaRPr lang="en-US"/>
          </a:p>
        </p:txBody>
      </p:sp>
    </p:spTree>
    <p:extLst>
      <p:ext uri="{BB962C8B-B14F-4D97-AF65-F5344CB8AC3E}">
        <p14:creationId xmlns:p14="http://schemas.microsoft.com/office/powerpoint/2010/main" val="457792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511524" y="5492750"/>
            <a:ext cx="6879876" cy="983807"/>
            <a:chOff x="511524" y="5492750"/>
            <a:chExt cx="6879876" cy="983807"/>
          </a:xfrm>
        </p:grpSpPr>
        <p:pic>
          <p:nvPicPr>
            <p:cNvPr id="2" name="Picture 1"/>
            <p:cNvPicPr>
              <a:picLocks noChangeAspect="1"/>
            </p:cNvPicPr>
            <p:nvPr/>
          </p:nvPicPr>
          <p:blipFill>
            <a:blip r:embed="rId3"/>
            <a:stretch>
              <a:fillRect/>
            </a:stretch>
          </p:blipFill>
          <p:spPr>
            <a:xfrm>
              <a:off x="511524" y="5593741"/>
              <a:ext cx="871200" cy="882816"/>
            </a:xfrm>
            <a:prstGeom prst="rect">
              <a:avLst/>
            </a:prstGeom>
            <a:effectLst>
              <a:outerShdw blurRad="76200" dist="127000" dir="2700000" algn="tl" rotWithShape="0">
                <a:prstClr val="black">
                  <a:alpha val="35000"/>
                </a:prstClr>
              </a:outerShdw>
            </a:effectLst>
          </p:spPr>
        </p:pic>
        <p:sp>
          <p:nvSpPr>
            <p:cNvPr id="4" name="TextBox 3"/>
            <p:cNvSpPr txBox="1"/>
            <p:nvPr/>
          </p:nvSpPr>
          <p:spPr>
            <a:xfrm>
              <a:off x="1439824" y="5492750"/>
              <a:ext cx="5951576" cy="830997"/>
            </a:xfrm>
            <a:prstGeom prst="rect">
              <a:avLst/>
            </a:prstGeom>
            <a:noFill/>
          </p:spPr>
          <p:txBody>
            <a:bodyPr wrap="square" rtlCol="0">
              <a:spAutoFit/>
            </a:bodyPr>
            <a:lstStyle/>
            <a:p>
              <a:r>
                <a:rPr lang="en-US" sz="2400" dirty="0" smtClean="0">
                  <a:solidFill>
                    <a:schemeClr val="bg1"/>
                  </a:solidFill>
                </a:rPr>
                <a:t>A CD of this teaching will be available (free of charge) immediately following the service</a:t>
              </a:r>
              <a:endParaRPr lang="en-US" sz="2400" dirty="0">
                <a:solidFill>
                  <a:schemeClr val="bg1"/>
                </a:solidFill>
              </a:endParaRPr>
            </a:p>
          </p:txBody>
        </p:sp>
      </p:grpSp>
      <p:grpSp>
        <p:nvGrpSpPr>
          <p:cNvPr id="8" name="Group 7"/>
          <p:cNvGrpSpPr/>
          <p:nvPr/>
        </p:nvGrpSpPr>
        <p:grpSpPr>
          <a:xfrm>
            <a:off x="481216" y="5494168"/>
            <a:ext cx="6980034" cy="996950"/>
            <a:chOff x="500266" y="3657600"/>
            <a:chExt cx="6980034" cy="996950"/>
          </a:xfrm>
        </p:grpSpPr>
        <p:pic>
          <p:nvPicPr>
            <p:cNvPr id="3" name="Picture 2"/>
            <p:cNvPicPr>
              <a:picLocks noChangeAspect="1"/>
            </p:cNvPicPr>
            <p:nvPr/>
          </p:nvPicPr>
          <p:blipFill>
            <a:blip r:embed="rId4"/>
            <a:stretch>
              <a:fillRect/>
            </a:stretch>
          </p:blipFill>
          <p:spPr>
            <a:xfrm>
              <a:off x="500266" y="3777542"/>
              <a:ext cx="882816" cy="877008"/>
            </a:xfrm>
            <a:prstGeom prst="rect">
              <a:avLst/>
            </a:prstGeom>
            <a:effectLst>
              <a:outerShdw blurRad="76200" dist="127000" dir="2700000" algn="tl" rotWithShape="0">
                <a:prstClr val="black">
                  <a:alpha val="35000"/>
                </a:prstClr>
              </a:outerShdw>
            </a:effectLst>
          </p:spPr>
        </p:pic>
        <p:sp>
          <p:nvSpPr>
            <p:cNvPr id="7" name="TextBox 6"/>
            <p:cNvSpPr txBox="1"/>
            <p:nvPr/>
          </p:nvSpPr>
          <p:spPr>
            <a:xfrm>
              <a:off x="1447800" y="3657600"/>
              <a:ext cx="6032500" cy="830997"/>
            </a:xfrm>
            <a:prstGeom prst="rect">
              <a:avLst/>
            </a:prstGeom>
            <a:noFill/>
          </p:spPr>
          <p:txBody>
            <a:bodyPr wrap="square" rtlCol="0">
              <a:spAutoFit/>
            </a:bodyPr>
            <a:lstStyle/>
            <a:p>
              <a:r>
                <a:rPr lang="en-US" sz="2400" dirty="0" smtClean="0">
                  <a:solidFill>
                    <a:schemeClr val="bg1"/>
                  </a:solidFill>
                </a:rPr>
                <a:t>A podcast of this teaching will be available on iTunes and calvaryokc.com later this week</a:t>
              </a:r>
              <a:endParaRPr lang="en-US" sz="2400" dirty="0">
                <a:solidFill>
                  <a:schemeClr val="bg1"/>
                </a:solidFill>
              </a:endParaRPr>
            </a:p>
          </p:txBody>
        </p:sp>
      </p:grpSp>
      <p:sp>
        <p:nvSpPr>
          <p:cNvPr id="6" name="TextBox 5"/>
          <p:cNvSpPr txBox="1"/>
          <p:nvPr/>
        </p:nvSpPr>
        <p:spPr>
          <a:xfrm>
            <a:off x="1348856" y="158042"/>
            <a:ext cx="6485631" cy="1275307"/>
          </a:xfrm>
          <a:custGeom>
            <a:avLst/>
            <a:gdLst>
              <a:gd name="connsiteX0" fmla="*/ 0 w 6417898"/>
              <a:gd name="connsiteY0" fmla="*/ 0 h 1015663"/>
              <a:gd name="connsiteX1" fmla="*/ 6417898 w 6417898"/>
              <a:gd name="connsiteY1" fmla="*/ 0 h 1015663"/>
              <a:gd name="connsiteX2" fmla="*/ 6417898 w 6417898"/>
              <a:gd name="connsiteY2" fmla="*/ 1015663 h 1015663"/>
              <a:gd name="connsiteX3" fmla="*/ 0 w 6417898"/>
              <a:gd name="connsiteY3" fmla="*/ 1015663 h 1015663"/>
              <a:gd name="connsiteX4" fmla="*/ 0 w 6417898"/>
              <a:gd name="connsiteY4" fmla="*/ 0 h 1015663"/>
              <a:gd name="connsiteX0" fmla="*/ 33867 w 6451765"/>
              <a:gd name="connsiteY0" fmla="*/ 0 h 1410774"/>
              <a:gd name="connsiteX1" fmla="*/ 6451765 w 6451765"/>
              <a:gd name="connsiteY1" fmla="*/ 0 h 1410774"/>
              <a:gd name="connsiteX2" fmla="*/ 6451765 w 6451765"/>
              <a:gd name="connsiteY2" fmla="*/ 1015663 h 1410774"/>
              <a:gd name="connsiteX3" fmla="*/ 0 w 6451765"/>
              <a:gd name="connsiteY3" fmla="*/ 1410774 h 1410774"/>
              <a:gd name="connsiteX4" fmla="*/ 33867 w 6451765"/>
              <a:gd name="connsiteY4" fmla="*/ 0 h 1410774"/>
              <a:gd name="connsiteX0" fmla="*/ 33867 w 6485631"/>
              <a:gd name="connsiteY0" fmla="*/ 0 h 1410774"/>
              <a:gd name="connsiteX1" fmla="*/ 6451765 w 6485631"/>
              <a:gd name="connsiteY1" fmla="*/ 0 h 1410774"/>
              <a:gd name="connsiteX2" fmla="*/ 6485631 w 6485631"/>
              <a:gd name="connsiteY2" fmla="*/ 1399485 h 1410774"/>
              <a:gd name="connsiteX3" fmla="*/ 0 w 6485631"/>
              <a:gd name="connsiteY3" fmla="*/ 1410774 h 1410774"/>
              <a:gd name="connsiteX4" fmla="*/ 33867 w 6485631"/>
              <a:gd name="connsiteY4" fmla="*/ 0 h 141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5631" h="1410774">
                <a:moveTo>
                  <a:pt x="33867" y="0"/>
                </a:moveTo>
                <a:lnTo>
                  <a:pt x="6451765" y="0"/>
                </a:lnTo>
                <a:lnTo>
                  <a:pt x="6485631" y="1399485"/>
                </a:lnTo>
                <a:lnTo>
                  <a:pt x="0" y="1410774"/>
                </a:lnTo>
                <a:lnTo>
                  <a:pt x="33867" y="0"/>
                </a:lnTo>
                <a:close/>
              </a:path>
            </a:pathLst>
          </a:custGeom>
          <a:noFill/>
        </p:spPr>
        <p:txBody>
          <a:bodyPr wrap="square" rtlCol="0">
            <a:prstTxWarp prst="textCanUp">
              <a:avLst>
                <a:gd name="adj" fmla="val 66667"/>
              </a:avLst>
            </a:prstTxWarp>
            <a:spAutoFit/>
          </a:bodyPr>
          <a:lstStyle/>
          <a:p>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2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60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60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5007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7000"/>
                            </p:stCondLst>
                            <p:childTnLst>
                              <p:par>
                                <p:cTn id="9" presetID="10" presetClass="exit" presetSubtype="0" fill="hold" nodeType="afterEffect">
                                  <p:stCondLst>
                                    <p:cond delay="300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childTnLst>
                          </p:cTn>
                        </p:par>
                        <p:par>
                          <p:cTn id="12" fill="hold">
                            <p:stCondLst>
                              <p:cond delay="12000"/>
                            </p:stCondLst>
                            <p:childTnLst>
                              <p:par>
                                <p:cTn id="13" presetID="10" presetClass="entr" presetSubtype="0" fill="hold" nodeType="afterEffect">
                                  <p:stCondLst>
                                    <p:cond delay="5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19000"/>
                            </p:stCondLst>
                            <p:childTnLst>
                              <p:par>
                                <p:cTn id="17" presetID="10" presetClass="exit" presetSubtype="0" fill="hold" nodeType="afterEffect">
                                  <p:stCondLst>
                                    <p:cond delay="300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childTnLst>
                          </p:cTn>
                        </p:par>
                        <p:par>
                          <p:cTn id="20" fill="hold">
                            <p:stCondLst>
                              <p:cond delay="24000"/>
                            </p:stCondLst>
                            <p:childTnLst>
                              <p:par>
                                <p:cTn id="21" presetID="10" presetClass="entr" presetSubtype="0" fill="hold" nodeType="afterEffect">
                                  <p:stCondLst>
                                    <p:cond delay="50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31000"/>
                            </p:stCondLst>
                            <p:childTnLst>
                              <p:par>
                                <p:cTn id="25" presetID="10" presetClass="exit" presetSubtype="0" fill="hold" nodeType="afterEffect">
                                  <p:stCondLst>
                                    <p:cond delay="3000"/>
                                  </p:stCondLst>
                                  <p:childTnLst>
                                    <p:animEffect transition="out" filter="fad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par>
                          <p:cTn id="28" fill="hold">
                            <p:stCondLst>
                              <p:cond delay="36000"/>
                            </p:stCondLst>
                            <p:childTnLst>
                              <p:par>
                                <p:cTn id="29" presetID="10" presetClass="entr" presetSubtype="0" fill="hold" nodeType="afterEffect">
                                  <p:stCondLst>
                                    <p:cond delay="50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par>
                          <p:cTn id="32" fill="hold">
                            <p:stCondLst>
                              <p:cond delay="43000"/>
                            </p:stCondLst>
                            <p:childTnLst>
                              <p:par>
                                <p:cTn id="33" presetID="10" presetClass="exit" presetSubtype="0" fill="hold" nodeType="afterEffect">
                                  <p:stCondLst>
                                    <p:cond delay="3000"/>
                                  </p:stCondLst>
                                  <p:childTnLst>
                                    <p:animEffect transition="out" filter="fade">
                                      <p:cBhvr>
                                        <p:cTn id="34" dur="2000"/>
                                        <p:tgtEl>
                                          <p:spTgt spid="8"/>
                                        </p:tgtEl>
                                      </p:cBhvr>
                                    </p:animEffect>
                                    <p:set>
                                      <p:cBhvr>
                                        <p:cTn id="35" dur="1" fill="hold">
                                          <p:stCondLst>
                                            <p:cond delay="1999"/>
                                          </p:stCondLst>
                                        </p:cTn>
                                        <p:tgtEl>
                                          <p:spTgt spid="8"/>
                                        </p:tgtEl>
                                        <p:attrNameLst>
                                          <p:attrName>style.visibility</p:attrName>
                                        </p:attrNameLst>
                                      </p:cBhvr>
                                      <p:to>
                                        <p:strVal val="hidden"/>
                                      </p:to>
                                    </p:set>
                                  </p:childTnLst>
                                </p:cTn>
                              </p:par>
                            </p:childTnLst>
                          </p:cTn>
                        </p:par>
                        <p:par>
                          <p:cTn id="36" fill="hold">
                            <p:stCondLst>
                              <p:cond delay="48000"/>
                            </p:stCondLst>
                            <p:childTnLst>
                              <p:par>
                                <p:cTn id="37" presetID="10" presetClass="entr" presetSubtype="0" fill="hold" nodeType="afterEffect">
                                  <p:stCondLst>
                                    <p:cond delay="50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55000"/>
                            </p:stCondLst>
                            <p:childTnLst>
                              <p:par>
                                <p:cTn id="41" presetID="10" presetClass="exit" presetSubtype="0" fill="hold" nodeType="afterEffect">
                                  <p:stCondLst>
                                    <p:cond delay="3000"/>
                                  </p:stCondLst>
                                  <p:childTnLst>
                                    <p:animEffect transition="out" filter="fade">
                                      <p:cBhvr>
                                        <p:cTn id="42" dur="2000"/>
                                        <p:tgtEl>
                                          <p:spTgt spid="5"/>
                                        </p:tgtEl>
                                      </p:cBhvr>
                                    </p:animEffect>
                                    <p:set>
                                      <p:cBhvr>
                                        <p:cTn id="43" dur="1" fill="hold">
                                          <p:stCondLst>
                                            <p:cond delay="1999"/>
                                          </p:stCondLst>
                                        </p:cTn>
                                        <p:tgtEl>
                                          <p:spTgt spid="5"/>
                                        </p:tgtEl>
                                        <p:attrNameLst>
                                          <p:attrName>style.visibility</p:attrName>
                                        </p:attrNameLst>
                                      </p:cBhvr>
                                      <p:to>
                                        <p:strVal val="hidden"/>
                                      </p:to>
                                    </p:set>
                                  </p:childTnLst>
                                </p:cTn>
                              </p:par>
                            </p:childTnLst>
                          </p:cTn>
                        </p:par>
                        <p:par>
                          <p:cTn id="44" fill="hold">
                            <p:stCondLst>
                              <p:cond delay="60000"/>
                            </p:stCondLst>
                            <p:childTnLst>
                              <p:par>
                                <p:cTn id="45" presetID="10" presetClass="entr" presetSubtype="0" fill="hold" nodeType="afterEffect">
                                  <p:stCondLst>
                                    <p:cond delay="500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childTnLst>
                                </p:cTn>
                              </p:par>
                            </p:childTnLst>
                          </p:cTn>
                        </p:par>
                        <p:par>
                          <p:cTn id="48" fill="hold">
                            <p:stCondLst>
                              <p:cond delay="67000"/>
                            </p:stCondLst>
                            <p:childTnLst>
                              <p:par>
                                <p:cTn id="49" presetID="10" presetClass="exit" presetSubtype="0" fill="hold" nodeType="afterEffect">
                                  <p:stCondLst>
                                    <p:cond delay="3000"/>
                                  </p:stCondLst>
                                  <p:childTnLst>
                                    <p:animEffect transition="out" filter="fade">
                                      <p:cBhvr>
                                        <p:cTn id="50" dur="2000"/>
                                        <p:tgtEl>
                                          <p:spTgt spid="8"/>
                                        </p:tgtEl>
                                      </p:cBhvr>
                                    </p:animEffect>
                                    <p:set>
                                      <p:cBhvr>
                                        <p:cTn id="51" dur="1" fill="hold">
                                          <p:stCondLst>
                                            <p:cond delay="1999"/>
                                          </p:stCondLst>
                                        </p:cTn>
                                        <p:tgtEl>
                                          <p:spTgt spid="8"/>
                                        </p:tgtEl>
                                        <p:attrNameLst>
                                          <p:attrName>style.visibility</p:attrName>
                                        </p:attrNameLst>
                                      </p:cBhvr>
                                      <p:to>
                                        <p:strVal val="hidden"/>
                                      </p:to>
                                    </p:set>
                                  </p:childTnLst>
                                </p:cTn>
                              </p:par>
                            </p:childTnLst>
                          </p:cTn>
                        </p:par>
                        <p:par>
                          <p:cTn id="52" fill="hold">
                            <p:stCondLst>
                              <p:cond delay="72000"/>
                            </p:stCondLst>
                            <p:childTnLst>
                              <p:par>
                                <p:cTn id="53" presetID="10" presetClass="entr" presetSubtype="0" fill="hold" nodeType="afterEffect">
                                  <p:stCondLst>
                                    <p:cond delay="500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childTnLst>
                                </p:cTn>
                              </p:par>
                            </p:childTnLst>
                          </p:cTn>
                        </p:par>
                        <p:par>
                          <p:cTn id="56" fill="hold">
                            <p:stCondLst>
                              <p:cond delay="79000"/>
                            </p:stCondLst>
                            <p:childTnLst>
                              <p:par>
                                <p:cTn id="57" presetID="10" presetClass="exit" presetSubtype="0" fill="hold" nodeType="afterEffect">
                                  <p:stCondLst>
                                    <p:cond delay="3000"/>
                                  </p:stCondLst>
                                  <p:childTnLst>
                                    <p:animEffect transition="out" filter="fade">
                                      <p:cBhvr>
                                        <p:cTn id="58" dur="2000"/>
                                        <p:tgtEl>
                                          <p:spTgt spid="5"/>
                                        </p:tgtEl>
                                      </p:cBhvr>
                                    </p:animEffect>
                                    <p:set>
                                      <p:cBhvr>
                                        <p:cTn id="59" dur="1" fill="hold">
                                          <p:stCondLst>
                                            <p:cond delay="1999"/>
                                          </p:stCondLst>
                                        </p:cTn>
                                        <p:tgtEl>
                                          <p:spTgt spid="5"/>
                                        </p:tgtEl>
                                        <p:attrNameLst>
                                          <p:attrName>style.visibility</p:attrName>
                                        </p:attrNameLst>
                                      </p:cBhvr>
                                      <p:to>
                                        <p:strVal val="hidden"/>
                                      </p:to>
                                    </p:set>
                                  </p:childTnLst>
                                </p:cTn>
                              </p:par>
                            </p:childTnLst>
                          </p:cTn>
                        </p:par>
                        <p:par>
                          <p:cTn id="60" fill="hold">
                            <p:stCondLst>
                              <p:cond delay="84000"/>
                            </p:stCondLst>
                            <p:childTnLst>
                              <p:par>
                                <p:cTn id="61" presetID="10" presetClass="entr" presetSubtype="0" fill="hold" nodeType="afterEffect">
                                  <p:stCondLst>
                                    <p:cond delay="50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000"/>
                                        <p:tgtEl>
                                          <p:spTgt spid="8"/>
                                        </p:tgtEl>
                                      </p:cBhvr>
                                    </p:animEffect>
                                  </p:childTnLst>
                                </p:cTn>
                              </p:par>
                            </p:childTnLst>
                          </p:cTn>
                        </p:par>
                        <p:par>
                          <p:cTn id="64" fill="hold">
                            <p:stCondLst>
                              <p:cond delay="91000"/>
                            </p:stCondLst>
                            <p:childTnLst>
                              <p:par>
                                <p:cTn id="65" presetID="10" presetClass="exit" presetSubtype="0" fill="hold" nodeType="afterEffect">
                                  <p:stCondLst>
                                    <p:cond delay="3000"/>
                                  </p:stCondLst>
                                  <p:childTnLst>
                                    <p:animEffect transition="out" filter="fade">
                                      <p:cBhvr>
                                        <p:cTn id="66" dur="2000"/>
                                        <p:tgtEl>
                                          <p:spTgt spid="8"/>
                                        </p:tgtEl>
                                      </p:cBhvr>
                                    </p:animEffect>
                                    <p:set>
                                      <p:cBhvr>
                                        <p:cTn id="6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1128" y="-243143"/>
            <a:ext cx="1793138" cy="1764792"/>
          </a:xfrm>
          <a:prstGeom prst="rect">
            <a:avLst/>
          </a:prstGeom>
        </p:spPr>
      </p:pic>
      <p:grpSp>
        <p:nvGrpSpPr>
          <p:cNvPr id="14" name="Group 4"/>
          <p:cNvGrpSpPr>
            <a:grpSpLocks noChangeAspect="1"/>
          </p:cNvGrpSpPr>
          <p:nvPr/>
        </p:nvGrpSpPr>
        <p:grpSpPr bwMode="auto">
          <a:xfrm>
            <a:off x="2335213" y="1912938"/>
            <a:ext cx="4284662" cy="4548187"/>
            <a:chOff x="1471" y="1205"/>
            <a:chExt cx="2699" cy="2865"/>
          </a:xfrm>
        </p:grpSpPr>
        <p:sp>
          <p:nvSpPr>
            <p:cNvPr id="15" name="AutoShape 3"/>
            <p:cNvSpPr>
              <a:spLocks noChangeAspect="1" noChangeArrowheads="1" noTextEdit="1"/>
            </p:cNvSpPr>
            <p:nvPr/>
          </p:nvSpPr>
          <p:spPr bwMode="auto">
            <a:xfrm>
              <a:off x="1471" y="1205"/>
              <a:ext cx="2699" cy="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p:nvSpPr>
          <p:spPr bwMode="auto">
            <a:xfrm>
              <a:off x="1671" y="1314"/>
              <a:ext cx="2302" cy="2756"/>
            </a:xfrm>
            <a:custGeom>
              <a:avLst/>
              <a:gdLst>
                <a:gd name="T0" fmla="*/ 118 w 13814"/>
                <a:gd name="T1" fmla="*/ 7828 h 16538"/>
                <a:gd name="T2" fmla="*/ 261 w 13814"/>
                <a:gd name="T3" fmla="*/ 9431 h 16538"/>
                <a:gd name="T4" fmla="*/ 261 w 13814"/>
                <a:gd name="T5" fmla="*/ 10860 h 16538"/>
                <a:gd name="T6" fmla="*/ 217 w 13814"/>
                <a:gd name="T7" fmla="*/ 11704 h 16538"/>
                <a:gd name="T8" fmla="*/ 317 w 13814"/>
                <a:gd name="T9" fmla="*/ 12407 h 16538"/>
                <a:gd name="T10" fmla="*/ 558 w 13814"/>
                <a:gd name="T11" fmla="*/ 13115 h 16538"/>
                <a:gd name="T12" fmla="*/ 969 w 13814"/>
                <a:gd name="T13" fmla="*/ 13810 h 16538"/>
                <a:gd name="T14" fmla="*/ 1547 w 13814"/>
                <a:gd name="T15" fmla="*/ 14475 h 16538"/>
                <a:gd name="T16" fmla="*/ 2311 w 13814"/>
                <a:gd name="T17" fmla="*/ 15097 h 16538"/>
                <a:gd name="T18" fmla="*/ 3279 w 13814"/>
                <a:gd name="T19" fmla="*/ 15643 h 16538"/>
                <a:gd name="T20" fmla="*/ 4466 w 13814"/>
                <a:gd name="T21" fmla="*/ 16096 h 16538"/>
                <a:gd name="T22" fmla="*/ 5764 w 13814"/>
                <a:gd name="T23" fmla="*/ 16420 h 16538"/>
                <a:gd name="T24" fmla="*/ 6914 w 13814"/>
                <a:gd name="T25" fmla="*/ 16538 h 16538"/>
                <a:gd name="T26" fmla="*/ 7920 w 13814"/>
                <a:gd name="T27" fmla="*/ 16476 h 16538"/>
                <a:gd name="T28" fmla="*/ 8820 w 13814"/>
                <a:gd name="T29" fmla="*/ 16277 h 16538"/>
                <a:gd name="T30" fmla="*/ 9622 w 13814"/>
                <a:gd name="T31" fmla="*/ 15960 h 16538"/>
                <a:gd name="T32" fmla="*/ 10367 w 13814"/>
                <a:gd name="T33" fmla="*/ 15569 h 16538"/>
                <a:gd name="T34" fmla="*/ 11914 w 13814"/>
                <a:gd name="T35" fmla="*/ 14562 h 16538"/>
                <a:gd name="T36" fmla="*/ 12231 w 13814"/>
                <a:gd name="T37" fmla="*/ 14320 h 16538"/>
                <a:gd name="T38" fmla="*/ 12597 w 13814"/>
                <a:gd name="T39" fmla="*/ 13897 h 16538"/>
                <a:gd name="T40" fmla="*/ 12926 w 13814"/>
                <a:gd name="T41" fmla="*/ 13251 h 16538"/>
                <a:gd name="T42" fmla="*/ 13125 w 13814"/>
                <a:gd name="T43" fmla="*/ 12506 h 16538"/>
                <a:gd name="T44" fmla="*/ 13249 w 13814"/>
                <a:gd name="T45" fmla="*/ 11487 h 16538"/>
                <a:gd name="T46" fmla="*/ 13379 w 13814"/>
                <a:gd name="T47" fmla="*/ 9953 h 16538"/>
                <a:gd name="T48" fmla="*/ 13523 w 13814"/>
                <a:gd name="T49" fmla="*/ 9058 h 16538"/>
                <a:gd name="T50" fmla="*/ 13727 w 13814"/>
                <a:gd name="T51" fmla="*/ 8263 h 16538"/>
                <a:gd name="T52" fmla="*/ 13809 w 13814"/>
                <a:gd name="T53" fmla="*/ 7723 h 16538"/>
                <a:gd name="T54" fmla="*/ 13796 w 13814"/>
                <a:gd name="T55" fmla="*/ 7120 h 16538"/>
                <a:gd name="T56" fmla="*/ 13696 w 13814"/>
                <a:gd name="T57" fmla="*/ 6480 h 16538"/>
                <a:gd name="T58" fmla="*/ 13517 w 13814"/>
                <a:gd name="T59" fmla="*/ 5803 h 16538"/>
                <a:gd name="T60" fmla="*/ 13256 w 13814"/>
                <a:gd name="T61" fmla="*/ 5113 h 16538"/>
                <a:gd name="T62" fmla="*/ 12926 w 13814"/>
                <a:gd name="T63" fmla="*/ 4417 h 16538"/>
                <a:gd name="T64" fmla="*/ 12529 w 13814"/>
                <a:gd name="T65" fmla="*/ 3728 h 16538"/>
                <a:gd name="T66" fmla="*/ 12069 w 13814"/>
                <a:gd name="T67" fmla="*/ 3057 h 16538"/>
                <a:gd name="T68" fmla="*/ 11554 w 13814"/>
                <a:gd name="T69" fmla="*/ 2423 h 16538"/>
                <a:gd name="T70" fmla="*/ 10988 w 13814"/>
                <a:gd name="T71" fmla="*/ 1833 h 16538"/>
                <a:gd name="T72" fmla="*/ 10380 w 13814"/>
                <a:gd name="T73" fmla="*/ 1304 h 16538"/>
                <a:gd name="T74" fmla="*/ 9727 w 13814"/>
                <a:gd name="T75" fmla="*/ 845 h 16538"/>
                <a:gd name="T76" fmla="*/ 9044 w 13814"/>
                <a:gd name="T77" fmla="*/ 478 h 16538"/>
                <a:gd name="T78" fmla="*/ 8329 w 13814"/>
                <a:gd name="T79" fmla="*/ 205 h 16538"/>
                <a:gd name="T80" fmla="*/ 7590 w 13814"/>
                <a:gd name="T81" fmla="*/ 44 h 16538"/>
                <a:gd name="T82" fmla="*/ 6833 w 13814"/>
                <a:gd name="T83" fmla="*/ 7 h 16538"/>
                <a:gd name="T84" fmla="*/ 6094 w 13814"/>
                <a:gd name="T85" fmla="*/ 81 h 16538"/>
                <a:gd name="T86" fmla="*/ 5391 w 13814"/>
                <a:gd name="T87" fmla="*/ 255 h 16538"/>
                <a:gd name="T88" fmla="*/ 4721 w 13814"/>
                <a:gd name="T89" fmla="*/ 516 h 16538"/>
                <a:gd name="T90" fmla="*/ 4081 w 13814"/>
                <a:gd name="T91" fmla="*/ 851 h 16538"/>
                <a:gd name="T92" fmla="*/ 3485 w 13814"/>
                <a:gd name="T93" fmla="*/ 1261 h 16538"/>
                <a:gd name="T94" fmla="*/ 2926 w 13814"/>
                <a:gd name="T95" fmla="*/ 1721 h 16538"/>
                <a:gd name="T96" fmla="*/ 2056 w 13814"/>
                <a:gd name="T97" fmla="*/ 2628 h 16538"/>
                <a:gd name="T98" fmla="*/ 1230 w 13814"/>
                <a:gd name="T99" fmla="*/ 3765 h 16538"/>
                <a:gd name="T100" fmla="*/ 596 w 13814"/>
                <a:gd name="T101" fmla="*/ 4921 h 16538"/>
                <a:gd name="T102" fmla="*/ 180 w 13814"/>
                <a:gd name="T103" fmla="*/ 6008 h 16538"/>
                <a:gd name="T104" fmla="*/ 0 w 13814"/>
                <a:gd name="T105" fmla="*/ 6946 h 16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4" h="16538">
                  <a:moveTo>
                    <a:pt x="0" y="6946"/>
                  </a:moveTo>
                  <a:lnTo>
                    <a:pt x="13" y="7058"/>
                  </a:lnTo>
                  <a:lnTo>
                    <a:pt x="62" y="7362"/>
                  </a:lnTo>
                  <a:lnTo>
                    <a:pt x="118" y="7828"/>
                  </a:lnTo>
                  <a:lnTo>
                    <a:pt x="180" y="8413"/>
                  </a:lnTo>
                  <a:lnTo>
                    <a:pt x="211" y="8735"/>
                  </a:lnTo>
                  <a:lnTo>
                    <a:pt x="236" y="9076"/>
                  </a:lnTo>
                  <a:lnTo>
                    <a:pt x="261" y="9431"/>
                  </a:lnTo>
                  <a:lnTo>
                    <a:pt x="273" y="9791"/>
                  </a:lnTo>
                  <a:lnTo>
                    <a:pt x="279" y="10152"/>
                  </a:lnTo>
                  <a:lnTo>
                    <a:pt x="273" y="10505"/>
                  </a:lnTo>
                  <a:lnTo>
                    <a:pt x="261" y="10860"/>
                  </a:lnTo>
                  <a:lnTo>
                    <a:pt x="236" y="11202"/>
                  </a:lnTo>
                  <a:lnTo>
                    <a:pt x="223" y="11369"/>
                  </a:lnTo>
                  <a:lnTo>
                    <a:pt x="217" y="11537"/>
                  </a:lnTo>
                  <a:lnTo>
                    <a:pt x="217" y="11704"/>
                  </a:lnTo>
                  <a:lnTo>
                    <a:pt x="230" y="11878"/>
                  </a:lnTo>
                  <a:lnTo>
                    <a:pt x="248" y="12052"/>
                  </a:lnTo>
                  <a:lnTo>
                    <a:pt x="279" y="12233"/>
                  </a:lnTo>
                  <a:lnTo>
                    <a:pt x="317" y="12407"/>
                  </a:lnTo>
                  <a:lnTo>
                    <a:pt x="360" y="12586"/>
                  </a:lnTo>
                  <a:lnTo>
                    <a:pt x="417" y="12760"/>
                  </a:lnTo>
                  <a:lnTo>
                    <a:pt x="484" y="12941"/>
                  </a:lnTo>
                  <a:lnTo>
                    <a:pt x="558" y="13115"/>
                  </a:lnTo>
                  <a:lnTo>
                    <a:pt x="645" y="13289"/>
                  </a:lnTo>
                  <a:lnTo>
                    <a:pt x="745" y="13470"/>
                  </a:lnTo>
                  <a:lnTo>
                    <a:pt x="851" y="13636"/>
                  </a:lnTo>
                  <a:lnTo>
                    <a:pt x="969" y="13810"/>
                  </a:lnTo>
                  <a:lnTo>
                    <a:pt x="1093" y="13984"/>
                  </a:lnTo>
                  <a:lnTo>
                    <a:pt x="1236" y="14153"/>
                  </a:lnTo>
                  <a:lnTo>
                    <a:pt x="1385" y="14314"/>
                  </a:lnTo>
                  <a:lnTo>
                    <a:pt x="1547" y="14475"/>
                  </a:lnTo>
                  <a:lnTo>
                    <a:pt x="1721" y="14636"/>
                  </a:lnTo>
                  <a:lnTo>
                    <a:pt x="1907" y="14792"/>
                  </a:lnTo>
                  <a:lnTo>
                    <a:pt x="2105" y="14948"/>
                  </a:lnTo>
                  <a:lnTo>
                    <a:pt x="2311" y="15097"/>
                  </a:lnTo>
                  <a:lnTo>
                    <a:pt x="2534" y="15239"/>
                  </a:lnTo>
                  <a:lnTo>
                    <a:pt x="2770" y="15377"/>
                  </a:lnTo>
                  <a:lnTo>
                    <a:pt x="3018" y="15513"/>
                  </a:lnTo>
                  <a:lnTo>
                    <a:pt x="3279" y="15643"/>
                  </a:lnTo>
                  <a:lnTo>
                    <a:pt x="3559" y="15761"/>
                  </a:lnTo>
                  <a:lnTo>
                    <a:pt x="3845" y="15879"/>
                  </a:lnTo>
                  <a:lnTo>
                    <a:pt x="4150" y="15991"/>
                  </a:lnTo>
                  <a:lnTo>
                    <a:pt x="4466" y="16096"/>
                  </a:lnTo>
                  <a:lnTo>
                    <a:pt x="4795" y="16196"/>
                  </a:lnTo>
                  <a:lnTo>
                    <a:pt x="5130" y="16283"/>
                  </a:lnTo>
                  <a:lnTo>
                    <a:pt x="5454" y="16358"/>
                  </a:lnTo>
                  <a:lnTo>
                    <a:pt x="5764" y="16420"/>
                  </a:lnTo>
                  <a:lnTo>
                    <a:pt x="6063" y="16469"/>
                  </a:lnTo>
                  <a:lnTo>
                    <a:pt x="6355" y="16500"/>
                  </a:lnTo>
                  <a:lnTo>
                    <a:pt x="6641" y="16525"/>
                  </a:lnTo>
                  <a:lnTo>
                    <a:pt x="6914" y="16538"/>
                  </a:lnTo>
                  <a:lnTo>
                    <a:pt x="7175" y="16538"/>
                  </a:lnTo>
                  <a:lnTo>
                    <a:pt x="7436" y="16525"/>
                  </a:lnTo>
                  <a:lnTo>
                    <a:pt x="7684" y="16507"/>
                  </a:lnTo>
                  <a:lnTo>
                    <a:pt x="7920" y="16476"/>
                  </a:lnTo>
                  <a:lnTo>
                    <a:pt x="8155" y="16438"/>
                  </a:lnTo>
                  <a:lnTo>
                    <a:pt x="8380" y="16395"/>
                  </a:lnTo>
                  <a:lnTo>
                    <a:pt x="8603" y="16339"/>
                  </a:lnTo>
                  <a:lnTo>
                    <a:pt x="8820" y="16277"/>
                  </a:lnTo>
                  <a:lnTo>
                    <a:pt x="9026" y="16209"/>
                  </a:lnTo>
                  <a:lnTo>
                    <a:pt x="9231" y="16134"/>
                  </a:lnTo>
                  <a:lnTo>
                    <a:pt x="9429" y="16047"/>
                  </a:lnTo>
                  <a:lnTo>
                    <a:pt x="9622" y="15960"/>
                  </a:lnTo>
                  <a:lnTo>
                    <a:pt x="9815" y="15873"/>
                  </a:lnTo>
                  <a:lnTo>
                    <a:pt x="10001" y="15774"/>
                  </a:lnTo>
                  <a:lnTo>
                    <a:pt x="10187" y="15674"/>
                  </a:lnTo>
                  <a:lnTo>
                    <a:pt x="10367" y="15569"/>
                  </a:lnTo>
                  <a:lnTo>
                    <a:pt x="10541" y="15464"/>
                  </a:lnTo>
                  <a:lnTo>
                    <a:pt x="10896" y="15239"/>
                  </a:lnTo>
                  <a:lnTo>
                    <a:pt x="11237" y="15016"/>
                  </a:lnTo>
                  <a:lnTo>
                    <a:pt x="11914" y="14562"/>
                  </a:lnTo>
                  <a:lnTo>
                    <a:pt x="12001" y="14500"/>
                  </a:lnTo>
                  <a:lnTo>
                    <a:pt x="12082" y="14444"/>
                  </a:lnTo>
                  <a:lnTo>
                    <a:pt x="12156" y="14382"/>
                  </a:lnTo>
                  <a:lnTo>
                    <a:pt x="12231" y="14320"/>
                  </a:lnTo>
                  <a:lnTo>
                    <a:pt x="12299" y="14252"/>
                  </a:lnTo>
                  <a:lnTo>
                    <a:pt x="12361" y="14189"/>
                  </a:lnTo>
                  <a:lnTo>
                    <a:pt x="12486" y="14047"/>
                  </a:lnTo>
                  <a:lnTo>
                    <a:pt x="12597" y="13897"/>
                  </a:lnTo>
                  <a:lnTo>
                    <a:pt x="12691" y="13749"/>
                  </a:lnTo>
                  <a:lnTo>
                    <a:pt x="12784" y="13587"/>
                  </a:lnTo>
                  <a:lnTo>
                    <a:pt x="12858" y="13419"/>
                  </a:lnTo>
                  <a:lnTo>
                    <a:pt x="12926" y="13251"/>
                  </a:lnTo>
                  <a:lnTo>
                    <a:pt x="12988" y="13071"/>
                  </a:lnTo>
                  <a:lnTo>
                    <a:pt x="13038" y="12892"/>
                  </a:lnTo>
                  <a:lnTo>
                    <a:pt x="13082" y="12698"/>
                  </a:lnTo>
                  <a:lnTo>
                    <a:pt x="13125" y="12506"/>
                  </a:lnTo>
                  <a:lnTo>
                    <a:pt x="13156" y="12314"/>
                  </a:lnTo>
                  <a:lnTo>
                    <a:pt x="13187" y="12108"/>
                  </a:lnTo>
                  <a:lnTo>
                    <a:pt x="13212" y="11903"/>
                  </a:lnTo>
                  <a:lnTo>
                    <a:pt x="13249" y="11487"/>
                  </a:lnTo>
                  <a:lnTo>
                    <a:pt x="13287" y="11059"/>
                  </a:lnTo>
                  <a:lnTo>
                    <a:pt x="13318" y="10617"/>
                  </a:lnTo>
                  <a:lnTo>
                    <a:pt x="13361" y="10177"/>
                  </a:lnTo>
                  <a:lnTo>
                    <a:pt x="13379" y="9953"/>
                  </a:lnTo>
                  <a:lnTo>
                    <a:pt x="13412" y="9730"/>
                  </a:lnTo>
                  <a:lnTo>
                    <a:pt x="13442" y="9505"/>
                  </a:lnTo>
                  <a:lnTo>
                    <a:pt x="13479" y="9282"/>
                  </a:lnTo>
                  <a:lnTo>
                    <a:pt x="13523" y="9058"/>
                  </a:lnTo>
                  <a:lnTo>
                    <a:pt x="13573" y="8835"/>
                  </a:lnTo>
                  <a:lnTo>
                    <a:pt x="13629" y="8611"/>
                  </a:lnTo>
                  <a:lnTo>
                    <a:pt x="13691" y="8387"/>
                  </a:lnTo>
                  <a:lnTo>
                    <a:pt x="13727" y="8263"/>
                  </a:lnTo>
                  <a:lnTo>
                    <a:pt x="13759" y="8132"/>
                  </a:lnTo>
                  <a:lnTo>
                    <a:pt x="13778" y="8002"/>
                  </a:lnTo>
                  <a:lnTo>
                    <a:pt x="13796" y="7866"/>
                  </a:lnTo>
                  <a:lnTo>
                    <a:pt x="13809" y="7723"/>
                  </a:lnTo>
                  <a:lnTo>
                    <a:pt x="13814" y="7573"/>
                  </a:lnTo>
                  <a:lnTo>
                    <a:pt x="13814" y="7431"/>
                  </a:lnTo>
                  <a:lnTo>
                    <a:pt x="13809" y="7275"/>
                  </a:lnTo>
                  <a:lnTo>
                    <a:pt x="13796" y="7120"/>
                  </a:lnTo>
                  <a:lnTo>
                    <a:pt x="13778" y="6964"/>
                  </a:lnTo>
                  <a:lnTo>
                    <a:pt x="13759" y="6803"/>
                  </a:lnTo>
                  <a:lnTo>
                    <a:pt x="13727" y="6641"/>
                  </a:lnTo>
                  <a:lnTo>
                    <a:pt x="13696" y="6480"/>
                  </a:lnTo>
                  <a:lnTo>
                    <a:pt x="13660" y="6312"/>
                  </a:lnTo>
                  <a:lnTo>
                    <a:pt x="13616" y="6144"/>
                  </a:lnTo>
                  <a:lnTo>
                    <a:pt x="13566" y="5977"/>
                  </a:lnTo>
                  <a:lnTo>
                    <a:pt x="13517" y="5803"/>
                  </a:lnTo>
                  <a:lnTo>
                    <a:pt x="13461" y="5629"/>
                  </a:lnTo>
                  <a:lnTo>
                    <a:pt x="13399" y="5461"/>
                  </a:lnTo>
                  <a:lnTo>
                    <a:pt x="13330" y="5287"/>
                  </a:lnTo>
                  <a:lnTo>
                    <a:pt x="13256" y="5113"/>
                  </a:lnTo>
                  <a:lnTo>
                    <a:pt x="13182" y="4939"/>
                  </a:lnTo>
                  <a:lnTo>
                    <a:pt x="13100" y="4765"/>
                  </a:lnTo>
                  <a:lnTo>
                    <a:pt x="13013" y="4591"/>
                  </a:lnTo>
                  <a:lnTo>
                    <a:pt x="12926" y="4417"/>
                  </a:lnTo>
                  <a:lnTo>
                    <a:pt x="12834" y="4244"/>
                  </a:lnTo>
                  <a:lnTo>
                    <a:pt x="12734" y="4070"/>
                  </a:lnTo>
                  <a:lnTo>
                    <a:pt x="12635" y="3896"/>
                  </a:lnTo>
                  <a:lnTo>
                    <a:pt x="12529" y="3728"/>
                  </a:lnTo>
                  <a:lnTo>
                    <a:pt x="12417" y="3554"/>
                  </a:lnTo>
                  <a:lnTo>
                    <a:pt x="12305" y="3387"/>
                  </a:lnTo>
                  <a:lnTo>
                    <a:pt x="12187" y="3218"/>
                  </a:lnTo>
                  <a:lnTo>
                    <a:pt x="12069" y="3057"/>
                  </a:lnTo>
                  <a:lnTo>
                    <a:pt x="11945" y="2896"/>
                  </a:lnTo>
                  <a:lnTo>
                    <a:pt x="11821" y="2733"/>
                  </a:lnTo>
                  <a:lnTo>
                    <a:pt x="11691" y="2579"/>
                  </a:lnTo>
                  <a:lnTo>
                    <a:pt x="11554" y="2423"/>
                  </a:lnTo>
                  <a:lnTo>
                    <a:pt x="11417" y="2268"/>
                  </a:lnTo>
                  <a:lnTo>
                    <a:pt x="11280" y="2119"/>
                  </a:lnTo>
                  <a:lnTo>
                    <a:pt x="11137" y="1976"/>
                  </a:lnTo>
                  <a:lnTo>
                    <a:pt x="10988" y="1833"/>
                  </a:lnTo>
                  <a:lnTo>
                    <a:pt x="10839" y="1697"/>
                  </a:lnTo>
                  <a:lnTo>
                    <a:pt x="10691" y="1560"/>
                  </a:lnTo>
                  <a:lnTo>
                    <a:pt x="10535" y="1429"/>
                  </a:lnTo>
                  <a:lnTo>
                    <a:pt x="10380" y="1304"/>
                  </a:lnTo>
                  <a:lnTo>
                    <a:pt x="10218" y="1181"/>
                  </a:lnTo>
                  <a:lnTo>
                    <a:pt x="10057" y="1069"/>
                  </a:lnTo>
                  <a:lnTo>
                    <a:pt x="9896" y="957"/>
                  </a:lnTo>
                  <a:lnTo>
                    <a:pt x="9727" y="845"/>
                  </a:lnTo>
                  <a:lnTo>
                    <a:pt x="9559" y="746"/>
                  </a:lnTo>
                  <a:lnTo>
                    <a:pt x="9392" y="652"/>
                  </a:lnTo>
                  <a:lnTo>
                    <a:pt x="9218" y="560"/>
                  </a:lnTo>
                  <a:lnTo>
                    <a:pt x="9044" y="478"/>
                  </a:lnTo>
                  <a:lnTo>
                    <a:pt x="8864" y="398"/>
                  </a:lnTo>
                  <a:lnTo>
                    <a:pt x="8690" y="330"/>
                  </a:lnTo>
                  <a:lnTo>
                    <a:pt x="8510" y="261"/>
                  </a:lnTo>
                  <a:lnTo>
                    <a:pt x="8329" y="205"/>
                  </a:lnTo>
                  <a:lnTo>
                    <a:pt x="8144" y="156"/>
                  </a:lnTo>
                  <a:lnTo>
                    <a:pt x="7963" y="105"/>
                  </a:lnTo>
                  <a:lnTo>
                    <a:pt x="7777" y="69"/>
                  </a:lnTo>
                  <a:lnTo>
                    <a:pt x="7590" y="44"/>
                  </a:lnTo>
                  <a:lnTo>
                    <a:pt x="7404" y="19"/>
                  </a:lnTo>
                  <a:lnTo>
                    <a:pt x="7211" y="7"/>
                  </a:lnTo>
                  <a:lnTo>
                    <a:pt x="7025" y="0"/>
                  </a:lnTo>
                  <a:lnTo>
                    <a:pt x="6833" y="7"/>
                  </a:lnTo>
                  <a:lnTo>
                    <a:pt x="6646" y="13"/>
                  </a:lnTo>
                  <a:lnTo>
                    <a:pt x="6460" y="31"/>
                  </a:lnTo>
                  <a:lnTo>
                    <a:pt x="6280" y="50"/>
                  </a:lnTo>
                  <a:lnTo>
                    <a:pt x="6094" y="81"/>
                  </a:lnTo>
                  <a:lnTo>
                    <a:pt x="5920" y="112"/>
                  </a:lnTo>
                  <a:lnTo>
                    <a:pt x="5739" y="156"/>
                  </a:lnTo>
                  <a:lnTo>
                    <a:pt x="5565" y="199"/>
                  </a:lnTo>
                  <a:lnTo>
                    <a:pt x="5391" y="255"/>
                  </a:lnTo>
                  <a:lnTo>
                    <a:pt x="5217" y="311"/>
                  </a:lnTo>
                  <a:lnTo>
                    <a:pt x="5050" y="373"/>
                  </a:lnTo>
                  <a:lnTo>
                    <a:pt x="4882" y="442"/>
                  </a:lnTo>
                  <a:lnTo>
                    <a:pt x="4721" y="516"/>
                  </a:lnTo>
                  <a:lnTo>
                    <a:pt x="4559" y="591"/>
                  </a:lnTo>
                  <a:lnTo>
                    <a:pt x="4398" y="677"/>
                  </a:lnTo>
                  <a:lnTo>
                    <a:pt x="4237" y="764"/>
                  </a:lnTo>
                  <a:lnTo>
                    <a:pt x="4081" y="851"/>
                  </a:lnTo>
                  <a:lnTo>
                    <a:pt x="3932" y="951"/>
                  </a:lnTo>
                  <a:lnTo>
                    <a:pt x="3777" y="1050"/>
                  </a:lnTo>
                  <a:lnTo>
                    <a:pt x="3634" y="1150"/>
                  </a:lnTo>
                  <a:lnTo>
                    <a:pt x="3485" y="1261"/>
                  </a:lnTo>
                  <a:lnTo>
                    <a:pt x="3342" y="1367"/>
                  </a:lnTo>
                  <a:lnTo>
                    <a:pt x="3199" y="1485"/>
                  </a:lnTo>
                  <a:lnTo>
                    <a:pt x="3062" y="1597"/>
                  </a:lnTo>
                  <a:lnTo>
                    <a:pt x="2926" y="1721"/>
                  </a:lnTo>
                  <a:lnTo>
                    <a:pt x="2795" y="1845"/>
                  </a:lnTo>
                  <a:lnTo>
                    <a:pt x="2534" y="2094"/>
                  </a:lnTo>
                  <a:lnTo>
                    <a:pt x="2292" y="2361"/>
                  </a:lnTo>
                  <a:lnTo>
                    <a:pt x="2056" y="2628"/>
                  </a:lnTo>
                  <a:lnTo>
                    <a:pt x="1832" y="2907"/>
                  </a:lnTo>
                  <a:lnTo>
                    <a:pt x="1614" y="3188"/>
                  </a:lnTo>
                  <a:lnTo>
                    <a:pt x="1416" y="3473"/>
                  </a:lnTo>
                  <a:lnTo>
                    <a:pt x="1230" y="3765"/>
                  </a:lnTo>
                  <a:lnTo>
                    <a:pt x="1049" y="4051"/>
                  </a:lnTo>
                  <a:lnTo>
                    <a:pt x="888" y="4343"/>
                  </a:lnTo>
                  <a:lnTo>
                    <a:pt x="739" y="4635"/>
                  </a:lnTo>
                  <a:lnTo>
                    <a:pt x="596" y="4921"/>
                  </a:lnTo>
                  <a:lnTo>
                    <a:pt x="473" y="5200"/>
                  </a:lnTo>
                  <a:lnTo>
                    <a:pt x="360" y="5473"/>
                  </a:lnTo>
                  <a:lnTo>
                    <a:pt x="267" y="5747"/>
                  </a:lnTo>
                  <a:lnTo>
                    <a:pt x="180" y="6008"/>
                  </a:lnTo>
                  <a:lnTo>
                    <a:pt x="112" y="6263"/>
                  </a:lnTo>
                  <a:lnTo>
                    <a:pt x="62" y="6499"/>
                  </a:lnTo>
                  <a:lnTo>
                    <a:pt x="18" y="6729"/>
                  </a:lnTo>
                  <a:lnTo>
                    <a:pt x="0" y="6946"/>
                  </a:lnTo>
                  <a:close/>
                </a:path>
              </a:pathLst>
            </a:custGeom>
            <a:solidFill>
              <a:srgbClr val="FFD3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p:cNvSpPr>
            <p:nvPr/>
          </p:nvSpPr>
          <p:spPr bwMode="auto">
            <a:xfrm>
              <a:off x="3145" y="1866"/>
              <a:ext cx="826" cy="2131"/>
            </a:xfrm>
            <a:custGeom>
              <a:avLst/>
              <a:gdLst>
                <a:gd name="T0" fmla="*/ 218 w 4958"/>
                <a:gd name="T1" fmla="*/ 50 h 12792"/>
                <a:gd name="T2" fmla="*/ 553 w 4958"/>
                <a:gd name="T3" fmla="*/ 162 h 12792"/>
                <a:gd name="T4" fmla="*/ 877 w 4958"/>
                <a:gd name="T5" fmla="*/ 311 h 12792"/>
                <a:gd name="T6" fmla="*/ 1292 w 4958"/>
                <a:gd name="T7" fmla="*/ 572 h 12792"/>
                <a:gd name="T8" fmla="*/ 1857 w 4958"/>
                <a:gd name="T9" fmla="*/ 1050 h 12792"/>
                <a:gd name="T10" fmla="*/ 2342 w 4958"/>
                <a:gd name="T11" fmla="*/ 1597 h 12792"/>
                <a:gd name="T12" fmla="*/ 2696 w 4958"/>
                <a:gd name="T13" fmla="*/ 2168 h 12792"/>
                <a:gd name="T14" fmla="*/ 3082 w 4958"/>
                <a:gd name="T15" fmla="*/ 3126 h 12792"/>
                <a:gd name="T16" fmla="*/ 3311 w 4958"/>
                <a:gd name="T17" fmla="*/ 3890 h 12792"/>
                <a:gd name="T18" fmla="*/ 3478 w 4958"/>
                <a:gd name="T19" fmla="*/ 4660 h 12792"/>
                <a:gd name="T20" fmla="*/ 3621 w 4958"/>
                <a:gd name="T21" fmla="*/ 5778 h 12792"/>
                <a:gd name="T22" fmla="*/ 3665 w 4958"/>
                <a:gd name="T23" fmla="*/ 6679 h 12792"/>
                <a:gd name="T24" fmla="*/ 3647 w 4958"/>
                <a:gd name="T25" fmla="*/ 7518 h 12792"/>
                <a:gd name="T26" fmla="*/ 3554 w 4958"/>
                <a:gd name="T27" fmla="*/ 8288 h 12792"/>
                <a:gd name="T28" fmla="*/ 3404 w 4958"/>
                <a:gd name="T29" fmla="*/ 8996 h 12792"/>
                <a:gd name="T30" fmla="*/ 3194 w 4958"/>
                <a:gd name="T31" fmla="*/ 9642 h 12792"/>
                <a:gd name="T32" fmla="*/ 2926 w 4958"/>
                <a:gd name="T33" fmla="*/ 10239 h 12792"/>
                <a:gd name="T34" fmla="*/ 2603 w 4958"/>
                <a:gd name="T35" fmla="*/ 10780 h 12792"/>
                <a:gd name="T36" fmla="*/ 2230 w 4958"/>
                <a:gd name="T37" fmla="*/ 11282 h 12792"/>
                <a:gd name="T38" fmla="*/ 1808 w 4958"/>
                <a:gd name="T39" fmla="*/ 11736 h 12792"/>
                <a:gd name="T40" fmla="*/ 1342 w 4958"/>
                <a:gd name="T41" fmla="*/ 12153 h 12792"/>
                <a:gd name="T42" fmla="*/ 814 w 4958"/>
                <a:gd name="T43" fmla="*/ 12550 h 12792"/>
                <a:gd name="T44" fmla="*/ 634 w 4958"/>
                <a:gd name="T45" fmla="*/ 12718 h 12792"/>
                <a:gd name="T46" fmla="*/ 1156 w 4958"/>
                <a:gd name="T47" fmla="*/ 12463 h 12792"/>
                <a:gd name="T48" fmla="*/ 1814 w 4958"/>
                <a:gd name="T49" fmla="*/ 12077 h 12792"/>
                <a:gd name="T50" fmla="*/ 3069 w 4958"/>
                <a:gd name="T51" fmla="*/ 11251 h 12792"/>
                <a:gd name="T52" fmla="*/ 3311 w 4958"/>
                <a:gd name="T53" fmla="*/ 11071 h 12792"/>
                <a:gd name="T54" fmla="*/ 3516 w 4958"/>
                <a:gd name="T55" fmla="*/ 10878 h 12792"/>
                <a:gd name="T56" fmla="*/ 3846 w 4958"/>
                <a:gd name="T57" fmla="*/ 10438 h 12792"/>
                <a:gd name="T58" fmla="*/ 4081 w 4958"/>
                <a:gd name="T59" fmla="*/ 9940 h 12792"/>
                <a:gd name="T60" fmla="*/ 4237 w 4958"/>
                <a:gd name="T61" fmla="*/ 9387 h 12792"/>
                <a:gd name="T62" fmla="*/ 4342 w 4958"/>
                <a:gd name="T63" fmla="*/ 8797 h 12792"/>
                <a:gd name="T64" fmla="*/ 4442 w 4958"/>
                <a:gd name="T65" fmla="*/ 7748 h 12792"/>
                <a:gd name="T66" fmla="*/ 4534 w 4958"/>
                <a:gd name="T67" fmla="*/ 6642 h 12792"/>
                <a:gd name="T68" fmla="*/ 4634 w 4958"/>
                <a:gd name="T69" fmla="*/ 5971 h 12792"/>
                <a:gd name="T70" fmla="*/ 4784 w 4958"/>
                <a:gd name="T71" fmla="*/ 5300 h 12792"/>
                <a:gd name="T72" fmla="*/ 4914 w 4958"/>
                <a:gd name="T73" fmla="*/ 4821 h 12792"/>
                <a:gd name="T74" fmla="*/ 4958 w 4958"/>
                <a:gd name="T75" fmla="*/ 4430 h 12792"/>
                <a:gd name="T76" fmla="*/ 4945 w 4958"/>
                <a:gd name="T77" fmla="*/ 4051 h 12792"/>
                <a:gd name="T78" fmla="*/ 4871 w 4958"/>
                <a:gd name="T79" fmla="*/ 3678 h 12792"/>
                <a:gd name="T80" fmla="*/ 4752 w 4958"/>
                <a:gd name="T81" fmla="*/ 3318 h 12792"/>
                <a:gd name="T82" fmla="*/ 4597 w 4958"/>
                <a:gd name="T83" fmla="*/ 2963 h 12792"/>
                <a:gd name="T84" fmla="*/ 4398 w 4958"/>
                <a:gd name="T85" fmla="*/ 2628 h 12792"/>
                <a:gd name="T86" fmla="*/ 3933 w 4958"/>
                <a:gd name="T87" fmla="*/ 2001 h 12792"/>
                <a:gd name="T88" fmla="*/ 3392 w 4958"/>
                <a:gd name="T89" fmla="*/ 1454 h 12792"/>
                <a:gd name="T90" fmla="*/ 2746 w 4958"/>
                <a:gd name="T91" fmla="*/ 920 h 12792"/>
                <a:gd name="T92" fmla="*/ 2181 w 4958"/>
                <a:gd name="T93" fmla="*/ 565 h 12792"/>
                <a:gd name="T94" fmla="*/ 1627 w 4958"/>
                <a:gd name="T95" fmla="*/ 336 h 12792"/>
                <a:gd name="T96" fmla="*/ 1019 w 4958"/>
                <a:gd name="T97" fmla="*/ 181 h 12792"/>
                <a:gd name="T98" fmla="*/ 0 w 4958"/>
                <a:gd name="T99" fmla="*/ 0 h 12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58" h="12792">
                  <a:moveTo>
                    <a:pt x="0" y="0"/>
                  </a:moveTo>
                  <a:lnTo>
                    <a:pt x="112" y="20"/>
                  </a:lnTo>
                  <a:lnTo>
                    <a:pt x="218" y="50"/>
                  </a:lnTo>
                  <a:lnTo>
                    <a:pt x="330" y="81"/>
                  </a:lnTo>
                  <a:lnTo>
                    <a:pt x="442" y="119"/>
                  </a:lnTo>
                  <a:lnTo>
                    <a:pt x="553" y="162"/>
                  </a:lnTo>
                  <a:lnTo>
                    <a:pt x="659" y="206"/>
                  </a:lnTo>
                  <a:lnTo>
                    <a:pt x="765" y="261"/>
                  </a:lnTo>
                  <a:lnTo>
                    <a:pt x="877" y="311"/>
                  </a:lnTo>
                  <a:lnTo>
                    <a:pt x="982" y="373"/>
                  </a:lnTo>
                  <a:lnTo>
                    <a:pt x="1087" y="435"/>
                  </a:lnTo>
                  <a:lnTo>
                    <a:pt x="1292" y="572"/>
                  </a:lnTo>
                  <a:lnTo>
                    <a:pt x="1491" y="721"/>
                  </a:lnTo>
                  <a:lnTo>
                    <a:pt x="1678" y="882"/>
                  </a:lnTo>
                  <a:lnTo>
                    <a:pt x="1857" y="1050"/>
                  </a:lnTo>
                  <a:lnTo>
                    <a:pt x="2031" y="1224"/>
                  </a:lnTo>
                  <a:lnTo>
                    <a:pt x="2194" y="1411"/>
                  </a:lnTo>
                  <a:lnTo>
                    <a:pt x="2342" y="1597"/>
                  </a:lnTo>
                  <a:lnTo>
                    <a:pt x="2473" y="1784"/>
                  </a:lnTo>
                  <a:lnTo>
                    <a:pt x="2596" y="1976"/>
                  </a:lnTo>
                  <a:lnTo>
                    <a:pt x="2696" y="2168"/>
                  </a:lnTo>
                  <a:lnTo>
                    <a:pt x="2783" y="2355"/>
                  </a:lnTo>
                  <a:lnTo>
                    <a:pt x="2938" y="2740"/>
                  </a:lnTo>
                  <a:lnTo>
                    <a:pt x="3082" y="3126"/>
                  </a:lnTo>
                  <a:lnTo>
                    <a:pt x="3199" y="3510"/>
                  </a:lnTo>
                  <a:lnTo>
                    <a:pt x="3255" y="3697"/>
                  </a:lnTo>
                  <a:lnTo>
                    <a:pt x="3311" y="3890"/>
                  </a:lnTo>
                  <a:lnTo>
                    <a:pt x="3355" y="4082"/>
                  </a:lnTo>
                  <a:lnTo>
                    <a:pt x="3398" y="4274"/>
                  </a:lnTo>
                  <a:lnTo>
                    <a:pt x="3478" y="4660"/>
                  </a:lnTo>
                  <a:lnTo>
                    <a:pt x="3541" y="5057"/>
                  </a:lnTo>
                  <a:lnTo>
                    <a:pt x="3591" y="5455"/>
                  </a:lnTo>
                  <a:lnTo>
                    <a:pt x="3621" y="5778"/>
                  </a:lnTo>
                  <a:lnTo>
                    <a:pt x="3647" y="6089"/>
                  </a:lnTo>
                  <a:lnTo>
                    <a:pt x="3659" y="6388"/>
                  </a:lnTo>
                  <a:lnTo>
                    <a:pt x="3665" y="6679"/>
                  </a:lnTo>
                  <a:lnTo>
                    <a:pt x="3665" y="6971"/>
                  </a:lnTo>
                  <a:lnTo>
                    <a:pt x="3659" y="7245"/>
                  </a:lnTo>
                  <a:lnTo>
                    <a:pt x="3647" y="7518"/>
                  </a:lnTo>
                  <a:lnTo>
                    <a:pt x="3621" y="7785"/>
                  </a:lnTo>
                  <a:lnTo>
                    <a:pt x="3591" y="8040"/>
                  </a:lnTo>
                  <a:lnTo>
                    <a:pt x="3554" y="8288"/>
                  </a:lnTo>
                  <a:lnTo>
                    <a:pt x="3510" y="8530"/>
                  </a:lnTo>
                  <a:lnTo>
                    <a:pt x="3460" y="8766"/>
                  </a:lnTo>
                  <a:lnTo>
                    <a:pt x="3404" y="8996"/>
                  </a:lnTo>
                  <a:lnTo>
                    <a:pt x="3342" y="9220"/>
                  </a:lnTo>
                  <a:lnTo>
                    <a:pt x="3268" y="9431"/>
                  </a:lnTo>
                  <a:lnTo>
                    <a:pt x="3194" y="9642"/>
                  </a:lnTo>
                  <a:lnTo>
                    <a:pt x="3112" y="9847"/>
                  </a:lnTo>
                  <a:lnTo>
                    <a:pt x="3020" y="10046"/>
                  </a:lnTo>
                  <a:lnTo>
                    <a:pt x="2926" y="10239"/>
                  </a:lnTo>
                  <a:lnTo>
                    <a:pt x="2826" y="10425"/>
                  </a:lnTo>
                  <a:lnTo>
                    <a:pt x="2715" y="10606"/>
                  </a:lnTo>
                  <a:lnTo>
                    <a:pt x="2603" y="10780"/>
                  </a:lnTo>
                  <a:lnTo>
                    <a:pt x="2485" y="10954"/>
                  </a:lnTo>
                  <a:lnTo>
                    <a:pt x="2361" y="11121"/>
                  </a:lnTo>
                  <a:lnTo>
                    <a:pt x="2230" y="11282"/>
                  </a:lnTo>
                  <a:lnTo>
                    <a:pt x="2094" y="11438"/>
                  </a:lnTo>
                  <a:lnTo>
                    <a:pt x="1957" y="11588"/>
                  </a:lnTo>
                  <a:lnTo>
                    <a:pt x="1808" y="11736"/>
                  </a:lnTo>
                  <a:lnTo>
                    <a:pt x="1659" y="11879"/>
                  </a:lnTo>
                  <a:lnTo>
                    <a:pt x="1504" y="12022"/>
                  </a:lnTo>
                  <a:lnTo>
                    <a:pt x="1342" y="12153"/>
                  </a:lnTo>
                  <a:lnTo>
                    <a:pt x="1181" y="12283"/>
                  </a:lnTo>
                  <a:lnTo>
                    <a:pt x="1000" y="12419"/>
                  </a:lnTo>
                  <a:lnTo>
                    <a:pt x="814" y="12550"/>
                  </a:lnTo>
                  <a:lnTo>
                    <a:pt x="634" y="12674"/>
                  </a:lnTo>
                  <a:lnTo>
                    <a:pt x="454" y="12792"/>
                  </a:lnTo>
                  <a:lnTo>
                    <a:pt x="634" y="12718"/>
                  </a:lnTo>
                  <a:lnTo>
                    <a:pt x="808" y="12637"/>
                  </a:lnTo>
                  <a:lnTo>
                    <a:pt x="982" y="12550"/>
                  </a:lnTo>
                  <a:lnTo>
                    <a:pt x="1156" y="12463"/>
                  </a:lnTo>
                  <a:lnTo>
                    <a:pt x="1323" y="12370"/>
                  </a:lnTo>
                  <a:lnTo>
                    <a:pt x="1491" y="12276"/>
                  </a:lnTo>
                  <a:lnTo>
                    <a:pt x="1814" y="12077"/>
                  </a:lnTo>
                  <a:lnTo>
                    <a:pt x="2131" y="11872"/>
                  </a:lnTo>
                  <a:lnTo>
                    <a:pt x="2448" y="11668"/>
                  </a:lnTo>
                  <a:lnTo>
                    <a:pt x="3069" y="11251"/>
                  </a:lnTo>
                  <a:lnTo>
                    <a:pt x="3156" y="11189"/>
                  </a:lnTo>
                  <a:lnTo>
                    <a:pt x="3237" y="11133"/>
                  </a:lnTo>
                  <a:lnTo>
                    <a:pt x="3311" y="11071"/>
                  </a:lnTo>
                  <a:lnTo>
                    <a:pt x="3386" y="11009"/>
                  </a:lnTo>
                  <a:lnTo>
                    <a:pt x="3454" y="10941"/>
                  </a:lnTo>
                  <a:lnTo>
                    <a:pt x="3516" y="10878"/>
                  </a:lnTo>
                  <a:lnTo>
                    <a:pt x="3641" y="10736"/>
                  </a:lnTo>
                  <a:lnTo>
                    <a:pt x="3752" y="10586"/>
                  </a:lnTo>
                  <a:lnTo>
                    <a:pt x="3846" y="10438"/>
                  </a:lnTo>
                  <a:lnTo>
                    <a:pt x="3939" y="10276"/>
                  </a:lnTo>
                  <a:lnTo>
                    <a:pt x="4013" y="10108"/>
                  </a:lnTo>
                  <a:lnTo>
                    <a:pt x="4081" y="9940"/>
                  </a:lnTo>
                  <a:lnTo>
                    <a:pt x="4143" y="9760"/>
                  </a:lnTo>
                  <a:lnTo>
                    <a:pt x="4193" y="9581"/>
                  </a:lnTo>
                  <a:lnTo>
                    <a:pt x="4237" y="9387"/>
                  </a:lnTo>
                  <a:lnTo>
                    <a:pt x="4280" y="9195"/>
                  </a:lnTo>
                  <a:lnTo>
                    <a:pt x="4311" y="9003"/>
                  </a:lnTo>
                  <a:lnTo>
                    <a:pt x="4342" y="8797"/>
                  </a:lnTo>
                  <a:lnTo>
                    <a:pt x="4367" y="8592"/>
                  </a:lnTo>
                  <a:lnTo>
                    <a:pt x="4404" y="8176"/>
                  </a:lnTo>
                  <a:lnTo>
                    <a:pt x="4442" y="7748"/>
                  </a:lnTo>
                  <a:lnTo>
                    <a:pt x="4473" y="7306"/>
                  </a:lnTo>
                  <a:lnTo>
                    <a:pt x="4516" y="6866"/>
                  </a:lnTo>
                  <a:lnTo>
                    <a:pt x="4534" y="6642"/>
                  </a:lnTo>
                  <a:lnTo>
                    <a:pt x="4567" y="6419"/>
                  </a:lnTo>
                  <a:lnTo>
                    <a:pt x="4597" y="6194"/>
                  </a:lnTo>
                  <a:lnTo>
                    <a:pt x="4634" y="5971"/>
                  </a:lnTo>
                  <a:lnTo>
                    <a:pt x="4678" y="5747"/>
                  </a:lnTo>
                  <a:lnTo>
                    <a:pt x="4728" y="5524"/>
                  </a:lnTo>
                  <a:lnTo>
                    <a:pt x="4784" y="5300"/>
                  </a:lnTo>
                  <a:lnTo>
                    <a:pt x="4846" y="5076"/>
                  </a:lnTo>
                  <a:lnTo>
                    <a:pt x="4882" y="4946"/>
                  </a:lnTo>
                  <a:lnTo>
                    <a:pt x="4914" y="4821"/>
                  </a:lnTo>
                  <a:lnTo>
                    <a:pt x="4933" y="4691"/>
                  </a:lnTo>
                  <a:lnTo>
                    <a:pt x="4951" y="4561"/>
                  </a:lnTo>
                  <a:lnTo>
                    <a:pt x="4958" y="4430"/>
                  </a:lnTo>
                  <a:lnTo>
                    <a:pt x="4958" y="4305"/>
                  </a:lnTo>
                  <a:lnTo>
                    <a:pt x="4951" y="4182"/>
                  </a:lnTo>
                  <a:lnTo>
                    <a:pt x="4945" y="4051"/>
                  </a:lnTo>
                  <a:lnTo>
                    <a:pt x="4926" y="3927"/>
                  </a:lnTo>
                  <a:lnTo>
                    <a:pt x="4902" y="3803"/>
                  </a:lnTo>
                  <a:lnTo>
                    <a:pt x="4871" y="3678"/>
                  </a:lnTo>
                  <a:lnTo>
                    <a:pt x="4839" y="3561"/>
                  </a:lnTo>
                  <a:lnTo>
                    <a:pt x="4802" y="3436"/>
                  </a:lnTo>
                  <a:lnTo>
                    <a:pt x="4752" y="3318"/>
                  </a:lnTo>
                  <a:lnTo>
                    <a:pt x="4709" y="3200"/>
                  </a:lnTo>
                  <a:lnTo>
                    <a:pt x="4653" y="3082"/>
                  </a:lnTo>
                  <a:lnTo>
                    <a:pt x="4597" y="2963"/>
                  </a:lnTo>
                  <a:lnTo>
                    <a:pt x="4534" y="2852"/>
                  </a:lnTo>
                  <a:lnTo>
                    <a:pt x="4467" y="2740"/>
                  </a:lnTo>
                  <a:lnTo>
                    <a:pt x="4398" y="2628"/>
                  </a:lnTo>
                  <a:lnTo>
                    <a:pt x="4255" y="2411"/>
                  </a:lnTo>
                  <a:lnTo>
                    <a:pt x="4100" y="2200"/>
                  </a:lnTo>
                  <a:lnTo>
                    <a:pt x="3933" y="2001"/>
                  </a:lnTo>
                  <a:lnTo>
                    <a:pt x="3759" y="1809"/>
                  </a:lnTo>
                  <a:lnTo>
                    <a:pt x="3578" y="1628"/>
                  </a:lnTo>
                  <a:lnTo>
                    <a:pt x="3392" y="1454"/>
                  </a:lnTo>
                  <a:lnTo>
                    <a:pt x="3163" y="1255"/>
                  </a:lnTo>
                  <a:lnTo>
                    <a:pt x="2945" y="1076"/>
                  </a:lnTo>
                  <a:lnTo>
                    <a:pt x="2746" y="920"/>
                  </a:lnTo>
                  <a:lnTo>
                    <a:pt x="2547" y="784"/>
                  </a:lnTo>
                  <a:lnTo>
                    <a:pt x="2361" y="665"/>
                  </a:lnTo>
                  <a:lnTo>
                    <a:pt x="2181" y="565"/>
                  </a:lnTo>
                  <a:lnTo>
                    <a:pt x="1994" y="478"/>
                  </a:lnTo>
                  <a:lnTo>
                    <a:pt x="1814" y="404"/>
                  </a:lnTo>
                  <a:lnTo>
                    <a:pt x="1627" y="336"/>
                  </a:lnTo>
                  <a:lnTo>
                    <a:pt x="1435" y="280"/>
                  </a:lnTo>
                  <a:lnTo>
                    <a:pt x="1230" y="230"/>
                  </a:lnTo>
                  <a:lnTo>
                    <a:pt x="1019" y="181"/>
                  </a:lnTo>
                  <a:lnTo>
                    <a:pt x="790" y="137"/>
                  </a:lnTo>
                  <a:lnTo>
                    <a:pt x="547" y="94"/>
                  </a:lnTo>
                  <a:lnTo>
                    <a:pt x="0" y="0"/>
                  </a:lnTo>
                  <a:close/>
                </a:path>
              </a:pathLst>
            </a:custGeom>
            <a:solidFill>
              <a:srgbClr val="F0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p:nvSpPr>
          <p:spPr bwMode="auto">
            <a:xfrm>
              <a:off x="3340" y="2832"/>
              <a:ext cx="243" cy="131"/>
            </a:xfrm>
            <a:custGeom>
              <a:avLst/>
              <a:gdLst>
                <a:gd name="T0" fmla="*/ 571 w 1460"/>
                <a:gd name="T1" fmla="*/ 6 h 788"/>
                <a:gd name="T2" fmla="*/ 658 w 1460"/>
                <a:gd name="T3" fmla="*/ 0 h 788"/>
                <a:gd name="T4" fmla="*/ 745 w 1460"/>
                <a:gd name="T5" fmla="*/ 0 h 788"/>
                <a:gd name="T6" fmla="*/ 832 w 1460"/>
                <a:gd name="T7" fmla="*/ 13 h 788"/>
                <a:gd name="T8" fmla="*/ 913 w 1460"/>
                <a:gd name="T9" fmla="*/ 24 h 788"/>
                <a:gd name="T10" fmla="*/ 1000 w 1460"/>
                <a:gd name="T11" fmla="*/ 55 h 788"/>
                <a:gd name="T12" fmla="*/ 1081 w 1460"/>
                <a:gd name="T13" fmla="*/ 87 h 788"/>
                <a:gd name="T14" fmla="*/ 1156 w 1460"/>
                <a:gd name="T15" fmla="*/ 131 h 788"/>
                <a:gd name="T16" fmla="*/ 1224 w 1460"/>
                <a:gd name="T17" fmla="*/ 180 h 788"/>
                <a:gd name="T18" fmla="*/ 1286 w 1460"/>
                <a:gd name="T19" fmla="*/ 236 h 788"/>
                <a:gd name="T20" fmla="*/ 1336 w 1460"/>
                <a:gd name="T21" fmla="*/ 298 h 788"/>
                <a:gd name="T22" fmla="*/ 1385 w 1460"/>
                <a:gd name="T23" fmla="*/ 361 h 788"/>
                <a:gd name="T24" fmla="*/ 1423 w 1460"/>
                <a:gd name="T25" fmla="*/ 435 h 788"/>
                <a:gd name="T26" fmla="*/ 1448 w 1460"/>
                <a:gd name="T27" fmla="*/ 515 h 788"/>
                <a:gd name="T28" fmla="*/ 1460 w 1460"/>
                <a:gd name="T29" fmla="*/ 602 h 788"/>
                <a:gd name="T30" fmla="*/ 1460 w 1460"/>
                <a:gd name="T31" fmla="*/ 689 h 788"/>
                <a:gd name="T32" fmla="*/ 1448 w 1460"/>
                <a:gd name="T33" fmla="*/ 783 h 788"/>
                <a:gd name="T34" fmla="*/ 1404 w 1460"/>
                <a:gd name="T35" fmla="*/ 783 h 788"/>
                <a:gd name="T36" fmla="*/ 1361 w 1460"/>
                <a:gd name="T37" fmla="*/ 776 h 788"/>
                <a:gd name="T38" fmla="*/ 1317 w 1460"/>
                <a:gd name="T39" fmla="*/ 764 h 788"/>
                <a:gd name="T40" fmla="*/ 1274 w 1460"/>
                <a:gd name="T41" fmla="*/ 752 h 788"/>
                <a:gd name="T42" fmla="*/ 1199 w 1460"/>
                <a:gd name="T43" fmla="*/ 708 h 788"/>
                <a:gd name="T44" fmla="*/ 1118 w 1460"/>
                <a:gd name="T45" fmla="*/ 658 h 788"/>
                <a:gd name="T46" fmla="*/ 1037 w 1460"/>
                <a:gd name="T47" fmla="*/ 609 h 788"/>
                <a:gd name="T48" fmla="*/ 957 w 1460"/>
                <a:gd name="T49" fmla="*/ 559 h 788"/>
                <a:gd name="T50" fmla="*/ 876 w 1460"/>
                <a:gd name="T51" fmla="*/ 515 h 788"/>
                <a:gd name="T52" fmla="*/ 832 w 1460"/>
                <a:gd name="T53" fmla="*/ 497 h 788"/>
                <a:gd name="T54" fmla="*/ 789 w 1460"/>
                <a:gd name="T55" fmla="*/ 484 h 788"/>
                <a:gd name="T56" fmla="*/ 733 w 1460"/>
                <a:gd name="T57" fmla="*/ 472 h 788"/>
                <a:gd name="T58" fmla="*/ 678 w 1460"/>
                <a:gd name="T59" fmla="*/ 466 h 788"/>
                <a:gd name="T60" fmla="*/ 622 w 1460"/>
                <a:gd name="T61" fmla="*/ 466 h 788"/>
                <a:gd name="T62" fmla="*/ 571 w 1460"/>
                <a:gd name="T63" fmla="*/ 472 h 788"/>
                <a:gd name="T64" fmla="*/ 522 w 1460"/>
                <a:gd name="T65" fmla="*/ 478 h 788"/>
                <a:gd name="T66" fmla="*/ 472 w 1460"/>
                <a:gd name="T67" fmla="*/ 491 h 788"/>
                <a:gd name="T68" fmla="*/ 423 w 1460"/>
                <a:gd name="T69" fmla="*/ 509 h 788"/>
                <a:gd name="T70" fmla="*/ 372 w 1460"/>
                <a:gd name="T71" fmla="*/ 528 h 788"/>
                <a:gd name="T72" fmla="*/ 280 w 1460"/>
                <a:gd name="T73" fmla="*/ 584 h 788"/>
                <a:gd name="T74" fmla="*/ 193 w 1460"/>
                <a:gd name="T75" fmla="*/ 640 h 788"/>
                <a:gd name="T76" fmla="*/ 113 w 1460"/>
                <a:gd name="T77" fmla="*/ 714 h 788"/>
                <a:gd name="T78" fmla="*/ 31 w 1460"/>
                <a:gd name="T79" fmla="*/ 788 h 788"/>
                <a:gd name="T80" fmla="*/ 13 w 1460"/>
                <a:gd name="T81" fmla="*/ 721 h 788"/>
                <a:gd name="T82" fmla="*/ 0 w 1460"/>
                <a:gd name="T83" fmla="*/ 658 h 788"/>
                <a:gd name="T84" fmla="*/ 0 w 1460"/>
                <a:gd name="T85" fmla="*/ 591 h 788"/>
                <a:gd name="T86" fmla="*/ 13 w 1460"/>
                <a:gd name="T87" fmla="*/ 522 h 788"/>
                <a:gd name="T88" fmla="*/ 31 w 1460"/>
                <a:gd name="T89" fmla="*/ 459 h 788"/>
                <a:gd name="T90" fmla="*/ 57 w 1460"/>
                <a:gd name="T91" fmla="*/ 397 h 788"/>
                <a:gd name="T92" fmla="*/ 87 w 1460"/>
                <a:gd name="T93" fmla="*/ 341 h 788"/>
                <a:gd name="T94" fmla="*/ 131 w 1460"/>
                <a:gd name="T95" fmla="*/ 285 h 788"/>
                <a:gd name="T96" fmla="*/ 174 w 1460"/>
                <a:gd name="T97" fmla="*/ 230 h 788"/>
                <a:gd name="T98" fmla="*/ 224 w 1460"/>
                <a:gd name="T99" fmla="*/ 180 h 788"/>
                <a:gd name="T100" fmla="*/ 274 w 1460"/>
                <a:gd name="T101" fmla="*/ 137 h 788"/>
                <a:gd name="T102" fmla="*/ 330 w 1460"/>
                <a:gd name="T103" fmla="*/ 100 h 788"/>
                <a:gd name="T104" fmla="*/ 392 w 1460"/>
                <a:gd name="T105" fmla="*/ 68 h 788"/>
                <a:gd name="T106" fmla="*/ 448 w 1460"/>
                <a:gd name="T107" fmla="*/ 37 h 788"/>
                <a:gd name="T108" fmla="*/ 510 w 1460"/>
                <a:gd name="T109" fmla="*/ 19 h 788"/>
                <a:gd name="T110" fmla="*/ 571 w 1460"/>
                <a:gd name="T111" fmla="*/ 6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0" h="788">
                  <a:moveTo>
                    <a:pt x="571" y="6"/>
                  </a:moveTo>
                  <a:lnTo>
                    <a:pt x="658" y="0"/>
                  </a:lnTo>
                  <a:lnTo>
                    <a:pt x="745" y="0"/>
                  </a:lnTo>
                  <a:lnTo>
                    <a:pt x="832" y="13"/>
                  </a:lnTo>
                  <a:lnTo>
                    <a:pt x="913" y="24"/>
                  </a:lnTo>
                  <a:lnTo>
                    <a:pt x="1000" y="55"/>
                  </a:lnTo>
                  <a:lnTo>
                    <a:pt x="1081" y="87"/>
                  </a:lnTo>
                  <a:lnTo>
                    <a:pt x="1156" y="131"/>
                  </a:lnTo>
                  <a:lnTo>
                    <a:pt x="1224" y="180"/>
                  </a:lnTo>
                  <a:lnTo>
                    <a:pt x="1286" y="236"/>
                  </a:lnTo>
                  <a:lnTo>
                    <a:pt x="1336" y="298"/>
                  </a:lnTo>
                  <a:lnTo>
                    <a:pt x="1385" y="361"/>
                  </a:lnTo>
                  <a:lnTo>
                    <a:pt x="1423" y="435"/>
                  </a:lnTo>
                  <a:lnTo>
                    <a:pt x="1448" y="515"/>
                  </a:lnTo>
                  <a:lnTo>
                    <a:pt x="1460" y="602"/>
                  </a:lnTo>
                  <a:lnTo>
                    <a:pt x="1460" y="689"/>
                  </a:lnTo>
                  <a:lnTo>
                    <a:pt x="1448" y="783"/>
                  </a:lnTo>
                  <a:lnTo>
                    <a:pt x="1404" y="783"/>
                  </a:lnTo>
                  <a:lnTo>
                    <a:pt x="1361" y="776"/>
                  </a:lnTo>
                  <a:lnTo>
                    <a:pt x="1317" y="764"/>
                  </a:lnTo>
                  <a:lnTo>
                    <a:pt x="1274" y="752"/>
                  </a:lnTo>
                  <a:lnTo>
                    <a:pt x="1199" y="708"/>
                  </a:lnTo>
                  <a:lnTo>
                    <a:pt x="1118" y="658"/>
                  </a:lnTo>
                  <a:lnTo>
                    <a:pt x="1037" y="609"/>
                  </a:lnTo>
                  <a:lnTo>
                    <a:pt x="957" y="559"/>
                  </a:lnTo>
                  <a:lnTo>
                    <a:pt x="876" y="515"/>
                  </a:lnTo>
                  <a:lnTo>
                    <a:pt x="832" y="497"/>
                  </a:lnTo>
                  <a:lnTo>
                    <a:pt x="789" y="484"/>
                  </a:lnTo>
                  <a:lnTo>
                    <a:pt x="733" y="472"/>
                  </a:lnTo>
                  <a:lnTo>
                    <a:pt x="678" y="466"/>
                  </a:lnTo>
                  <a:lnTo>
                    <a:pt x="622" y="466"/>
                  </a:lnTo>
                  <a:lnTo>
                    <a:pt x="571" y="472"/>
                  </a:lnTo>
                  <a:lnTo>
                    <a:pt x="522" y="478"/>
                  </a:lnTo>
                  <a:lnTo>
                    <a:pt x="472" y="491"/>
                  </a:lnTo>
                  <a:lnTo>
                    <a:pt x="423" y="509"/>
                  </a:lnTo>
                  <a:lnTo>
                    <a:pt x="372" y="528"/>
                  </a:lnTo>
                  <a:lnTo>
                    <a:pt x="280" y="584"/>
                  </a:lnTo>
                  <a:lnTo>
                    <a:pt x="193" y="640"/>
                  </a:lnTo>
                  <a:lnTo>
                    <a:pt x="113" y="714"/>
                  </a:lnTo>
                  <a:lnTo>
                    <a:pt x="31" y="788"/>
                  </a:lnTo>
                  <a:lnTo>
                    <a:pt x="13" y="721"/>
                  </a:lnTo>
                  <a:lnTo>
                    <a:pt x="0" y="658"/>
                  </a:lnTo>
                  <a:lnTo>
                    <a:pt x="0" y="591"/>
                  </a:lnTo>
                  <a:lnTo>
                    <a:pt x="13" y="522"/>
                  </a:lnTo>
                  <a:lnTo>
                    <a:pt x="31" y="459"/>
                  </a:lnTo>
                  <a:lnTo>
                    <a:pt x="57" y="397"/>
                  </a:lnTo>
                  <a:lnTo>
                    <a:pt x="87" y="341"/>
                  </a:lnTo>
                  <a:lnTo>
                    <a:pt x="131" y="285"/>
                  </a:lnTo>
                  <a:lnTo>
                    <a:pt x="174" y="230"/>
                  </a:lnTo>
                  <a:lnTo>
                    <a:pt x="224" y="180"/>
                  </a:lnTo>
                  <a:lnTo>
                    <a:pt x="274" y="137"/>
                  </a:lnTo>
                  <a:lnTo>
                    <a:pt x="330" y="100"/>
                  </a:lnTo>
                  <a:lnTo>
                    <a:pt x="392" y="68"/>
                  </a:lnTo>
                  <a:lnTo>
                    <a:pt x="448" y="37"/>
                  </a:lnTo>
                  <a:lnTo>
                    <a:pt x="510" y="19"/>
                  </a:lnTo>
                  <a:lnTo>
                    <a:pt x="571" y="6"/>
                  </a:lnTo>
                  <a:close/>
                </a:path>
              </a:pathLst>
            </a:custGeom>
            <a:solidFill>
              <a:srgbClr val="5D3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p:cNvSpPr>
            <p:nvPr/>
          </p:nvSpPr>
          <p:spPr bwMode="auto">
            <a:xfrm>
              <a:off x="2046" y="2562"/>
              <a:ext cx="207" cy="99"/>
            </a:xfrm>
            <a:custGeom>
              <a:avLst/>
              <a:gdLst>
                <a:gd name="T0" fmla="*/ 379 w 1243"/>
                <a:gd name="T1" fmla="*/ 80 h 590"/>
                <a:gd name="T2" fmla="*/ 305 w 1243"/>
                <a:gd name="T3" fmla="*/ 118 h 590"/>
                <a:gd name="T4" fmla="*/ 237 w 1243"/>
                <a:gd name="T5" fmla="*/ 167 h 590"/>
                <a:gd name="T6" fmla="*/ 174 w 1243"/>
                <a:gd name="T7" fmla="*/ 223 h 590"/>
                <a:gd name="T8" fmla="*/ 112 w 1243"/>
                <a:gd name="T9" fmla="*/ 286 h 590"/>
                <a:gd name="T10" fmla="*/ 69 w 1243"/>
                <a:gd name="T11" fmla="*/ 353 h 590"/>
                <a:gd name="T12" fmla="*/ 31 w 1243"/>
                <a:gd name="T13" fmla="*/ 429 h 590"/>
                <a:gd name="T14" fmla="*/ 20 w 1243"/>
                <a:gd name="T15" fmla="*/ 465 h 590"/>
                <a:gd name="T16" fmla="*/ 7 w 1243"/>
                <a:gd name="T17" fmla="*/ 503 h 590"/>
                <a:gd name="T18" fmla="*/ 0 w 1243"/>
                <a:gd name="T19" fmla="*/ 547 h 590"/>
                <a:gd name="T20" fmla="*/ 0 w 1243"/>
                <a:gd name="T21" fmla="*/ 590 h 590"/>
                <a:gd name="T22" fmla="*/ 0 w 1243"/>
                <a:gd name="T23" fmla="*/ 540 h 590"/>
                <a:gd name="T24" fmla="*/ 13 w 1243"/>
                <a:gd name="T25" fmla="*/ 491 h 590"/>
                <a:gd name="T26" fmla="*/ 25 w 1243"/>
                <a:gd name="T27" fmla="*/ 453 h 590"/>
                <a:gd name="T28" fmla="*/ 50 w 1243"/>
                <a:gd name="T29" fmla="*/ 416 h 590"/>
                <a:gd name="T30" fmla="*/ 75 w 1243"/>
                <a:gd name="T31" fmla="*/ 379 h 590"/>
                <a:gd name="T32" fmla="*/ 107 w 1243"/>
                <a:gd name="T33" fmla="*/ 348 h 590"/>
                <a:gd name="T34" fmla="*/ 138 w 1243"/>
                <a:gd name="T35" fmla="*/ 323 h 590"/>
                <a:gd name="T36" fmla="*/ 174 w 1243"/>
                <a:gd name="T37" fmla="*/ 297 h 590"/>
                <a:gd name="T38" fmla="*/ 255 w 1243"/>
                <a:gd name="T39" fmla="*/ 254 h 590"/>
                <a:gd name="T40" fmla="*/ 342 w 1243"/>
                <a:gd name="T41" fmla="*/ 223 h 590"/>
                <a:gd name="T42" fmla="*/ 429 w 1243"/>
                <a:gd name="T43" fmla="*/ 199 h 590"/>
                <a:gd name="T44" fmla="*/ 516 w 1243"/>
                <a:gd name="T45" fmla="*/ 174 h 590"/>
                <a:gd name="T46" fmla="*/ 616 w 1243"/>
                <a:gd name="T47" fmla="*/ 155 h 590"/>
                <a:gd name="T48" fmla="*/ 703 w 1243"/>
                <a:gd name="T49" fmla="*/ 148 h 590"/>
                <a:gd name="T50" fmla="*/ 790 w 1243"/>
                <a:gd name="T51" fmla="*/ 143 h 590"/>
                <a:gd name="T52" fmla="*/ 877 w 1243"/>
                <a:gd name="T53" fmla="*/ 143 h 590"/>
                <a:gd name="T54" fmla="*/ 964 w 1243"/>
                <a:gd name="T55" fmla="*/ 148 h 590"/>
                <a:gd name="T56" fmla="*/ 1050 w 1243"/>
                <a:gd name="T57" fmla="*/ 155 h 590"/>
                <a:gd name="T58" fmla="*/ 1143 w 1243"/>
                <a:gd name="T59" fmla="*/ 174 h 590"/>
                <a:gd name="T60" fmla="*/ 1237 w 1243"/>
                <a:gd name="T61" fmla="*/ 199 h 590"/>
                <a:gd name="T62" fmla="*/ 1243 w 1243"/>
                <a:gd name="T63" fmla="*/ 192 h 590"/>
                <a:gd name="T64" fmla="*/ 1243 w 1243"/>
                <a:gd name="T65" fmla="*/ 186 h 590"/>
                <a:gd name="T66" fmla="*/ 1218 w 1243"/>
                <a:gd name="T67" fmla="*/ 148 h 590"/>
                <a:gd name="T68" fmla="*/ 1174 w 1243"/>
                <a:gd name="T69" fmla="*/ 92 h 590"/>
                <a:gd name="T70" fmla="*/ 1150 w 1243"/>
                <a:gd name="T71" fmla="*/ 80 h 590"/>
                <a:gd name="T72" fmla="*/ 1125 w 1243"/>
                <a:gd name="T73" fmla="*/ 68 h 590"/>
                <a:gd name="T74" fmla="*/ 1063 w 1243"/>
                <a:gd name="T75" fmla="*/ 43 h 590"/>
                <a:gd name="T76" fmla="*/ 951 w 1243"/>
                <a:gd name="T77" fmla="*/ 18 h 590"/>
                <a:gd name="T78" fmla="*/ 877 w 1243"/>
                <a:gd name="T79" fmla="*/ 6 h 590"/>
                <a:gd name="T80" fmla="*/ 802 w 1243"/>
                <a:gd name="T81" fmla="*/ 0 h 590"/>
                <a:gd name="T82" fmla="*/ 734 w 1243"/>
                <a:gd name="T83" fmla="*/ 0 h 590"/>
                <a:gd name="T84" fmla="*/ 659 w 1243"/>
                <a:gd name="T85" fmla="*/ 0 h 590"/>
                <a:gd name="T86" fmla="*/ 585 w 1243"/>
                <a:gd name="T87" fmla="*/ 12 h 590"/>
                <a:gd name="T88" fmla="*/ 516 w 1243"/>
                <a:gd name="T89" fmla="*/ 31 h 590"/>
                <a:gd name="T90" fmla="*/ 448 w 1243"/>
                <a:gd name="T91" fmla="*/ 49 h 590"/>
                <a:gd name="T92" fmla="*/ 379 w 1243"/>
                <a:gd name="T93" fmla="*/ 8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43" h="590">
                  <a:moveTo>
                    <a:pt x="379" y="80"/>
                  </a:moveTo>
                  <a:lnTo>
                    <a:pt x="305" y="118"/>
                  </a:lnTo>
                  <a:lnTo>
                    <a:pt x="237" y="167"/>
                  </a:lnTo>
                  <a:lnTo>
                    <a:pt x="174" y="223"/>
                  </a:lnTo>
                  <a:lnTo>
                    <a:pt x="112" y="286"/>
                  </a:lnTo>
                  <a:lnTo>
                    <a:pt x="69" y="353"/>
                  </a:lnTo>
                  <a:lnTo>
                    <a:pt x="31" y="429"/>
                  </a:lnTo>
                  <a:lnTo>
                    <a:pt x="20" y="465"/>
                  </a:lnTo>
                  <a:lnTo>
                    <a:pt x="7" y="503"/>
                  </a:lnTo>
                  <a:lnTo>
                    <a:pt x="0" y="547"/>
                  </a:lnTo>
                  <a:lnTo>
                    <a:pt x="0" y="590"/>
                  </a:lnTo>
                  <a:lnTo>
                    <a:pt x="0" y="540"/>
                  </a:lnTo>
                  <a:lnTo>
                    <a:pt x="13" y="491"/>
                  </a:lnTo>
                  <a:lnTo>
                    <a:pt x="25" y="453"/>
                  </a:lnTo>
                  <a:lnTo>
                    <a:pt x="50" y="416"/>
                  </a:lnTo>
                  <a:lnTo>
                    <a:pt x="75" y="379"/>
                  </a:lnTo>
                  <a:lnTo>
                    <a:pt x="107" y="348"/>
                  </a:lnTo>
                  <a:lnTo>
                    <a:pt x="138" y="323"/>
                  </a:lnTo>
                  <a:lnTo>
                    <a:pt x="174" y="297"/>
                  </a:lnTo>
                  <a:lnTo>
                    <a:pt x="255" y="254"/>
                  </a:lnTo>
                  <a:lnTo>
                    <a:pt x="342" y="223"/>
                  </a:lnTo>
                  <a:lnTo>
                    <a:pt x="429" y="199"/>
                  </a:lnTo>
                  <a:lnTo>
                    <a:pt x="516" y="174"/>
                  </a:lnTo>
                  <a:lnTo>
                    <a:pt x="616" y="155"/>
                  </a:lnTo>
                  <a:lnTo>
                    <a:pt x="703" y="148"/>
                  </a:lnTo>
                  <a:lnTo>
                    <a:pt x="790" y="143"/>
                  </a:lnTo>
                  <a:lnTo>
                    <a:pt x="877" y="143"/>
                  </a:lnTo>
                  <a:lnTo>
                    <a:pt x="964" y="148"/>
                  </a:lnTo>
                  <a:lnTo>
                    <a:pt x="1050" y="155"/>
                  </a:lnTo>
                  <a:lnTo>
                    <a:pt x="1143" y="174"/>
                  </a:lnTo>
                  <a:lnTo>
                    <a:pt x="1237" y="199"/>
                  </a:lnTo>
                  <a:lnTo>
                    <a:pt x="1243" y="192"/>
                  </a:lnTo>
                  <a:lnTo>
                    <a:pt x="1243" y="186"/>
                  </a:lnTo>
                  <a:lnTo>
                    <a:pt x="1218" y="148"/>
                  </a:lnTo>
                  <a:lnTo>
                    <a:pt x="1174" y="92"/>
                  </a:lnTo>
                  <a:lnTo>
                    <a:pt x="1150" y="80"/>
                  </a:lnTo>
                  <a:lnTo>
                    <a:pt x="1125" y="68"/>
                  </a:lnTo>
                  <a:lnTo>
                    <a:pt x="1063" y="43"/>
                  </a:lnTo>
                  <a:lnTo>
                    <a:pt x="951" y="18"/>
                  </a:lnTo>
                  <a:lnTo>
                    <a:pt x="877" y="6"/>
                  </a:lnTo>
                  <a:lnTo>
                    <a:pt x="802" y="0"/>
                  </a:lnTo>
                  <a:lnTo>
                    <a:pt x="734" y="0"/>
                  </a:lnTo>
                  <a:lnTo>
                    <a:pt x="659" y="0"/>
                  </a:lnTo>
                  <a:lnTo>
                    <a:pt x="585" y="12"/>
                  </a:lnTo>
                  <a:lnTo>
                    <a:pt x="516" y="31"/>
                  </a:lnTo>
                  <a:lnTo>
                    <a:pt x="448" y="49"/>
                  </a:lnTo>
                  <a:lnTo>
                    <a:pt x="379" y="80"/>
                  </a:lnTo>
                  <a:close/>
                </a:path>
              </a:pathLst>
            </a:custGeom>
            <a:solidFill>
              <a:srgbClr val="ABA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p:nvSpPr>
          <p:spPr bwMode="auto">
            <a:xfrm>
              <a:off x="3394" y="2620"/>
              <a:ext cx="196" cy="107"/>
            </a:xfrm>
            <a:custGeom>
              <a:avLst/>
              <a:gdLst>
                <a:gd name="T0" fmla="*/ 0 w 1181"/>
                <a:gd name="T1" fmla="*/ 199 h 639"/>
                <a:gd name="T2" fmla="*/ 87 w 1181"/>
                <a:gd name="T3" fmla="*/ 173 h 639"/>
                <a:gd name="T4" fmla="*/ 174 w 1181"/>
                <a:gd name="T5" fmla="*/ 155 h 639"/>
                <a:gd name="T6" fmla="*/ 261 w 1181"/>
                <a:gd name="T7" fmla="*/ 143 h 639"/>
                <a:gd name="T8" fmla="*/ 355 w 1181"/>
                <a:gd name="T9" fmla="*/ 136 h 639"/>
                <a:gd name="T10" fmla="*/ 447 w 1181"/>
                <a:gd name="T11" fmla="*/ 136 h 639"/>
                <a:gd name="T12" fmla="*/ 540 w 1181"/>
                <a:gd name="T13" fmla="*/ 143 h 639"/>
                <a:gd name="T14" fmla="*/ 634 w 1181"/>
                <a:gd name="T15" fmla="*/ 155 h 639"/>
                <a:gd name="T16" fmla="*/ 721 w 1181"/>
                <a:gd name="T17" fmla="*/ 179 h 639"/>
                <a:gd name="T18" fmla="*/ 808 w 1181"/>
                <a:gd name="T19" fmla="*/ 211 h 639"/>
                <a:gd name="T20" fmla="*/ 888 w 1181"/>
                <a:gd name="T21" fmla="*/ 248 h 639"/>
                <a:gd name="T22" fmla="*/ 963 w 1181"/>
                <a:gd name="T23" fmla="*/ 291 h 639"/>
                <a:gd name="T24" fmla="*/ 1025 w 1181"/>
                <a:gd name="T25" fmla="*/ 342 h 639"/>
                <a:gd name="T26" fmla="*/ 1081 w 1181"/>
                <a:gd name="T27" fmla="*/ 404 h 639"/>
                <a:gd name="T28" fmla="*/ 1125 w 1181"/>
                <a:gd name="T29" fmla="*/ 472 h 639"/>
                <a:gd name="T30" fmla="*/ 1143 w 1181"/>
                <a:gd name="T31" fmla="*/ 516 h 639"/>
                <a:gd name="T32" fmla="*/ 1161 w 1181"/>
                <a:gd name="T33" fmla="*/ 552 h 639"/>
                <a:gd name="T34" fmla="*/ 1174 w 1181"/>
                <a:gd name="T35" fmla="*/ 596 h 639"/>
                <a:gd name="T36" fmla="*/ 1181 w 1181"/>
                <a:gd name="T37" fmla="*/ 639 h 639"/>
                <a:gd name="T38" fmla="*/ 1168 w 1181"/>
                <a:gd name="T39" fmla="*/ 559 h 639"/>
                <a:gd name="T40" fmla="*/ 1149 w 1181"/>
                <a:gd name="T41" fmla="*/ 472 h 639"/>
                <a:gd name="T42" fmla="*/ 1118 w 1181"/>
                <a:gd name="T43" fmla="*/ 391 h 639"/>
                <a:gd name="T44" fmla="*/ 1081 w 1181"/>
                <a:gd name="T45" fmla="*/ 316 h 639"/>
                <a:gd name="T46" fmla="*/ 1031 w 1181"/>
                <a:gd name="T47" fmla="*/ 242 h 639"/>
                <a:gd name="T48" fmla="*/ 975 w 1181"/>
                <a:gd name="T49" fmla="*/ 173 h 639"/>
                <a:gd name="T50" fmla="*/ 913 w 1181"/>
                <a:gd name="T51" fmla="*/ 123 h 639"/>
                <a:gd name="T52" fmla="*/ 876 w 1181"/>
                <a:gd name="T53" fmla="*/ 99 h 639"/>
                <a:gd name="T54" fmla="*/ 839 w 1181"/>
                <a:gd name="T55" fmla="*/ 81 h 639"/>
                <a:gd name="T56" fmla="*/ 770 w 1181"/>
                <a:gd name="T57" fmla="*/ 56 h 639"/>
                <a:gd name="T58" fmla="*/ 708 w 1181"/>
                <a:gd name="T59" fmla="*/ 31 h 639"/>
                <a:gd name="T60" fmla="*/ 640 w 1181"/>
                <a:gd name="T61" fmla="*/ 18 h 639"/>
                <a:gd name="T62" fmla="*/ 578 w 1181"/>
                <a:gd name="T63" fmla="*/ 5 h 639"/>
                <a:gd name="T64" fmla="*/ 516 w 1181"/>
                <a:gd name="T65" fmla="*/ 0 h 639"/>
                <a:gd name="T66" fmla="*/ 453 w 1181"/>
                <a:gd name="T67" fmla="*/ 0 h 639"/>
                <a:gd name="T68" fmla="*/ 391 w 1181"/>
                <a:gd name="T69" fmla="*/ 0 h 639"/>
                <a:gd name="T70" fmla="*/ 335 w 1181"/>
                <a:gd name="T71" fmla="*/ 12 h 639"/>
                <a:gd name="T72" fmla="*/ 286 w 1181"/>
                <a:gd name="T73" fmla="*/ 18 h 639"/>
                <a:gd name="T74" fmla="*/ 230 w 1181"/>
                <a:gd name="T75" fmla="*/ 36 h 639"/>
                <a:gd name="T76" fmla="*/ 187 w 1181"/>
                <a:gd name="T77" fmla="*/ 56 h 639"/>
                <a:gd name="T78" fmla="*/ 143 w 1181"/>
                <a:gd name="T79" fmla="*/ 81 h 639"/>
                <a:gd name="T80" fmla="*/ 100 w 1181"/>
                <a:gd name="T81" fmla="*/ 105 h 639"/>
                <a:gd name="T82" fmla="*/ 62 w 1181"/>
                <a:gd name="T83" fmla="*/ 130 h 639"/>
                <a:gd name="T84" fmla="*/ 31 w 1181"/>
                <a:gd name="T85" fmla="*/ 161 h 639"/>
                <a:gd name="T86" fmla="*/ 0 w 1181"/>
                <a:gd name="T87" fmla="*/ 199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1" h="639">
                  <a:moveTo>
                    <a:pt x="0" y="199"/>
                  </a:moveTo>
                  <a:lnTo>
                    <a:pt x="87" y="173"/>
                  </a:lnTo>
                  <a:lnTo>
                    <a:pt x="174" y="155"/>
                  </a:lnTo>
                  <a:lnTo>
                    <a:pt x="261" y="143"/>
                  </a:lnTo>
                  <a:lnTo>
                    <a:pt x="355" y="136"/>
                  </a:lnTo>
                  <a:lnTo>
                    <a:pt x="447" y="136"/>
                  </a:lnTo>
                  <a:lnTo>
                    <a:pt x="540" y="143"/>
                  </a:lnTo>
                  <a:lnTo>
                    <a:pt x="634" y="155"/>
                  </a:lnTo>
                  <a:lnTo>
                    <a:pt x="721" y="179"/>
                  </a:lnTo>
                  <a:lnTo>
                    <a:pt x="808" y="211"/>
                  </a:lnTo>
                  <a:lnTo>
                    <a:pt x="888" y="248"/>
                  </a:lnTo>
                  <a:lnTo>
                    <a:pt x="963" y="291"/>
                  </a:lnTo>
                  <a:lnTo>
                    <a:pt x="1025" y="342"/>
                  </a:lnTo>
                  <a:lnTo>
                    <a:pt x="1081" y="404"/>
                  </a:lnTo>
                  <a:lnTo>
                    <a:pt x="1125" y="472"/>
                  </a:lnTo>
                  <a:lnTo>
                    <a:pt x="1143" y="516"/>
                  </a:lnTo>
                  <a:lnTo>
                    <a:pt x="1161" y="552"/>
                  </a:lnTo>
                  <a:lnTo>
                    <a:pt x="1174" y="596"/>
                  </a:lnTo>
                  <a:lnTo>
                    <a:pt x="1181" y="639"/>
                  </a:lnTo>
                  <a:lnTo>
                    <a:pt x="1168" y="559"/>
                  </a:lnTo>
                  <a:lnTo>
                    <a:pt x="1149" y="472"/>
                  </a:lnTo>
                  <a:lnTo>
                    <a:pt x="1118" y="391"/>
                  </a:lnTo>
                  <a:lnTo>
                    <a:pt x="1081" y="316"/>
                  </a:lnTo>
                  <a:lnTo>
                    <a:pt x="1031" y="242"/>
                  </a:lnTo>
                  <a:lnTo>
                    <a:pt x="975" y="173"/>
                  </a:lnTo>
                  <a:lnTo>
                    <a:pt x="913" y="123"/>
                  </a:lnTo>
                  <a:lnTo>
                    <a:pt x="876" y="99"/>
                  </a:lnTo>
                  <a:lnTo>
                    <a:pt x="839" y="81"/>
                  </a:lnTo>
                  <a:lnTo>
                    <a:pt x="770" y="56"/>
                  </a:lnTo>
                  <a:lnTo>
                    <a:pt x="708" y="31"/>
                  </a:lnTo>
                  <a:lnTo>
                    <a:pt x="640" y="18"/>
                  </a:lnTo>
                  <a:lnTo>
                    <a:pt x="578" y="5"/>
                  </a:lnTo>
                  <a:lnTo>
                    <a:pt x="516" y="0"/>
                  </a:lnTo>
                  <a:lnTo>
                    <a:pt x="453" y="0"/>
                  </a:lnTo>
                  <a:lnTo>
                    <a:pt x="391" y="0"/>
                  </a:lnTo>
                  <a:lnTo>
                    <a:pt x="335" y="12"/>
                  </a:lnTo>
                  <a:lnTo>
                    <a:pt x="286" y="18"/>
                  </a:lnTo>
                  <a:lnTo>
                    <a:pt x="230" y="36"/>
                  </a:lnTo>
                  <a:lnTo>
                    <a:pt x="187" y="56"/>
                  </a:lnTo>
                  <a:lnTo>
                    <a:pt x="143" y="81"/>
                  </a:lnTo>
                  <a:lnTo>
                    <a:pt x="100" y="105"/>
                  </a:lnTo>
                  <a:lnTo>
                    <a:pt x="62" y="130"/>
                  </a:lnTo>
                  <a:lnTo>
                    <a:pt x="31" y="161"/>
                  </a:lnTo>
                  <a:lnTo>
                    <a:pt x="0" y="199"/>
                  </a:lnTo>
                  <a:close/>
                </a:path>
              </a:pathLst>
            </a:custGeom>
            <a:solidFill>
              <a:srgbClr val="ABA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p:cNvSpPr>
              <a:spLocks/>
            </p:cNvSpPr>
            <p:nvPr/>
          </p:nvSpPr>
          <p:spPr bwMode="auto">
            <a:xfrm>
              <a:off x="1852" y="3100"/>
              <a:ext cx="531" cy="349"/>
            </a:xfrm>
            <a:custGeom>
              <a:avLst/>
              <a:gdLst>
                <a:gd name="T0" fmla="*/ 3174 w 3187"/>
                <a:gd name="T1" fmla="*/ 1248 h 2093"/>
                <a:gd name="T2" fmla="*/ 3150 w 3187"/>
                <a:gd name="T3" fmla="*/ 1348 h 2093"/>
                <a:gd name="T4" fmla="*/ 3107 w 3187"/>
                <a:gd name="T5" fmla="*/ 1447 h 2093"/>
                <a:gd name="T6" fmla="*/ 3020 w 3187"/>
                <a:gd name="T7" fmla="*/ 1584 h 2093"/>
                <a:gd name="T8" fmla="*/ 2858 w 3187"/>
                <a:gd name="T9" fmla="*/ 1751 h 2093"/>
                <a:gd name="T10" fmla="*/ 2647 w 3187"/>
                <a:gd name="T11" fmla="*/ 1882 h 2093"/>
                <a:gd name="T12" fmla="*/ 2398 w 3187"/>
                <a:gd name="T13" fmla="*/ 1988 h 2093"/>
                <a:gd name="T14" fmla="*/ 2118 w 3187"/>
                <a:gd name="T15" fmla="*/ 2056 h 2093"/>
                <a:gd name="T16" fmla="*/ 1820 w 3187"/>
                <a:gd name="T17" fmla="*/ 2093 h 2093"/>
                <a:gd name="T18" fmla="*/ 1498 w 3187"/>
                <a:gd name="T19" fmla="*/ 2081 h 2093"/>
                <a:gd name="T20" fmla="*/ 1174 w 3187"/>
                <a:gd name="T21" fmla="*/ 2032 h 2093"/>
                <a:gd name="T22" fmla="*/ 882 w 3187"/>
                <a:gd name="T23" fmla="*/ 1945 h 2093"/>
                <a:gd name="T24" fmla="*/ 621 w 3187"/>
                <a:gd name="T25" fmla="*/ 1820 h 2093"/>
                <a:gd name="T26" fmla="*/ 404 w 3187"/>
                <a:gd name="T27" fmla="*/ 1671 h 2093"/>
                <a:gd name="T28" fmla="*/ 224 w 3187"/>
                <a:gd name="T29" fmla="*/ 1503 h 2093"/>
                <a:gd name="T30" fmla="*/ 94 w 3187"/>
                <a:gd name="T31" fmla="*/ 1311 h 2093"/>
                <a:gd name="T32" fmla="*/ 31 w 3187"/>
                <a:gd name="T33" fmla="*/ 1161 h 2093"/>
                <a:gd name="T34" fmla="*/ 7 w 3187"/>
                <a:gd name="T35" fmla="*/ 1056 h 2093"/>
                <a:gd name="T36" fmla="*/ 0 w 3187"/>
                <a:gd name="T37" fmla="*/ 951 h 2093"/>
                <a:gd name="T38" fmla="*/ 13 w 3187"/>
                <a:gd name="T39" fmla="*/ 844 h 2093"/>
                <a:gd name="T40" fmla="*/ 38 w 3187"/>
                <a:gd name="T41" fmla="*/ 739 h 2093"/>
                <a:gd name="T42" fmla="*/ 81 w 3187"/>
                <a:gd name="T43" fmla="*/ 639 h 2093"/>
                <a:gd name="T44" fmla="*/ 168 w 3187"/>
                <a:gd name="T45" fmla="*/ 503 h 2093"/>
                <a:gd name="T46" fmla="*/ 330 w 3187"/>
                <a:gd name="T47" fmla="*/ 342 h 2093"/>
                <a:gd name="T48" fmla="*/ 540 w 3187"/>
                <a:gd name="T49" fmla="*/ 205 h 2093"/>
                <a:gd name="T50" fmla="*/ 790 w 3187"/>
                <a:gd name="T51" fmla="*/ 99 h 2093"/>
                <a:gd name="T52" fmla="*/ 1063 w 3187"/>
                <a:gd name="T53" fmla="*/ 31 h 2093"/>
                <a:gd name="T54" fmla="*/ 1367 w 3187"/>
                <a:gd name="T55" fmla="*/ 0 h 2093"/>
                <a:gd name="T56" fmla="*/ 1690 w 3187"/>
                <a:gd name="T57" fmla="*/ 6 h 2093"/>
                <a:gd name="T58" fmla="*/ 2007 w 3187"/>
                <a:gd name="T59" fmla="*/ 56 h 2093"/>
                <a:gd name="T60" fmla="*/ 2299 w 3187"/>
                <a:gd name="T61" fmla="*/ 149 h 2093"/>
                <a:gd name="T62" fmla="*/ 2560 w 3187"/>
                <a:gd name="T63" fmla="*/ 268 h 2093"/>
                <a:gd name="T64" fmla="*/ 2783 w 3187"/>
                <a:gd name="T65" fmla="*/ 416 h 2093"/>
                <a:gd name="T66" fmla="*/ 2963 w 3187"/>
                <a:gd name="T67" fmla="*/ 590 h 2093"/>
                <a:gd name="T68" fmla="*/ 3094 w 3187"/>
                <a:gd name="T69" fmla="*/ 777 h 2093"/>
                <a:gd name="T70" fmla="*/ 3156 w 3187"/>
                <a:gd name="T71" fmla="*/ 932 h 2093"/>
                <a:gd name="T72" fmla="*/ 3181 w 3187"/>
                <a:gd name="T73" fmla="*/ 1037 h 2093"/>
                <a:gd name="T74" fmla="*/ 3187 w 3187"/>
                <a:gd name="T75" fmla="*/ 1143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7" h="2093">
                  <a:moveTo>
                    <a:pt x="3181" y="1193"/>
                  </a:moveTo>
                  <a:lnTo>
                    <a:pt x="3174" y="1248"/>
                  </a:lnTo>
                  <a:lnTo>
                    <a:pt x="3163" y="1298"/>
                  </a:lnTo>
                  <a:lnTo>
                    <a:pt x="3150" y="1348"/>
                  </a:lnTo>
                  <a:lnTo>
                    <a:pt x="3131" y="1398"/>
                  </a:lnTo>
                  <a:lnTo>
                    <a:pt x="3107" y="1447"/>
                  </a:lnTo>
                  <a:lnTo>
                    <a:pt x="3081" y="1497"/>
                  </a:lnTo>
                  <a:lnTo>
                    <a:pt x="3020" y="1584"/>
                  </a:lnTo>
                  <a:lnTo>
                    <a:pt x="2945" y="1671"/>
                  </a:lnTo>
                  <a:lnTo>
                    <a:pt x="2858" y="1751"/>
                  </a:lnTo>
                  <a:lnTo>
                    <a:pt x="2759" y="1820"/>
                  </a:lnTo>
                  <a:lnTo>
                    <a:pt x="2647" y="1882"/>
                  </a:lnTo>
                  <a:lnTo>
                    <a:pt x="2529" y="1938"/>
                  </a:lnTo>
                  <a:lnTo>
                    <a:pt x="2398" y="1988"/>
                  </a:lnTo>
                  <a:lnTo>
                    <a:pt x="2261" y="2032"/>
                  </a:lnTo>
                  <a:lnTo>
                    <a:pt x="2118" y="2056"/>
                  </a:lnTo>
                  <a:lnTo>
                    <a:pt x="1969" y="2081"/>
                  </a:lnTo>
                  <a:lnTo>
                    <a:pt x="1820" y="2093"/>
                  </a:lnTo>
                  <a:lnTo>
                    <a:pt x="1659" y="2093"/>
                  </a:lnTo>
                  <a:lnTo>
                    <a:pt x="1498" y="2081"/>
                  </a:lnTo>
                  <a:lnTo>
                    <a:pt x="1335" y="2063"/>
                  </a:lnTo>
                  <a:lnTo>
                    <a:pt x="1174" y="2032"/>
                  </a:lnTo>
                  <a:lnTo>
                    <a:pt x="1025" y="1994"/>
                  </a:lnTo>
                  <a:lnTo>
                    <a:pt x="882" y="1945"/>
                  </a:lnTo>
                  <a:lnTo>
                    <a:pt x="752" y="1889"/>
                  </a:lnTo>
                  <a:lnTo>
                    <a:pt x="621" y="1820"/>
                  </a:lnTo>
                  <a:lnTo>
                    <a:pt x="509" y="1751"/>
                  </a:lnTo>
                  <a:lnTo>
                    <a:pt x="404" y="1671"/>
                  </a:lnTo>
                  <a:lnTo>
                    <a:pt x="305" y="1590"/>
                  </a:lnTo>
                  <a:lnTo>
                    <a:pt x="224" y="1503"/>
                  </a:lnTo>
                  <a:lnTo>
                    <a:pt x="149" y="1410"/>
                  </a:lnTo>
                  <a:lnTo>
                    <a:pt x="94" y="1311"/>
                  </a:lnTo>
                  <a:lnTo>
                    <a:pt x="51" y="1211"/>
                  </a:lnTo>
                  <a:lnTo>
                    <a:pt x="31" y="1161"/>
                  </a:lnTo>
                  <a:lnTo>
                    <a:pt x="19" y="1106"/>
                  </a:lnTo>
                  <a:lnTo>
                    <a:pt x="7" y="1056"/>
                  </a:lnTo>
                  <a:lnTo>
                    <a:pt x="0" y="1000"/>
                  </a:lnTo>
                  <a:lnTo>
                    <a:pt x="0" y="951"/>
                  </a:lnTo>
                  <a:lnTo>
                    <a:pt x="7" y="895"/>
                  </a:lnTo>
                  <a:lnTo>
                    <a:pt x="13" y="844"/>
                  </a:lnTo>
                  <a:lnTo>
                    <a:pt x="25" y="789"/>
                  </a:lnTo>
                  <a:lnTo>
                    <a:pt x="38" y="739"/>
                  </a:lnTo>
                  <a:lnTo>
                    <a:pt x="56" y="690"/>
                  </a:lnTo>
                  <a:lnTo>
                    <a:pt x="81" y="639"/>
                  </a:lnTo>
                  <a:lnTo>
                    <a:pt x="106" y="596"/>
                  </a:lnTo>
                  <a:lnTo>
                    <a:pt x="168" y="503"/>
                  </a:lnTo>
                  <a:lnTo>
                    <a:pt x="243" y="416"/>
                  </a:lnTo>
                  <a:lnTo>
                    <a:pt x="330" y="342"/>
                  </a:lnTo>
                  <a:lnTo>
                    <a:pt x="429" y="268"/>
                  </a:lnTo>
                  <a:lnTo>
                    <a:pt x="540" y="205"/>
                  </a:lnTo>
                  <a:lnTo>
                    <a:pt x="659" y="149"/>
                  </a:lnTo>
                  <a:lnTo>
                    <a:pt x="790" y="99"/>
                  </a:lnTo>
                  <a:lnTo>
                    <a:pt x="920" y="62"/>
                  </a:lnTo>
                  <a:lnTo>
                    <a:pt x="1063" y="31"/>
                  </a:lnTo>
                  <a:lnTo>
                    <a:pt x="1212" y="12"/>
                  </a:lnTo>
                  <a:lnTo>
                    <a:pt x="1367" y="0"/>
                  </a:lnTo>
                  <a:lnTo>
                    <a:pt x="1529" y="0"/>
                  </a:lnTo>
                  <a:lnTo>
                    <a:pt x="1690" y="6"/>
                  </a:lnTo>
                  <a:lnTo>
                    <a:pt x="1851" y="31"/>
                  </a:lnTo>
                  <a:lnTo>
                    <a:pt x="2007" y="56"/>
                  </a:lnTo>
                  <a:lnTo>
                    <a:pt x="2156" y="99"/>
                  </a:lnTo>
                  <a:lnTo>
                    <a:pt x="2299" y="149"/>
                  </a:lnTo>
                  <a:lnTo>
                    <a:pt x="2435" y="205"/>
                  </a:lnTo>
                  <a:lnTo>
                    <a:pt x="2560" y="268"/>
                  </a:lnTo>
                  <a:lnTo>
                    <a:pt x="2677" y="342"/>
                  </a:lnTo>
                  <a:lnTo>
                    <a:pt x="2783" y="416"/>
                  </a:lnTo>
                  <a:lnTo>
                    <a:pt x="2882" y="503"/>
                  </a:lnTo>
                  <a:lnTo>
                    <a:pt x="2963" y="590"/>
                  </a:lnTo>
                  <a:lnTo>
                    <a:pt x="3038" y="683"/>
                  </a:lnTo>
                  <a:lnTo>
                    <a:pt x="3094" y="777"/>
                  </a:lnTo>
                  <a:lnTo>
                    <a:pt x="3137" y="882"/>
                  </a:lnTo>
                  <a:lnTo>
                    <a:pt x="3156" y="932"/>
                  </a:lnTo>
                  <a:lnTo>
                    <a:pt x="3168" y="981"/>
                  </a:lnTo>
                  <a:lnTo>
                    <a:pt x="3181" y="1037"/>
                  </a:lnTo>
                  <a:lnTo>
                    <a:pt x="3181" y="1087"/>
                  </a:lnTo>
                  <a:lnTo>
                    <a:pt x="3187" y="1143"/>
                  </a:lnTo>
                  <a:lnTo>
                    <a:pt x="3181" y="1193"/>
                  </a:lnTo>
                  <a:close/>
                </a:path>
              </a:pathLst>
            </a:custGeom>
            <a:solidFill>
              <a:srgbClr val="F0C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p:cNvSpPr>
              <a:spLocks/>
            </p:cNvSpPr>
            <p:nvPr/>
          </p:nvSpPr>
          <p:spPr bwMode="auto">
            <a:xfrm>
              <a:off x="3178" y="3057"/>
              <a:ext cx="529" cy="352"/>
            </a:xfrm>
            <a:custGeom>
              <a:avLst/>
              <a:gdLst>
                <a:gd name="T0" fmla="*/ 3174 w 3174"/>
                <a:gd name="T1" fmla="*/ 894 h 2113"/>
                <a:gd name="T2" fmla="*/ 3174 w 3174"/>
                <a:gd name="T3" fmla="*/ 1007 h 2113"/>
                <a:gd name="T4" fmla="*/ 3155 w 3174"/>
                <a:gd name="T5" fmla="*/ 1106 h 2113"/>
                <a:gd name="T6" fmla="*/ 3099 w 3174"/>
                <a:gd name="T7" fmla="*/ 1262 h 2113"/>
                <a:gd name="T8" fmla="*/ 2975 w 3174"/>
                <a:gd name="T9" fmla="*/ 1460 h 2113"/>
                <a:gd name="T10" fmla="*/ 2807 w 3174"/>
                <a:gd name="T11" fmla="*/ 1635 h 2113"/>
                <a:gd name="T12" fmla="*/ 2590 w 3174"/>
                <a:gd name="T13" fmla="*/ 1796 h 2113"/>
                <a:gd name="T14" fmla="*/ 2335 w 3174"/>
                <a:gd name="T15" fmla="*/ 1926 h 2113"/>
                <a:gd name="T16" fmla="*/ 2043 w 3174"/>
                <a:gd name="T17" fmla="*/ 2026 h 2113"/>
                <a:gd name="T18" fmla="*/ 1726 w 3174"/>
                <a:gd name="T19" fmla="*/ 2088 h 2113"/>
                <a:gd name="T20" fmla="*/ 1403 w 3174"/>
                <a:gd name="T21" fmla="*/ 2113 h 2113"/>
                <a:gd name="T22" fmla="*/ 1099 w 3174"/>
                <a:gd name="T23" fmla="*/ 2093 h 2113"/>
                <a:gd name="T24" fmla="*/ 820 w 3174"/>
                <a:gd name="T25" fmla="*/ 2032 h 2113"/>
                <a:gd name="T26" fmla="*/ 571 w 3174"/>
                <a:gd name="T27" fmla="*/ 1939 h 2113"/>
                <a:gd name="T28" fmla="*/ 353 w 3174"/>
                <a:gd name="T29" fmla="*/ 1814 h 2113"/>
                <a:gd name="T30" fmla="*/ 186 w 3174"/>
                <a:gd name="T31" fmla="*/ 1659 h 2113"/>
                <a:gd name="T32" fmla="*/ 92 w 3174"/>
                <a:gd name="T33" fmla="*/ 1523 h 2113"/>
                <a:gd name="T34" fmla="*/ 49 w 3174"/>
                <a:gd name="T35" fmla="*/ 1429 h 2113"/>
                <a:gd name="T36" fmla="*/ 18 w 3174"/>
                <a:gd name="T37" fmla="*/ 1323 h 2113"/>
                <a:gd name="T38" fmla="*/ 0 w 3174"/>
                <a:gd name="T39" fmla="*/ 1218 h 2113"/>
                <a:gd name="T40" fmla="*/ 5 w 3174"/>
                <a:gd name="T41" fmla="*/ 1112 h 2113"/>
                <a:gd name="T42" fmla="*/ 25 w 3174"/>
                <a:gd name="T43" fmla="*/ 1007 h 2113"/>
                <a:gd name="T44" fmla="*/ 81 w 3174"/>
                <a:gd name="T45" fmla="*/ 851 h 2113"/>
                <a:gd name="T46" fmla="*/ 199 w 3174"/>
                <a:gd name="T47" fmla="*/ 659 h 2113"/>
                <a:gd name="T48" fmla="*/ 373 w 3174"/>
                <a:gd name="T49" fmla="*/ 479 h 2113"/>
                <a:gd name="T50" fmla="*/ 590 w 3174"/>
                <a:gd name="T51" fmla="*/ 324 h 2113"/>
                <a:gd name="T52" fmla="*/ 844 w 3174"/>
                <a:gd name="T53" fmla="*/ 186 h 2113"/>
                <a:gd name="T54" fmla="*/ 1130 w 3174"/>
                <a:gd name="T55" fmla="*/ 87 h 2113"/>
                <a:gd name="T56" fmla="*/ 1447 w 3174"/>
                <a:gd name="T57" fmla="*/ 25 h 2113"/>
                <a:gd name="T58" fmla="*/ 1770 w 3174"/>
                <a:gd name="T59" fmla="*/ 0 h 2113"/>
                <a:gd name="T60" fmla="*/ 2074 w 3174"/>
                <a:gd name="T61" fmla="*/ 25 h 2113"/>
                <a:gd name="T62" fmla="*/ 2354 w 3174"/>
                <a:gd name="T63" fmla="*/ 81 h 2113"/>
                <a:gd name="T64" fmla="*/ 2608 w 3174"/>
                <a:gd name="T65" fmla="*/ 174 h 2113"/>
                <a:gd name="T66" fmla="*/ 2820 w 3174"/>
                <a:gd name="T67" fmla="*/ 304 h 2113"/>
                <a:gd name="T68" fmla="*/ 2994 w 3174"/>
                <a:gd name="T69" fmla="*/ 460 h 2113"/>
                <a:gd name="T70" fmla="*/ 3086 w 3174"/>
                <a:gd name="T71" fmla="*/ 590 h 2113"/>
                <a:gd name="T72" fmla="*/ 3130 w 3174"/>
                <a:gd name="T73" fmla="*/ 690 h 2113"/>
                <a:gd name="T74" fmla="*/ 3161 w 3174"/>
                <a:gd name="T75" fmla="*/ 789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74" h="2113">
                  <a:moveTo>
                    <a:pt x="3168" y="845"/>
                  </a:moveTo>
                  <a:lnTo>
                    <a:pt x="3174" y="894"/>
                  </a:lnTo>
                  <a:lnTo>
                    <a:pt x="3174" y="950"/>
                  </a:lnTo>
                  <a:lnTo>
                    <a:pt x="3174" y="1007"/>
                  </a:lnTo>
                  <a:lnTo>
                    <a:pt x="3168" y="1057"/>
                  </a:lnTo>
                  <a:lnTo>
                    <a:pt x="3155" y="1106"/>
                  </a:lnTo>
                  <a:lnTo>
                    <a:pt x="3143" y="1162"/>
                  </a:lnTo>
                  <a:lnTo>
                    <a:pt x="3099" y="1262"/>
                  </a:lnTo>
                  <a:lnTo>
                    <a:pt x="3043" y="1361"/>
                  </a:lnTo>
                  <a:lnTo>
                    <a:pt x="2975" y="1460"/>
                  </a:lnTo>
                  <a:lnTo>
                    <a:pt x="2894" y="1548"/>
                  </a:lnTo>
                  <a:lnTo>
                    <a:pt x="2807" y="1635"/>
                  </a:lnTo>
                  <a:lnTo>
                    <a:pt x="2702" y="1720"/>
                  </a:lnTo>
                  <a:lnTo>
                    <a:pt x="2590" y="1796"/>
                  </a:lnTo>
                  <a:lnTo>
                    <a:pt x="2465" y="1863"/>
                  </a:lnTo>
                  <a:lnTo>
                    <a:pt x="2335" y="1926"/>
                  </a:lnTo>
                  <a:lnTo>
                    <a:pt x="2193" y="1982"/>
                  </a:lnTo>
                  <a:lnTo>
                    <a:pt x="2043" y="2026"/>
                  </a:lnTo>
                  <a:lnTo>
                    <a:pt x="1887" y="2063"/>
                  </a:lnTo>
                  <a:lnTo>
                    <a:pt x="1726" y="2088"/>
                  </a:lnTo>
                  <a:lnTo>
                    <a:pt x="1565" y="2106"/>
                  </a:lnTo>
                  <a:lnTo>
                    <a:pt x="1403" y="2113"/>
                  </a:lnTo>
                  <a:lnTo>
                    <a:pt x="1255" y="2106"/>
                  </a:lnTo>
                  <a:lnTo>
                    <a:pt x="1099" y="2093"/>
                  </a:lnTo>
                  <a:lnTo>
                    <a:pt x="956" y="2069"/>
                  </a:lnTo>
                  <a:lnTo>
                    <a:pt x="820" y="2032"/>
                  </a:lnTo>
                  <a:lnTo>
                    <a:pt x="690" y="1988"/>
                  </a:lnTo>
                  <a:lnTo>
                    <a:pt x="571" y="1939"/>
                  </a:lnTo>
                  <a:lnTo>
                    <a:pt x="460" y="1876"/>
                  </a:lnTo>
                  <a:lnTo>
                    <a:pt x="353" y="1814"/>
                  </a:lnTo>
                  <a:lnTo>
                    <a:pt x="266" y="1740"/>
                  </a:lnTo>
                  <a:lnTo>
                    <a:pt x="186" y="1659"/>
                  </a:lnTo>
                  <a:lnTo>
                    <a:pt x="118" y="1572"/>
                  </a:lnTo>
                  <a:lnTo>
                    <a:pt x="92" y="1523"/>
                  </a:lnTo>
                  <a:lnTo>
                    <a:pt x="68" y="1472"/>
                  </a:lnTo>
                  <a:lnTo>
                    <a:pt x="49" y="1429"/>
                  </a:lnTo>
                  <a:lnTo>
                    <a:pt x="30" y="1373"/>
                  </a:lnTo>
                  <a:lnTo>
                    <a:pt x="18" y="1323"/>
                  </a:lnTo>
                  <a:lnTo>
                    <a:pt x="5" y="1274"/>
                  </a:lnTo>
                  <a:lnTo>
                    <a:pt x="0" y="1218"/>
                  </a:lnTo>
                  <a:lnTo>
                    <a:pt x="0" y="1162"/>
                  </a:lnTo>
                  <a:lnTo>
                    <a:pt x="5" y="1112"/>
                  </a:lnTo>
                  <a:lnTo>
                    <a:pt x="12" y="1057"/>
                  </a:lnTo>
                  <a:lnTo>
                    <a:pt x="25" y="1007"/>
                  </a:lnTo>
                  <a:lnTo>
                    <a:pt x="37" y="957"/>
                  </a:lnTo>
                  <a:lnTo>
                    <a:pt x="81" y="851"/>
                  </a:lnTo>
                  <a:lnTo>
                    <a:pt x="130" y="752"/>
                  </a:lnTo>
                  <a:lnTo>
                    <a:pt x="199" y="659"/>
                  </a:lnTo>
                  <a:lnTo>
                    <a:pt x="279" y="566"/>
                  </a:lnTo>
                  <a:lnTo>
                    <a:pt x="373" y="479"/>
                  </a:lnTo>
                  <a:lnTo>
                    <a:pt x="478" y="398"/>
                  </a:lnTo>
                  <a:lnTo>
                    <a:pt x="590" y="324"/>
                  </a:lnTo>
                  <a:lnTo>
                    <a:pt x="714" y="249"/>
                  </a:lnTo>
                  <a:lnTo>
                    <a:pt x="844" y="186"/>
                  </a:lnTo>
                  <a:lnTo>
                    <a:pt x="987" y="137"/>
                  </a:lnTo>
                  <a:lnTo>
                    <a:pt x="1130" y="87"/>
                  </a:lnTo>
                  <a:lnTo>
                    <a:pt x="1286" y="50"/>
                  </a:lnTo>
                  <a:lnTo>
                    <a:pt x="1447" y="25"/>
                  </a:lnTo>
                  <a:lnTo>
                    <a:pt x="1608" y="7"/>
                  </a:lnTo>
                  <a:lnTo>
                    <a:pt x="1770" y="0"/>
                  </a:lnTo>
                  <a:lnTo>
                    <a:pt x="1925" y="7"/>
                  </a:lnTo>
                  <a:lnTo>
                    <a:pt x="2074" y="25"/>
                  </a:lnTo>
                  <a:lnTo>
                    <a:pt x="2217" y="50"/>
                  </a:lnTo>
                  <a:lnTo>
                    <a:pt x="2354" y="81"/>
                  </a:lnTo>
                  <a:lnTo>
                    <a:pt x="2485" y="124"/>
                  </a:lnTo>
                  <a:lnTo>
                    <a:pt x="2608" y="174"/>
                  </a:lnTo>
                  <a:lnTo>
                    <a:pt x="2720" y="237"/>
                  </a:lnTo>
                  <a:lnTo>
                    <a:pt x="2820" y="304"/>
                  </a:lnTo>
                  <a:lnTo>
                    <a:pt x="2913" y="380"/>
                  </a:lnTo>
                  <a:lnTo>
                    <a:pt x="2994" y="460"/>
                  </a:lnTo>
                  <a:lnTo>
                    <a:pt x="3056" y="547"/>
                  </a:lnTo>
                  <a:lnTo>
                    <a:pt x="3086" y="590"/>
                  </a:lnTo>
                  <a:lnTo>
                    <a:pt x="3112" y="640"/>
                  </a:lnTo>
                  <a:lnTo>
                    <a:pt x="3130" y="690"/>
                  </a:lnTo>
                  <a:lnTo>
                    <a:pt x="3149" y="740"/>
                  </a:lnTo>
                  <a:lnTo>
                    <a:pt x="3161" y="789"/>
                  </a:lnTo>
                  <a:lnTo>
                    <a:pt x="3168" y="845"/>
                  </a:lnTo>
                  <a:close/>
                </a:path>
              </a:pathLst>
            </a:custGeom>
            <a:solidFill>
              <a:srgbClr val="F0CA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p:cNvSpPr>
              <a:spLocks/>
            </p:cNvSpPr>
            <p:nvPr/>
          </p:nvSpPr>
          <p:spPr bwMode="auto">
            <a:xfrm>
              <a:off x="2026" y="3145"/>
              <a:ext cx="76" cy="56"/>
            </a:xfrm>
            <a:custGeom>
              <a:avLst/>
              <a:gdLst>
                <a:gd name="T0" fmla="*/ 460 w 460"/>
                <a:gd name="T1" fmla="*/ 149 h 336"/>
                <a:gd name="T2" fmla="*/ 460 w 460"/>
                <a:gd name="T3" fmla="*/ 187 h 336"/>
                <a:gd name="T4" fmla="*/ 448 w 460"/>
                <a:gd name="T5" fmla="*/ 218 h 336"/>
                <a:gd name="T6" fmla="*/ 429 w 460"/>
                <a:gd name="T7" fmla="*/ 249 h 336"/>
                <a:gd name="T8" fmla="*/ 404 w 460"/>
                <a:gd name="T9" fmla="*/ 274 h 336"/>
                <a:gd name="T10" fmla="*/ 373 w 460"/>
                <a:gd name="T11" fmla="*/ 299 h 336"/>
                <a:gd name="T12" fmla="*/ 336 w 460"/>
                <a:gd name="T13" fmla="*/ 317 h 336"/>
                <a:gd name="T14" fmla="*/ 292 w 460"/>
                <a:gd name="T15" fmla="*/ 330 h 336"/>
                <a:gd name="T16" fmla="*/ 243 w 460"/>
                <a:gd name="T17" fmla="*/ 336 h 336"/>
                <a:gd name="T18" fmla="*/ 200 w 460"/>
                <a:gd name="T19" fmla="*/ 336 h 336"/>
                <a:gd name="T20" fmla="*/ 156 w 460"/>
                <a:gd name="T21" fmla="*/ 330 h 336"/>
                <a:gd name="T22" fmla="*/ 112 w 460"/>
                <a:gd name="T23" fmla="*/ 317 h 336"/>
                <a:gd name="T24" fmla="*/ 82 w 460"/>
                <a:gd name="T25" fmla="*/ 305 h 336"/>
                <a:gd name="T26" fmla="*/ 51 w 460"/>
                <a:gd name="T27" fmla="*/ 279 h 336"/>
                <a:gd name="T28" fmla="*/ 26 w 460"/>
                <a:gd name="T29" fmla="*/ 255 h 336"/>
                <a:gd name="T30" fmla="*/ 6 w 460"/>
                <a:gd name="T31" fmla="*/ 224 h 336"/>
                <a:gd name="T32" fmla="*/ 0 w 460"/>
                <a:gd name="T33" fmla="*/ 193 h 336"/>
                <a:gd name="T34" fmla="*/ 0 w 460"/>
                <a:gd name="T35" fmla="*/ 156 h 336"/>
                <a:gd name="T36" fmla="*/ 13 w 460"/>
                <a:gd name="T37" fmla="*/ 125 h 336"/>
                <a:gd name="T38" fmla="*/ 31 w 460"/>
                <a:gd name="T39" fmla="*/ 93 h 336"/>
                <a:gd name="T40" fmla="*/ 56 w 460"/>
                <a:gd name="T41" fmla="*/ 69 h 336"/>
                <a:gd name="T42" fmla="*/ 87 w 460"/>
                <a:gd name="T43" fmla="*/ 44 h 336"/>
                <a:gd name="T44" fmla="*/ 125 w 460"/>
                <a:gd name="T45" fmla="*/ 25 h 336"/>
                <a:gd name="T46" fmla="*/ 168 w 460"/>
                <a:gd name="T47" fmla="*/ 13 h 336"/>
                <a:gd name="T48" fmla="*/ 218 w 460"/>
                <a:gd name="T49" fmla="*/ 0 h 336"/>
                <a:gd name="T50" fmla="*/ 261 w 460"/>
                <a:gd name="T51" fmla="*/ 0 h 336"/>
                <a:gd name="T52" fmla="*/ 305 w 460"/>
                <a:gd name="T53" fmla="*/ 6 h 336"/>
                <a:gd name="T54" fmla="*/ 348 w 460"/>
                <a:gd name="T55" fmla="*/ 19 h 336"/>
                <a:gd name="T56" fmla="*/ 386 w 460"/>
                <a:gd name="T57" fmla="*/ 38 h 336"/>
                <a:gd name="T58" fmla="*/ 410 w 460"/>
                <a:gd name="T59" fmla="*/ 62 h 336"/>
                <a:gd name="T60" fmla="*/ 435 w 460"/>
                <a:gd name="T61" fmla="*/ 87 h 336"/>
                <a:gd name="T62" fmla="*/ 454 w 460"/>
                <a:gd name="T63" fmla="*/ 118 h 336"/>
                <a:gd name="T64" fmla="*/ 460 w 460"/>
                <a:gd name="T65" fmla="*/ 14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0" h="336">
                  <a:moveTo>
                    <a:pt x="460" y="149"/>
                  </a:moveTo>
                  <a:lnTo>
                    <a:pt x="460" y="187"/>
                  </a:lnTo>
                  <a:lnTo>
                    <a:pt x="448" y="218"/>
                  </a:lnTo>
                  <a:lnTo>
                    <a:pt x="429" y="249"/>
                  </a:lnTo>
                  <a:lnTo>
                    <a:pt x="404" y="274"/>
                  </a:lnTo>
                  <a:lnTo>
                    <a:pt x="373" y="299"/>
                  </a:lnTo>
                  <a:lnTo>
                    <a:pt x="336" y="317"/>
                  </a:lnTo>
                  <a:lnTo>
                    <a:pt x="292" y="330"/>
                  </a:lnTo>
                  <a:lnTo>
                    <a:pt x="243" y="336"/>
                  </a:lnTo>
                  <a:lnTo>
                    <a:pt x="200" y="336"/>
                  </a:lnTo>
                  <a:lnTo>
                    <a:pt x="156" y="330"/>
                  </a:lnTo>
                  <a:lnTo>
                    <a:pt x="112" y="317"/>
                  </a:lnTo>
                  <a:lnTo>
                    <a:pt x="82" y="305"/>
                  </a:lnTo>
                  <a:lnTo>
                    <a:pt x="51" y="279"/>
                  </a:lnTo>
                  <a:lnTo>
                    <a:pt x="26" y="255"/>
                  </a:lnTo>
                  <a:lnTo>
                    <a:pt x="6" y="224"/>
                  </a:lnTo>
                  <a:lnTo>
                    <a:pt x="0" y="193"/>
                  </a:lnTo>
                  <a:lnTo>
                    <a:pt x="0" y="156"/>
                  </a:lnTo>
                  <a:lnTo>
                    <a:pt x="13" y="125"/>
                  </a:lnTo>
                  <a:lnTo>
                    <a:pt x="31" y="93"/>
                  </a:lnTo>
                  <a:lnTo>
                    <a:pt x="56" y="69"/>
                  </a:lnTo>
                  <a:lnTo>
                    <a:pt x="87" y="44"/>
                  </a:lnTo>
                  <a:lnTo>
                    <a:pt x="125" y="25"/>
                  </a:lnTo>
                  <a:lnTo>
                    <a:pt x="168" y="13"/>
                  </a:lnTo>
                  <a:lnTo>
                    <a:pt x="218" y="0"/>
                  </a:lnTo>
                  <a:lnTo>
                    <a:pt x="261" y="0"/>
                  </a:lnTo>
                  <a:lnTo>
                    <a:pt x="305" y="6"/>
                  </a:lnTo>
                  <a:lnTo>
                    <a:pt x="348" y="19"/>
                  </a:lnTo>
                  <a:lnTo>
                    <a:pt x="386" y="38"/>
                  </a:lnTo>
                  <a:lnTo>
                    <a:pt x="410" y="62"/>
                  </a:lnTo>
                  <a:lnTo>
                    <a:pt x="435" y="87"/>
                  </a:lnTo>
                  <a:lnTo>
                    <a:pt x="454" y="118"/>
                  </a:lnTo>
                  <a:lnTo>
                    <a:pt x="460" y="149"/>
                  </a:lnTo>
                  <a:close/>
                </a:path>
              </a:pathLst>
            </a:custGeom>
            <a:solidFill>
              <a:srgbClr val="F3E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p:cNvSpPr>
              <a:spLocks/>
            </p:cNvSpPr>
            <p:nvPr/>
          </p:nvSpPr>
          <p:spPr bwMode="auto">
            <a:xfrm>
              <a:off x="1965" y="3189"/>
              <a:ext cx="42" cy="32"/>
            </a:xfrm>
            <a:custGeom>
              <a:avLst/>
              <a:gdLst>
                <a:gd name="T0" fmla="*/ 254 w 254"/>
                <a:gd name="T1" fmla="*/ 87 h 192"/>
                <a:gd name="T2" fmla="*/ 254 w 254"/>
                <a:gd name="T3" fmla="*/ 105 h 192"/>
                <a:gd name="T4" fmla="*/ 249 w 254"/>
                <a:gd name="T5" fmla="*/ 125 h 192"/>
                <a:gd name="T6" fmla="*/ 242 w 254"/>
                <a:gd name="T7" fmla="*/ 143 h 192"/>
                <a:gd name="T8" fmla="*/ 223 w 254"/>
                <a:gd name="T9" fmla="*/ 156 h 192"/>
                <a:gd name="T10" fmla="*/ 205 w 254"/>
                <a:gd name="T11" fmla="*/ 168 h 192"/>
                <a:gd name="T12" fmla="*/ 187 w 254"/>
                <a:gd name="T13" fmla="*/ 180 h 192"/>
                <a:gd name="T14" fmla="*/ 161 w 254"/>
                <a:gd name="T15" fmla="*/ 187 h 192"/>
                <a:gd name="T16" fmla="*/ 137 w 254"/>
                <a:gd name="T17" fmla="*/ 192 h 192"/>
                <a:gd name="T18" fmla="*/ 111 w 254"/>
                <a:gd name="T19" fmla="*/ 192 h 192"/>
                <a:gd name="T20" fmla="*/ 87 w 254"/>
                <a:gd name="T21" fmla="*/ 187 h 192"/>
                <a:gd name="T22" fmla="*/ 62 w 254"/>
                <a:gd name="T23" fmla="*/ 180 h 192"/>
                <a:gd name="T24" fmla="*/ 44 w 254"/>
                <a:gd name="T25" fmla="*/ 174 h 192"/>
                <a:gd name="T26" fmla="*/ 24 w 254"/>
                <a:gd name="T27" fmla="*/ 161 h 192"/>
                <a:gd name="T28" fmla="*/ 13 w 254"/>
                <a:gd name="T29" fmla="*/ 143 h 192"/>
                <a:gd name="T30" fmla="*/ 6 w 254"/>
                <a:gd name="T31" fmla="*/ 125 h 192"/>
                <a:gd name="T32" fmla="*/ 0 w 254"/>
                <a:gd name="T33" fmla="*/ 105 h 192"/>
                <a:gd name="T34" fmla="*/ 0 w 254"/>
                <a:gd name="T35" fmla="*/ 87 h 192"/>
                <a:gd name="T36" fmla="*/ 6 w 254"/>
                <a:gd name="T37" fmla="*/ 69 h 192"/>
                <a:gd name="T38" fmla="*/ 19 w 254"/>
                <a:gd name="T39" fmla="*/ 56 h 192"/>
                <a:gd name="T40" fmla="*/ 31 w 254"/>
                <a:gd name="T41" fmla="*/ 38 h 192"/>
                <a:gd name="T42" fmla="*/ 49 w 254"/>
                <a:gd name="T43" fmla="*/ 25 h 192"/>
                <a:gd name="T44" fmla="*/ 68 w 254"/>
                <a:gd name="T45" fmla="*/ 13 h 192"/>
                <a:gd name="T46" fmla="*/ 93 w 254"/>
                <a:gd name="T47" fmla="*/ 6 h 192"/>
                <a:gd name="T48" fmla="*/ 118 w 254"/>
                <a:gd name="T49" fmla="*/ 6 h 192"/>
                <a:gd name="T50" fmla="*/ 149 w 254"/>
                <a:gd name="T51" fmla="*/ 0 h 192"/>
                <a:gd name="T52" fmla="*/ 174 w 254"/>
                <a:gd name="T53" fmla="*/ 6 h 192"/>
                <a:gd name="T54" fmla="*/ 193 w 254"/>
                <a:gd name="T55" fmla="*/ 13 h 192"/>
                <a:gd name="T56" fmla="*/ 211 w 254"/>
                <a:gd name="T57" fmla="*/ 25 h 192"/>
                <a:gd name="T58" fmla="*/ 230 w 254"/>
                <a:gd name="T59" fmla="*/ 38 h 192"/>
                <a:gd name="T60" fmla="*/ 242 w 254"/>
                <a:gd name="T61" fmla="*/ 49 h 192"/>
                <a:gd name="T62" fmla="*/ 254 w 254"/>
                <a:gd name="T63" fmla="*/ 69 h 192"/>
                <a:gd name="T64" fmla="*/ 254 w 254"/>
                <a:gd name="T65"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192">
                  <a:moveTo>
                    <a:pt x="254" y="87"/>
                  </a:moveTo>
                  <a:lnTo>
                    <a:pt x="254" y="105"/>
                  </a:lnTo>
                  <a:lnTo>
                    <a:pt x="249" y="125"/>
                  </a:lnTo>
                  <a:lnTo>
                    <a:pt x="242" y="143"/>
                  </a:lnTo>
                  <a:lnTo>
                    <a:pt x="223" y="156"/>
                  </a:lnTo>
                  <a:lnTo>
                    <a:pt x="205" y="168"/>
                  </a:lnTo>
                  <a:lnTo>
                    <a:pt x="187" y="180"/>
                  </a:lnTo>
                  <a:lnTo>
                    <a:pt x="161" y="187"/>
                  </a:lnTo>
                  <a:lnTo>
                    <a:pt x="137" y="192"/>
                  </a:lnTo>
                  <a:lnTo>
                    <a:pt x="111" y="192"/>
                  </a:lnTo>
                  <a:lnTo>
                    <a:pt x="87" y="187"/>
                  </a:lnTo>
                  <a:lnTo>
                    <a:pt x="62" y="180"/>
                  </a:lnTo>
                  <a:lnTo>
                    <a:pt x="44" y="174"/>
                  </a:lnTo>
                  <a:lnTo>
                    <a:pt x="24" y="161"/>
                  </a:lnTo>
                  <a:lnTo>
                    <a:pt x="13" y="143"/>
                  </a:lnTo>
                  <a:lnTo>
                    <a:pt x="6" y="125"/>
                  </a:lnTo>
                  <a:lnTo>
                    <a:pt x="0" y="105"/>
                  </a:lnTo>
                  <a:lnTo>
                    <a:pt x="0" y="87"/>
                  </a:lnTo>
                  <a:lnTo>
                    <a:pt x="6" y="69"/>
                  </a:lnTo>
                  <a:lnTo>
                    <a:pt x="19" y="56"/>
                  </a:lnTo>
                  <a:lnTo>
                    <a:pt x="31" y="38"/>
                  </a:lnTo>
                  <a:lnTo>
                    <a:pt x="49" y="25"/>
                  </a:lnTo>
                  <a:lnTo>
                    <a:pt x="68" y="13"/>
                  </a:lnTo>
                  <a:lnTo>
                    <a:pt x="93" y="6"/>
                  </a:lnTo>
                  <a:lnTo>
                    <a:pt x="118" y="6"/>
                  </a:lnTo>
                  <a:lnTo>
                    <a:pt x="149" y="0"/>
                  </a:lnTo>
                  <a:lnTo>
                    <a:pt x="174" y="6"/>
                  </a:lnTo>
                  <a:lnTo>
                    <a:pt x="193" y="13"/>
                  </a:lnTo>
                  <a:lnTo>
                    <a:pt x="211" y="25"/>
                  </a:lnTo>
                  <a:lnTo>
                    <a:pt x="230" y="38"/>
                  </a:lnTo>
                  <a:lnTo>
                    <a:pt x="242" y="49"/>
                  </a:lnTo>
                  <a:lnTo>
                    <a:pt x="254" y="69"/>
                  </a:lnTo>
                  <a:lnTo>
                    <a:pt x="254"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p:cNvSpPr>
              <a:spLocks/>
            </p:cNvSpPr>
            <p:nvPr/>
          </p:nvSpPr>
          <p:spPr bwMode="auto">
            <a:xfrm>
              <a:off x="3588" y="3122"/>
              <a:ext cx="77" cy="56"/>
            </a:xfrm>
            <a:custGeom>
              <a:avLst/>
              <a:gdLst>
                <a:gd name="T0" fmla="*/ 0 w 460"/>
                <a:gd name="T1" fmla="*/ 149 h 336"/>
                <a:gd name="T2" fmla="*/ 0 w 460"/>
                <a:gd name="T3" fmla="*/ 181 h 336"/>
                <a:gd name="T4" fmla="*/ 13 w 460"/>
                <a:gd name="T5" fmla="*/ 212 h 336"/>
                <a:gd name="T6" fmla="*/ 31 w 460"/>
                <a:gd name="T7" fmla="*/ 243 h 336"/>
                <a:gd name="T8" fmla="*/ 56 w 460"/>
                <a:gd name="T9" fmla="*/ 268 h 336"/>
                <a:gd name="T10" fmla="*/ 87 w 460"/>
                <a:gd name="T11" fmla="*/ 292 h 336"/>
                <a:gd name="T12" fmla="*/ 124 w 460"/>
                <a:gd name="T13" fmla="*/ 311 h 336"/>
                <a:gd name="T14" fmla="*/ 167 w 460"/>
                <a:gd name="T15" fmla="*/ 323 h 336"/>
                <a:gd name="T16" fmla="*/ 218 w 460"/>
                <a:gd name="T17" fmla="*/ 330 h 336"/>
                <a:gd name="T18" fmla="*/ 261 w 460"/>
                <a:gd name="T19" fmla="*/ 336 h 336"/>
                <a:gd name="T20" fmla="*/ 305 w 460"/>
                <a:gd name="T21" fmla="*/ 330 h 336"/>
                <a:gd name="T22" fmla="*/ 348 w 460"/>
                <a:gd name="T23" fmla="*/ 317 h 336"/>
                <a:gd name="T24" fmla="*/ 379 w 460"/>
                <a:gd name="T25" fmla="*/ 299 h 336"/>
                <a:gd name="T26" fmla="*/ 410 w 460"/>
                <a:gd name="T27" fmla="*/ 274 h 336"/>
                <a:gd name="T28" fmla="*/ 435 w 460"/>
                <a:gd name="T29" fmla="*/ 249 h 336"/>
                <a:gd name="T30" fmla="*/ 453 w 460"/>
                <a:gd name="T31" fmla="*/ 218 h 336"/>
                <a:gd name="T32" fmla="*/ 460 w 460"/>
                <a:gd name="T33" fmla="*/ 187 h 336"/>
                <a:gd name="T34" fmla="*/ 460 w 460"/>
                <a:gd name="T35" fmla="*/ 149 h 336"/>
                <a:gd name="T36" fmla="*/ 447 w 460"/>
                <a:gd name="T37" fmla="*/ 118 h 336"/>
                <a:gd name="T38" fmla="*/ 428 w 460"/>
                <a:gd name="T39" fmla="*/ 87 h 336"/>
                <a:gd name="T40" fmla="*/ 404 w 460"/>
                <a:gd name="T41" fmla="*/ 62 h 336"/>
                <a:gd name="T42" fmla="*/ 366 w 460"/>
                <a:gd name="T43" fmla="*/ 38 h 336"/>
                <a:gd name="T44" fmla="*/ 330 w 460"/>
                <a:gd name="T45" fmla="*/ 19 h 336"/>
                <a:gd name="T46" fmla="*/ 286 w 460"/>
                <a:gd name="T47" fmla="*/ 6 h 336"/>
                <a:gd name="T48" fmla="*/ 243 w 460"/>
                <a:gd name="T49" fmla="*/ 0 h 336"/>
                <a:gd name="T50" fmla="*/ 198 w 460"/>
                <a:gd name="T51" fmla="*/ 0 h 336"/>
                <a:gd name="T52" fmla="*/ 149 w 460"/>
                <a:gd name="T53" fmla="*/ 6 h 336"/>
                <a:gd name="T54" fmla="*/ 111 w 460"/>
                <a:gd name="T55" fmla="*/ 19 h 336"/>
                <a:gd name="T56" fmla="*/ 75 w 460"/>
                <a:gd name="T57" fmla="*/ 31 h 336"/>
                <a:gd name="T58" fmla="*/ 44 w 460"/>
                <a:gd name="T59" fmla="*/ 56 h 336"/>
                <a:gd name="T60" fmla="*/ 24 w 460"/>
                <a:gd name="T61" fmla="*/ 82 h 336"/>
                <a:gd name="T62" fmla="*/ 6 w 460"/>
                <a:gd name="T63" fmla="*/ 112 h 336"/>
                <a:gd name="T64" fmla="*/ 0 w 460"/>
                <a:gd name="T65" fmla="*/ 149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0" h="336">
                  <a:moveTo>
                    <a:pt x="0" y="149"/>
                  </a:moveTo>
                  <a:lnTo>
                    <a:pt x="0" y="181"/>
                  </a:lnTo>
                  <a:lnTo>
                    <a:pt x="13" y="212"/>
                  </a:lnTo>
                  <a:lnTo>
                    <a:pt x="31" y="243"/>
                  </a:lnTo>
                  <a:lnTo>
                    <a:pt x="56" y="268"/>
                  </a:lnTo>
                  <a:lnTo>
                    <a:pt x="87" y="292"/>
                  </a:lnTo>
                  <a:lnTo>
                    <a:pt x="124" y="311"/>
                  </a:lnTo>
                  <a:lnTo>
                    <a:pt x="167" y="323"/>
                  </a:lnTo>
                  <a:lnTo>
                    <a:pt x="218" y="330"/>
                  </a:lnTo>
                  <a:lnTo>
                    <a:pt x="261" y="336"/>
                  </a:lnTo>
                  <a:lnTo>
                    <a:pt x="305" y="330"/>
                  </a:lnTo>
                  <a:lnTo>
                    <a:pt x="348" y="317"/>
                  </a:lnTo>
                  <a:lnTo>
                    <a:pt x="379" y="299"/>
                  </a:lnTo>
                  <a:lnTo>
                    <a:pt x="410" y="274"/>
                  </a:lnTo>
                  <a:lnTo>
                    <a:pt x="435" y="249"/>
                  </a:lnTo>
                  <a:lnTo>
                    <a:pt x="453" y="218"/>
                  </a:lnTo>
                  <a:lnTo>
                    <a:pt x="460" y="187"/>
                  </a:lnTo>
                  <a:lnTo>
                    <a:pt x="460" y="149"/>
                  </a:lnTo>
                  <a:lnTo>
                    <a:pt x="447" y="118"/>
                  </a:lnTo>
                  <a:lnTo>
                    <a:pt x="428" y="87"/>
                  </a:lnTo>
                  <a:lnTo>
                    <a:pt x="404" y="62"/>
                  </a:lnTo>
                  <a:lnTo>
                    <a:pt x="366" y="38"/>
                  </a:lnTo>
                  <a:lnTo>
                    <a:pt x="330" y="19"/>
                  </a:lnTo>
                  <a:lnTo>
                    <a:pt x="286" y="6"/>
                  </a:lnTo>
                  <a:lnTo>
                    <a:pt x="243" y="0"/>
                  </a:lnTo>
                  <a:lnTo>
                    <a:pt x="198" y="0"/>
                  </a:lnTo>
                  <a:lnTo>
                    <a:pt x="149" y="6"/>
                  </a:lnTo>
                  <a:lnTo>
                    <a:pt x="111" y="19"/>
                  </a:lnTo>
                  <a:lnTo>
                    <a:pt x="75" y="31"/>
                  </a:lnTo>
                  <a:lnTo>
                    <a:pt x="44" y="56"/>
                  </a:lnTo>
                  <a:lnTo>
                    <a:pt x="24" y="82"/>
                  </a:lnTo>
                  <a:lnTo>
                    <a:pt x="6" y="112"/>
                  </a:lnTo>
                  <a:lnTo>
                    <a:pt x="0" y="149"/>
                  </a:lnTo>
                  <a:close/>
                </a:path>
              </a:pathLst>
            </a:custGeom>
            <a:solidFill>
              <a:srgbClr val="F3E2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p:cNvSpPr>
              <a:spLocks/>
            </p:cNvSpPr>
            <p:nvPr/>
          </p:nvSpPr>
          <p:spPr bwMode="auto">
            <a:xfrm>
              <a:off x="3682" y="3164"/>
              <a:ext cx="44" cy="32"/>
            </a:xfrm>
            <a:custGeom>
              <a:avLst/>
              <a:gdLst>
                <a:gd name="T0" fmla="*/ 0 w 261"/>
                <a:gd name="T1" fmla="*/ 87 h 193"/>
                <a:gd name="T2" fmla="*/ 6 w 261"/>
                <a:gd name="T3" fmla="*/ 106 h 193"/>
                <a:gd name="T4" fmla="*/ 13 w 261"/>
                <a:gd name="T5" fmla="*/ 124 h 193"/>
                <a:gd name="T6" fmla="*/ 19 w 261"/>
                <a:gd name="T7" fmla="*/ 143 h 193"/>
                <a:gd name="T8" fmla="*/ 37 w 261"/>
                <a:gd name="T9" fmla="*/ 155 h 193"/>
                <a:gd name="T10" fmla="*/ 57 w 261"/>
                <a:gd name="T11" fmla="*/ 167 h 193"/>
                <a:gd name="T12" fmla="*/ 75 w 261"/>
                <a:gd name="T13" fmla="*/ 180 h 193"/>
                <a:gd name="T14" fmla="*/ 100 w 261"/>
                <a:gd name="T15" fmla="*/ 187 h 193"/>
                <a:gd name="T16" fmla="*/ 124 w 261"/>
                <a:gd name="T17" fmla="*/ 193 h 193"/>
                <a:gd name="T18" fmla="*/ 149 w 261"/>
                <a:gd name="T19" fmla="*/ 193 h 193"/>
                <a:gd name="T20" fmla="*/ 174 w 261"/>
                <a:gd name="T21" fmla="*/ 187 h 193"/>
                <a:gd name="T22" fmla="*/ 199 w 261"/>
                <a:gd name="T23" fmla="*/ 180 h 193"/>
                <a:gd name="T24" fmla="*/ 218 w 261"/>
                <a:gd name="T25" fmla="*/ 167 h 193"/>
                <a:gd name="T26" fmla="*/ 236 w 261"/>
                <a:gd name="T27" fmla="*/ 155 h 193"/>
                <a:gd name="T28" fmla="*/ 249 w 261"/>
                <a:gd name="T29" fmla="*/ 143 h 193"/>
                <a:gd name="T30" fmla="*/ 254 w 261"/>
                <a:gd name="T31" fmla="*/ 124 h 193"/>
                <a:gd name="T32" fmla="*/ 261 w 261"/>
                <a:gd name="T33" fmla="*/ 106 h 193"/>
                <a:gd name="T34" fmla="*/ 261 w 261"/>
                <a:gd name="T35" fmla="*/ 87 h 193"/>
                <a:gd name="T36" fmla="*/ 254 w 261"/>
                <a:gd name="T37" fmla="*/ 68 h 193"/>
                <a:gd name="T38" fmla="*/ 243 w 261"/>
                <a:gd name="T39" fmla="*/ 50 h 193"/>
                <a:gd name="T40" fmla="*/ 230 w 261"/>
                <a:gd name="T41" fmla="*/ 37 h 193"/>
                <a:gd name="T42" fmla="*/ 211 w 261"/>
                <a:gd name="T43" fmla="*/ 24 h 193"/>
                <a:gd name="T44" fmla="*/ 193 w 261"/>
                <a:gd name="T45" fmla="*/ 13 h 193"/>
                <a:gd name="T46" fmla="*/ 168 w 261"/>
                <a:gd name="T47" fmla="*/ 6 h 193"/>
                <a:gd name="T48" fmla="*/ 143 w 261"/>
                <a:gd name="T49" fmla="*/ 0 h 193"/>
                <a:gd name="T50" fmla="*/ 113 w 261"/>
                <a:gd name="T51" fmla="*/ 0 h 193"/>
                <a:gd name="T52" fmla="*/ 87 w 261"/>
                <a:gd name="T53" fmla="*/ 6 h 193"/>
                <a:gd name="T54" fmla="*/ 69 w 261"/>
                <a:gd name="T55" fmla="*/ 13 h 193"/>
                <a:gd name="T56" fmla="*/ 44 w 261"/>
                <a:gd name="T57" fmla="*/ 24 h 193"/>
                <a:gd name="T58" fmla="*/ 31 w 261"/>
                <a:gd name="T59" fmla="*/ 37 h 193"/>
                <a:gd name="T60" fmla="*/ 19 w 261"/>
                <a:gd name="T61" fmla="*/ 50 h 193"/>
                <a:gd name="T62" fmla="*/ 6 w 261"/>
                <a:gd name="T63" fmla="*/ 68 h 193"/>
                <a:gd name="T64" fmla="*/ 0 w 261"/>
                <a:gd name="T65" fmla="*/ 8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1" h="193">
                  <a:moveTo>
                    <a:pt x="0" y="87"/>
                  </a:moveTo>
                  <a:lnTo>
                    <a:pt x="6" y="106"/>
                  </a:lnTo>
                  <a:lnTo>
                    <a:pt x="13" y="124"/>
                  </a:lnTo>
                  <a:lnTo>
                    <a:pt x="19" y="143"/>
                  </a:lnTo>
                  <a:lnTo>
                    <a:pt x="37" y="155"/>
                  </a:lnTo>
                  <a:lnTo>
                    <a:pt x="57" y="167"/>
                  </a:lnTo>
                  <a:lnTo>
                    <a:pt x="75" y="180"/>
                  </a:lnTo>
                  <a:lnTo>
                    <a:pt x="100" y="187"/>
                  </a:lnTo>
                  <a:lnTo>
                    <a:pt x="124" y="193"/>
                  </a:lnTo>
                  <a:lnTo>
                    <a:pt x="149" y="193"/>
                  </a:lnTo>
                  <a:lnTo>
                    <a:pt x="174" y="187"/>
                  </a:lnTo>
                  <a:lnTo>
                    <a:pt x="199" y="180"/>
                  </a:lnTo>
                  <a:lnTo>
                    <a:pt x="218" y="167"/>
                  </a:lnTo>
                  <a:lnTo>
                    <a:pt x="236" y="155"/>
                  </a:lnTo>
                  <a:lnTo>
                    <a:pt x="249" y="143"/>
                  </a:lnTo>
                  <a:lnTo>
                    <a:pt x="254" y="124"/>
                  </a:lnTo>
                  <a:lnTo>
                    <a:pt x="261" y="106"/>
                  </a:lnTo>
                  <a:lnTo>
                    <a:pt x="261" y="87"/>
                  </a:lnTo>
                  <a:lnTo>
                    <a:pt x="254" y="68"/>
                  </a:lnTo>
                  <a:lnTo>
                    <a:pt x="243" y="50"/>
                  </a:lnTo>
                  <a:lnTo>
                    <a:pt x="230" y="37"/>
                  </a:lnTo>
                  <a:lnTo>
                    <a:pt x="211" y="24"/>
                  </a:lnTo>
                  <a:lnTo>
                    <a:pt x="193" y="13"/>
                  </a:lnTo>
                  <a:lnTo>
                    <a:pt x="168" y="6"/>
                  </a:lnTo>
                  <a:lnTo>
                    <a:pt x="143" y="0"/>
                  </a:lnTo>
                  <a:lnTo>
                    <a:pt x="113" y="0"/>
                  </a:lnTo>
                  <a:lnTo>
                    <a:pt x="87" y="6"/>
                  </a:lnTo>
                  <a:lnTo>
                    <a:pt x="69" y="13"/>
                  </a:lnTo>
                  <a:lnTo>
                    <a:pt x="44" y="24"/>
                  </a:lnTo>
                  <a:lnTo>
                    <a:pt x="31" y="37"/>
                  </a:lnTo>
                  <a:lnTo>
                    <a:pt x="19" y="50"/>
                  </a:lnTo>
                  <a:lnTo>
                    <a:pt x="6" y="68"/>
                  </a:lnTo>
                  <a:lnTo>
                    <a:pt x="0"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p:cNvSpPr>
              <a:spLocks/>
            </p:cNvSpPr>
            <p:nvPr/>
          </p:nvSpPr>
          <p:spPr bwMode="auto">
            <a:xfrm>
              <a:off x="3505" y="2873"/>
              <a:ext cx="44" cy="31"/>
            </a:xfrm>
            <a:custGeom>
              <a:avLst/>
              <a:gdLst>
                <a:gd name="T0" fmla="*/ 0 w 260"/>
                <a:gd name="T1" fmla="*/ 80 h 186"/>
                <a:gd name="T2" fmla="*/ 0 w 260"/>
                <a:gd name="T3" fmla="*/ 99 h 186"/>
                <a:gd name="T4" fmla="*/ 6 w 260"/>
                <a:gd name="T5" fmla="*/ 117 h 186"/>
                <a:gd name="T6" fmla="*/ 19 w 260"/>
                <a:gd name="T7" fmla="*/ 136 h 186"/>
                <a:gd name="T8" fmla="*/ 37 w 260"/>
                <a:gd name="T9" fmla="*/ 148 h 186"/>
                <a:gd name="T10" fmla="*/ 50 w 260"/>
                <a:gd name="T11" fmla="*/ 167 h 186"/>
                <a:gd name="T12" fmla="*/ 75 w 260"/>
                <a:gd name="T13" fmla="*/ 173 h 186"/>
                <a:gd name="T14" fmla="*/ 99 w 260"/>
                <a:gd name="T15" fmla="*/ 179 h 186"/>
                <a:gd name="T16" fmla="*/ 124 w 260"/>
                <a:gd name="T17" fmla="*/ 186 h 186"/>
                <a:gd name="T18" fmla="*/ 149 w 260"/>
                <a:gd name="T19" fmla="*/ 186 h 186"/>
                <a:gd name="T20" fmla="*/ 174 w 260"/>
                <a:gd name="T21" fmla="*/ 186 h 186"/>
                <a:gd name="T22" fmla="*/ 199 w 260"/>
                <a:gd name="T23" fmla="*/ 173 h 186"/>
                <a:gd name="T24" fmla="*/ 217 w 260"/>
                <a:gd name="T25" fmla="*/ 167 h 186"/>
                <a:gd name="T26" fmla="*/ 236 w 260"/>
                <a:gd name="T27" fmla="*/ 155 h 186"/>
                <a:gd name="T28" fmla="*/ 249 w 260"/>
                <a:gd name="T29" fmla="*/ 136 h 186"/>
                <a:gd name="T30" fmla="*/ 255 w 260"/>
                <a:gd name="T31" fmla="*/ 123 h 186"/>
                <a:gd name="T32" fmla="*/ 260 w 260"/>
                <a:gd name="T33" fmla="*/ 105 h 186"/>
                <a:gd name="T34" fmla="*/ 260 w 260"/>
                <a:gd name="T35" fmla="*/ 86 h 186"/>
                <a:gd name="T36" fmla="*/ 255 w 260"/>
                <a:gd name="T37" fmla="*/ 68 h 186"/>
                <a:gd name="T38" fmla="*/ 242 w 260"/>
                <a:gd name="T39" fmla="*/ 49 h 186"/>
                <a:gd name="T40" fmla="*/ 230 w 260"/>
                <a:gd name="T41" fmla="*/ 30 h 186"/>
                <a:gd name="T42" fmla="*/ 211 w 260"/>
                <a:gd name="T43" fmla="*/ 18 h 186"/>
                <a:gd name="T44" fmla="*/ 186 w 260"/>
                <a:gd name="T45" fmla="*/ 12 h 186"/>
                <a:gd name="T46" fmla="*/ 168 w 260"/>
                <a:gd name="T47" fmla="*/ 0 h 186"/>
                <a:gd name="T48" fmla="*/ 137 w 260"/>
                <a:gd name="T49" fmla="*/ 0 h 186"/>
                <a:gd name="T50" fmla="*/ 112 w 260"/>
                <a:gd name="T51" fmla="*/ 0 h 186"/>
                <a:gd name="T52" fmla="*/ 87 w 260"/>
                <a:gd name="T53" fmla="*/ 0 h 186"/>
                <a:gd name="T54" fmla="*/ 68 w 260"/>
                <a:gd name="T55" fmla="*/ 5 h 186"/>
                <a:gd name="T56" fmla="*/ 43 w 260"/>
                <a:gd name="T57" fmla="*/ 18 h 186"/>
                <a:gd name="T58" fmla="*/ 32 w 260"/>
                <a:gd name="T59" fmla="*/ 30 h 186"/>
                <a:gd name="T60" fmla="*/ 12 w 260"/>
                <a:gd name="T61" fmla="*/ 43 h 186"/>
                <a:gd name="T62" fmla="*/ 6 w 260"/>
                <a:gd name="T63" fmla="*/ 61 h 186"/>
                <a:gd name="T64" fmla="*/ 0 w 260"/>
                <a:gd name="T65" fmla="*/ 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0" h="186">
                  <a:moveTo>
                    <a:pt x="0" y="80"/>
                  </a:moveTo>
                  <a:lnTo>
                    <a:pt x="0" y="99"/>
                  </a:lnTo>
                  <a:lnTo>
                    <a:pt x="6" y="117"/>
                  </a:lnTo>
                  <a:lnTo>
                    <a:pt x="19" y="136"/>
                  </a:lnTo>
                  <a:lnTo>
                    <a:pt x="37" y="148"/>
                  </a:lnTo>
                  <a:lnTo>
                    <a:pt x="50" y="167"/>
                  </a:lnTo>
                  <a:lnTo>
                    <a:pt x="75" y="173"/>
                  </a:lnTo>
                  <a:lnTo>
                    <a:pt x="99" y="179"/>
                  </a:lnTo>
                  <a:lnTo>
                    <a:pt x="124" y="186"/>
                  </a:lnTo>
                  <a:lnTo>
                    <a:pt x="149" y="186"/>
                  </a:lnTo>
                  <a:lnTo>
                    <a:pt x="174" y="186"/>
                  </a:lnTo>
                  <a:lnTo>
                    <a:pt x="199" y="173"/>
                  </a:lnTo>
                  <a:lnTo>
                    <a:pt x="217" y="167"/>
                  </a:lnTo>
                  <a:lnTo>
                    <a:pt x="236" y="155"/>
                  </a:lnTo>
                  <a:lnTo>
                    <a:pt x="249" y="136"/>
                  </a:lnTo>
                  <a:lnTo>
                    <a:pt x="255" y="123"/>
                  </a:lnTo>
                  <a:lnTo>
                    <a:pt x="260" y="105"/>
                  </a:lnTo>
                  <a:lnTo>
                    <a:pt x="260" y="86"/>
                  </a:lnTo>
                  <a:lnTo>
                    <a:pt x="255" y="68"/>
                  </a:lnTo>
                  <a:lnTo>
                    <a:pt x="242" y="49"/>
                  </a:lnTo>
                  <a:lnTo>
                    <a:pt x="230" y="30"/>
                  </a:lnTo>
                  <a:lnTo>
                    <a:pt x="211" y="18"/>
                  </a:lnTo>
                  <a:lnTo>
                    <a:pt x="186" y="12"/>
                  </a:lnTo>
                  <a:lnTo>
                    <a:pt x="168" y="0"/>
                  </a:lnTo>
                  <a:lnTo>
                    <a:pt x="137" y="0"/>
                  </a:lnTo>
                  <a:lnTo>
                    <a:pt x="112" y="0"/>
                  </a:lnTo>
                  <a:lnTo>
                    <a:pt x="87" y="0"/>
                  </a:lnTo>
                  <a:lnTo>
                    <a:pt x="68" y="5"/>
                  </a:lnTo>
                  <a:lnTo>
                    <a:pt x="43" y="18"/>
                  </a:lnTo>
                  <a:lnTo>
                    <a:pt x="32" y="30"/>
                  </a:lnTo>
                  <a:lnTo>
                    <a:pt x="12" y="43"/>
                  </a:lnTo>
                  <a:lnTo>
                    <a:pt x="6" y="61"/>
                  </a:lnTo>
                  <a:lnTo>
                    <a:pt x="0"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p:cNvSpPr>
              <a:spLocks/>
            </p:cNvSpPr>
            <p:nvPr/>
          </p:nvSpPr>
          <p:spPr bwMode="auto">
            <a:xfrm>
              <a:off x="2064" y="2830"/>
              <a:ext cx="243" cy="133"/>
            </a:xfrm>
            <a:custGeom>
              <a:avLst/>
              <a:gdLst>
                <a:gd name="T0" fmla="*/ 895 w 1460"/>
                <a:gd name="T1" fmla="*/ 5 h 800"/>
                <a:gd name="T2" fmla="*/ 808 w 1460"/>
                <a:gd name="T3" fmla="*/ 0 h 800"/>
                <a:gd name="T4" fmla="*/ 721 w 1460"/>
                <a:gd name="T5" fmla="*/ 0 h 800"/>
                <a:gd name="T6" fmla="*/ 634 w 1460"/>
                <a:gd name="T7" fmla="*/ 12 h 800"/>
                <a:gd name="T8" fmla="*/ 553 w 1460"/>
                <a:gd name="T9" fmla="*/ 25 h 800"/>
                <a:gd name="T10" fmla="*/ 466 w 1460"/>
                <a:gd name="T11" fmla="*/ 49 h 800"/>
                <a:gd name="T12" fmla="*/ 392 w 1460"/>
                <a:gd name="T13" fmla="*/ 87 h 800"/>
                <a:gd name="T14" fmla="*/ 310 w 1460"/>
                <a:gd name="T15" fmla="*/ 123 h 800"/>
                <a:gd name="T16" fmla="*/ 243 w 1460"/>
                <a:gd name="T17" fmla="*/ 174 h 800"/>
                <a:gd name="T18" fmla="*/ 180 w 1460"/>
                <a:gd name="T19" fmla="*/ 230 h 800"/>
                <a:gd name="T20" fmla="*/ 125 w 1460"/>
                <a:gd name="T21" fmla="*/ 291 h 800"/>
                <a:gd name="T22" fmla="*/ 80 w 1460"/>
                <a:gd name="T23" fmla="*/ 353 h 800"/>
                <a:gd name="T24" fmla="*/ 44 w 1460"/>
                <a:gd name="T25" fmla="*/ 428 h 800"/>
                <a:gd name="T26" fmla="*/ 13 w 1460"/>
                <a:gd name="T27" fmla="*/ 509 h 800"/>
                <a:gd name="T28" fmla="*/ 0 w 1460"/>
                <a:gd name="T29" fmla="*/ 590 h 800"/>
                <a:gd name="T30" fmla="*/ 0 w 1460"/>
                <a:gd name="T31" fmla="*/ 683 h 800"/>
                <a:gd name="T32" fmla="*/ 13 w 1460"/>
                <a:gd name="T33" fmla="*/ 776 h 800"/>
                <a:gd name="T34" fmla="*/ 56 w 1460"/>
                <a:gd name="T35" fmla="*/ 776 h 800"/>
                <a:gd name="T36" fmla="*/ 100 w 1460"/>
                <a:gd name="T37" fmla="*/ 770 h 800"/>
                <a:gd name="T38" fmla="*/ 143 w 1460"/>
                <a:gd name="T39" fmla="*/ 757 h 800"/>
                <a:gd name="T40" fmla="*/ 180 w 1460"/>
                <a:gd name="T41" fmla="*/ 744 h 800"/>
                <a:gd name="T42" fmla="*/ 261 w 1460"/>
                <a:gd name="T43" fmla="*/ 701 h 800"/>
                <a:gd name="T44" fmla="*/ 342 w 1460"/>
                <a:gd name="T45" fmla="*/ 657 h 800"/>
                <a:gd name="T46" fmla="*/ 423 w 1460"/>
                <a:gd name="T47" fmla="*/ 603 h 800"/>
                <a:gd name="T48" fmla="*/ 504 w 1460"/>
                <a:gd name="T49" fmla="*/ 552 h 800"/>
                <a:gd name="T50" fmla="*/ 584 w 1460"/>
                <a:gd name="T51" fmla="*/ 516 h 800"/>
                <a:gd name="T52" fmla="*/ 627 w 1460"/>
                <a:gd name="T53" fmla="*/ 496 h 800"/>
                <a:gd name="T54" fmla="*/ 671 w 1460"/>
                <a:gd name="T55" fmla="*/ 484 h 800"/>
                <a:gd name="T56" fmla="*/ 727 w 1460"/>
                <a:gd name="T57" fmla="*/ 471 h 800"/>
                <a:gd name="T58" fmla="*/ 783 w 1460"/>
                <a:gd name="T59" fmla="*/ 471 h 800"/>
                <a:gd name="T60" fmla="*/ 839 w 1460"/>
                <a:gd name="T61" fmla="*/ 471 h 800"/>
                <a:gd name="T62" fmla="*/ 888 w 1460"/>
                <a:gd name="T63" fmla="*/ 471 h 800"/>
                <a:gd name="T64" fmla="*/ 944 w 1460"/>
                <a:gd name="T65" fmla="*/ 484 h 800"/>
                <a:gd name="T66" fmla="*/ 995 w 1460"/>
                <a:gd name="T67" fmla="*/ 496 h 800"/>
                <a:gd name="T68" fmla="*/ 1038 w 1460"/>
                <a:gd name="T69" fmla="*/ 516 h 800"/>
                <a:gd name="T70" fmla="*/ 1087 w 1460"/>
                <a:gd name="T71" fmla="*/ 534 h 800"/>
                <a:gd name="T72" fmla="*/ 1180 w 1460"/>
                <a:gd name="T73" fmla="*/ 590 h 800"/>
                <a:gd name="T74" fmla="*/ 1268 w 1460"/>
                <a:gd name="T75" fmla="*/ 652 h 800"/>
                <a:gd name="T76" fmla="*/ 1348 w 1460"/>
                <a:gd name="T77" fmla="*/ 720 h 800"/>
                <a:gd name="T78" fmla="*/ 1429 w 1460"/>
                <a:gd name="T79" fmla="*/ 800 h 800"/>
                <a:gd name="T80" fmla="*/ 1448 w 1460"/>
                <a:gd name="T81" fmla="*/ 733 h 800"/>
                <a:gd name="T82" fmla="*/ 1460 w 1460"/>
                <a:gd name="T83" fmla="*/ 664 h 800"/>
                <a:gd name="T84" fmla="*/ 1460 w 1460"/>
                <a:gd name="T85" fmla="*/ 603 h 800"/>
                <a:gd name="T86" fmla="*/ 1448 w 1460"/>
                <a:gd name="T87" fmla="*/ 534 h 800"/>
                <a:gd name="T88" fmla="*/ 1429 w 1460"/>
                <a:gd name="T89" fmla="*/ 471 h 800"/>
                <a:gd name="T90" fmla="*/ 1404 w 1460"/>
                <a:gd name="T91" fmla="*/ 409 h 800"/>
                <a:gd name="T92" fmla="*/ 1373 w 1460"/>
                <a:gd name="T93" fmla="*/ 347 h 800"/>
                <a:gd name="T94" fmla="*/ 1336 w 1460"/>
                <a:gd name="T95" fmla="*/ 291 h 800"/>
                <a:gd name="T96" fmla="*/ 1292 w 1460"/>
                <a:gd name="T97" fmla="*/ 235 h 800"/>
                <a:gd name="T98" fmla="*/ 1243 w 1460"/>
                <a:gd name="T99" fmla="*/ 186 h 800"/>
                <a:gd name="T100" fmla="*/ 1193 w 1460"/>
                <a:gd name="T101" fmla="*/ 143 h 800"/>
                <a:gd name="T102" fmla="*/ 1138 w 1460"/>
                <a:gd name="T103" fmla="*/ 105 h 800"/>
                <a:gd name="T104" fmla="*/ 1075 w 1460"/>
                <a:gd name="T105" fmla="*/ 67 h 800"/>
                <a:gd name="T106" fmla="*/ 1019 w 1460"/>
                <a:gd name="T107" fmla="*/ 43 h 800"/>
                <a:gd name="T108" fmla="*/ 957 w 1460"/>
                <a:gd name="T109" fmla="*/ 25 h 800"/>
                <a:gd name="T110" fmla="*/ 895 w 1460"/>
                <a:gd name="T111" fmla="*/ 5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0" h="800">
                  <a:moveTo>
                    <a:pt x="895" y="5"/>
                  </a:moveTo>
                  <a:lnTo>
                    <a:pt x="808" y="0"/>
                  </a:lnTo>
                  <a:lnTo>
                    <a:pt x="721" y="0"/>
                  </a:lnTo>
                  <a:lnTo>
                    <a:pt x="634" y="12"/>
                  </a:lnTo>
                  <a:lnTo>
                    <a:pt x="553" y="25"/>
                  </a:lnTo>
                  <a:lnTo>
                    <a:pt x="466" y="49"/>
                  </a:lnTo>
                  <a:lnTo>
                    <a:pt x="392" y="87"/>
                  </a:lnTo>
                  <a:lnTo>
                    <a:pt x="310" y="123"/>
                  </a:lnTo>
                  <a:lnTo>
                    <a:pt x="243" y="174"/>
                  </a:lnTo>
                  <a:lnTo>
                    <a:pt x="180" y="230"/>
                  </a:lnTo>
                  <a:lnTo>
                    <a:pt x="125" y="291"/>
                  </a:lnTo>
                  <a:lnTo>
                    <a:pt x="80" y="353"/>
                  </a:lnTo>
                  <a:lnTo>
                    <a:pt x="44" y="428"/>
                  </a:lnTo>
                  <a:lnTo>
                    <a:pt x="13" y="509"/>
                  </a:lnTo>
                  <a:lnTo>
                    <a:pt x="0" y="590"/>
                  </a:lnTo>
                  <a:lnTo>
                    <a:pt x="0" y="683"/>
                  </a:lnTo>
                  <a:lnTo>
                    <a:pt x="13" y="776"/>
                  </a:lnTo>
                  <a:lnTo>
                    <a:pt x="56" y="776"/>
                  </a:lnTo>
                  <a:lnTo>
                    <a:pt x="100" y="770"/>
                  </a:lnTo>
                  <a:lnTo>
                    <a:pt x="143" y="757"/>
                  </a:lnTo>
                  <a:lnTo>
                    <a:pt x="180" y="744"/>
                  </a:lnTo>
                  <a:lnTo>
                    <a:pt x="261" y="701"/>
                  </a:lnTo>
                  <a:lnTo>
                    <a:pt x="342" y="657"/>
                  </a:lnTo>
                  <a:lnTo>
                    <a:pt x="423" y="603"/>
                  </a:lnTo>
                  <a:lnTo>
                    <a:pt x="504" y="552"/>
                  </a:lnTo>
                  <a:lnTo>
                    <a:pt x="584" y="516"/>
                  </a:lnTo>
                  <a:lnTo>
                    <a:pt x="627" y="496"/>
                  </a:lnTo>
                  <a:lnTo>
                    <a:pt x="671" y="484"/>
                  </a:lnTo>
                  <a:lnTo>
                    <a:pt x="727" y="471"/>
                  </a:lnTo>
                  <a:lnTo>
                    <a:pt x="783" y="471"/>
                  </a:lnTo>
                  <a:lnTo>
                    <a:pt x="839" y="471"/>
                  </a:lnTo>
                  <a:lnTo>
                    <a:pt x="888" y="471"/>
                  </a:lnTo>
                  <a:lnTo>
                    <a:pt x="944" y="484"/>
                  </a:lnTo>
                  <a:lnTo>
                    <a:pt x="995" y="496"/>
                  </a:lnTo>
                  <a:lnTo>
                    <a:pt x="1038" y="516"/>
                  </a:lnTo>
                  <a:lnTo>
                    <a:pt x="1087" y="534"/>
                  </a:lnTo>
                  <a:lnTo>
                    <a:pt x="1180" y="590"/>
                  </a:lnTo>
                  <a:lnTo>
                    <a:pt x="1268" y="652"/>
                  </a:lnTo>
                  <a:lnTo>
                    <a:pt x="1348" y="720"/>
                  </a:lnTo>
                  <a:lnTo>
                    <a:pt x="1429" y="800"/>
                  </a:lnTo>
                  <a:lnTo>
                    <a:pt x="1448" y="733"/>
                  </a:lnTo>
                  <a:lnTo>
                    <a:pt x="1460" y="664"/>
                  </a:lnTo>
                  <a:lnTo>
                    <a:pt x="1460" y="603"/>
                  </a:lnTo>
                  <a:lnTo>
                    <a:pt x="1448" y="534"/>
                  </a:lnTo>
                  <a:lnTo>
                    <a:pt x="1429" y="471"/>
                  </a:lnTo>
                  <a:lnTo>
                    <a:pt x="1404" y="409"/>
                  </a:lnTo>
                  <a:lnTo>
                    <a:pt x="1373" y="347"/>
                  </a:lnTo>
                  <a:lnTo>
                    <a:pt x="1336" y="291"/>
                  </a:lnTo>
                  <a:lnTo>
                    <a:pt x="1292" y="235"/>
                  </a:lnTo>
                  <a:lnTo>
                    <a:pt x="1243" y="186"/>
                  </a:lnTo>
                  <a:lnTo>
                    <a:pt x="1193" y="143"/>
                  </a:lnTo>
                  <a:lnTo>
                    <a:pt x="1138" y="105"/>
                  </a:lnTo>
                  <a:lnTo>
                    <a:pt x="1075" y="67"/>
                  </a:lnTo>
                  <a:lnTo>
                    <a:pt x="1019" y="43"/>
                  </a:lnTo>
                  <a:lnTo>
                    <a:pt x="957" y="25"/>
                  </a:lnTo>
                  <a:lnTo>
                    <a:pt x="895" y="5"/>
                  </a:lnTo>
                  <a:close/>
                </a:path>
              </a:pathLst>
            </a:custGeom>
            <a:solidFill>
              <a:srgbClr val="5D32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4"/>
            <p:cNvSpPr>
              <a:spLocks/>
            </p:cNvSpPr>
            <p:nvPr/>
          </p:nvSpPr>
          <p:spPr bwMode="auto">
            <a:xfrm>
              <a:off x="2099" y="2870"/>
              <a:ext cx="43" cy="32"/>
            </a:xfrm>
            <a:custGeom>
              <a:avLst/>
              <a:gdLst>
                <a:gd name="T0" fmla="*/ 254 w 254"/>
                <a:gd name="T1" fmla="*/ 87 h 192"/>
                <a:gd name="T2" fmla="*/ 254 w 254"/>
                <a:gd name="T3" fmla="*/ 105 h 192"/>
                <a:gd name="T4" fmla="*/ 248 w 254"/>
                <a:gd name="T5" fmla="*/ 124 h 192"/>
                <a:gd name="T6" fmla="*/ 236 w 254"/>
                <a:gd name="T7" fmla="*/ 142 h 192"/>
                <a:gd name="T8" fmla="*/ 223 w 254"/>
                <a:gd name="T9" fmla="*/ 155 h 192"/>
                <a:gd name="T10" fmla="*/ 205 w 254"/>
                <a:gd name="T11" fmla="*/ 167 h 192"/>
                <a:gd name="T12" fmla="*/ 180 w 254"/>
                <a:gd name="T13" fmla="*/ 180 h 192"/>
                <a:gd name="T14" fmla="*/ 161 w 254"/>
                <a:gd name="T15" fmla="*/ 186 h 192"/>
                <a:gd name="T16" fmla="*/ 130 w 254"/>
                <a:gd name="T17" fmla="*/ 192 h 192"/>
                <a:gd name="T18" fmla="*/ 105 w 254"/>
                <a:gd name="T19" fmla="*/ 192 h 192"/>
                <a:gd name="T20" fmla="*/ 80 w 254"/>
                <a:gd name="T21" fmla="*/ 186 h 192"/>
                <a:gd name="T22" fmla="*/ 62 w 254"/>
                <a:gd name="T23" fmla="*/ 180 h 192"/>
                <a:gd name="T24" fmla="*/ 37 w 254"/>
                <a:gd name="T25" fmla="*/ 167 h 192"/>
                <a:gd name="T26" fmla="*/ 24 w 254"/>
                <a:gd name="T27" fmla="*/ 155 h 192"/>
                <a:gd name="T28" fmla="*/ 12 w 254"/>
                <a:gd name="T29" fmla="*/ 142 h 192"/>
                <a:gd name="T30" fmla="*/ 0 w 254"/>
                <a:gd name="T31" fmla="*/ 124 h 192"/>
                <a:gd name="T32" fmla="*/ 0 w 254"/>
                <a:gd name="T33" fmla="*/ 105 h 192"/>
                <a:gd name="T34" fmla="*/ 0 w 254"/>
                <a:gd name="T35" fmla="*/ 87 h 192"/>
                <a:gd name="T36" fmla="*/ 6 w 254"/>
                <a:gd name="T37" fmla="*/ 68 h 192"/>
                <a:gd name="T38" fmla="*/ 12 w 254"/>
                <a:gd name="T39" fmla="*/ 49 h 192"/>
                <a:gd name="T40" fmla="*/ 31 w 254"/>
                <a:gd name="T41" fmla="*/ 37 h 192"/>
                <a:gd name="T42" fmla="*/ 49 w 254"/>
                <a:gd name="T43" fmla="*/ 24 h 192"/>
                <a:gd name="T44" fmla="*/ 68 w 254"/>
                <a:gd name="T45" fmla="*/ 12 h 192"/>
                <a:gd name="T46" fmla="*/ 93 w 254"/>
                <a:gd name="T47" fmla="*/ 6 h 192"/>
                <a:gd name="T48" fmla="*/ 118 w 254"/>
                <a:gd name="T49" fmla="*/ 0 h 192"/>
                <a:gd name="T50" fmla="*/ 149 w 254"/>
                <a:gd name="T51" fmla="*/ 0 h 192"/>
                <a:gd name="T52" fmla="*/ 167 w 254"/>
                <a:gd name="T53" fmla="*/ 6 h 192"/>
                <a:gd name="T54" fmla="*/ 192 w 254"/>
                <a:gd name="T55" fmla="*/ 12 h 192"/>
                <a:gd name="T56" fmla="*/ 211 w 254"/>
                <a:gd name="T57" fmla="*/ 24 h 192"/>
                <a:gd name="T58" fmla="*/ 229 w 254"/>
                <a:gd name="T59" fmla="*/ 37 h 192"/>
                <a:gd name="T60" fmla="*/ 241 w 254"/>
                <a:gd name="T61" fmla="*/ 49 h 192"/>
                <a:gd name="T62" fmla="*/ 254 w 254"/>
                <a:gd name="T63" fmla="*/ 68 h 192"/>
                <a:gd name="T64" fmla="*/ 254 w 254"/>
                <a:gd name="T65" fmla="*/ 8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192">
                  <a:moveTo>
                    <a:pt x="254" y="87"/>
                  </a:moveTo>
                  <a:lnTo>
                    <a:pt x="254" y="105"/>
                  </a:lnTo>
                  <a:lnTo>
                    <a:pt x="248" y="124"/>
                  </a:lnTo>
                  <a:lnTo>
                    <a:pt x="236" y="142"/>
                  </a:lnTo>
                  <a:lnTo>
                    <a:pt x="223" y="155"/>
                  </a:lnTo>
                  <a:lnTo>
                    <a:pt x="205" y="167"/>
                  </a:lnTo>
                  <a:lnTo>
                    <a:pt x="180" y="180"/>
                  </a:lnTo>
                  <a:lnTo>
                    <a:pt x="161" y="186"/>
                  </a:lnTo>
                  <a:lnTo>
                    <a:pt x="130" y="192"/>
                  </a:lnTo>
                  <a:lnTo>
                    <a:pt x="105" y="192"/>
                  </a:lnTo>
                  <a:lnTo>
                    <a:pt x="80" y="186"/>
                  </a:lnTo>
                  <a:lnTo>
                    <a:pt x="62" y="180"/>
                  </a:lnTo>
                  <a:lnTo>
                    <a:pt x="37" y="167"/>
                  </a:lnTo>
                  <a:lnTo>
                    <a:pt x="24" y="155"/>
                  </a:lnTo>
                  <a:lnTo>
                    <a:pt x="12" y="142"/>
                  </a:lnTo>
                  <a:lnTo>
                    <a:pt x="0" y="124"/>
                  </a:lnTo>
                  <a:lnTo>
                    <a:pt x="0" y="105"/>
                  </a:lnTo>
                  <a:lnTo>
                    <a:pt x="0" y="87"/>
                  </a:lnTo>
                  <a:lnTo>
                    <a:pt x="6" y="68"/>
                  </a:lnTo>
                  <a:lnTo>
                    <a:pt x="12" y="49"/>
                  </a:lnTo>
                  <a:lnTo>
                    <a:pt x="31" y="37"/>
                  </a:lnTo>
                  <a:lnTo>
                    <a:pt x="49" y="24"/>
                  </a:lnTo>
                  <a:lnTo>
                    <a:pt x="68" y="12"/>
                  </a:lnTo>
                  <a:lnTo>
                    <a:pt x="93" y="6"/>
                  </a:lnTo>
                  <a:lnTo>
                    <a:pt x="118" y="0"/>
                  </a:lnTo>
                  <a:lnTo>
                    <a:pt x="149" y="0"/>
                  </a:lnTo>
                  <a:lnTo>
                    <a:pt x="167" y="6"/>
                  </a:lnTo>
                  <a:lnTo>
                    <a:pt x="192" y="12"/>
                  </a:lnTo>
                  <a:lnTo>
                    <a:pt x="211" y="24"/>
                  </a:lnTo>
                  <a:lnTo>
                    <a:pt x="229" y="37"/>
                  </a:lnTo>
                  <a:lnTo>
                    <a:pt x="241" y="49"/>
                  </a:lnTo>
                  <a:lnTo>
                    <a:pt x="254" y="68"/>
                  </a:lnTo>
                  <a:lnTo>
                    <a:pt x="254"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6"/>
            <p:cNvSpPr>
              <a:spLocks/>
            </p:cNvSpPr>
            <p:nvPr/>
          </p:nvSpPr>
          <p:spPr bwMode="auto">
            <a:xfrm>
              <a:off x="1534" y="1205"/>
              <a:ext cx="2514" cy="2001"/>
            </a:xfrm>
            <a:custGeom>
              <a:avLst/>
              <a:gdLst>
                <a:gd name="T0" fmla="*/ 14902 w 15082"/>
                <a:gd name="T1" fmla="*/ 5877 h 12008"/>
                <a:gd name="T2" fmla="*/ 14685 w 15082"/>
                <a:gd name="T3" fmla="*/ 4977 h 12008"/>
                <a:gd name="T4" fmla="*/ 14368 w 15082"/>
                <a:gd name="T5" fmla="*/ 4131 h 12008"/>
                <a:gd name="T6" fmla="*/ 13945 w 15082"/>
                <a:gd name="T7" fmla="*/ 3349 h 12008"/>
                <a:gd name="T8" fmla="*/ 13424 w 15082"/>
                <a:gd name="T9" fmla="*/ 2610 h 12008"/>
                <a:gd name="T10" fmla="*/ 12777 w 15082"/>
                <a:gd name="T11" fmla="*/ 1932 h 12008"/>
                <a:gd name="T12" fmla="*/ 12044 w 15082"/>
                <a:gd name="T13" fmla="*/ 1335 h 12008"/>
                <a:gd name="T14" fmla="*/ 11262 w 15082"/>
                <a:gd name="T15" fmla="*/ 851 h 12008"/>
                <a:gd name="T16" fmla="*/ 10435 w 15082"/>
                <a:gd name="T17" fmla="*/ 478 h 12008"/>
                <a:gd name="T18" fmla="*/ 9573 w 15082"/>
                <a:gd name="T19" fmla="*/ 212 h 12008"/>
                <a:gd name="T20" fmla="*/ 8684 w 15082"/>
                <a:gd name="T21" fmla="*/ 56 h 12008"/>
                <a:gd name="T22" fmla="*/ 7789 w 15082"/>
                <a:gd name="T23" fmla="*/ 0 h 12008"/>
                <a:gd name="T24" fmla="*/ 6883 w 15082"/>
                <a:gd name="T25" fmla="*/ 49 h 12008"/>
                <a:gd name="T26" fmla="*/ 5988 w 15082"/>
                <a:gd name="T27" fmla="*/ 199 h 12008"/>
                <a:gd name="T28" fmla="*/ 5112 w 15082"/>
                <a:gd name="T29" fmla="*/ 442 h 12008"/>
                <a:gd name="T30" fmla="*/ 4262 w 15082"/>
                <a:gd name="T31" fmla="*/ 783 h 12008"/>
                <a:gd name="T32" fmla="*/ 3447 w 15082"/>
                <a:gd name="T33" fmla="*/ 1224 h 12008"/>
                <a:gd name="T34" fmla="*/ 2677 w 15082"/>
                <a:gd name="T35" fmla="*/ 1752 h 12008"/>
                <a:gd name="T36" fmla="*/ 1976 w 15082"/>
                <a:gd name="T37" fmla="*/ 2355 h 12008"/>
                <a:gd name="T38" fmla="*/ 1373 w 15082"/>
                <a:gd name="T39" fmla="*/ 3025 h 12008"/>
                <a:gd name="T40" fmla="*/ 876 w 15082"/>
                <a:gd name="T41" fmla="*/ 3778 h 12008"/>
                <a:gd name="T42" fmla="*/ 478 w 15082"/>
                <a:gd name="T43" fmla="*/ 4604 h 12008"/>
                <a:gd name="T44" fmla="*/ 199 w 15082"/>
                <a:gd name="T45" fmla="*/ 5498 h 12008"/>
                <a:gd name="T46" fmla="*/ 43 w 15082"/>
                <a:gd name="T47" fmla="*/ 6442 h 12008"/>
                <a:gd name="T48" fmla="*/ 6 w 15082"/>
                <a:gd name="T49" fmla="*/ 7424 h 12008"/>
                <a:gd name="T50" fmla="*/ 87 w 15082"/>
                <a:gd name="T51" fmla="*/ 8411 h 12008"/>
                <a:gd name="T52" fmla="*/ 466 w 15082"/>
                <a:gd name="T53" fmla="*/ 10145 h 12008"/>
                <a:gd name="T54" fmla="*/ 925 w 15082"/>
                <a:gd name="T55" fmla="*/ 11425 h 12008"/>
                <a:gd name="T56" fmla="*/ 1124 w 15082"/>
                <a:gd name="T57" fmla="*/ 11102 h 12008"/>
                <a:gd name="T58" fmla="*/ 1124 w 15082"/>
                <a:gd name="T59" fmla="*/ 9326 h 12008"/>
                <a:gd name="T60" fmla="*/ 1260 w 15082"/>
                <a:gd name="T61" fmla="*/ 8076 h 12008"/>
                <a:gd name="T62" fmla="*/ 1485 w 15082"/>
                <a:gd name="T63" fmla="*/ 7181 h 12008"/>
                <a:gd name="T64" fmla="*/ 1833 w 15082"/>
                <a:gd name="T65" fmla="*/ 6325 h 12008"/>
                <a:gd name="T66" fmla="*/ 2329 w 15082"/>
                <a:gd name="T67" fmla="*/ 5553 h 12008"/>
                <a:gd name="T68" fmla="*/ 3001 w 15082"/>
                <a:gd name="T69" fmla="*/ 4901 h 12008"/>
                <a:gd name="T70" fmla="*/ 3876 w 15082"/>
                <a:gd name="T71" fmla="*/ 4417 h 12008"/>
                <a:gd name="T72" fmla="*/ 5218 w 15082"/>
                <a:gd name="T73" fmla="*/ 3983 h 12008"/>
                <a:gd name="T74" fmla="*/ 6193 w 15082"/>
                <a:gd name="T75" fmla="*/ 3784 h 12008"/>
                <a:gd name="T76" fmla="*/ 7175 w 15082"/>
                <a:gd name="T77" fmla="*/ 3696 h 12008"/>
                <a:gd name="T78" fmla="*/ 8149 w 15082"/>
                <a:gd name="T79" fmla="*/ 3715 h 12008"/>
                <a:gd name="T80" fmla="*/ 9119 w 15082"/>
                <a:gd name="T81" fmla="*/ 3858 h 12008"/>
                <a:gd name="T82" fmla="*/ 10082 w 15082"/>
                <a:gd name="T83" fmla="*/ 4131 h 12008"/>
                <a:gd name="T84" fmla="*/ 11299 w 15082"/>
                <a:gd name="T85" fmla="*/ 4722 h 12008"/>
                <a:gd name="T86" fmla="*/ 12206 w 15082"/>
                <a:gd name="T87" fmla="*/ 5498 h 12008"/>
                <a:gd name="T88" fmla="*/ 12920 w 15082"/>
                <a:gd name="T89" fmla="*/ 6473 h 12008"/>
                <a:gd name="T90" fmla="*/ 13337 w 15082"/>
                <a:gd name="T91" fmla="*/ 7275 h 12008"/>
                <a:gd name="T92" fmla="*/ 13654 w 15082"/>
                <a:gd name="T93" fmla="*/ 8194 h 12008"/>
                <a:gd name="T94" fmla="*/ 13951 w 15082"/>
                <a:gd name="T95" fmla="*/ 9797 h 12008"/>
                <a:gd name="T96" fmla="*/ 14088 w 15082"/>
                <a:gd name="T97" fmla="*/ 11748 h 12008"/>
                <a:gd name="T98" fmla="*/ 14815 w 15082"/>
                <a:gd name="T99" fmla="*/ 9543 h 12008"/>
                <a:gd name="T100" fmla="*/ 15058 w 15082"/>
                <a:gd name="T101" fmla="*/ 8300 h 1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82" h="12008">
                  <a:moveTo>
                    <a:pt x="15069" y="7232"/>
                  </a:moveTo>
                  <a:lnTo>
                    <a:pt x="15038" y="6834"/>
                  </a:lnTo>
                  <a:lnTo>
                    <a:pt x="14995" y="6442"/>
                  </a:lnTo>
                  <a:lnTo>
                    <a:pt x="14940" y="6064"/>
                  </a:lnTo>
                  <a:lnTo>
                    <a:pt x="14902" y="5877"/>
                  </a:lnTo>
                  <a:lnTo>
                    <a:pt x="14864" y="5691"/>
                  </a:lnTo>
                  <a:lnTo>
                    <a:pt x="14828" y="5510"/>
                  </a:lnTo>
                  <a:lnTo>
                    <a:pt x="14784" y="5330"/>
                  </a:lnTo>
                  <a:lnTo>
                    <a:pt x="14734" y="5151"/>
                  </a:lnTo>
                  <a:lnTo>
                    <a:pt x="14685" y="4977"/>
                  </a:lnTo>
                  <a:lnTo>
                    <a:pt x="14629" y="4802"/>
                  </a:lnTo>
                  <a:lnTo>
                    <a:pt x="14567" y="4628"/>
                  </a:lnTo>
                  <a:lnTo>
                    <a:pt x="14504" y="4461"/>
                  </a:lnTo>
                  <a:lnTo>
                    <a:pt x="14436" y="4299"/>
                  </a:lnTo>
                  <a:lnTo>
                    <a:pt x="14368" y="4131"/>
                  </a:lnTo>
                  <a:lnTo>
                    <a:pt x="14293" y="3970"/>
                  </a:lnTo>
                  <a:lnTo>
                    <a:pt x="14212" y="3809"/>
                  </a:lnTo>
                  <a:lnTo>
                    <a:pt x="14125" y="3653"/>
                  </a:lnTo>
                  <a:lnTo>
                    <a:pt x="14038" y="3497"/>
                  </a:lnTo>
                  <a:lnTo>
                    <a:pt x="13945" y="3349"/>
                  </a:lnTo>
                  <a:lnTo>
                    <a:pt x="13852" y="3193"/>
                  </a:lnTo>
                  <a:lnTo>
                    <a:pt x="13752" y="3044"/>
                  </a:lnTo>
                  <a:lnTo>
                    <a:pt x="13647" y="2902"/>
                  </a:lnTo>
                  <a:lnTo>
                    <a:pt x="13535" y="2753"/>
                  </a:lnTo>
                  <a:lnTo>
                    <a:pt x="13424" y="2610"/>
                  </a:lnTo>
                  <a:lnTo>
                    <a:pt x="13299" y="2472"/>
                  </a:lnTo>
                  <a:lnTo>
                    <a:pt x="13175" y="2336"/>
                  </a:lnTo>
                  <a:lnTo>
                    <a:pt x="13051" y="2199"/>
                  </a:lnTo>
                  <a:lnTo>
                    <a:pt x="12915" y="2063"/>
                  </a:lnTo>
                  <a:lnTo>
                    <a:pt x="12777" y="1932"/>
                  </a:lnTo>
                  <a:lnTo>
                    <a:pt x="12634" y="1802"/>
                  </a:lnTo>
                  <a:lnTo>
                    <a:pt x="12491" y="1677"/>
                  </a:lnTo>
                  <a:lnTo>
                    <a:pt x="12343" y="1559"/>
                  </a:lnTo>
                  <a:lnTo>
                    <a:pt x="12200" y="1447"/>
                  </a:lnTo>
                  <a:lnTo>
                    <a:pt x="12044" y="1335"/>
                  </a:lnTo>
                  <a:lnTo>
                    <a:pt x="11895" y="1230"/>
                  </a:lnTo>
                  <a:lnTo>
                    <a:pt x="11740" y="1130"/>
                  </a:lnTo>
                  <a:lnTo>
                    <a:pt x="11578" y="1031"/>
                  </a:lnTo>
                  <a:lnTo>
                    <a:pt x="11424" y="938"/>
                  </a:lnTo>
                  <a:lnTo>
                    <a:pt x="11262" y="851"/>
                  </a:lnTo>
                  <a:lnTo>
                    <a:pt x="11100" y="770"/>
                  </a:lnTo>
                  <a:lnTo>
                    <a:pt x="10933" y="690"/>
                  </a:lnTo>
                  <a:lnTo>
                    <a:pt x="10771" y="616"/>
                  </a:lnTo>
                  <a:lnTo>
                    <a:pt x="10603" y="547"/>
                  </a:lnTo>
                  <a:lnTo>
                    <a:pt x="10435" y="478"/>
                  </a:lnTo>
                  <a:lnTo>
                    <a:pt x="10262" y="416"/>
                  </a:lnTo>
                  <a:lnTo>
                    <a:pt x="10094" y="360"/>
                  </a:lnTo>
                  <a:lnTo>
                    <a:pt x="9920" y="304"/>
                  </a:lnTo>
                  <a:lnTo>
                    <a:pt x="9747" y="261"/>
                  </a:lnTo>
                  <a:lnTo>
                    <a:pt x="9573" y="212"/>
                  </a:lnTo>
                  <a:lnTo>
                    <a:pt x="9392" y="174"/>
                  </a:lnTo>
                  <a:lnTo>
                    <a:pt x="9218" y="136"/>
                  </a:lnTo>
                  <a:lnTo>
                    <a:pt x="9044" y="105"/>
                  </a:lnTo>
                  <a:lnTo>
                    <a:pt x="8864" y="81"/>
                  </a:lnTo>
                  <a:lnTo>
                    <a:pt x="8684" y="56"/>
                  </a:lnTo>
                  <a:lnTo>
                    <a:pt x="8504" y="38"/>
                  </a:lnTo>
                  <a:lnTo>
                    <a:pt x="8323" y="18"/>
                  </a:lnTo>
                  <a:lnTo>
                    <a:pt x="8149" y="13"/>
                  </a:lnTo>
                  <a:lnTo>
                    <a:pt x="7970" y="6"/>
                  </a:lnTo>
                  <a:lnTo>
                    <a:pt x="7789" y="0"/>
                  </a:lnTo>
                  <a:lnTo>
                    <a:pt x="7603" y="0"/>
                  </a:lnTo>
                  <a:lnTo>
                    <a:pt x="7423" y="6"/>
                  </a:lnTo>
                  <a:lnTo>
                    <a:pt x="7243" y="18"/>
                  </a:lnTo>
                  <a:lnTo>
                    <a:pt x="7062" y="31"/>
                  </a:lnTo>
                  <a:lnTo>
                    <a:pt x="6883" y="49"/>
                  </a:lnTo>
                  <a:lnTo>
                    <a:pt x="6702" y="69"/>
                  </a:lnTo>
                  <a:lnTo>
                    <a:pt x="6522" y="93"/>
                  </a:lnTo>
                  <a:lnTo>
                    <a:pt x="6348" y="125"/>
                  </a:lnTo>
                  <a:lnTo>
                    <a:pt x="6168" y="161"/>
                  </a:lnTo>
                  <a:lnTo>
                    <a:pt x="5988" y="199"/>
                  </a:lnTo>
                  <a:lnTo>
                    <a:pt x="5814" y="236"/>
                  </a:lnTo>
                  <a:lnTo>
                    <a:pt x="5635" y="286"/>
                  </a:lnTo>
                  <a:lnTo>
                    <a:pt x="5461" y="335"/>
                  </a:lnTo>
                  <a:lnTo>
                    <a:pt x="5286" y="385"/>
                  </a:lnTo>
                  <a:lnTo>
                    <a:pt x="5112" y="442"/>
                  </a:lnTo>
                  <a:lnTo>
                    <a:pt x="4938" y="503"/>
                  </a:lnTo>
                  <a:lnTo>
                    <a:pt x="4764" y="565"/>
                  </a:lnTo>
                  <a:lnTo>
                    <a:pt x="4597" y="639"/>
                  </a:lnTo>
                  <a:lnTo>
                    <a:pt x="4429" y="708"/>
                  </a:lnTo>
                  <a:lnTo>
                    <a:pt x="4262" y="783"/>
                  </a:lnTo>
                  <a:lnTo>
                    <a:pt x="4093" y="864"/>
                  </a:lnTo>
                  <a:lnTo>
                    <a:pt x="3932" y="951"/>
                  </a:lnTo>
                  <a:lnTo>
                    <a:pt x="3764" y="1038"/>
                  </a:lnTo>
                  <a:lnTo>
                    <a:pt x="3609" y="1125"/>
                  </a:lnTo>
                  <a:lnTo>
                    <a:pt x="3447" y="1224"/>
                  </a:lnTo>
                  <a:lnTo>
                    <a:pt x="3293" y="1317"/>
                  </a:lnTo>
                  <a:lnTo>
                    <a:pt x="3131" y="1422"/>
                  </a:lnTo>
                  <a:lnTo>
                    <a:pt x="2981" y="1529"/>
                  </a:lnTo>
                  <a:lnTo>
                    <a:pt x="2826" y="1634"/>
                  </a:lnTo>
                  <a:lnTo>
                    <a:pt x="2677" y="1752"/>
                  </a:lnTo>
                  <a:lnTo>
                    <a:pt x="2534" y="1864"/>
                  </a:lnTo>
                  <a:lnTo>
                    <a:pt x="2391" y="1989"/>
                  </a:lnTo>
                  <a:lnTo>
                    <a:pt x="2249" y="2106"/>
                  </a:lnTo>
                  <a:lnTo>
                    <a:pt x="2106" y="2237"/>
                  </a:lnTo>
                  <a:lnTo>
                    <a:pt x="1976" y="2355"/>
                  </a:lnTo>
                  <a:lnTo>
                    <a:pt x="1845" y="2485"/>
                  </a:lnTo>
                  <a:lnTo>
                    <a:pt x="1721" y="2610"/>
                  </a:lnTo>
                  <a:lnTo>
                    <a:pt x="1603" y="2746"/>
                  </a:lnTo>
                  <a:lnTo>
                    <a:pt x="1485" y="2883"/>
                  </a:lnTo>
                  <a:lnTo>
                    <a:pt x="1373" y="3025"/>
                  </a:lnTo>
                  <a:lnTo>
                    <a:pt x="1267" y="3168"/>
                  </a:lnTo>
                  <a:lnTo>
                    <a:pt x="1161" y="3311"/>
                  </a:lnTo>
                  <a:lnTo>
                    <a:pt x="1062" y="3467"/>
                  </a:lnTo>
                  <a:lnTo>
                    <a:pt x="963" y="3622"/>
                  </a:lnTo>
                  <a:lnTo>
                    <a:pt x="876" y="3778"/>
                  </a:lnTo>
                  <a:lnTo>
                    <a:pt x="782" y="3939"/>
                  </a:lnTo>
                  <a:lnTo>
                    <a:pt x="702" y="4100"/>
                  </a:lnTo>
                  <a:lnTo>
                    <a:pt x="621" y="4268"/>
                  </a:lnTo>
                  <a:lnTo>
                    <a:pt x="552" y="4436"/>
                  </a:lnTo>
                  <a:lnTo>
                    <a:pt x="478" y="4604"/>
                  </a:lnTo>
                  <a:lnTo>
                    <a:pt x="416" y="4778"/>
                  </a:lnTo>
                  <a:lnTo>
                    <a:pt x="354" y="4957"/>
                  </a:lnTo>
                  <a:lnTo>
                    <a:pt x="298" y="5131"/>
                  </a:lnTo>
                  <a:lnTo>
                    <a:pt x="248" y="5318"/>
                  </a:lnTo>
                  <a:lnTo>
                    <a:pt x="199" y="5498"/>
                  </a:lnTo>
                  <a:lnTo>
                    <a:pt x="161" y="5685"/>
                  </a:lnTo>
                  <a:lnTo>
                    <a:pt x="124" y="5870"/>
                  </a:lnTo>
                  <a:lnTo>
                    <a:pt x="94" y="6057"/>
                  </a:lnTo>
                  <a:lnTo>
                    <a:pt x="63" y="6250"/>
                  </a:lnTo>
                  <a:lnTo>
                    <a:pt x="43" y="6442"/>
                  </a:lnTo>
                  <a:lnTo>
                    <a:pt x="25" y="6635"/>
                  </a:lnTo>
                  <a:lnTo>
                    <a:pt x="12" y="6834"/>
                  </a:lnTo>
                  <a:lnTo>
                    <a:pt x="6" y="7026"/>
                  </a:lnTo>
                  <a:lnTo>
                    <a:pt x="0" y="7225"/>
                  </a:lnTo>
                  <a:lnTo>
                    <a:pt x="6" y="7424"/>
                  </a:lnTo>
                  <a:lnTo>
                    <a:pt x="12" y="7623"/>
                  </a:lnTo>
                  <a:lnTo>
                    <a:pt x="25" y="7828"/>
                  </a:lnTo>
                  <a:lnTo>
                    <a:pt x="43" y="8020"/>
                  </a:lnTo>
                  <a:lnTo>
                    <a:pt x="63" y="8219"/>
                  </a:lnTo>
                  <a:lnTo>
                    <a:pt x="87" y="8411"/>
                  </a:lnTo>
                  <a:lnTo>
                    <a:pt x="143" y="8784"/>
                  </a:lnTo>
                  <a:lnTo>
                    <a:pt x="211" y="9145"/>
                  </a:lnTo>
                  <a:lnTo>
                    <a:pt x="292" y="9493"/>
                  </a:lnTo>
                  <a:lnTo>
                    <a:pt x="373" y="9828"/>
                  </a:lnTo>
                  <a:lnTo>
                    <a:pt x="466" y="10145"/>
                  </a:lnTo>
                  <a:lnTo>
                    <a:pt x="559" y="10438"/>
                  </a:lnTo>
                  <a:lnTo>
                    <a:pt x="652" y="10717"/>
                  </a:lnTo>
                  <a:lnTo>
                    <a:pt x="746" y="10977"/>
                  </a:lnTo>
                  <a:lnTo>
                    <a:pt x="838" y="11213"/>
                  </a:lnTo>
                  <a:lnTo>
                    <a:pt x="925" y="11425"/>
                  </a:lnTo>
                  <a:lnTo>
                    <a:pt x="1081" y="11773"/>
                  </a:lnTo>
                  <a:lnTo>
                    <a:pt x="1193" y="12008"/>
                  </a:lnTo>
                  <a:lnTo>
                    <a:pt x="1161" y="11748"/>
                  </a:lnTo>
                  <a:lnTo>
                    <a:pt x="1137" y="11443"/>
                  </a:lnTo>
                  <a:lnTo>
                    <a:pt x="1124" y="11102"/>
                  </a:lnTo>
                  <a:lnTo>
                    <a:pt x="1112" y="10742"/>
                  </a:lnTo>
                  <a:lnTo>
                    <a:pt x="1106" y="10375"/>
                  </a:lnTo>
                  <a:lnTo>
                    <a:pt x="1106" y="10002"/>
                  </a:lnTo>
                  <a:lnTo>
                    <a:pt x="1112" y="9654"/>
                  </a:lnTo>
                  <a:lnTo>
                    <a:pt x="1124" y="9326"/>
                  </a:lnTo>
                  <a:lnTo>
                    <a:pt x="1150" y="8977"/>
                  </a:lnTo>
                  <a:lnTo>
                    <a:pt x="1180" y="8623"/>
                  </a:lnTo>
                  <a:lnTo>
                    <a:pt x="1204" y="8442"/>
                  </a:lnTo>
                  <a:lnTo>
                    <a:pt x="1230" y="8257"/>
                  </a:lnTo>
                  <a:lnTo>
                    <a:pt x="1260" y="8076"/>
                  </a:lnTo>
                  <a:lnTo>
                    <a:pt x="1298" y="7897"/>
                  </a:lnTo>
                  <a:lnTo>
                    <a:pt x="1335" y="7716"/>
                  </a:lnTo>
                  <a:lnTo>
                    <a:pt x="1378" y="7536"/>
                  </a:lnTo>
                  <a:lnTo>
                    <a:pt x="1429" y="7355"/>
                  </a:lnTo>
                  <a:lnTo>
                    <a:pt x="1485" y="7181"/>
                  </a:lnTo>
                  <a:lnTo>
                    <a:pt x="1541" y="7002"/>
                  </a:lnTo>
                  <a:lnTo>
                    <a:pt x="1603" y="6828"/>
                  </a:lnTo>
                  <a:lnTo>
                    <a:pt x="1671" y="6660"/>
                  </a:lnTo>
                  <a:lnTo>
                    <a:pt x="1751" y="6492"/>
                  </a:lnTo>
                  <a:lnTo>
                    <a:pt x="1833" y="6325"/>
                  </a:lnTo>
                  <a:lnTo>
                    <a:pt x="1920" y="6163"/>
                  </a:lnTo>
                  <a:lnTo>
                    <a:pt x="2012" y="6001"/>
                  </a:lnTo>
                  <a:lnTo>
                    <a:pt x="2112" y="5846"/>
                  </a:lnTo>
                  <a:lnTo>
                    <a:pt x="2217" y="5696"/>
                  </a:lnTo>
                  <a:lnTo>
                    <a:pt x="2329" y="5553"/>
                  </a:lnTo>
                  <a:lnTo>
                    <a:pt x="2447" y="5412"/>
                  </a:lnTo>
                  <a:lnTo>
                    <a:pt x="2577" y="5274"/>
                  </a:lnTo>
                  <a:lnTo>
                    <a:pt x="2708" y="5144"/>
                  </a:lnTo>
                  <a:lnTo>
                    <a:pt x="2851" y="5019"/>
                  </a:lnTo>
                  <a:lnTo>
                    <a:pt x="3001" y="4901"/>
                  </a:lnTo>
                  <a:lnTo>
                    <a:pt x="3162" y="4790"/>
                  </a:lnTo>
                  <a:lnTo>
                    <a:pt x="3323" y="4684"/>
                  </a:lnTo>
                  <a:lnTo>
                    <a:pt x="3503" y="4591"/>
                  </a:lnTo>
                  <a:lnTo>
                    <a:pt x="3684" y="4497"/>
                  </a:lnTo>
                  <a:lnTo>
                    <a:pt x="3876" y="4417"/>
                  </a:lnTo>
                  <a:lnTo>
                    <a:pt x="4255" y="4274"/>
                  </a:lnTo>
                  <a:lnTo>
                    <a:pt x="4640" y="4144"/>
                  </a:lnTo>
                  <a:lnTo>
                    <a:pt x="4833" y="4088"/>
                  </a:lnTo>
                  <a:lnTo>
                    <a:pt x="5025" y="4032"/>
                  </a:lnTo>
                  <a:lnTo>
                    <a:pt x="5218" y="3983"/>
                  </a:lnTo>
                  <a:lnTo>
                    <a:pt x="5416" y="3932"/>
                  </a:lnTo>
                  <a:lnTo>
                    <a:pt x="5609" y="3889"/>
                  </a:lnTo>
                  <a:lnTo>
                    <a:pt x="5802" y="3852"/>
                  </a:lnTo>
                  <a:lnTo>
                    <a:pt x="6001" y="3814"/>
                  </a:lnTo>
                  <a:lnTo>
                    <a:pt x="6193" y="3784"/>
                  </a:lnTo>
                  <a:lnTo>
                    <a:pt x="6392" y="3758"/>
                  </a:lnTo>
                  <a:lnTo>
                    <a:pt x="6584" y="3733"/>
                  </a:lnTo>
                  <a:lnTo>
                    <a:pt x="6783" y="3715"/>
                  </a:lnTo>
                  <a:lnTo>
                    <a:pt x="6975" y="3702"/>
                  </a:lnTo>
                  <a:lnTo>
                    <a:pt x="7175" y="3696"/>
                  </a:lnTo>
                  <a:lnTo>
                    <a:pt x="7367" y="3690"/>
                  </a:lnTo>
                  <a:lnTo>
                    <a:pt x="7566" y="3690"/>
                  </a:lnTo>
                  <a:lnTo>
                    <a:pt x="7758" y="3696"/>
                  </a:lnTo>
                  <a:lnTo>
                    <a:pt x="7957" y="3702"/>
                  </a:lnTo>
                  <a:lnTo>
                    <a:pt x="8149" y="3715"/>
                  </a:lnTo>
                  <a:lnTo>
                    <a:pt x="8343" y="3733"/>
                  </a:lnTo>
                  <a:lnTo>
                    <a:pt x="8541" y="3758"/>
                  </a:lnTo>
                  <a:lnTo>
                    <a:pt x="8734" y="3789"/>
                  </a:lnTo>
                  <a:lnTo>
                    <a:pt x="8926" y="3820"/>
                  </a:lnTo>
                  <a:lnTo>
                    <a:pt x="9119" y="3858"/>
                  </a:lnTo>
                  <a:lnTo>
                    <a:pt x="9318" y="3908"/>
                  </a:lnTo>
                  <a:lnTo>
                    <a:pt x="9510" y="3952"/>
                  </a:lnTo>
                  <a:lnTo>
                    <a:pt x="9696" y="4007"/>
                  </a:lnTo>
                  <a:lnTo>
                    <a:pt x="9890" y="4070"/>
                  </a:lnTo>
                  <a:lnTo>
                    <a:pt x="10082" y="4131"/>
                  </a:lnTo>
                  <a:lnTo>
                    <a:pt x="10355" y="4237"/>
                  </a:lnTo>
                  <a:lnTo>
                    <a:pt x="10609" y="4349"/>
                  </a:lnTo>
                  <a:lnTo>
                    <a:pt x="10852" y="4467"/>
                  </a:lnTo>
                  <a:lnTo>
                    <a:pt x="11082" y="4591"/>
                  </a:lnTo>
                  <a:lnTo>
                    <a:pt x="11299" y="4722"/>
                  </a:lnTo>
                  <a:lnTo>
                    <a:pt x="11498" y="4865"/>
                  </a:lnTo>
                  <a:lnTo>
                    <a:pt x="11690" y="5013"/>
                  </a:lnTo>
                  <a:lnTo>
                    <a:pt x="11870" y="5169"/>
                  </a:lnTo>
                  <a:lnTo>
                    <a:pt x="12044" y="5330"/>
                  </a:lnTo>
                  <a:lnTo>
                    <a:pt x="12206" y="5498"/>
                  </a:lnTo>
                  <a:lnTo>
                    <a:pt x="12361" y="5678"/>
                  </a:lnTo>
                  <a:lnTo>
                    <a:pt x="12504" y="5865"/>
                  </a:lnTo>
                  <a:lnTo>
                    <a:pt x="12647" y="6057"/>
                  </a:lnTo>
                  <a:lnTo>
                    <a:pt x="12784" y="6263"/>
                  </a:lnTo>
                  <a:lnTo>
                    <a:pt x="12920" y="6473"/>
                  </a:lnTo>
                  <a:lnTo>
                    <a:pt x="13045" y="6698"/>
                  </a:lnTo>
                  <a:lnTo>
                    <a:pt x="13125" y="6834"/>
                  </a:lnTo>
                  <a:lnTo>
                    <a:pt x="13199" y="6982"/>
                  </a:lnTo>
                  <a:lnTo>
                    <a:pt x="13268" y="7125"/>
                  </a:lnTo>
                  <a:lnTo>
                    <a:pt x="13337" y="7275"/>
                  </a:lnTo>
                  <a:lnTo>
                    <a:pt x="13399" y="7424"/>
                  </a:lnTo>
                  <a:lnTo>
                    <a:pt x="13455" y="7573"/>
                  </a:lnTo>
                  <a:lnTo>
                    <a:pt x="13511" y="7728"/>
                  </a:lnTo>
                  <a:lnTo>
                    <a:pt x="13560" y="7877"/>
                  </a:lnTo>
                  <a:lnTo>
                    <a:pt x="13654" y="8194"/>
                  </a:lnTo>
                  <a:lnTo>
                    <a:pt x="13734" y="8505"/>
                  </a:lnTo>
                  <a:lnTo>
                    <a:pt x="13803" y="8828"/>
                  </a:lnTo>
                  <a:lnTo>
                    <a:pt x="13864" y="9152"/>
                  </a:lnTo>
                  <a:lnTo>
                    <a:pt x="13915" y="9474"/>
                  </a:lnTo>
                  <a:lnTo>
                    <a:pt x="13951" y="9797"/>
                  </a:lnTo>
                  <a:lnTo>
                    <a:pt x="13989" y="10126"/>
                  </a:lnTo>
                  <a:lnTo>
                    <a:pt x="14014" y="10456"/>
                  </a:lnTo>
                  <a:lnTo>
                    <a:pt x="14038" y="10779"/>
                  </a:lnTo>
                  <a:lnTo>
                    <a:pt x="14058" y="11108"/>
                  </a:lnTo>
                  <a:lnTo>
                    <a:pt x="14088" y="11748"/>
                  </a:lnTo>
                  <a:lnTo>
                    <a:pt x="14337" y="11021"/>
                  </a:lnTo>
                  <a:lnTo>
                    <a:pt x="14554" y="10382"/>
                  </a:lnTo>
                  <a:lnTo>
                    <a:pt x="14654" y="10089"/>
                  </a:lnTo>
                  <a:lnTo>
                    <a:pt x="14741" y="9809"/>
                  </a:lnTo>
                  <a:lnTo>
                    <a:pt x="14815" y="9543"/>
                  </a:lnTo>
                  <a:lnTo>
                    <a:pt x="14884" y="9288"/>
                  </a:lnTo>
                  <a:lnTo>
                    <a:pt x="14940" y="9039"/>
                  </a:lnTo>
                  <a:lnTo>
                    <a:pt x="14989" y="8791"/>
                  </a:lnTo>
                  <a:lnTo>
                    <a:pt x="15027" y="8549"/>
                  </a:lnTo>
                  <a:lnTo>
                    <a:pt x="15058" y="8300"/>
                  </a:lnTo>
                  <a:lnTo>
                    <a:pt x="15076" y="8045"/>
                  </a:lnTo>
                  <a:lnTo>
                    <a:pt x="15082" y="7784"/>
                  </a:lnTo>
                  <a:lnTo>
                    <a:pt x="15082" y="7517"/>
                  </a:lnTo>
                  <a:lnTo>
                    <a:pt x="15069" y="7232"/>
                  </a:lnTo>
                  <a:close/>
                </a:path>
              </a:pathLst>
            </a:custGeom>
            <a:solidFill>
              <a:srgbClr val="C9CBC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7"/>
            <p:cNvSpPr>
              <a:spLocks/>
            </p:cNvSpPr>
            <p:nvPr/>
          </p:nvSpPr>
          <p:spPr bwMode="auto">
            <a:xfrm>
              <a:off x="1534" y="1676"/>
              <a:ext cx="256" cy="1530"/>
            </a:xfrm>
            <a:custGeom>
              <a:avLst/>
              <a:gdLst>
                <a:gd name="T0" fmla="*/ 1434 w 1534"/>
                <a:gd name="T1" fmla="*/ 124 h 9181"/>
                <a:gd name="T2" fmla="*/ 1248 w 1534"/>
                <a:gd name="T3" fmla="*/ 366 h 9181"/>
                <a:gd name="T4" fmla="*/ 1074 w 1534"/>
                <a:gd name="T5" fmla="*/ 621 h 9181"/>
                <a:gd name="T6" fmla="*/ 913 w 1534"/>
                <a:gd name="T7" fmla="*/ 888 h 9181"/>
                <a:gd name="T8" fmla="*/ 758 w 1534"/>
                <a:gd name="T9" fmla="*/ 1161 h 9181"/>
                <a:gd name="T10" fmla="*/ 621 w 1534"/>
                <a:gd name="T11" fmla="*/ 1441 h 9181"/>
                <a:gd name="T12" fmla="*/ 496 w 1534"/>
                <a:gd name="T13" fmla="*/ 1733 h 9181"/>
                <a:gd name="T14" fmla="*/ 391 w 1534"/>
                <a:gd name="T15" fmla="*/ 2031 h 9181"/>
                <a:gd name="T16" fmla="*/ 292 w 1534"/>
                <a:gd name="T17" fmla="*/ 2335 h 9181"/>
                <a:gd name="T18" fmla="*/ 205 w 1534"/>
                <a:gd name="T19" fmla="*/ 2646 h 9181"/>
                <a:gd name="T20" fmla="*/ 137 w 1534"/>
                <a:gd name="T21" fmla="*/ 2963 h 9181"/>
                <a:gd name="T22" fmla="*/ 81 w 1534"/>
                <a:gd name="T23" fmla="*/ 3286 h 9181"/>
                <a:gd name="T24" fmla="*/ 43 w 1534"/>
                <a:gd name="T25" fmla="*/ 3615 h 9181"/>
                <a:gd name="T26" fmla="*/ 12 w 1534"/>
                <a:gd name="T27" fmla="*/ 3951 h 9181"/>
                <a:gd name="T28" fmla="*/ 0 w 1534"/>
                <a:gd name="T29" fmla="*/ 4286 h 9181"/>
                <a:gd name="T30" fmla="*/ 6 w 1534"/>
                <a:gd name="T31" fmla="*/ 4628 h 9181"/>
                <a:gd name="T32" fmla="*/ 25 w 1534"/>
                <a:gd name="T33" fmla="*/ 5001 h 9181"/>
                <a:gd name="T34" fmla="*/ 63 w 1534"/>
                <a:gd name="T35" fmla="*/ 5392 h 9181"/>
                <a:gd name="T36" fmla="*/ 143 w 1534"/>
                <a:gd name="T37" fmla="*/ 5957 h 9181"/>
                <a:gd name="T38" fmla="*/ 292 w 1534"/>
                <a:gd name="T39" fmla="*/ 6666 h 9181"/>
                <a:gd name="T40" fmla="*/ 466 w 1534"/>
                <a:gd name="T41" fmla="*/ 7318 h 9181"/>
                <a:gd name="T42" fmla="*/ 652 w 1534"/>
                <a:gd name="T43" fmla="*/ 7890 h 9181"/>
                <a:gd name="T44" fmla="*/ 838 w 1534"/>
                <a:gd name="T45" fmla="*/ 8386 h 9181"/>
                <a:gd name="T46" fmla="*/ 1081 w 1534"/>
                <a:gd name="T47" fmla="*/ 8946 h 9181"/>
                <a:gd name="T48" fmla="*/ 1161 w 1534"/>
                <a:gd name="T49" fmla="*/ 8921 h 9181"/>
                <a:gd name="T50" fmla="*/ 1124 w 1534"/>
                <a:gd name="T51" fmla="*/ 8275 h 9181"/>
                <a:gd name="T52" fmla="*/ 1106 w 1534"/>
                <a:gd name="T53" fmla="*/ 7548 h 9181"/>
                <a:gd name="T54" fmla="*/ 1112 w 1534"/>
                <a:gd name="T55" fmla="*/ 6827 h 9181"/>
                <a:gd name="T56" fmla="*/ 1137 w 1534"/>
                <a:gd name="T57" fmla="*/ 6305 h 9181"/>
                <a:gd name="T58" fmla="*/ 1174 w 1534"/>
                <a:gd name="T59" fmla="*/ 5908 h 9181"/>
                <a:gd name="T60" fmla="*/ 1143 w 1534"/>
                <a:gd name="T61" fmla="*/ 5535 h 9181"/>
                <a:gd name="T62" fmla="*/ 1056 w 1534"/>
                <a:gd name="T63" fmla="*/ 5175 h 9181"/>
                <a:gd name="T64" fmla="*/ 976 w 1534"/>
                <a:gd name="T65" fmla="*/ 4814 h 9181"/>
                <a:gd name="T66" fmla="*/ 920 w 1534"/>
                <a:gd name="T67" fmla="*/ 4454 h 9181"/>
                <a:gd name="T68" fmla="*/ 876 w 1534"/>
                <a:gd name="T69" fmla="*/ 4094 h 9181"/>
                <a:gd name="T70" fmla="*/ 845 w 1534"/>
                <a:gd name="T71" fmla="*/ 3727 h 9181"/>
                <a:gd name="T72" fmla="*/ 833 w 1534"/>
                <a:gd name="T73" fmla="*/ 3360 h 9181"/>
                <a:gd name="T74" fmla="*/ 838 w 1534"/>
                <a:gd name="T75" fmla="*/ 2994 h 9181"/>
                <a:gd name="T76" fmla="*/ 857 w 1534"/>
                <a:gd name="T77" fmla="*/ 2634 h 9181"/>
                <a:gd name="T78" fmla="*/ 894 w 1534"/>
                <a:gd name="T79" fmla="*/ 2268 h 9181"/>
                <a:gd name="T80" fmla="*/ 944 w 1534"/>
                <a:gd name="T81" fmla="*/ 1913 h 9181"/>
                <a:gd name="T82" fmla="*/ 1012 w 1534"/>
                <a:gd name="T83" fmla="*/ 1553 h 9181"/>
                <a:gd name="T84" fmla="*/ 1099 w 1534"/>
                <a:gd name="T85" fmla="*/ 1199 h 9181"/>
                <a:gd name="T86" fmla="*/ 1204 w 1534"/>
                <a:gd name="T87" fmla="*/ 851 h 9181"/>
                <a:gd name="T88" fmla="*/ 1323 w 1534"/>
                <a:gd name="T89" fmla="*/ 509 h 9181"/>
                <a:gd name="T90" fmla="*/ 1460 w 1534"/>
                <a:gd name="T91" fmla="*/ 167 h 9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4" h="9181">
                  <a:moveTo>
                    <a:pt x="1534" y="0"/>
                  </a:moveTo>
                  <a:lnTo>
                    <a:pt x="1434" y="124"/>
                  </a:lnTo>
                  <a:lnTo>
                    <a:pt x="1342" y="241"/>
                  </a:lnTo>
                  <a:lnTo>
                    <a:pt x="1248" y="366"/>
                  </a:lnTo>
                  <a:lnTo>
                    <a:pt x="1161" y="491"/>
                  </a:lnTo>
                  <a:lnTo>
                    <a:pt x="1074" y="621"/>
                  </a:lnTo>
                  <a:lnTo>
                    <a:pt x="987" y="752"/>
                  </a:lnTo>
                  <a:lnTo>
                    <a:pt x="913" y="888"/>
                  </a:lnTo>
                  <a:lnTo>
                    <a:pt x="833" y="1025"/>
                  </a:lnTo>
                  <a:lnTo>
                    <a:pt x="758" y="1161"/>
                  </a:lnTo>
                  <a:lnTo>
                    <a:pt x="690" y="1298"/>
                  </a:lnTo>
                  <a:lnTo>
                    <a:pt x="621" y="1441"/>
                  </a:lnTo>
                  <a:lnTo>
                    <a:pt x="559" y="1590"/>
                  </a:lnTo>
                  <a:lnTo>
                    <a:pt x="496" y="1733"/>
                  </a:lnTo>
                  <a:lnTo>
                    <a:pt x="441" y="1882"/>
                  </a:lnTo>
                  <a:lnTo>
                    <a:pt x="391" y="2031"/>
                  </a:lnTo>
                  <a:lnTo>
                    <a:pt x="335" y="2186"/>
                  </a:lnTo>
                  <a:lnTo>
                    <a:pt x="292" y="2335"/>
                  </a:lnTo>
                  <a:lnTo>
                    <a:pt x="248" y="2491"/>
                  </a:lnTo>
                  <a:lnTo>
                    <a:pt x="205" y="2646"/>
                  </a:lnTo>
                  <a:lnTo>
                    <a:pt x="168" y="2808"/>
                  </a:lnTo>
                  <a:lnTo>
                    <a:pt x="137" y="2963"/>
                  </a:lnTo>
                  <a:lnTo>
                    <a:pt x="105" y="3125"/>
                  </a:lnTo>
                  <a:lnTo>
                    <a:pt x="81" y="3286"/>
                  </a:lnTo>
                  <a:lnTo>
                    <a:pt x="63" y="3454"/>
                  </a:lnTo>
                  <a:lnTo>
                    <a:pt x="43" y="3615"/>
                  </a:lnTo>
                  <a:lnTo>
                    <a:pt x="25" y="3783"/>
                  </a:lnTo>
                  <a:lnTo>
                    <a:pt x="12" y="3951"/>
                  </a:lnTo>
                  <a:lnTo>
                    <a:pt x="6" y="4119"/>
                  </a:lnTo>
                  <a:lnTo>
                    <a:pt x="0" y="4286"/>
                  </a:lnTo>
                  <a:lnTo>
                    <a:pt x="0" y="4454"/>
                  </a:lnTo>
                  <a:lnTo>
                    <a:pt x="6" y="4628"/>
                  </a:lnTo>
                  <a:lnTo>
                    <a:pt x="12" y="4796"/>
                  </a:lnTo>
                  <a:lnTo>
                    <a:pt x="25" y="5001"/>
                  </a:lnTo>
                  <a:lnTo>
                    <a:pt x="43" y="5193"/>
                  </a:lnTo>
                  <a:lnTo>
                    <a:pt x="63" y="5392"/>
                  </a:lnTo>
                  <a:lnTo>
                    <a:pt x="87" y="5584"/>
                  </a:lnTo>
                  <a:lnTo>
                    <a:pt x="143" y="5957"/>
                  </a:lnTo>
                  <a:lnTo>
                    <a:pt x="211" y="6318"/>
                  </a:lnTo>
                  <a:lnTo>
                    <a:pt x="292" y="6666"/>
                  </a:lnTo>
                  <a:lnTo>
                    <a:pt x="373" y="7001"/>
                  </a:lnTo>
                  <a:lnTo>
                    <a:pt x="466" y="7318"/>
                  </a:lnTo>
                  <a:lnTo>
                    <a:pt x="559" y="7611"/>
                  </a:lnTo>
                  <a:lnTo>
                    <a:pt x="652" y="7890"/>
                  </a:lnTo>
                  <a:lnTo>
                    <a:pt x="746" y="8150"/>
                  </a:lnTo>
                  <a:lnTo>
                    <a:pt x="838" y="8386"/>
                  </a:lnTo>
                  <a:lnTo>
                    <a:pt x="925" y="8598"/>
                  </a:lnTo>
                  <a:lnTo>
                    <a:pt x="1081" y="8946"/>
                  </a:lnTo>
                  <a:lnTo>
                    <a:pt x="1193" y="9181"/>
                  </a:lnTo>
                  <a:lnTo>
                    <a:pt x="1161" y="8921"/>
                  </a:lnTo>
                  <a:lnTo>
                    <a:pt x="1137" y="8616"/>
                  </a:lnTo>
                  <a:lnTo>
                    <a:pt x="1124" y="8275"/>
                  </a:lnTo>
                  <a:lnTo>
                    <a:pt x="1112" y="7915"/>
                  </a:lnTo>
                  <a:lnTo>
                    <a:pt x="1106" y="7548"/>
                  </a:lnTo>
                  <a:lnTo>
                    <a:pt x="1106" y="7175"/>
                  </a:lnTo>
                  <a:lnTo>
                    <a:pt x="1112" y="6827"/>
                  </a:lnTo>
                  <a:lnTo>
                    <a:pt x="1124" y="6499"/>
                  </a:lnTo>
                  <a:lnTo>
                    <a:pt x="1137" y="6305"/>
                  </a:lnTo>
                  <a:lnTo>
                    <a:pt x="1150" y="6106"/>
                  </a:lnTo>
                  <a:lnTo>
                    <a:pt x="1174" y="5908"/>
                  </a:lnTo>
                  <a:lnTo>
                    <a:pt x="1193" y="5709"/>
                  </a:lnTo>
                  <a:lnTo>
                    <a:pt x="1143" y="5535"/>
                  </a:lnTo>
                  <a:lnTo>
                    <a:pt x="1099" y="5354"/>
                  </a:lnTo>
                  <a:lnTo>
                    <a:pt x="1056" y="5175"/>
                  </a:lnTo>
                  <a:lnTo>
                    <a:pt x="1012" y="4994"/>
                  </a:lnTo>
                  <a:lnTo>
                    <a:pt x="976" y="4814"/>
                  </a:lnTo>
                  <a:lnTo>
                    <a:pt x="944" y="4635"/>
                  </a:lnTo>
                  <a:lnTo>
                    <a:pt x="920" y="4454"/>
                  </a:lnTo>
                  <a:lnTo>
                    <a:pt x="894" y="4274"/>
                  </a:lnTo>
                  <a:lnTo>
                    <a:pt x="876" y="4094"/>
                  </a:lnTo>
                  <a:lnTo>
                    <a:pt x="857" y="3907"/>
                  </a:lnTo>
                  <a:lnTo>
                    <a:pt x="845" y="3727"/>
                  </a:lnTo>
                  <a:lnTo>
                    <a:pt x="838" y="3541"/>
                  </a:lnTo>
                  <a:lnTo>
                    <a:pt x="833" y="3360"/>
                  </a:lnTo>
                  <a:lnTo>
                    <a:pt x="833" y="3181"/>
                  </a:lnTo>
                  <a:lnTo>
                    <a:pt x="838" y="2994"/>
                  </a:lnTo>
                  <a:lnTo>
                    <a:pt x="845" y="2813"/>
                  </a:lnTo>
                  <a:lnTo>
                    <a:pt x="857" y="2634"/>
                  </a:lnTo>
                  <a:lnTo>
                    <a:pt x="876" y="2454"/>
                  </a:lnTo>
                  <a:lnTo>
                    <a:pt x="894" y="2268"/>
                  </a:lnTo>
                  <a:lnTo>
                    <a:pt x="920" y="2087"/>
                  </a:lnTo>
                  <a:lnTo>
                    <a:pt x="944" y="1913"/>
                  </a:lnTo>
                  <a:lnTo>
                    <a:pt x="981" y="1733"/>
                  </a:lnTo>
                  <a:lnTo>
                    <a:pt x="1012" y="1553"/>
                  </a:lnTo>
                  <a:lnTo>
                    <a:pt x="1056" y="1379"/>
                  </a:lnTo>
                  <a:lnTo>
                    <a:pt x="1099" y="1199"/>
                  </a:lnTo>
                  <a:lnTo>
                    <a:pt x="1150" y="1025"/>
                  </a:lnTo>
                  <a:lnTo>
                    <a:pt x="1204" y="851"/>
                  </a:lnTo>
                  <a:lnTo>
                    <a:pt x="1260" y="677"/>
                  </a:lnTo>
                  <a:lnTo>
                    <a:pt x="1323" y="509"/>
                  </a:lnTo>
                  <a:lnTo>
                    <a:pt x="1385" y="335"/>
                  </a:lnTo>
                  <a:lnTo>
                    <a:pt x="1460" y="167"/>
                  </a:lnTo>
                  <a:lnTo>
                    <a:pt x="1534" y="0"/>
                  </a:lnTo>
                  <a:close/>
                </a:path>
              </a:pathLst>
            </a:custGeom>
            <a:solidFill>
              <a:srgbClr val="BCB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8"/>
            <p:cNvSpPr>
              <a:spLocks/>
            </p:cNvSpPr>
            <p:nvPr/>
          </p:nvSpPr>
          <p:spPr bwMode="auto">
            <a:xfrm>
              <a:off x="3740" y="1606"/>
              <a:ext cx="308" cy="1557"/>
            </a:xfrm>
            <a:custGeom>
              <a:avLst/>
              <a:gdLst>
                <a:gd name="T0" fmla="*/ 1801 w 1845"/>
                <a:gd name="T1" fmla="*/ 4473 h 9344"/>
                <a:gd name="T2" fmla="*/ 1721 w 1845"/>
                <a:gd name="T3" fmla="*/ 3783 h 9344"/>
                <a:gd name="T4" fmla="*/ 1591 w 1845"/>
                <a:gd name="T5" fmla="*/ 3119 h 9344"/>
                <a:gd name="T6" fmla="*/ 1417 w 1845"/>
                <a:gd name="T7" fmla="*/ 2492 h 9344"/>
                <a:gd name="T8" fmla="*/ 1199 w 1845"/>
                <a:gd name="T9" fmla="*/ 1889 h 9344"/>
                <a:gd name="T10" fmla="*/ 1000 w 1845"/>
                <a:gd name="T11" fmla="*/ 1454 h 9344"/>
                <a:gd name="T12" fmla="*/ 851 w 1845"/>
                <a:gd name="T13" fmla="*/ 1175 h 9344"/>
                <a:gd name="T14" fmla="*/ 683 w 1845"/>
                <a:gd name="T15" fmla="*/ 901 h 9344"/>
                <a:gd name="T16" fmla="*/ 509 w 1845"/>
                <a:gd name="T17" fmla="*/ 634 h 9344"/>
                <a:gd name="T18" fmla="*/ 317 w 1845"/>
                <a:gd name="T19" fmla="*/ 380 h 9344"/>
                <a:gd name="T20" fmla="*/ 112 w 1845"/>
                <a:gd name="T21" fmla="*/ 124 h 9344"/>
                <a:gd name="T22" fmla="*/ 75 w 1845"/>
                <a:gd name="T23" fmla="*/ 162 h 9344"/>
                <a:gd name="T24" fmla="*/ 199 w 1845"/>
                <a:gd name="T25" fmla="*/ 485 h 9344"/>
                <a:gd name="T26" fmla="*/ 305 w 1845"/>
                <a:gd name="T27" fmla="*/ 814 h 9344"/>
                <a:gd name="T28" fmla="*/ 397 w 1845"/>
                <a:gd name="T29" fmla="*/ 1144 h 9344"/>
                <a:gd name="T30" fmla="*/ 479 w 1845"/>
                <a:gd name="T31" fmla="*/ 1485 h 9344"/>
                <a:gd name="T32" fmla="*/ 540 w 1845"/>
                <a:gd name="T33" fmla="*/ 1827 h 9344"/>
                <a:gd name="T34" fmla="*/ 591 w 1845"/>
                <a:gd name="T35" fmla="*/ 2169 h 9344"/>
                <a:gd name="T36" fmla="*/ 627 w 1845"/>
                <a:gd name="T37" fmla="*/ 2696 h 9344"/>
                <a:gd name="T38" fmla="*/ 640 w 1845"/>
                <a:gd name="T39" fmla="*/ 3399 h 9344"/>
                <a:gd name="T40" fmla="*/ 591 w 1845"/>
                <a:gd name="T41" fmla="*/ 4107 h 9344"/>
                <a:gd name="T42" fmla="*/ 491 w 1845"/>
                <a:gd name="T43" fmla="*/ 4821 h 9344"/>
                <a:gd name="T44" fmla="*/ 341 w 1845"/>
                <a:gd name="T45" fmla="*/ 5536 h 9344"/>
                <a:gd name="T46" fmla="*/ 473 w 1845"/>
                <a:gd name="T47" fmla="*/ 5995 h 9344"/>
                <a:gd name="T48" fmla="*/ 571 w 1845"/>
                <a:gd name="T49" fmla="*/ 6467 h 9344"/>
                <a:gd name="T50" fmla="*/ 658 w 1845"/>
                <a:gd name="T51" fmla="*/ 6945 h 9344"/>
                <a:gd name="T52" fmla="*/ 721 w 1845"/>
                <a:gd name="T53" fmla="*/ 7424 h 9344"/>
                <a:gd name="T54" fmla="*/ 801 w 1845"/>
                <a:gd name="T55" fmla="*/ 8393 h 9344"/>
                <a:gd name="T56" fmla="*/ 851 w 1845"/>
                <a:gd name="T57" fmla="*/ 9344 h 9344"/>
                <a:gd name="T58" fmla="*/ 1317 w 1845"/>
                <a:gd name="T59" fmla="*/ 7978 h 9344"/>
                <a:gd name="T60" fmla="*/ 1504 w 1845"/>
                <a:gd name="T61" fmla="*/ 7405 h 9344"/>
                <a:gd name="T62" fmla="*/ 1647 w 1845"/>
                <a:gd name="T63" fmla="*/ 6884 h 9344"/>
                <a:gd name="T64" fmla="*/ 1752 w 1845"/>
                <a:gd name="T65" fmla="*/ 6387 h 9344"/>
                <a:gd name="T66" fmla="*/ 1821 w 1845"/>
                <a:gd name="T67" fmla="*/ 5896 h 9344"/>
                <a:gd name="T68" fmla="*/ 1845 w 1845"/>
                <a:gd name="T69" fmla="*/ 5380 h 9344"/>
                <a:gd name="T70" fmla="*/ 1832 w 1845"/>
                <a:gd name="T71" fmla="*/ 4828 h 9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5" h="9344">
                  <a:moveTo>
                    <a:pt x="1832" y="4828"/>
                  </a:moveTo>
                  <a:lnTo>
                    <a:pt x="1801" y="4473"/>
                  </a:lnTo>
                  <a:lnTo>
                    <a:pt x="1765" y="4125"/>
                  </a:lnTo>
                  <a:lnTo>
                    <a:pt x="1721" y="3783"/>
                  </a:lnTo>
                  <a:lnTo>
                    <a:pt x="1665" y="3448"/>
                  </a:lnTo>
                  <a:lnTo>
                    <a:pt x="1591" y="3119"/>
                  </a:lnTo>
                  <a:lnTo>
                    <a:pt x="1510" y="2802"/>
                  </a:lnTo>
                  <a:lnTo>
                    <a:pt x="1417" y="2492"/>
                  </a:lnTo>
                  <a:lnTo>
                    <a:pt x="1317" y="2187"/>
                  </a:lnTo>
                  <a:lnTo>
                    <a:pt x="1199" y="1889"/>
                  </a:lnTo>
                  <a:lnTo>
                    <a:pt x="1069" y="1597"/>
                  </a:lnTo>
                  <a:lnTo>
                    <a:pt x="1000" y="1454"/>
                  </a:lnTo>
                  <a:lnTo>
                    <a:pt x="926" y="1318"/>
                  </a:lnTo>
                  <a:lnTo>
                    <a:pt x="851" y="1175"/>
                  </a:lnTo>
                  <a:lnTo>
                    <a:pt x="770" y="1037"/>
                  </a:lnTo>
                  <a:lnTo>
                    <a:pt x="683" y="901"/>
                  </a:lnTo>
                  <a:lnTo>
                    <a:pt x="596" y="771"/>
                  </a:lnTo>
                  <a:lnTo>
                    <a:pt x="509" y="634"/>
                  </a:lnTo>
                  <a:lnTo>
                    <a:pt x="417" y="503"/>
                  </a:lnTo>
                  <a:lnTo>
                    <a:pt x="317" y="380"/>
                  </a:lnTo>
                  <a:lnTo>
                    <a:pt x="218" y="249"/>
                  </a:lnTo>
                  <a:lnTo>
                    <a:pt x="112" y="124"/>
                  </a:lnTo>
                  <a:lnTo>
                    <a:pt x="0" y="0"/>
                  </a:lnTo>
                  <a:lnTo>
                    <a:pt x="75" y="162"/>
                  </a:lnTo>
                  <a:lnTo>
                    <a:pt x="137" y="324"/>
                  </a:lnTo>
                  <a:lnTo>
                    <a:pt x="199" y="485"/>
                  </a:lnTo>
                  <a:lnTo>
                    <a:pt x="254" y="646"/>
                  </a:lnTo>
                  <a:lnTo>
                    <a:pt x="305" y="814"/>
                  </a:lnTo>
                  <a:lnTo>
                    <a:pt x="354" y="976"/>
                  </a:lnTo>
                  <a:lnTo>
                    <a:pt x="397" y="1144"/>
                  </a:lnTo>
                  <a:lnTo>
                    <a:pt x="441" y="1311"/>
                  </a:lnTo>
                  <a:lnTo>
                    <a:pt x="479" y="1485"/>
                  </a:lnTo>
                  <a:lnTo>
                    <a:pt x="509" y="1653"/>
                  </a:lnTo>
                  <a:lnTo>
                    <a:pt x="540" y="1827"/>
                  </a:lnTo>
                  <a:lnTo>
                    <a:pt x="566" y="1994"/>
                  </a:lnTo>
                  <a:lnTo>
                    <a:pt x="591" y="2169"/>
                  </a:lnTo>
                  <a:lnTo>
                    <a:pt x="602" y="2343"/>
                  </a:lnTo>
                  <a:lnTo>
                    <a:pt x="627" y="2696"/>
                  </a:lnTo>
                  <a:lnTo>
                    <a:pt x="640" y="3044"/>
                  </a:lnTo>
                  <a:lnTo>
                    <a:pt x="640" y="3399"/>
                  </a:lnTo>
                  <a:lnTo>
                    <a:pt x="621" y="3752"/>
                  </a:lnTo>
                  <a:lnTo>
                    <a:pt x="591" y="4107"/>
                  </a:lnTo>
                  <a:lnTo>
                    <a:pt x="547" y="4467"/>
                  </a:lnTo>
                  <a:lnTo>
                    <a:pt x="491" y="4821"/>
                  </a:lnTo>
                  <a:lnTo>
                    <a:pt x="423" y="5176"/>
                  </a:lnTo>
                  <a:lnTo>
                    <a:pt x="341" y="5536"/>
                  </a:lnTo>
                  <a:lnTo>
                    <a:pt x="410" y="5766"/>
                  </a:lnTo>
                  <a:lnTo>
                    <a:pt x="473" y="5995"/>
                  </a:lnTo>
                  <a:lnTo>
                    <a:pt x="528" y="6232"/>
                  </a:lnTo>
                  <a:lnTo>
                    <a:pt x="571" y="6467"/>
                  </a:lnTo>
                  <a:lnTo>
                    <a:pt x="615" y="6703"/>
                  </a:lnTo>
                  <a:lnTo>
                    <a:pt x="658" y="6945"/>
                  </a:lnTo>
                  <a:lnTo>
                    <a:pt x="690" y="7182"/>
                  </a:lnTo>
                  <a:lnTo>
                    <a:pt x="721" y="7424"/>
                  </a:lnTo>
                  <a:lnTo>
                    <a:pt x="770" y="7909"/>
                  </a:lnTo>
                  <a:lnTo>
                    <a:pt x="801" y="8393"/>
                  </a:lnTo>
                  <a:lnTo>
                    <a:pt x="826" y="8872"/>
                  </a:lnTo>
                  <a:lnTo>
                    <a:pt x="851" y="9344"/>
                  </a:lnTo>
                  <a:lnTo>
                    <a:pt x="1100" y="8617"/>
                  </a:lnTo>
                  <a:lnTo>
                    <a:pt x="1317" y="7978"/>
                  </a:lnTo>
                  <a:lnTo>
                    <a:pt x="1417" y="7685"/>
                  </a:lnTo>
                  <a:lnTo>
                    <a:pt x="1504" y="7405"/>
                  </a:lnTo>
                  <a:lnTo>
                    <a:pt x="1578" y="7139"/>
                  </a:lnTo>
                  <a:lnTo>
                    <a:pt x="1647" y="6884"/>
                  </a:lnTo>
                  <a:lnTo>
                    <a:pt x="1703" y="6635"/>
                  </a:lnTo>
                  <a:lnTo>
                    <a:pt x="1752" y="6387"/>
                  </a:lnTo>
                  <a:lnTo>
                    <a:pt x="1790" y="6145"/>
                  </a:lnTo>
                  <a:lnTo>
                    <a:pt x="1821" y="5896"/>
                  </a:lnTo>
                  <a:lnTo>
                    <a:pt x="1839" y="5641"/>
                  </a:lnTo>
                  <a:lnTo>
                    <a:pt x="1845" y="5380"/>
                  </a:lnTo>
                  <a:lnTo>
                    <a:pt x="1845" y="5113"/>
                  </a:lnTo>
                  <a:lnTo>
                    <a:pt x="1832" y="4828"/>
                  </a:lnTo>
                  <a:close/>
                </a:path>
              </a:pathLst>
            </a:custGeom>
            <a:solidFill>
              <a:srgbClr val="BCB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9"/>
            <p:cNvSpPr>
              <a:spLocks/>
            </p:cNvSpPr>
            <p:nvPr/>
          </p:nvSpPr>
          <p:spPr bwMode="auto">
            <a:xfrm>
              <a:off x="2781" y="1414"/>
              <a:ext cx="65" cy="442"/>
            </a:xfrm>
            <a:custGeom>
              <a:avLst/>
              <a:gdLst>
                <a:gd name="T0" fmla="*/ 124 w 391"/>
                <a:gd name="T1" fmla="*/ 0 h 2653"/>
                <a:gd name="T2" fmla="*/ 0 w 391"/>
                <a:gd name="T3" fmla="*/ 2653 h 2653"/>
                <a:gd name="T4" fmla="*/ 391 w 391"/>
                <a:gd name="T5" fmla="*/ 2653 h 2653"/>
                <a:gd name="T6" fmla="*/ 124 w 391"/>
                <a:gd name="T7" fmla="*/ 0 h 2653"/>
              </a:gdLst>
              <a:ahLst/>
              <a:cxnLst>
                <a:cxn ang="0">
                  <a:pos x="T0" y="T1"/>
                </a:cxn>
                <a:cxn ang="0">
                  <a:pos x="T2" y="T3"/>
                </a:cxn>
                <a:cxn ang="0">
                  <a:pos x="T4" y="T5"/>
                </a:cxn>
                <a:cxn ang="0">
                  <a:pos x="T6" y="T7"/>
                </a:cxn>
              </a:cxnLst>
              <a:rect l="0" t="0" r="r" b="b"/>
              <a:pathLst>
                <a:path w="391" h="2653">
                  <a:moveTo>
                    <a:pt x="124" y="0"/>
                  </a:moveTo>
                  <a:lnTo>
                    <a:pt x="0" y="2653"/>
                  </a:lnTo>
                  <a:lnTo>
                    <a:pt x="391" y="2653"/>
                  </a:lnTo>
                  <a:lnTo>
                    <a:pt x="124" y="0"/>
                  </a:lnTo>
                  <a:close/>
                </a:path>
              </a:pathLst>
            </a:custGeom>
            <a:solidFill>
              <a:srgbClr val="F3DA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0"/>
            <p:cNvSpPr>
              <a:spLocks/>
            </p:cNvSpPr>
            <p:nvPr/>
          </p:nvSpPr>
          <p:spPr bwMode="auto">
            <a:xfrm>
              <a:off x="2320" y="3265"/>
              <a:ext cx="182" cy="509"/>
            </a:xfrm>
            <a:custGeom>
              <a:avLst/>
              <a:gdLst>
                <a:gd name="T0" fmla="*/ 281 w 1094"/>
                <a:gd name="T1" fmla="*/ 3050 h 3050"/>
                <a:gd name="T2" fmla="*/ 261 w 1094"/>
                <a:gd name="T3" fmla="*/ 2988 h 3050"/>
                <a:gd name="T4" fmla="*/ 243 w 1094"/>
                <a:gd name="T5" fmla="*/ 2925 h 3050"/>
                <a:gd name="T6" fmla="*/ 230 w 1094"/>
                <a:gd name="T7" fmla="*/ 2845 h 3050"/>
                <a:gd name="T8" fmla="*/ 218 w 1094"/>
                <a:gd name="T9" fmla="*/ 2764 h 3050"/>
                <a:gd name="T10" fmla="*/ 212 w 1094"/>
                <a:gd name="T11" fmla="*/ 2677 h 3050"/>
                <a:gd name="T12" fmla="*/ 212 w 1094"/>
                <a:gd name="T13" fmla="*/ 2585 h 3050"/>
                <a:gd name="T14" fmla="*/ 218 w 1094"/>
                <a:gd name="T15" fmla="*/ 2380 h 3050"/>
                <a:gd name="T16" fmla="*/ 243 w 1094"/>
                <a:gd name="T17" fmla="*/ 2161 h 3050"/>
                <a:gd name="T18" fmla="*/ 281 w 1094"/>
                <a:gd name="T19" fmla="*/ 1925 h 3050"/>
                <a:gd name="T20" fmla="*/ 330 w 1094"/>
                <a:gd name="T21" fmla="*/ 1690 h 3050"/>
                <a:gd name="T22" fmla="*/ 386 w 1094"/>
                <a:gd name="T23" fmla="*/ 1447 h 3050"/>
                <a:gd name="T24" fmla="*/ 453 w 1094"/>
                <a:gd name="T25" fmla="*/ 1212 h 3050"/>
                <a:gd name="T26" fmla="*/ 529 w 1094"/>
                <a:gd name="T27" fmla="*/ 975 h 3050"/>
                <a:gd name="T28" fmla="*/ 609 w 1094"/>
                <a:gd name="T29" fmla="*/ 757 h 3050"/>
                <a:gd name="T30" fmla="*/ 703 w 1094"/>
                <a:gd name="T31" fmla="*/ 553 h 3050"/>
                <a:gd name="T32" fmla="*/ 796 w 1094"/>
                <a:gd name="T33" fmla="*/ 373 h 3050"/>
                <a:gd name="T34" fmla="*/ 846 w 1094"/>
                <a:gd name="T35" fmla="*/ 292 h 3050"/>
                <a:gd name="T36" fmla="*/ 895 w 1094"/>
                <a:gd name="T37" fmla="*/ 217 h 3050"/>
                <a:gd name="T38" fmla="*/ 944 w 1094"/>
                <a:gd name="T39" fmla="*/ 149 h 3050"/>
                <a:gd name="T40" fmla="*/ 994 w 1094"/>
                <a:gd name="T41" fmla="*/ 87 h 3050"/>
                <a:gd name="T42" fmla="*/ 1044 w 1094"/>
                <a:gd name="T43" fmla="*/ 37 h 3050"/>
                <a:gd name="T44" fmla="*/ 1094 w 1094"/>
                <a:gd name="T45" fmla="*/ 0 h 3050"/>
                <a:gd name="T46" fmla="*/ 982 w 1094"/>
                <a:gd name="T47" fmla="*/ 49 h 3050"/>
                <a:gd name="T48" fmla="*/ 877 w 1094"/>
                <a:gd name="T49" fmla="*/ 105 h 3050"/>
                <a:gd name="T50" fmla="*/ 777 w 1094"/>
                <a:gd name="T51" fmla="*/ 167 h 3050"/>
                <a:gd name="T52" fmla="*/ 683 w 1094"/>
                <a:gd name="T53" fmla="*/ 230 h 3050"/>
                <a:gd name="T54" fmla="*/ 596 w 1094"/>
                <a:gd name="T55" fmla="*/ 299 h 3050"/>
                <a:gd name="T56" fmla="*/ 516 w 1094"/>
                <a:gd name="T57" fmla="*/ 379 h 3050"/>
                <a:gd name="T58" fmla="*/ 442 w 1094"/>
                <a:gd name="T59" fmla="*/ 453 h 3050"/>
                <a:gd name="T60" fmla="*/ 379 w 1094"/>
                <a:gd name="T61" fmla="*/ 540 h 3050"/>
                <a:gd name="T62" fmla="*/ 317 w 1094"/>
                <a:gd name="T63" fmla="*/ 627 h 3050"/>
                <a:gd name="T64" fmla="*/ 261 w 1094"/>
                <a:gd name="T65" fmla="*/ 714 h 3050"/>
                <a:gd name="T66" fmla="*/ 212 w 1094"/>
                <a:gd name="T67" fmla="*/ 808 h 3050"/>
                <a:gd name="T68" fmla="*/ 162 w 1094"/>
                <a:gd name="T69" fmla="*/ 907 h 3050"/>
                <a:gd name="T70" fmla="*/ 125 w 1094"/>
                <a:gd name="T71" fmla="*/ 1000 h 3050"/>
                <a:gd name="T72" fmla="*/ 94 w 1094"/>
                <a:gd name="T73" fmla="*/ 1105 h 3050"/>
                <a:gd name="T74" fmla="*/ 62 w 1094"/>
                <a:gd name="T75" fmla="*/ 1205 h 3050"/>
                <a:gd name="T76" fmla="*/ 44 w 1094"/>
                <a:gd name="T77" fmla="*/ 1311 h 3050"/>
                <a:gd name="T78" fmla="*/ 25 w 1094"/>
                <a:gd name="T79" fmla="*/ 1416 h 3050"/>
                <a:gd name="T80" fmla="*/ 13 w 1094"/>
                <a:gd name="T81" fmla="*/ 1528 h 3050"/>
                <a:gd name="T82" fmla="*/ 0 w 1094"/>
                <a:gd name="T83" fmla="*/ 1634 h 3050"/>
                <a:gd name="T84" fmla="*/ 0 w 1094"/>
                <a:gd name="T85" fmla="*/ 1746 h 3050"/>
                <a:gd name="T86" fmla="*/ 0 w 1094"/>
                <a:gd name="T87" fmla="*/ 1857 h 3050"/>
                <a:gd name="T88" fmla="*/ 7 w 1094"/>
                <a:gd name="T89" fmla="*/ 1969 h 3050"/>
                <a:gd name="T90" fmla="*/ 19 w 1094"/>
                <a:gd name="T91" fmla="*/ 2081 h 3050"/>
                <a:gd name="T92" fmla="*/ 31 w 1094"/>
                <a:gd name="T93" fmla="*/ 2193 h 3050"/>
                <a:gd name="T94" fmla="*/ 51 w 1094"/>
                <a:gd name="T95" fmla="*/ 2304 h 3050"/>
                <a:gd name="T96" fmla="*/ 69 w 1094"/>
                <a:gd name="T97" fmla="*/ 2416 h 3050"/>
                <a:gd name="T98" fmla="*/ 100 w 1094"/>
                <a:gd name="T99" fmla="*/ 2522 h 3050"/>
                <a:gd name="T100" fmla="*/ 125 w 1094"/>
                <a:gd name="T101" fmla="*/ 2634 h 3050"/>
                <a:gd name="T102" fmla="*/ 162 w 1094"/>
                <a:gd name="T103" fmla="*/ 2739 h 3050"/>
                <a:gd name="T104" fmla="*/ 199 w 1094"/>
                <a:gd name="T105" fmla="*/ 2845 h 3050"/>
                <a:gd name="T106" fmla="*/ 236 w 1094"/>
                <a:gd name="T107" fmla="*/ 2951 h 3050"/>
                <a:gd name="T108" fmla="*/ 281 w 1094"/>
                <a:gd name="T109" fmla="*/ 3050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4" h="3050">
                  <a:moveTo>
                    <a:pt x="281" y="3050"/>
                  </a:moveTo>
                  <a:lnTo>
                    <a:pt x="261" y="2988"/>
                  </a:lnTo>
                  <a:lnTo>
                    <a:pt x="243" y="2925"/>
                  </a:lnTo>
                  <a:lnTo>
                    <a:pt x="230" y="2845"/>
                  </a:lnTo>
                  <a:lnTo>
                    <a:pt x="218" y="2764"/>
                  </a:lnTo>
                  <a:lnTo>
                    <a:pt x="212" y="2677"/>
                  </a:lnTo>
                  <a:lnTo>
                    <a:pt x="212" y="2585"/>
                  </a:lnTo>
                  <a:lnTo>
                    <a:pt x="218" y="2380"/>
                  </a:lnTo>
                  <a:lnTo>
                    <a:pt x="243" y="2161"/>
                  </a:lnTo>
                  <a:lnTo>
                    <a:pt x="281" y="1925"/>
                  </a:lnTo>
                  <a:lnTo>
                    <a:pt x="330" y="1690"/>
                  </a:lnTo>
                  <a:lnTo>
                    <a:pt x="386" y="1447"/>
                  </a:lnTo>
                  <a:lnTo>
                    <a:pt x="453" y="1212"/>
                  </a:lnTo>
                  <a:lnTo>
                    <a:pt x="529" y="975"/>
                  </a:lnTo>
                  <a:lnTo>
                    <a:pt x="609" y="757"/>
                  </a:lnTo>
                  <a:lnTo>
                    <a:pt x="703" y="553"/>
                  </a:lnTo>
                  <a:lnTo>
                    <a:pt x="796" y="373"/>
                  </a:lnTo>
                  <a:lnTo>
                    <a:pt x="846" y="292"/>
                  </a:lnTo>
                  <a:lnTo>
                    <a:pt x="895" y="217"/>
                  </a:lnTo>
                  <a:lnTo>
                    <a:pt x="944" y="149"/>
                  </a:lnTo>
                  <a:lnTo>
                    <a:pt x="994" y="87"/>
                  </a:lnTo>
                  <a:lnTo>
                    <a:pt x="1044" y="37"/>
                  </a:lnTo>
                  <a:lnTo>
                    <a:pt x="1094" y="0"/>
                  </a:lnTo>
                  <a:lnTo>
                    <a:pt x="982" y="49"/>
                  </a:lnTo>
                  <a:lnTo>
                    <a:pt x="877" y="105"/>
                  </a:lnTo>
                  <a:lnTo>
                    <a:pt x="777" y="167"/>
                  </a:lnTo>
                  <a:lnTo>
                    <a:pt x="683" y="230"/>
                  </a:lnTo>
                  <a:lnTo>
                    <a:pt x="596" y="299"/>
                  </a:lnTo>
                  <a:lnTo>
                    <a:pt x="516" y="379"/>
                  </a:lnTo>
                  <a:lnTo>
                    <a:pt x="442" y="453"/>
                  </a:lnTo>
                  <a:lnTo>
                    <a:pt x="379" y="540"/>
                  </a:lnTo>
                  <a:lnTo>
                    <a:pt x="317" y="627"/>
                  </a:lnTo>
                  <a:lnTo>
                    <a:pt x="261" y="714"/>
                  </a:lnTo>
                  <a:lnTo>
                    <a:pt x="212" y="808"/>
                  </a:lnTo>
                  <a:lnTo>
                    <a:pt x="162" y="907"/>
                  </a:lnTo>
                  <a:lnTo>
                    <a:pt x="125" y="1000"/>
                  </a:lnTo>
                  <a:lnTo>
                    <a:pt x="94" y="1105"/>
                  </a:lnTo>
                  <a:lnTo>
                    <a:pt x="62" y="1205"/>
                  </a:lnTo>
                  <a:lnTo>
                    <a:pt x="44" y="1311"/>
                  </a:lnTo>
                  <a:lnTo>
                    <a:pt x="25" y="1416"/>
                  </a:lnTo>
                  <a:lnTo>
                    <a:pt x="13" y="1528"/>
                  </a:lnTo>
                  <a:lnTo>
                    <a:pt x="0" y="1634"/>
                  </a:lnTo>
                  <a:lnTo>
                    <a:pt x="0" y="1746"/>
                  </a:lnTo>
                  <a:lnTo>
                    <a:pt x="0" y="1857"/>
                  </a:lnTo>
                  <a:lnTo>
                    <a:pt x="7" y="1969"/>
                  </a:lnTo>
                  <a:lnTo>
                    <a:pt x="19" y="2081"/>
                  </a:lnTo>
                  <a:lnTo>
                    <a:pt x="31" y="2193"/>
                  </a:lnTo>
                  <a:lnTo>
                    <a:pt x="51" y="2304"/>
                  </a:lnTo>
                  <a:lnTo>
                    <a:pt x="69" y="2416"/>
                  </a:lnTo>
                  <a:lnTo>
                    <a:pt x="100" y="2522"/>
                  </a:lnTo>
                  <a:lnTo>
                    <a:pt x="125" y="2634"/>
                  </a:lnTo>
                  <a:lnTo>
                    <a:pt x="162" y="2739"/>
                  </a:lnTo>
                  <a:lnTo>
                    <a:pt x="199" y="2845"/>
                  </a:lnTo>
                  <a:lnTo>
                    <a:pt x="236" y="2951"/>
                  </a:lnTo>
                  <a:lnTo>
                    <a:pt x="281" y="3050"/>
                  </a:lnTo>
                  <a:close/>
                </a:path>
              </a:pathLst>
            </a:custGeom>
            <a:solidFill>
              <a:srgbClr val="F0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
            <p:cNvSpPr>
              <a:spLocks/>
            </p:cNvSpPr>
            <p:nvPr/>
          </p:nvSpPr>
          <p:spPr bwMode="auto">
            <a:xfrm>
              <a:off x="3094" y="3265"/>
              <a:ext cx="182" cy="509"/>
            </a:xfrm>
            <a:custGeom>
              <a:avLst/>
              <a:gdLst>
                <a:gd name="T0" fmla="*/ 813 w 1092"/>
                <a:gd name="T1" fmla="*/ 3050 h 3050"/>
                <a:gd name="T2" fmla="*/ 838 w 1092"/>
                <a:gd name="T3" fmla="*/ 2988 h 3050"/>
                <a:gd name="T4" fmla="*/ 851 w 1092"/>
                <a:gd name="T5" fmla="*/ 2925 h 3050"/>
                <a:gd name="T6" fmla="*/ 869 w 1092"/>
                <a:gd name="T7" fmla="*/ 2845 h 3050"/>
                <a:gd name="T8" fmla="*/ 875 w 1092"/>
                <a:gd name="T9" fmla="*/ 2764 h 3050"/>
                <a:gd name="T10" fmla="*/ 882 w 1092"/>
                <a:gd name="T11" fmla="*/ 2677 h 3050"/>
                <a:gd name="T12" fmla="*/ 882 w 1092"/>
                <a:gd name="T13" fmla="*/ 2585 h 3050"/>
                <a:gd name="T14" fmla="*/ 875 w 1092"/>
                <a:gd name="T15" fmla="*/ 2380 h 3050"/>
                <a:gd name="T16" fmla="*/ 851 w 1092"/>
                <a:gd name="T17" fmla="*/ 2161 h 3050"/>
                <a:gd name="T18" fmla="*/ 813 w 1092"/>
                <a:gd name="T19" fmla="*/ 1925 h 3050"/>
                <a:gd name="T20" fmla="*/ 770 w 1092"/>
                <a:gd name="T21" fmla="*/ 1690 h 3050"/>
                <a:gd name="T22" fmla="*/ 708 w 1092"/>
                <a:gd name="T23" fmla="*/ 1447 h 3050"/>
                <a:gd name="T24" fmla="*/ 639 w 1092"/>
                <a:gd name="T25" fmla="*/ 1212 h 3050"/>
                <a:gd name="T26" fmla="*/ 565 w 1092"/>
                <a:gd name="T27" fmla="*/ 975 h 3050"/>
                <a:gd name="T28" fmla="*/ 484 w 1092"/>
                <a:gd name="T29" fmla="*/ 757 h 3050"/>
                <a:gd name="T30" fmla="*/ 397 w 1092"/>
                <a:gd name="T31" fmla="*/ 553 h 3050"/>
                <a:gd name="T32" fmla="*/ 297 w 1092"/>
                <a:gd name="T33" fmla="*/ 373 h 3050"/>
                <a:gd name="T34" fmla="*/ 255 w 1092"/>
                <a:gd name="T35" fmla="*/ 292 h 3050"/>
                <a:gd name="T36" fmla="*/ 204 w 1092"/>
                <a:gd name="T37" fmla="*/ 217 h 3050"/>
                <a:gd name="T38" fmla="*/ 155 w 1092"/>
                <a:gd name="T39" fmla="*/ 149 h 3050"/>
                <a:gd name="T40" fmla="*/ 99 w 1092"/>
                <a:gd name="T41" fmla="*/ 87 h 3050"/>
                <a:gd name="T42" fmla="*/ 49 w 1092"/>
                <a:gd name="T43" fmla="*/ 37 h 3050"/>
                <a:gd name="T44" fmla="*/ 0 w 1092"/>
                <a:gd name="T45" fmla="*/ 0 h 3050"/>
                <a:gd name="T46" fmla="*/ 112 w 1092"/>
                <a:gd name="T47" fmla="*/ 49 h 3050"/>
                <a:gd name="T48" fmla="*/ 217 w 1092"/>
                <a:gd name="T49" fmla="*/ 105 h 3050"/>
                <a:gd name="T50" fmla="*/ 316 w 1092"/>
                <a:gd name="T51" fmla="*/ 167 h 3050"/>
                <a:gd name="T52" fmla="*/ 409 w 1092"/>
                <a:gd name="T53" fmla="*/ 230 h 3050"/>
                <a:gd name="T54" fmla="*/ 496 w 1092"/>
                <a:gd name="T55" fmla="*/ 299 h 3050"/>
                <a:gd name="T56" fmla="*/ 577 w 1092"/>
                <a:gd name="T57" fmla="*/ 379 h 3050"/>
                <a:gd name="T58" fmla="*/ 652 w 1092"/>
                <a:gd name="T59" fmla="*/ 453 h 3050"/>
                <a:gd name="T60" fmla="*/ 720 w 1092"/>
                <a:gd name="T61" fmla="*/ 540 h 3050"/>
                <a:gd name="T62" fmla="*/ 782 w 1092"/>
                <a:gd name="T63" fmla="*/ 627 h 3050"/>
                <a:gd name="T64" fmla="*/ 838 w 1092"/>
                <a:gd name="T65" fmla="*/ 714 h 3050"/>
                <a:gd name="T66" fmla="*/ 887 w 1092"/>
                <a:gd name="T67" fmla="*/ 808 h 3050"/>
                <a:gd name="T68" fmla="*/ 931 w 1092"/>
                <a:gd name="T69" fmla="*/ 907 h 3050"/>
                <a:gd name="T70" fmla="*/ 969 w 1092"/>
                <a:gd name="T71" fmla="*/ 1000 h 3050"/>
                <a:gd name="T72" fmla="*/ 1000 w 1092"/>
                <a:gd name="T73" fmla="*/ 1105 h 3050"/>
                <a:gd name="T74" fmla="*/ 1031 w 1092"/>
                <a:gd name="T75" fmla="*/ 1205 h 3050"/>
                <a:gd name="T76" fmla="*/ 1056 w 1092"/>
                <a:gd name="T77" fmla="*/ 1311 h 3050"/>
                <a:gd name="T78" fmla="*/ 1068 w 1092"/>
                <a:gd name="T79" fmla="*/ 1416 h 3050"/>
                <a:gd name="T80" fmla="*/ 1087 w 1092"/>
                <a:gd name="T81" fmla="*/ 1528 h 3050"/>
                <a:gd name="T82" fmla="*/ 1092 w 1092"/>
                <a:gd name="T83" fmla="*/ 1634 h 3050"/>
                <a:gd name="T84" fmla="*/ 1092 w 1092"/>
                <a:gd name="T85" fmla="*/ 1746 h 3050"/>
                <a:gd name="T86" fmla="*/ 1092 w 1092"/>
                <a:gd name="T87" fmla="*/ 1857 h 3050"/>
                <a:gd name="T88" fmla="*/ 1087 w 1092"/>
                <a:gd name="T89" fmla="*/ 1969 h 3050"/>
                <a:gd name="T90" fmla="*/ 1081 w 1092"/>
                <a:gd name="T91" fmla="*/ 2081 h 3050"/>
                <a:gd name="T92" fmla="*/ 1061 w 1092"/>
                <a:gd name="T93" fmla="*/ 2193 h 3050"/>
                <a:gd name="T94" fmla="*/ 1043 w 1092"/>
                <a:gd name="T95" fmla="*/ 2304 h 3050"/>
                <a:gd name="T96" fmla="*/ 1025 w 1092"/>
                <a:gd name="T97" fmla="*/ 2416 h 3050"/>
                <a:gd name="T98" fmla="*/ 1000 w 1092"/>
                <a:gd name="T99" fmla="*/ 2522 h 3050"/>
                <a:gd name="T100" fmla="*/ 969 w 1092"/>
                <a:gd name="T101" fmla="*/ 2634 h 3050"/>
                <a:gd name="T102" fmla="*/ 931 w 1092"/>
                <a:gd name="T103" fmla="*/ 2739 h 3050"/>
                <a:gd name="T104" fmla="*/ 900 w 1092"/>
                <a:gd name="T105" fmla="*/ 2845 h 3050"/>
                <a:gd name="T106" fmla="*/ 857 w 1092"/>
                <a:gd name="T107" fmla="*/ 2951 h 3050"/>
                <a:gd name="T108" fmla="*/ 813 w 1092"/>
                <a:gd name="T109" fmla="*/ 3050 h 3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92" h="3050">
                  <a:moveTo>
                    <a:pt x="813" y="3050"/>
                  </a:moveTo>
                  <a:lnTo>
                    <a:pt x="838" y="2988"/>
                  </a:lnTo>
                  <a:lnTo>
                    <a:pt x="851" y="2925"/>
                  </a:lnTo>
                  <a:lnTo>
                    <a:pt x="869" y="2845"/>
                  </a:lnTo>
                  <a:lnTo>
                    <a:pt x="875" y="2764"/>
                  </a:lnTo>
                  <a:lnTo>
                    <a:pt x="882" y="2677"/>
                  </a:lnTo>
                  <a:lnTo>
                    <a:pt x="882" y="2585"/>
                  </a:lnTo>
                  <a:lnTo>
                    <a:pt x="875" y="2380"/>
                  </a:lnTo>
                  <a:lnTo>
                    <a:pt x="851" y="2161"/>
                  </a:lnTo>
                  <a:lnTo>
                    <a:pt x="813" y="1925"/>
                  </a:lnTo>
                  <a:lnTo>
                    <a:pt x="770" y="1690"/>
                  </a:lnTo>
                  <a:lnTo>
                    <a:pt x="708" y="1447"/>
                  </a:lnTo>
                  <a:lnTo>
                    <a:pt x="639" y="1212"/>
                  </a:lnTo>
                  <a:lnTo>
                    <a:pt x="565" y="975"/>
                  </a:lnTo>
                  <a:lnTo>
                    <a:pt x="484" y="757"/>
                  </a:lnTo>
                  <a:lnTo>
                    <a:pt x="397" y="553"/>
                  </a:lnTo>
                  <a:lnTo>
                    <a:pt x="297" y="373"/>
                  </a:lnTo>
                  <a:lnTo>
                    <a:pt x="255" y="292"/>
                  </a:lnTo>
                  <a:lnTo>
                    <a:pt x="204" y="217"/>
                  </a:lnTo>
                  <a:lnTo>
                    <a:pt x="155" y="149"/>
                  </a:lnTo>
                  <a:lnTo>
                    <a:pt x="99" y="87"/>
                  </a:lnTo>
                  <a:lnTo>
                    <a:pt x="49" y="37"/>
                  </a:lnTo>
                  <a:lnTo>
                    <a:pt x="0" y="0"/>
                  </a:lnTo>
                  <a:lnTo>
                    <a:pt x="112" y="49"/>
                  </a:lnTo>
                  <a:lnTo>
                    <a:pt x="217" y="105"/>
                  </a:lnTo>
                  <a:lnTo>
                    <a:pt x="316" y="167"/>
                  </a:lnTo>
                  <a:lnTo>
                    <a:pt x="409" y="230"/>
                  </a:lnTo>
                  <a:lnTo>
                    <a:pt x="496" y="299"/>
                  </a:lnTo>
                  <a:lnTo>
                    <a:pt x="577" y="379"/>
                  </a:lnTo>
                  <a:lnTo>
                    <a:pt x="652" y="453"/>
                  </a:lnTo>
                  <a:lnTo>
                    <a:pt x="720" y="540"/>
                  </a:lnTo>
                  <a:lnTo>
                    <a:pt x="782" y="627"/>
                  </a:lnTo>
                  <a:lnTo>
                    <a:pt x="838" y="714"/>
                  </a:lnTo>
                  <a:lnTo>
                    <a:pt x="887" y="808"/>
                  </a:lnTo>
                  <a:lnTo>
                    <a:pt x="931" y="907"/>
                  </a:lnTo>
                  <a:lnTo>
                    <a:pt x="969" y="1000"/>
                  </a:lnTo>
                  <a:lnTo>
                    <a:pt x="1000" y="1105"/>
                  </a:lnTo>
                  <a:lnTo>
                    <a:pt x="1031" y="1205"/>
                  </a:lnTo>
                  <a:lnTo>
                    <a:pt x="1056" y="1311"/>
                  </a:lnTo>
                  <a:lnTo>
                    <a:pt x="1068" y="1416"/>
                  </a:lnTo>
                  <a:lnTo>
                    <a:pt x="1087" y="1528"/>
                  </a:lnTo>
                  <a:lnTo>
                    <a:pt x="1092" y="1634"/>
                  </a:lnTo>
                  <a:lnTo>
                    <a:pt x="1092" y="1746"/>
                  </a:lnTo>
                  <a:lnTo>
                    <a:pt x="1092" y="1857"/>
                  </a:lnTo>
                  <a:lnTo>
                    <a:pt x="1087" y="1969"/>
                  </a:lnTo>
                  <a:lnTo>
                    <a:pt x="1081" y="2081"/>
                  </a:lnTo>
                  <a:lnTo>
                    <a:pt x="1061" y="2193"/>
                  </a:lnTo>
                  <a:lnTo>
                    <a:pt x="1043" y="2304"/>
                  </a:lnTo>
                  <a:lnTo>
                    <a:pt x="1025" y="2416"/>
                  </a:lnTo>
                  <a:lnTo>
                    <a:pt x="1000" y="2522"/>
                  </a:lnTo>
                  <a:lnTo>
                    <a:pt x="969" y="2634"/>
                  </a:lnTo>
                  <a:lnTo>
                    <a:pt x="931" y="2739"/>
                  </a:lnTo>
                  <a:lnTo>
                    <a:pt x="900" y="2845"/>
                  </a:lnTo>
                  <a:lnTo>
                    <a:pt x="857" y="2951"/>
                  </a:lnTo>
                  <a:lnTo>
                    <a:pt x="813" y="3050"/>
                  </a:lnTo>
                  <a:close/>
                </a:path>
              </a:pathLst>
            </a:custGeom>
            <a:solidFill>
              <a:srgbClr val="F0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2"/>
            <p:cNvSpPr>
              <a:spLocks/>
            </p:cNvSpPr>
            <p:nvPr/>
          </p:nvSpPr>
          <p:spPr bwMode="auto">
            <a:xfrm>
              <a:off x="2405" y="2201"/>
              <a:ext cx="776" cy="68"/>
            </a:xfrm>
            <a:custGeom>
              <a:avLst/>
              <a:gdLst>
                <a:gd name="T0" fmla="*/ 4503 w 4659"/>
                <a:gd name="T1" fmla="*/ 335 h 409"/>
                <a:gd name="T2" fmla="*/ 4659 w 4659"/>
                <a:gd name="T3" fmla="*/ 409 h 409"/>
                <a:gd name="T4" fmla="*/ 4584 w 4659"/>
                <a:gd name="T5" fmla="*/ 378 h 409"/>
                <a:gd name="T6" fmla="*/ 4492 w 4659"/>
                <a:gd name="T7" fmla="*/ 360 h 409"/>
                <a:gd name="T8" fmla="*/ 4392 w 4659"/>
                <a:gd name="T9" fmla="*/ 341 h 409"/>
                <a:gd name="T10" fmla="*/ 4273 w 4659"/>
                <a:gd name="T11" fmla="*/ 329 h 409"/>
                <a:gd name="T12" fmla="*/ 4150 w 4659"/>
                <a:gd name="T13" fmla="*/ 322 h 409"/>
                <a:gd name="T14" fmla="*/ 4019 w 4659"/>
                <a:gd name="T15" fmla="*/ 317 h 409"/>
                <a:gd name="T16" fmla="*/ 3746 w 4659"/>
                <a:gd name="T17" fmla="*/ 322 h 409"/>
                <a:gd name="T18" fmla="*/ 3199 w 4659"/>
                <a:gd name="T19" fmla="*/ 335 h 409"/>
                <a:gd name="T20" fmla="*/ 2956 w 4659"/>
                <a:gd name="T21" fmla="*/ 341 h 409"/>
                <a:gd name="T22" fmla="*/ 2845 w 4659"/>
                <a:gd name="T23" fmla="*/ 335 h 409"/>
                <a:gd name="T24" fmla="*/ 2751 w 4659"/>
                <a:gd name="T25" fmla="*/ 329 h 409"/>
                <a:gd name="T26" fmla="*/ 2584 w 4659"/>
                <a:gd name="T27" fmla="*/ 310 h 409"/>
                <a:gd name="T28" fmla="*/ 2410 w 4659"/>
                <a:gd name="T29" fmla="*/ 304 h 409"/>
                <a:gd name="T30" fmla="*/ 2068 w 4659"/>
                <a:gd name="T31" fmla="*/ 286 h 409"/>
                <a:gd name="T32" fmla="*/ 1721 w 4659"/>
                <a:gd name="T33" fmla="*/ 286 h 409"/>
                <a:gd name="T34" fmla="*/ 1373 w 4659"/>
                <a:gd name="T35" fmla="*/ 292 h 409"/>
                <a:gd name="T36" fmla="*/ 1025 w 4659"/>
                <a:gd name="T37" fmla="*/ 304 h 409"/>
                <a:gd name="T38" fmla="*/ 683 w 4659"/>
                <a:gd name="T39" fmla="*/ 317 h 409"/>
                <a:gd name="T40" fmla="*/ 0 w 4659"/>
                <a:gd name="T41" fmla="*/ 348 h 409"/>
                <a:gd name="T42" fmla="*/ 81 w 4659"/>
                <a:gd name="T43" fmla="*/ 341 h 409"/>
                <a:gd name="T44" fmla="*/ 168 w 4659"/>
                <a:gd name="T45" fmla="*/ 329 h 409"/>
                <a:gd name="T46" fmla="*/ 248 w 4659"/>
                <a:gd name="T47" fmla="*/ 310 h 409"/>
                <a:gd name="T48" fmla="*/ 329 w 4659"/>
                <a:gd name="T49" fmla="*/ 292 h 409"/>
                <a:gd name="T50" fmla="*/ 491 w 4659"/>
                <a:gd name="T51" fmla="*/ 248 h 409"/>
                <a:gd name="T52" fmla="*/ 646 w 4659"/>
                <a:gd name="T53" fmla="*/ 192 h 409"/>
                <a:gd name="T54" fmla="*/ 808 w 4659"/>
                <a:gd name="T55" fmla="*/ 136 h 409"/>
                <a:gd name="T56" fmla="*/ 969 w 4659"/>
                <a:gd name="T57" fmla="*/ 92 h 409"/>
                <a:gd name="T58" fmla="*/ 1050 w 4659"/>
                <a:gd name="T59" fmla="*/ 67 h 409"/>
                <a:gd name="T60" fmla="*/ 1130 w 4659"/>
                <a:gd name="T61" fmla="*/ 49 h 409"/>
                <a:gd name="T62" fmla="*/ 1211 w 4659"/>
                <a:gd name="T63" fmla="*/ 36 h 409"/>
                <a:gd name="T64" fmla="*/ 1298 w 4659"/>
                <a:gd name="T65" fmla="*/ 31 h 409"/>
                <a:gd name="T66" fmla="*/ 1683 w 4659"/>
                <a:gd name="T67" fmla="*/ 12 h 409"/>
                <a:gd name="T68" fmla="*/ 2087 w 4659"/>
                <a:gd name="T69" fmla="*/ 0 h 409"/>
                <a:gd name="T70" fmla="*/ 2293 w 4659"/>
                <a:gd name="T71" fmla="*/ 0 h 409"/>
                <a:gd name="T72" fmla="*/ 2503 w 4659"/>
                <a:gd name="T73" fmla="*/ 0 h 409"/>
                <a:gd name="T74" fmla="*/ 2715 w 4659"/>
                <a:gd name="T75" fmla="*/ 5 h 409"/>
                <a:gd name="T76" fmla="*/ 2925 w 4659"/>
                <a:gd name="T77" fmla="*/ 18 h 409"/>
                <a:gd name="T78" fmla="*/ 3130 w 4659"/>
                <a:gd name="T79" fmla="*/ 31 h 409"/>
                <a:gd name="T80" fmla="*/ 3342 w 4659"/>
                <a:gd name="T81" fmla="*/ 56 h 409"/>
                <a:gd name="T82" fmla="*/ 3547 w 4659"/>
                <a:gd name="T83" fmla="*/ 80 h 409"/>
                <a:gd name="T84" fmla="*/ 3746 w 4659"/>
                <a:gd name="T85" fmla="*/ 118 h 409"/>
                <a:gd name="T86" fmla="*/ 3945 w 4659"/>
                <a:gd name="T87" fmla="*/ 161 h 409"/>
                <a:gd name="T88" fmla="*/ 4137 w 4659"/>
                <a:gd name="T89" fmla="*/ 210 h 409"/>
                <a:gd name="T90" fmla="*/ 4323 w 4659"/>
                <a:gd name="T91" fmla="*/ 266 h 409"/>
                <a:gd name="T92" fmla="*/ 4503 w 4659"/>
                <a:gd name="T93" fmla="*/ 33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59" h="409">
                  <a:moveTo>
                    <a:pt x="4503" y="335"/>
                  </a:moveTo>
                  <a:lnTo>
                    <a:pt x="4659" y="409"/>
                  </a:lnTo>
                  <a:lnTo>
                    <a:pt x="4584" y="378"/>
                  </a:lnTo>
                  <a:lnTo>
                    <a:pt x="4492" y="360"/>
                  </a:lnTo>
                  <a:lnTo>
                    <a:pt x="4392" y="341"/>
                  </a:lnTo>
                  <a:lnTo>
                    <a:pt x="4273" y="329"/>
                  </a:lnTo>
                  <a:lnTo>
                    <a:pt x="4150" y="322"/>
                  </a:lnTo>
                  <a:lnTo>
                    <a:pt x="4019" y="317"/>
                  </a:lnTo>
                  <a:lnTo>
                    <a:pt x="3746" y="322"/>
                  </a:lnTo>
                  <a:lnTo>
                    <a:pt x="3199" y="335"/>
                  </a:lnTo>
                  <a:lnTo>
                    <a:pt x="2956" y="341"/>
                  </a:lnTo>
                  <a:lnTo>
                    <a:pt x="2845" y="335"/>
                  </a:lnTo>
                  <a:lnTo>
                    <a:pt x="2751" y="329"/>
                  </a:lnTo>
                  <a:lnTo>
                    <a:pt x="2584" y="310"/>
                  </a:lnTo>
                  <a:lnTo>
                    <a:pt x="2410" y="304"/>
                  </a:lnTo>
                  <a:lnTo>
                    <a:pt x="2068" y="286"/>
                  </a:lnTo>
                  <a:lnTo>
                    <a:pt x="1721" y="286"/>
                  </a:lnTo>
                  <a:lnTo>
                    <a:pt x="1373" y="292"/>
                  </a:lnTo>
                  <a:lnTo>
                    <a:pt x="1025" y="304"/>
                  </a:lnTo>
                  <a:lnTo>
                    <a:pt x="683" y="317"/>
                  </a:lnTo>
                  <a:lnTo>
                    <a:pt x="0" y="348"/>
                  </a:lnTo>
                  <a:lnTo>
                    <a:pt x="81" y="341"/>
                  </a:lnTo>
                  <a:lnTo>
                    <a:pt x="168" y="329"/>
                  </a:lnTo>
                  <a:lnTo>
                    <a:pt x="248" y="310"/>
                  </a:lnTo>
                  <a:lnTo>
                    <a:pt x="329" y="292"/>
                  </a:lnTo>
                  <a:lnTo>
                    <a:pt x="491" y="248"/>
                  </a:lnTo>
                  <a:lnTo>
                    <a:pt x="646" y="192"/>
                  </a:lnTo>
                  <a:lnTo>
                    <a:pt x="808" y="136"/>
                  </a:lnTo>
                  <a:lnTo>
                    <a:pt x="969" y="92"/>
                  </a:lnTo>
                  <a:lnTo>
                    <a:pt x="1050" y="67"/>
                  </a:lnTo>
                  <a:lnTo>
                    <a:pt x="1130" y="49"/>
                  </a:lnTo>
                  <a:lnTo>
                    <a:pt x="1211" y="36"/>
                  </a:lnTo>
                  <a:lnTo>
                    <a:pt x="1298" y="31"/>
                  </a:lnTo>
                  <a:lnTo>
                    <a:pt x="1683" y="12"/>
                  </a:lnTo>
                  <a:lnTo>
                    <a:pt x="2087" y="0"/>
                  </a:lnTo>
                  <a:lnTo>
                    <a:pt x="2293" y="0"/>
                  </a:lnTo>
                  <a:lnTo>
                    <a:pt x="2503" y="0"/>
                  </a:lnTo>
                  <a:lnTo>
                    <a:pt x="2715" y="5"/>
                  </a:lnTo>
                  <a:lnTo>
                    <a:pt x="2925" y="18"/>
                  </a:lnTo>
                  <a:lnTo>
                    <a:pt x="3130" y="31"/>
                  </a:lnTo>
                  <a:lnTo>
                    <a:pt x="3342" y="56"/>
                  </a:lnTo>
                  <a:lnTo>
                    <a:pt x="3547" y="80"/>
                  </a:lnTo>
                  <a:lnTo>
                    <a:pt x="3746" y="118"/>
                  </a:lnTo>
                  <a:lnTo>
                    <a:pt x="3945" y="161"/>
                  </a:lnTo>
                  <a:lnTo>
                    <a:pt x="4137" y="210"/>
                  </a:lnTo>
                  <a:lnTo>
                    <a:pt x="4323" y="266"/>
                  </a:lnTo>
                  <a:lnTo>
                    <a:pt x="4503" y="335"/>
                  </a:lnTo>
                  <a:close/>
                </a:path>
              </a:pathLst>
            </a:custGeom>
            <a:solidFill>
              <a:srgbClr val="F0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
            <p:cNvSpPr>
              <a:spLocks/>
            </p:cNvSpPr>
            <p:nvPr/>
          </p:nvSpPr>
          <p:spPr bwMode="auto">
            <a:xfrm>
              <a:off x="2340" y="2341"/>
              <a:ext cx="919" cy="52"/>
            </a:xfrm>
            <a:custGeom>
              <a:avLst/>
              <a:gdLst>
                <a:gd name="T0" fmla="*/ 4938 w 5515"/>
                <a:gd name="T1" fmla="*/ 298 h 310"/>
                <a:gd name="T2" fmla="*/ 4590 w 5515"/>
                <a:gd name="T3" fmla="*/ 310 h 310"/>
                <a:gd name="T4" fmla="*/ 4249 w 5515"/>
                <a:gd name="T5" fmla="*/ 305 h 310"/>
                <a:gd name="T6" fmla="*/ 3907 w 5515"/>
                <a:gd name="T7" fmla="*/ 292 h 310"/>
                <a:gd name="T8" fmla="*/ 3566 w 5515"/>
                <a:gd name="T9" fmla="*/ 280 h 310"/>
                <a:gd name="T10" fmla="*/ 3224 w 5515"/>
                <a:gd name="T11" fmla="*/ 261 h 310"/>
                <a:gd name="T12" fmla="*/ 2882 w 5515"/>
                <a:gd name="T13" fmla="*/ 249 h 310"/>
                <a:gd name="T14" fmla="*/ 2541 w 5515"/>
                <a:gd name="T15" fmla="*/ 249 h 310"/>
                <a:gd name="T16" fmla="*/ 2199 w 5515"/>
                <a:gd name="T17" fmla="*/ 254 h 310"/>
                <a:gd name="T18" fmla="*/ 2081 w 5515"/>
                <a:gd name="T19" fmla="*/ 254 h 310"/>
                <a:gd name="T20" fmla="*/ 1950 w 5515"/>
                <a:gd name="T21" fmla="*/ 249 h 310"/>
                <a:gd name="T22" fmla="*/ 1671 w 5515"/>
                <a:gd name="T23" fmla="*/ 230 h 310"/>
                <a:gd name="T24" fmla="*/ 1378 w 5515"/>
                <a:gd name="T25" fmla="*/ 199 h 310"/>
                <a:gd name="T26" fmla="*/ 1068 w 5515"/>
                <a:gd name="T27" fmla="*/ 174 h 310"/>
                <a:gd name="T28" fmla="*/ 919 w 5515"/>
                <a:gd name="T29" fmla="*/ 162 h 310"/>
                <a:gd name="T30" fmla="*/ 769 w 5515"/>
                <a:gd name="T31" fmla="*/ 162 h 310"/>
                <a:gd name="T32" fmla="*/ 621 w 5515"/>
                <a:gd name="T33" fmla="*/ 162 h 310"/>
                <a:gd name="T34" fmla="*/ 484 w 5515"/>
                <a:gd name="T35" fmla="*/ 167 h 310"/>
                <a:gd name="T36" fmla="*/ 347 w 5515"/>
                <a:gd name="T37" fmla="*/ 187 h 310"/>
                <a:gd name="T38" fmla="*/ 224 w 5515"/>
                <a:gd name="T39" fmla="*/ 211 h 310"/>
                <a:gd name="T40" fmla="*/ 105 w 5515"/>
                <a:gd name="T41" fmla="*/ 243 h 310"/>
                <a:gd name="T42" fmla="*/ 50 w 5515"/>
                <a:gd name="T43" fmla="*/ 267 h 310"/>
                <a:gd name="T44" fmla="*/ 0 w 5515"/>
                <a:gd name="T45" fmla="*/ 292 h 310"/>
                <a:gd name="T46" fmla="*/ 81 w 5515"/>
                <a:gd name="T47" fmla="*/ 249 h 310"/>
                <a:gd name="T48" fmla="*/ 161 w 5515"/>
                <a:gd name="T49" fmla="*/ 211 h 310"/>
                <a:gd name="T50" fmla="*/ 248 w 5515"/>
                <a:gd name="T51" fmla="*/ 180 h 310"/>
                <a:gd name="T52" fmla="*/ 335 w 5515"/>
                <a:gd name="T53" fmla="*/ 149 h 310"/>
                <a:gd name="T54" fmla="*/ 503 w 5515"/>
                <a:gd name="T55" fmla="*/ 93 h 310"/>
                <a:gd name="T56" fmla="*/ 683 w 5515"/>
                <a:gd name="T57" fmla="*/ 56 h 310"/>
                <a:gd name="T58" fmla="*/ 856 w 5515"/>
                <a:gd name="T59" fmla="*/ 24 h 310"/>
                <a:gd name="T60" fmla="*/ 1037 w 5515"/>
                <a:gd name="T61" fmla="*/ 13 h 310"/>
                <a:gd name="T62" fmla="*/ 1217 w 5515"/>
                <a:gd name="T63" fmla="*/ 0 h 310"/>
                <a:gd name="T64" fmla="*/ 1398 w 5515"/>
                <a:gd name="T65" fmla="*/ 0 h 310"/>
                <a:gd name="T66" fmla="*/ 1584 w 5515"/>
                <a:gd name="T67" fmla="*/ 6 h 310"/>
                <a:gd name="T68" fmla="*/ 1764 w 5515"/>
                <a:gd name="T69" fmla="*/ 19 h 310"/>
                <a:gd name="T70" fmla="*/ 2130 w 5515"/>
                <a:gd name="T71" fmla="*/ 50 h 310"/>
                <a:gd name="T72" fmla="*/ 2490 w 5515"/>
                <a:gd name="T73" fmla="*/ 87 h 310"/>
                <a:gd name="T74" fmla="*/ 2845 w 5515"/>
                <a:gd name="T75" fmla="*/ 118 h 310"/>
                <a:gd name="T76" fmla="*/ 3012 w 5515"/>
                <a:gd name="T77" fmla="*/ 131 h 310"/>
                <a:gd name="T78" fmla="*/ 3173 w 5515"/>
                <a:gd name="T79" fmla="*/ 131 h 310"/>
                <a:gd name="T80" fmla="*/ 3342 w 5515"/>
                <a:gd name="T81" fmla="*/ 124 h 310"/>
                <a:gd name="T82" fmla="*/ 3515 w 5515"/>
                <a:gd name="T83" fmla="*/ 118 h 310"/>
                <a:gd name="T84" fmla="*/ 3858 w 5515"/>
                <a:gd name="T85" fmla="*/ 93 h 310"/>
                <a:gd name="T86" fmla="*/ 4198 w 5515"/>
                <a:gd name="T87" fmla="*/ 75 h 310"/>
                <a:gd name="T88" fmla="*/ 4367 w 5515"/>
                <a:gd name="T89" fmla="*/ 69 h 310"/>
                <a:gd name="T90" fmla="*/ 4541 w 5515"/>
                <a:gd name="T91" fmla="*/ 75 h 310"/>
                <a:gd name="T92" fmla="*/ 4709 w 5515"/>
                <a:gd name="T93" fmla="*/ 81 h 310"/>
                <a:gd name="T94" fmla="*/ 4876 w 5515"/>
                <a:gd name="T95" fmla="*/ 93 h 310"/>
                <a:gd name="T96" fmla="*/ 5037 w 5515"/>
                <a:gd name="T97" fmla="*/ 118 h 310"/>
                <a:gd name="T98" fmla="*/ 5198 w 5515"/>
                <a:gd name="T99" fmla="*/ 156 h 310"/>
                <a:gd name="T100" fmla="*/ 5361 w 5515"/>
                <a:gd name="T101" fmla="*/ 211 h 310"/>
                <a:gd name="T102" fmla="*/ 5435 w 5515"/>
                <a:gd name="T103" fmla="*/ 243 h 310"/>
                <a:gd name="T104" fmla="*/ 5515 w 5515"/>
                <a:gd name="T105" fmla="*/ 274 h 310"/>
                <a:gd name="T106" fmla="*/ 4938 w 5515"/>
                <a:gd name="T107" fmla="*/ 29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5" h="310">
                  <a:moveTo>
                    <a:pt x="4938" y="298"/>
                  </a:moveTo>
                  <a:lnTo>
                    <a:pt x="4590" y="310"/>
                  </a:lnTo>
                  <a:lnTo>
                    <a:pt x="4249" y="305"/>
                  </a:lnTo>
                  <a:lnTo>
                    <a:pt x="3907" y="292"/>
                  </a:lnTo>
                  <a:lnTo>
                    <a:pt x="3566" y="280"/>
                  </a:lnTo>
                  <a:lnTo>
                    <a:pt x="3224" y="261"/>
                  </a:lnTo>
                  <a:lnTo>
                    <a:pt x="2882" y="249"/>
                  </a:lnTo>
                  <a:lnTo>
                    <a:pt x="2541" y="249"/>
                  </a:lnTo>
                  <a:lnTo>
                    <a:pt x="2199" y="254"/>
                  </a:lnTo>
                  <a:lnTo>
                    <a:pt x="2081" y="254"/>
                  </a:lnTo>
                  <a:lnTo>
                    <a:pt x="1950" y="249"/>
                  </a:lnTo>
                  <a:lnTo>
                    <a:pt x="1671" y="230"/>
                  </a:lnTo>
                  <a:lnTo>
                    <a:pt x="1378" y="199"/>
                  </a:lnTo>
                  <a:lnTo>
                    <a:pt x="1068" y="174"/>
                  </a:lnTo>
                  <a:lnTo>
                    <a:pt x="919" y="162"/>
                  </a:lnTo>
                  <a:lnTo>
                    <a:pt x="769" y="162"/>
                  </a:lnTo>
                  <a:lnTo>
                    <a:pt x="621" y="162"/>
                  </a:lnTo>
                  <a:lnTo>
                    <a:pt x="484" y="167"/>
                  </a:lnTo>
                  <a:lnTo>
                    <a:pt x="347" y="187"/>
                  </a:lnTo>
                  <a:lnTo>
                    <a:pt x="224" y="211"/>
                  </a:lnTo>
                  <a:lnTo>
                    <a:pt x="105" y="243"/>
                  </a:lnTo>
                  <a:lnTo>
                    <a:pt x="50" y="267"/>
                  </a:lnTo>
                  <a:lnTo>
                    <a:pt x="0" y="292"/>
                  </a:lnTo>
                  <a:lnTo>
                    <a:pt x="81" y="249"/>
                  </a:lnTo>
                  <a:lnTo>
                    <a:pt x="161" y="211"/>
                  </a:lnTo>
                  <a:lnTo>
                    <a:pt x="248" y="180"/>
                  </a:lnTo>
                  <a:lnTo>
                    <a:pt x="335" y="149"/>
                  </a:lnTo>
                  <a:lnTo>
                    <a:pt x="503" y="93"/>
                  </a:lnTo>
                  <a:lnTo>
                    <a:pt x="683" y="56"/>
                  </a:lnTo>
                  <a:lnTo>
                    <a:pt x="856" y="24"/>
                  </a:lnTo>
                  <a:lnTo>
                    <a:pt x="1037" y="13"/>
                  </a:lnTo>
                  <a:lnTo>
                    <a:pt x="1217" y="0"/>
                  </a:lnTo>
                  <a:lnTo>
                    <a:pt x="1398" y="0"/>
                  </a:lnTo>
                  <a:lnTo>
                    <a:pt x="1584" y="6"/>
                  </a:lnTo>
                  <a:lnTo>
                    <a:pt x="1764" y="19"/>
                  </a:lnTo>
                  <a:lnTo>
                    <a:pt x="2130" y="50"/>
                  </a:lnTo>
                  <a:lnTo>
                    <a:pt x="2490" y="87"/>
                  </a:lnTo>
                  <a:lnTo>
                    <a:pt x="2845" y="118"/>
                  </a:lnTo>
                  <a:lnTo>
                    <a:pt x="3012" y="131"/>
                  </a:lnTo>
                  <a:lnTo>
                    <a:pt x="3173" y="131"/>
                  </a:lnTo>
                  <a:lnTo>
                    <a:pt x="3342" y="124"/>
                  </a:lnTo>
                  <a:lnTo>
                    <a:pt x="3515" y="118"/>
                  </a:lnTo>
                  <a:lnTo>
                    <a:pt x="3858" y="93"/>
                  </a:lnTo>
                  <a:lnTo>
                    <a:pt x="4198" y="75"/>
                  </a:lnTo>
                  <a:lnTo>
                    <a:pt x="4367" y="69"/>
                  </a:lnTo>
                  <a:lnTo>
                    <a:pt x="4541" y="75"/>
                  </a:lnTo>
                  <a:lnTo>
                    <a:pt x="4709" y="81"/>
                  </a:lnTo>
                  <a:lnTo>
                    <a:pt x="4876" y="93"/>
                  </a:lnTo>
                  <a:lnTo>
                    <a:pt x="5037" y="118"/>
                  </a:lnTo>
                  <a:lnTo>
                    <a:pt x="5198" y="156"/>
                  </a:lnTo>
                  <a:lnTo>
                    <a:pt x="5361" y="211"/>
                  </a:lnTo>
                  <a:lnTo>
                    <a:pt x="5435" y="243"/>
                  </a:lnTo>
                  <a:lnTo>
                    <a:pt x="5515" y="274"/>
                  </a:lnTo>
                  <a:lnTo>
                    <a:pt x="4938" y="298"/>
                  </a:lnTo>
                  <a:close/>
                </a:path>
              </a:pathLst>
            </a:custGeom>
            <a:solidFill>
              <a:srgbClr val="F0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4"/>
            <p:cNvSpPr>
              <a:spLocks/>
            </p:cNvSpPr>
            <p:nvPr/>
          </p:nvSpPr>
          <p:spPr bwMode="auto">
            <a:xfrm>
              <a:off x="2613" y="3013"/>
              <a:ext cx="358" cy="357"/>
            </a:xfrm>
            <a:custGeom>
              <a:avLst/>
              <a:gdLst>
                <a:gd name="T0" fmla="*/ 498 w 2150"/>
                <a:gd name="T1" fmla="*/ 69 h 2143"/>
                <a:gd name="T2" fmla="*/ 348 w 2150"/>
                <a:gd name="T3" fmla="*/ 373 h 2143"/>
                <a:gd name="T4" fmla="*/ 187 w 2150"/>
                <a:gd name="T5" fmla="*/ 770 h 2143"/>
                <a:gd name="T6" fmla="*/ 94 w 2150"/>
                <a:gd name="T7" fmla="*/ 1050 h 2143"/>
                <a:gd name="T8" fmla="*/ 25 w 2150"/>
                <a:gd name="T9" fmla="*/ 1317 h 2143"/>
                <a:gd name="T10" fmla="*/ 0 w 2150"/>
                <a:gd name="T11" fmla="*/ 1559 h 2143"/>
                <a:gd name="T12" fmla="*/ 13 w 2150"/>
                <a:gd name="T13" fmla="*/ 1659 h 2143"/>
                <a:gd name="T14" fmla="*/ 32 w 2150"/>
                <a:gd name="T15" fmla="*/ 1746 h 2143"/>
                <a:gd name="T16" fmla="*/ 69 w 2150"/>
                <a:gd name="T17" fmla="*/ 1815 h 2143"/>
                <a:gd name="T18" fmla="*/ 168 w 2150"/>
                <a:gd name="T19" fmla="*/ 1920 h 2143"/>
                <a:gd name="T20" fmla="*/ 293 w 2150"/>
                <a:gd name="T21" fmla="*/ 1994 h 2143"/>
                <a:gd name="T22" fmla="*/ 435 w 2150"/>
                <a:gd name="T23" fmla="*/ 2056 h 2143"/>
                <a:gd name="T24" fmla="*/ 590 w 2150"/>
                <a:gd name="T25" fmla="*/ 2100 h 2143"/>
                <a:gd name="T26" fmla="*/ 752 w 2150"/>
                <a:gd name="T27" fmla="*/ 2125 h 2143"/>
                <a:gd name="T28" fmla="*/ 1069 w 2150"/>
                <a:gd name="T29" fmla="*/ 2143 h 2143"/>
                <a:gd name="T30" fmla="*/ 1274 w 2150"/>
                <a:gd name="T31" fmla="*/ 2119 h 2143"/>
                <a:gd name="T32" fmla="*/ 1572 w 2150"/>
                <a:gd name="T33" fmla="*/ 2019 h 2143"/>
                <a:gd name="T34" fmla="*/ 1927 w 2150"/>
                <a:gd name="T35" fmla="*/ 1870 h 2143"/>
                <a:gd name="T36" fmla="*/ 2063 w 2150"/>
                <a:gd name="T37" fmla="*/ 1795 h 2143"/>
                <a:gd name="T38" fmla="*/ 2137 w 2150"/>
                <a:gd name="T39" fmla="*/ 1733 h 2143"/>
                <a:gd name="T40" fmla="*/ 2150 w 2150"/>
                <a:gd name="T41" fmla="*/ 1703 h 2143"/>
                <a:gd name="T42" fmla="*/ 2131 w 2150"/>
                <a:gd name="T43" fmla="*/ 1683 h 2143"/>
                <a:gd name="T44" fmla="*/ 1945 w 2150"/>
                <a:gd name="T45" fmla="*/ 1590 h 2143"/>
                <a:gd name="T46" fmla="*/ 1734 w 2150"/>
                <a:gd name="T47" fmla="*/ 1534 h 2143"/>
                <a:gd name="T48" fmla="*/ 1510 w 2150"/>
                <a:gd name="T49" fmla="*/ 1516 h 2143"/>
                <a:gd name="T50" fmla="*/ 1045 w 2150"/>
                <a:gd name="T51" fmla="*/ 1516 h 2143"/>
                <a:gd name="T52" fmla="*/ 815 w 2150"/>
                <a:gd name="T53" fmla="*/ 1509 h 2143"/>
                <a:gd name="T54" fmla="*/ 597 w 2150"/>
                <a:gd name="T55" fmla="*/ 1485 h 2143"/>
                <a:gd name="T56" fmla="*/ 398 w 2150"/>
                <a:gd name="T57" fmla="*/ 1422 h 2143"/>
                <a:gd name="T58" fmla="*/ 417 w 2150"/>
                <a:gd name="T59" fmla="*/ 1100 h 2143"/>
                <a:gd name="T60" fmla="*/ 435 w 2150"/>
                <a:gd name="T61" fmla="*/ 478 h 2143"/>
                <a:gd name="T62" fmla="*/ 473 w 2150"/>
                <a:gd name="T63" fmla="*/ 199 h 2143"/>
                <a:gd name="T64" fmla="*/ 516 w 2150"/>
                <a:gd name="T65" fmla="*/ 56 h 2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50" h="2143">
                  <a:moveTo>
                    <a:pt x="541" y="0"/>
                  </a:moveTo>
                  <a:lnTo>
                    <a:pt x="498" y="69"/>
                  </a:lnTo>
                  <a:lnTo>
                    <a:pt x="454" y="156"/>
                  </a:lnTo>
                  <a:lnTo>
                    <a:pt x="348" y="373"/>
                  </a:lnTo>
                  <a:lnTo>
                    <a:pt x="237" y="634"/>
                  </a:lnTo>
                  <a:lnTo>
                    <a:pt x="187" y="770"/>
                  </a:lnTo>
                  <a:lnTo>
                    <a:pt x="137" y="907"/>
                  </a:lnTo>
                  <a:lnTo>
                    <a:pt x="94" y="1050"/>
                  </a:lnTo>
                  <a:lnTo>
                    <a:pt x="56" y="1187"/>
                  </a:lnTo>
                  <a:lnTo>
                    <a:pt x="25" y="1317"/>
                  </a:lnTo>
                  <a:lnTo>
                    <a:pt x="13" y="1442"/>
                  </a:lnTo>
                  <a:lnTo>
                    <a:pt x="0" y="1559"/>
                  </a:lnTo>
                  <a:lnTo>
                    <a:pt x="7" y="1609"/>
                  </a:lnTo>
                  <a:lnTo>
                    <a:pt x="13" y="1659"/>
                  </a:lnTo>
                  <a:lnTo>
                    <a:pt x="19" y="1708"/>
                  </a:lnTo>
                  <a:lnTo>
                    <a:pt x="32" y="1746"/>
                  </a:lnTo>
                  <a:lnTo>
                    <a:pt x="50" y="1783"/>
                  </a:lnTo>
                  <a:lnTo>
                    <a:pt x="69" y="1815"/>
                  </a:lnTo>
                  <a:lnTo>
                    <a:pt x="112" y="1870"/>
                  </a:lnTo>
                  <a:lnTo>
                    <a:pt x="168" y="1920"/>
                  </a:lnTo>
                  <a:lnTo>
                    <a:pt x="230" y="1957"/>
                  </a:lnTo>
                  <a:lnTo>
                    <a:pt x="293" y="1994"/>
                  </a:lnTo>
                  <a:lnTo>
                    <a:pt x="360" y="2032"/>
                  </a:lnTo>
                  <a:lnTo>
                    <a:pt x="435" y="2056"/>
                  </a:lnTo>
                  <a:lnTo>
                    <a:pt x="516" y="2081"/>
                  </a:lnTo>
                  <a:lnTo>
                    <a:pt x="590" y="2100"/>
                  </a:lnTo>
                  <a:lnTo>
                    <a:pt x="672" y="2112"/>
                  </a:lnTo>
                  <a:lnTo>
                    <a:pt x="752" y="2125"/>
                  </a:lnTo>
                  <a:lnTo>
                    <a:pt x="914" y="2143"/>
                  </a:lnTo>
                  <a:lnTo>
                    <a:pt x="1069" y="2143"/>
                  </a:lnTo>
                  <a:lnTo>
                    <a:pt x="1206" y="2137"/>
                  </a:lnTo>
                  <a:lnTo>
                    <a:pt x="1274" y="2119"/>
                  </a:lnTo>
                  <a:lnTo>
                    <a:pt x="1404" y="2075"/>
                  </a:lnTo>
                  <a:lnTo>
                    <a:pt x="1572" y="2019"/>
                  </a:lnTo>
                  <a:lnTo>
                    <a:pt x="1752" y="1945"/>
                  </a:lnTo>
                  <a:lnTo>
                    <a:pt x="1927" y="1870"/>
                  </a:lnTo>
                  <a:lnTo>
                    <a:pt x="2001" y="1833"/>
                  </a:lnTo>
                  <a:lnTo>
                    <a:pt x="2063" y="1795"/>
                  </a:lnTo>
                  <a:lnTo>
                    <a:pt x="2107" y="1764"/>
                  </a:lnTo>
                  <a:lnTo>
                    <a:pt x="2137" y="1733"/>
                  </a:lnTo>
                  <a:lnTo>
                    <a:pt x="2144" y="1715"/>
                  </a:lnTo>
                  <a:lnTo>
                    <a:pt x="2150" y="1703"/>
                  </a:lnTo>
                  <a:lnTo>
                    <a:pt x="2144" y="1696"/>
                  </a:lnTo>
                  <a:lnTo>
                    <a:pt x="2131" y="1683"/>
                  </a:lnTo>
                  <a:lnTo>
                    <a:pt x="2038" y="1628"/>
                  </a:lnTo>
                  <a:lnTo>
                    <a:pt x="1945" y="1590"/>
                  </a:lnTo>
                  <a:lnTo>
                    <a:pt x="1840" y="1559"/>
                  </a:lnTo>
                  <a:lnTo>
                    <a:pt x="1734" y="1534"/>
                  </a:lnTo>
                  <a:lnTo>
                    <a:pt x="1621" y="1522"/>
                  </a:lnTo>
                  <a:lnTo>
                    <a:pt x="1510" y="1516"/>
                  </a:lnTo>
                  <a:lnTo>
                    <a:pt x="1274" y="1509"/>
                  </a:lnTo>
                  <a:lnTo>
                    <a:pt x="1045" y="1516"/>
                  </a:lnTo>
                  <a:lnTo>
                    <a:pt x="933" y="1516"/>
                  </a:lnTo>
                  <a:lnTo>
                    <a:pt x="815" y="1509"/>
                  </a:lnTo>
                  <a:lnTo>
                    <a:pt x="708" y="1498"/>
                  </a:lnTo>
                  <a:lnTo>
                    <a:pt x="597" y="1485"/>
                  </a:lnTo>
                  <a:lnTo>
                    <a:pt x="498" y="1460"/>
                  </a:lnTo>
                  <a:lnTo>
                    <a:pt x="398" y="1422"/>
                  </a:lnTo>
                  <a:lnTo>
                    <a:pt x="411" y="1279"/>
                  </a:lnTo>
                  <a:lnTo>
                    <a:pt x="417" y="1100"/>
                  </a:lnTo>
                  <a:lnTo>
                    <a:pt x="423" y="683"/>
                  </a:lnTo>
                  <a:lnTo>
                    <a:pt x="435" y="478"/>
                  </a:lnTo>
                  <a:lnTo>
                    <a:pt x="454" y="286"/>
                  </a:lnTo>
                  <a:lnTo>
                    <a:pt x="473" y="199"/>
                  </a:lnTo>
                  <a:lnTo>
                    <a:pt x="491" y="125"/>
                  </a:lnTo>
                  <a:lnTo>
                    <a:pt x="516" y="56"/>
                  </a:lnTo>
                  <a:lnTo>
                    <a:pt x="541" y="0"/>
                  </a:lnTo>
                  <a:close/>
                </a:path>
              </a:pathLst>
            </a:custGeom>
            <a:solidFill>
              <a:srgbClr val="F0B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5"/>
            <p:cNvSpPr>
              <a:spLocks/>
            </p:cNvSpPr>
            <p:nvPr/>
          </p:nvSpPr>
          <p:spPr bwMode="auto">
            <a:xfrm>
              <a:off x="1965" y="1283"/>
              <a:ext cx="493" cy="578"/>
            </a:xfrm>
            <a:custGeom>
              <a:avLst/>
              <a:gdLst>
                <a:gd name="T0" fmla="*/ 6 w 2957"/>
                <a:gd name="T1" fmla="*/ 3448 h 3473"/>
                <a:gd name="T2" fmla="*/ 44 w 2957"/>
                <a:gd name="T3" fmla="*/ 3361 h 3473"/>
                <a:gd name="T4" fmla="*/ 143 w 2957"/>
                <a:gd name="T5" fmla="*/ 3236 h 3473"/>
                <a:gd name="T6" fmla="*/ 279 w 2957"/>
                <a:gd name="T7" fmla="*/ 3100 h 3473"/>
                <a:gd name="T8" fmla="*/ 615 w 2957"/>
                <a:gd name="T9" fmla="*/ 2839 h 3473"/>
                <a:gd name="T10" fmla="*/ 1044 w 2957"/>
                <a:gd name="T11" fmla="*/ 2553 h 3473"/>
                <a:gd name="T12" fmla="*/ 1180 w 2957"/>
                <a:gd name="T13" fmla="*/ 2479 h 3473"/>
                <a:gd name="T14" fmla="*/ 1341 w 2957"/>
                <a:gd name="T15" fmla="*/ 2423 h 3473"/>
                <a:gd name="T16" fmla="*/ 1683 w 2957"/>
                <a:gd name="T17" fmla="*/ 2323 h 3473"/>
                <a:gd name="T18" fmla="*/ 2006 w 2957"/>
                <a:gd name="T19" fmla="*/ 2218 h 3473"/>
                <a:gd name="T20" fmla="*/ 2149 w 2957"/>
                <a:gd name="T21" fmla="*/ 2149 h 3473"/>
                <a:gd name="T22" fmla="*/ 2267 w 2957"/>
                <a:gd name="T23" fmla="*/ 2062 h 3473"/>
                <a:gd name="T24" fmla="*/ 2212 w 2957"/>
                <a:gd name="T25" fmla="*/ 2106 h 3473"/>
                <a:gd name="T26" fmla="*/ 2143 w 2957"/>
                <a:gd name="T27" fmla="*/ 2124 h 3473"/>
                <a:gd name="T28" fmla="*/ 2081 w 2957"/>
                <a:gd name="T29" fmla="*/ 2131 h 3473"/>
                <a:gd name="T30" fmla="*/ 2013 w 2957"/>
                <a:gd name="T31" fmla="*/ 2118 h 3473"/>
                <a:gd name="T32" fmla="*/ 1895 w 2957"/>
                <a:gd name="T33" fmla="*/ 2057 h 3473"/>
                <a:gd name="T34" fmla="*/ 1826 w 2957"/>
                <a:gd name="T35" fmla="*/ 1981 h 3473"/>
                <a:gd name="T36" fmla="*/ 1789 w 2957"/>
                <a:gd name="T37" fmla="*/ 1894 h 3473"/>
                <a:gd name="T38" fmla="*/ 1765 w 2957"/>
                <a:gd name="T39" fmla="*/ 1783 h 3473"/>
                <a:gd name="T40" fmla="*/ 1758 w 2957"/>
                <a:gd name="T41" fmla="*/ 1653 h 3473"/>
                <a:gd name="T42" fmla="*/ 1776 w 2957"/>
                <a:gd name="T43" fmla="*/ 1523 h 3473"/>
                <a:gd name="T44" fmla="*/ 1821 w 2957"/>
                <a:gd name="T45" fmla="*/ 1379 h 3473"/>
                <a:gd name="T46" fmla="*/ 1906 w 2957"/>
                <a:gd name="T47" fmla="*/ 1162 h 3473"/>
                <a:gd name="T48" fmla="*/ 2075 w 2957"/>
                <a:gd name="T49" fmla="*/ 869 h 3473"/>
                <a:gd name="T50" fmla="*/ 2279 w 2957"/>
                <a:gd name="T51" fmla="*/ 590 h 3473"/>
                <a:gd name="T52" fmla="*/ 2509 w 2957"/>
                <a:gd name="T53" fmla="*/ 342 h 3473"/>
                <a:gd name="T54" fmla="*/ 2739 w 2957"/>
                <a:gd name="T55" fmla="*/ 137 h 3473"/>
                <a:gd name="T56" fmla="*/ 2957 w 2957"/>
                <a:gd name="T57" fmla="*/ 0 h 3473"/>
                <a:gd name="T58" fmla="*/ 2671 w 2957"/>
                <a:gd name="T59" fmla="*/ 124 h 3473"/>
                <a:gd name="T60" fmla="*/ 1988 w 2957"/>
                <a:gd name="T61" fmla="*/ 391 h 3473"/>
                <a:gd name="T62" fmla="*/ 1634 w 2957"/>
                <a:gd name="T63" fmla="*/ 541 h 3473"/>
                <a:gd name="T64" fmla="*/ 1292 w 2957"/>
                <a:gd name="T65" fmla="*/ 708 h 3473"/>
                <a:gd name="T66" fmla="*/ 982 w 2957"/>
                <a:gd name="T67" fmla="*/ 894 h 3473"/>
                <a:gd name="T68" fmla="*/ 783 w 2957"/>
                <a:gd name="T69" fmla="*/ 1050 h 3473"/>
                <a:gd name="T70" fmla="*/ 671 w 2957"/>
                <a:gd name="T71" fmla="*/ 1162 h 3473"/>
                <a:gd name="T72" fmla="*/ 571 w 2957"/>
                <a:gd name="T73" fmla="*/ 1286 h 3473"/>
                <a:gd name="T74" fmla="*/ 634 w 2957"/>
                <a:gd name="T75" fmla="*/ 1311 h 3473"/>
                <a:gd name="T76" fmla="*/ 814 w 2957"/>
                <a:gd name="T77" fmla="*/ 1218 h 3473"/>
                <a:gd name="T78" fmla="*/ 895 w 2957"/>
                <a:gd name="T79" fmla="*/ 1155 h 3473"/>
                <a:gd name="T80" fmla="*/ 689 w 2957"/>
                <a:gd name="T81" fmla="*/ 1392 h 3473"/>
                <a:gd name="T82" fmla="*/ 522 w 2957"/>
                <a:gd name="T83" fmla="*/ 1659 h 3473"/>
                <a:gd name="T84" fmla="*/ 372 w 2957"/>
                <a:gd name="T85" fmla="*/ 1950 h 3473"/>
                <a:gd name="T86" fmla="*/ 261 w 2957"/>
                <a:gd name="T87" fmla="*/ 2262 h 3473"/>
                <a:gd name="T88" fmla="*/ 161 w 2957"/>
                <a:gd name="T89" fmla="*/ 2578 h 3473"/>
                <a:gd name="T90" fmla="*/ 93 w 2957"/>
                <a:gd name="T91" fmla="*/ 2889 h 3473"/>
                <a:gd name="T92" fmla="*/ 37 w 2957"/>
                <a:gd name="T93" fmla="*/ 3193 h 3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7" h="3473">
                  <a:moveTo>
                    <a:pt x="0" y="3473"/>
                  </a:moveTo>
                  <a:lnTo>
                    <a:pt x="6" y="3448"/>
                  </a:lnTo>
                  <a:lnTo>
                    <a:pt x="13" y="3417"/>
                  </a:lnTo>
                  <a:lnTo>
                    <a:pt x="44" y="3361"/>
                  </a:lnTo>
                  <a:lnTo>
                    <a:pt x="87" y="3299"/>
                  </a:lnTo>
                  <a:lnTo>
                    <a:pt x="143" y="3236"/>
                  </a:lnTo>
                  <a:lnTo>
                    <a:pt x="211" y="3169"/>
                  </a:lnTo>
                  <a:lnTo>
                    <a:pt x="279" y="3100"/>
                  </a:lnTo>
                  <a:lnTo>
                    <a:pt x="441" y="2963"/>
                  </a:lnTo>
                  <a:lnTo>
                    <a:pt x="615" y="2839"/>
                  </a:lnTo>
                  <a:lnTo>
                    <a:pt x="783" y="2721"/>
                  </a:lnTo>
                  <a:lnTo>
                    <a:pt x="1044" y="2553"/>
                  </a:lnTo>
                  <a:lnTo>
                    <a:pt x="1106" y="2516"/>
                  </a:lnTo>
                  <a:lnTo>
                    <a:pt x="1180" y="2479"/>
                  </a:lnTo>
                  <a:lnTo>
                    <a:pt x="1261" y="2448"/>
                  </a:lnTo>
                  <a:lnTo>
                    <a:pt x="1341" y="2423"/>
                  </a:lnTo>
                  <a:lnTo>
                    <a:pt x="1509" y="2367"/>
                  </a:lnTo>
                  <a:lnTo>
                    <a:pt x="1683" y="2323"/>
                  </a:lnTo>
                  <a:lnTo>
                    <a:pt x="1851" y="2274"/>
                  </a:lnTo>
                  <a:lnTo>
                    <a:pt x="2006" y="2218"/>
                  </a:lnTo>
                  <a:lnTo>
                    <a:pt x="2081" y="2187"/>
                  </a:lnTo>
                  <a:lnTo>
                    <a:pt x="2149" y="2149"/>
                  </a:lnTo>
                  <a:lnTo>
                    <a:pt x="2212" y="2113"/>
                  </a:lnTo>
                  <a:lnTo>
                    <a:pt x="2267" y="2062"/>
                  </a:lnTo>
                  <a:lnTo>
                    <a:pt x="2243" y="2088"/>
                  </a:lnTo>
                  <a:lnTo>
                    <a:pt x="2212" y="2106"/>
                  </a:lnTo>
                  <a:lnTo>
                    <a:pt x="2180" y="2118"/>
                  </a:lnTo>
                  <a:lnTo>
                    <a:pt x="2143" y="2124"/>
                  </a:lnTo>
                  <a:lnTo>
                    <a:pt x="2112" y="2131"/>
                  </a:lnTo>
                  <a:lnTo>
                    <a:pt x="2081" y="2131"/>
                  </a:lnTo>
                  <a:lnTo>
                    <a:pt x="2044" y="2124"/>
                  </a:lnTo>
                  <a:lnTo>
                    <a:pt x="2013" y="2118"/>
                  </a:lnTo>
                  <a:lnTo>
                    <a:pt x="1951" y="2093"/>
                  </a:lnTo>
                  <a:lnTo>
                    <a:pt x="1895" y="2057"/>
                  </a:lnTo>
                  <a:lnTo>
                    <a:pt x="1845" y="2006"/>
                  </a:lnTo>
                  <a:lnTo>
                    <a:pt x="1826" y="1981"/>
                  </a:lnTo>
                  <a:lnTo>
                    <a:pt x="1808" y="1950"/>
                  </a:lnTo>
                  <a:lnTo>
                    <a:pt x="1789" y="1894"/>
                  </a:lnTo>
                  <a:lnTo>
                    <a:pt x="1770" y="1839"/>
                  </a:lnTo>
                  <a:lnTo>
                    <a:pt x="1765" y="1783"/>
                  </a:lnTo>
                  <a:lnTo>
                    <a:pt x="1758" y="1720"/>
                  </a:lnTo>
                  <a:lnTo>
                    <a:pt x="1758" y="1653"/>
                  </a:lnTo>
                  <a:lnTo>
                    <a:pt x="1765" y="1590"/>
                  </a:lnTo>
                  <a:lnTo>
                    <a:pt x="1776" y="1523"/>
                  </a:lnTo>
                  <a:lnTo>
                    <a:pt x="1795" y="1447"/>
                  </a:lnTo>
                  <a:lnTo>
                    <a:pt x="1821" y="1379"/>
                  </a:lnTo>
                  <a:lnTo>
                    <a:pt x="1845" y="1305"/>
                  </a:lnTo>
                  <a:lnTo>
                    <a:pt x="1906" y="1162"/>
                  </a:lnTo>
                  <a:lnTo>
                    <a:pt x="1982" y="1012"/>
                  </a:lnTo>
                  <a:lnTo>
                    <a:pt x="2075" y="869"/>
                  </a:lnTo>
                  <a:lnTo>
                    <a:pt x="2174" y="727"/>
                  </a:lnTo>
                  <a:lnTo>
                    <a:pt x="2279" y="590"/>
                  </a:lnTo>
                  <a:lnTo>
                    <a:pt x="2392" y="460"/>
                  </a:lnTo>
                  <a:lnTo>
                    <a:pt x="2509" y="342"/>
                  </a:lnTo>
                  <a:lnTo>
                    <a:pt x="2621" y="230"/>
                  </a:lnTo>
                  <a:lnTo>
                    <a:pt x="2739" y="137"/>
                  </a:lnTo>
                  <a:lnTo>
                    <a:pt x="2851" y="63"/>
                  </a:lnTo>
                  <a:lnTo>
                    <a:pt x="2957" y="0"/>
                  </a:lnTo>
                  <a:lnTo>
                    <a:pt x="2821" y="63"/>
                  </a:lnTo>
                  <a:lnTo>
                    <a:pt x="2671" y="124"/>
                  </a:lnTo>
                  <a:lnTo>
                    <a:pt x="2342" y="255"/>
                  </a:lnTo>
                  <a:lnTo>
                    <a:pt x="1988" y="391"/>
                  </a:lnTo>
                  <a:lnTo>
                    <a:pt x="1808" y="465"/>
                  </a:lnTo>
                  <a:lnTo>
                    <a:pt x="1634" y="541"/>
                  </a:lnTo>
                  <a:lnTo>
                    <a:pt x="1460" y="621"/>
                  </a:lnTo>
                  <a:lnTo>
                    <a:pt x="1292" y="708"/>
                  </a:lnTo>
                  <a:lnTo>
                    <a:pt x="1131" y="802"/>
                  </a:lnTo>
                  <a:lnTo>
                    <a:pt x="982" y="894"/>
                  </a:lnTo>
                  <a:lnTo>
                    <a:pt x="845" y="1001"/>
                  </a:lnTo>
                  <a:lnTo>
                    <a:pt x="783" y="1050"/>
                  </a:lnTo>
                  <a:lnTo>
                    <a:pt x="727" y="1106"/>
                  </a:lnTo>
                  <a:lnTo>
                    <a:pt x="671" y="1162"/>
                  </a:lnTo>
                  <a:lnTo>
                    <a:pt x="622" y="1224"/>
                  </a:lnTo>
                  <a:lnTo>
                    <a:pt x="571" y="1286"/>
                  </a:lnTo>
                  <a:lnTo>
                    <a:pt x="534" y="1348"/>
                  </a:lnTo>
                  <a:lnTo>
                    <a:pt x="634" y="1311"/>
                  </a:lnTo>
                  <a:lnTo>
                    <a:pt x="727" y="1267"/>
                  </a:lnTo>
                  <a:lnTo>
                    <a:pt x="814" y="1218"/>
                  </a:lnTo>
                  <a:lnTo>
                    <a:pt x="857" y="1186"/>
                  </a:lnTo>
                  <a:lnTo>
                    <a:pt x="895" y="1155"/>
                  </a:lnTo>
                  <a:lnTo>
                    <a:pt x="789" y="1267"/>
                  </a:lnTo>
                  <a:lnTo>
                    <a:pt x="689" y="1392"/>
                  </a:lnTo>
                  <a:lnTo>
                    <a:pt x="602" y="1523"/>
                  </a:lnTo>
                  <a:lnTo>
                    <a:pt x="522" y="1659"/>
                  </a:lnTo>
                  <a:lnTo>
                    <a:pt x="441" y="1802"/>
                  </a:lnTo>
                  <a:lnTo>
                    <a:pt x="372" y="1950"/>
                  </a:lnTo>
                  <a:lnTo>
                    <a:pt x="317" y="2106"/>
                  </a:lnTo>
                  <a:lnTo>
                    <a:pt x="261" y="2262"/>
                  </a:lnTo>
                  <a:lnTo>
                    <a:pt x="211" y="2417"/>
                  </a:lnTo>
                  <a:lnTo>
                    <a:pt x="161" y="2578"/>
                  </a:lnTo>
                  <a:lnTo>
                    <a:pt x="124" y="2733"/>
                  </a:lnTo>
                  <a:lnTo>
                    <a:pt x="93" y="2889"/>
                  </a:lnTo>
                  <a:lnTo>
                    <a:pt x="62" y="3044"/>
                  </a:lnTo>
                  <a:lnTo>
                    <a:pt x="37" y="3193"/>
                  </a:lnTo>
                  <a:lnTo>
                    <a:pt x="0" y="3473"/>
                  </a:lnTo>
                  <a:close/>
                </a:path>
              </a:pathLst>
            </a:custGeom>
            <a:solidFill>
              <a:srgbClr val="E2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6"/>
            <p:cNvSpPr>
              <a:spLocks/>
            </p:cNvSpPr>
            <p:nvPr/>
          </p:nvSpPr>
          <p:spPr bwMode="auto">
            <a:xfrm>
              <a:off x="3151" y="1267"/>
              <a:ext cx="493" cy="579"/>
            </a:xfrm>
            <a:custGeom>
              <a:avLst/>
              <a:gdLst>
                <a:gd name="T0" fmla="*/ 2951 w 2956"/>
                <a:gd name="T1" fmla="*/ 3447 h 3472"/>
                <a:gd name="T2" fmla="*/ 2913 w 2956"/>
                <a:gd name="T3" fmla="*/ 3360 h 3472"/>
                <a:gd name="T4" fmla="*/ 2813 w 2956"/>
                <a:gd name="T5" fmla="*/ 3237 h 3472"/>
                <a:gd name="T6" fmla="*/ 2677 w 2956"/>
                <a:gd name="T7" fmla="*/ 3099 h 3472"/>
                <a:gd name="T8" fmla="*/ 2341 w 2956"/>
                <a:gd name="T9" fmla="*/ 2839 h 3472"/>
                <a:gd name="T10" fmla="*/ 1919 w 2956"/>
                <a:gd name="T11" fmla="*/ 2554 h 3472"/>
                <a:gd name="T12" fmla="*/ 1776 w 2956"/>
                <a:gd name="T13" fmla="*/ 2478 h 3472"/>
                <a:gd name="T14" fmla="*/ 1621 w 2956"/>
                <a:gd name="T15" fmla="*/ 2423 h 3472"/>
                <a:gd name="T16" fmla="*/ 1279 w 2956"/>
                <a:gd name="T17" fmla="*/ 2324 h 3472"/>
                <a:gd name="T18" fmla="*/ 950 w 2956"/>
                <a:gd name="T19" fmla="*/ 2217 h 3472"/>
                <a:gd name="T20" fmla="*/ 807 w 2956"/>
                <a:gd name="T21" fmla="*/ 2150 h 3472"/>
                <a:gd name="T22" fmla="*/ 689 w 2956"/>
                <a:gd name="T23" fmla="*/ 2063 h 3472"/>
                <a:gd name="T24" fmla="*/ 752 w 2956"/>
                <a:gd name="T25" fmla="*/ 2106 h 3472"/>
                <a:gd name="T26" fmla="*/ 814 w 2956"/>
                <a:gd name="T27" fmla="*/ 2130 h 3472"/>
                <a:gd name="T28" fmla="*/ 882 w 2956"/>
                <a:gd name="T29" fmla="*/ 2130 h 3472"/>
                <a:gd name="T30" fmla="*/ 944 w 2956"/>
                <a:gd name="T31" fmla="*/ 2118 h 3472"/>
                <a:gd name="T32" fmla="*/ 1062 w 2956"/>
                <a:gd name="T33" fmla="*/ 2056 h 3472"/>
                <a:gd name="T34" fmla="*/ 1130 w 2956"/>
                <a:gd name="T35" fmla="*/ 1982 h 3472"/>
                <a:gd name="T36" fmla="*/ 1174 w 2956"/>
                <a:gd name="T37" fmla="*/ 1895 h 3472"/>
                <a:gd name="T38" fmla="*/ 1198 w 2956"/>
                <a:gd name="T39" fmla="*/ 1783 h 3472"/>
                <a:gd name="T40" fmla="*/ 1198 w 2956"/>
                <a:gd name="T41" fmla="*/ 1652 h 3472"/>
                <a:gd name="T42" fmla="*/ 1180 w 2956"/>
                <a:gd name="T43" fmla="*/ 1522 h 3472"/>
                <a:gd name="T44" fmla="*/ 1143 w 2956"/>
                <a:gd name="T45" fmla="*/ 1379 h 3472"/>
                <a:gd name="T46" fmla="*/ 1049 w 2956"/>
                <a:gd name="T47" fmla="*/ 1161 h 3472"/>
                <a:gd name="T48" fmla="*/ 888 w 2956"/>
                <a:gd name="T49" fmla="*/ 870 h 3472"/>
                <a:gd name="T50" fmla="*/ 676 w 2956"/>
                <a:gd name="T51" fmla="*/ 590 h 3472"/>
                <a:gd name="T52" fmla="*/ 453 w 2956"/>
                <a:gd name="T53" fmla="*/ 341 h 3472"/>
                <a:gd name="T54" fmla="*/ 217 w 2956"/>
                <a:gd name="T55" fmla="*/ 136 h 3472"/>
                <a:gd name="T56" fmla="*/ 0 w 2956"/>
                <a:gd name="T57" fmla="*/ 0 h 3472"/>
                <a:gd name="T58" fmla="*/ 292 w 2956"/>
                <a:gd name="T59" fmla="*/ 124 h 3472"/>
                <a:gd name="T60" fmla="*/ 969 w 2956"/>
                <a:gd name="T61" fmla="*/ 391 h 3472"/>
                <a:gd name="T62" fmla="*/ 1323 w 2956"/>
                <a:gd name="T63" fmla="*/ 547 h 3472"/>
                <a:gd name="T64" fmla="*/ 1665 w 2956"/>
                <a:gd name="T65" fmla="*/ 708 h 3472"/>
                <a:gd name="T66" fmla="*/ 1975 w 2956"/>
                <a:gd name="T67" fmla="*/ 895 h 3472"/>
                <a:gd name="T68" fmla="*/ 2174 w 2956"/>
                <a:gd name="T69" fmla="*/ 1049 h 3472"/>
                <a:gd name="T70" fmla="*/ 2292 w 2956"/>
                <a:gd name="T71" fmla="*/ 1161 h 3472"/>
                <a:gd name="T72" fmla="*/ 2384 w 2956"/>
                <a:gd name="T73" fmla="*/ 1286 h 3472"/>
                <a:gd name="T74" fmla="*/ 2329 w 2956"/>
                <a:gd name="T75" fmla="*/ 1311 h 3472"/>
                <a:gd name="T76" fmla="*/ 2143 w 2956"/>
                <a:gd name="T77" fmla="*/ 1217 h 3472"/>
                <a:gd name="T78" fmla="*/ 2069 w 2956"/>
                <a:gd name="T79" fmla="*/ 1156 h 3472"/>
                <a:gd name="T80" fmla="*/ 2267 w 2956"/>
                <a:gd name="T81" fmla="*/ 1391 h 3472"/>
                <a:gd name="T82" fmla="*/ 2440 w 2956"/>
                <a:gd name="T83" fmla="*/ 1659 h 3472"/>
                <a:gd name="T84" fmla="*/ 2583 w 2956"/>
                <a:gd name="T85" fmla="*/ 1951 h 3472"/>
                <a:gd name="T86" fmla="*/ 2701 w 2956"/>
                <a:gd name="T87" fmla="*/ 2261 h 3472"/>
                <a:gd name="T88" fmla="*/ 2795 w 2956"/>
                <a:gd name="T89" fmla="*/ 2578 h 3472"/>
                <a:gd name="T90" fmla="*/ 2870 w 2956"/>
                <a:gd name="T91" fmla="*/ 2889 h 3472"/>
                <a:gd name="T92" fmla="*/ 2919 w 2956"/>
                <a:gd name="T93" fmla="*/ 3193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56" h="3472">
                  <a:moveTo>
                    <a:pt x="2956" y="3472"/>
                  </a:moveTo>
                  <a:lnTo>
                    <a:pt x="2951" y="3447"/>
                  </a:lnTo>
                  <a:lnTo>
                    <a:pt x="2944" y="3416"/>
                  </a:lnTo>
                  <a:lnTo>
                    <a:pt x="2913" y="3360"/>
                  </a:lnTo>
                  <a:lnTo>
                    <a:pt x="2870" y="3298"/>
                  </a:lnTo>
                  <a:lnTo>
                    <a:pt x="2813" y="3237"/>
                  </a:lnTo>
                  <a:lnTo>
                    <a:pt x="2752" y="3168"/>
                  </a:lnTo>
                  <a:lnTo>
                    <a:pt x="2677" y="3099"/>
                  </a:lnTo>
                  <a:lnTo>
                    <a:pt x="2515" y="2969"/>
                  </a:lnTo>
                  <a:lnTo>
                    <a:pt x="2341" y="2839"/>
                  </a:lnTo>
                  <a:lnTo>
                    <a:pt x="2174" y="2721"/>
                  </a:lnTo>
                  <a:lnTo>
                    <a:pt x="1919" y="2554"/>
                  </a:lnTo>
                  <a:lnTo>
                    <a:pt x="1851" y="2516"/>
                  </a:lnTo>
                  <a:lnTo>
                    <a:pt x="1776" y="2478"/>
                  </a:lnTo>
                  <a:lnTo>
                    <a:pt x="1701" y="2447"/>
                  </a:lnTo>
                  <a:lnTo>
                    <a:pt x="1621" y="2423"/>
                  </a:lnTo>
                  <a:lnTo>
                    <a:pt x="1453" y="2373"/>
                  </a:lnTo>
                  <a:lnTo>
                    <a:pt x="1279" y="2324"/>
                  </a:lnTo>
                  <a:lnTo>
                    <a:pt x="1111" y="2273"/>
                  </a:lnTo>
                  <a:lnTo>
                    <a:pt x="950" y="2217"/>
                  </a:lnTo>
                  <a:lnTo>
                    <a:pt x="875" y="2186"/>
                  </a:lnTo>
                  <a:lnTo>
                    <a:pt x="807" y="2150"/>
                  </a:lnTo>
                  <a:lnTo>
                    <a:pt x="745" y="2112"/>
                  </a:lnTo>
                  <a:lnTo>
                    <a:pt x="689" y="2063"/>
                  </a:lnTo>
                  <a:lnTo>
                    <a:pt x="720" y="2087"/>
                  </a:lnTo>
                  <a:lnTo>
                    <a:pt x="752" y="2106"/>
                  </a:lnTo>
                  <a:lnTo>
                    <a:pt x="783" y="2118"/>
                  </a:lnTo>
                  <a:lnTo>
                    <a:pt x="814" y="2130"/>
                  </a:lnTo>
                  <a:lnTo>
                    <a:pt x="844" y="2130"/>
                  </a:lnTo>
                  <a:lnTo>
                    <a:pt x="882" y="2130"/>
                  </a:lnTo>
                  <a:lnTo>
                    <a:pt x="913" y="2124"/>
                  </a:lnTo>
                  <a:lnTo>
                    <a:pt x="944" y="2118"/>
                  </a:lnTo>
                  <a:lnTo>
                    <a:pt x="1006" y="2094"/>
                  </a:lnTo>
                  <a:lnTo>
                    <a:pt x="1062" y="2056"/>
                  </a:lnTo>
                  <a:lnTo>
                    <a:pt x="1111" y="2007"/>
                  </a:lnTo>
                  <a:lnTo>
                    <a:pt x="1130" y="1982"/>
                  </a:lnTo>
                  <a:lnTo>
                    <a:pt x="1149" y="1951"/>
                  </a:lnTo>
                  <a:lnTo>
                    <a:pt x="1174" y="1895"/>
                  </a:lnTo>
                  <a:lnTo>
                    <a:pt x="1187" y="1839"/>
                  </a:lnTo>
                  <a:lnTo>
                    <a:pt x="1198" y="1783"/>
                  </a:lnTo>
                  <a:lnTo>
                    <a:pt x="1198" y="1721"/>
                  </a:lnTo>
                  <a:lnTo>
                    <a:pt x="1198" y="1652"/>
                  </a:lnTo>
                  <a:lnTo>
                    <a:pt x="1192" y="1590"/>
                  </a:lnTo>
                  <a:lnTo>
                    <a:pt x="1180" y="1522"/>
                  </a:lnTo>
                  <a:lnTo>
                    <a:pt x="1161" y="1453"/>
                  </a:lnTo>
                  <a:lnTo>
                    <a:pt x="1143" y="1379"/>
                  </a:lnTo>
                  <a:lnTo>
                    <a:pt x="1118" y="1304"/>
                  </a:lnTo>
                  <a:lnTo>
                    <a:pt x="1049" y="1161"/>
                  </a:lnTo>
                  <a:lnTo>
                    <a:pt x="975" y="1012"/>
                  </a:lnTo>
                  <a:lnTo>
                    <a:pt x="888" y="870"/>
                  </a:lnTo>
                  <a:lnTo>
                    <a:pt x="788" y="727"/>
                  </a:lnTo>
                  <a:lnTo>
                    <a:pt x="676" y="590"/>
                  </a:lnTo>
                  <a:lnTo>
                    <a:pt x="565" y="460"/>
                  </a:lnTo>
                  <a:lnTo>
                    <a:pt x="453" y="341"/>
                  </a:lnTo>
                  <a:lnTo>
                    <a:pt x="335" y="230"/>
                  </a:lnTo>
                  <a:lnTo>
                    <a:pt x="217" y="136"/>
                  </a:lnTo>
                  <a:lnTo>
                    <a:pt x="105" y="62"/>
                  </a:lnTo>
                  <a:lnTo>
                    <a:pt x="0" y="0"/>
                  </a:lnTo>
                  <a:lnTo>
                    <a:pt x="136" y="62"/>
                  </a:lnTo>
                  <a:lnTo>
                    <a:pt x="292" y="124"/>
                  </a:lnTo>
                  <a:lnTo>
                    <a:pt x="621" y="254"/>
                  </a:lnTo>
                  <a:lnTo>
                    <a:pt x="969" y="391"/>
                  </a:lnTo>
                  <a:lnTo>
                    <a:pt x="1149" y="466"/>
                  </a:lnTo>
                  <a:lnTo>
                    <a:pt x="1323" y="547"/>
                  </a:lnTo>
                  <a:lnTo>
                    <a:pt x="1497" y="627"/>
                  </a:lnTo>
                  <a:lnTo>
                    <a:pt x="1665" y="708"/>
                  </a:lnTo>
                  <a:lnTo>
                    <a:pt x="1826" y="801"/>
                  </a:lnTo>
                  <a:lnTo>
                    <a:pt x="1975" y="895"/>
                  </a:lnTo>
                  <a:lnTo>
                    <a:pt x="2112" y="1000"/>
                  </a:lnTo>
                  <a:lnTo>
                    <a:pt x="2174" y="1049"/>
                  </a:lnTo>
                  <a:lnTo>
                    <a:pt x="2236" y="1105"/>
                  </a:lnTo>
                  <a:lnTo>
                    <a:pt x="2292" y="1161"/>
                  </a:lnTo>
                  <a:lnTo>
                    <a:pt x="2341" y="1224"/>
                  </a:lnTo>
                  <a:lnTo>
                    <a:pt x="2384" y="1286"/>
                  </a:lnTo>
                  <a:lnTo>
                    <a:pt x="2428" y="1348"/>
                  </a:lnTo>
                  <a:lnTo>
                    <a:pt x="2329" y="1311"/>
                  </a:lnTo>
                  <a:lnTo>
                    <a:pt x="2230" y="1266"/>
                  </a:lnTo>
                  <a:lnTo>
                    <a:pt x="2143" y="1217"/>
                  </a:lnTo>
                  <a:lnTo>
                    <a:pt x="2105" y="1186"/>
                  </a:lnTo>
                  <a:lnTo>
                    <a:pt x="2069" y="1156"/>
                  </a:lnTo>
                  <a:lnTo>
                    <a:pt x="2174" y="1266"/>
                  </a:lnTo>
                  <a:lnTo>
                    <a:pt x="2267" y="1391"/>
                  </a:lnTo>
                  <a:lnTo>
                    <a:pt x="2360" y="1522"/>
                  </a:lnTo>
                  <a:lnTo>
                    <a:pt x="2440" y="1659"/>
                  </a:lnTo>
                  <a:lnTo>
                    <a:pt x="2515" y="1802"/>
                  </a:lnTo>
                  <a:lnTo>
                    <a:pt x="2583" y="1951"/>
                  </a:lnTo>
                  <a:lnTo>
                    <a:pt x="2645" y="2106"/>
                  </a:lnTo>
                  <a:lnTo>
                    <a:pt x="2701" y="2261"/>
                  </a:lnTo>
                  <a:lnTo>
                    <a:pt x="2752" y="2416"/>
                  </a:lnTo>
                  <a:lnTo>
                    <a:pt x="2795" y="2578"/>
                  </a:lnTo>
                  <a:lnTo>
                    <a:pt x="2832" y="2733"/>
                  </a:lnTo>
                  <a:lnTo>
                    <a:pt x="2870" y="2889"/>
                  </a:lnTo>
                  <a:lnTo>
                    <a:pt x="2895" y="3044"/>
                  </a:lnTo>
                  <a:lnTo>
                    <a:pt x="2919" y="3193"/>
                  </a:lnTo>
                  <a:lnTo>
                    <a:pt x="2956" y="3472"/>
                  </a:lnTo>
                  <a:close/>
                </a:path>
              </a:pathLst>
            </a:custGeom>
            <a:solidFill>
              <a:srgbClr val="E2E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26632"/>
          <a:stretch/>
        </p:blipFill>
        <p:spPr>
          <a:xfrm>
            <a:off x="5800734" y="4251506"/>
            <a:ext cx="695586" cy="1095023"/>
          </a:xfrm>
          <a:prstGeom prst="rect">
            <a:avLst/>
          </a:prstGeom>
        </p:spPr>
      </p:pic>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b="26632"/>
          <a:stretch/>
        </p:blipFill>
        <p:spPr>
          <a:xfrm flipH="1">
            <a:off x="2178874" y="4234571"/>
            <a:ext cx="695586" cy="109502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7419" y="5411999"/>
            <a:ext cx="1256243" cy="508554"/>
          </a:xfrm>
          <a:prstGeom prst="rect">
            <a:avLst/>
          </a:prstGeom>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0353" y="5423725"/>
            <a:ext cx="1256243" cy="508554"/>
          </a:xfrm>
          <a:prstGeom prst="rect">
            <a:avLst/>
          </a:prstGeom>
        </p:spPr>
      </p:pic>
    </p:spTree>
    <p:extLst>
      <p:ext uri="{BB962C8B-B14F-4D97-AF65-F5344CB8AC3E}">
        <p14:creationId xmlns:p14="http://schemas.microsoft.com/office/powerpoint/2010/main" val="183922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500" fill="hold"/>
                                        <p:tgtEl>
                                          <p:spTgt spid="48"/>
                                        </p:tgtEl>
                                        <p:attrNameLst>
                                          <p:attrName>ppt_w</p:attrName>
                                        </p:attrNameLst>
                                      </p:cBhvr>
                                      <p:tavLst>
                                        <p:tav tm="0">
                                          <p:val>
                                            <p:fltVal val="0"/>
                                          </p:val>
                                        </p:tav>
                                        <p:tav tm="100000">
                                          <p:val>
                                            <p:strVal val="#ppt_w"/>
                                          </p:val>
                                        </p:tav>
                                      </p:tavLst>
                                    </p:anim>
                                    <p:anim calcmode="lin" valueType="num">
                                      <p:cBhvr>
                                        <p:cTn id="18" dur="500" fill="hold"/>
                                        <p:tgtEl>
                                          <p:spTgt spid="48"/>
                                        </p:tgtEl>
                                        <p:attrNameLst>
                                          <p:attrName>ppt_h</p:attrName>
                                        </p:attrNameLst>
                                      </p:cBhvr>
                                      <p:tavLst>
                                        <p:tav tm="0">
                                          <p:val>
                                            <p:fltVal val="0"/>
                                          </p:val>
                                        </p:tav>
                                        <p:tav tm="100000">
                                          <p:val>
                                            <p:strVal val="#ppt_h"/>
                                          </p:val>
                                        </p:tav>
                                      </p:tavLst>
                                    </p:anim>
                                    <p:animEffect transition="in" filter="fade">
                                      <p:cBhvr>
                                        <p:cTn id="19" dur="500"/>
                                        <p:tgtEl>
                                          <p:spTgt spid="48"/>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nodeType="clickEffect">
                                  <p:stCondLst>
                                    <p:cond delay="0"/>
                                  </p:stCondLst>
                                  <p:childTnLst>
                                    <p:anim calcmode="lin" valueType="num">
                                      <p:cBhvr>
                                        <p:cTn id="28" dur="500"/>
                                        <p:tgtEl>
                                          <p:spTgt spid="48"/>
                                        </p:tgtEl>
                                        <p:attrNameLst>
                                          <p:attrName>ppt_w</p:attrName>
                                        </p:attrNameLst>
                                      </p:cBhvr>
                                      <p:tavLst>
                                        <p:tav tm="0">
                                          <p:val>
                                            <p:strVal val="ppt_w"/>
                                          </p:val>
                                        </p:tav>
                                        <p:tav tm="100000">
                                          <p:val>
                                            <p:fltVal val="0"/>
                                          </p:val>
                                        </p:tav>
                                      </p:tavLst>
                                    </p:anim>
                                    <p:anim calcmode="lin" valueType="num">
                                      <p:cBhvr>
                                        <p:cTn id="29" dur="500"/>
                                        <p:tgtEl>
                                          <p:spTgt spid="48"/>
                                        </p:tgtEl>
                                        <p:attrNameLst>
                                          <p:attrName>ppt_h</p:attrName>
                                        </p:attrNameLst>
                                      </p:cBhvr>
                                      <p:tavLst>
                                        <p:tav tm="0">
                                          <p:val>
                                            <p:strVal val="ppt_h"/>
                                          </p:val>
                                        </p:tav>
                                        <p:tav tm="100000">
                                          <p:val>
                                            <p:fltVal val="0"/>
                                          </p:val>
                                        </p:tav>
                                      </p:tavLst>
                                    </p:anim>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ppt_w</p:attrName>
                                        </p:attrNameLst>
                                      </p:cBhvr>
                                      <p:tavLst>
                                        <p:tav tm="0">
                                          <p:val>
                                            <p:fltVal val="0"/>
                                          </p:val>
                                        </p:tav>
                                        <p:tav tm="100000">
                                          <p:val>
                                            <p:strVal val="#ppt_w"/>
                                          </p:val>
                                        </p:tav>
                                      </p:tavLst>
                                    </p:anim>
                                    <p:anim calcmode="lin" valueType="num">
                                      <p:cBhvr>
                                        <p:cTn id="35" dur="500" fill="hold"/>
                                        <p:tgtEl>
                                          <p:spTgt spid="49"/>
                                        </p:tgtEl>
                                        <p:attrNameLst>
                                          <p:attrName>ppt_h</p:attrName>
                                        </p:attrNameLst>
                                      </p:cBhvr>
                                      <p:tavLst>
                                        <p:tav tm="0">
                                          <p:val>
                                            <p:fltVal val="0"/>
                                          </p:val>
                                        </p:tav>
                                        <p:tav tm="100000">
                                          <p:val>
                                            <p:strVal val="#ppt_h"/>
                                          </p:val>
                                        </p:tav>
                                      </p:tavLst>
                                    </p:anim>
                                    <p:animEffect transition="in" filter="fade">
                                      <p:cBhvr>
                                        <p:cTn id="36" dur="500"/>
                                        <p:tgtEl>
                                          <p:spTgt spid="49"/>
                                        </p:tgtEl>
                                      </p:cBhvr>
                                    </p:animEffect>
                                  </p:childTnLst>
                                </p:cTn>
                              </p:par>
                              <p:par>
                                <p:cTn id="37" presetID="64" presetClass="path" presetSubtype="0" accel="50000" decel="50000" fill="hold" nodeType="withEffect">
                                  <p:stCondLst>
                                    <p:cond delay="0"/>
                                  </p:stCondLst>
                                  <p:childTnLst>
                                    <p:animMotion origin="layout" path="M -2.5E-6 2.59259E-6 L -0.1809 -0.14722 " pathEditMode="relative" rAng="0" ptsTypes="AA">
                                      <p:cBhvr>
                                        <p:cTn id="38" dur="1000" fill="hold"/>
                                        <p:tgtEl>
                                          <p:spTgt spid="8"/>
                                        </p:tgtEl>
                                        <p:attrNameLst>
                                          <p:attrName>ppt_x</p:attrName>
                                          <p:attrName>ppt_y</p:attrName>
                                        </p:attrNameLst>
                                      </p:cBhvr>
                                      <p:rCtr x="-9045" y="-7361"/>
                                    </p:animMotion>
                                  </p:childTnLst>
                                </p:cTn>
                              </p:par>
                              <p:par>
                                <p:cTn id="39" presetID="8" presetClass="emph" presetSubtype="0" fill="hold" nodeType="withEffect">
                                  <p:stCondLst>
                                    <p:cond delay="0"/>
                                  </p:stCondLst>
                                  <p:childTnLst>
                                    <p:animRot by="5400000">
                                      <p:cBhvr>
                                        <p:cTn id="40" dur="1000" fill="hold"/>
                                        <p:tgtEl>
                                          <p:spTgt spid="8"/>
                                        </p:tgtEl>
                                        <p:attrNameLst>
                                          <p:attrName>r</p:attrName>
                                        </p:attrNameLst>
                                      </p:cBhvr>
                                    </p:animRot>
                                  </p:childTnLst>
                                </p:cTn>
                              </p:par>
                              <p:par>
                                <p:cTn id="41" presetID="42" presetClass="path" presetSubtype="0" accel="50000" decel="50000" fill="hold" nodeType="withEffect">
                                  <p:stCondLst>
                                    <p:cond delay="0"/>
                                  </p:stCondLst>
                                  <p:childTnLst>
                                    <p:animMotion origin="layout" path="M 4.16667E-6 1.48148E-6 L -0.18959 0.12639 " pathEditMode="relative" rAng="0" ptsTypes="AA">
                                      <p:cBhvr>
                                        <p:cTn id="42" dur="1000" fill="hold"/>
                                        <p:tgtEl>
                                          <p:spTgt spid="6"/>
                                        </p:tgtEl>
                                        <p:attrNameLst>
                                          <p:attrName>ppt_x</p:attrName>
                                          <p:attrName>ppt_y</p:attrName>
                                        </p:attrNameLst>
                                      </p:cBhvr>
                                      <p:rCtr x="-9236" y="6759"/>
                                    </p:animMotion>
                                  </p:childTnLst>
                                </p:cTn>
                              </p:par>
                              <p:par>
                                <p:cTn id="43" presetID="8" presetClass="emph" presetSubtype="0" fill="hold" nodeType="withEffect">
                                  <p:stCondLst>
                                    <p:cond delay="0"/>
                                  </p:stCondLst>
                                  <p:childTnLst>
                                    <p:animRot by="5100000">
                                      <p:cBhvr>
                                        <p:cTn id="44" dur="1000" fill="hold"/>
                                        <p:tgtEl>
                                          <p:spTgt spid="6"/>
                                        </p:tgtEl>
                                        <p:attrNameLst>
                                          <p:attrName>r</p:attrName>
                                        </p:attrNameLst>
                                      </p:cBhvr>
                                    </p:animRot>
                                  </p:childTnLst>
                                </p:cTn>
                              </p:par>
                              <p:par>
                                <p:cTn id="45" presetID="56" presetClass="path" presetSubtype="0" accel="50000" decel="50000" fill="hold" nodeType="withEffect">
                                  <p:stCondLst>
                                    <p:cond delay="0"/>
                                  </p:stCondLst>
                                  <p:childTnLst>
                                    <p:animMotion origin="layout" path="M 2.77778E-7 7.40741E-7 L 0.16615 -0.14074 " pathEditMode="relative" rAng="0" ptsTypes="AA">
                                      <p:cBhvr>
                                        <p:cTn id="46" dur="1000" fill="hold"/>
                                        <p:tgtEl>
                                          <p:spTgt spid="49"/>
                                        </p:tgtEl>
                                        <p:attrNameLst>
                                          <p:attrName>ppt_x</p:attrName>
                                          <p:attrName>ppt_y</p:attrName>
                                        </p:attrNameLst>
                                      </p:cBhvr>
                                      <p:rCtr x="8299" y="-7037"/>
                                    </p:animMotion>
                                  </p:childTnLst>
                                </p:cTn>
                              </p:par>
                              <p:par>
                                <p:cTn id="47" presetID="8" presetClass="emph" presetSubtype="0" fill="hold" nodeType="withEffect">
                                  <p:stCondLst>
                                    <p:cond delay="0"/>
                                  </p:stCondLst>
                                  <p:childTnLst>
                                    <p:animRot by="-5400000">
                                      <p:cBhvr>
                                        <p:cTn id="48" dur="1000" fill="hold"/>
                                        <p:tgtEl>
                                          <p:spTgt spid="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Prov. 10:19 ~ </a:t>
            </a:r>
            <a:r>
              <a:rPr lang="en-US" sz="3600" b="1" dirty="0">
                <a:solidFill>
                  <a:srgbClr val="FFFF00"/>
                </a:solidFill>
                <a:effectLst>
                  <a:outerShdw blurRad="38100" dist="38100" dir="2700000" algn="tl">
                    <a:srgbClr val="000000">
                      <a:alpha val="43137"/>
                    </a:srgbClr>
                  </a:outerShdw>
                </a:effectLst>
              </a:rPr>
              <a:t>In the multitude of words sin is not lacking, </a:t>
            </a:r>
          </a:p>
          <a:p>
            <a:r>
              <a:rPr lang="en-US" sz="3600" b="1" dirty="0">
                <a:solidFill>
                  <a:srgbClr val="FFFF00"/>
                </a:solidFill>
                <a:effectLst>
                  <a:outerShdw blurRad="38100" dist="38100" dir="2700000" algn="tl">
                    <a:srgbClr val="000000">
                      <a:alpha val="43137"/>
                    </a:srgbClr>
                  </a:outerShdw>
                </a:effectLst>
              </a:rPr>
              <a:t>But he who restrains his lips is wise. </a:t>
            </a:r>
          </a:p>
        </p:txBody>
      </p:sp>
      <p:sp>
        <p:nvSpPr>
          <p:cNvPr id="4" name="TextBox 3"/>
          <p:cNvSpPr txBox="1"/>
          <p:nvPr/>
        </p:nvSpPr>
        <p:spPr>
          <a:xfrm>
            <a:off x="474133" y="3657600"/>
            <a:ext cx="8207023" cy="2862322"/>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Prov. 17:28 ~ </a:t>
            </a:r>
            <a:r>
              <a:rPr lang="en-US" sz="3600" b="1" dirty="0">
                <a:solidFill>
                  <a:srgbClr val="FFFF00"/>
                </a:solidFill>
                <a:effectLst>
                  <a:outerShdw blurRad="38100" dist="38100" dir="2700000" algn="tl">
                    <a:srgbClr val="000000">
                      <a:alpha val="43137"/>
                    </a:srgbClr>
                  </a:outerShdw>
                </a:effectLst>
              </a:rPr>
              <a:t>Even a fool is counted wise when he holds his peace; </a:t>
            </a:r>
          </a:p>
          <a:p>
            <a:r>
              <a:rPr lang="en-US" sz="3600" b="1" dirty="0">
                <a:solidFill>
                  <a:srgbClr val="FFFF00"/>
                </a:solidFill>
                <a:effectLst>
                  <a:outerShdw blurRad="38100" dist="38100" dir="2700000" algn="tl">
                    <a:srgbClr val="000000">
                      <a:alpha val="43137"/>
                    </a:srgbClr>
                  </a:outerShdw>
                </a:effectLst>
              </a:rPr>
              <a:t>When he shuts his lips, he is considered perceptive. </a:t>
            </a:r>
          </a:p>
          <a:p>
            <a:endParaRPr lang="en-US" sz="3600" b="1" i="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99869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754326"/>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Prov. 29:20 ~ </a:t>
            </a:r>
            <a:r>
              <a:rPr lang="en-US" sz="3600" b="1" dirty="0">
                <a:solidFill>
                  <a:srgbClr val="FFFF00"/>
                </a:solidFill>
                <a:effectLst>
                  <a:outerShdw blurRad="38100" dist="38100" dir="2700000" algn="tl">
                    <a:srgbClr val="000000">
                      <a:alpha val="43137"/>
                    </a:srgbClr>
                  </a:outerShdw>
                </a:effectLst>
              </a:rPr>
              <a:t>Do you see a man hasty in his words? </a:t>
            </a:r>
          </a:p>
          <a:p>
            <a:r>
              <a:rPr lang="en-US" sz="3600" b="1" dirty="0">
                <a:solidFill>
                  <a:srgbClr val="FFFF00"/>
                </a:solidFill>
                <a:effectLst>
                  <a:outerShdw blurRad="38100" dist="38100" dir="2700000" algn="tl">
                    <a:srgbClr val="000000">
                      <a:alpha val="43137"/>
                    </a:srgbClr>
                  </a:outerShdw>
                </a:effectLst>
              </a:rPr>
              <a:t>There is more hope for a fool than for him. </a:t>
            </a:r>
          </a:p>
        </p:txBody>
      </p:sp>
    </p:spTree>
    <p:extLst>
      <p:ext uri="{BB962C8B-B14F-4D97-AF65-F5344CB8AC3E}">
        <p14:creationId xmlns:p14="http://schemas.microsoft.com/office/powerpoint/2010/main" val="195559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grpSp>
        <p:nvGrpSpPr>
          <p:cNvPr id="25" name="Group 24"/>
          <p:cNvGrpSpPr/>
          <p:nvPr/>
        </p:nvGrpSpPr>
        <p:grpSpPr>
          <a:xfrm>
            <a:off x="385011" y="2667000"/>
            <a:ext cx="2736325" cy="1971870"/>
            <a:chOff x="385011" y="2667000"/>
            <a:chExt cx="2736325" cy="1971870"/>
          </a:xfrm>
        </p:grpSpPr>
        <p:cxnSp>
          <p:nvCxnSpPr>
            <p:cNvPr id="18" name="Straight Connector 17"/>
            <p:cNvCxnSpPr/>
            <p:nvPr/>
          </p:nvCxnSpPr>
          <p:spPr>
            <a:xfrm>
              <a:off x="1804086" y="2667000"/>
              <a:ext cx="1167714" cy="16764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85800" y="2667000"/>
              <a:ext cx="1118286" cy="16764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Can 14"/>
            <p:cNvSpPr/>
            <p:nvPr/>
          </p:nvSpPr>
          <p:spPr>
            <a:xfrm>
              <a:off x="667138" y="4264888"/>
              <a:ext cx="2318657" cy="373982"/>
            </a:xfrm>
            <a:prstGeom prst="can">
              <a:avLst>
                <a:gd name="adj" fmla="val 42622"/>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5011" y="3334465"/>
              <a:ext cx="2736325" cy="1077218"/>
            </a:xfrm>
            <a:prstGeom prst="rect">
              <a:avLst/>
            </a:prstGeom>
            <a:noFill/>
          </p:spPr>
          <p:txBody>
            <a:bodyPr wrap="square" rtlCol="0">
              <a:spAutoFit/>
            </a:bodyPr>
            <a:lstStyle/>
            <a:p>
              <a:pPr algn="ctr"/>
              <a:r>
                <a:rPr lang="en-US" sz="32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Things I regret</a:t>
              </a:r>
              <a:r>
                <a:rPr lang="en-US" sz="3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saying</a:t>
              </a:r>
              <a:endParaRPr lang="en-US" sz="32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7" name="Straight Connector 6"/>
            <p:cNvCxnSpPr/>
            <p:nvPr/>
          </p:nvCxnSpPr>
          <p:spPr>
            <a:xfrm>
              <a:off x="1804086" y="2667000"/>
              <a:ext cx="203299" cy="1751045"/>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721301" y="2695651"/>
            <a:ext cx="2736325" cy="1971870"/>
            <a:chOff x="5721301" y="2695651"/>
            <a:chExt cx="2736325" cy="1971870"/>
          </a:xfrm>
        </p:grpSpPr>
        <p:cxnSp>
          <p:nvCxnSpPr>
            <p:cNvPr id="21" name="Straight Connector 20"/>
            <p:cNvCxnSpPr/>
            <p:nvPr/>
          </p:nvCxnSpPr>
          <p:spPr>
            <a:xfrm>
              <a:off x="7112882" y="2695651"/>
              <a:ext cx="1167714" cy="16764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994596" y="2695651"/>
              <a:ext cx="1118286" cy="1676400"/>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9" name="Can 18"/>
            <p:cNvSpPr/>
            <p:nvPr/>
          </p:nvSpPr>
          <p:spPr>
            <a:xfrm>
              <a:off x="5975934" y="4293539"/>
              <a:ext cx="2318657" cy="373982"/>
            </a:xfrm>
            <a:prstGeom prst="can">
              <a:avLst>
                <a:gd name="adj" fmla="val 42622"/>
              </a:avLst>
            </a:prstGeom>
            <a:solidFill>
              <a:schemeClr val="accent4"/>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721301" y="3452490"/>
              <a:ext cx="2736325" cy="1015663"/>
            </a:xfrm>
            <a:prstGeom prst="rect">
              <a:avLst/>
            </a:prstGeom>
            <a:noFill/>
          </p:spPr>
          <p:txBody>
            <a:bodyPr wrap="square" rtlCol="0">
              <a:spAutoFit/>
            </a:bodyPr>
            <a:lstStyle/>
            <a:p>
              <a:pPr algn="ctr"/>
              <a:r>
                <a:rPr lang="en-US" sz="30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Things I don't regret</a:t>
              </a:r>
              <a:r>
                <a:rPr lang="en-US" sz="3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saying</a:t>
              </a:r>
              <a:endParaRPr lang="en-US" sz="3000" b="1" kern="12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23" name="Straight Connector 22"/>
            <p:cNvCxnSpPr/>
            <p:nvPr/>
          </p:nvCxnSpPr>
          <p:spPr>
            <a:xfrm>
              <a:off x="7112882" y="2695651"/>
              <a:ext cx="203299" cy="1751045"/>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619590" y="2532227"/>
            <a:ext cx="5695610" cy="359628"/>
            <a:chOff x="1619590" y="2540465"/>
            <a:chExt cx="5695610" cy="359628"/>
          </a:xfrm>
          <a:solidFill>
            <a:schemeClr val="accent2">
              <a:lumMod val="50000"/>
            </a:schemeClr>
          </a:solidFill>
        </p:grpSpPr>
        <p:sp>
          <p:nvSpPr>
            <p:cNvPr id="10" name="Rectangle 9"/>
            <p:cNvSpPr/>
            <p:nvPr/>
          </p:nvSpPr>
          <p:spPr>
            <a:xfrm>
              <a:off x="1804086" y="2633643"/>
              <a:ext cx="5334000" cy="171750"/>
            </a:xfrm>
            <a:prstGeom prst="rect">
              <a:avLst/>
            </a:prstGeom>
            <a:grpFill/>
            <a:scene3d>
              <a:camera prst="orthographicFront"/>
              <a:lightRig rig="threePt" dir="t"/>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619590" y="2540465"/>
              <a:ext cx="387795" cy="352541"/>
            </a:xfrm>
            <a:prstGeom prst="ellipse">
              <a:avLst/>
            </a:prstGeom>
            <a:grpFill/>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927405" y="2547552"/>
              <a:ext cx="387795" cy="352541"/>
            </a:xfrm>
            <a:prstGeom prst="ellipse">
              <a:avLst/>
            </a:prstGeom>
            <a:grpFill/>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066123" y="1952115"/>
            <a:ext cx="3044704" cy="4601085"/>
            <a:chOff x="3066123" y="1952115"/>
            <a:chExt cx="3044704" cy="4601085"/>
          </a:xfrm>
          <a:solidFill>
            <a:schemeClr val="accent2">
              <a:lumMod val="50000"/>
            </a:schemeClr>
          </a:solidFill>
        </p:grpSpPr>
        <p:sp>
          <p:nvSpPr>
            <p:cNvPr id="8" name="Freeform 7"/>
            <p:cNvSpPr/>
            <p:nvPr/>
          </p:nvSpPr>
          <p:spPr>
            <a:xfrm>
              <a:off x="3066123" y="2396633"/>
              <a:ext cx="3044704" cy="4156567"/>
            </a:xfrm>
            <a:custGeom>
              <a:avLst/>
              <a:gdLst>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49427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02508 w 2767913"/>
                <a:gd name="connsiteY6" fmla="*/ 329513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10746 w 2767913"/>
                <a:gd name="connsiteY5" fmla="*/ 16476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59027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16691"/>
                <a:gd name="connsiteX1" fmla="*/ 2759676 w 2767913"/>
                <a:gd name="connsiteY1" fmla="*/ 683740 h 716691"/>
                <a:gd name="connsiteX2" fmla="*/ 2767913 w 2767913"/>
                <a:gd name="connsiteY2" fmla="*/ 321275 h 716691"/>
                <a:gd name="connsiteX3" fmla="*/ 2232454 w 2767913"/>
                <a:gd name="connsiteY3" fmla="*/ 329513 h 716691"/>
                <a:gd name="connsiteX4" fmla="*/ 2232454 w 2767913"/>
                <a:gd name="connsiteY4" fmla="*/ 0 h 716691"/>
                <a:gd name="connsiteX5" fmla="*/ 584887 w 2767913"/>
                <a:gd name="connsiteY5" fmla="*/ 0 h 716691"/>
                <a:gd name="connsiteX6" fmla="*/ 543697 w 2767913"/>
                <a:gd name="connsiteY6" fmla="*/ 354227 h 716691"/>
                <a:gd name="connsiteX7" fmla="*/ 24713 w 2767913"/>
                <a:gd name="connsiteY7" fmla="*/ 354227 h 716691"/>
                <a:gd name="connsiteX8" fmla="*/ 0 w 2767913"/>
                <a:gd name="connsiteY8" fmla="*/ 716691 h 716691"/>
                <a:gd name="connsiteX0" fmla="*/ 0 w 2767913"/>
                <a:gd name="connsiteY0" fmla="*/ 716691 h 733167"/>
                <a:gd name="connsiteX1" fmla="*/ 2751438 w 2767913"/>
                <a:gd name="connsiteY1" fmla="*/ 733167 h 733167"/>
                <a:gd name="connsiteX2" fmla="*/ 2767913 w 2767913"/>
                <a:gd name="connsiteY2" fmla="*/ 321275 h 733167"/>
                <a:gd name="connsiteX3" fmla="*/ 2232454 w 2767913"/>
                <a:gd name="connsiteY3" fmla="*/ 329513 h 733167"/>
                <a:gd name="connsiteX4" fmla="*/ 2232454 w 2767913"/>
                <a:gd name="connsiteY4" fmla="*/ 0 h 733167"/>
                <a:gd name="connsiteX5" fmla="*/ 584887 w 2767913"/>
                <a:gd name="connsiteY5" fmla="*/ 0 h 733167"/>
                <a:gd name="connsiteX6" fmla="*/ 543697 w 2767913"/>
                <a:gd name="connsiteY6" fmla="*/ 354227 h 733167"/>
                <a:gd name="connsiteX7" fmla="*/ 24713 w 2767913"/>
                <a:gd name="connsiteY7" fmla="*/ 354227 h 733167"/>
                <a:gd name="connsiteX8" fmla="*/ 0 w 2767913"/>
                <a:gd name="connsiteY8" fmla="*/ 716691 h 733167"/>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584887 w 2767913"/>
                <a:gd name="connsiteY5" fmla="*/ 0 h 716692"/>
                <a:gd name="connsiteX6" fmla="*/ 543697 w 2767913"/>
                <a:gd name="connsiteY6" fmla="*/ 354227 h 716692"/>
                <a:gd name="connsiteX7" fmla="*/ 24713 w 2767913"/>
                <a:gd name="connsiteY7" fmla="*/ 354227 h 716692"/>
                <a:gd name="connsiteX8" fmla="*/ 0 w 2767913"/>
                <a:gd name="connsiteY8"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766119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584887 w 2767913"/>
                <a:gd name="connsiteY6" fmla="*/ 0 h 716692"/>
                <a:gd name="connsiteX7" fmla="*/ 543697 w 2767913"/>
                <a:gd name="connsiteY7" fmla="*/ 354227 h 716692"/>
                <a:gd name="connsiteX8" fmla="*/ 24713 w 2767913"/>
                <a:gd name="connsiteY8" fmla="*/ 354227 h 716692"/>
                <a:gd name="connsiteX9" fmla="*/ 0 w 2767913"/>
                <a:gd name="connsiteY9" fmla="*/ 716691 h 716692"/>
                <a:gd name="connsiteX0" fmla="*/ 0 w 2767913"/>
                <a:gd name="connsiteY0" fmla="*/ 716691 h 716692"/>
                <a:gd name="connsiteX1" fmla="*/ 2759676 w 2767913"/>
                <a:gd name="connsiteY1" fmla="*/ 716692 h 716692"/>
                <a:gd name="connsiteX2" fmla="*/ 2767913 w 2767913"/>
                <a:gd name="connsiteY2" fmla="*/ 321275 h 716692"/>
                <a:gd name="connsiteX3" fmla="*/ 2232454 w 2767913"/>
                <a:gd name="connsiteY3" fmla="*/ 329513 h 716692"/>
                <a:gd name="connsiteX4" fmla="*/ 2232454 w 2767913"/>
                <a:gd name="connsiteY4" fmla="*/ 0 h 716692"/>
                <a:gd name="connsiteX5" fmla="*/ 1268627 w 2767913"/>
                <a:gd name="connsiteY5" fmla="*/ 0 h 716692"/>
                <a:gd name="connsiteX6" fmla="*/ 1285103 w 2767913"/>
                <a:gd name="connsiteY6" fmla="*/ 24713 h 716692"/>
                <a:gd name="connsiteX7" fmla="*/ 584887 w 2767913"/>
                <a:gd name="connsiteY7" fmla="*/ 0 h 716692"/>
                <a:gd name="connsiteX8" fmla="*/ 543697 w 2767913"/>
                <a:gd name="connsiteY8" fmla="*/ 354227 h 716692"/>
                <a:gd name="connsiteX9" fmla="*/ 24713 w 2767913"/>
                <a:gd name="connsiteY9" fmla="*/ 354227 h 716692"/>
                <a:gd name="connsiteX10" fmla="*/ 0 w 2767913"/>
                <a:gd name="connsiteY10" fmla="*/ 716691 h 716692"/>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169773 w 2767913"/>
                <a:gd name="connsiteY6" fmla="*/ 0 h 3435179"/>
                <a:gd name="connsiteX7" fmla="*/ 584887 w 2767913"/>
                <a:gd name="connsiteY7" fmla="*/ 2718487 h 3435179"/>
                <a:gd name="connsiteX8" fmla="*/ 543697 w 2767913"/>
                <a:gd name="connsiteY8" fmla="*/ 3072714 h 3435179"/>
                <a:gd name="connsiteX9" fmla="*/ 24713 w 2767913"/>
                <a:gd name="connsiteY9" fmla="*/ 3072714 h 3435179"/>
                <a:gd name="connsiteX10" fmla="*/ 0 w 2767913"/>
                <a:gd name="connsiteY10"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268627 w 2767913"/>
                <a:gd name="connsiteY6" fmla="*/ 27349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268627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74573 w 2767913"/>
                <a:gd name="connsiteY6" fmla="*/ 2430163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43697 w 2767913"/>
                <a:gd name="connsiteY9" fmla="*/ 3072714 h 3435179"/>
                <a:gd name="connsiteX10" fmla="*/ 24713 w 2767913"/>
                <a:gd name="connsiteY10" fmla="*/ 3072714 h 3435179"/>
                <a:gd name="connsiteX11" fmla="*/ 0 w 2767913"/>
                <a:gd name="connsiteY11"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568411 w 2767913"/>
                <a:gd name="connsiteY9" fmla="*/ 2718488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584887 w 2767913"/>
                <a:gd name="connsiteY8" fmla="*/ 2718487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1103870 w 2767913"/>
                <a:gd name="connsiteY9" fmla="*/ 2743202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095633 w 2767913"/>
                <a:gd name="connsiteY8" fmla="*/ 2496066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342767 w 2767913"/>
                <a:gd name="connsiteY6" fmla="*/ 24714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72714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92629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18487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 name="connsiteX0" fmla="*/ 0 w 2767913"/>
                <a:gd name="connsiteY0" fmla="*/ 3435178 h 3435179"/>
                <a:gd name="connsiteX1" fmla="*/ 2759676 w 2767913"/>
                <a:gd name="connsiteY1" fmla="*/ 3435179 h 3435179"/>
                <a:gd name="connsiteX2" fmla="*/ 2767913 w 2767913"/>
                <a:gd name="connsiteY2" fmla="*/ 3039762 h 3435179"/>
                <a:gd name="connsiteX3" fmla="*/ 2232454 w 2767913"/>
                <a:gd name="connsiteY3" fmla="*/ 3048000 h 3435179"/>
                <a:gd name="connsiteX4" fmla="*/ 2232454 w 2767913"/>
                <a:gd name="connsiteY4" fmla="*/ 2718487 h 3435179"/>
                <a:gd name="connsiteX5" fmla="*/ 1482811 w 2767913"/>
                <a:gd name="connsiteY5" fmla="*/ 2734963 h 3435179"/>
                <a:gd name="connsiteX6" fmla="*/ 1408670 w 2767913"/>
                <a:gd name="connsiteY6" fmla="*/ 0 h 3435179"/>
                <a:gd name="connsiteX7" fmla="*/ 1169773 w 2767913"/>
                <a:gd name="connsiteY7" fmla="*/ 0 h 3435179"/>
                <a:gd name="connsiteX8" fmla="*/ 1194487 w 2767913"/>
                <a:gd name="connsiteY8" fmla="*/ 2759677 h 3435179"/>
                <a:gd name="connsiteX9" fmla="*/ 535459 w 2767913"/>
                <a:gd name="connsiteY9" fmla="*/ 2759678 h 3435179"/>
                <a:gd name="connsiteX10" fmla="*/ 543697 w 2767913"/>
                <a:gd name="connsiteY10" fmla="*/ 3089189 h 3435179"/>
                <a:gd name="connsiteX11" fmla="*/ 24713 w 2767913"/>
                <a:gd name="connsiteY11" fmla="*/ 3072714 h 3435179"/>
                <a:gd name="connsiteX12" fmla="*/ 0 w 2767913"/>
                <a:gd name="connsiteY12" fmla="*/ 3435178 h 343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7913" h="3435179">
                  <a:moveTo>
                    <a:pt x="0" y="3435178"/>
                  </a:moveTo>
                  <a:lnTo>
                    <a:pt x="2759676" y="3435179"/>
                  </a:lnTo>
                  <a:lnTo>
                    <a:pt x="2767913" y="3039762"/>
                  </a:lnTo>
                  <a:lnTo>
                    <a:pt x="2232454" y="3048000"/>
                  </a:lnTo>
                  <a:lnTo>
                    <a:pt x="2232454" y="2718487"/>
                  </a:lnTo>
                  <a:lnTo>
                    <a:pt x="1482811" y="2734963"/>
                  </a:lnTo>
                  <a:lnTo>
                    <a:pt x="1408670" y="0"/>
                  </a:lnTo>
                  <a:lnTo>
                    <a:pt x="1169773" y="0"/>
                  </a:lnTo>
                  <a:lnTo>
                    <a:pt x="1194487" y="2759677"/>
                  </a:lnTo>
                  <a:lnTo>
                    <a:pt x="535459" y="2759678"/>
                  </a:lnTo>
                  <a:lnTo>
                    <a:pt x="543697" y="3089189"/>
                  </a:lnTo>
                  <a:lnTo>
                    <a:pt x="24713" y="3072714"/>
                  </a:lnTo>
                  <a:lnTo>
                    <a:pt x="0" y="3435178"/>
                  </a:lnTo>
                  <a:close/>
                </a:path>
              </a:pathLst>
            </a:custGeom>
            <a:grpFill/>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15714" y="1952115"/>
              <a:ext cx="516155" cy="469232"/>
            </a:xfrm>
            <a:prstGeom prst="ellipse">
              <a:avLst/>
            </a:prstGeom>
            <a:grpFill/>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58962" y="2516043"/>
              <a:ext cx="426575" cy="387795"/>
            </a:xfrm>
            <a:prstGeom prst="ellipse">
              <a:avLst/>
            </a:prstGeom>
            <a:grpFill/>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141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1200000">
                                      <p:cBhvr>
                                        <p:cTn id="28" dur="1000" fill="hold"/>
                                        <p:tgtEl>
                                          <p:spTgt spid="12"/>
                                        </p:tgtEl>
                                        <p:attrNameLst>
                                          <p:attrName>r</p:attrName>
                                        </p:attrNameLst>
                                      </p:cBhvr>
                                    </p:animRot>
                                  </p:childTnLst>
                                </p:cTn>
                              </p:par>
                              <p:par>
                                <p:cTn id="29" presetID="64" presetClass="path" presetSubtype="0" fill="hold" nodeType="withEffect">
                                  <p:stCondLst>
                                    <p:cond delay="0"/>
                                  </p:stCondLst>
                                  <p:childTnLst>
                                    <p:animMotion origin="layout" path="M 2.77778E-6 4.44444E-6 L -0.01684 -0.11875 " pathEditMode="relative" rAng="0" ptsTypes="AA">
                                      <p:cBhvr>
                                        <p:cTn id="30" dur="1000" fill="hold"/>
                                        <p:tgtEl>
                                          <p:spTgt spid="26"/>
                                        </p:tgtEl>
                                        <p:attrNameLst>
                                          <p:attrName>ppt_x</p:attrName>
                                          <p:attrName>ppt_y</p:attrName>
                                        </p:attrNameLst>
                                      </p:cBhvr>
                                      <p:rCtr x="-851" y="-5949"/>
                                    </p:animMotion>
                                  </p:childTnLst>
                                </p:cTn>
                              </p:par>
                              <p:par>
                                <p:cTn id="31" presetID="42" presetClass="path" presetSubtype="0" fill="hold" nodeType="withEffect">
                                  <p:stCondLst>
                                    <p:cond delay="0"/>
                                  </p:stCondLst>
                                  <p:childTnLst>
                                    <p:animMotion origin="layout" path="M 3.33333E-6 1.11111E-6 L 0.01597 0.14792 " pathEditMode="relative" rAng="0" ptsTypes="AA">
                                      <p:cBhvr>
                                        <p:cTn id="32" dur="1000" fill="hold"/>
                                        <p:tgtEl>
                                          <p:spTgt spid="25"/>
                                        </p:tgtEl>
                                        <p:attrNameLst>
                                          <p:attrName>ppt_x</p:attrName>
                                          <p:attrName>ppt_y</p:attrName>
                                        </p:attrNameLst>
                                      </p:cBhvr>
                                      <p:rCtr x="799" y="73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3611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Overflow of wickedness </a:t>
            </a:r>
            <a:r>
              <a:rPr lang="en-US" sz="3600" b="1" dirty="0">
                <a:effectLst>
                  <a:outerShdw blurRad="38100" dist="38100" dir="2700000" algn="tl">
                    <a:srgbClr val="000000">
                      <a:alpha val="43137"/>
                    </a:srgbClr>
                  </a:outerShdw>
                </a:effectLst>
              </a:rPr>
              <a:t>~ KJV - </a:t>
            </a:r>
            <a:r>
              <a:rPr lang="en-US" sz="3600" b="1" dirty="0">
                <a:solidFill>
                  <a:srgbClr val="FFFF00"/>
                </a:solidFill>
                <a:effectLst>
                  <a:outerShdw blurRad="38100" dist="38100" dir="2700000" algn="tl">
                    <a:srgbClr val="000000">
                      <a:alpha val="43137"/>
                    </a:srgbClr>
                  </a:outerShdw>
                </a:effectLst>
              </a:rPr>
              <a:t>superfluity of naughtiness</a:t>
            </a:r>
          </a:p>
        </p:txBody>
      </p:sp>
    </p:spTree>
    <p:extLst>
      <p:ext uri="{BB962C8B-B14F-4D97-AF65-F5344CB8AC3E}">
        <p14:creationId xmlns:p14="http://schemas.microsoft.com/office/powerpoint/2010/main" val="330850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4731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Man</a:t>
            </a:r>
            <a:r>
              <a:rPr lang="en-US" sz="3600" b="1" dirty="0">
                <a:effectLst>
                  <a:outerShdw blurRad="38100" dist="38100" dir="2700000" algn="tl">
                    <a:srgbClr val="000000">
                      <a:alpha val="43137"/>
                    </a:srgbClr>
                  </a:outerShdw>
                </a:effectLst>
              </a:rPr>
              <a:t> ~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anēr</a:t>
            </a:r>
            <a:r>
              <a:rPr lang="en-US" sz="3600" b="1" dirty="0">
                <a:solidFill>
                  <a:srgbClr val="FFFF00"/>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a:t>
            </a:r>
            <a:r>
              <a:rPr lang="en-US" sz="3600" b="1" i="1" dirty="0" smtClean="0">
                <a:effectLst>
                  <a:outerShdw blurRad="38100" dist="38100" dir="2700000" algn="tl">
                    <a:srgbClr val="000000">
                      <a:alpha val="43137"/>
                    </a:srgbClr>
                  </a:outerShdw>
                </a:effectLst>
              </a:rPr>
              <a:t>male</a:t>
            </a:r>
            <a:r>
              <a:rPr lang="en-US" sz="3600" b="1" dirty="0" smtClean="0">
                <a:effectLst>
                  <a:outerShdw blurRad="38100" dist="38100" dir="2700000" algn="tl">
                    <a:srgbClr val="000000">
                      <a:alpha val="43137"/>
                    </a:srgbClr>
                  </a:outerShdw>
                </a:effectLst>
              </a:rPr>
              <a:t> or </a:t>
            </a:r>
            <a:r>
              <a:rPr lang="en-US" sz="3600" b="1" i="1" dirty="0" smtClean="0">
                <a:effectLst>
                  <a:outerShdw blurRad="38100" dist="38100" dir="2700000" algn="tl">
                    <a:srgbClr val="000000">
                      <a:alpha val="43137"/>
                    </a:srgbClr>
                  </a:outerShdw>
                </a:effectLst>
              </a:rPr>
              <a:t>man</a:t>
            </a:r>
            <a:r>
              <a:rPr lang="en-US" sz="3600" b="1" dirty="0">
                <a:effectLst>
                  <a:outerShdw blurRad="38100" dist="38100" dir="2700000" algn="tl">
                    <a:srgbClr val="000000">
                      <a:alpha val="43137"/>
                    </a:srgbClr>
                  </a:outerShdw>
                </a:effectLst>
              </a:rPr>
              <a:t>), not </a:t>
            </a:r>
            <a:r>
              <a:rPr lang="en-US" sz="36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anthrōpos</a:t>
            </a:r>
            <a:r>
              <a:rPr lang="en-US" sz="3600" b="1" i="1" dirty="0">
                <a:solidFill>
                  <a:srgbClr val="FFFF00"/>
                </a:solidFill>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a:t>
            </a:r>
            <a:r>
              <a:rPr lang="en-US" sz="3600" b="1" i="1" dirty="0">
                <a:effectLst>
                  <a:outerShdw blurRad="38100" dist="38100" dir="2700000" algn="tl">
                    <a:srgbClr val="000000">
                      <a:alpha val="43137"/>
                    </a:srgbClr>
                  </a:outerShdw>
                </a:effectLst>
              </a:rPr>
              <a:t>mankind </a:t>
            </a:r>
            <a:r>
              <a:rPr lang="en-US" sz="3600" b="1" dirty="0">
                <a:effectLst>
                  <a:outerShdw blurRad="38100" dist="38100" dir="2700000" algn="tl">
                    <a:srgbClr val="000000">
                      <a:alpha val="43137"/>
                    </a:srgbClr>
                  </a:outerShdw>
                </a:effectLst>
              </a:rPr>
              <a:t>or</a:t>
            </a:r>
            <a:r>
              <a:rPr lang="en-US" sz="3600" b="1" i="1" dirty="0">
                <a:effectLst>
                  <a:outerShdw blurRad="38100" dist="38100" dir="2700000" algn="tl">
                    <a:srgbClr val="000000">
                      <a:alpha val="43137"/>
                    </a:srgbClr>
                  </a:outerShdw>
                </a:effectLst>
              </a:rPr>
              <a:t> human</a:t>
            </a:r>
            <a:r>
              <a:rPr lang="en-US" sz="36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3767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2856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grpSp>
        <p:nvGrpSpPr>
          <p:cNvPr id="6" name="Group 4"/>
          <p:cNvGrpSpPr>
            <a:grpSpLocks noChangeAspect="1"/>
          </p:cNvGrpSpPr>
          <p:nvPr/>
        </p:nvGrpSpPr>
        <p:grpSpPr bwMode="auto">
          <a:xfrm>
            <a:off x="114301" y="1963738"/>
            <a:ext cx="8274051" cy="3587750"/>
            <a:chOff x="72" y="1469"/>
            <a:chExt cx="5212" cy="2260"/>
          </a:xfrm>
        </p:grpSpPr>
        <p:sp>
          <p:nvSpPr>
            <p:cNvPr id="7" name="AutoShape 3"/>
            <p:cNvSpPr>
              <a:spLocks noChangeAspect="1" noChangeArrowheads="1" noTextEdit="1"/>
            </p:cNvSpPr>
            <p:nvPr/>
          </p:nvSpPr>
          <p:spPr bwMode="auto">
            <a:xfrm>
              <a:off x="2192" y="1469"/>
              <a:ext cx="1376" cy="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a:off x="75" y="1477"/>
              <a:ext cx="5209" cy="2205"/>
            </a:xfrm>
            <a:custGeom>
              <a:avLst/>
              <a:gdLst>
                <a:gd name="T0" fmla="*/ 682 w 1360"/>
                <a:gd name="T1" fmla="*/ 0 h 2205"/>
                <a:gd name="T2" fmla="*/ 748 w 1360"/>
                <a:gd name="T3" fmla="*/ 8 h 2205"/>
                <a:gd name="T4" fmla="*/ 818 w 1360"/>
                <a:gd name="T5" fmla="*/ 23 h 2205"/>
                <a:gd name="T6" fmla="*/ 881 w 1360"/>
                <a:gd name="T7" fmla="*/ 50 h 2205"/>
                <a:gd name="T8" fmla="*/ 943 w 1360"/>
                <a:gd name="T9" fmla="*/ 86 h 2205"/>
                <a:gd name="T10" fmla="*/ 1060 w 1360"/>
                <a:gd name="T11" fmla="*/ 191 h 2205"/>
                <a:gd name="T12" fmla="*/ 1161 w 1360"/>
                <a:gd name="T13" fmla="*/ 323 h 2205"/>
                <a:gd name="T14" fmla="*/ 1243 w 1360"/>
                <a:gd name="T15" fmla="*/ 487 h 2205"/>
                <a:gd name="T16" fmla="*/ 1306 w 1360"/>
                <a:gd name="T17" fmla="*/ 674 h 2205"/>
                <a:gd name="T18" fmla="*/ 1345 w 1360"/>
                <a:gd name="T19" fmla="*/ 880 h 2205"/>
                <a:gd name="T20" fmla="*/ 1360 w 1360"/>
                <a:gd name="T21" fmla="*/ 1103 h 2205"/>
                <a:gd name="T22" fmla="*/ 1356 w 1360"/>
                <a:gd name="T23" fmla="*/ 1216 h 2205"/>
                <a:gd name="T24" fmla="*/ 1329 w 1360"/>
                <a:gd name="T25" fmla="*/ 1430 h 2205"/>
                <a:gd name="T26" fmla="*/ 1278 w 1360"/>
                <a:gd name="T27" fmla="*/ 1629 h 2205"/>
                <a:gd name="T28" fmla="*/ 1204 w 1360"/>
                <a:gd name="T29" fmla="*/ 1804 h 2205"/>
                <a:gd name="T30" fmla="*/ 1115 w 1360"/>
                <a:gd name="T31" fmla="*/ 1956 h 2205"/>
                <a:gd name="T32" fmla="*/ 1005 w 1360"/>
                <a:gd name="T33" fmla="*/ 2073 h 2205"/>
                <a:gd name="T34" fmla="*/ 916 w 1360"/>
                <a:gd name="T35" fmla="*/ 2139 h 2205"/>
                <a:gd name="T36" fmla="*/ 850 w 1360"/>
                <a:gd name="T37" fmla="*/ 2170 h 2205"/>
                <a:gd name="T38" fmla="*/ 783 w 1360"/>
                <a:gd name="T39" fmla="*/ 2194 h 2205"/>
                <a:gd name="T40" fmla="*/ 717 w 1360"/>
                <a:gd name="T41" fmla="*/ 2205 h 2205"/>
                <a:gd name="T42" fmla="*/ 682 w 1360"/>
                <a:gd name="T43" fmla="*/ 2205 h 2205"/>
                <a:gd name="T44" fmla="*/ 612 w 1360"/>
                <a:gd name="T45" fmla="*/ 2201 h 2205"/>
                <a:gd name="T46" fmla="*/ 546 w 1360"/>
                <a:gd name="T47" fmla="*/ 2186 h 2205"/>
                <a:gd name="T48" fmla="*/ 479 w 1360"/>
                <a:gd name="T49" fmla="*/ 2158 h 2205"/>
                <a:gd name="T50" fmla="*/ 417 w 1360"/>
                <a:gd name="T51" fmla="*/ 2120 h 2205"/>
                <a:gd name="T52" fmla="*/ 300 w 1360"/>
                <a:gd name="T53" fmla="*/ 2018 h 2205"/>
                <a:gd name="T54" fmla="*/ 199 w 1360"/>
                <a:gd name="T55" fmla="*/ 1882 h 2205"/>
                <a:gd name="T56" fmla="*/ 117 w 1360"/>
                <a:gd name="T57" fmla="*/ 1722 h 2205"/>
                <a:gd name="T58" fmla="*/ 54 w 1360"/>
                <a:gd name="T59" fmla="*/ 1531 h 2205"/>
                <a:gd name="T60" fmla="*/ 15 w 1360"/>
                <a:gd name="T61" fmla="*/ 1325 h 2205"/>
                <a:gd name="T62" fmla="*/ 0 w 1360"/>
                <a:gd name="T63" fmla="*/ 1103 h 2205"/>
                <a:gd name="T64" fmla="*/ 4 w 1360"/>
                <a:gd name="T65" fmla="*/ 990 h 2205"/>
                <a:gd name="T66" fmla="*/ 31 w 1360"/>
                <a:gd name="T67" fmla="*/ 775 h 2205"/>
                <a:gd name="T68" fmla="*/ 82 w 1360"/>
                <a:gd name="T69" fmla="*/ 576 h 2205"/>
                <a:gd name="T70" fmla="*/ 156 w 1360"/>
                <a:gd name="T71" fmla="*/ 401 h 2205"/>
                <a:gd name="T72" fmla="*/ 249 w 1360"/>
                <a:gd name="T73" fmla="*/ 253 h 2205"/>
                <a:gd name="T74" fmla="*/ 358 w 1360"/>
                <a:gd name="T75" fmla="*/ 132 h 2205"/>
                <a:gd name="T76" fmla="*/ 448 w 1360"/>
                <a:gd name="T77" fmla="*/ 66 h 2205"/>
                <a:gd name="T78" fmla="*/ 510 w 1360"/>
                <a:gd name="T79" fmla="*/ 35 h 2205"/>
                <a:gd name="T80" fmla="*/ 577 w 1360"/>
                <a:gd name="T81" fmla="*/ 11 h 2205"/>
                <a:gd name="T82" fmla="*/ 647 w 1360"/>
                <a:gd name="T83" fmla="*/ 0 h 2205"/>
                <a:gd name="T84" fmla="*/ 682 w 1360"/>
                <a:gd name="T85" fmla="*/ 0 h 2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0" h="2205">
                  <a:moveTo>
                    <a:pt x="682" y="0"/>
                  </a:moveTo>
                  <a:lnTo>
                    <a:pt x="682" y="0"/>
                  </a:lnTo>
                  <a:lnTo>
                    <a:pt x="717" y="0"/>
                  </a:lnTo>
                  <a:lnTo>
                    <a:pt x="748" y="8"/>
                  </a:lnTo>
                  <a:lnTo>
                    <a:pt x="783" y="11"/>
                  </a:lnTo>
                  <a:lnTo>
                    <a:pt x="818" y="23"/>
                  </a:lnTo>
                  <a:lnTo>
                    <a:pt x="850" y="35"/>
                  </a:lnTo>
                  <a:lnTo>
                    <a:pt x="881" y="50"/>
                  </a:lnTo>
                  <a:lnTo>
                    <a:pt x="916" y="66"/>
                  </a:lnTo>
                  <a:lnTo>
                    <a:pt x="943" y="86"/>
                  </a:lnTo>
                  <a:lnTo>
                    <a:pt x="1005" y="132"/>
                  </a:lnTo>
                  <a:lnTo>
                    <a:pt x="1060" y="191"/>
                  </a:lnTo>
                  <a:lnTo>
                    <a:pt x="1115" y="253"/>
                  </a:lnTo>
                  <a:lnTo>
                    <a:pt x="1161" y="323"/>
                  </a:lnTo>
                  <a:lnTo>
                    <a:pt x="1204" y="401"/>
                  </a:lnTo>
                  <a:lnTo>
                    <a:pt x="1243" y="487"/>
                  </a:lnTo>
                  <a:lnTo>
                    <a:pt x="1278" y="576"/>
                  </a:lnTo>
                  <a:lnTo>
                    <a:pt x="1306" y="674"/>
                  </a:lnTo>
                  <a:lnTo>
                    <a:pt x="1329" y="775"/>
                  </a:lnTo>
                  <a:lnTo>
                    <a:pt x="1345" y="880"/>
                  </a:lnTo>
                  <a:lnTo>
                    <a:pt x="1356" y="990"/>
                  </a:lnTo>
                  <a:lnTo>
                    <a:pt x="1360" y="1103"/>
                  </a:lnTo>
                  <a:lnTo>
                    <a:pt x="1360" y="1103"/>
                  </a:lnTo>
                  <a:lnTo>
                    <a:pt x="1356" y="1216"/>
                  </a:lnTo>
                  <a:lnTo>
                    <a:pt x="1345" y="1325"/>
                  </a:lnTo>
                  <a:lnTo>
                    <a:pt x="1329" y="1430"/>
                  </a:lnTo>
                  <a:lnTo>
                    <a:pt x="1306" y="1531"/>
                  </a:lnTo>
                  <a:lnTo>
                    <a:pt x="1278" y="1629"/>
                  </a:lnTo>
                  <a:lnTo>
                    <a:pt x="1243" y="1722"/>
                  </a:lnTo>
                  <a:lnTo>
                    <a:pt x="1204" y="1804"/>
                  </a:lnTo>
                  <a:lnTo>
                    <a:pt x="1161" y="1882"/>
                  </a:lnTo>
                  <a:lnTo>
                    <a:pt x="1115" y="1956"/>
                  </a:lnTo>
                  <a:lnTo>
                    <a:pt x="1060" y="2018"/>
                  </a:lnTo>
                  <a:lnTo>
                    <a:pt x="1005" y="2073"/>
                  </a:lnTo>
                  <a:lnTo>
                    <a:pt x="943" y="2120"/>
                  </a:lnTo>
                  <a:lnTo>
                    <a:pt x="916" y="2139"/>
                  </a:lnTo>
                  <a:lnTo>
                    <a:pt x="881" y="2158"/>
                  </a:lnTo>
                  <a:lnTo>
                    <a:pt x="850" y="2170"/>
                  </a:lnTo>
                  <a:lnTo>
                    <a:pt x="818" y="2186"/>
                  </a:lnTo>
                  <a:lnTo>
                    <a:pt x="783" y="2194"/>
                  </a:lnTo>
                  <a:lnTo>
                    <a:pt x="748" y="2201"/>
                  </a:lnTo>
                  <a:lnTo>
                    <a:pt x="717" y="2205"/>
                  </a:lnTo>
                  <a:lnTo>
                    <a:pt x="682" y="2205"/>
                  </a:lnTo>
                  <a:lnTo>
                    <a:pt x="682" y="2205"/>
                  </a:lnTo>
                  <a:lnTo>
                    <a:pt x="647" y="2205"/>
                  </a:lnTo>
                  <a:lnTo>
                    <a:pt x="612" y="2201"/>
                  </a:lnTo>
                  <a:lnTo>
                    <a:pt x="577" y="2194"/>
                  </a:lnTo>
                  <a:lnTo>
                    <a:pt x="546" y="2186"/>
                  </a:lnTo>
                  <a:lnTo>
                    <a:pt x="510" y="2170"/>
                  </a:lnTo>
                  <a:lnTo>
                    <a:pt x="479" y="2158"/>
                  </a:lnTo>
                  <a:lnTo>
                    <a:pt x="448" y="2139"/>
                  </a:lnTo>
                  <a:lnTo>
                    <a:pt x="417" y="2120"/>
                  </a:lnTo>
                  <a:lnTo>
                    <a:pt x="358" y="2073"/>
                  </a:lnTo>
                  <a:lnTo>
                    <a:pt x="300" y="2018"/>
                  </a:lnTo>
                  <a:lnTo>
                    <a:pt x="249" y="1956"/>
                  </a:lnTo>
                  <a:lnTo>
                    <a:pt x="199" y="1882"/>
                  </a:lnTo>
                  <a:lnTo>
                    <a:pt x="156" y="1804"/>
                  </a:lnTo>
                  <a:lnTo>
                    <a:pt x="117" y="1722"/>
                  </a:lnTo>
                  <a:lnTo>
                    <a:pt x="82" y="1629"/>
                  </a:lnTo>
                  <a:lnTo>
                    <a:pt x="54" y="1531"/>
                  </a:lnTo>
                  <a:lnTo>
                    <a:pt x="31" y="1430"/>
                  </a:lnTo>
                  <a:lnTo>
                    <a:pt x="15" y="1325"/>
                  </a:lnTo>
                  <a:lnTo>
                    <a:pt x="4" y="1216"/>
                  </a:lnTo>
                  <a:lnTo>
                    <a:pt x="0" y="1103"/>
                  </a:lnTo>
                  <a:lnTo>
                    <a:pt x="0" y="1103"/>
                  </a:lnTo>
                  <a:lnTo>
                    <a:pt x="4" y="990"/>
                  </a:lnTo>
                  <a:lnTo>
                    <a:pt x="15" y="880"/>
                  </a:lnTo>
                  <a:lnTo>
                    <a:pt x="31" y="775"/>
                  </a:lnTo>
                  <a:lnTo>
                    <a:pt x="54" y="674"/>
                  </a:lnTo>
                  <a:lnTo>
                    <a:pt x="82" y="576"/>
                  </a:lnTo>
                  <a:lnTo>
                    <a:pt x="117" y="487"/>
                  </a:lnTo>
                  <a:lnTo>
                    <a:pt x="156" y="401"/>
                  </a:lnTo>
                  <a:lnTo>
                    <a:pt x="199" y="323"/>
                  </a:lnTo>
                  <a:lnTo>
                    <a:pt x="249" y="253"/>
                  </a:lnTo>
                  <a:lnTo>
                    <a:pt x="300" y="191"/>
                  </a:lnTo>
                  <a:lnTo>
                    <a:pt x="358" y="132"/>
                  </a:lnTo>
                  <a:lnTo>
                    <a:pt x="417" y="86"/>
                  </a:lnTo>
                  <a:lnTo>
                    <a:pt x="448" y="66"/>
                  </a:lnTo>
                  <a:lnTo>
                    <a:pt x="479" y="50"/>
                  </a:lnTo>
                  <a:lnTo>
                    <a:pt x="510" y="35"/>
                  </a:lnTo>
                  <a:lnTo>
                    <a:pt x="546" y="23"/>
                  </a:lnTo>
                  <a:lnTo>
                    <a:pt x="577" y="11"/>
                  </a:lnTo>
                  <a:lnTo>
                    <a:pt x="612" y="8"/>
                  </a:lnTo>
                  <a:lnTo>
                    <a:pt x="647" y="0"/>
                  </a:lnTo>
                  <a:lnTo>
                    <a:pt x="682" y="0"/>
                  </a:lnTo>
                  <a:lnTo>
                    <a:pt x="682" y="0"/>
                  </a:lnTo>
                  <a:close/>
                </a:path>
              </a:pathLst>
            </a:custGeom>
            <a:solidFill>
              <a:srgbClr val="DEE9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2286" y="2837"/>
              <a:ext cx="1239" cy="841"/>
            </a:xfrm>
            <a:custGeom>
              <a:avLst/>
              <a:gdLst>
                <a:gd name="T0" fmla="*/ 1239 w 1239"/>
                <a:gd name="T1" fmla="*/ 89 h 841"/>
                <a:gd name="T2" fmla="*/ 1239 w 1239"/>
                <a:gd name="T3" fmla="*/ 89 h 841"/>
                <a:gd name="T4" fmla="*/ 1188 w 1239"/>
                <a:gd name="T5" fmla="*/ 70 h 841"/>
                <a:gd name="T6" fmla="*/ 1134 w 1239"/>
                <a:gd name="T7" fmla="*/ 50 h 841"/>
                <a:gd name="T8" fmla="*/ 1075 w 1239"/>
                <a:gd name="T9" fmla="*/ 35 h 841"/>
                <a:gd name="T10" fmla="*/ 1013 w 1239"/>
                <a:gd name="T11" fmla="*/ 23 h 841"/>
                <a:gd name="T12" fmla="*/ 951 w 1239"/>
                <a:gd name="T13" fmla="*/ 11 h 841"/>
                <a:gd name="T14" fmla="*/ 884 w 1239"/>
                <a:gd name="T15" fmla="*/ 4 h 841"/>
                <a:gd name="T16" fmla="*/ 818 w 1239"/>
                <a:gd name="T17" fmla="*/ 0 h 841"/>
                <a:gd name="T18" fmla="*/ 748 w 1239"/>
                <a:gd name="T19" fmla="*/ 0 h 841"/>
                <a:gd name="T20" fmla="*/ 748 w 1239"/>
                <a:gd name="T21" fmla="*/ 0 h 841"/>
                <a:gd name="T22" fmla="*/ 686 w 1239"/>
                <a:gd name="T23" fmla="*/ 0 h 841"/>
                <a:gd name="T24" fmla="*/ 623 w 1239"/>
                <a:gd name="T25" fmla="*/ 4 h 841"/>
                <a:gd name="T26" fmla="*/ 561 w 1239"/>
                <a:gd name="T27" fmla="*/ 11 h 841"/>
                <a:gd name="T28" fmla="*/ 502 w 1239"/>
                <a:gd name="T29" fmla="*/ 19 h 841"/>
                <a:gd name="T30" fmla="*/ 444 w 1239"/>
                <a:gd name="T31" fmla="*/ 31 h 841"/>
                <a:gd name="T32" fmla="*/ 389 w 1239"/>
                <a:gd name="T33" fmla="*/ 43 h 841"/>
                <a:gd name="T34" fmla="*/ 335 w 1239"/>
                <a:gd name="T35" fmla="*/ 58 h 841"/>
                <a:gd name="T36" fmla="*/ 288 w 1239"/>
                <a:gd name="T37" fmla="*/ 78 h 841"/>
                <a:gd name="T38" fmla="*/ 237 w 1239"/>
                <a:gd name="T39" fmla="*/ 97 h 841"/>
                <a:gd name="T40" fmla="*/ 194 w 1239"/>
                <a:gd name="T41" fmla="*/ 120 h 841"/>
                <a:gd name="T42" fmla="*/ 152 w 1239"/>
                <a:gd name="T43" fmla="*/ 140 h 841"/>
                <a:gd name="T44" fmla="*/ 116 w 1239"/>
                <a:gd name="T45" fmla="*/ 167 h 841"/>
                <a:gd name="T46" fmla="*/ 81 w 1239"/>
                <a:gd name="T47" fmla="*/ 195 h 841"/>
                <a:gd name="T48" fmla="*/ 50 w 1239"/>
                <a:gd name="T49" fmla="*/ 222 h 841"/>
                <a:gd name="T50" fmla="*/ 23 w 1239"/>
                <a:gd name="T51" fmla="*/ 249 h 841"/>
                <a:gd name="T52" fmla="*/ 0 w 1239"/>
                <a:gd name="T53" fmla="*/ 280 h 841"/>
                <a:gd name="T54" fmla="*/ 0 w 1239"/>
                <a:gd name="T55" fmla="*/ 280 h 841"/>
                <a:gd name="T56" fmla="*/ 35 w 1239"/>
                <a:gd name="T57" fmla="*/ 370 h 841"/>
                <a:gd name="T58" fmla="*/ 74 w 1239"/>
                <a:gd name="T59" fmla="*/ 452 h 841"/>
                <a:gd name="T60" fmla="*/ 116 w 1239"/>
                <a:gd name="T61" fmla="*/ 530 h 841"/>
                <a:gd name="T62" fmla="*/ 163 w 1239"/>
                <a:gd name="T63" fmla="*/ 600 h 841"/>
                <a:gd name="T64" fmla="*/ 218 w 1239"/>
                <a:gd name="T65" fmla="*/ 662 h 841"/>
                <a:gd name="T66" fmla="*/ 272 w 1239"/>
                <a:gd name="T67" fmla="*/ 713 h 841"/>
                <a:gd name="T68" fmla="*/ 331 w 1239"/>
                <a:gd name="T69" fmla="*/ 760 h 841"/>
                <a:gd name="T70" fmla="*/ 362 w 1239"/>
                <a:gd name="T71" fmla="*/ 779 h 841"/>
                <a:gd name="T72" fmla="*/ 393 w 1239"/>
                <a:gd name="T73" fmla="*/ 798 h 841"/>
                <a:gd name="T74" fmla="*/ 393 w 1239"/>
                <a:gd name="T75" fmla="*/ 798 h 841"/>
                <a:gd name="T76" fmla="*/ 460 w 1239"/>
                <a:gd name="T77" fmla="*/ 814 h 841"/>
                <a:gd name="T78" fmla="*/ 526 w 1239"/>
                <a:gd name="T79" fmla="*/ 826 h 841"/>
                <a:gd name="T80" fmla="*/ 596 w 1239"/>
                <a:gd name="T81" fmla="*/ 834 h 841"/>
                <a:gd name="T82" fmla="*/ 670 w 1239"/>
                <a:gd name="T83" fmla="*/ 841 h 841"/>
                <a:gd name="T84" fmla="*/ 670 w 1239"/>
                <a:gd name="T85" fmla="*/ 841 h 841"/>
                <a:gd name="T86" fmla="*/ 721 w 1239"/>
                <a:gd name="T87" fmla="*/ 830 h 841"/>
                <a:gd name="T88" fmla="*/ 767 w 1239"/>
                <a:gd name="T89" fmla="*/ 810 h 841"/>
                <a:gd name="T90" fmla="*/ 814 w 1239"/>
                <a:gd name="T91" fmla="*/ 787 h 841"/>
                <a:gd name="T92" fmla="*/ 861 w 1239"/>
                <a:gd name="T93" fmla="*/ 760 h 841"/>
                <a:gd name="T94" fmla="*/ 904 w 1239"/>
                <a:gd name="T95" fmla="*/ 724 h 841"/>
                <a:gd name="T96" fmla="*/ 947 w 1239"/>
                <a:gd name="T97" fmla="*/ 689 h 841"/>
                <a:gd name="T98" fmla="*/ 986 w 1239"/>
                <a:gd name="T99" fmla="*/ 647 h 841"/>
                <a:gd name="T100" fmla="*/ 1025 w 1239"/>
                <a:gd name="T101" fmla="*/ 596 h 841"/>
                <a:gd name="T102" fmla="*/ 1060 w 1239"/>
                <a:gd name="T103" fmla="*/ 545 h 841"/>
                <a:gd name="T104" fmla="*/ 1095 w 1239"/>
                <a:gd name="T105" fmla="*/ 491 h 841"/>
                <a:gd name="T106" fmla="*/ 1126 w 1239"/>
                <a:gd name="T107" fmla="*/ 432 h 841"/>
                <a:gd name="T108" fmla="*/ 1153 w 1239"/>
                <a:gd name="T109" fmla="*/ 370 h 841"/>
                <a:gd name="T110" fmla="*/ 1181 w 1239"/>
                <a:gd name="T111" fmla="*/ 304 h 841"/>
                <a:gd name="T112" fmla="*/ 1204 w 1239"/>
                <a:gd name="T113" fmla="*/ 233 h 841"/>
                <a:gd name="T114" fmla="*/ 1224 w 1239"/>
                <a:gd name="T115" fmla="*/ 163 h 841"/>
                <a:gd name="T116" fmla="*/ 1239 w 1239"/>
                <a:gd name="T117" fmla="*/ 89 h 841"/>
                <a:gd name="T118" fmla="*/ 1239 w 1239"/>
                <a:gd name="T119" fmla="*/ 89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9" h="841">
                  <a:moveTo>
                    <a:pt x="1239" y="89"/>
                  </a:moveTo>
                  <a:lnTo>
                    <a:pt x="1239" y="89"/>
                  </a:lnTo>
                  <a:lnTo>
                    <a:pt x="1188" y="70"/>
                  </a:lnTo>
                  <a:lnTo>
                    <a:pt x="1134" y="50"/>
                  </a:lnTo>
                  <a:lnTo>
                    <a:pt x="1075" y="35"/>
                  </a:lnTo>
                  <a:lnTo>
                    <a:pt x="1013" y="23"/>
                  </a:lnTo>
                  <a:lnTo>
                    <a:pt x="951" y="11"/>
                  </a:lnTo>
                  <a:lnTo>
                    <a:pt x="884" y="4"/>
                  </a:lnTo>
                  <a:lnTo>
                    <a:pt x="818" y="0"/>
                  </a:lnTo>
                  <a:lnTo>
                    <a:pt x="748" y="0"/>
                  </a:lnTo>
                  <a:lnTo>
                    <a:pt x="748" y="0"/>
                  </a:lnTo>
                  <a:lnTo>
                    <a:pt x="686" y="0"/>
                  </a:lnTo>
                  <a:lnTo>
                    <a:pt x="623" y="4"/>
                  </a:lnTo>
                  <a:lnTo>
                    <a:pt x="561" y="11"/>
                  </a:lnTo>
                  <a:lnTo>
                    <a:pt x="502" y="19"/>
                  </a:lnTo>
                  <a:lnTo>
                    <a:pt x="444" y="31"/>
                  </a:lnTo>
                  <a:lnTo>
                    <a:pt x="389" y="43"/>
                  </a:lnTo>
                  <a:lnTo>
                    <a:pt x="335" y="58"/>
                  </a:lnTo>
                  <a:lnTo>
                    <a:pt x="288" y="78"/>
                  </a:lnTo>
                  <a:lnTo>
                    <a:pt x="237" y="97"/>
                  </a:lnTo>
                  <a:lnTo>
                    <a:pt x="194" y="120"/>
                  </a:lnTo>
                  <a:lnTo>
                    <a:pt x="152" y="140"/>
                  </a:lnTo>
                  <a:lnTo>
                    <a:pt x="116" y="167"/>
                  </a:lnTo>
                  <a:lnTo>
                    <a:pt x="81" y="195"/>
                  </a:lnTo>
                  <a:lnTo>
                    <a:pt x="50" y="222"/>
                  </a:lnTo>
                  <a:lnTo>
                    <a:pt x="23" y="249"/>
                  </a:lnTo>
                  <a:lnTo>
                    <a:pt x="0" y="280"/>
                  </a:lnTo>
                  <a:lnTo>
                    <a:pt x="0" y="280"/>
                  </a:lnTo>
                  <a:lnTo>
                    <a:pt x="35" y="370"/>
                  </a:lnTo>
                  <a:lnTo>
                    <a:pt x="74" y="452"/>
                  </a:lnTo>
                  <a:lnTo>
                    <a:pt x="116" y="530"/>
                  </a:lnTo>
                  <a:lnTo>
                    <a:pt x="163" y="600"/>
                  </a:lnTo>
                  <a:lnTo>
                    <a:pt x="218" y="662"/>
                  </a:lnTo>
                  <a:lnTo>
                    <a:pt x="272" y="713"/>
                  </a:lnTo>
                  <a:lnTo>
                    <a:pt x="331" y="760"/>
                  </a:lnTo>
                  <a:lnTo>
                    <a:pt x="362" y="779"/>
                  </a:lnTo>
                  <a:lnTo>
                    <a:pt x="393" y="798"/>
                  </a:lnTo>
                  <a:lnTo>
                    <a:pt x="393" y="798"/>
                  </a:lnTo>
                  <a:lnTo>
                    <a:pt x="460" y="814"/>
                  </a:lnTo>
                  <a:lnTo>
                    <a:pt x="526" y="826"/>
                  </a:lnTo>
                  <a:lnTo>
                    <a:pt x="596" y="834"/>
                  </a:lnTo>
                  <a:lnTo>
                    <a:pt x="670" y="841"/>
                  </a:lnTo>
                  <a:lnTo>
                    <a:pt x="670" y="841"/>
                  </a:lnTo>
                  <a:lnTo>
                    <a:pt x="721" y="830"/>
                  </a:lnTo>
                  <a:lnTo>
                    <a:pt x="767" y="810"/>
                  </a:lnTo>
                  <a:lnTo>
                    <a:pt x="814" y="787"/>
                  </a:lnTo>
                  <a:lnTo>
                    <a:pt x="861" y="760"/>
                  </a:lnTo>
                  <a:lnTo>
                    <a:pt x="904" y="724"/>
                  </a:lnTo>
                  <a:lnTo>
                    <a:pt x="947" y="689"/>
                  </a:lnTo>
                  <a:lnTo>
                    <a:pt x="986" y="647"/>
                  </a:lnTo>
                  <a:lnTo>
                    <a:pt x="1025" y="596"/>
                  </a:lnTo>
                  <a:lnTo>
                    <a:pt x="1060" y="545"/>
                  </a:lnTo>
                  <a:lnTo>
                    <a:pt x="1095" y="491"/>
                  </a:lnTo>
                  <a:lnTo>
                    <a:pt x="1126" y="432"/>
                  </a:lnTo>
                  <a:lnTo>
                    <a:pt x="1153" y="370"/>
                  </a:lnTo>
                  <a:lnTo>
                    <a:pt x="1181" y="304"/>
                  </a:lnTo>
                  <a:lnTo>
                    <a:pt x="1204" y="233"/>
                  </a:lnTo>
                  <a:lnTo>
                    <a:pt x="1224" y="163"/>
                  </a:lnTo>
                  <a:lnTo>
                    <a:pt x="1239" y="89"/>
                  </a:lnTo>
                  <a:lnTo>
                    <a:pt x="1239" y="89"/>
                  </a:lnTo>
                  <a:close/>
                </a:path>
              </a:pathLst>
            </a:custGeom>
            <a:solidFill>
              <a:srgbClr val="FDC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auto">
            <a:xfrm>
              <a:off x="86" y="2696"/>
              <a:ext cx="5198" cy="538"/>
            </a:xfrm>
            <a:custGeom>
              <a:avLst/>
              <a:gdLst>
                <a:gd name="T0" fmla="*/ 1278 w 1344"/>
                <a:gd name="T1" fmla="*/ 354 h 514"/>
                <a:gd name="T2" fmla="*/ 1278 w 1344"/>
                <a:gd name="T3" fmla="*/ 354 h 514"/>
                <a:gd name="T4" fmla="*/ 1239 w 1344"/>
                <a:gd name="T5" fmla="*/ 382 h 514"/>
                <a:gd name="T6" fmla="*/ 1196 w 1344"/>
                <a:gd name="T7" fmla="*/ 405 h 514"/>
                <a:gd name="T8" fmla="*/ 1150 w 1344"/>
                <a:gd name="T9" fmla="*/ 428 h 514"/>
                <a:gd name="T10" fmla="*/ 1103 w 1344"/>
                <a:gd name="T11" fmla="*/ 452 h 514"/>
                <a:gd name="T12" fmla="*/ 1056 w 1344"/>
                <a:gd name="T13" fmla="*/ 471 h 514"/>
                <a:gd name="T14" fmla="*/ 1005 w 1344"/>
                <a:gd name="T15" fmla="*/ 487 h 514"/>
                <a:gd name="T16" fmla="*/ 955 w 1344"/>
                <a:gd name="T17" fmla="*/ 502 h 514"/>
                <a:gd name="T18" fmla="*/ 904 w 1344"/>
                <a:gd name="T19" fmla="*/ 514 h 514"/>
                <a:gd name="T20" fmla="*/ 904 w 1344"/>
                <a:gd name="T21" fmla="*/ 514 h 514"/>
                <a:gd name="T22" fmla="*/ 779 w 1344"/>
                <a:gd name="T23" fmla="*/ 502 h 514"/>
                <a:gd name="T24" fmla="*/ 658 w 1344"/>
                <a:gd name="T25" fmla="*/ 487 h 514"/>
                <a:gd name="T26" fmla="*/ 541 w 1344"/>
                <a:gd name="T27" fmla="*/ 463 h 514"/>
                <a:gd name="T28" fmla="*/ 428 w 1344"/>
                <a:gd name="T29" fmla="*/ 432 h 514"/>
                <a:gd name="T30" fmla="*/ 323 w 1344"/>
                <a:gd name="T31" fmla="*/ 397 h 514"/>
                <a:gd name="T32" fmla="*/ 222 w 1344"/>
                <a:gd name="T33" fmla="*/ 358 h 514"/>
                <a:gd name="T34" fmla="*/ 128 w 1344"/>
                <a:gd name="T35" fmla="*/ 308 h 514"/>
                <a:gd name="T36" fmla="*/ 39 w 1344"/>
                <a:gd name="T37" fmla="*/ 257 h 514"/>
                <a:gd name="T38" fmla="*/ 39 w 1344"/>
                <a:gd name="T39" fmla="*/ 257 h 514"/>
                <a:gd name="T40" fmla="*/ 27 w 1344"/>
                <a:gd name="T41" fmla="*/ 195 h 514"/>
                <a:gd name="T42" fmla="*/ 15 w 1344"/>
                <a:gd name="T43" fmla="*/ 132 h 514"/>
                <a:gd name="T44" fmla="*/ 3 w 1344"/>
                <a:gd name="T45" fmla="*/ 66 h 514"/>
                <a:gd name="T46" fmla="*/ 0 w 1344"/>
                <a:gd name="T47" fmla="*/ 0 h 514"/>
                <a:gd name="T48" fmla="*/ 1344 w 1344"/>
                <a:gd name="T49" fmla="*/ 0 h 514"/>
                <a:gd name="T50" fmla="*/ 1344 w 1344"/>
                <a:gd name="T51" fmla="*/ 0 h 514"/>
                <a:gd name="T52" fmla="*/ 1337 w 1344"/>
                <a:gd name="T53" fmla="*/ 93 h 514"/>
                <a:gd name="T54" fmla="*/ 1321 w 1344"/>
                <a:gd name="T55" fmla="*/ 183 h 514"/>
                <a:gd name="T56" fmla="*/ 1302 w 1344"/>
                <a:gd name="T57" fmla="*/ 269 h 514"/>
                <a:gd name="T58" fmla="*/ 1278 w 1344"/>
                <a:gd name="T59" fmla="*/ 354 h 514"/>
                <a:gd name="T60" fmla="*/ 1278 w 1344"/>
                <a:gd name="T61" fmla="*/ 354 h 514"/>
                <a:gd name="connsiteX0" fmla="*/ 9487 w 9978"/>
                <a:gd name="connsiteY0" fmla="*/ 7354 h 10467"/>
                <a:gd name="connsiteX1" fmla="*/ 9487 w 9978"/>
                <a:gd name="connsiteY1" fmla="*/ 7354 h 10467"/>
                <a:gd name="connsiteX2" fmla="*/ 9197 w 9978"/>
                <a:gd name="connsiteY2" fmla="*/ 7899 h 10467"/>
                <a:gd name="connsiteX3" fmla="*/ 8877 w 9978"/>
                <a:gd name="connsiteY3" fmla="*/ 8346 h 10467"/>
                <a:gd name="connsiteX4" fmla="*/ 8535 w 9978"/>
                <a:gd name="connsiteY4" fmla="*/ 8794 h 10467"/>
                <a:gd name="connsiteX5" fmla="*/ 8185 w 9978"/>
                <a:gd name="connsiteY5" fmla="*/ 9261 h 10467"/>
                <a:gd name="connsiteX6" fmla="*/ 7835 w 9978"/>
                <a:gd name="connsiteY6" fmla="*/ 9630 h 10467"/>
                <a:gd name="connsiteX7" fmla="*/ 7456 w 9978"/>
                <a:gd name="connsiteY7" fmla="*/ 9942 h 10467"/>
                <a:gd name="connsiteX8" fmla="*/ 7084 w 9978"/>
                <a:gd name="connsiteY8" fmla="*/ 10234 h 10467"/>
                <a:gd name="connsiteX9" fmla="*/ 6704 w 9978"/>
                <a:gd name="connsiteY9" fmla="*/ 10467 h 10467"/>
                <a:gd name="connsiteX10" fmla="*/ 6704 w 9978"/>
                <a:gd name="connsiteY10" fmla="*/ 10467 h 10467"/>
                <a:gd name="connsiteX11" fmla="*/ 5774 w 9978"/>
                <a:gd name="connsiteY11" fmla="*/ 10234 h 10467"/>
                <a:gd name="connsiteX12" fmla="*/ 4874 w 9978"/>
                <a:gd name="connsiteY12" fmla="*/ 9942 h 10467"/>
                <a:gd name="connsiteX13" fmla="*/ 4003 w 9978"/>
                <a:gd name="connsiteY13" fmla="*/ 9475 h 10467"/>
                <a:gd name="connsiteX14" fmla="*/ 3163 w 9978"/>
                <a:gd name="connsiteY14" fmla="*/ 8872 h 10467"/>
                <a:gd name="connsiteX15" fmla="*/ 2381 w 9978"/>
                <a:gd name="connsiteY15" fmla="*/ 8191 h 10467"/>
                <a:gd name="connsiteX16" fmla="*/ 1630 w 9978"/>
                <a:gd name="connsiteY16" fmla="*/ 7432 h 10467"/>
                <a:gd name="connsiteX17" fmla="*/ 930 w 9978"/>
                <a:gd name="connsiteY17" fmla="*/ 6459 h 10467"/>
                <a:gd name="connsiteX18" fmla="*/ 268 w 9978"/>
                <a:gd name="connsiteY18" fmla="*/ 5467 h 10467"/>
                <a:gd name="connsiteX19" fmla="*/ 268 w 9978"/>
                <a:gd name="connsiteY19" fmla="*/ 5467 h 10467"/>
                <a:gd name="connsiteX20" fmla="*/ 179 w 9978"/>
                <a:gd name="connsiteY20" fmla="*/ 4261 h 10467"/>
                <a:gd name="connsiteX21" fmla="*/ 90 w 9978"/>
                <a:gd name="connsiteY21" fmla="*/ 3035 h 10467"/>
                <a:gd name="connsiteX22" fmla="*/ 0 w 9978"/>
                <a:gd name="connsiteY22" fmla="*/ 1751 h 10467"/>
                <a:gd name="connsiteX23" fmla="*/ 70 w 9978"/>
                <a:gd name="connsiteY23" fmla="*/ 0 h 10467"/>
                <a:gd name="connsiteX24" fmla="*/ 9978 w 9978"/>
                <a:gd name="connsiteY24" fmla="*/ 467 h 10467"/>
                <a:gd name="connsiteX25" fmla="*/ 9978 w 9978"/>
                <a:gd name="connsiteY25" fmla="*/ 467 h 10467"/>
                <a:gd name="connsiteX26" fmla="*/ 9926 w 9978"/>
                <a:gd name="connsiteY26" fmla="*/ 2276 h 10467"/>
                <a:gd name="connsiteX27" fmla="*/ 9807 w 9978"/>
                <a:gd name="connsiteY27" fmla="*/ 4027 h 10467"/>
                <a:gd name="connsiteX28" fmla="*/ 9666 w 9978"/>
                <a:gd name="connsiteY28" fmla="*/ 5700 h 10467"/>
                <a:gd name="connsiteX29" fmla="*/ 9487 w 9978"/>
                <a:gd name="connsiteY29" fmla="*/ 7354 h 10467"/>
                <a:gd name="connsiteX30" fmla="*/ 9487 w 9978"/>
                <a:gd name="connsiteY30" fmla="*/ 7354 h 10467"/>
                <a:gd name="connsiteX0" fmla="*/ 9508 w 10000"/>
                <a:gd name="connsiteY0" fmla="*/ 7026 h 10000"/>
                <a:gd name="connsiteX1" fmla="*/ 9508 w 10000"/>
                <a:gd name="connsiteY1" fmla="*/ 7026 h 10000"/>
                <a:gd name="connsiteX2" fmla="*/ 9217 w 10000"/>
                <a:gd name="connsiteY2" fmla="*/ 7547 h 10000"/>
                <a:gd name="connsiteX3" fmla="*/ 8897 w 10000"/>
                <a:gd name="connsiteY3" fmla="*/ 7974 h 10000"/>
                <a:gd name="connsiteX4" fmla="*/ 8554 w 10000"/>
                <a:gd name="connsiteY4" fmla="*/ 8402 h 10000"/>
                <a:gd name="connsiteX5" fmla="*/ 8203 w 10000"/>
                <a:gd name="connsiteY5" fmla="*/ 8848 h 10000"/>
                <a:gd name="connsiteX6" fmla="*/ 7852 w 10000"/>
                <a:gd name="connsiteY6" fmla="*/ 9200 h 10000"/>
                <a:gd name="connsiteX7" fmla="*/ 7472 w 10000"/>
                <a:gd name="connsiteY7" fmla="*/ 9498 h 10000"/>
                <a:gd name="connsiteX8" fmla="*/ 7100 w 10000"/>
                <a:gd name="connsiteY8" fmla="*/ 9777 h 10000"/>
                <a:gd name="connsiteX9" fmla="*/ 6719 w 10000"/>
                <a:gd name="connsiteY9" fmla="*/ 10000 h 10000"/>
                <a:gd name="connsiteX10" fmla="*/ 6719 w 10000"/>
                <a:gd name="connsiteY10" fmla="*/ 10000 h 10000"/>
                <a:gd name="connsiteX11" fmla="*/ 5787 w 10000"/>
                <a:gd name="connsiteY11" fmla="*/ 9777 h 10000"/>
                <a:gd name="connsiteX12" fmla="*/ 4885 w 10000"/>
                <a:gd name="connsiteY12" fmla="*/ 9498 h 10000"/>
                <a:gd name="connsiteX13" fmla="*/ 4012 w 10000"/>
                <a:gd name="connsiteY13" fmla="*/ 9052 h 10000"/>
                <a:gd name="connsiteX14" fmla="*/ 3170 w 10000"/>
                <a:gd name="connsiteY14" fmla="*/ 8476 h 10000"/>
                <a:gd name="connsiteX15" fmla="*/ 2386 w 10000"/>
                <a:gd name="connsiteY15" fmla="*/ 7826 h 10000"/>
                <a:gd name="connsiteX16" fmla="*/ 1634 w 10000"/>
                <a:gd name="connsiteY16" fmla="*/ 7100 h 10000"/>
                <a:gd name="connsiteX17" fmla="*/ 932 w 10000"/>
                <a:gd name="connsiteY17" fmla="*/ 6171 h 10000"/>
                <a:gd name="connsiteX18" fmla="*/ 269 w 10000"/>
                <a:gd name="connsiteY18" fmla="*/ 5223 h 10000"/>
                <a:gd name="connsiteX19" fmla="*/ 269 w 10000"/>
                <a:gd name="connsiteY19" fmla="*/ 5223 h 10000"/>
                <a:gd name="connsiteX20" fmla="*/ 179 w 10000"/>
                <a:gd name="connsiteY20" fmla="*/ 4071 h 10000"/>
                <a:gd name="connsiteX21" fmla="*/ 90 w 10000"/>
                <a:gd name="connsiteY21" fmla="*/ 2900 h 10000"/>
                <a:gd name="connsiteX22" fmla="*/ 0 w 10000"/>
                <a:gd name="connsiteY22" fmla="*/ 1673 h 10000"/>
                <a:gd name="connsiteX23" fmla="*/ 70 w 10000"/>
                <a:gd name="connsiteY23" fmla="*/ 0 h 10000"/>
                <a:gd name="connsiteX24" fmla="*/ 10000 w 10000"/>
                <a:gd name="connsiteY24" fmla="*/ 446 h 10000"/>
                <a:gd name="connsiteX25" fmla="*/ 9977 w 10000"/>
                <a:gd name="connsiteY25" fmla="*/ 446 h 10000"/>
                <a:gd name="connsiteX26" fmla="*/ 9948 w 10000"/>
                <a:gd name="connsiteY26" fmla="*/ 2174 h 10000"/>
                <a:gd name="connsiteX27" fmla="*/ 9829 w 10000"/>
                <a:gd name="connsiteY27" fmla="*/ 3847 h 10000"/>
                <a:gd name="connsiteX28" fmla="*/ 9687 w 10000"/>
                <a:gd name="connsiteY28" fmla="*/ 5446 h 10000"/>
                <a:gd name="connsiteX29" fmla="*/ 9508 w 10000"/>
                <a:gd name="connsiteY29" fmla="*/ 7026 h 10000"/>
                <a:gd name="connsiteX30" fmla="*/ 9508 w 10000"/>
                <a:gd name="connsiteY30" fmla="*/ 702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9508" y="7026"/>
                  </a:moveTo>
                  <a:lnTo>
                    <a:pt x="9508" y="7026"/>
                  </a:lnTo>
                  <a:lnTo>
                    <a:pt x="9217" y="7547"/>
                  </a:lnTo>
                  <a:lnTo>
                    <a:pt x="8897" y="7974"/>
                  </a:lnTo>
                  <a:lnTo>
                    <a:pt x="8554" y="8402"/>
                  </a:lnTo>
                  <a:lnTo>
                    <a:pt x="8203" y="8848"/>
                  </a:lnTo>
                  <a:lnTo>
                    <a:pt x="7852" y="9200"/>
                  </a:lnTo>
                  <a:lnTo>
                    <a:pt x="7472" y="9498"/>
                  </a:lnTo>
                  <a:lnTo>
                    <a:pt x="7100" y="9777"/>
                  </a:lnTo>
                  <a:lnTo>
                    <a:pt x="6719" y="10000"/>
                  </a:lnTo>
                  <a:lnTo>
                    <a:pt x="6719" y="10000"/>
                  </a:lnTo>
                  <a:lnTo>
                    <a:pt x="5787" y="9777"/>
                  </a:lnTo>
                  <a:lnTo>
                    <a:pt x="4885" y="9498"/>
                  </a:lnTo>
                  <a:lnTo>
                    <a:pt x="4012" y="9052"/>
                  </a:lnTo>
                  <a:lnTo>
                    <a:pt x="3170" y="8476"/>
                  </a:lnTo>
                  <a:lnTo>
                    <a:pt x="2386" y="7826"/>
                  </a:lnTo>
                  <a:lnTo>
                    <a:pt x="1634" y="7100"/>
                  </a:lnTo>
                  <a:lnTo>
                    <a:pt x="932" y="6171"/>
                  </a:lnTo>
                  <a:lnTo>
                    <a:pt x="269" y="5223"/>
                  </a:lnTo>
                  <a:lnTo>
                    <a:pt x="269" y="5223"/>
                  </a:lnTo>
                  <a:lnTo>
                    <a:pt x="179" y="4071"/>
                  </a:lnTo>
                  <a:cubicBezTo>
                    <a:pt x="149" y="3680"/>
                    <a:pt x="120" y="3290"/>
                    <a:pt x="90" y="2900"/>
                  </a:cubicBezTo>
                  <a:lnTo>
                    <a:pt x="0" y="1673"/>
                  </a:lnTo>
                  <a:cubicBezTo>
                    <a:pt x="23" y="1115"/>
                    <a:pt x="47" y="558"/>
                    <a:pt x="70" y="0"/>
                  </a:cubicBezTo>
                  <a:lnTo>
                    <a:pt x="10000" y="446"/>
                  </a:lnTo>
                  <a:lnTo>
                    <a:pt x="9977" y="446"/>
                  </a:lnTo>
                  <a:cubicBezTo>
                    <a:pt x="9960" y="1022"/>
                    <a:pt x="9965" y="1598"/>
                    <a:pt x="9948" y="2174"/>
                  </a:cubicBezTo>
                  <a:cubicBezTo>
                    <a:pt x="9908" y="2732"/>
                    <a:pt x="9869" y="3289"/>
                    <a:pt x="9829" y="3847"/>
                  </a:cubicBezTo>
                  <a:cubicBezTo>
                    <a:pt x="9782" y="4380"/>
                    <a:pt x="9734" y="4913"/>
                    <a:pt x="9687" y="5446"/>
                  </a:cubicBezTo>
                  <a:cubicBezTo>
                    <a:pt x="9627" y="5972"/>
                    <a:pt x="9568" y="6499"/>
                    <a:pt x="9508" y="7026"/>
                  </a:cubicBezTo>
                  <a:lnTo>
                    <a:pt x="9508" y="7026"/>
                  </a:lnTo>
                  <a:close/>
                </a:path>
              </a:pathLst>
            </a:custGeom>
            <a:solidFill>
              <a:srgbClr val="FDCC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72" y="2969"/>
              <a:ext cx="5139" cy="542"/>
            </a:xfrm>
            <a:custGeom>
              <a:avLst/>
              <a:gdLst>
                <a:gd name="T0" fmla="*/ 1068 w 1266"/>
                <a:gd name="T1" fmla="*/ 452 h 530"/>
                <a:gd name="T2" fmla="*/ 1068 w 1266"/>
                <a:gd name="T3" fmla="*/ 452 h 530"/>
                <a:gd name="T4" fmla="*/ 994 w 1266"/>
                <a:gd name="T5" fmla="*/ 479 h 530"/>
                <a:gd name="T6" fmla="*/ 916 w 1266"/>
                <a:gd name="T7" fmla="*/ 503 h 530"/>
                <a:gd name="T8" fmla="*/ 838 w 1266"/>
                <a:gd name="T9" fmla="*/ 518 h 530"/>
                <a:gd name="T10" fmla="*/ 760 w 1266"/>
                <a:gd name="T11" fmla="*/ 530 h 530"/>
                <a:gd name="T12" fmla="*/ 760 w 1266"/>
                <a:gd name="T13" fmla="*/ 530 h 530"/>
                <a:gd name="T14" fmla="*/ 682 w 1266"/>
                <a:gd name="T15" fmla="*/ 522 h 530"/>
                <a:gd name="T16" fmla="*/ 604 w 1266"/>
                <a:gd name="T17" fmla="*/ 514 h 530"/>
                <a:gd name="T18" fmla="*/ 526 w 1266"/>
                <a:gd name="T19" fmla="*/ 499 h 530"/>
                <a:gd name="T20" fmla="*/ 452 w 1266"/>
                <a:gd name="T21" fmla="*/ 483 h 530"/>
                <a:gd name="T22" fmla="*/ 378 w 1266"/>
                <a:gd name="T23" fmla="*/ 464 h 530"/>
                <a:gd name="T24" fmla="*/ 304 w 1266"/>
                <a:gd name="T25" fmla="*/ 440 h 530"/>
                <a:gd name="T26" fmla="*/ 230 w 1266"/>
                <a:gd name="T27" fmla="*/ 417 h 530"/>
                <a:gd name="T28" fmla="*/ 159 w 1266"/>
                <a:gd name="T29" fmla="*/ 390 h 530"/>
                <a:gd name="T30" fmla="*/ 159 w 1266"/>
                <a:gd name="T31" fmla="*/ 390 h 530"/>
                <a:gd name="T32" fmla="*/ 109 w 1266"/>
                <a:gd name="T33" fmla="*/ 304 h 530"/>
                <a:gd name="T34" fmla="*/ 66 w 1266"/>
                <a:gd name="T35" fmla="*/ 210 h 530"/>
                <a:gd name="T36" fmla="*/ 31 w 1266"/>
                <a:gd name="T37" fmla="*/ 109 h 530"/>
                <a:gd name="T38" fmla="*/ 0 w 1266"/>
                <a:gd name="T39" fmla="*/ 0 h 530"/>
                <a:gd name="T40" fmla="*/ 1266 w 1266"/>
                <a:gd name="T41" fmla="*/ 0 h 530"/>
                <a:gd name="T42" fmla="*/ 1266 w 1266"/>
                <a:gd name="T43" fmla="*/ 0 h 530"/>
                <a:gd name="T44" fmla="*/ 1251 w 1266"/>
                <a:gd name="T45" fmla="*/ 66 h 530"/>
                <a:gd name="T46" fmla="*/ 1231 w 1266"/>
                <a:gd name="T47" fmla="*/ 128 h 530"/>
                <a:gd name="T48" fmla="*/ 1208 w 1266"/>
                <a:gd name="T49" fmla="*/ 187 h 530"/>
                <a:gd name="T50" fmla="*/ 1185 w 1266"/>
                <a:gd name="T51" fmla="*/ 245 h 530"/>
                <a:gd name="T52" fmla="*/ 1157 w 1266"/>
                <a:gd name="T53" fmla="*/ 300 h 530"/>
                <a:gd name="T54" fmla="*/ 1130 w 1266"/>
                <a:gd name="T55" fmla="*/ 354 h 530"/>
                <a:gd name="T56" fmla="*/ 1099 w 1266"/>
                <a:gd name="T57" fmla="*/ 405 h 530"/>
                <a:gd name="T58" fmla="*/ 1068 w 1266"/>
                <a:gd name="T59" fmla="*/ 452 h 530"/>
                <a:gd name="T60" fmla="*/ 1068 w 1266"/>
                <a:gd name="T61" fmla="*/ 452 h 530"/>
                <a:gd name="connsiteX0" fmla="*/ 8191 w 9755"/>
                <a:gd name="connsiteY0" fmla="*/ 8641 h 10113"/>
                <a:gd name="connsiteX1" fmla="*/ 8191 w 9755"/>
                <a:gd name="connsiteY1" fmla="*/ 8641 h 10113"/>
                <a:gd name="connsiteX2" fmla="*/ 7607 w 9755"/>
                <a:gd name="connsiteY2" fmla="*/ 9151 h 10113"/>
                <a:gd name="connsiteX3" fmla="*/ 6990 w 9755"/>
                <a:gd name="connsiteY3" fmla="*/ 9604 h 10113"/>
                <a:gd name="connsiteX4" fmla="*/ 6374 w 9755"/>
                <a:gd name="connsiteY4" fmla="*/ 9887 h 10113"/>
                <a:gd name="connsiteX5" fmla="*/ 5758 w 9755"/>
                <a:gd name="connsiteY5" fmla="*/ 10113 h 10113"/>
                <a:gd name="connsiteX6" fmla="*/ 5758 w 9755"/>
                <a:gd name="connsiteY6" fmla="*/ 10113 h 10113"/>
                <a:gd name="connsiteX7" fmla="*/ 5142 w 9755"/>
                <a:gd name="connsiteY7" fmla="*/ 9962 h 10113"/>
                <a:gd name="connsiteX8" fmla="*/ 4526 w 9755"/>
                <a:gd name="connsiteY8" fmla="*/ 9811 h 10113"/>
                <a:gd name="connsiteX9" fmla="*/ 3910 w 9755"/>
                <a:gd name="connsiteY9" fmla="*/ 9528 h 10113"/>
                <a:gd name="connsiteX10" fmla="*/ 3325 w 9755"/>
                <a:gd name="connsiteY10" fmla="*/ 9226 h 10113"/>
                <a:gd name="connsiteX11" fmla="*/ 2741 w 9755"/>
                <a:gd name="connsiteY11" fmla="*/ 8868 h 10113"/>
                <a:gd name="connsiteX12" fmla="*/ 2156 w 9755"/>
                <a:gd name="connsiteY12" fmla="*/ 8415 h 10113"/>
                <a:gd name="connsiteX13" fmla="*/ 1572 w 9755"/>
                <a:gd name="connsiteY13" fmla="*/ 7981 h 10113"/>
                <a:gd name="connsiteX14" fmla="*/ 1011 w 9755"/>
                <a:gd name="connsiteY14" fmla="*/ 7471 h 10113"/>
                <a:gd name="connsiteX15" fmla="*/ 1011 w 9755"/>
                <a:gd name="connsiteY15" fmla="*/ 7471 h 10113"/>
                <a:gd name="connsiteX16" fmla="*/ 616 w 9755"/>
                <a:gd name="connsiteY16" fmla="*/ 5849 h 10113"/>
                <a:gd name="connsiteX17" fmla="*/ 276 w 9755"/>
                <a:gd name="connsiteY17" fmla="*/ 4075 h 10113"/>
                <a:gd name="connsiteX18" fmla="*/ 0 w 9755"/>
                <a:gd name="connsiteY18" fmla="*/ 2170 h 10113"/>
                <a:gd name="connsiteX19" fmla="*/ 63 w 9755"/>
                <a:gd name="connsiteY19" fmla="*/ 0 h 10113"/>
                <a:gd name="connsiteX20" fmla="*/ 9755 w 9755"/>
                <a:gd name="connsiteY20" fmla="*/ 113 h 10113"/>
                <a:gd name="connsiteX21" fmla="*/ 9755 w 9755"/>
                <a:gd name="connsiteY21" fmla="*/ 113 h 10113"/>
                <a:gd name="connsiteX22" fmla="*/ 9637 w 9755"/>
                <a:gd name="connsiteY22" fmla="*/ 1358 h 10113"/>
                <a:gd name="connsiteX23" fmla="*/ 9479 w 9755"/>
                <a:gd name="connsiteY23" fmla="*/ 2528 h 10113"/>
                <a:gd name="connsiteX24" fmla="*/ 9297 w 9755"/>
                <a:gd name="connsiteY24" fmla="*/ 3641 h 10113"/>
                <a:gd name="connsiteX25" fmla="*/ 9115 w 9755"/>
                <a:gd name="connsiteY25" fmla="*/ 4736 h 10113"/>
                <a:gd name="connsiteX26" fmla="*/ 8894 w 9755"/>
                <a:gd name="connsiteY26" fmla="*/ 5773 h 10113"/>
                <a:gd name="connsiteX27" fmla="*/ 8681 w 9755"/>
                <a:gd name="connsiteY27" fmla="*/ 6792 h 10113"/>
                <a:gd name="connsiteX28" fmla="*/ 8436 w 9755"/>
                <a:gd name="connsiteY28" fmla="*/ 7755 h 10113"/>
                <a:gd name="connsiteX29" fmla="*/ 8191 w 9755"/>
                <a:gd name="connsiteY29" fmla="*/ 8641 h 10113"/>
                <a:gd name="connsiteX30" fmla="*/ 8191 w 9755"/>
                <a:gd name="connsiteY30" fmla="*/ 8641 h 10113"/>
                <a:gd name="connsiteX0" fmla="*/ 8397 w 10000"/>
                <a:gd name="connsiteY0" fmla="*/ 8656 h 10112"/>
                <a:gd name="connsiteX1" fmla="*/ 8397 w 10000"/>
                <a:gd name="connsiteY1" fmla="*/ 8656 h 10112"/>
                <a:gd name="connsiteX2" fmla="*/ 7798 w 10000"/>
                <a:gd name="connsiteY2" fmla="*/ 9161 h 10112"/>
                <a:gd name="connsiteX3" fmla="*/ 7166 w 10000"/>
                <a:gd name="connsiteY3" fmla="*/ 9609 h 10112"/>
                <a:gd name="connsiteX4" fmla="*/ 6534 w 10000"/>
                <a:gd name="connsiteY4" fmla="*/ 9889 h 10112"/>
                <a:gd name="connsiteX5" fmla="*/ 5903 w 10000"/>
                <a:gd name="connsiteY5" fmla="*/ 10112 h 10112"/>
                <a:gd name="connsiteX6" fmla="*/ 5903 w 10000"/>
                <a:gd name="connsiteY6" fmla="*/ 10112 h 10112"/>
                <a:gd name="connsiteX7" fmla="*/ 5271 w 10000"/>
                <a:gd name="connsiteY7" fmla="*/ 9963 h 10112"/>
                <a:gd name="connsiteX8" fmla="*/ 4640 w 10000"/>
                <a:gd name="connsiteY8" fmla="*/ 9813 h 10112"/>
                <a:gd name="connsiteX9" fmla="*/ 4008 w 10000"/>
                <a:gd name="connsiteY9" fmla="*/ 9534 h 10112"/>
                <a:gd name="connsiteX10" fmla="*/ 3409 w 10000"/>
                <a:gd name="connsiteY10" fmla="*/ 9235 h 10112"/>
                <a:gd name="connsiteX11" fmla="*/ 2810 w 10000"/>
                <a:gd name="connsiteY11" fmla="*/ 8881 h 10112"/>
                <a:gd name="connsiteX12" fmla="*/ 2210 w 10000"/>
                <a:gd name="connsiteY12" fmla="*/ 8433 h 10112"/>
                <a:gd name="connsiteX13" fmla="*/ 1611 w 10000"/>
                <a:gd name="connsiteY13" fmla="*/ 8004 h 10112"/>
                <a:gd name="connsiteX14" fmla="*/ 1036 w 10000"/>
                <a:gd name="connsiteY14" fmla="*/ 7500 h 10112"/>
                <a:gd name="connsiteX15" fmla="*/ 1036 w 10000"/>
                <a:gd name="connsiteY15" fmla="*/ 7500 h 10112"/>
                <a:gd name="connsiteX16" fmla="*/ 631 w 10000"/>
                <a:gd name="connsiteY16" fmla="*/ 5896 h 10112"/>
                <a:gd name="connsiteX17" fmla="*/ 283 w 10000"/>
                <a:gd name="connsiteY17" fmla="*/ 4141 h 10112"/>
                <a:gd name="connsiteX18" fmla="*/ 0 w 10000"/>
                <a:gd name="connsiteY18" fmla="*/ 2258 h 10112"/>
                <a:gd name="connsiteX19" fmla="*/ 65 w 10000"/>
                <a:gd name="connsiteY19" fmla="*/ 112 h 10112"/>
                <a:gd name="connsiteX20" fmla="*/ 10000 w 10000"/>
                <a:gd name="connsiteY20" fmla="*/ 224 h 10112"/>
                <a:gd name="connsiteX21" fmla="*/ 9872 w 10000"/>
                <a:gd name="connsiteY21" fmla="*/ 0 h 10112"/>
                <a:gd name="connsiteX22" fmla="*/ 9879 w 10000"/>
                <a:gd name="connsiteY22" fmla="*/ 1455 h 10112"/>
                <a:gd name="connsiteX23" fmla="*/ 9717 w 10000"/>
                <a:gd name="connsiteY23" fmla="*/ 2612 h 10112"/>
                <a:gd name="connsiteX24" fmla="*/ 9530 w 10000"/>
                <a:gd name="connsiteY24" fmla="*/ 3712 h 10112"/>
                <a:gd name="connsiteX25" fmla="*/ 9344 w 10000"/>
                <a:gd name="connsiteY25" fmla="*/ 4795 h 10112"/>
                <a:gd name="connsiteX26" fmla="*/ 9117 w 10000"/>
                <a:gd name="connsiteY26" fmla="*/ 5820 h 10112"/>
                <a:gd name="connsiteX27" fmla="*/ 8899 w 10000"/>
                <a:gd name="connsiteY27" fmla="*/ 6828 h 10112"/>
                <a:gd name="connsiteX28" fmla="*/ 8648 w 10000"/>
                <a:gd name="connsiteY28" fmla="*/ 7780 h 10112"/>
                <a:gd name="connsiteX29" fmla="*/ 8397 w 10000"/>
                <a:gd name="connsiteY29" fmla="*/ 8656 h 10112"/>
                <a:gd name="connsiteX30" fmla="*/ 8397 w 10000"/>
                <a:gd name="connsiteY30" fmla="*/ 8656 h 1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112">
                  <a:moveTo>
                    <a:pt x="8397" y="8656"/>
                  </a:moveTo>
                  <a:lnTo>
                    <a:pt x="8397" y="8656"/>
                  </a:lnTo>
                  <a:lnTo>
                    <a:pt x="7798" y="9161"/>
                  </a:lnTo>
                  <a:lnTo>
                    <a:pt x="7166" y="9609"/>
                  </a:lnTo>
                  <a:lnTo>
                    <a:pt x="6534" y="9889"/>
                  </a:lnTo>
                  <a:lnTo>
                    <a:pt x="5903" y="10112"/>
                  </a:lnTo>
                  <a:lnTo>
                    <a:pt x="5903" y="10112"/>
                  </a:lnTo>
                  <a:lnTo>
                    <a:pt x="5271" y="9963"/>
                  </a:lnTo>
                  <a:lnTo>
                    <a:pt x="4640" y="9813"/>
                  </a:lnTo>
                  <a:lnTo>
                    <a:pt x="4008" y="9534"/>
                  </a:lnTo>
                  <a:lnTo>
                    <a:pt x="3409" y="9235"/>
                  </a:lnTo>
                  <a:lnTo>
                    <a:pt x="2810" y="8881"/>
                  </a:lnTo>
                  <a:lnTo>
                    <a:pt x="2210" y="8433"/>
                  </a:lnTo>
                  <a:lnTo>
                    <a:pt x="1611" y="8004"/>
                  </a:lnTo>
                  <a:lnTo>
                    <a:pt x="1036" y="7500"/>
                  </a:lnTo>
                  <a:lnTo>
                    <a:pt x="1036" y="7500"/>
                  </a:lnTo>
                  <a:lnTo>
                    <a:pt x="631" y="5896"/>
                  </a:lnTo>
                  <a:cubicBezTo>
                    <a:pt x="516" y="5311"/>
                    <a:pt x="399" y="4726"/>
                    <a:pt x="283" y="4141"/>
                  </a:cubicBezTo>
                  <a:cubicBezTo>
                    <a:pt x="189" y="3513"/>
                    <a:pt x="94" y="2886"/>
                    <a:pt x="0" y="2258"/>
                  </a:cubicBezTo>
                  <a:cubicBezTo>
                    <a:pt x="22" y="1543"/>
                    <a:pt x="43" y="827"/>
                    <a:pt x="65" y="112"/>
                  </a:cubicBezTo>
                  <a:lnTo>
                    <a:pt x="10000" y="224"/>
                  </a:lnTo>
                  <a:lnTo>
                    <a:pt x="9872" y="0"/>
                  </a:lnTo>
                  <a:cubicBezTo>
                    <a:pt x="9832" y="410"/>
                    <a:pt x="9919" y="1044"/>
                    <a:pt x="9879" y="1455"/>
                  </a:cubicBezTo>
                  <a:cubicBezTo>
                    <a:pt x="9825" y="1840"/>
                    <a:pt x="9771" y="2226"/>
                    <a:pt x="9717" y="2612"/>
                  </a:cubicBezTo>
                  <a:cubicBezTo>
                    <a:pt x="9655" y="2979"/>
                    <a:pt x="9593" y="3345"/>
                    <a:pt x="9530" y="3712"/>
                  </a:cubicBezTo>
                  <a:lnTo>
                    <a:pt x="9344" y="4795"/>
                  </a:lnTo>
                  <a:cubicBezTo>
                    <a:pt x="9268" y="5137"/>
                    <a:pt x="9193" y="5478"/>
                    <a:pt x="9117" y="5820"/>
                  </a:cubicBezTo>
                  <a:cubicBezTo>
                    <a:pt x="9044" y="6156"/>
                    <a:pt x="8972" y="6492"/>
                    <a:pt x="8899" y="6828"/>
                  </a:cubicBezTo>
                  <a:lnTo>
                    <a:pt x="8648" y="7780"/>
                  </a:lnTo>
                  <a:cubicBezTo>
                    <a:pt x="8564" y="8072"/>
                    <a:pt x="8481" y="8365"/>
                    <a:pt x="8397" y="8656"/>
                  </a:cubicBezTo>
                  <a:lnTo>
                    <a:pt x="8397" y="8656"/>
                  </a:lnTo>
                  <a:close/>
                </a:path>
              </a:pathLst>
            </a:custGeom>
            <a:solidFill>
              <a:srgbClr val="CA7B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153" y="3145"/>
              <a:ext cx="4892" cy="576"/>
            </a:xfrm>
            <a:custGeom>
              <a:avLst/>
              <a:gdLst>
                <a:gd name="T0" fmla="*/ 39 w 1123"/>
                <a:gd name="T1" fmla="*/ 148 h 475"/>
                <a:gd name="T2" fmla="*/ 8 w 1123"/>
                <a:gd name="T3" fmla="*/ 199 h 475"/>
                <a:gd name="T4" fmla="*/ 0 w 1123"/>
                <a:gd name="T5" fmla="*/ 230 h 475"/>
                <a:gd name="T6" fmla="*/ 8 w 1123"/>
                <a:gd name="T7" fmla="*/ 245 h 475"/>
                <a:gd name="T8" fmla="*/ 39 w 1123"/>
                <a:gd name="T9" fmla="*/ 273 h 475"/>
                <a:gd name="T10" fmla="*/ 125 w 1123"/>
                <a:gd name="T11" fmla="*/ 300 h 475"/>
                <a:gd name="T12" fmla="*/ 175 w 1123"/>
                <a:gd name="T13" fmla="*/ 315 h 475"/>
                <a:gd name="T14" fmla="*/ 242 w 1123"/>
                <a:gd name="T15" fmla="*/ 347 h 475"/>
                <a:gd name="T16" fmla="*/ 269 w 1123"/>
                <a:gd name="T17" fmla="*/ 374 h 475"/>
                <a:gd name="T18" fmla="*/ 273 w 1123"/>
                <a:gd name="T19" fmla="*/ 401 h 475"/>
                <a:gd name="T20" fmla="*/ 269 w 1123"/>
                <a:gd name="T21" fmla="*/ 417 h 475"/>
                <a:gd name="T22" fmla="*/ 277 w 1123"/>
                <a:gd name="T23" fmla="*/ 448 h 475"/>
                <a:gd name="T24" fmla="*/ 320 w 1123"/>
                <a:gd name="T25" fmla="*/ 467 h 475"/>
                <a:gd name="T26" fmla="*/ 421 w 1123"/>
                <a:gd name="T27" fmla="*/ 471 h 475"/>
                <a:gd name="T28" fmla="*/ 596 w 1123"/>
                <a:gd name="T29" fmla="*/ 448 h 475"/>
                <a:gd name="T30" fmla="*/ 647 w 1123"/>
                <a:gd name="T31" fmla="*/ 432 h 475"/>
                <a:gd name="T32" fmla="*/ 733 w 1123"/>
                <a:gd name="T33" fmla="*/ 405 h 475"/>
                <a:gd name="T34" fmla="*/ 799 w 1123"/>
                <a:gd name="T35" fmla="*/ 370 h 475"/>
                <a:gd name="T36" fmla="*/ 869 w 1123"/>
                <a:gd name="T37" fmla="*/ 315 h 475"/>
                <a:gd name="T38" fmla="*/ 928 w 1123"/>
                <a:gd name="T39" fmla="*/ 245 h 475"/>
                <a:gd name="T40" fmla="*/ 974 w 1123"/>
                <a:gd name="T41" fmla="*/ 191 h 475"/>
                <a:gd name="T42" fmla="*/ 1045 w 1123"/>
                <a:gd name="T43" fmla="*/ 132 h 475"/>
                <a:gd name="T44" fmla="*/ 1103 w 1123"/>
                <a:gd name="T45" fmla="*/ 66 h 475"/>
                <a:gd name="T46" fmla="*/ 1119 w 1123"/>
                <a:gd name="T47" fmla="*/ 35 h 475"/>
                <a:gd name="T48" fmla="*/ 1119 w 1123"/>
                <a:gd name="T49" fmla="*/ 15 h 475"/>
                <a:gd name="T50" fmla="*/ 1099 w 1123"/>
                <a:gd name="T51" fmla="*/ 4 h 475"/>
                <a:gd name="T52" fmla="*/ 1048 w 1123"/>
                <a:gd name="T53" fmla="*/ 0 h 475"/>
                <a:gd name="T54" fmla="*/ 885 w 1123"/>
                <a:gd name="T55" fmla="*/ 19 h 475"/>
                <a:gd name="T56" fmla="*/ 686 w 1123"/>
                <a:gd name="T57" fmla="*/ 50 h 475"/>
                <a:gd name="T58" fmla="*/ 561 w 1123"/>
                <a:gd name="T59" fmla="*/ 58 h 475"/>
                <a:gd name="T60" fmla="*/ 511 w 1123"/>
                <a:gd name="T61" fmla="*/ 54 h 475"/>
                <a:gd name="T62" fmla="*/ 425 w 1123"/>
                <a:gd name="T63" fmla="*/ 47 h 475"/>
                <a:gd name="T64" fmla="*/ 269 w 1123"/>
                <a:gd name="T65" fmla="*/ 62 h 475"/>
                <a:gd name="T66" fmla="*/ 140 w 1123"/>
                <a:gd name="T67" fmla="*/ 97 h 475"/>
                <a:gd name="T68" fmla="*/ 58 w 1123"/>
                <a:gd name="T69" fmla="*/ 132 h 475"/>
                <a:gd name="T70" fmla="*/ 39 w 1123"/>
                <a:gd name="T71" fmla="*/ 148 h 475"/>
                <a:gd name="connsiteX0" fmla="*/ 347 w 10000"/>
                <a:gd name="connsiteY0" fmla="*/ 3116 h 10000"/>
                <a:gd name="connsiteX1" fmla="*/ 347 w 10000"/>
                <a:gd name="connsiteY1" fmla="*/ 3116 h 10000"/>
                <a:gd name="connsiteX2" fmla="*/ 169 w 10000"/>
                <a:gd name="connsiteY2" fmla="*/ 3684 h 10000"/>
                <a:gd name="connsiteX3" fmla="*/ 71 w 10000"/>
                <a:gd name="connsiteY3" fmla="*/ 4189 h 10000"/>
                <a:gd name="connsiteX4" fmla="*/ 0 w 10000"/>
                <a:gd name="connsiteY4" fmla="*/ 4589 h 10000"/>
                <a:gd name="connsiteX5" fmla="*/ 0 w 10000"/>
                <a:gd name="connsiteY5" fmla="*/ 4842 h 10000"/>
                <a:gd name="connsiteX6" fmla="*/ 36 w 10000"/>
                <a:gd name="connsiteY6" fmla="*/ 5011 h 10000"/>
                <a:gd name="connsiteX7" fmla="*/ 71 w 10000"/>
                <a:gd name="connsiteY7" fmla="*/ 5158 h 10000"/>
                <a:gd name="connsiteX8" fmla="*/ 142 w 10000"/>
                <a:gd name="connsiteY8" fmla="*/ 5326 h 10000"/>
                <a:gd name="connsiteX9" fmla="*/ 347 w 10000"/>
                <a:gd name="connsiteY9" fmla="*/ 5747 h 10000"/>
                <a:gd name="connsiteX10" fmla="*/ 659 w 10000"/>
                <a:gd name="connsiteY10" fmla="*/ 6063 h 10000"/>
                <a:gd name="connsiteX11" fmla="*/ 1113 w 10000"/>
                <a:gd name="connsiteY11" fmla="*/ 6316 h 10000"/>
                <a:gd name="connsiteX12" fmla="*/ 1113 w 10000"/>
                <a:gd name="connsiteY12" fmla="*/ 6316 h 10000"/>
                <a:gd name="connsiteX13" fmla="*/ 1558 w 10000"/>
                <a:gd name="connsiteY13" fmla="*/ 6632 h 10000"/>
                <a:gd name="connsiteX14" fmla="*/ 1906 w 10000"/>
                <a:gd name="connsiteY14" fmla="*/ 6968 h 10000"/>
                <a:gd name="connsiteX15" fmla="*/ 2155 w 10000"/>
                <a:gd name="connsiteY15" fmla="*/ 7305 h 10000"/>
                <a:gd name="connsiteX16" fmla="*/ 2324 w 10000"/>
                <a:gd name="connsiteY16" fmla="*/ 7537 h 10000"/>
                <a:gd name="connsiteX17" fmla="*/ 2395 w 10000"/>
                <a:gd name="connsiteY17" fmla="*/ 7874 h 10000"/>
                <a:gd name="connsiteX18" fmla="*/ 2431 w 10000"/>
                <a:gd name="connsiteY18" fmla="*/ 8189 h 10000"/>
                <a:gd name="connsiteX19" fmla="*/ 2431 w 10000"/>
                <a:gd name="connsiteY19" fmla="*/ 8442 h 10000"/>
                <a:gd name="connsiteX20" fmla="*/ 2395 w 10000"/>
                <a:gd name="connsiteY20" fmla="*/ 8779 h 10000"/>
                <a:gd name="connsiteX21" fmla="*/ 2395 w 10000"/>
                <a:gd name="connsiteY21" fmla="*/ 8779 h 10000"/>
                <a:gd name="connsiteX22" fmla="*/ 2395 w 10000"/>
                <a:gd name="connsiteY22" fmla="*/ 9095 h 10000"/>
                <a:gd name="connsiteX23" fmla="*/ 2467 w 10000"/>
                <a:gd name="connsiteY23" fmla="*/ 9432 h 10000"/>
                <a:gd name="connsiteX24" fmla="*/ 2600 w 10000"/>
                <a:gd name="connsiteY24" fmla="*/ 9684 h 10000"/>
                <a:gd name="connsiteX25" fmla="*/ 2850 w 10000"/>
                <a:gd name="connsiteY25" fmla="*/ 9832 h 10000"/>
                <a:gd name="connsiteX26" fmla="*/ 3224 w 10000"/>
                <a:gd name="connsiteY26" fmla="*/ 10000 h 10000"/>
                <a:gd name="connsiteX27" fmla="*/ 3749 w 10000"/>
                <a:gd name="connsiteY27" fmla="*/ 9916 h 10000"/>
                <a:gd name="connsiteX28" fmla="*/ 4443 w 10000"/>
                <a:gd name="connsiteY28" fmla="*/ 9768 h 10000"/>
                <a:gd name="connsiteX29" fmla="*/ 5307 w 10000"/>
                <a:gd name="connsiteY29" fmla="*/ 9432 h 10000"/>
                <a:gd name="connsiteX30" fmla="*/ 5307 w 10000"/>
                <a:gd name="connsiteY30" fmla="*/ 9432 h 10000"/>
                <a:gd name="connsiteX31" fmla="*/ 5761 w 10000"/>
                <a:gd name="connsiteY31" fmla="*/ 9095 h 10000"/>
                <a:gd name="connsiteX32" fmla="*/ 6180 w 10000"/>
                <a:gd name="connsiteY32" fmla="*/ 8863 h 10000"/>
                <a:gd name="connsiteX33" fmla="*/ 6527 w 10000"/>
                <a:gd name="connsiteY33" fmla="*/ 8526 h 10000"/>
                <a:gd name="connsiteX34" fmla="*/ 6839 w 10000"/>
                <a:gd name="connsiteY34" fmla="*/ 8189 h 10000"/>
                <a:gd name="connsiteX35" fmla="*/ 7115 w 10000"/>
                <a:gd name="connsiteY35" fmla="*/ 7789 h 10000"/>
                <a:gd name="connsiteX36" fmla="*/ 7355 w 10000"/>
                <a:gd name="connsiteY36" fmla="*/ 7453 h 10000"/>
                <a:gd name="connsiteX37" fmla="*/ 7738 w 10000"/>
                <a:gd name="connsiteY37" fmla="*/ 6632 h 10000"/>
                <a:gd name="connsiteX38" fmla="*/ 8014 w 10000"/>
                <a:gd name="connsiteY38" fmla="*/ 5895 h 10000"/>
                <a:gd name="connsiteX39" fmla="*/ 8264 w 10000"/>
                <a:gd name="connsiteY39" fmla="*/ 5158 h 10000"/>
                <a:gd name="connsiteX40" fmla="*/ 8468 w 10000"/>
                <a:gd name="connsiteY40" fmla="*/ 4505 h 10000"/>
                <a:gd name="connsiteX41" fmla="*/ 8673 w 10000"/>
                <a:gd name="connsiteY41" fmla="*/ 4021 h 10000"/>
                <a:gd name="connsiteX42" fmla="*/ 9043 w 10000"/>
                <a:gd name="connsiteY42" fmla="*/ 6926 h 10000"/>
                <a:gd name="connsiteX43" fmla="*/ 9305 w 10000"/>
                <a:gd name="connsiteY43" fmla="*/ 2779 h 10000"/>
                <a:gd name="connsiteX44" fmla="*/ 9679 w 10000"/>
                <a:gd name="connsiteY44" fmla="*/ 1811 h 10000"/>
                <a:gd name="connsiteX45" fmla="*/ 9822 w 10000"/>
                <a:gd name="connsiteY45" fmla="*/ 1389 h 10000"/>
                <a:gd name="connsiteX46" fmla="*/ 9929 w 10000"/>
                <a:gd name="connsiteY46" fmla="*/ 1053 h 10000"/>
                <a:gd name="connsiteX47" fmla="*/ 9964 w 10000"/>
                <a:gd name="connsiteY47" fmla="*/ 737 h 10000"/>
                <a:gd name="connsiteX48" fmla="*/ 10000 w 10000"/>
                <a:gd name="connsiteY48" fmla="*/ 568 h 10000"/>
                <a:gd name="connsiteX49" fmla="*/ 9964 w 10000"/>
                <a:gd name="connsiteY49" fmla="*/ 316 h 10000"/>
                <a:gd name="connsiteX50" fmla="*/ 9893 w 10000"/>
                <a:gd name="connsiteY50" fmla="*/ 253 h 10000"/>
                <a:gd name="connsiteX51" fmla="*/ 9786 w 10000"/>
                <a:gd name="connsiteY51" fmla="*/ 84 h 10000"/>
                <a:gd name="connsiteX52" fmla="*/ 9679 w 10000"/>
                <a:gd name="connsiteY52" fmla="*/ 84 h 10000"/>
                <a:gd name="connsiteX53" fmla="*/ 9332 w 10000"/>
                <a:gd name="connsiteY53" fmla="*/ 0 h 10000"/>
                <a:gd name="connsiteX54" fmla="*/ 8923 w 10000"/>
                <a:gd name="connsiteY54" fmla="*/ 84 h 10000"/>
                <a:gd name="connsiteX55" fmla="*/ 7881 w 10000"/>
                <a:gd name="connsiteY55" fmla="*/ 400 h 10000"/>
                <a:gd name="connsiteX56" fmla="*/ 6696 w 10000"/>
                <a:gd name="connsiteY56" fmla="*/ 905 h 10000"/>
                <a:gd name="connsiteX57" fmla="*/ 6109 w 10000"/>
                <a:gd name="connsiteY57" fmla="*/ 1053 h 10000"/>
                <a:gd name="connsiteX58" fmla="*/ 5521 w 10000"/>
                <a:gd name="connsiteY58" fmla="*/ 1221 h 10000"/>
                <a:gd name="connsiteX59" fmla="*/ 4996 w 10000"/>
                <a:gd name="connsiteY59" fmla="*/ 1221 h 10000"/>
                <a:gd name="connsiteX60" fmla="*/ 4550 w 10000"/>
                <a:gd name="connsiteY60" fmla="*/ 1137 h 10000"/>
                <a:gd name="connsiteX61" fmla="*/ 4550 w 10000"/>
                <a:gd name="connsiteY61" fmla="*/ 1137 h 10000"/>
                <a:gd name="connsiteX62" fmla="*/ 4167 w 10000"/>
                <a:gd name="connsiteY62" fmla="*/ 1053 h 10000"/>
                <a:gd name="connsiteX63" fmla="*/ 3785 w 10000"/>
                <a:gd name="connsiteY63" fmla="*/ 989 h 10000"/>
                <a:gd name="connsiteX64" fmla="*/ 3054 w 10000"/>
                <a:gd name="connsiteY64" fmla="*/ 1053 h 10000"/>
                <a:gd name="connsiteX65" fmla="*/ 2395 w 10000"/>
                <a:gd name="connsiteY65" fmla="*/ 1305 h 10000"/>
                <a:gd name="connsiteX66" fmla="*/ 1772 w 10000"/>
                <a:gd name="connsiteY66" fmla="*/ 1642 h 10000"/>
                <a:gd name="connsiteX67" fmla="*/ 1247 w 10000"/>
                <a:gd name="connsiteY67" fmla="*/ 2042 h 10000"/>
                <a:gd name="connsiteX68" fmla="*/ 828 w 10000"/>
                <a:gd name="connsiteY68" fmla="*/ 2463 h 10000"/>
                <a:gd name="connsiteX69" fmla="*/ 516 w 10000"/>
                <a:gd name="connsiteY69" fmla="*/ 2779 h 10000"/>
                <a:gd name="connsiteX70" fmla="*/ 347 w 10000"/>
                <a:gd name="connsiteY70" fmla="*/ 3116 h 10000"/>
                <a:gd name="connsiteX71" fmla="*/ 347 w 10000"/>
                <a:gd name="connsiteY71" fmla="*/ 3116 h 10000"/>
                <a:gd name="connsiteX0" fmla="*/ 347 w 10000"/>
                <a:gd name="connsiteY0" fmla="*/ 3116 h 10000"/>
                <a:gd name="connsiteX1" fmla="*/ 347 w 10000"/>
                <a:gd name="connsiteY1" fmla="*/ 3116 h 10000"/>
                <a:gd name="connsiteX2" fmla="*/ 169 w 10000"/>
                <a:gd name="connsiteY2" fmla="*/ 3684 h 10000"/>
                <a:gd name="connsiteX3" fmla="*/ 71 w 10000"/>
                <a:gd name="connsiteY3" fmla="*/ 4189 h 10000"/>
                <a:gd name="connsiteX4" fmla="*/ 0 w 10000"/>
                <a:gd name="connsiteY4" fmla="*/ 4589 h 10000"/>
                <a:gd name="connsiteX5" fmla="*/ 0 w 10000"/>
                <a:gd name="connsiteY5" fmla="*/ 4842 h 10000"/>
                <a:gd name="connsiteX6" fmla="*/ 36 w 10000"/>
                <a:gd name="connsiteY6" fmla="*/ 5011 h 10000"/>
                <a:gd name="connsiteX7" fmla="*/ 71 w 10000"/>
                <a:gd name="connsiteY7" fmla="*/ 5158 h 10000"/>
                <a:gd name="connsiteX8" fmla="*/ 142 w 10000"/>
                <a:gd name="connsiteY8" fmla="*/ 5326 h 10000"/>
                <a:gd name="connsiteX9" fmla="*/ 347 w 10000"/>
                <a:gd name="connsiteY9" fmla="*/ 5747 h 10000"/>
                <a:gd name="connsiteX10" fmla="*/ 659 w 10000"/>
                <a:gd name="connsiteY10" fmla="*/ 6063 h 10000"/>
                <a:gd name="connsiteX11" fmla="*/ 1113 w 10000"/>
                <a:gd name="connsiteY11" fmla="*/ 6316 h 10000"/>
                <a:gd name="connsiteX12" fmla="*/ 1113 w 10000"/>
                <a:gd name="connsiteY12" fmla="*/ 6316 h 10000"/>
                <a:gd name="connsiteX13" fmla="*/ 1558 w 10000"/>
                <a:gd name="connsiteY13" fmla="*/ 6632 h 10000"/>
                <a:gd name="connsiteX14" fmla="*/ 1906 w 10000"/>
                <a:gd name="connsiteY14" fmla="*/ 6968 h 10000"/>
                <a:gd name="connsiteX15" fmla="*/ 2155 w 10000"/>
                <a:gd name="connsiteY15" fmla="*/ 7305 h 10000"/>
                <a:gd name="connsiteX16" fmla="*/ 2324 w 10000"/>
                <a:gd name="connsiteY16" fmla="*/ 7537 h 10000"/>
                <a:gd name="connsiteX17" fmla="*/ 2395 w 10000"/>
                <a:gd name="connsiteY17" fmla="*/ 7874 h 10000"/>
                <a:gd name="connsiteX18" fmla="*/ 2431 w 10000"/>
                <a:gd name="connsiteY18" fmla="*/ 8189 h 10000"/>
                <a:gd name="connsiteX19" fmla="*/ 2431 w 10000"/>
                <a:gd name="connsiteY19" fmla="*/ 8442 h 10000"/>
                <a:gd name="connsiteX20" fmla="*/ 2395 w 10000"/>
                <a:gd name="connsiteY20" fmla="*/ 8779 h 10000"/>
                <a:gd name="connsiteX21" fmla="*/ 2395 w 10000"/>
                <a:gd name="connsiteY21" fmla="*/ 8779 h 10000"/>
                <a:gd name="connsiteX22" fmla="*/ 2395 w 10000"/>
                <a:gd name="connsiteY22" fmla="*/ 9095 h 10000"/>
                <a:gd name="connsiteX23" fmla="*/ 2467 w 10000"/>
                <a:gd name="connsiteY23" fmla="*/ 9432 h 10000"/>
                <a:gd name="connsiteX24" fmla="*/ 2600 w 10000"/>
                <a:gd name="connsiteY24" fmla="*/ 9684 h 10000"/>
                <a:gd name="connsiteX25" fmla="*/ 2850 w 10000"/>
                <a:gd name="connsiteY25" fmla="*/ 9832 h 10000"/>
                <a:gd name="connsiteX26" fmla="*/ 3224 w 10000"/>
                <a:gd name="connsiteY26" fmla="*/ 10000 h 10000"/>
                <a:gd name="connsiteX27" fmla="*/ 3749 w 10000"/>
                <a:gd name="connsiteY27" fmla="*/ 9916 h 10000"/>
                <a:gd name="connsiteX28" fmla="*/ 4443 w 10000"/>
                <a:gd name="connsiteY28" fmla="*/ 9768 h 10000"/>
                <a:gd name="connsiteX29" fmla="*/ 5307 w 10000"/>
                <a:gd name="connsiteY29" fmla="*/ 9432 h 10000"/>
                <a:gd name="connsiteX30" fmla="*/ 5307 w 10000"/>
                <a:gd name="connsiteY30" fmla="*/ 9432 h 10000"/>
                <a:gd name="connsiteX31" fmla="*/ 5761 w 10000"/>
                <a:gd name="connsiteY31" fmla="*/ 9095 h 10000"/>
                <a:gd name="connsiteX32" fmla="*/ 6180 w 10000"/>
                <a:gd name="connsiteY32" fmla="*/ 8863 h 10000"/>
                <a:gd name="connsiteX33" fmla="*/ 6527 w 10000"/>
                <a:gd name="connsiteY33" fmla="*/ 8526 h 10000"/>
                <a:gd name="connsiteX34" fmla="*/ 6839 w 10000"/>
                <a:gd name="connsiteY34" fmla="*/ 8189 h 10000"/>
                <a:gd name="connsiteX35" fmla="*/ 7115 w 10000"/>
                <a:gd name="connsiteY35" fmla="*/ 7789 h 10000"/>
                <a:gd name="connsiteX36" fmla="*/ 7355 w 10000"/>
                <a:gd name="connsiteY36" fmla="*/ 7453 h 10000"/>
                <a:gd name="connsiteX37" fmla="*/ 7738 w 10000"/>
                <a:gd name="connsiteY37" fmla="*/ 6632 h 10000"/>
                <a:gd name="connsiteX38" fmla="*/ 8014 w 10000"/>
                <a:gd name="connsiteY38" fmla="*/ 5895 h 10000"/>
                <a:gd name="connsiteX39" fmla="*/ 8264 w 10000"/>
                <a:gd name="connsiteY39" fmla="*/ 5158 h 10000"/>
                <a:gd name="connsiteX40" fmla="*/ 8468 w 10000"/>
                <a:gd name="connsiteY40" fmla="*/ 4505 h 10000"/>
                <a:gd name="connsiteX41" fmla="*/ 8673 w 10000"/>
                <a:gd name="connsiteY41" fmla="*/ 4021 h 10000"/>
                <a:gd name="connsiteX42" fmla="*/ 9043 w 10000"/>
                <a:gd name="connsiteY42" fmla="*/ 6926 h 10000"/>
                <a:gd name="connsiteX43" fmla="*/ 9746 w 10000"/>
                <a:gd name="connsiteY43" fmla="*/ 5684 h 10000"/>
                <a:gd name="connsiteX44" fmla="*/ 9679 w 10000"/>
                <a:gd name="connsiteY44" fmla="*/ 1811 h 10000"/>
                <a:gd name="connsiteX45" fmla="*/ 9822 w 10000"/>
                <a:gd name="connsiteY45" fmla="*/ 1389 h 10000"/>
                <a:gd name="connsiteX46" fmla="*/ 9929 w 10000"/>
                <a:gd name="connsiteY46" fmla="*/ 1053 h 10000"/>
                <a:gd name="connsiteX47" fmla="*/ 9964 w 10000"/>
                <a:gd name="connsiteY47" fmla="*/ 737 h 10000"/>
                <a:gd name="connsiteX48" fmla="*/ 10000 w 10000"/>
                <a:gd name="connsiteY48" fmla="*/ 568 h 10000"/>
                <a:gd name="connsiteX49" fmla="*/ 9964 w 10000"/>
                <a:gd name="connsiteY49" fmla="*/ 316 h 10000"/>
                <a:gd name="connsiteX50" fmla="*/ 9893 w 10000"/>
                <a:gd name="connsiteY50" fmla="*/ 253 h 10000"/>
                <a:gd name="connsiteX51" fmla="*/ 9786 w 10000"/>
                <a:gd name="connsiteY51" fmla="*/ 84 h 10000"/>
                <a:gd name="connsiteX52" fmla="*/ 9679 w 10000"/>
                <a:gd name="connsiteY52" fmla="*/ 84 h 10000"/>
                <a:gd name="connsiteX53" fmla="*/ 9332 w 10000"/>
                <a:gd name="connsiteY53" fmla="*/ 0 h 10000"/>
                <a:gd name="connsiteX54" fmla="*/ 8923 w 10000"/>
                <a:gd name="connsiteY54" fmla="*/ 84 h 10000"/>
                <a:gd name="connsiteX55" fmla="*/ 7881 w 10000"/>
                <a:gd name="connsiteY55" fmla="*/ 400 h 10000"/>
                <a:gd name="connsiteX56" fmla="*/ 6696 w 10000"/>
                <a:gd name="connsiteY56" fmla="*/ 905 h 10000"/>
                <a:gd name="connsiteX57" fmla="*/ 6109 w 10000"/>
                <a:gd name="connsiteY57" fmla="*/ 1053 h 10000"/>
                <a:gd name="connsiteX58" fmla="*/ 5521 w 10000"/>
                <a:gd name="connsiteY58" fmla="*/ 1221 h 10000"/>
                <a:gd name="connsiteX59" fmla="*/ 4996 w 10000"/>
                <a:gd name="connsiteY59" fmla="*/ 1221 h 10000"/>
                <a:gd name="connsiteX60" fmla="*/ 4550 w 10000"/>
                <a:gd name="connsiteY60" fmla="*/ 1137 h 10000"/>
                <a:gd name="connsiteX61" fmla="*/ 4550 w 10000"/>
                <a:gd name="connsiteY61" fmla="*/ 1137 h 10000"/>
                <a:gd name="connsiteX62" fmla="*/ 4167 w 10000"/>
                <a:gd name="connsiteY62" fmla="*/ 1053 h 10000"/>
                <a:gd name="connsiteX63" fmla="*/ 3785 w 10000"/>
                <a:gd name="connsiteY63" fmla="*/ 989 h 10000"/>
                <a:gd name="connsiteX64" fmla="*/ 3054 w 10000"/>
                <a:gd name="connsiteY64" fmla="*/ 1053 h 10000"/>
                <a:gd name="connsiteX65" fmla="*/ 2395 w 10000"/>
                <a:gd name="connsiteY65" fmla="*/ 1305 h 10000"/>
                <a:gd name="connsiteX66" fmla="*/ 1772 w 10000"/>
                <a:gd name="connsiteY66" fmla="*/ 1642 h 10000"/>
                <a:gd name="connsiteX67" fmla="*/ 1247 w 10000"/>
                <a:gd name="connsiteY67" fmla="*/ 2042 h 10000"/>
                <a:gd name="connsiteX68" fmla="*/ 828 w 10000"/>
                <a:gd name="connsiteY68" fmla="*/ 2463 h 10000"/>
                <a:gd name="connsiteX69" fmla="*/ 516 w 10000"/>
                <a:gd name="connsiteY69" fmla="*/ 2779 h 10000"/>
                <a:gd name="connsiteX70" fmla="*/ 347 w 10000"/>
                <a:gd name="connsiteY70" fmla="*/ 3116 h 10000"/>
                <a:gd name="connsiteX71" fmla="*/ 347 w 10000"/>
                <a:gd name="connsiteY71" fmla="*/ 3116 h 10000"/>
                <a:gd name="connsiteX0" fmla="*/ 347 w 10251"/>
                <a:gd name="connsiteY0" fmla="*/ 3116 h 10000"/>
                <a:gd name="connsiteX1" fmla="*/ 347 w 10251"/>
                <a:gd name="connsiteY1" fmla="*/ 3116 h 10000"/>
                <a:gd name="connsiteX2" fmla="*/ 169 w 10251"/>
                <a:gd name="connsiteY2" fmla="*/ 3684 h 10000"/>
                <a:gd name="connsiteX3" fmla="*/ 71 w 10251"/>
                <a:gd name="connsiteY3" fmla="*/ 4189 h 10000"/>
                <a:gd name="connsiteX4" fmla="*/ 0 w 10251"/>
                <a:gd name="connsiteY4" fmla="*/ 4589 h 10000"/>
                <a:gd name="connsiteX5" fmla="*/ 0 w 10251"/>
                <a:gd name="connsiteY5" fmla="*/ 4842 h 10000"/>
                <a:gd name="connsiteX6" fmla="*/ 36 w 10251"/>
                <a:gd name="connsiteY6" fmla="*/ 5011 h 10000"/>
                <a:gd name="connsiteX7" fmla="*/ 71 w 10251"/>
                <a:gd name="connsiteY7" fmla="*/ 5158 h 10000"/>
                <a:gd name="connsiteX8" fmla="*/ 142 w 10251"/>
                <a:gd name="connsiteY8" fmla="*/ 5326 h 10000"/>
                <a:gd name="connsiteX9" fmla="*/ 347 w 10251"/>
                <a:gd name="connsiteY9" fmla="*/ 5747 h 10000"/>
                <a:gd name="connsiteX10" fmla="*/ 659 w 10251"/>
                <a:gd name="connsiteY10" fmla="*/ 6063 h 10000"/>
                <a:gd name="connsiteX11" fmla="*/ 1113 w 10251"/>
                <a:gd name="connsiteY11" fmla="*/ 6316 h 10000"/>
                <a:gd name="connsiteX12" fmla="*/ 1113 w 10251"/>
                <a:gd name="connsiteY12" fmla="*/ 6316 h 10000"/>
                <a:gd name="connsiteX13" fmla="*/ 1558 w 10251"/>
                <a:gd name="connsiteY13" fmla="*/ 6632 h 10000"/>
                <a:gd name="connsiteX14" fmla="*/ 1906 w 10251"/>
                <a:gd name="connsiteY14" fmla="*/ 6968 h 10000"/>
                <a:gd name="connsiteX15" fmla="*/ 2155 w 10251"/>
                <a:gd name="connsiteY15" fmla="*/ 7305 h 10000"/>
                <a:gd name="connsiteX16" fmla="*/ 2324 w 10251"/>
                <a:gd name="connsiteY16" fmla="*/ 7537 h 10000"/>
                <a:gd name="connsiteX17" fmla="*/ 2395 w 10251"/>
                <a:gd name="connsiteY17" fmla="*/ 7874 h 10000"/>
                <a:gd name="connsiteX18" fmla="*/ 2431 w 10251"/>
                <a:gd name="connsiteY18" fmla="*/ 8189 h 10000"/>
                <a:gd name="connsiteX19" fmla="*/ 2431 w 10251"/>
                <a:gd name="connsiteY19" fmla="*/ 8442 h 10000"/>
                <a:gd name="connsiteX20" fmla="*/ 2395 w 10251"/>
                <a:gd name="connsiteY20" fmla="*/ 8779 h 10000"/>
                <a:gd name="connsiteX21" fmla="*/ 2395 w 10251"/>
                <a:gd name="connsiteY21" fmla="*/ 8779 h 10000"/>
                <a:gd name="connsiteX22" fmla="*/ 2395 w 10251"/>
                <a:gd name="connsiteY22" fmla="*/ 9095 h 10000"/>
                <a:gd name="connsiteX23" fmla="*/ 2467 w 10251"/>
                <a:gd name="connsiteY23" fmla="*/ 9432 h 10000"/>
                <a:gd name="connsiteX24" fmla="*/ 2600 w 10251"/>
                <a:gd name="connsiteY24" fmla="*/ 9684 h 10000"/>
                <a:gd name="connsiteX25" fmla="*/ 2850 w 10251"/>
                <a:gd name="connsiteY25" fmla="*/ 9832 h 10000"/>
                <a:gd name="connsiteX26" fmla="*/ 3224 w 10251"/>
                <a:gd name="connsiteY26" fmla="*/ 10000 h 10000"/>
                <a:gd name="connsiteX27" fmla="*/ 3749 w 10251"/>
                <a:gd name="connsiteY27" fmla="*/ 9916 h 10000"/>
                <a:gd name="connsiteX28" fmla="*/ 4443 w 10251"/>
                <a:gd name="connsiteY28" fmla="*/ 9768 h 10000"/>
                <a:gd name="connsiteX29" fmla="*/ 5307 w 10251"/>
                <a:gd name="connsiteY29" fmla="*/ 9432 h 10000"/>
                <a:gd name="connsiteX30" fmla="*/ 5307 w 10251"/>
                <a:gd name="connsiteY30" fmla="*/ 9432 h 10000"/>
                <a:gd name="connsiteX31" fmla="*/ 5761 w 10251"/>
                <a:gd name="connsiteY31" fmla="*/ 9095 h 10000"/>
                <a:gd name="connsiteX32" fmla="*/ 6180 w 10251"/>
                <a:gd name="connsiteY32" fmla="*/ 8863 h 10000"/>
                <a:gd name="connsiteX33" fmla="*/ 6527 w 10251"/>
                <a:gd name="connsiteY33" fmla="*/ 8526 h 10000"/>
                <a:gd name="connsiteX34" fmla="*/ 6839 w 10251"/>
                <a:gd name="connsiteY34" fmla="*/ 8189 h 10000"/>
                <a:gd name="connsiteX35" fmla="*/ 7115 w 10251"/>
                <a:gd name="connsiteY35" fmla="*/ 7789 h 10000"/>
                <a:gd name="connsiteX36" fmla="*/ 7355 w 10251"/>
                <a:gd name="connsiteY36" fmla="*/ 7453 h 10000"/>
                <a:gd name="connsiteX37" fmla="*/ 7738 w 10251"/>
                <a:gd name="connsiteY37" fmla="*/ 6632 h 10000"/>
                <a:gd name="connsiteX38" fmla="*/ 8014 w 10251"/>
                <a:gd name="connsiteY38" fmla="*/ 5895 h 10000"/>
                <a:gd name="connsiteX39" fmla="*/ 8264 w 10251"/>
                <a:gd name="connsiteY39" fmla="*/ 5158 h 10000"/>
                <a:gd name="connsiteX40" fmla="*/ 8468 w 10251"/>
                <a:gd name="connsiteY40" fmla="*/ 4505 h 10000"/>
                <a:gd name="connsiteX41" fmla="*/ 8673 w 10251"/>
                <a:gd name="connsiteY41" fmla="*/ 4021 h 10000"/>
                <a:gd name="connsiteX42" fmla="*/ 9043 w 10251"/>
                <a:gd name="connsiteY42" fmla="*/ 6926 h 10000"/>
                <a:gd name="connsiteX43" fmla="*/ 9746 w 10251"/>
                <a:gd name="connsiteY43" fmla="*/ 5684 h 10000"/>
                <a:gd name="connsiteX44" fmla="*/ 10248 w 10251"/>
                <a:gd name="connsiteY44" fmla="*/ 2695 h 10000"/>
                <a:gd name="connsiteX45" fmla="*/ 9822 w 10251"/>
                <a:gd name="connsiteY45" fmla="*/ 1389 h 10000"/>
                <a:gd name="connsiteX46" fmla="*/ 9929 w 10251"/>
                <a:gd name="connsiteY46" fmla="*/ 1053 h 10000"/>
                <a:gd name="connsiteX47" fmla="*/ 9964 w 10251"/>
                <a:gd name="connsiteY47" fmla="*/ 737 h 10000"/>
                <a:gd name="connsiteX48" fmla="*/ 10000 w 10251"/>
                <a:gd name="connsiteY48" fmla="*/ 568 h 10000"/>
                <a:gd name="connsiteX49" fmla="*/ 9964 w 10251"/>
                <a:gd name="connsiteY49" fmla="*/ 316 h 10000"/>
                <a:gd name="connsiteX50" fmla="*/ 9893 w 10251"/>
                <a:gd name="connsiteY50" fmla="*/ 253 h 10000"/>
                <a:gd name="connsiteX51" fmla="*/ 9786 w 10251"/>
                <a:gd name="connsiteY51" fmla="*/ 84 h 10000"/>
                <a:gd name="connsiteX52" fmla="*/ 9679 w 10251"/>
                <a:gd name="connsiteY52" fmla="*/ 84 h 10000"/>
                <a:gd name="connsiteX53" fmla="*/ 9332 w 10251"/>
                <a:gd name="connsiteY53" fmla="*/ 0 h 10000"/>
                <a:gd name="connsiteX54" fmla="*/ 8923 w 10251"/>
                <a:gd name="connsiteY54" fmla="*/ 84 h 10000"/>
                <a:gd name="connsiteX55" fmla="*/ 7881 w 10251"/>
                <a:gd name="connsiteY55" fmla="*/ 400 h 10000"/>
                <a:gd name="connsiteX56" fmla="*/ 6696 w 10251"/>
                <a:gd name="connsiteY56" fmla="*/ 905 h 10000"/>
                <a:gd name="connsiteX57" fmla="*/ 6109 w 10251"/>
                <a:gd name="connsiteY57" fmla="*/ 1053 h 10000"/>
                <a:gd name="connsiteX58" fmla="*/ 5521 w 10251"/>
                <a:gd name="connsiteY58" fmla="*/ 1221 h 10000"/>
                <a:gd name="connsiteX59" fmla="*/ 4996 w 10251"/>
                <a:gd name="connsiteY59" fmla="*/ 1221 h 10000"/>
                <a:gd name="connsiteX60" fmla="*/ 4550 w 10251"/>
                <a:gd name="connsiteY60" fmla="*/ 1137 h 10000"/>
                <a:gd name="connsiteX61" fmla="*/ 4550 w 10251"/>
                <a:gd name="connsiteY61" fmla="*/ 1137 h 10000"/>
                <a:gd name="connsiteX62" fmla="*/ 4167 w 10251"/>
                <a:gd name="connsiteY62" fmla="*/ 1053 h 10000"/>
                <a:gd name="connsiteX63" fmla="*/ 3785 w 10251"/>
                <a:gd name="connsiteY63" fmla="*/ 989 h 10000"/>
                <a:gd name="connsiteX64" fmla="*/ 3054 w 10251"/>
                <a:gd name="connsiteY64" fmla="*/ 1053 h 10000"/>
                <a:gd name="connsiteX65" fmla="*/ 2395 w 10251"/>
                <a:gd name="connsiteY65" fmla="*/ 1305 h 10000"/>
                <a:gd name="connsiteX66" fmla="*/ 1772 w 10251"/>
                <a:gd name="connsiteY66" fmla="*/ 1642 h 10000"/>
                <a:gd name="connsiteX67" fmla="*/ 1247 w 10251"/>
                <a:gd name="connsiteY67" fmla="*/ 2042 h 10000"/>
                <a:gd name="connsiteX68" fmla="*/ 828 w 10251"/>
                <a:gd name="connsiteY68" fmla="*/ 2463 h 10000"/>
                <a:gd name="connsiteX69" fmla="*/ 516 w 10251"/>
                <a:gd name="connsiteY69" fmla="*/ 2779 h 10000"/>
                <a:gd name="connsiteX70" fmla="*/ 347 w 10251"/>
                <a:gd name="connsiteY70" fmla="*/ 3116 h 10000"/>
                <a:gd name="connsiteX71" fmla="*/ 347 w 10251"/>
                <a:gd name="connsiteY71" fmla="*/ 3116 h 10000"/>
                <a:gd name="connsiteX0" fmla="*/ 347 w 10253"/>
                <a:gd name="connsiteY0" fmla="*/ 3116 h 10000"/>
                <a:gd name="connsiteX1" fmla="*/ 347 w 10253"/>
                <a:gd name="connsiteY1" fmla="*/ 3116 h 10000"/>
                <a:gd name="connsiteX2" fmla="*/ 169 w 10253"/>
                <a:gd name="connsiteY2" fmla="*/ 3684 h 10000"/>
                <a:gd name="connsiteX3" fmla="*/ 71 w 10253"/>
                <a:gd name="connsiteY3" fmla="*/ 4189 h 10000"/>
                <a:gd name="connsiteX4" fmla="*/ 0 w 10253"/>
                <a:gd name="connsiteY4" fmla="*/ 4589 h 10000"/>
                <a:gd name="connsiteX5" fmla="*/ 0 w 10253"/>
                <a:gd name="connsiteY5" fmla="*/ 4842 h 10000"/>
                <a:gd name="connsiteX6" fmla="*/ 36 w 10253"/>
                <a:gd name="connsiteY6" fmla="*/ 5011 h 10000"/>
                <a:gd name="connsiteX7" fmla="*/ 71 w 10253"/>
                <a:gd name="connsiteY7" fmla="*/ 5158 h 10000"/>
                <a:gd name="connsiteX8" fmla="*/ 142 w 10253"/>
                <a:gd name="connsiteY8" fmla="*/ 5326 h 10000"/>
                <a:gd name="connsiteX9" fmla="*/ 347 w 10253"/>
                <a:gd name="connsiteY9" fmla="*/ 5747 h 10000"/>
                <a:gd name="connsiteX10" fmla="*/ 659 w 10253"/>
                <a:gd name="connsiteY10" fmla="*/ 6063 h 10000"/>
                <a:gd name="connsiteX11" fmla="*/ 1113 w 10253"/>
                <a:gd name="connsiteY11" fmla="*/ 6316 h 10000"/>
                <a:gd name="connsiteX12" fmla="*/ 1113 w 10253"/>
                <a:gd name="connsiteY12" fmla="*/ 6316 h 10000"/>
                <a:gd name="connsiteX13" fmla="*/ 1558 w 10253"/>
                <a:gd name="connsiteY13" fmla="*/ 6632 h 10000"/>
                <a:gd name="connsiteX14" fmla="*/ 1906 w 10253"/>
                <a:gd name="connsiteY14" fmla="*/ 6968 h 10000"/>
                <a:gd name="connsiteX15" fmla="*/ 2155 w 10253"/>
                <a:gd name="connsiteY15" fmla="*/ 7305 h 10000"/>
                <a:gd name="connsiteX16" fmla="*/ 2324 w 10253"/>
                <a:gd name="connsiteY16" fmla="*/ 7537 h 10000"/>
                <a:gd name="connsiteX17" fmla="*/ 2395 w 10253"/>
                <a:gd name="connsiteY17" fmla="*/ 7874 h 10000"/>
                <a:gd name="connsiteX18" fmla="*/ 2431 w 10253"/>
                <a:gd name="connsiteY18" fmla="*/ 8189 h 10000"/>
                <a:gd name="connsiteX19" fmla="*/ 2431 w 10253"/>
                <a:gd name="connsiteY19" fmla="*/ 8442 h 10000"/>
                <a:gd name="connsiteX20" fmla="*/ 2395 w 10253"/>
                <a:gd name="connsiteY20" fmla="*/ 8779 h 10000"/>
                <a:gd name="connsiteX21" fmla="*/ 2395 w 10253"/>
                <a:gd name="connsiteY21" fmla="*/ 8779 h 10000"/>
                <a:gd name="connsiteX22" fmla="*/ 2395 w 10253"/>
                <a:gd name="connsiteY22" fmla="*/ 9095 h 10000"/>
                <a:gd name="connsiteX23" fmla="*/ 2467 w 10253"/>
                <a:gd name="connsiteY23" fmla="*/ 9432 h 10000"/>
                <a:gd name="connsiteX24" fmla="*/ 2600 w 10253"/>
                <a:gd name="connsiteY24" fmla="*/ 9684 h 10000"/>
                <a:gd name="connsiteX25" fmla="*/ 2850 w 10253"/>
                <a:gd name="connsiteY25" fmla="*/ 9832 h 10000"/>
                <a:gd name="connsiteX26" fmla="*/ 3224 w 10253"/>
                <a:gd name="connsiteY26" fmla="*/ 10000 h 10000"/>
                <a:gd name="connsiteX27" fmla="*/ 3749 w 10253"/>
                <a:gd name="connsiteY27" fmla="*/ 9916 h 10000"/>
                <a:gd name="connsiteX28" fmla="*/ 4443 w 10253"/>
                <a:gd name="connsiteY28" fmla="*/ 9768 h 10000"/>
                <a:gd name="connsiteX29" fmla="*/ 5307 w 10253"/>
                <a:gd name="connsiteY29" fmla="*/ 9432 h 10000"/>
                <a:gd name="connsiteX30" fmla="*/ 5307 w 10253"/>
                <a:gd name="connsiteY30" fmla="*/ 9432 h 10000"/>
                <a:gd name="connsiteX31" fmla="*/ 5761 w 10253"/>
                <a:gd name="connsiteY31" fmla="*/ 9095 h 10000"/>
                <a:gd name="connsiteX32" fmla="*/ 6180 w 10253"/>
                <a:gd name="connsiteY32" fmla="*/ 8863 h 10000"/>
                <a:gd name="connsiteX33" fmla="*/ 6527 w 10253"/>
                <a:gd name="connsiteY33" fmla="*/ 8526 h 10000"/>
                <a:gd name="connsiteX34" fmla="*/ 6839 w 10253"/>
                <a:gd name="connsiteY34" fmla="*/ 8189 h 10000"/>
                <a:gd name="connsiteX35" fmla="*/ 7115 w 10253"/>
                <a:gd name="connsiteY35" fmla="*/ 7789 h 10000"/>
                <a:gd name="connsiteX36" fmla="*/ 7355 w 10253"/>
                <a:gd name="connsiteY36" fmla="*/ 7453 h 10000"/>
                <a:gd name="connsiteX37" fmla="*/ 7738 w 10253"/>
                <a:gd name="connsiteY37" fmla="*/ 6632 h 10000"/>
                <a:gd name="connsiteX38" fmla="*/ 8014 w 10253"/>
                <a:gd name="connsiteY38" fmla="*/ 5895 h 10000"/>
                <a:gd name="connsiteX39" fmla="*/ 8264 w 10253"/>
                <a:gd name="connsiteY39" fmla="*/ 5158 h 10000"/>
                <a:gd name="connsiteX40" fmla="*/ 8468 w 10253"/>
                <a:gd name="connsiteY40" fmla="*/ 4505 h 10000"/>
                <a:gd name="connsiteX41" fmla="*/ 8673 w 10253"/>
                <a:gd name="connsiteY41" fmla="*/ 4021 h 10000"/>
                <a:gd name="connsiteX42" fmla="*/ 9043 w 10253"/>
                <a:gd name="connsiteY42" fmla="*/ 6926 h 10000"/>
                <a:gd name="connsiteX43" fmla="*/ 9746 w 10253"/>
                <a:gd name="connsiteY43" fmla="*/ 5684 h 10000"/>
                <a:gd name="connsiteX44" fmla="*/ 10248 w 10253"/>
                <a:gd name="connsiteY44" fmla="*/ 2695 h 10000"/>
                <a:gd name="connsiteX45" fmla="*/ 10050 w 10253"/>
                <a:gd name="connsiteY45" fmla="*/ 884 h 10000"/>
                <a:gd name="connsiteX46" fmla="*/ 9929 w 10253"/>
                <a:gd name="connsiteY46" fmla="*/ 1053 h 10000"/>
                <a:gd name="connsiteX47" fmla="*/ 9964 w 10253"/>
                <a:gd name="connsiteY47" fmla="*/ 737 h 10000"/>
                <a:gd name="connsiteX48" fmla="*/ 10000 w 10253"/>
                <a:gd name="connsiteY48" fmla="*/ 568 h 10000"/>
                <a:gd name="connsiteX49" fmla="*/ 9964 w 10253"/>
                <a:gd name="connsiteY49" fmla="*/ 316 h 10000"/>
                <a:gd name="connsiteX50" fmla="*/ 9893 w 10253"/>
                <a:gd name="connsiteY50" fmla="*/ 253 h 10000"/>
                <a:gd name="connsiteX51" fmla="*/ 9786 w 10253"/>
                <a:gd name="connsiteY51" fmla="*/ 84 h 10000"/>
                <a:gd name="connsiteX52" fmla="*/ 9679 w 10253"/>
                <a:gd name="connsiteY52" fmla="*/ 84 h 10000"/>
                <a:gd name="connsiteX53" fmla="*/ 9332 w 10253"/>
                <a:gd name="connsiteY53" fmla="*/ 0 h 10000"/>
                <a:gd name="connsiteX54" fmla="*/ 8923 w 10253"/>
                <a:gd name="connsiteY54" fmla="*/ 84 h 10000"/>
                <a:gd name="connsiteX55" fmla="*/ 7881 w 10253"/>
                <a:gd name="connsiteY55" fmla="*/ 400 h 10000"/>
                <a:gd name="connsiteX56" fmla="*/ 6696 w 10253"/>
                <a:gd name="connsiteY56" fmla="*/ 905 h 10000"/>
                <a:gd name="connsiteX57" fmla="*/ 6109 w 10253"/>
                <a:gd name="connsiteY57" fmla="*/ 1053 h 10000"/>
                <a:gd name="connsiteX58" fmla="*/ 5521 w 10253"/>
                <a:gd name="connsiteY58" fmla="*/ 1221 h 10000"/>
                <a:gd name="connsiteX59" fmla="*/ 4996 w 10253"/>
                <a:gd name="connsiteY59" fmla="*/ 1221 h 10000"/>
                <a:gd name="connsiteX60" fmla="*/ 4550 w 10253"/>
                <a:gd name="connsiteY60" fmla="*/ 1137 h 10000"/>
                <a:gd name="connsiteX61" fmla="*/ 4550 w 10253"/>
                <a:gd name="connsiteY61" fmla="*/ 1137 h 10000"/>
                <a:gd name="connsiteX62" fmla="*/ 4167 w 10253"/>
                <a:gd name="connsiteY62" fmla="*/ 1053 h 10000"/>
                <a:gd name="connsiteX63" fmla="*/ 3785 w 10253"/>
                <a:gd name="connsiteY63" fmla="*/ 989 h 10000"/>
                <a:gd name="connsiteX64" fmla="*/ 3054 w 10253"/>
                <a:gd name="connsiteY64" fmla="*/ 1053 h 10000"/>
                <a:gd name="connsiteX65" fmla="*/ 2395 w 10253"/>
                <a:gd name="connsiteY65" fmla="*/ 1305 h 10000"/>
                <a:gd name="connsiteX66" fmla="*/ 1772 w 10253"/>
                <a:gd name="connsiteY66" fmla="*/ 1642 h 10000"/>
                <a:gd name="connsiteX67" fmla="*/ 1247 w 10253"/>
                <a:gd name="connsiteY67" fmla="*/ 2042 h 10000"/>
                <a:gd name="connsiteX68" fmla="*/ 828 w 10253"/>
                <a:gd name="connsiteY68" fmla="*/ 2463 h 10000"/>
                <a:gd name="connsiteX69" fmla="*/ 516 w 10253"/>
                <a:gd name="connsiteY69" fmla="*/ 2779 h 10000"/>
                <a:gd name="connsiteX70" fmla="*/ 347 w 10253"/>
                <a:gd name="connsiteY70" fmla="*/ 3116 h 10000"/>
                <a:gd name="connsiteX71" fmla="*/ 347 w 10253"/>
                <a:gd name="connsiteY71" fmla="*/ 3116 h 10000"/>
                <a:gd name="connsiteX0" fmla="*/ 347 w 10253"/>
                <a:gd name="connsiteY0" fmla="*/ 5138 h 12022"/>
                <a:gd name="connsiteX1" fmla="*/ 347 w 10253"/>
                <a:gd name="connsiteY1" fmla="*/ 5138 h 12022"/>
                <a:gd name="connsiteX2" fmla="*/ 169 w 10253"/>
                <a:gd name="connsiteY2" fmla="*/ 5706 h 12022"/>
                <a:gd name="connsiteX3" fmla="*/ 71 w 10253"/>
                <a:gd name="connsiteY3" fmla="*/ 6211 h 12022"/>
                <a:gd name="connsiteX4" fmla="*/ 0 w 10253"/>
                <a:gd name="connsiteY4" fmla="*/ 6611 h 12022"/>
                <a:gd name="connsiteX5" fmla="*/ 0 w 10253"/>
                <a:gd name="connsiteY5" fmla="*/ 6864 h 12022"/>
                <a:gd name="connsiteX6" fmla="*/ 36 w 10253"/>
                <a:gd name="connsiteY6" fmla="*/ 7033 h 12022"/>
                <a:gd name="connsiteX7" fmla="*/ 71 w 10253"/>
                <a:gd name="connsiteY7" fmla="*/ 7180 h 12022"/>
                <a:gd name="connsiteX8" fmla="*/ 142 w 10253"/>
                <a:gd name="connsiteY8" fmla="*/ 7348 h 12022"/>
                <a:gd name="connsiteX9" fmla="*/ 347 w 10253"/>
                <a:gd name="connsiteY9" fmla="*/ 7769 h 12022"/>
                <a:gd name="connsiteX10" fmla="*/ 659 w 10253"/>
                <a:gd name="connsiteY10" fmla="*/ 8085 h 12022"/>
                <a:gd name="connsiteX11" fmla="*/ 1113 w 10253"/>
                <a:gd name="connsiteY11" fmla="*/ 8338 h 12022"/>
                <a:gd name="connsiteX12" fmla="*/ 1113 w 10253"/>
                <a:gd name="connsiteY12" fmla="*/ 8338 h 12022"/>
                <a:gd name="connsiteX13" fmla="*/ 1558 w 10253"/>
                <a:gd name="connsiteY13" fmla="*/ 8654 h 12022"/>
                <a:gd name="connsiteX14" fmla="*/ 1906 w 10253"/>
                <a:gd name="connsiteY14" fmla="*/ 8990 h 12022"/>
                <a:gd name="connsiteX15" fmla="*/ 2155 w 10253"/>
                <a:gd name="connsiteY15" fmla="*/ 9327 h 12022"/>
                <a:gd name="connsiteX16" fmla="*/ 2324 w 10253"/>
                <a:gd name="connsiteY16" fmla="*/ 9559 h 12022"/>
                <a:gd name="connsiteX17" fmla="*/ 2395 w 10253"/>
                <a:gd name="connsiteY17" fmla="*/ 9896 h 12022"/>
                <a:gd name="connsiteX18" fmla="*/ 2431 w 10253"/>
                <a:gd name="connsiteY18" fmla="*/ 10211 h 12022"/>
                <a:gd name="connsiteX19" fmla="*/ 2431 w 10253"/>
                <a:gd name="connsiteY19" fmla="*/ 10464 h 12022"/>
                <a:gd name="connsiteX20" fmla="*/ 2395 w 10253"/>
                <a:gd name="connsiteY20" fmla="*/ 10801 h 12022"/>
                <a:gd name="connsiteX21" fmla="*/ 2395 w 10253"/>
                <a:gd name="connsiteY21" fmla="*/ 10801 h 12022"/>
                <a:gd name="connsiteX22" fmla="*/ 2395 w 10253"/>
                <a:gd name="connsiteY22" fmla="*/ 11117 h 12022"/>
                <a:gd name="connsiteX23" fmla="*/ 2467 w 10253"/>
                <a:gd name="connsiteY23" fmla="*/ 11454 h 12022"/>
                <a:gd name="connsiteX24" fmla="*/ 2600 w 10253"/>
                <a:gd name="connsiteY24" fmla="*/ 11706 h 12022"/>
                <a:gd name="connsiteX25" fmla="*/ 2850 w 10253"/>
                <a:gd name="connsiteY25" fmla="*/ 11854 h 12022"/>
                <a:gd name="connsiteX26" fmla="*/ 3224 w 10253"/>
                <a:gd name="connsiteY26" fmla="*/ 12022 h 12022"/>
                <a:gd name="connsiteX27" fmla="*/ 3749 w 10253"/>
                <a:gd name="connsiteY27" fmla="*/ 11938 h 12022"/>
                <a:gd name="connsiteX28" fmla="*/ 4443 w 10253"/>
                <a:gd name="connsiteY28" fmla="*/ 11790 h 12022"/>
                <a:gd name="connsiteX29" fmla="*/ 5307 w 10253"/>
                <a:gd name="connsiteY29" fmla="*/ 11454 h 12022"/>
                <a:gd name="connsiteX30" fmla="*/ 5307 w 10253"/>
                <a:gd name="connsiteY30" fmla="*/ 11454 h 12022"/>
                <a:gd name="connsiteX31" fmla="*/ 5761 w 10253"/>
                <a:gd name="connsiteY31" fmla="*/ 11117 h 12022"/>
                <a:gd name="connsiteX32" fmla="*/ 6180 w 10253"/>
                <a:gd name="connsiteY32" fmla="*/ 10885 h 12022"/>
                <a:gd name="connsiteX33" fmla="*/ 6527 w 10253"/>
                <a:gd name="connsiteY33" fmla="*/ 10548 h 12022"/>
                <a:gd name="connsiteX34" fmla="*/ 6839 w 10253"/>
                <a:gd name="connsiteY34" fmla="*/ 10211 h 12022"/>
                <a:gd name="connsiteX35" fmla="*/ 7115 w 10253"/>
                <a:gd name="connsiteY35" fmla="*/ 9811 h 12022"/>
                <a:gd name="connsiteX36" fmla="*/ 7355 w 10253"/>
                <a:gd name="connsiteY36" fmla="*/ 9475 h 12022"/>
                <a:gd name="connsiteX37" fmla="*/ 7738 w 10253"/>
                <a:gd name="connsiteY37" fmla="*/ 8654 h 12022"/>
                <a:gd name="connsiteX38" fmla="*/ 8014 w 10253"/>
                <a:gd name="connsiteY38" fmla="*/ 7917 h 12022"/>
                <a:gd name="connsiteX39" fmla="*/ 8264 w 10253"/>
                <a:gd name="connsiteY39" fmla="*/ 7180 h 12022"/>
                <a:gd name="connsiteX40" fmla="*/ 8468 w 10253"/>
                <a:gd name="connsiteY40" fmla="*/ 6527 h 12022"/>
                <a:gd name="connsiteX41" fmla="*/ 8673 w 10253"/>
                <a:gd name="connsiteY41" fmla="*/ 6043 h 12022"/>
                <a:gd name="connsiteX42" fmla="*/ 9043 w 10253"/>
                <a:gd name="connsiteY42" fmla="*/ 8948 h 12022"/>
                <a:gd name="connsiteX43" fmla="*/ 9746 w 10253"/>
                <a:gd name="connsiteY43" fmla="*/ 7706 h 12022"/>
                <a:gd name="connsiteX44" fmla="*/ 10248 w 10253"/>
                <a:gd name="connsiteY44" fmla="*/ 4717 h 12022"/>
                <a:gd name="connsiteX45" fmla="*/ 10050 w 10253"/>
                <a:gd name="connsiteY45" fmla="*/ 2906 h 12022"/>
                <a:gd name="connsiteX46" fmla="*/ 9929 w 10253"/>
                <a:gd name="connsiteY46" fmla="*/ 3075 h 12022"/>
                <a:gd name="connsiteX47" fmla="*/ 9964 w 10253"/>
                <a:gd name="connsiteY47" fmla="*/ 2759 h 12022"/>
                <a:gd name="connsiteX48" fmla="*/ 10000 w 10253"/>
                <a:gd name="connsiteY48" fmla="*/ 2590 h 12022"/>
                <a:gd name="connsiteX49" fmla="*/ 9964 w 10253"/>
                <a:gd name="connsiteY49" fmla="*/ 2338 h 12022"/>
                <a:gd name="connsiteX50" fmla="*/ 10235 w 10253"/>
                <a:gd name="connsiteY50" fmla="*/ 1 h 12022"/>
                <a:gd name="connsiteX51" fmla="*/ 9786 w 10253"/>
                <a:gd name="connsiteY51" fmla="*/ 2106 h 12022"/>
                <a:gd name="connsiteX52" fmla="*/ 9679 w 10253"/>
                <a:gd name="connsiteY52" fmla="*/ 2106 h 12022"/>
                <a:gd name="connsiteX53" fmla="*/ 9332 w 10253"/>
                <a:gd name="connsiteY53" fmla="*/ 2022 h 12022"/>
                <a:gd name="connsiteX54" fmla="*/ 8923 w 10253"/>
                <a:gd name="connsiteY54" fmla="*/ 2106 h 12022"/>
                <a:gd name="connsiteX55" fmla="*/ 7881 w 10253"/>
                <a:gd name="connsiteY55" fmla="*/ 2422 h 12022"/>
                <a:gd name="connsiteX56" fmla="*/ 6696 w 10253"/>
                <a:gd name="connsiteY56" fmla="*/ 2927 h 12022"/>
                <a:gd name="connsiteX57" fmla="*/ 6109 w 10253"/>
                <a:gd name="connsiteY57" fmla="*/ 3075 h 12022"/>
                <a:gd name="connsiteX58" fmla="*/ 5521 w 10253"/>
                <a:gd name="connsiteY58" fmla="*/ 3243 h 12022"/>
                <a:gd name="connsiteX59" fmla="*/ 4996 w 10253"/>
                <a:gd name="connsiteY59" fmla="*/ 3243 h 12022"/>
                <a:gd name="connsiteX60" fmla="*/ 4550 w 10253"/>
                <a:gd name="connsiteY60" fmla="*/ 3159 h 12022"/>
                <a:gd name="connsiteX61" fmla="*/ 4550 w 10253"/>
                <a:gd name="connsiteY61" fmla="*/ 3159 h 12022"/>
                <a:gd name="connsiteX62" fmla="*/ 4167 w 10253"/>
                <a:gd name="connsiteY62" fmla="*/ 3075 h 12022"/>
                <a:gd name="connsiteX63" fmla="*/ 3785 w 10253"/>
                <a:gd name="connsiteY63" fmla="*/ 3011 h 12022"/>
                <a:gd name="connsiteX64" fmla="*/ 3054 w 10253"/>
                <a:gd name="connsiteY64" fmla="*/ 3075 h 12022"/>
                <a:gd name="connsiteX65" fmla="*/ 2395 w 10253"/>
                <a:gd name="connsiteY65" fmla="*/ 3327 h 12022"/>
                <a:gd name="connsiteX66" fmla="*/ 1772 w 10253"/>
                <a:gd name="connsiteY66" fmla="*/ 3664 h 12022"/>
                <a:gd name="connsiteX67" fmla="*/ 1247 w 10253"/>
                <a:gd name="connsiteY67" fmla="*/ 4064 h 12022"/>
                <a:gd name="connsiteX68" fmla="*/ 828 w 10253"/>
                <a:gd name="connsiteY68" fmla="*/ 4485 h 12022"/>
                <a:gd name="connsiteX69" fmla="*/ 516 w 10253"/>
                <a:gd name="connsiteY69" fmla="*/ 4801 h 12022"/>
                <a:gd name="connsiteX70" fmla="*/ 347 w 10253"/>
                <a:gd name="connsiteY70" fmla="*/ 5138 h 12022"/>
                <a:gd name="connsiteX71" fmla="*/ 347 w 10253"/>
                <a:gd name="connsiteY71" fmla="*/ 5138 h 12022"/>
                <a:gd name="connsiteX0" fmla="*/ 347 w 10253"/>
                <a:gd name="connsiteY0" fmla="*/ 5138 h 12022"/>
                <a:gd name="connsiteX1" fmla="*/ 347 w 10253"/>
                <a:gd name="connsiteY1" fmla="*/ 5138 h 12022"/>
                <a:gd name="connsiteX2" fmla="*/ 169 w 10253"/>
                <a:gd name="connsiteY2" fmla="*/ 5706 h 12022"/>
                <a:gd name="connsiteX3" fmla="*/ 71 w 10253"/>
                <a:gd name="connsiteY3" fmla="*/ 6211 h 12022"/>
                <a:gd name="connsiteX4" fmla="*/ 0 w 10253"/>
                <a:gd name="connsiteY4" fmla="*/ 6611 h 12022"/>
                <a:gd name="connsiteX5" fmla="*/ 0 w 10253"/>
                <a:gd name="connsiteY5" fmla="*/ 6864 h 12022"/>
                <a:gd name="connsiteX6" fmla="*/ 36 w 10253"/>
                <a:gd name="connsiteY6" fmla="*/ 7033 h 12022"/>
                <a:gd name="connsiteX7" fmla="*/ 71 w 10253"/>
                <a:gd name="connsiteY7" fmla="*/ 7180 h 12022"/>
                <a:gd name="connsiteX8" fmla="*/ 142 w 10253"/>
                <a:gd name="connsiteY8" fmla="*/ 7348 h 12022"/>
                <a:gd name="connsiteX9" fmla="*/ 347 w 10253"/>
                <a:gd name="connsiteY9" fmla="*/ 7769 h 12022"/>
                <a:gd name="connsiteX10" fmla="*/ 659 w 10253"/>
                <a:gd name="connsiteY10" fmla="*/ 8085 h 12022"/>
                <a:gd name="connsiteX11" fmla="*/ 1113 w 10253"/>
                <a:gd name="connsiteY11" fmla="*/ 8338 h 12022"/>
                <a:gd name="connsiteX12" fmla="*/ 1113 w 10253"/>
                <a:gd name="connsiteY12" fmla="*/ 8338 h 12022"/>
                <a:gd name="connsiteX13" fmla="*/ 1558 w 10253"/>
                <a:gd name="connsiteY13" fmla="*/ 8654 h 12022"/>
                <a:gd name="connsiteX14" fmla="*/ 1906 w 10253"/>
                <a:gd name="connsiteY14" fmla="*/ 8990 h 12022"/>
                <a:gd name="connsiteX15" fmla="*/ 2155 w 10253"/>
                <a:gd name="connsiteY15" fmla="*/ 9327 h 12022"/>
                <a:gd name="connsiteX16" fmla="*/ 2324 w 10253"/>
                <a:gd name="connsiteY16" fmla="*/ 9559 h 12022"/>
                <a:gd name="connsiteX17" fmla="*/ 2395 w 10253"/>
                <a:gd name="connsiteY17" fmla="*/ 9896 h 12022"/>
                <a:gd name="connsiteX18" fmla="*/ 2431 w 10253"/>
                <a:gd name="connsiteY18" fmla="*/ 10211 h 12022"/>
                <a:gd name="connsiteX19" fmla="*/ 2431 w 10253"/>
                <a:gd name="connsiteY19" fmla="*/ 10464 h 12022"/>
                <a:gd name="connsiteX20" fmla="*/ 2395 w 10253"/>
                <a:gd name="connsiteY20" fmla="*/ 10801 h 12022"/>
                <a:gd name="connsiteX21" fmla="*/ 2395 w 10253"/>
                <a:gd name="connsiteY21" fmla="*/ 10801 h 12022"/>
                <a:gd name="connsiteX22" fmla="*/ 2395 w 10253"/>
                <a:gd name="connsiteY22" fmla="*/ 11117 h 12022"/>
                <a:gd name="connsiteX23" fmla="*/ 2467 w 10253"/>
                <a:gd name="connsiteY23" fmla="*/ 11454 h 12022"/>
                <a:gd name="connsiteX24" fmla="*/ 2600 w 10253"/>
                <a:gd name="connsiteY24" fmla="*/ 11706 h 12022"/>
                <a:gd name="connsiteX25" fmla="*/ 2850 w 10253"/>
                <a:gd name="connsiteY25" fmla="*/ 11854 h 12022"/>
                <a:gd name="connsiteX26" fmla="*/ 3224 w 10253"/>
                <a:gd name="connsiteY26" fmla="*/ 12022 h 12022"/>
                <a:gd name="connsiteX27" fmla="*/ 3749 w 10253"/>
                <a:gd name="connsiteY27" fmla="*/ 11938 h 12022"/>
                <a:gd name="connsiteX28" fmla="*/ 4443 w 10253"/>
                <a:gd name="connsiteY28" fmla="*/ 11790 h 12022"/>
                <a:gd name="connsiteX29" fmla="*/ 5307 w 10253"/>
                <a:gd name="connsiteY29" fmla="*/ 11454 h 12022"/>
                <a:gd name="connsiteX30" fmla="*/ 5307 w 10253"/>
                <a:gd name="connsiteY30" fmla="*/ 11454 h 12022"/>
                <a:gd name="connsiteX31" fmla="*/ 5761 w 10253"/>
                <a:gd name="connsiteY31" fmla="*/ 11117 h 12022"/>
                <a:gd name="connsiteX32" fmla="*/ 6180 w 10253"/>
                <a:gd name="connsiteY32" fmla="*/ 10885 h 12022"/>
                <a:gd name="connsiteX33" fmla="*/ 6527 w 10253"/>
                <a:gd name="connsiteY33" fmla="*/ 10548 h 12022"/>
                <a:gd name="connsiteX34" fmla="*/ 6839 w 10253"/>
                <a:gd name="connsiteY34" fmla="*/ 10211 h 12022"/>
                <a:gd name="connsiteX35" fmla="*/ 7115 w 10253"/>
                <a:gd name="connsiteY35" fmla="*/ 9811 h 12022"/>
                <a:gd name="connsiteX36" fmla="*/ 7355 w 10253"/>
                <a:gd name="connsiteY36" fmla="*/ 9475 h 12022"/>
                <a:gd name="connsiteX37" fmla="*/ 7738 w 10253"/>
                <a:gd name="connsiteY37" fmla="*/ 8654 h 12022"/>
                <a:gd name="connsiteX38" fmla="*/ 8014 w 10253"/>
                <a:gd name="connsiteY38" fmla="*/ 7917 h 12022"/>
                <a:gd name="connsiteX39" fmla="*/ 8264 w 10253"/>
                <a:gd name="connsiteY39" fmla="*/ 7180 h 12022"/>
                <a:gd name="connsiteX40" fmla="*/ 8468 w 10253"/>
                <a:gd name="connsiteY40" fmla="*/ 6527 h 12022"/>
                <a:gd name="connsiteX41" fmla="*/ 8673 w 10253"/>
                <a:gd name="connsiteY41" fmla="*/ 6043 h 12022"/>
                <a:gd name="connsiteX42" fmla="*/ 9043 w 10253"/>
                <a:gd name="connsiteY42" fmla="*/ 8948 h 12022"/>
                <a:gd name="connsiteX43" fmla="*/ 9746 w 10253"/>
                <a:gd name="connsiteY43" fmla="*/ 7706 h 12022"/>
                <a:gd name="connsiteX44" fmla="*/ 10248 w 10253"/>
                <a:gd name="connsiteY44" fmla="*/ 4717 h 12022"/>
                <a:gd name="connsiteX45" fmla="*/ 10050 w 10253"/>
                <a:gd name="connsiteY45" fmla="*/ 2906 h 12022"/>
                <a:gd name="connsiteX46" fmla="*/ 9929 w 10253"/>
                <a:gd name="connsiteY46" fmla="*/ 3075 h 12022"/>
                <a:gd name="connsiteX47" fmla="*/ 9964 w 10253"/>
                <a:gd name="connsiteY47" fmla="*/ 2759 h 12022"/>
                <a:gd name="connsiteX48" fmla="*/ 10000 w 10253"/>
                <a:gd name="connsiteY48" fmla="*/ 2590 h 12022"/>
                <a:gd name="connsiteX49" fmla="*/ 10121 w 10253"/>
                <a:gd name="connsiteY49" fmla="*/ 1833 h 12022"/>
                <a:gd name="connsiteX50" fmla="*/ 10235 w 10253"/>
                <a:gd name="connsiteY50" fmla="*/ 1 h 12022"/>
                <a:gd name="connsiteX51" fmla="*/ 9786 w 10253"/>
                <a:gd name="connsiteY51" fmla="*/ 2106 h 12022"/>
                <a:gd name="connsiteX52" fmla="*/ 9679 w 10253"/>
                <a:gd name="connsiteY52" fmla="*/ 2106 h 12022"/>
                <a:gd name="connsiteX53" fmla="*/ 9332 w 10253"/>
                <a:gd name="connsiteY53" fmla="*/ 2022 h 12022"/>
                <a:gd name="connsiteX54" fmla="*/ 8923 w 10253"/>
                <a:gd name="connsiteY54" fmla="*/ 2106 h 12022"/>
                <a:gd name="connsiteX55" fmla="*/ 7881 w 10253"/>
                <a:gd name="connsiteY55" fmla="*/ 2422 h 12022"/>
                <a:gd name="connsiteX56" fmla="*/ 6696 w 10253"/>
                <a:gd name="connsiteY56" fmla="*/ 2927 h 12022"/>
                <a:gd name="connsiteX57" fmla="*/ 6109 w 10253"/>
                <a:gd name="connsiteY57" fmla="*/ 3075 h 12022"/>
                <a:gd name="connsiteX58" fmla="*/ 5521 w 10253"/>
                <a:gd name="connsiteY58" fmla="*/ 3243 h 12022"/>
                <a:gd name="connsiteX59" fmla="*/ 4996 w 10253"/>
                <a:gd name="connsiteY59" fmla="*/ 3243 h 12022"/>
                <a:gd name="connsiteX60" fmla="*/ 4550 w 10253"/>
                <a:gd name="connsiteY60" fmla="*/ 3159 h 12022"/>
                <a:gd name="connsiteX61" fmla="*/ 4550 w 10253"/>
                <a:gd name="connsiteY61" fmla="*/ 3159 h 12022"/>
                <a:gd name="connsiteX62" fmla="*/ 4167 w 10253"/>
                <a:gd name="connsiteY62" fmla="*/ 3075 h 12022"/>
                <a:gd name="connsiteX63" fmla="*/ 3785 w 10253"/>
                <a:gd name="connsiteY63" fmla="*/ 3011 h 12022"/>
                <a:gd name="connsiteX64" fmla="*/ 3054 w 10253"/>
                <a:gd name="connsiteY64" fmla="*/ 3075 h 12022"/>
                <a:gd name="connsiteX65" fmla="*/ 2395 w 10253"/>
                <a:gd name="connsiteY65" fmla="*/ 3327 h 12022"/>
                <a:gd name="connsiteX66" fmla="*/ 1772 w 10253"/>
                <a:gd name="connsiteY66" fmla="*/ 3664 h 12022"/>
                <a:gd name="connsiteX67" fmla="*/ 1247 w 10253"/>
                <a:gd name="connsiteY67" fmla="*/ 4064 h 12022"/>
                <a:gd name="connsiteX68" fmla="*/ 828 w 10253"/>
                <a:gd name="connsiteY68" fmla="*/ 4485 h 12022"/>
                <a:gd name="connsiteX69" fmla="*/ 516 w 10253"/>
                <a:gd name="connsiteY69" fmla="*/ 4801 h 12022"/>
                <a:gd name="connsiteX70" fmla="*/ 347 w 10253"/>
                <a:gd name="connsiteY70" fmla="*/ 5138 h 12022"/>
                <a:gd name="connsiteX71" fmla="*/ 347 w 10253"/>
                <a:gd name="connsiteY71" fmla="*/ 5138 h 12022"/>
                <a:gd name="connsiteX0" fmla="*/ 347 w 10321"/>
                <a:gd name="connsiteY0" fmla="*/ 5138 h 12022"/>
                <a:gd name="connsiteX1" fmla="*/ 347 w 10321"/>
                <a:gd name="connsiteY1" fmla="*/ 5138 h 12022"/>
                <a:gd name="connsiteX2" fmla="*/ 169 w 10321"/>
                <a:gd name="connsiteY2" fmla="*/ 5706 h 12022"/>
                <a:gd name="connsiteX3" fmla="*/ 71 w 10321"/>
                <a:gd name="connsiteY3" fmla="*/ 6211 h 12022"/>
                <a:gd name="connsiteX4" fmla="*/ 0 w 10321"/>
                <a:gd name="connsiteY4" fmla="*/ 6611 h 12022"/>
                <a:gd name="connsiteX5" fmla="*/ 0 w 10321"/>
                <a:gd name="connsiteY5" fmla="*/ 6864 h 12022"/>
                <a:gd name="connsiteX6" fmla="*/ 36 w 10321"/>
                <a:gd name="connsiteY6" fmla="*/ 7033 h 12022"/>
                <a:gd name="connsiteX7" fmla="*/ 71 w 10321"/>
                <a:gd name="connsiteY7" fmla="*/ 7180 h 12022"/>
                <a:gd name="connsiteX8" fmla="*/ 142 w 10321"/>
                <a:gd name="connsiteY8" fmla="*/ 7348 h 12022"/>
                <a:gd name="connsiteX9" fmla="*/ 347 w 10321"/>
                <a:gd name="connsiteY9" fmla="*/ 7769 h 12022"/>
                <a:gd name="connsiteX10" fmla="*/ 659 w 10321"/>
                <a:gd name="connsiteY10" fmla="*/ 8085 h 12022"/>
                <a:gd name="connsiteX11" fmla="*/ 1113 w 10321"/>
                <a:gd name="connsiteY11" fmla="*/ 8338 h 12022"/>
                <a:gd name="connsiteX12" fmla="*/ 1113 w 10321"/>
                <a:gd name="connsiteY12" fmla="*/ 8338 h 12022"/>
                <a:gd name="connsiteX13" fmla="*/ 1558 w 10321"/>
                <a:gd name="connsiteY13" fmla="*/ 8654 h 12022"/>
                <a:gd name="connsiteX14" fmla="*/ 1906 w 10321"/>
                <a:gd name="connsiteY14" fmla="*/ 8990 h 12022"/>
                <a:gd name="connsiteX15" fmla="*/ 2155 w 10321"/>
                <a:gd name="connsiteY15" fmla="*/ 9327 h 12022"/>
                <a:gd name="connsiteX16" fmla="*/ 2324 w 10321"/>
                <a:gd name="connsiteY16" fmla="*/ 9559 h 12022"/>
                <a:gd name="connsiteX17" fmla="*/ 2395 w 10321"/>
                <a:gd name="connsiteY17" fmla="*/ 9896 h 12022"/>
                <a:gd name="connsiteX18" fmla="*/ 2431 w 10321"/>
                <a:gd name="connsiteY18" fmla="*/ 10211 h 12022"/>
                <a:gd name="connsiteX19" fmla="*/ 2431 w 10321"/>
                <a:gd name="connsiteY19" fmla="*/ 10464 h 12022"/>
                <a:gd name="connsiteX20" fmla="*/ 2395 w 10321"/>
                <a:gd name="connsiteY20" fmla="*/ 10801 h 12022"/>
                <a:gd name="connsiteX21" fmla="*/ 2395 w 10321"/>
                <a:gd name="connsiteY21" fmla="*/ 10801 h 12022"/>
                <a:gd name="connsiteX22" fmla="*/ 2395 w 10321"/>
                <a:gd name="connsiteY22" fmla="*/ 11117 h 12022"/>
                <a:gd name="connsiteX23" fmla="*/ 2467 w 10321"/>
                <a:gd name="connsiteY23" fmla="*/ 11454 h 12022"/>
                <a:gd name="connsiteX24" fmla="*/ 2600 w 10321"/>
                <a:gd name="connsiteY24" fmla="*/ 11706 h 12022"/>
                <a:gd name="connsiteX25" fmla="*/ 2850 w 10321"/>
                <a:gd name="connsiteY25" fmla="*/ 11854 h 12022"/>
                <a:gd name="connsiteX26" fmla="*/ 3224 w 10321"/>
                <a:gd name="connsiteY26" fmla="*/ 12022 h 12022"/>
                <a:gd name="connsiteX27" fmla="*/ 3749 w 10321"/>
                <a:gd name="connsiteY27" fmla="*/ 11938 h 12022"/>
                <a:gd name="connsiteX28" fmla="*/ 4443 w 10321"/>
                <a:gd name="connsiteY28" fmla="*/ 11790 h 12022"/>
                <a:gd name="connsiteX29" fmla="*/ 5307 w 10321"/>
                <a:gd name="connsiteY29" fmla="*/ 11454 h 12022"/>
                <a:gd name="connsiteX30" fmla="*/ 5307 w 10321"/>
                <a:gd name="connsiteY30" fmla="*/ 11454 h 12022"/>
                <a:gd name="connsiteX31" fmla="*/ 5761 w 10321"/>
                <a:gd name="connsiteY31" fmla="*/ 11117 h 12022"/>
                <a:gd name="connsiteX32" fmla="*/ 6180 w 10321"/>
                <a:gd name="connsiteY32" fmla="*/ 10885 h 12022"/>
                <a:gd name="connsiteX33" fmla="*/ 6527 w 10321"/>
                <a:gd name="connsiteY33" fmla="*/ 10548 h 12022"/>
                <a:gd name="connsiteX34" fmla="*/ 6839 w 10321"/>
                <a:gd name="connsiteY34" fmla="*/ 10211 h 12022"/>
                <a:gd name="connsiteX35" fmla="*/ 7115 w 10321"/>
                <a:gd name="connsiteY35" fmla="*/ 9811 h 12022"/>
                <a:gd name="connsiteX36" fmla="*/ 7355 w 10321"/>
                <a:gd name="connsiteY36" fmla="*/ 9475 h 12022"/>
                <a:gd name="connsiteX37" fmla="*/ 7738 w 10321"/>
                <a:gd name="connsiteY37" fmla="*/ 8654 h 12022"/>
                <a:gd name="connsiteX38" fmla="*/ 8014 w 10321"/>
                <a:gd name="connsiteY38" fmla="*/ 7917 h 12022"/>
                <a:gd name="connsiteX39" fmla="*/ 8264 w 10321"/>
                <a:gd name="connsiteY39" fmla="*/ 7180 h 12022"/>
                <a:gd name="connsiteX40" fmla="*/ 8468 w 10321"/>
                <a:gd name="connsiteY40" fmla="*/ 6527 h 12022"/>
                <a:gd name="connsiteX41" fmla="*/ 8673 w 10321"/>
                <a:gd name="connsiteY41" fmla="*/ 6043 h 12022"/>
                <a:gd name="connsiteX42" fmla="*/ 9043 w 10321"/>
                <a:gd name="connsiteY42" fmla="*/ 8948 h 12022"/>
                <a:gd name="connsiteX43" fmla="*/ 9746 w 10321"/>
                <a:gd name="connsiteY43" fmla="*/ 7706 h 12022"/>
                <a:gd name="connsiteX44" fmla="*/ 10248 w 10321"/>
                <a:gd name="connsiteY44" fmla="*/ 4717 h 12022"/>
                <a:gd name="connsiteX45" fmla="*/ 10320 w 10321"/>
                <a:gd name="connsiteY45" fmla="*/ 2274 h 12022"/>
                <a:gd name="connsiteX46" fmla="*/ 9929 w 10321"/>
                <a:gd name="connsiteY46" fmla="*/ 3075 h 12022"/>
                <a:gd name="connsiteX47" fmla="*/ 9964 w 10321"/>
                <a:gd name="connsiteY47" fmla="*/ 2759 h 12022"/>
                <a:gd name="connsiteX48" fmla="*/ 10000 w 10321"/>
                <a:gd name="connsiteY48" fmla="*/ 2590 h 12022"/>
                <a:gd name="connsiteX49" fmla="*/ 10121 w 10321"/>
                <a:gd name="connsiteY49" fmla="*/ 1833 h 12022"/>
                <a:gd name="connsiteX50" fmla="*/ 10235 w 10321"/>
                <a:gd name="connsiteY50" fmla="*/ 1 h 12022"/>
                <a:gd name="connsiteX51" fmla="*/ 9786 w 10321"/>
                <a:gd name="connsiteY51" fmla="*/ 2106 h 12022"/>
                <a:gd name="connsiteX52" fmla="*/ 9679 w 10321"/>
                <a:gd name="connsiteY52" fmla="*/ 2106 h 12022"/>
                <a:gd name="connsiteX53" fmla="*/ 9332 w 10321"/>
                <a:gd name="connsiteY53" fmla="*/ 2022 h 12022"/>
                <a:gd name="connsiteX54" fmla="*/ 8923 w 10321"/>
                <a:gd name="connsiteY54" fmla="*/ 2106 h 12022"/>
                <a:gd name="connsiteX55" fmla="*/ 7881 w 10321"/>
                <a:gd name="connsiteY55" fmla="*/ 2422 h 12022"/>
                <a:gd name="connsiteX56" fmla="*/ 6696 w 10321"/>
                <a:gd name="connsiteY56" fmla="*/ 2927 h 12022"/>
                <a:gd name="connsiteX57" fmla="*/ 6109 w 10321"/>
                <a:gd name="connsiteY57" fmla="*/ 3075 h 12022"/>
                <a:gd name="connsiteX58" fmla="*/ 5521 w 10321"/>
                <a:gd name="connsiteY58" fmla="*/ 3243 h 12022"/>
                <a:gd name="connsiteX59" fmla="*/ 4996 w 10321"/>
                <a:gd name="connsiteY59" fmla="*/ 3243 h 12022"/>
                <a:gd name="connsiteX60" fmla="*/ 4550 w 10321"/>
                <a:gd name="connsiteY60" fmla="*/ 3159 h 12022"/>
                <a:gd name="connsiteX61" fmla="*/ 4550 w 10321"/>
                <a:gd name="connsiteY61" fmla="*/ 3159 h 12022"/>
                <a:gd name="connsiteX62" fmla="*/ 4167 w 10321"/>
                <a:gd name="connsiteY62" fmla="*/ 3075 h 12022"/>
                <a:gd name="connsiteX63" fmla="*/ 3785 w 10321"/>
                <a:gd name="connsiteY63" fmla="*/ 3011 h 12022"/>
                <a:gd name="connsiteX64" fmla="*/ 3054 w 10321"/>
                <a:gd name="connsiteY64" fmla="*/ 3075 h 12022"/>
                <a:gd name="connsiteX65" fmla="*/ 2395 w 10321"/>
                <a:gd name="connsiteY65" fmla="*/ 3327 h 12022"/>
                <a:gd name="connsiteX66" fmla="*/ 1772 w 10321"/>
                <a:gd name="connsiteY66" fmla="*/ 3664 h 12022"/>
                <a:gd name="connsiteX67" fmla="*/ 1247 w 10321"/>
                <a:gd name="connsiteY67" fmla="*/ 4064 h 12022"/>
                <a:gd name="connsiteX68" fmla="*/ 828 w 10321"/>
                <a:gd name="connsiteY68" fmla="*/ 4485 h 12022"/>
                <a:gd name="connsiteX69" fmla="*/ 516 w 10321"/>
                <a:gd name="connsiteY69" fmla="*/ 4801 h 12022"/>
                <a:gd name="connsiteX70" fmla="*/ 347 w 10321"/>
                <a:gd name="connsiteY70" fmla="*/ 5138 h 12022"/>
                <a:gd name="connsiteX71" fmla="*/ 347 w 10321"/>
                <a:gd name="connsiteY71" fmla="*/ 5138 h 12022"/>
                <a:gd name="connsiteX0" fmla="*/ 347 w 10321"/>
                <a:gd name="connsiteY0" fmla="*/ 4255 h 11139"/>
                <a:gd name="connsiteX1" fmla="*/ 347 w 10321"/>
                <a:gd name="connsiteY1" fmla="*/ 4255 h 11139"/>
                <a:gd name="connsiteX2" fmla="*/ 169 w 10321"/>
                <a:gd name="connsiteY2" fmla="*/ 4823 h 11139"/>
                <a:gd name="connsiteX3" fmla="*/ 71 w 10321"/>
                <a:gd name="connsiteY3" fmla="*/ 5328 h 11139"/>
                <a:gd name="connsiteX4" fmla="*/ 0 w 10321"/>
                <a:gd name="connsiteY4" fmla="*/ 5728 h 11139"/>
                <a:gd name="connsiteX5" fmla="*/ 0 w 10321"/>
                <a:gd name="connsiteY5" fmla="*/ 5981 h 11139"/>
                <a:gd name="connsiteX6" fmla="*/ 36 w 10321"/>
                <a:gd name="connsiteY6" fmla="*/ 6150 h 11139"/>
                <a:gd name="connsiteX7" fmla="*/ 71 w 10321"/>
                <a:gd name="connsiteY7" fmla="*/ 6297 h 11139"/>
                <a:gd name="connsiteX8" fmla="*/ 142 w 10321"/>
                <a:gd name="connsiteY8" fmla="*/ 6465 h 11139"/>
                <a:gd name="connsiteX9" fmla="*/ 347 w 10321"/>
                <a:gd name="connsiteY9" fmla="*/ 6886 h 11139"/>
                <a:gd name="connsiteX10" fmla="*/ 659 w 10321"/>
                <a:gd name="connsiteY10" fmla="*/ 7202 h 11139"/>
                <a:gd name="connsiteX11" fmla="*/ 1113 w 10321"/>
                <a:gd name="connsiteY11" fmla="*/ 7455 h 11139"/>
                <a:gd name="connsiteX12" fmla="*/ 1113 w 10321"/>
                <a:gd name="connsiteY12" fmla="*/ 7455 h 11139"/>
                <a:gd name="connsiteX13" fmla="*/ 1558 w 10321"/>
                <a:gd name="connsiteY13" fmla="*/ 7771 h 11139"/>
                <a:gd name="connsiteX14" fmla="*/ 1906 w 10321"/>
                <a:gd name="connsiteY14" fmla="*/ 8107 h 11139"/>
                <a:gd name="connsiteX15" fmla="*/ 2155 w 10321"/>
                <a:gd name="connsiteY15" fmla="*/ 8444 h 11139"/>
                <a:gd name="connsiteX16" fmla="*/ 2324 w 10321"/>
                <a:gd name="connsiteY16" fmla="*/ 8676 h 11139"/>
                <a:gd name="connsiteX17" fmla="*/ 2395 w 10321"/>
                <a:gd name="connsiteY17" fmla="*/ 9013 h 11139"/>
                <a:gd name="connsiteX18" fmla="*/ 2431 w 10321"/>
                <a:gd name="connsiteY18" fmla="*/ 9328 h 11139"/>
                <a:gd name="connsiteX19" fmla="*/ 2431 w 10321"/>
                <a:gd name="connsiteY19" fmla="*/ 9581 h 11139"/>
                <a:gd name="connsiteX20" fmla="*/ 2395 w 10321"/>
                <a:gd name="connsiteY20" fmla="*/ 9918 h 11139"/>
                <a:gd name="connsiteX21" fmla="*/ 2395 w 10321"/>
                <a:gd name="connsiteY21" fmla="*/ 9918 h 11139"/>
                <a:gd name="connsiteX22" fmla="*/ 2395 w 10321"/>
                <a:gd name="connsiteY22" fmla="*/ 10234 h 11139"/>
                <a:gd name="connsiteX23" fmla="*/ 2467 w 10321"/>
                <a:gd name="connsiteY23" fmla="*/ 10571 h 11139"/>
                <a:gd name="connsiteX24" fmla="*/ 2600 w 10321"/>
                <a:gd name="connsiteY24" fmla="*/ 10823 h 11139"/>
                <a:gd name="connsiteX25" fmla="*/ 2850 w 10321"/>
                <a:gd name="connsiteY25" fmla="*/ 10971 h 11139"/>
                <a:gd name="connsiteX26" fmla="*/ 3224 w 10321"/>
                <a:gd name="connsiteY26" fmla="*/ 11139 h 11139"/>
                <a:gd name="connsiteX27" fmla="*/ 3749 w 10321"/>
                <a:gd name="connsiteY27" fmla="*/ 11055 h 11139"/>
                <a:gd name="connsiteX28" fmla="*/ 4443 w 10321"/>
                <a:gd name="connsiteY28" fmla="*/ 10907 h 11139"/>
                <a:gd name="connsiteX29" fmla="*/ 5307 w 10321"/>
                <a:gd name="connsiteY29" fmla="*/ 10571 h 11139"/>
                <a:gd name="connsiteX30" fmla="*/ 5307 w 10321"/>
                <a:gd name="connsiteY30" fmla="*/ 10571 h 11139"/>
                <a:gd name="connsiteX31" fmla="*/ 5761 w 10321"/>
                <a:gd name="connsiteY31" fmla="*/ 10234 h 11139"/>
                <a:gd name="connsiteX32" fmla="*/ 6180 w 10321"/>
                <a:gd name="connsiteY32" fmla="*/ 10002 h 11139"/>
                <a:gd name="connsiteX33" fmla="*/ 6527 w 10321"/>
                <a:gd name="connsiteY33" fmla="*/ 9665 h 11139"/>
                <a:gd name="connsiteX34" fmla="*/ 6839 w 10321"/>
                <a:gd name="connsiteY34" fmla="*/ 9328 h 11139"/>
                <a:gd name="connsiteX35" fmla="*/ 7115 w 10321"/>
                <a:gd name="connsiteY35" fmla="*/ 8928 h 11139"/>
                <a:gd name="connsiteX36" fmla="*/ 7355 w 10321"/>
                <a:gd name="connsiteY36" fmla="*/ 8592 h 11139"/>
                <a:gd name="connsiteX37" fmla="*/ 7738 w 10321"/>
                <a:gd name="connsiteY37" fmla="*/ 7771 h 11139"/>
                <a:gd name="connsiteX38" fmla="*/ 8014 w 10321"/>
                <a:gd name="connsiteY38" fmla="*/ 7034 h 11139"/>
                <a:gd name="connsiteX39" fmla="*/ 8264 w 10321"/>
                <a:gd name="connsiteY39" fmla="*/ 6297 h 11139"/>
                <a:gd name="connsiteX40" fmla="*/ 8468 w 10321"/>
                <a:gd name="connsiteY40" fmla="*/ 5644 h 11139"/>
                <a:gd name="connsiteX41" fmla="*/ 8673 w 10321"/>
                <a:gd name="connsiteY41" fmla="*/ 5160 h 11139"/>
                <a:gd name="connsiteX42" fmla="*/ 9043 w 10321"/>
                <a:gd name="connsiteY42" fmla="*/ 8065 h 11139"/>
                <a:gd name="connsiteX43" fmla="*/ 9746 w 10321"/>
                <a:gd name="connsiteY43" fmla="*/ 6823 h 11139"/>
                <a:gd name="connsiteX44" fmla="*/ 10248 w 10321"/>
                <a:gd name="connsiteY44" fmla="*/ 3834 h 11139"/>
                <a:gd name="connsiteX45" fmla="*/ 10320 w 10321"/>
                <a:gd name="connsiteY45" fmla="*/ 1391 h 11139"/>
                <a:gd name="connsiteX46" fmla="*/ 9929 w 10321"/>
                <a:gd name="connsiteY46" fmla="*/ 2192 h 11139"/>
                <a:gd name="connsiteX47" fmla="*/ 9964 w 10321"/>
                <a:gd name="connsiteY47" fmla="*/ 1876 h 11139"/>
                <a:gd name="connsiteX48" fmla="*/ 10000 w 10321"/>
                <a:gd name="connsiteY48" fmla="*/ 1707 h 11139"/>
                <a:gd name="connsiteX49" fmla="*/ 10121 w 10321"/>
                <a:gd name="connsiteY49" fmla="*/ 950 h 11139"/>
                <a:gd name="connsiteX50" fmla="*/ 9936 w 10321"/>
                <a:gd name="connsiteY50" fmla="*/ 2 h 11139"/>
                <a:gd name="connsiteX51" fmla="*/ 9786 w 10321"/>
                <a:gd name="connsiteY51" fmla="*/ 1223 h 11139"/>
                <a:gd name="connsiteX52" fmla="*/ 9679 w 10321"/>
                <a:gd name="connsiteY52" fmla="*/ 1223 h 11139"/>
                <a:gd name="connsiteX53" fmla="*/ 9332 w 10321"/>
                <a:gd name="connsiteY53" fmla="*/ 1139 h 11139"/>
                <a:gd name="connsiteX54" fmla="*/ 8923 w 10321"/>
                <a:gd name="connsiteY54" fmla="*/ 1223 h 11139"/>
                <a:gd name="connsiteX55" fmla="*/ 7881 w 10321"/>
                <a:gd name="connsiteY55" fmla="*/ 1539 h 11139"/>
                <a:gd name="connsiteX56" fmla="*/ 6696 w 10321"/>
                <a:gd name="connsiteY56" fmla="*/ 2044 h 11139"/>
                <a:gd name="connsiteX57" fmla="*/ 6109 w 10321"/>
                <a:gd name="connsiteY57" fmla="*/ 2192 h 11139"/>
                <a:gd name="connsiteX58" fmla="*/ 5521 w 10321"/>
                <a:gd name="connsiteY58" fmla="*/ 2360 h 11139"/>
                <a:gd name="connsiteX59" fmla="*/ 4996 w 10321"/>
                <a:gd name="connsiteY59" fmla="*/ 2360 h 11139"/>
                <a:gd name="connsiteX60" fmla="*/ 4550 w 10321"/>
                <a:gd name="connsiteY60" fmla="*/ 2276 h 11139"/>
                <a:gd name="connsiteX61" fmla="*/ 4550 w 10321"/>
                <a:gd name="connsiteY61" fmla="*/ 2276 h 11139"/>
                <a:gd name="connsiteX62" fmla="*/ 4167 w 10321"/>
                <a:gd name="connsiteY62" fmla="*/ 2192 h 11139"/>
                <a:gd name="connsiteX63" fmla="*/ 3785 w 10321"/>
                <a:gd name="connsiteY63" fmla="*/ 2128 h 11139"/>
                <a:gd name="connsiteX64" fmla="*/ 3054 w 10321"/>
                <a:gd name="connsiteY64" fmla="*/ 2192 h 11139"/>
                <a:gd name="connsiteX65" fmla="*/ 2395 w 10321"/>
                <a:gd name="connsiteY65" fmla="*/ 2444 h 11139"/>
                <a:gd name="connsiteX66" fmla="*/ 1772 w 10321"/>
                <a:gd name="connsiteY66" fmla="*/ 2781 h 11139"/>
                <a:gd name="connsiteX67" fmla="*/ 1247 w 10321"/>
                <a:gd name="connsiteY67" fmla="*/ 3181 h 11139"/>
                <a:gd name="connsiteX68" fmla="*/ 828 w 10321"/>
                <a:gd name="connsiteY68" fmla="*/ 3602 h 11139"/>
                <a:gd name="connsiteX69" fmla="*/ 516 w 10321"/>
                <a:gd name="connsiteY69" fmla="*/ 3918 h 11139"/>
                <a:gd name="connsiteX70" fmla="*/ 347 w 10321"/>
                <a:gd name="connsiteY70" fmla="*/ 4255 h 11139"/>
                <a:gd name="connsiteX71" fmla="*/ 347 w 10321"/>
                <a:gd name="connsiteY71" fmla="*/ 4255 h 11139"/>
                <a:gd name="connsiteX0" fmla="*/ 347 w 10321"/>
                <a:gd name="connsiteY0" fmla="*/ 4255 h 11139"/>
                <a:gd name="connsiteX1" fmla="*/ 347 w 10321"/>
                <a:gd name="connsiteY1" fmla="*/ 4255 h 11139"/>
                <a:gd name="connsiteX2" fmla="*/ 169 w 10321"/>
                <a:gd name="connsiteY2" fmla="*/ 4823 h 11139"/>
                <a:gd name="connsiteX3" fmla="*/ 71 w 10321"/>
                <a:gd name="connsiteY3" fmla="*/ 5328 h 11139"/>
                <a:gd name="connsiteX4" fmla="*/ 0 w 10321"/>
                <a:gd name="connsiteY4" fmla="*/ 5728 h 11139"/>
                <a:gd name="connsiteX5" fmla="*/ 0 w 10321"/>
                <a:gd name="connsiteY5" fmla="*/ 5981 h 11139"/>
                <a:gd name="connsiteX6" fmla="*/ 36 w 10321"/>
                <a:gd name="connsiteY6" fmla="*/ 6150 h 11139"/>
                <a:gd name="connsiteX7" fmla="*/ 71 w 10321"/>
                <a:gd name="connsiteY7" fmla="*/ 6297 h 11139"/>
                <a:gd name="connsiteX8" fmla="*/ 142 w 10321"/>
                <a:gd name="connsiteY8" fmla="*/ 6465 h 11139"/>
                <a:gd name="connsiteX9" fmla="*/ 347 w 10321"/>
                <a:gd name="connsiteY9" fmla="*/ 6886 h 11139"/>
                <a:gd name="connsiteX10" fmla="*/ 659 w 10321"/>
                <a:gd name="connsiteY10" fmla="*/ 7202 h 11139"/>
                <a:gd name="connsiteX11" fmla="*/ 1113 w 10321"/>
                <a:gd name="connsiteY11" fmla="*/ 7455 h 11139"/>
                <a:gd name="connsiteX12" fmla="*/ 1113 w 10321"/>
                <a:gd name="connsiteY12" fmla="*/ 7455 h 11139"/>
                <a:gd name="connsiteX13" fmla="*/ 1558 w 10321"/>
                <a:gd name="connsiteY13" fmla="*/ 7771 h 11139"/>
                <a:gd name="connsiteX14" fmla="*/ 1906 w 10321"/>
                <a:gd name="connsiteY14" fmla="*/ 8107 h 11139"/>
                <a:gd name="connsiteX15" fmla="*/ 2155 w 10321"/>
                <a:gd name="connsiteY15" fmla="*/ 8444 h 11139"/>
                <a:gd name="connsiteX16" fmla="*/ 2324 w 10321"/>
                <a:gd name="connsiteY16" fmla="*/ 8676 h 11139"/>
                <a:gd name="connsiteX17" fmla="*/ 2395 w 10321"/>
                <a:gd name="connsiteY17" fmla="*/ 9013 h 11139"/>
                <a:gd name="connsiteX18" fmla="*/ 2431 w 10321"/>
                <a:gd name="connsiteY18" fmla="*/ 9328 h 11139"/>
                <a:gd name="connsiteX19" fmla="*/ 2431 w 10321"/>
                <a:gd name="connsiteY19" fmla="*/ 9581 h 11139"/>
                <a:gd name="connsiteX20" fmla="*/ 2395 w 10321"/>
                <a:gd name="connsiteY20" fmla="*/ 9918 h 11139"/>
                <a:gd name="connsiteX21" fmla="*/ 2395 w 10321"/>
                <a:gd name="connsiteY21" fmla="*/ 9918 h 11139"/>
                <a:gd name="connsiteX22" fmla="*/ 2395 w 10321"/>
                <a:gd name="connsiteY22" fmla="*/ 10234 h 11139"/>
                <a:gd name="connsiteX23" fmla="*/ 2467 w 10321"/>
                <a:gd name="connsiteY23" fmla="*/ 10571 h 11139"/>
                <a:gd name="connsiteX24" fmla="*/ 2600 w 10321"/>
                <a:gd name="connsiteY24" fmla="*/ 10823 h 11139"/>
                <a:gd name="connsiteX25" fmla="*/ 2850 w 10321"/>
                <a:gd name="connsiteY25" fmla="*/ 10971 h 11139"/>
                <a:gd name="connsiteX26" fmla="*/ 3224 w 10321"/>
                <a:gd name="connsiteY26" fmla="*/ 11139 h 11139"/>
                <a:gd name="connsiteX27" fmla="*/ 3749 w 10321"/>
                <a:gd name="connsiteY27" fmla="*/ 11055 h 11139"/>
                <a:gd name="connsiteX28" fmla="*/ 4443 w 10321"/>
                <a:gd name="connsiteY28" fmla="*/ 10907 h 11139"/>
                <a:gd name="connsiteX29" fmla="*/ 5307 w 10321"/>
                <a:gd name="connsiteY29" fmla="*/ 10571 h 11139"/>
                <a:gd name="connsiteX30" fmla="*/ 5307 w 10321"/>
                <a:gd name="connsiteY30" fmla="*/ 10571 h 11139"/>
                <a:gd name="connsiteX31" fmla="*/ 5761 w 10321"/>
                <a:gd name="connsiteY31" fmla="*/ 10234 h 11139"/>
                <a:gd name="connsiteX32" fmla="*/ 6180 w 10321"/>
                <a:gd name="connsiteY32" fmla="*/ 10002 h 11139"/>
                <a:gd name="connsiteX33" fmla="*/ 6527 w 10321"/>
                <a:gd name="connsiteY33" fmla="*/ 9665 h 11139"/>
                <a:gd name="connsiteX34" fmla="*/ 6839 w 10321"/>
                <a:gd name="connsiteY34" fmla="*/ 9328 h 11139"/>
                <a:gd name="connsiteX35" fmla="*/ 7115 w 10321"/>
                <a:gd name="connsiteY35" fmla="*/ 8928 h 11139"/>
                <a:gd name="connsiteX36" fmla="*/ 7355 w 10321"/>
                <a:gd name="connsiteY36" fmla="*/ 8592 h 11139"/>
                <a:gd name="connsiteX37" fmla="*/ 7738 w 10321"/>
                <a:gd name="connsiteY37" fmla="*/ 7771 h 11139"/>
                <a:gd name="connsiteX38" fmla="*/ 8014 w 10321"/>
                <a:gd name="connsiteY38" fmla="*/ 7034 h 11139"/>
                <a:gd name="connsiteX39" fmla="*/ 8264 w 10321"/>
                <a:gd name="connsiteY39" fmla="*/ 6297 h 11139"/>
                <a:gd name="connsiteX40" fmla="*/ 8468 w 10321"/>
                <a:gd name="connsiteY40" fmla="*/ 5644 h 11139"/>
                <a:gd name="connsiteX41" fmla="*/ 8673 w 10321"/>
                <a:gd name="connsiteY41" fmla="*/ 5160 h 11139"/>
                <a:gd name="connsiteX42" fmla="*/ 9043 w 10321"/>
                <a:gd name="connsiteY42" fmla="*/ 8065 h 11139"/>
                <a:gd name="connsiteX43" fmla="*/ 9746 w 10321"/>
                <a:gd name="connsiteY43" fmla="*/ 6823 h 11139"/>
                <a:gd name="connsiteX44" fmla="*/ 10248 w 10321"/>
                <a:gd name="connsiteY44" fmla="*/ 3834 h 11139"/>
                <a:gd name="connsiteX45" fmla="*/ 10320 w 10321"/>
                <a:gd name="connsiteY45" fmla="*/ 1391 h 11139"/>
                <a:gd name="connsiteX46" fmla="*/ 9929 w 10321"/>
                <a:gd name="connsiteY46" fmla="*/ 2192 h 11139"/>
                <a:gd name="connsiteX47" fmla="*/ 9964 w 10321"/>
                <a:gd name="connsiteY47" fmla="*/ 1876 h 11139"/>
                <a:gd name="connsiteX48" fmla="*/ 10157 w 10321"/>
                <a:gd name="connsiteY48" fmla="*/ 191 h 11139"/>
                <a:gd name="connsiteX49" fmla="*/ 10121 w 10321"/>
                <a:gd name="connsiteY49" fmla="*/ 950 h 11139"/>
                <a:gd name="connsiteX50" fmla="*/ 9936 w 10321"/>
                <a:gd name="connsiteY50" fmla="*/ 2 h 11139"/>
                <a:gd name="connsiteX51" fmla="*/ 9786 w 10321"/>
                <a:gd name="connsiteY51" fmla="*/ 1223 h 11139"/>
                <a:gd name="connsiteX52" fmla="*/ 9679 w 10321"/>
                <a:gd name="connsiteY52" fmla="*/ 1223 h 11139"/>
                <a:gd name="connsiteX53" fmla="*/ 9332 w 10321"/>
                <a:gd name="connsiteY53" fmla="*/ 1139 h 11139"/>
                <a:gd name="connsiteX54" fmla="*/ 8923 w 10321"/>
                <a:gd name="connsiteY54" fmla="*/ 1223 h 11139"/>
                <a:gd name="connsiteX55" fmla="*/ 7881 w 10321"/>
                <a:gd name="connsiteY55" fmla="*/ 1539 h 11139"/>
                <a:gd name="connsiteX56" fmla="*/ 6696 w 10321"/>
                <a:gd name="connsiteY56" fmla="*/ 2044 h 11139"/>
                <a:gd name="connsiteX57" fmla="*/ 6109 w 10321"/>
                <a:gd name="connsiteY57" fmla="*/ 2192 h 11139"/>
                <a:gd name="connsiteX58" fmla="*/ 5521 w 10321"/>
                <a:gd name="connsiteY58" fmla="*/ 2360 h 11139"/>
                <a:gd name="connsiteX59" fmla="*/ 4996 w 10321"/>
                <a:gd name="connsiteY59" fmla="*/ 2360 h 11139"/>
                <a:gd name="connsiteX60" fmla="*/ 4550 w 10321"/>
                <a:gd name="connsiteY60" fmla="*/ 2276 h 11139"/>
                <a:gd name="connsiteX61" fmla="*/ 4550 w 10321"/>
                <a:gd name="connsiteY61" fmla="*/ 2276 h 11139"/>
                <a:gd name="connsiteX62" fmla="*/ 4167 w 10321"/>
                <a:gd name="connsiteY62" fmla="*/ 2192 h 11139"/>
                <a:gd name="connsiteX63" fmla="*/ 3785 w 10321"/>
                <a:gd name="connsiteY63" fmla="*/ 2128 h 11139"/>
                <a:gd name="connsiteX64" fmla="*/ 3054 w 10321"/>
                <a:gd name="connsiteY64" fmla="*/ 2192 h 11139"/>
                <a:gd name="connsiteX65" fmla="*/ 2395 w 10321"/>
                <a:gd name="connsiteY65" fmla="*/ 2444 h 11139"/>
                <a:gd name="connsiteX66" fmla="*/ 1772 w 10321"/>
                <a:gd name="connsiteY66" fmla="*/ 2781 h 11139"/>
                <a:gd name="connsiteX67" fmla="*/ 1247 w 10321"/>
                <a:gd name="connsiteY67" fmla="*/ 3181 h 11139"/>
                <a:gd name="connsiteX68" fmla="*/ 828 w 10321"/>
                <a:gd name="connsiteY68" fmla="*/ 3602 h 11139"/>
                <a:gd name="connsiteX69" fmla="*/ 516 w 10321"/>
                <a:gd name="connsiteY69" fmla="*/ 3918 h 11139"/>
                <a:gd name="connsiteX70" fmla="*/ 347 w 10321"/>
                <a:gd name="connsiteY70" fmla="*/ 4255 h 11139"/>
                <a:gd name="connsiteX71" fmla="*/ 347 w 10321"/>
                <a:gd name="connsiteY71" fmla="*/ 4255 h 11139"/>
                <a:gd name="connsiteX0" fmla="*/ 347 w 10321"/>
                <a:gd name="connsiteY0" fmla="*/ 4255 h 11139"/>
                <a:gd name="connsiteX1" fmla="*/ 347 w 10321"/>
                <a:gd name="connsiteY1" fmla="*/ 4255 h 11139"/>
                <a:gd name="connsiteX2" fmla="*/ 169 w 10321"/>
                <a:gd name="connsiteY2" fmla="*/ 4823 h 11139"/>
                <a:gd name="connsiteX3" fmla="*/ 71 w 10321"/>
                <a:gd name="connsiteY3" fmla="*/ 5328 h 11139"/>
                <a:gd name="connsiteX4" fmla="*/ 0 w 10321"/>
                <a:gd name="connsiteY4" fmla="*/ 5728 h 11139"/>
                <a:gd name="connsiteX5" fmla="*/ 0 w 10321"/>
                <a:gd name="connsiteY5" fmla="*/ 5981 h 11139"/>
                <a:gd name="connsiteX6" fmla="*/ 36 w 10321"/>
                <a:gd name="connsiteY6" fmla="*/ 6150 h 11139"/>
                <a:gd name="connsiteX7" fmla="*/ 71 w 10321"/>
                <a:gd name="connsiteY7" fmla="*/ 6297 h 11139"/>
                <a:gd name="connsiteX8" fmla="*/ 142 w 10321"/>
                <a:gd name="connsiteY8" fmla="*/ 6465 h 11139"/>
                <a:gd name="connsiteX9" fmla="*/ 347 w 10321"/>
                <a:gd name="connsiteY9" fmla="*/ 6886 h 11139"/>
                <a:gd name="connsiteX10" fmla="*/ 659 w 10321"/>
                <a:gd name="connsiteY10" fmla="*/ 7202 h 11139"/>
                <a:gd name="connsiteX11" fmla="*/ 1113 w 10321"/>
                <a:gd name="connsiteY11" fmla="*/ 7455 h 11139"/>
                <a:gd name="connsiteX12" fmla="*/ 1113 w 10321"/>
                <a:gd name="connsiteY12" fmla="*/ 7455 h 11139"/>
                <a:gd name="connsiteX13" fmla="*/ 1558 w 10321"/>
                <a:gd name="connsiteY13" fmla="*/ 7771 h 11139"/>
                <a:gd name="connsiteX14" fmla="*/ 1906 w 10321"/>
                <a:gd name="connsiteY14" fmla="*/ 8107 h 11139"/>
                <a:gd name="connsiteX15" fmla="*/ 2155 w 10321"/>
                <a:gd name="connsiteY15" fmla="*/ 8444 h 11139"/>
                <a:gd name="connsiteX16" fmla="*/ 2324 w 10321"/>
                <a:gd name="connsiteY16" fmla="*/ 8676 h 11139"/>
                <a:gd name="connsiteX17" fmla="*/ 2395 w 10321"/>
                <a:gd name="connsiteY17" fmla="*/ 9013 h 11139"/>
                <a:gd name="connsiteX18" fmla="*/ 2431 w 10321"/>
                <a:gd name="connsiteY18" fmla="*/ 9328 h 11139"/>
                <a:gd name="connsiteX19" fmla="*/ 2431 w 10321"/>
                <a:gd name="connsiteY19" fmla="*/ 9581 h 11139"/>
                <a:gd name="connsiteX20" fmla="*/ 2395 w 10321"/>
                <a:gd name="connsiteY20" fmla="*/ 9918 h 11139"/>
                <a:gd name="connsiteX21" fmla="*/ 2395 w 10321"/>
                <a:gd name="connsiteY21" fmla="*/ 9918 h 11139"/>
                <a:gd name="connsiteX22" fmla="*/ 2395 w 10321"/>
                <a:gd name="connsiteY22" fmla="*/ 10234 h 11139"/>
                <a:gd name="connsiteX23" fmla="*/ 2467 w 10321"/>
                <a:gd name="connsiteY23" fmla="*/ 10571 h 11139"/>
                <a:gd name="connsiteX24" fmla="*/ 2600 w 10321"/>
                <a:gd name="connsiteY24" fmla="*/ 10823 h 11139"/>
                <a:gd name="connsiteX25" fmla="*/ 2850 w 10321"/>
                <a:gd name="connsiteY25" fmla="*/ 10971 h 11139"/>
                <a:gd name="connsiteX26" fmla="*/ 3224 w 10321"/>
                <a:gd name="connsiteY26" fmla="*/ 11139 h 11139"/>
                <a:gd name="connsiteX27" fmla="*/ 3749 w 10321"/>
                <a:gd name="connsiteY27" fmla="*/ 11055 h 11139"/>
                <a:gd name="connsiteX28" fmla="*/ 4443 w 10321"/>
                <a:gd name="connsiteY28" fmla="*/ 10907 h 11139"/>
                <a:gd name="connsiteX29" fmla="*/ 5307 w 10321"/>
                <a:gd name="connsiteY29" fmla="*/ 10571 h 11139"/>
                <a:gd name="connsiteX30" fmla="*/ 5307 w 10321"/>
                <a:gd name="connsiteY30" fmla="*/ 10571 h 11139"/>
                <a:gd name="connsiteX31" fmla="*/ 5761 w 10321"/>
                <a:gd name="connsiteY31" fmla="*/ 10234 h 11139"/>
                <a:gd name="connsiteX32" fmla="*/ 6180 w 10321"/>
                <a:gd name="connsiteY32" fmla="*/ 10002 h 11139"/>
                <a:gd name="connsiteX33" fmla="*/ 6527 w 10321"/>
                <a:gd name="connsiteY33" fmla="*/ 9665 h 11139"/>
                <a:gd name="connsiteX34" fmla="*/ 6839 w 10321"/>
                <a:gd name="connsiteY34" fmla="*/ 9328 h 11139"/>
                <a:gd name="connsiteX35" fmla="*/ 7115 w 10321"/>
                <a:gd name="connsiteY35" fmla="*/ 8928 h 11139"/>
                <a:gd name="connsiteX36" fmla="*/ 7355 w 10321"/>
                <a:gd name="connsiteY36" fmla="*/ 8592 h 11139"/>
                <a:gd name="connsiteX37" fmla="*/ 7738 w 10321"/>
                <a:gd name="connsiteY37" fmla="*/ 7771 h 11139"/>
                <a:gd name="connsiteX38" fmla="*/ 8014 w 10321"/>
                <a:gd name="connsiteY38" fmla="*/ 7034 h 11139"/>
                <a:gd name="connsiteX39" fmla="*/ 8264 w 10321"/>
                <a:gd name="connsiteY39" fmla="*/ 6297 h 11139"/>
                <a:gd name="connsiteX40" fmla="*/ 8468 w 10321"/>
                <a:gd name="connsiteY40" fmla="*/ 5644 h 11139"/>
                <a:gd name="connsiteX41" fmla="*/ 8673 w 10321"/>
                <a:gd name="connsiteY41" fmla="*/ 5160 h 11139"/>
                <a:gd name="connsiteX42" fmla="*/ 9043 w 10321"/>
                <a:gd name="connsiteY42" fmla="*/ 8065 h 11139"/>
                <a:gd name="connsiteX43" fmla="*/ 9746 w 10321"/>
                <a:gd name="connsiteY43" fmla="*/ 6823 h 11139"/>
                <a:gd name="connsiteX44" fmla="*/ 10248 w 10321"/>
                <a:gd name="connsiteY44" fmla="*/ 3834 h 11139"/>
                <a:gd name="connsiteX45" fmla="*/ 10320 w 10321"/>
                <a:gd name="connsiteY45" fmla="*/ 1391 h 11139"/>
                <a:gd name="connsiteX46" fmla="*/ 9929 w 10321"/>
                <a:gd name="connsiteY46" fmla="*/ 2192 h 11139"/>
                <a:gd name="connsiteX47" fmla="*/ 10135 w 10321"/>
                <a:gd name="connsiteY47" fmla="*/ 1371 h 11139"/>
                <a:gd name="connsiteX48" fmla="*/ 10157 w 10321"/>
                <a:gd name="connsiteY48" fmla="*/ 191 h 11139"/>
                <a:gd name="connsiteX49" fmla="*/ 10121 w 10321"/>
                <a:gd name="connsiteY49" fmla="*/ 950 h 11139"/>
                <a:gd name="connsiteX50" fmla="*/ 9936 w 10321"/>
                <a:gd name="connsiteY50" fmla="*/ 2 h 11139"/>
                <a:gd name="connsiteX51" fmla="*/ 9786 w 10321"/>
                <a:gd name="connsiteY51" fmla="*/ 1223 h 11139"/>
                <a:gd name="connsiteX52" fmla="*/ 9679 w 10321"/>
                <a:gd name="connsiteY52" fmla="*/ 1223 h 11139"/>
                <a:gd name="connsiteX53" fmla="*/ 9332 w 10321"/>
                <a:gd name="connsiteY53" fmla="*/ 1139 h 11139"/>
                <a:gd name="connsiteX54" fmla="*/ 8923 w 10321"/>
                <a:gd name="connsiteY54" fmla="*/ 1223 h 11139"/>
                <a:gd name="connsiteX55" fmla="*/ 7881 w 10321"/>
                <a:gd name="connsiteY55" fmla="*/ 1539 h 11139"/>
                <a:gd name="connsiteX56" fmla="*/ 6696 w 10321"/>
                <a:gd name="connsiteY56" fmla="*/ 2044 h 11139"/>
                <a:gd name="connsiteX57" fmla="*/ 6109 w 10321"/>
                <a:gd name="connsiteY57" fmla="*/ 2192 h 11139"/>
                <a:gd name="connsiteX58" fmla="*/ 5521 w 10321"/>
                <a:gd name="connsiteY58" fmla="*/ 2360 h 11139"/>
                <a:gd name="connsiteX59" fmla="*/ 4996 w 10321"/>
                <a:gd name="connsiteY59" fmla="*/ 2360 h 11139"/>
                <a:gd name="connsiteX60" fmla="*/ 4550 w 10321"/>
                <a:gd name="connsiteY60" fmla="*/ 2276 h 11139"/>
                <a:gd name="connsiteX61" fmla="*/ 4550 w 10321"/>
                <a:gd name="connsiteY61" fmla="*/ 2276 h 11139"/>
                <a:gd name="connsiteX62" fmla="*/ 4167 w 10321"/>
                <a:gd name="connsiteY62" fmla="*/ 2192 h 11139"/>
                <a:gd name="connsiteX63" fmla="*/ 3785 w 10321"/>
                <a:gd name="connsiteY63" fmla="*/ 2128 h 11139"/>
                <a:gd name="connsiteX64" fmla="*/ 3054 w 10321"/>
                <a:gd name="connsiteY64" fmla="*/ 2192 h 11139"/>
                <a:gd name="connsiteX65" fmla="*/ 2395 w 10321"/>
                <a:gd name="connsiteY65" fmla="*/ 2444 h 11139"/>
                <a:gd name="connsiteX66" fmla="*/ 1772 w 10321"/>
                <a:gd name="connsiteY66" fmla="*/ 2781 h 11139"/>
                <a:gd name="connsiteX67" fmla="*/ 1247 w 10321"/>
                <a:gd name="connsiteY67" fmla="*/ 3181 h 11139"/>
                <a:gd name="connsiteX68" fmla="*/ 828 w 10321"/>
                <a:gd name="connsiteY68" fmla="*/ 3602 h 11139"/>
                <a:gd name="connsiteX69" fmla="*/ 516 w 10321"/>
                <a:gd name="connsiteY69" fmla="*/ 3918 h 11139"/>
                <a:gd name="connsiteX70" fmla="*/ 347 w 10321"/>
                <a:gd name="connsiteY70" fmla="*/ 4255 h 11139"/>
                <a:gd name="connsiteX71" fmla="*/ 347 w 10321"/>
                <a:gd name="connsiteY71" fmla="*/ 4255 h 11139"/>
                <a:gd name="connsiteX0" fmla="*/ 347 w 10323"/>
                <a:gd name="connsiteY0" fmla="*/ 4255 h 11139"/>
                <a:gd name="connsiteX1" fmla="*/ 347 w 10323"/>
                <a:gd name="connsiteY1" fmla="*/ 4255 h 11139"/>
                <a:gd name="connsiteX2" fmla="*/ 169 w 10323"/>
                <a:gd name="connsiteY2" fmla="*/ 4823 h 11139"/>
                <a:gd name="connsiteX3" fmla="*/ 71 w 10323"/>
                <a:gd name="connsiteY3" fmla="*/ 5328 h 11139"/>
                <a:gd name="connsiteX4" fmla="*/ 0 w 10323"/>
                <a:gd name="connsiteY4" fmla="*/ 5728 h 11139"/>
                <a:gd name="connsiteX5" fmla="*/ 0 w 10323"/>
                <a:gd name="connsiteY5" fmla="*/ 5981 h 11139"/>
                <a:gd name="connsiteX6" fmla="*/ 36 w 10323"/>
                <a:gd name="connsiteY6" fmla="*/ 6150 h 11139"/>
                <a:gd name="connsiteX7" fmla="*/ 71 w 10323"/>
                <a:gd name="connsiteY7" fmla="*/ 6297 h 11139"/>
                <a:gd name="connsiteX8" fmla="*/ 142 w 10323"/>
                <a:gd name="connsiteY8" fmla="*/ 6465 h 11139"/>
                <a:gd name="connsiteX9" fmla="*/ 347 w 10323"/>
                <a:gd name="connsiteY9" fmla="*/ 6886 h 11139"/>
                <a:gd name="connsiteX10" fmla="*/ 659 w 10323"/>
                <a:gd name="connsiteY10" fmla="*/ 7202 h 11139"/>
                <a:gd name="connsiteX11" fmla="*/ 1113 w 10323"/>
                <a:gd name="connsiteY11" fmla="*/ 7455 h 11139"/>
                <a:gd name="connsiteX12" fmla="*/ 1113 w 10323"/>
                <a:gd name="connsiteY12" fmla="*/ 7455 h 11139"/>
                <a:gd name="connsiteX13" fmla="*/ 1558 w 10323"/>
                <a:gd name="connsiteY13" fmla="*/ 7771 h 11139"/>
                <a:gd name="connsiteX14" fmla="*/ 1906 w 10323"/>
                <a:gd name="connsiteY14" fmla="*/ 8107 h 11139"/>
                <a:gd name="connsiteX15" fmla="*/ 2155 w 10323"/>
                <a:gd name="connsiteY15" fmla="*/ 8444 h 11139"/>
                <a:gd name="connsiteX16" fmla="*/ 2324 w 10323"/>
                <a:gd name="connsiteY16" fmla="*/ 8676 h 11139"/>
                <a:gd name="connsiteX17" fmla="*/ 2395 w 10323"/>
                <a:gd name="connsiteY17" fmla="*/ 9013 h 11139"/>
                <a:gd name="connsiteX18" fmla="*/ 2431 w 10323"/>
                <a:gd name="connsiteY18" fmla="*/ 9328 h 11139"/>
                <a:gd name="connsiteX19" fmla="*/ 2431 w 10323"/>
                <a:gd name="connsiteY19" fmla="*/ 9581 h 11139"/>
                <a:gd name="connsiteX20" fmla="*/ 2395 w 10323"/>
                <a:gd name="connsiteY20" fmla="*/ 9918 h 11139"/>
                <a:gd name="connsiteX21" fmla="*/ 2395 w 10323"/>
                <a:gd name="connsiteY21" fmla="*/ 9918 h 11139"/>
                <a:gd name="connsiteX22" fmla="*/ 2395 w 10323"/>
                <a:gd name="connsiteY22" fmla="*/ 10234 h 11139"/>
                <a:gd name="connsiteX23" fmla="*/ 2467 w 10323"/>
                <a:gd name="connsiteY23" fmla="*/ 10571 h 11139"/>
                <a:gd name="connsiteX24" fmla="*/ 2600 w 10323"/>
                <a:gd name="connsiteY24" fmla="*/ 10823 h 11139"/>
                <a:gd name="connsiteX25" fmla="*/ 2850 w 10323"/>
                <a:gd name="connsiteY25" fmla="*/ 10971 h 11139"/>
                <a:gd name="connsiteX26" fmla="*/ 3224 w 10323"/>
                <a:gd name="connsiteY26" fmla="*/ 11139 h 11139"/>
                <a:gd name="connsiteX27" fmla="*/ 3749 w 10323"/>
                <a:gd name="connsiteY27" fmla="*/ 11055 h 11139"/>
                <a:gd name="connsiteX28" fmla="*/ 4443 w 10323"/>
                <a:gd name="connsiteY28" fmla="*/ 10907 h 11139"/>
                <a:gd name="connsiteX29" fmla="*/ 5307 w 10323"/>
                <a:gd name="connsiteY29" fmla="*/ 10571 h 11139"/>
                <a:gd name="connsiteX30" fmla="*/ 5307 w 10323"/>
                <a:gd name="connsiteY30" fmla="*/ 10571 h 11139"/>
                <a:gd name="connsiteX31" fmla="*/ 5761 w 10323"/>
                <a:gd name="connsiteY31" fmla="*/ 10234 h 11139"/>
                <a:gd name="connsiteX32" fmla="*/ 6180 w 10323"/>
                <a:gd name="connsiteY32" fmla="*/ 10002 h 11139"/>
                <a:gd name="connsiteX33" fmla="*/ 6527 w 10323"/>
                <a:gd name="connsiteY33" fmla="*/ 9665 h 11139"/>
                <a:gd name="connsiteX34" fmla="*/ 6839 w 10323"/>
                <a:gd name="connsiteY34" fmla="*/ 9328 h 11139"/>
                <a:gd name="connsiteX35" fmla="*/ 7115 w 10323"/>
                <a:gd name="connsiteY35" fmla="*/ 8928 h 11139"/>
                <a:gd name="connsiteX36" fmla="*/ 7355 w 10323"/>
                <a:gd name="connsiteY36" fmla="*/ 8592 h 11139"/>
                <a:gd name="connsiteX37" fmla="*/ 7738 w 10323"/>
                <a:gd name="connsiteY37" fmla="*/ 7771 h 11139"/>
                <a:gd name="connsiteX38" fmla="*/ 8014 w 10323"/>
                <a:gd name="connsiteY38" fmla="*/ 7034 h 11139"/>
                <a:gd name="connsiteX39" fmla="*/ 8264 w 10323"/>
                <a:gd name="connsiteY39" fmla="*/ 6297 h 11139"/>
                <a:gd name="connsiteX40" fmla="*/ 8468 w 10323"/>
                <a:gd name="connsiteY40" fmla="*/ 5644 h 11139"/>
                <a:gd name="connsiteX41" fmla="*/ 8673 w 10323"/>
                <a:gd name="connsiteY41" fmla="*/ 5160 h 11139"/>
                <a:gd name="connsiteX42" fmla="*/ 9043 w 10323"/>
                <a:gd name="connsiteY42" fmla="*/ 8065 h 11139"/>
                <a:gd name="connsiteX43" fmla="*/ 9746 w 10323"/>
                <a:gd name="connsiteY43" fmla="*/ 6823 h 11139"/>
                <a:gd name="connsiteX44" fmla="*/ 10248 w 10323"/>
                <a:gd name="connsiteY44" fmla="*/ 3834 h 11139"/>
                <a:gd name="connsiteX45" fmla="*/ 10320 w 10323"/>
                <a:gd name="connsiteY45" fmla="*/ 1391 h 11139"/>
                <a:gd name="connsiteX46" fmla="*/ 10128 w 10323"/>
                <a:gd name="connsiteY46" fmla="*/ 1813 h 11139"/>
                <a:gd name="connsiteX47" fmla="*/ 10135 w 10323"/>
                <a:gd name="connsiteY47" fmla="*/ 1371 h 11139"/>
                <a:gd name="connsiteX48" fmla="*/ 10157 w 10323"/>
                <a:gd name="connsiteY48" fmla="*/ 191 h 11139"/>
                <a:gd name="connsiteX49" fmla="*/ 10121 w 10323"/>
                <a:gd name="connsiteY49" fmla="*/ 950 h 11139"/>
                <a:gd name="connsiteX50" fmla="*/ 9936 w 10323"/>
                <a:gd name="connsiteY50" fmla="*/ 2 h 11139"/>
                <a:gd name="connsiteX51" fmla="*/ 9786 w 10323"/>
                <a:gd name="connsiteY51" fmla="*/ 1223 h 11139"/>
                <a:gd name="connsiteX52" fmla="*/ 9679 w 10323"/>
                <a:gd name="connsiteY52" fmla="*/ 1223 h 11139"/>
                <a:gd name="connsiteX53" fmla="*/ 9332 w 10323"/>
                <a:gd name="connsiteY53" fmla="*/ 1139 h 11139"/>
                <a:gd name="connsiteX54" fmla="*/ 8923 w 10323"/>
                <a:gd name="connsiteY54" fmla="*/ 1223 h 11139"/>
                <a:gd name="connsiteX55" fmla="*/ 7881 w 10323"/>
                <a:gd name="connsiteY55" fmla="*/ 1539 h 11139"/>
                <a:gd name="connsiteX56" fmla="*/ 6696 w 10323"/>
                <a:gd name="connsiteY56" fmla="*/ 2044 h 11139"/>
                <a:gd name="connsiteX57" fmla="*/ 6109 w 10323"/>
                <a:gd name="connsiteY57" fmla="*/ 2192 h 11139"/>
                <a:gd name="connsiteX58" fmla="*/ 5521 w 10323"/>
                <a:gd name="connsiteY58" fmla="*/ 2360 h 11139"/>
                <a:gd name="connsiteX59" fmla="*/ 4996 w 10323"/>
                <a:gd name="connsiteY59" fmla="*/ 2360 h 11139"/>
                <a:gd name="connsiteX60" fmla="*/ 4550 w 10323"/>
                <a:gd name="connsiteY60" fmla="*/ 2276 h 11139"/>
                <a:gd name="connsiteX61" fmla="*/ 4550 w 10323"/>
                <a:gd name="connsiteY61" fmla="*/ 2276 h 11139"/>
                <a:gd name="connsiteX62" fmla="*/ 4167 w 10323"/>
                <a:gd name="connsiteY62" fmla="*/ 2192 h 11139"/>
                <a:gd name="connsiteX63" fmla="*/ 3785 w 10323"/>
                <a:gd name="connsiteY63" fmla="*/ 2128 h 11139"/>
                <a:gd name="connsiteX64" fmla="*/ 3054 w 10323"/>
                <a:gd name="connsiteY64" fmla="*/ 2192 h 11139"/>
                <a:gd name="connsiteX65" fmla="*/ 2395 w 10323"/>
                <a:gd name="connsiteY65" fmla="*/ 2444 h 11139"/>
                <a:gd name="connsiteX66" fmla="*/ 1772 w 10323"/>
                <a:gd name="connsiteY66" fmla="*/ 2781 h 11139"/>
                <a:gd name="connsiteX67" fmla="*/ 1247 w 10323"/>
                <a:gd name="connsiteY67" fmla="*/ 3181 h 11139"/>
                <a:gd name="connsiteX68" fmla="*/ 828 w 10323"/>
                <a:gd name="connsiteY68" fmla="*/ 3602 h 11139"/>
                <a:gd name="connsiteX69" fmla="*/ 516 w 10323"/>
                <a:gd name="connsiteY69" fmla="*/ 3918 h 11139"/>
                <a:gd name="connsiteX70" fmla="*/ 347 w 10323"/>
                <a:gd name="connsiteY70" fmla="*/ 4255 h 11139"/>
                <a:gd name="connsiteX71" fmla="*/ 347 w 10323"/>
                <a:gd name="connsiteY71" fmla="*/ 4255 h 11139"/>
                <a:gd name="connsiteX0" fmla="*/ 347 w 10323"/>
                <a:gd name="connsiteY0" fmla="*/ 4255 h 11139"/>
                <a:gd name="connsiteX1" fmla="*/ 347 w 10323"/>
                <a:gd name="connsiteY1" fmla="*/ 4255 h 11139"/>
                <a:gd name="connsiteX2" fmla="*/ 169 w 10323"/>
                <a:gd name="connsiteY2" fmla="*/ 4823 h 11139"/>
                <a:gd name="connsiteX3" fmla="*/ 71 w 10323"/>
                <a:gd name="connsiteY3" fmla="*/ 5328 h 11139"/>
                <a:gd name="connsiteX4" fmla="*/ 0 w 10323"/>
                <a:gd name="connsiteY4" fmla="*/ 5728 h 11139"/>
                <a:gd name="connsiteX5" fmla="*/ 0 w 10323"/>
                <a:gd name="connsiteY5" fmla="*/ 5981 h 11139"/>
                <a:gd name="connsiteX6" fmla="*/ 36 w 10323"/>
                <a:gd name="connsiteY6" fmla="*/ 6150 h 11139"/>
                <a:gd name="connsiteX7" fmla="*/ 71 w 10323"/>
                <a:gd name="connsiteY7" fmla="*/ 6297 h 11139"/>
                <a:gd name="connsiteX8" fmla="*/ 142 w 10323"/>
                <a:gd name="connsiteY8" fmla="*/ 6465 h 11139"/>
                <a:gd name="connsiteX9" fmla="*/ 347 w 10323"/>
                <a:gd name="connsiteY9" fmla="*/ 6886 h 11139"/>
                <a:gd name="connsiteX10" fmla="*/ 659 w 10323"/>
                <a:gd name="connsiteY10" fmla="*/ 7202 h 11139"/>
                <a:gd name="connsiteX11" fmla="*/ 1113 w 10323"/>
                <a:gd name="connsiteY11" fmla="*/ 7455 h 11139"/>
                <a:gd name="connsiteX12" fmla="*/ 1113 w 10323"/>
                <a:gd name="connsiteY12" fmla="*/ 7455 h 11139"/>
                <a:gd name="connsiteX13" fmla="*/ 1558 w 10323"/>
                <a:gd name="connsiteY13" fmla="*/ 7771 h 11139"/>
                <a:gd name="connsiteX14" fmla="*/ 1906 w 10323"/>
                <a:gd name="connsiteY14" fmla="*/ 8107 h 11139"/>
                <a:gd name="connsiteX15" fmla="*/ 2155 w 10323"/>
                <a:gd name="connsiteY15" fmla="*/ 8444 h 11139"/>
                <a:gd name="connsiteX16" fmla="*/ 2324 w 10323"/>
                <a:gd name="connsiteY16" fmla="*/ 8676 h 11139"/>
                <a:gd name="connsiteX17" fmla="*/ 2395 w 10323"/>
                <a:gd name="connsiteY17" fmla="*/ 9013 h 11139"/>
                <a:gd name="connsiteX18" fmla="*/ 2431 w 10323"/>
                <a:gd name="connsiteY18" fmla="*/ 9328 h 11139"/>
                <a:gd name="connsiteX19" fmla="*/ 2431 w 10323"/>
                <a:gd name="connsiteY19" fmla="*/ 9581 h 11139"/>
                <a:gd name="connsiteX20" fmla="*/ 2395 w 10323"/>
                <a:gd name="connsiteY20" fmla="*/ 9918 h 11139"/>
                <a:gd name="connsiteX21" fmla="*/ 2395 w 10323"/>
                <a:gd name="connsiteY21" fmla="*/ 9918 h 11139"/>
                <a:gd name="connsiteX22" fmla="*/ 2395 w 10323"/>
                <a:gd name="connsiteY22" fmla="*/ 10234 h 11139"/>
                <a:gd name="connsiteX23" fmla="*/ 2467 w 10323"/>
                <a:gd name="connsiteY23" fmla="*/ 10571 h 11139"/>
                <a:gd name="connsiteX24" fmla="*/ 2600 w 10323"/>
                <a:gd name="connsiteY24" fmla="*/ 10823 h 11139"/>
                <a:gd name="connsiteX25" fmla="*/ 2850 w 10323"/>
                <a:gd name="connsiteY25" fmla="*/ 10971 h 11139"/>
                <a:gd name="connsiteX26" fmla="*/ 3224 w 10323"/>
                <a:gd name="connsiteY26" fmla="*/ 11139 h 11139"/>
                <a:gd name="connsiteX27" fmla="*/ 3749 w 10323"/>
                <a:gd name="connsiteY27" fmla="*/ 11055 h 11139"/>
                <a:gd name="connsiteX28" fmla="*/ 4443 w 10323"/>
                <a:gd name="connsiteY28" fmla="*/ 10907 h 11139"/>
                <a:gd name="connsiteX29" fmla="*/ 5307 w 10323"/>
                <a:gd name="connsiteY29" fmla="*/ 10571 h 11139"/>
                <a:gd name="connsiteX30" fmla="*/ 5307 w 10323"/>
                <a:gd name="connsiteY30" fmla="*/ 10571 h 11139"/>
                <a:gd name="connsiteX31" fmla="*/ 5761 w 10323"/>
                <a:gd name="connsiteY31" fmla="*/ 10234 h 11139"/>
                <a:gd name="connsiteX32" fmla="*/ 6180 w 10323"/>
                <a:gd name="connsiteY32" fmla="*/ 10002 h 11139"/>
                <a:gd name="connsiteX33" fmla="*/ 6527 w 10323"/>
                <a:gd name="connsiteY33" fmla="*/ 9665 h 11139"/>
                <a:gd name="connsiteX34" fmla="*/ 6839 w 10323"/>
                <a:gd name="connsiteY34" fmla="*/ 9328 h 11139"/>
                <a:gd name="connsiteX35" fmla="*/ 7115 w 10323"/>
                <a:gd name="connsiteY35" fmla="*/ 8928 h 11139"/>
                <a:gd name="connsiteX36" fmla="*/ 7355 w 10323"/>
                <a:gd name="connsiteY36" fmla="*/ 8592 h 11139"/>
                <a:gd name="connsiteX37" fmla="*/ 7738 w 10323"/>
                <a:gd name="connsiteY37" fmla="*/ 7771 h 11139"/>
                <a:gd name="connsiteX38" fmla="*/ 8014 w 10323"/>
                <a:gd name="connsiteY38" fmla="*/ 7034 h 11139"/>
                <a:gd name="connsiteX39" fmla="*/ 8264 w 10323"/>
                <a:gd name="connsiteY39" fmla="*/ 6297 h 11139"/>
                <a:gd name="connsiteX40" fmla="*/ 8468 w 10323"/>
                <a:gd name="connsiteY40" fmla="*/ 5644 h 11139"/>
                <a:gd name="connsiteX41" fmla="*/ 8659 w 10323"/>
                <a:gd name="connsiteY41" fmla="*/ 6550 h 11139"/>
                <a:gd name="connsiteX42" fmla="*/ 9043 w 10323"/>
                <a:gd name="connsiteY42" fmla="*/ 8065 h 11139"/>
                <a:gd name="connsiteX43" fmla="*/ 9746 w 10323"/>
                <a:gd name="connsiteY43" fmla="*/ 6823 h 11139"/>
                <a:gd name="connsiteX44" fmla="*/ 10248 w 10323"/>
                <a:gd name="connsiteY44" fmla="*/ 3834 h 11139"/>
                <a:gd name="connsiteX45" fmla="*/ 10320 w 10323"/>
                <a:gd name="connsiteY45" fmla="*/ 1391 h 11139"/>
                <a:gd name="connsiteX46" fmla="*/ 10128 w 10323"/>
                <a:gd name="connsiteY46" fmla="*/ 1813 h 11139"/>
                <a:gd name="connsiteX47" fmla="*/ 10135 w 10323"/>
                <a:gd name="connsiteY47" fmla="*/ 1371 h 11139"/>
                <a:gd name="connsiteX48" fmla="*/ 10157 w 10323"/>
                <a:gd name="connsiteY48" fmla="*/ 191 h 11139"/>
                <a:gd name="connsiteX49" fmla="*/ 10121 w 10323"/>
                <a:gd name="connsiteY49" fmla="*/ 950 h 11139"/>
                <a:gd name="connsiteX50" fmla="*/ 9936 w 10323"/>
                <a:gd name="connsiteY50" fmla="*/ 2 h 11139"/>
                <a:gd name="connsiteX51" fmla="*/ 9786 w 10323"/>
                <a:gd name="connsiteY51" fmla="*/ 1223 h 11139"/>
                <a:gd name="connsiteX52" fmla="*/ 9679 w 10323"/>
                <a:gd name="connsiteY52" fmla="*/ 1223 h 11139"/>
                <a:gd name="connsiteX53" fmla="*/ 9332 w 10323"/>
                <a:gd name="connsiteY53" fmla="*/ 1139 h 11139"/>
                <a:gd name="connsiteX54" fmla="*/ 8923 w 10323"/>
                <a:gd name="connsiteY54" fmla="*/ 1223 h 11139"/>
                <a:gd name="connsiteX55" fmla="*/ 7881 w 10323"/>
                <a:gd name="connsiteY55" fmla="*/ 1539 h 11139"/>
                <a:gd name="connsiteX56" fmla="*/ 6696 w 10323"/>
                <a:gd name="connsiteY56" fmla="*/ 2044 h 11139"/>
                <a:gd name="connsiteX57" fmla="*/ 6109 w 10323"/>
                <a:gd name="connsiteY57" fmla="*/ 2192 h 11139"/>
                <a:gd name="connsiteX58" fmla="*/ 5521 w 10323"/>
                <a:gd name="connsiteY58" fmla="*/ 2360 h 11139"/>
                <a:gd name="connsiteX59" fmla="*/ 4996 w 10323"/>
                <a:gd name="connsiteY59" fmla="*/ 2360 h 11139"/>
                <a:gd name="connsiteX60" fmla="*/ 4550 w 10323"/>
                <a:gd name="connsiteY60" fmla="*/ 2276 h 11139"/>
                <a:gd name="connsiteX61" fmla="*/ 4550 w 10323"/>
                <a:gd name="connsiteY61" fmla="*/ 2276 h 11139"/>
                <a:gd name="connsiteX62" fmla="*/ 4167 w 10323"/>
                <a:gd name="connsiteY62" fmla="*/ 2192 h 11139"/>
                <a:gd name="connsiteX63" fmla="*/ 3785 w 10323"/>
                <a:gd name="connsiteY63" fmla="*/ 2128 h 11139"/>
                <a:gd name="connsiteX64" fmla="*/ 3054 w 10323"/>
                <a:gd name="connsiteY64" fmla="*/ 2192 h 11139"/>
                <a:gd name="connsiteX65" fmla="*/ 2395 w 10323"/>
                <a:gd name="connsiteY65" fmla="*/ 2444 h 11139"/>
                <a:gd name="connsiteX66" fmla="*/ 1772 w 10323"/>
                <a:gd name="connsiteY66" fmla="*/ 2781 h 11139"/>
                <a:gd name="connsiteX67" fmla="*/ 1247 w 10323"/>
                <a:gd name="connsiteY67" fmla="*/ 3181 h 11139"/>
                <a:gd name="connsiteX68" fmla="*/ 828 w 10323"/>
                <a:gd name="connsiteY68" fmla="*/ 3602 h 11139"/>
                <a:gd name="connsiteX69" fmla="*/ 516 w 10323"/>
                <a:gd name="connsiteY69" fmla="*/ 3918 h 11139"/>
                <a:gd name="connsiteX70" fmla="*/ 347 w 10323"/>
                <a:gd name="connsiteY70" fmla="*/ 4255 h 11139"/>
                <a:gd name="connsiteX71" fmla="*/ 347 w 10323"/>
                <a:gd name="connsiteY71" fmla="*/ 4255 h 11139"/>
                <a:gd name="connsiteX0" fmla="*/ 347 w 10323"/>
                <a:gd name="connsiteY0" fmla="*/ 4255 h 11139"/>
                <a:gd name="connsiteX1" fmla="*/ 347 w 10323"/>
                <a:gd name="connsiteY1" fmla="*/ 4255 h 11139"/>
                <a:gd name="connsiteX2" fmla="*/ 169 w 10323"/>
                <a:gd name="connsiteY2" fmla="*/ 4823 h 11139"/>
                <a:gd name="connsiteX3" fmla="*/ 71 w 10323"/>
                <a:gd name="connsiteY3" fmla="*/ 5328 h 11139"/>
                <a:gd name="connsiteX4" fmla="*/ 0 w 10323"/>
                <a:gd name="connsiteY4" fmla="*/ 5728 h 11139"/>
                <a:gd name="connsiteX5" fmla="*/ 0 w 10323"/>
                <a:gd name="connsiteY5" fmla="*/ 5981 h 11139"/>
                <a:gd name="connsiteX6" fmla="*/ 36 w 10323"/>
                <a:gd name="connsiteY6" fmla="*/ 6150 h 11139"/>
                <a:gd name="connsiteX7" fmla="*/ 71 w 10323"/>
                <a:gd name="connsiteY7" fmla="*/ 6297 h 11139"/>
                <a:gd name="connsiteX8" fmla="*/ 142 w 10323"/>
                <a:gd name="connsiteY8" fmla="*/ 6465 h 11139"/>
                <a:gd name="connsiteX9" fmla="*/ 347 w 10323"/>
                <a:gd name="connsiteY9" fmla="*/ 6886 h 11139"/>
                <a:gd name="connsiteX10" fmla="*/ 659 w 10323"/>
                <a:gd name="connsiteY10" fmla="*/ 7202 h 11139"/>
                <a:gd name="connsiteX11" fmla="*/ 1113 w 10323"/>
                <a:gd name="connsiteY11" fmla="*/ 7455 h 11139"/>
                <a:gd name="connsiteX12" fmla="*/ 1113 w 10323"/>
                <a:gd name="connsiteY12" fmla="*/ 7455 h 11139"/>
                <a:gd name="connsiteX13" fmla="*/ 1558 w 10323"/>
                <a:gd name="connsiteY13" fmla="*/ 7771 h 11139"/>
                <a:gd name="connsiteX14" fmla="*/ 1906 w 10323"/>
                <a:gd name="connsiteY14" fmla="*/ 8107 h 11139"/>
                <a:gd name="connsiteX15" fmla="*/ 2155 w 10323"/>
                <a:gd name="connsiteY15" fmla="*/ 8444 h 11139"/>
                <a:gd name="connsiteX16" fmla="*/ 2324 w 10323"/>
                <a:gd name="connsiteY16" fmla="*/ 8676 h 11139"/>
                <a:gd name="connsiteX17" fmla="*/ 2395 w 10323"/>
                <a:gd name="connsiteY17" fmla="*/ 9013 h 11139"/>
                <a:gd name="connsiteX18" fmla="*/ 2431 w 10323"/>
                <a:gd name="connsiteY18" fmla="*/ 9328 h 11139"/>
                <a:gd name="connsiteX19" fmla="*/ 2431 w 10323"/>
                <a:gd name="connsiteY19" fmla="*/ 9581 h 11139"/>
                <a:gd name="connsiteX20" fmla="*/ 2395 w 10323"/>
                <a:gd name="connsiteY20" fmla="*/ 9918 h 11139"/>
                <a:gd name="connsiteX21" fmla="*/ 2395 w 10323"/>
                <a:gd name="connsiteY21" fmla="*/ 9918 h 11139"/>
                <a:gd name="connsiteX22" fmla="*/ 2395 w 10323"/>
                <a:gd name="connsiteY22" fmla="*/ 10234 h 11139"/>
                <a:gd name="connsiteX23" fmla="*/ 2467 w 10323"/>
                <a:gd name="connsiteY23" fmla="*/ 10571 h 11139"/>
                <a:gd name="connsiteX24" fmla="*/ 2600 w 10323"/>
                <a:gd name="connsiteY24" fmla="*/ 10823 h 11139"/>
                <a:gd name="connsiteX25" fmla="*/ 2850 w 10323"/>
                <a:gd name="connsiteY25" fmla="*/ 10971 h 11139"/>
                <a:gd name="connsiteX26" fmla="*/ 3224 w 10323"/>
                <a:gd name="connsiteY26" fmla="*/ 11139 h 11139"/>
                <a:gd name="connsiteX27" fmla="*/ 3749 w 10323"/>
                <a:gd name="connsiteY27" fmla="*/ 11055 h 11139"/>
                <a:gd name="connsiteX28" fmla="*/ 4443 w 10323"/>
                <a:gd name="connsiteY28" fmla="*/ 10907 h 11139"/>
                <a:gd name="connsiteX29" fmla="*/ 5307 w 10323"/>
                <a:gd name="connsiteY29" fmla="*/ 10571 h 11139"/>
                <a:gd name="connsiteX30" fmla="*/ 5307 w 10323"/>
                <a:gd name="connsiteY30" fmla="*/ 10571 h 11139"/>
                <a:gd name="connsiteX31" fmla="*/ 5761 w 10323"/>
                <a:gd name="connsiteY31" fmla="*/ 10234 h 11139"/>
                <a:gd name="connsiteX32" fmla="*/ 6180 w 10323"/>
                <a:gd name="connsiteY32" fmla="*/ 10002 h 11139"/>
                <a:gd name="connsiteX33" fmla="*/ 6527 w 10323"/>
                <a:gd name="connsiteY33" fmla="*/ 9665 h 11139"/>
                <a:gd name="connsiteX34" fmla="*/ 6839 w 10323"/>
                <a:gd name="connsiteY34" fmla="*/ 9328 h 11139"/>
                <a:gd name="connsiteX35" fmla="*/ 7115 w 10323"/>
                <a:gd name="connsiteY35" fmla="*/ 8928 h 11139"/>
                <a:gd name="connsiteX36" fmla="*/ 7355 w 10323"/>
                <a:gd name="connsiteY36" fmla="*/ 8592 h 11139"/>
                <a:gd name="connsiteX37" fmla="*/ 7738 w 10323"/>
                <a:gd name="connsiteY37" fmla="*/ 7771 h 11139"/>
                <a:gd name="connsiteX38" fmla="*/ 8014 w 10323"/>
                <a:gd name="connsiteY38" fmla="*/ 7034 h 11139"/>
                <a:gd name="connsiteX39" fmla="*/ 8264 w 10323"/>
                <a:gd name="connsiteY39" fmla="*/ 6297 h 11139"/>
                <a:gd name="connsiteX40" fmla="*/ 8383 w 10323"/>
                <a:gd name="connsiteY40" fmla="*/ 7286 h 11139"/>
                <a:gd name="connsiteX41" fmla="*/ 8659 w 10323"/>
                <a:gd name="connsiteY41" fmla="*/ 6550 h 11139"/>
                <a:gd name="connsiteX42" fmla="*/ 9043 w 10323"/>
                <a:gd name="connsiteY42" fmla="*/ 8065 h 11139"/>
                <a:gd name="connsiteX43" fmla="*/ 9746 w 10323"/>
                <a:gd name="connsiteY43" fmla="*/ 6823 h 11139"/>
                <a:gd name="connsiteX44" fmla="*/ 10248 w 10323"/>
                <a:gd name="connsiteY44" fmla="*/ 3834 h 11139"/>
                <a:gd name="connsiteX45" fmla="*/ 10320 w 10323"/>
                <a:gd name="connsiteY45" fmla="*/ 1391 h 11139"/>
                <a:gd name="connsiteX46" fmla="*/ 10128 w 10323"/>
                <a:gd name="connsiteY46" fmla="*/ 1813 h 11139"/>
                <a:gd name="connsiteX47" fmla="*/ 10135 w 10323"/>
                <a:gd name="connsiteY47" fmla="*/ 1371 h 11139"/>
                <a:gd name="connsiteX48" fmla="*/ 10157 w 10323"/>
                <a:gd name="connsiteY48" fmla="*/ 191 h 11139"/>
                <a:gd name="connsiteX49" fmla="*/ 10121 w 10323"/>
                <a:gd name="connsiteY49" fmla="*/ 950 h 11139"/>
                <a:gd name="connsiteX50" fmla="*/ 9936 w 10323"/>
                <a:gd name="connsiteY50" fmla="*/ 2 h 11139"/>
                <a:gd name="connsiteX51" fmla="*/ 9786 w 10323"/>
                <a:gd name="connsiteY51" fmla="*/ 1223 h 11139"/>
                <a:gd name="connsiteX52" fmla="*/ 9679 w 10323"/>
                <a:gd name="connsiteY52" fmla="*/ 1223 h 11139"/>
                <a:gd name="connsiteX53" fmla="*/ 9332 w 10323"/>
                <a:gd name="connsiteY53" fmla="*/ 1139 h 11139"/>
                <a:gd name="connsiteX54" fmla="*/ 8923 w 10323"/>
                <a:gd name="connsiteY54" fmla="*/ 1223 h 11139"/>
                <a:gd name="connsiteX55" fmla="*/ 7881 w 10323"/>
                <a:gd name="connsiteY55" fmla="*/ 1539 h 11139"/>
                <a:gd name="connsiteX56" fmla="*/ 6696 w 10323"/>
                <a:gd name="connsiteY56" fmla="*/ 2044 h 11139"/>
                <a:gd name="connsiteX57" fmla="*/ 6109 w 10323"/>
                <a:gd name="connsiteY57" fmla="*/ 2192 h 11139"/>
                <a:gd name="connsiteX58" fmla="*/ 5521 w 10323"/>
                <a:gd name="connsiteY58" fmla="*/ 2360 h 11139"/>
                <a:gd name="connsiteX59" fmla="*/ 4996 w 10323"/>
                <a:gd name="connsiteY59" fmla="*/ 2360 h 11139"/>
                <a:gd name="connsiteX60" fmla="*/ 4550 w 10323"/>
                <a:gd name="connsiteY60" fmla="*/ 2276 h 11139"/>
                <a:gd name="connsiteX61" fmla="*/ 4550 w 10323"/>
                <a:gd name="connsiteY61" fmla="*/ 2276 h 11139"/>
                <a:gd name="connsiteX62" fmla="*/ 4167 w 10323"/>
                <a:gd name="connsiteY62" fmla="*/ 2192 h 11139"/>
                <a:gd name="connsiteX63" fmla="*/ 3785 w 10323"/>
                <a:gd name="connsiteY63" fmla="*/ 2128 h 11139"/>
                <a:gd name="connsiteX64" fmla="*/ 3054 w 10323"/>
                <a:gd name="connsiteY64" fmla="*/ 2192 h 11139"/>
                <a:gd name="connsiteX65" fmla="*/ 2395 w 10323"/>
                <a:gd name="connsiteY65" fmla="*/ 2444 h 11139"/>
                <a:gd name="connsiteX66" fmla="*/ 1772 w 10323"/>
                <a:gd name="connsiteY66" fmla="*/ 2781 h 11139"/>
                <a:gd name="connsiteX67" fmla="*/ 1247 w 10323"/>
                <a:gd name="connsiteY67" fmla="*/ 3181 h 11139"/>
                <a:gd name="connsiteX68" fmla="*/ 828 w 10323"/>
                <a:gd name="connsiteY68" fmla="*/ 3602 h 11139"/>
                <a:gd name="connsiteX69" fmla="*/ 516 w 10323"/>
                <a:gd name="connsiteY69" fmla="*/ 3918 h 11139"/>
                <a:gd name="connsiteX70" fmla="*/ 347 w 10323"/>
                <a:gd name="connsiteY70" fmla="*/ 4255 h 11139"/>
                <a:gd name="connsiteX71" fmla="*/ 347 w 10323"/>
                <a:gd name="connsiteY71" fmla="*/ 4255 h 11139"/>
                <a:gd name="connsiteX0" fmla="*/ 1087 w 11063"/>
                <a:gd name="connsiteY0" fmla="*/ 4255 h 11139"/>
                <a:gd name="connsiteX1" fmla="*/ 1087 w 11063"/>
                <a:gd name="connsiteY1" fmla="*/ 4255 h 11139"/>
                <a:gd name="connsiteX2" fmla="*/ 909 w 11063"/>
                <a:gd name="connsiteY2" fmla="*/ 4823 h 11139"/>
                <a:gd name="connsiteX3" fmla="*/ 811 w 11063"/>
                <a:gd name="connsiteY3" fmla="*/ 5328 h 11139"/>
                <a:gd name="connsiteX4" fmla="*/ 740 w 11063"/>
                <a:gd name="connsiteY4" fmla="*/ 5728 h 11139"/>
                <a:gd name="connsiteX5" fmla="*/ 740 w 11063"/>
                <a:gd name="connsiteY5" fmla="*/ 5981 h 11139"/>
                <a:gd name="connsiteX6" fmla="*/ 776 w 11063"/>
                <a:gd name="connsiteY6" fmla="*/ 6150 h 11139"/>
                <a:gd name="connsiteX7" fmla="*/ 0 w 11063"/>
                <a:gd name="connsiteY7" fmla="*/ 11098 h 11139"/>
                <a:gd name="connsiteX8" fmla="*/ 882 w 11063"/>
                <a:gd name="connsiteY8" fmla="*/ 6465 h 11139"/>
                <a:gd name="connsiteX9" fmla="*/ 1087 w 11063"/>
                <a:gd name="connsiteY9" fmla="*/ 6886 h 11139"/>
                <a:gd name="connsiteX10" fmla="*/ 1399 w 11063"/>
                <a:gd name="connsiteY10" fmla="*/ 7202 h 11139"/>
                <a:gd name="connsiteX11" fmla="*/ 1853 w 11063"/>
                <a:gd name="connsiteY11" fmla="*/ 7455 h 11139"/>
                <a:gd name="connsiteX12" fmla="*/ 1853 w 11063"/>
                <a:gd name="connsiteY12" fmla="*/ 7455 h 11139"/>
                <a:gd name="connsiteX13" fmla="*/ 2298 w 11063"/>
                <a:gd name="connsiteY13" fmla="*/ 7771 h 11139"/>
                <a:gd name="connsiteX14" fmla="*/ 2646 w 11063"/>
                <a:gd name="connsiteY14" fmla="*/ 8107 h 11139"/>
                <a:gd name="connsiteX15" fmla="*/ 2895 w 11063"/>
                <a:gd name="connsiteY15" fmla="*/ 8444 h 11139"/>
                <a:gd name="connsiteX16" fmla="*/ 3064 w 11063"/>
                <a:gd name="connsiteY16" fmla="*/ 8676 h 11139"/>
                <a:gd name="connsiteX17" fmla="*/ 3135 w 11063"/>
                <a:gd name="connsiteY17" fmla="*/ 9013 h 11139"/>
                <a:gd name="connsiteX18" fmla="*/ 3171 w 11063"/>
                <a:gd name="connsiteY18" fmla="*/ 9328 h 11139"/>
                <a:gd name="connsiteX19" fmla="*/ 3171 w 11063"/>
                <a:gd name="connsiteY19" fmla="*/ 9581 h 11139"/>
                <a:gd name="connsiteX20" fmla="*/ 3135 w 11063"/>
                <a:gd name="connsiteY20" fmla="*/ 9918 h 11139"/>
                <a:gd name="connsiteX21" fmla="*/ 3135 w 11063"/>
                <a:gd name="connsiteY21" fmla="*/ 9918 h 11139"/>
                <a:gd name="connsiteX22" fmla="*/ 3135 w 11063"/>
                <a:gd name="connsiteY22" fmla="*/ 10234 h 11139"/>
                <a:gd name="connsiteX23" fmla="*/ 3207 w 11063"/>
                <a:gd name="connsiteY23" fmla="*/ 10571 h 11139"/>
                <a:gd name="connsiteX24" fmla="*/ 3340 w 11063"/>
                <a:gd name="connsiteY24" fmla="*/ 10823 h 11139"/>
                <a:gd name="connsiteX25" fmla="*/ 3590 w 11063"/>
                <a:gd name="connsiteY25" fmla="*/ 10971 h 11139"/>
                <a:gd name="connsiteX26" fmla="*/ 3964 w 11063"/>
                <a:gd name="connsiteY26" fmla="*/ 11139 h 11139"/>
                <a:gd name="connsiteX27" fmla="*/ 4489 w 11063"/>
                <a:gd name="connsiteY27" fmla="*/ 11055 h 11139"/>
                <a:gd name="connsiteX28" fmla="*/ 5183 w 11063"/>
                <a:gd name="connsiteY28" fmla="*/ 10907 h 11139"/>
                <a:gd name="connsiteX29" fmla="*/ 6047 w 11063"/>
                <a:gd name="connsiteY29" fmla="*/ 10571 h 11139"/>
                <a:gd name="connsiteX30" fmla="*/ 6047 w 11063"/>
                <a:gd name="connsiteY30" fmla="*/ 10571 h 11139"/>
                <a:gd name="connsiteX31" fmla="*/ 6501 w 11063"/>
                <a:gd name="connsiteY31" fmla="*/ 10234 h 11139"/>
                <a:gd name="connsiteX32" fmla="*/ 6920 w 11063"/>
                <a:gd name="connsiteY32" fmla="*/ 10002 h 11139"/>
                <a:gd name="connsiteX33" fmla="*/ 7267 w 11063"/>
                <a:gd name="connsiteY33" fmla="*/ 9665 h 11139"/>
                <a:gd name="connsiteX34" fmla="*/ 7579 w 11063"/>
                <a:gd name="connsiteY34" fmla="*/ 9328 h 11139"/>
                <a:gd name="connsiteX35" fmla="*/ 7855 w 11063"/>
                <a:gd name="connsiteY35" fmla="*/ 8928 h 11139"/>
                <a:gd name="connsiteX36" fmla="*/ 8095 w 11063"/>
                <a:gd name="connsiteY36" fmla="*/ 8592 h 11139"/>
                <a:gd name="connsiteX37" fmla="*/ 8478 w 11063"/>
                <a:gd name="connsiteY37" fmla="*/ 7771 h 11139"/>
                <a:gd name="connsiteX38" fmla="*/ 8754 w 11063"/>
                <a:gd name="connsiteY38" fmla="*/ 7034 h 11139"/>
                <a:gd name="connsiteX39" fmla="*/ 9004 w 11063"/>
                <a:gd name="connsiteY39" fmla="*/ 6297 h 11139"/>
                <a:gd name="connsiteX40" fmla="*/ 9123 w 11063"/>
                <a:gd name="connsiteY40" fmla="*/ 7286 h 11139"/>
                <a:gd name="connsiteX41" fmla="*/ 9399 w 11063"/>
                <a:gd name="connsiteY41" fmla="*/ 6550 h 11139"/>
                <a:gd name="connsiteX42" fmla="*/ 9783 w 11063"/>
                <a:gd name="connsiteY42" fmla="*/ 8065 h 11139"/>
                <a:gd name="connsiteX43" fmla="*/ 10486 w 11063"/>
                <a:gd name="connsiteY43" fmla="*/ 6823 h 11139"/>
                <a:gd name="connsiteX44" fmla="*/ 10988 w 11063"/>
                <a:gd name="connsiteY44" fmla="*/ 3834 h 11139"/>
                <a:gd name="connsiteX45" fmla="*/ 11060 w 11063"/>
                <a:gd name="connsiteY45" fmla="*/ 1391 h 11139"/>
                <a:gd name="connsiteX46" fmla="*/ 10868 w 11063"/>
                <a:gd name="connsiteY46" fmla="*/ 1813 h 11139"/>
                <a:gd name="connsiteX47" fmla="*/ 10875 w 11063"/>
                <a:gd name="connsiteY47" fmla="*/ 1371 h 11139"/>
                <a:gd name="connsiteX48" fmla="*/ 10897 w 11063"/>
                <a:gd name="connsiteY48" fmla="*/ 191 h 11139"/>
                <a:gd name="connsiteX49" fmla="*/ 10861 w 11063"/>
                <a:gd name="connsiteY49" fmla="*/ 950 h 11139"/>
                <a:gd name="connsiteX50" fmla="*/ 10676 w 11063"/>
                <a:gd name="connsiteY50" fmla="*/ 2 h 11139"/>
                <a:gd name="connsiteX51" fmla="*/ 10526 w 11063"/>
                <a:gd name="connsiteY51" fmla="*/ 1223 h 11139"/>
                <a:gd name="connsiteX52" fmla="*/ 10419 w 11063"/>
                <a:gd name="connsiteY52" fmla="*/ 1223 h 11139"/>
                <a:gd name="connsiteX53" fmla="*/ 10072 w 11063"/>
                <a:gd name="connsiteY53" fmla="*/ 1139 h 11139"/>
                <a:gd name="connsiteX54" fmla="*/ 9663 w 11063"/>
                <a:gd name="connsiteY54" fmla="*/ 1223 h 11139"/>
                <a:gd name="connsiteX55" fmla="*/ 8621 w 11063"/>
                <a:gd name="connsiteY55" fmla="*/ 1539 h 11139"/>
                <a:gd name="connsiteX56" fmla="*/ 7436 w 11063"/>
                <a:gd name="connsiteY56" fmla="*/ 2044 h 11139"/>
                <a:gd name="connsiteX57" fmla="*/ 6849 w 11063"/>
                <a:gd name="connsiteY57" fmla="*/ 2192 h 11139"/>
                <a:gd name="connsiteX58" fmla="*/ 6261 w 11063"/>
                <a:gd name="connsiteY58" fmla="*/ 2360 h 11139"/>
                <a:gd name="connsiteX59" fmla="*/ 5736 w 11063"/>
                <a:gd name="connsiteY59" fmla="*/ 2360 h 11139"/>
                <a:gd name="connsiteX60" fmla="*/ 5290 w 11063"/>
                <a:gd name="connsiteY60" fmla="*/ 2276 h 11139"/>
                <a:gd name="connsiteX61" fmla="*/ 5290 w 11063"/>
                <a:gd name="connsiteY61" fmla="*/ 2276 h 11139"/>
                <a:gd name="connsiteX62" fmla="*/ 4907 w 11063"/>
                <a:gd name="connsiteY62" fmla="*/ 2192 h 11139"/>
                <a:gd name="connsiteX63" fmla="*/ 4525 w 11063"/>
                <a:gd name="connsiteY63" fmla="*/ 2128 h 11139"/>
                <a:gd name="connsiteX64" fmla="*/ 3794 w 11063"/>
                <a:gd name="connsiteY64" fmla="*/ 2192 h 11139"/>
                <a:gd name="connsiteX65" fmla="*/ 3135 w 11063"/>
                <a:gd name="connsiteY65" fmla="*/ 2444 h 11139"/>
                <a:gd name="connsiteX66" fmla="*/ 2512 w 11063"/>
                <a:gd name="connsiteY66" fmla="*/ 2781 h 11139"/>
                <a:gd name="connsiteX67" fmla="*/ 1987 w 11063"/>
                <a:gd name="connsiteY67" fmla="*/ 3181 h 11139"/>
                <a:gd name="connsiteX68" fmla="*/ 1568 w 11063"/>
                <a:gd name="connsiteY68" fmla="*/ 3602 h 11139"/>
                <a:gd name="connsiteX69" fmla="*/ 1256 w 11063"/>
                <a:gd name="connsiteY69" fmla="*/ 3918 h 11139"/>
                <a:gd name="connsiteX70" fmla="*/ 1087 w 11063"/>
                <a:gd name="connsiteY70" fmla="*/ 4255 h 11139"/>
                <a:gd name="connsiteX71" fmla="*/ 1087 w 11063"/>
                <a:gd name="connsiteY71" fmla="*/ 4255 h 11139"/>
                <a:gd name="connsiteX0" fmla="*/ 1421 w 11397"/>
                <a:gd name="connsiteY0" fmla="*/ 4255 h 11139"/>
                <a:gd name="connsiteX1" fmla="*/ 1421 w 11397"/>
                <a:gd name="connsiteY1" fmla="*/ 4255 h 11139"/>
                <a:gd name="connsiteX2" fmla="*/ 1243 w 11397"/>
                <a:gd name="connsiteY2" fmla="*/ 4823 h 11139"/>
                <a:gd name="connsiteX3" fmla="*/ 1145 w 11397"/>
                <a:gd name="connsiteY3" fmla="*/ 5328 h 11139"/>
                <a:gd name="connsiteX4" fmla="*/ 1074 w 11397"/>
                <a:gd name="connsiteY4" fmla="*/ 5728 h 11139"/>
                <a:gd name="connsiteX5" fmla="*/ 1074 w 11397"/>
                <a:gd name="connsiteY5" fmla="*/ 5981 h 11139"/>
                <a:gd name="connsiteX6" fmla="*/ 0 w 11397"/>
                <a:gd name="connsiteY6" fmla="*/ 6782 h 11139"/>
                <a:gd name="connsiteX7" fmla="*/ 334 w 11397"/>
                <a:gd name="connsiteY7" fmla="*/ 11098 h 11139"/>
                <a:gd name="connsiteX8" fmla="*/ 1216 w 11397"/>
                <a:gd name="connsiteY8" fmla="*/ 6465 h 11139"/>
                <a:gd name="connsiteX9" fmla="*/ 1421 w 11397"/>
                <a:gd name="connsiteY9" fmla="*/ 6886 h 11139"/>
                <a:gd name="connsiteX10" fmla="*/ 1733 w 11397"/>
                <a:gd name="connsiteY10" fmla="*/ 7202 h 11139"/>
                <a:gd name="connsiteX11" fmla="*/ 2187 w 11397"/>
                <a:gd name="connsiteY11" fmla="*/ 7455 h 11139"/>
                <a:gd name="connsiteX12" fmla="*/ 2187 w 11397"/>
                <a:gd name="connsiteY12" fmla="*/ 7455 h 11139"/>
                <a:gd name="connsiteX13" fmla="*/ 2632 w 11397"/>
                <a:gd name="connsiteY13" fmla="*/ 7771 h 11139"/>
                <a:gd name="connsiteX14" fmla="*/ 2980 w 11397"/>
                <a:gd name="connsiteY14" fmla="*/ 8107 h 11139"/>
                <a:gd name="connsiteX15" fmla="*/ 3229 w 11397"/>
                <a:gd name="connsiteY15" fmla="*/ 8444 h 11139"/>
                <a:gd name="connsiteX16" fmla="*/ 3398 w 11397"/>
                <a:gd name="connsiteY16" fmla="*/ 8676 h 11139"/>
                <a:gd name="connsiteX17" fmla="*/ 3469 w 11397"/>
                <a:gd name="connsiteY17" fmla="*/ 9013 h 11139"/>
                <a:gd name="connsiteX18" fmla="*/ 3505 w 11397"/>
                <a:gd name="connsiteY18" fmla="*/ 9328 h 11139"/>
                <a:gd name="connsiteX19" fmla="*/ 3505 w 11397"/>
                <a:gd name="connsiteY19" fmla="*/ 9581 h 11139"/>
                <a:gd name="connsiteX20" fmla="*/ 3469 w 11397"/>
                <a:gd name="connsiteY20" fmla="*/ 9918 h 11139"/>
                <a:gd name="connsiteX21" fmla="*/ 3469 w 11397"/>
                <a:gd name="connsiteY21" fmla="*/ 9918 h 11139"/>
                <a:gd name="connsiteX22" fmla="*/ 3469 w 11397"/>
                <a:gd name="connsiteY22" fmla="*/ 10234 h 11139"/>
                <a:gd name="connsiteX23" fmla="*/ 3541 w 11397"/>
                <a:gd name="connsiteY23" fmla="*/ 10571 h 11139"/>
                <a:gd name="connsiteX24" fmla="*/ 3674 w 11397"/>
                <a:gd name="connsiteY24" fmla="*/ 10823 h 11139"/>
                <a:gd name="connsiteX25" fmla="*/ 3924 w 11397"/>
                <a:gd name="connsiteY25" fmla="*/ 10971 h 11139"/>
                <a:gd name="connsiteX26" fmla="*/ 4298 w 11397"/>
                <a:gd name="connsiteY26" fmla="*/ 11139 h 11139"/>
                <a:gd name="connsiteX27" fmla="*/ 4823 w 11397"/>
                <a:gd name="connsiteY27" fmla="*/ 11055 h 11139"/>
                <a:gd name="connsiteX28" fmla="*/ 5517 w 11397"/>
                <a:gd name="connsiteY28" fmla="*/ 10907 h 11139"/>
                <a:gd name="connsiteX29" fmla="*/ 6381 w 11397"/>
                <a:gd name="connsiteY29" fmla="*/ 10571 h 11139"/>
                <a:gd name="connsiteX30" fmla="*/ 6381 w 11397"/>
                <a:gd name="connsiteY30" fmla="*/ 10571 h 11139"/>
                <a:gd name="connsiteX31" fmla="*/ 6835 w 11397"/>
                <a:gd name="connsiteY31" fmla="*/ 10234 h 11139"/>
                <a:gd name="connsiteX32" fmla="*/ 7254 w 11397"/>
                <a:gd name="connsiteY32" fmla="*/ 10002 h 11139"/>
                <a:gd name="connsiteX33" fmla="*/ 7601 w 11397"/>
                <a:gd name="connsiteY33" fmla="*/ 9665 h 11139"/>
                <a:gd name="connsiteX34" fmla="*/ 7913 w 11397"/>
                <a:gd name="connsiteY34" fmla="*/ 9328 h 11139"/>
                <a:gd name="connsiteX35" fmla="*/ 8189 w 11397"/>
                <a:gd name="connsiteY35" fmla="*/ 8928 h 11139"/>
                <a:gd name="connsiteX36" fmla="*/ 8429 w 11397"/>
                <a:gd name="connsiteY36" fmla="*/ 8592 h 11139"/>
                <a:gd name="connsiteX37" fmla="*/ 8812 w 11397"/>
                <a:gd name="connsiteY37" fmla="*/ 7771 h 11139"/>
                <a:gd name="connsiteX38" fmla="*/ 9088 w 11397"/>
                <a:gd name="connsiteY38" fmla="*/ 7034 h 11139"/>
                <a:gd name="connsiteX39" fmla="*/ 9338 w 11397"/>
                <a:gd name="connsiteY39" fmla="*/ 6297 h 11139"/>
                <a:gd name="connsiteX40" fmla="*/ 9457 w 11397"/>
                <a:gd name="connsiteY40" fmla="*/ 7286 h 11139"/>
                <a:gd name="connsiteX41" fmla="*/ 9733 w 11397"/>
                <a:gd name="connsiteY41" fmla="*/ 6550 h 11139"/>
                <a:gd name="connsiteX42" fmla="*/ 10117 w 11397"/>
                <a:gd name="connsiteY42" fmla="*/ 8065 h 11139"/>
                <a:gd name="connsiteX43" fmla="*/ 10820 w 11397"/>
                <a:gd name="connsiteY43" fmla="*/ 6823 h 11139"/>
                <a:gd name="connsiteX44" fmla="*/ 11322 w 11397"/>
                <a:gd name="connsiteY44" fmla="*/ 3834 h 11139"/>
                <a:gd name="connsiteX45" fmla="*/ 11394 w 11397"/>
                <a:gd name="connsiteY45" fmla="*/ 1391 h 11139"/>
                <a:gd name="connsiteX46" fmla="*/ 11202 w 11397"/>
                <a:gd name="connsiteY46" fmla="*/ 1813 h 11139"/>
                <a:gd name="connsiteX47" fmla="*/ 11209 w 11397"/>
                <a:gd name="connsiteY47" fmla="*/ 1371 h 11139"/>
                <a:gd name="connsiteX48" fmla="*/ 11231 w 11397"/>
                <a:gd name="connsiteY48" fmla="*/ 191 h 11139"/>
                <a:gd name="connsiteX49" fmla="*/ 11195 w 11397"/>
                <a:gd name="connsiteY49" fmla="*/ 950 h 11139"/>
                <a:gd name="connsiteX50" fmla="*/ 11010 w 11397"/>
                <a:gd name="connsiteY50" fmla="*/ 2 h 11139"/>
                <a:gd name="connsiteX51" fmla="*/ 10860 w 11397"/>
                <a:gd name="connsiteY51" fmla="*/ 1223 h 11139"/>
                <a:gd name="connsiteX52" fmla="*/ 10753 w 11397"/>
                <a:gd name="connsiteY52" fmla="*/ 1223 h 11139"/>
                <a:gd name="connsiteX53" fmla="*/ 10406 w 11397"/>
                <a:gd name="connsiteY53" fmla="*/ 1139 h 11139"/>
                <a:gd name="connsiteX54" fmla="*/ 9997 w 11397"/>
                <a:gd name="connsiteY54" fmla="*/ 1223 h 11139"/>
                <a:gd name="connsiteX55" fmla="*/ 8955 w 11397"/>
                <a:gd name="connsiteY55" fmla="*/ 1539 h 11139"/>
                <a:gd name="connsiteX56" fmla="*/ 7770 w 11397"/>
                <a:gd name="connsiteY56" fmla="*/ 2044 h 11139"/>
                <a:gd name="connsiteX57" fmla="*/ 7183 w 11397"/>
                <a:gd name="connsiteY57" fmla="*/ 2192 h 11139"/>
                <a:gd name="connsiteX58" fmla="*/ 6595 w 11397"/>
                <a:gd name="connsiteY58" fmla="*/ 2360 h 11139"/>
                <a:gd name="connsiteX59" fmla="*/ 6070 w 11397"/>
                <a:gd name="connsiteY59" fmla="*/ 2360 h 11139"/>
                <a:gd name="connsiteX60" fmla="*/ 5624 w 11397"/>
                <a:gd name="connsiteY60" fmla="*/ 2276 h 11139"/>
                <a:gd name="connsiteX61" fmla="*/ 5624 w 11397"/>
                <a:gd name="connsiteY61" fmla="*/ 2276 h 11139"/>
                <a:gd name="connsiteX62" fmla="*/ 5241 w 11397"/>
                <a:gd name="connsiteY62" fmla="*/ 2192 h 11139"/>
                <a:gd name="connsiteX63" fmla="*/ 4859 w 11397"/>
                <a:gd name="connsiteY63" fmla="*/ 2128 h 11139"/>
                <a:gd name="connsiteX64" fmla="*/ 4128 w 11397"/>
                <a:gd name="connsiteY64" fmla="*/ 2192 h 11139"/>
                <a:gd name="connsiteX65" fmla="*/ 3469 w 11397"/>
                <a:gd name="connsiteY65" fmla="*/ 2444 h 11139"/>
                <a:gd name="connsiteX66" fmla="*/ 2846 w 11397"/>
                <a:gd name="connsiteY66" fmla="*/ 2781 h 11139"/>
                <a:gd name="connsiteX67" fmla="*/ 2321 w 11397"/>
                <a:gd name="connsiteY67" fmla="*/ 3181 h 11139"/>
                <a:gd name="connsiteX68" fmla="*/ 1902 w 11397"/>
                <a:gd name="connsiteY68" fmla="*/ 3602 h 11139"/>
                <a:gd name="connsiteX69" fmla="*/ 1590 w 11397"/>
                <a:gd name="connsiteY69" fmla="*/ 3918 h 11139"/>
                <a:gd name="connsiteX70" fmla="*/ 1421 w 11397"/>
                <a:gd name="connsiteY70" fmla="*/ 4255 h 11139"/>
                <a:gd name="connsiteX71" fmla="*/ 1421 w 11397"/>
                <a:gd name="connsiteY71" fmla="*/ 4255 h 11139"/>
                <a:gd name="connsiteX0" fmla="*/ 1614 w 11590"/>
                <a:gd name="connsiteY0" fmla="*/ 4255 h 11139"/>
                <a:gd name="connsiteX1" fmla="*/ 1614 w 11590"/>
                <a:gd name="connsiteY1" fmla="*/ 4255 h 11139"/>
                <a:gd name="connsiteX2" fmla="*/ 1436 w 11590"/>
                <a:gd name="connsiteY2" fmla="*/ 4823 h 11139"/>
                <a:gd name="connsiteX3" fmla="*/ 1338 w 11590"/>
                <a:gd name="connsiteY3" fmla="*/ 5328 h 11139"/>
                <a:gd name="connsiteX4" fmla="*/ 1267 w 11590"/>
                <a:gd name="connsiteY4" fmla="*/ 5728 h 11139"/>
                <a:gd name="connsiteX5" fmla="*/ 0 w 11590"/>
                <a:gd name="connsiteY5" fmla="*/ 4970 h 11139"/>
                <a:gd name="connsiteX6" fmla="*/ 193 w 11590"/>
                <a:gd name="connsiteY6" fmla="*/ 6782 h 11139"/>
                <a:gd name="connsiteX7" fmla="*/ 527 w 11590"/>
                <a:gd name="connsiteY7" fmla="*/ 11098 h 11139"/>
                <a:gd name="connsiteX8" fmla="*/ 1409 w 11590"/>
                <a:gd name="connsiteY8" fmla="*/ 6465 h 11139"/>
                <a:gd name="connsiteX9" fmla="*/ 1614 w 11590"/>
                <a:gd name="connsiteY9" fmla="*/ 6886 h 11139"/>
                <a:gd name="connsiteX10" fmla="*/ 1926 w 11590"/>
                <a:gd name="connsiteY10" fmla="*/ 7202 h 11139"/>
                <a:gd name="connsiteX11" fmla="*/ 2380 w 11590"/>
                <a:gd name="connsiteY11" fmla="*/ 7455 h 11139"/>
                <a:gd name="connsiteX12" fmla="*/ 2380 w 11590"/>
                <a:gd name="connsiteY12" fmla="*/ 7455 h 11139"/>
                <a:gd name="connsiteX13" fmla="*/ 2825 w 11590"/>
                <a:gd name="connsiteY13" fmla="*/ 7771 h 11139"/>
                <a:gd name="connsiteX14" fmla="*/ 3173 w 11590"/>
                <a:gd name="connsiteY14" fmla="*/ 8107 h 11139"/>
                <a:gd name="connsiteX15" fmla="*/ 3422 w 11590"/>
                <a:gd name="connsiteY15" fmla="*/ 8444 h 11139"/>
                <a:gd name="connsiteX16" fmla="*/ 3591 w 11590"/>
                <a:gd name="connsiteY16" fmla="*/ 8676 h 11139"/>
                <a:gd name="connsiteX17" fmla="*/ 3662 w 11590"/>
                <a:gd name="connsiteY17" fmla="*/ 9013 h 11139"/>
                <a:gd name="connsiteX18" fmla="*/ 3698 w 11590"/>
                <a:gd name="connsiteY18" fmla="*/ 9328 h 11139"/>
                <a:gd name="connsiteX19" fmla="*/ 3698 w 11590"/>
                <a:gd name="connsiteY19" fmla="*/ 9581 h 11139"/>
                <a:gd name="connsiteX20" fmla="*/ 3662 w 11590"/>
                <a:gd name="connsiteY20" fmla="*/ 9918 h 11139"/>
                <a:gd name="connsiteX21" fmla="*/ 3662 w 11590"/>
                <a:gd name="connsiteY21" fmla="*/ 9918 h 11139"/>
                <a:gd name="connsiteX22" fmla="*/ 3662 w 11590"/>
                <a:gd name="connsiteY22" fmla="*/ 10234 h 11139"/>
                <a:gd name="connsiteX23" fmla="*/ 3734 w 11590"/>
                <a:gd name="connsiteY23" fmla="*/ 10571 h 11139"/>
                <a:gd name="connsiteX24" fmla="*/ 3867 w 11590"/>
                <a:gd name="connsiteY24" fmla="*/ 10823 h 11139"/>
                <a:gd name="connsiteX25" fmla="*/ 4117 w 11590"/>
                <a:gd name="connsiteY25" fmla="*/ 10971 h 11139"/>
                <a:gd name="connsiteX26" fmla="*/ 4491 w 11590"/>
                <a:gd name="connsiteY26" fmla="*/ 11139 h 11139"/>
                <a:gd name="connsiteX27" fmla="*/ 5016 w 11590"/>
                <a:gd name="connsiteY27" fmla="*/ 11055 h 11139"/>
                <a:gd name="connsiteX28" fmla="*/ 5710 w 11590"/>
                <a:gd name="connsiteY28" fmla="*/ 10907 h 11139"/>
                <a:gd name="connsiteX29" fmla="*/ 6574 w 11590"/>
                <a:gd name="connsiteY29" fmla="*/ 10571 h 11139"/>
                <a:gd name="connsiteX30" fmla="*/ 6574 w 11590"/>
                <a:gd name="connsiteY30" fmla="*/ 10571 h 11139"/>
                <a:gd name="connsiteX31" fmla="*/ 7028 w 11590"/>
                <a:gd name="connsiteY31" fmla="*/ 10234 h 11139"/>
                <a:gd name="connsiteX32" fmla="*/ 7447 w 11590"/>
                <a:gd name="connsiteY32" fmla="*/ 10002 h 11139"/>
                <a:gd name="connsiteX33" fmla="*/ 7794 w 11590"/>
                <a:gd name="connsiteY33" fmla="*/ 9665 h 11139"/>
                <a:gd name="connsiteX34" fmla="*/ 8106 w 11590"/>
                <a:gd name="connsiteY34" fmla="*/ 9328 h 11139"/>
                <a:gd name="connsiteX35" fmla="*/ 8382 w 11590"/>
                <a:gd name="connsiteY35" fmla="*/ 8928 h 11139"/>
                <a:gd name="connsiteX36" fmla="*/ 8622 w 11590"/>
                <a:gd name="connsiteY36" fmla="*/ 8592 h 11139"/>
                <a:gd name="connsiteX37" fmla="*/ 9005 w 11590"/>
                <a:gd name="connsiteY37" fmla="*/ 7771 h 11139"/>
                <a:gd name="connsiteX38" fmla="*/ 9281 w 11590"/>
                <a:gd name="connsiteY38" fmla="*/ 7034 h 11139"/>
                <a:gd name="connsiteX39" fmla="*/ 9531 w 11590"/>
                <a:gd name="connsiteY39" fmla="*/ 6297 h 11139"/>
                <a:gd name="connsiteX40" fmla="*/ 9650 w 11590"/>
                <a:gd name="connsiteY40" fmla="*/ 7286 h 11139"/>
                <a:gd name="connsiteX41" fmla="*/ 9926 w 11590"/>
                <a:gd name="connsiteY41" fmla="*/ 6550 h 11139"/>
                <a:gd name="connsiteX42" fmla="*/ 10310 w 11590"/>
                <a:gd name="connsiteY42" fmla="*/ 8065 h 11139"/>
                <a:gd name="connsiteX43" fmla="*/ 11013 w 11590"/>
                <a:gd name="connsiteY43" fmla="*/ 6823 h 11139"/>
                <a:gd name="connsiteX44" fmla="*/ 11515 w 11590"/>
                <a:gd name="connsiteY44" fmla="*/ 3834 h 11139"/>
                <a:gd name="connsiteX45" fmla="*/ 11587 w 11590"/>
                <a:gd name="connsiteY45" fmla="*/ 1391 h 11139"/>
                <a:gd name="connsiteX46" fmla="*/ 11395 w 11590"/>
                <a:gd name="connsiteY46" fmla="*/ 1813 h 11139"/>
                <a:gd name="connsiteX47" fmla="*/ 11402 w 11590"/>
                <a:gd name="connsiteY47" fmla="*/ 1371 h 11139"/>
                <a:gd name="connsiteX48" fmla="*/ 11424 w 11590"/>
                <a:gd name="connsiteY48" fmla="*/ 191 h 11139"/>
                <a:gd name="connsiteX49" fmla="*/ 11388 w 11590"/>
                <a:gd name="connsiteY49" fmla="*/ 950 h 11139"/>
                <a:gd name="connsiteX50" fmla="*/ 11203 w 11590"/>
                <a:gd name="connsiteY50" fmla="*/ 2 h 11139"/>
                <a:gd name="connsiteX51" fmla="*/ 11053 w 11590"/>
                <a:gd name="connsiteY51" fmla="*/ 1223 h 11139"/>
                <a:gd name="connsiteX52" fmla="*/ 10946 w 11590"/>
                <a:gd name="connsiteY52" fmla="*/ 1223 h 11139"/>
                <a:gd name="connsiteX53" fmla="*/ 10599 w 11590"/>
                <a:gd name="connsiteY53" fmla="*/ 1139 h 11139"/>
                <a:gd name="connsiteX54" fmla="*/ 10190 w 11590"/>
                <a:gd name="connsiteY54" fmla="*/ 1223 h 11139"/>
                <a:gd name="connsiteX55" fmla="*/ 9148 w 11590"/>
                <a:gd name="connsiteY55" fmla="*/ 1539 h 11139"/>
                <a:gd name="connsiteX56" fmla="*/ 7963 w 11590"/>
                <a:gd name="connsiteY56" fmla="*/ 2044 h 11139"/>
                <a:gd name="connsiteX57" fmla="*/ 7376 w 11590"/>
                <a:gd name="connsiteY57" fmla="*/ 2192 h 11139"/>
                <a:gd name="connsiteX58" fmla="*/ 6788 w 11590"/>
                <a:gd name="connsiteY58" fmla="*/ 2360 h 11139"/>
                <a:gd name="connsiteX59" fmla="*/ 6263 w 11590"/>
                <a:gd name="connsiteY59" fmla="*/ 2360 h 11139"/>
                <a:gd name="connsiteX60" fmla="*/ 5817 w 11590"/>
                <a:gd name="connsiteY60" fmla="*/ 2276 h 11139"/>
                <a:gd name="connsiteX61" fmla="*/ 5817 w 11590"/>
                <a:gd name="connsiteY61" fmla="*/ 2276 h 11139"/>
                <a:gd name="connsiteX62" fmla="*/ 5434 w 11590"/>
                <a:gd name="connsiteY62" fmla="*/ 2192 h 11139"/>
                <a:gd name="connsiteX63" fmla="*/ 5052 w 11590"/>
                <a:gd name="connsiteY63" fmla="*/ 2128 h 11139"/>
                <a:gd name="connsiteX64" fmla="*/ 4321 w 11590"/>
                <a:gd name="connsiteY64" fmla="*/ 2192 h 11139"/>
                <a:gd name="connsiteX65" fmla="*/ 3662 w 11590"/>
                <a:gd name="connsiteY65" fmla="*/ 2444 h 11139"/>
                <a:gd name="connsiteX66" fmla="*/ 3039 w 11590"/>
                <a:gd name="connsiteY66" fmla="*/ 2781 h 11139"/>
                <a:gd name="connsiteX67" fmla="*/ 2514 w 11590"/>
                <a:gd name="connsiteY67" fmla="*/ 3181 h 11139"/>
                <a:gd name="connsiteX68" fmla="*/ 2095 w 11590"/>
                <a:gd name="connsiteY68" fmla="*/ 3602 h 11139"/>
                <a:gd name="connsiteX69" fmla="*/ 1783 w 11590"/>
                <a:gd name="connsiteY69" fmla="*/ 3918 h 11139"/>
                <a:gd name="connsiteX70" fmla="*/ 1614 w 11590"/>
                <a:gd name="connsiteY70" fmla="*/ 4255 h 11139"/>
                <a:gd name="connsiteX71" fmla="*/ 1614 w 11590"/>
                <a:gd name="connsiteY71" fmla="*/ 4255 h 11139"/>
                <a:gd name="connsiteX0" fmla="*/ 1614 w 11590"/>
                <a:gd name="connsiteY0" fmla="*/ 4255 h 11139"/>
                <a:gd name="connsiteX1" fmla="*/ 1614 w 11590"/>
                <a:gd name="connsiteY1" fmla="*/ 4255 h 11139"/>
                <a:gd name="connsiteX2" fmla="*/ 1436 w 11590"/>
                <a:gd name="connsiteY2" fmla="*/ 4823 h 11139"/>
                <a:gd name="connsiteX3" fmla="*/ 1338 w 11590"/>
                <a:gd name="connsiteY3" fmla="*/ 5328 h 11139"/>
                <a:gd name="connsiteX4" fmla="*/ 143 w 11590"/>
                <a:gd name="connsiteY4" fmla="*/ 169 h 11139"/>
                <a:gd name="connsiteX5" fmla="*/ 0 w 11590"/>
                <a:gd name="connsiteY5" fmla="*/ 4970 h 11139"/>
                <a:gd name="connsiteX6" fmla="*/ 193 w 11590"/>
                <a:gd name="connsiteY6" fmla="*/ 6782 h 11139"/>
                <a:gd name="connsiteX7" fmla="*/ 527 w 11590"/>
                <a:gd name="connsiteY7" fmla="*/ 11098 h 11139"/>
                <a:gd name="connsiteX8" fmla="*/ 1409 w 11590"/>
                <a:gd name="connsiteY8" fmla="*/ 6465 h 11139"/>
                <a:gd name="connsiteX9" fmla="*/ 1614 w 11590"/>
                <a:gd name="connsiteY9" fmla="*/ 6886 h 11139"/>
                <a:gd name="connsiteX10" fmla="*/ 1926 w 11590"/>
                <a:gd name="connsiteY10" fmla="*/ 7202 h 11139"/>
                <a:gd name="connsiteX11" fmla="*/ 2380 w 11590"/>
                <a:gd name="connsiteY11" fmla="*/ 7455 h 11139"/>
                <a:gd name="connsiteX12" fmla="*/ 2380 w 11590"/>
                <a:gd name="connsiteY12" fmla="*/ 7455 h 11139"/>
                <a:gd name="connsiteX13" fmla="*/ 2825 w 11590"/>
                <a:gd name="connsiteY13" fmla="*/ 7771 h 11139"/>
                <a:gd name="connsiteX14" fmla="*/ 3173 w 11590"/>
                <a:gd name="connsiteY14" fmla="*/ 8107 h 11139"/>
                <a:gd name="connsiteX15" fmla="*/ 3422 w 11590"/>
                <a:gd name="connsiteY15" fmla="*/ 8444 h 11139"/>
                <a:gd name="connsiteX16" fmla="*/ 3591 w 11590"/>
                <a:gd name="connsiteY16" fmla="*/ 8676 h 11139"/>
                <a:gd name="connsiteX17" fmla="*/ 3662 w 11590"/>
                <a:gd name="connsiteY17" fmla="*/ 9013 h 11139"/>
                <a:gd name="connsiteX18" fmla="*/ 3698 w 11590"/>
                <a:gd name="connsiteY18" fmla="*/ 9328 h 11139"/>
                <a:gd name="connsiteX19" fmla="*/ 3698 w 11590"/>
                <a:gd name="connsiteY19" fmla="*/ 9581 h 11139"/>
                <a:gd name="connsiteX20" fmla="*/ 3662 w 11590"/>
                <a:gd name="connsiteY20" fmla="*/ 9918 h 11139"/>
                <a:gd name="connsiteX21" fmla="*/ 3662 w 11590"/>
                <a:gd name="connsiteY21" fmla="*/ 9918 h 11139"/>
                <a:gd name="connsiteX22" fmla="*/ 3662 w 11590"/>
                <a:gd name="connsiteY22" fmla="*/ 10234 h 11139"/>
                <a:gd name="connsiteX23" fmla="*/ 3734 w 11590"/>
                <a:gd name="connsiteY23" fmla="*/ 10571 h 11139"/>
                <a:gd name="connsiteX24" fmla="*/ 3867 w 11590"/>
                <a:gd name="connsiteY24" fmla="*/ 10823 h 11139"/>
                <a:gd name="connsiteX25" fmla="*/ 4117 w 11590"/>
                <a:gd name="connsiteY25" fmla="*/ 10971 h 11139"/>
                <a:gd name="connsiteX26" fmla="*/ 4491 w 11590"/>
                <a:gd name="connsiteY26" fmla="*/ 11139 h 11139"/>
                <a:gd name="connsiteX27" fmla="*/ 5016 w 11590"/>
                <a:gd name="connsiteY27" fmla="*/ 11055 h 11139"/>
                <a:gd name="connsiteX28" fmla="*/ 5710 w 11590"/>
                <a:gd name="connsiteY28" fmla="*/ 10907 h 11139"/>
                <a:gd name="connsiteX29" fmla="*/ 6574 w 11590"/>
                <a:gd name="connsiteY29" fmla="*/ 10571 h 11139"/>
                <a:gd name="connsiteX30" fmla="*/ 6574 w 11590"/>
                <a:gd name="connsiteY30" fmla="*/ 10571 h 11139"/>
                <a:gd name="connsiteX31" fmla="*/ 7028 w 11590"/>
                <a:gd name="connsiteY31" fmla="*/ 10234 h 11139"/>
                <a:gd name="connsiteX32" fmla="*/ 7447 w 11590"/>
                <a:gd name="connsiteY32" fmla="*/ 10002 h 11139"/>
                <a:gd name="connsiteX33" fmla="*/ 7794 w 11590"/>
                <a:gd name="connsiteY33" fmla="*/ 9665 h 11139"/>
                <a:gd name="connsiteX34" fmla="*/ 8106 w 11590"/>
                <a:gd name="connsiteY34" fmla="*/ 9328 h 11139"/>
                <a:gd name="connsiteX35" fmla="*/ 8382 w 11590"/>
                <a:gd name="connsiteY35" fmla="*/ 8928 h 11139"/>
                <a:gd name="connsiteX36" fmla="*/ 8622 w 11590"/>
                <a:gd name="connsiteY36" fmla="*/ 8592 h 11139"/>
                <a:gd name="connsiteX37" fmla="*/ 9005 w 11590"/>
                <a:gd name="connsiteY37" fmla="*/ 7771 h 11139"/>
                <a:gd name="connsiteX38" fmla="*/ 9281 w 11590"/>
                <a:gd name="connsiteY38" fmla="*/ 7034 h 11139"/>
                <a:gd name="connsiteX39" fmla="*/ 9531 w 11590"/>
                <a:gd name="connsiteY39" fmla="*/ 6297 h 11139"/>
                <a:gd name="connsiteX40" fmla="*/ 9650 w 11590"/>
                <a:gd name="connsiteY40" fmla="*/ 7286 h 11139"/>
                <a:gd name="connsiteX41" fmla="*/ 9926 w 11590"/>
                <a:gd name="connsiteY41" fmla="*/ 6550 h 11139"/>
                <a:gd name="connsiteX42" fmla="*/ 10310 w 11590"/>
                <a:gd name="connsiteY42" fmla="*/ 8065 h 11139"/>
                <a:gd name="connsiteX43" fmla="*/ 11013 w 11590"/>
                <a:gd name="connsiteY43" fmla="*/ 6823 h 11139"/>
                <a:gd name="connsiteX44" fmla="*/ 11515 w 11590"/>
                <a:gd name="connsiteY44" fmla="*/ 3834 h 11139"/>
                <a:gd name="connsiteX45" fmla="*/ 11587 w 11590"/>
                <a:gd name="connsiteY45" fmla="*/ 1391 h 11139"/>
                <a:gd name="connsiteX46" fmla="*/ 11395 w 11590"/>
                <a:gd name="connsiteY46" fmla="*/ 1813 h 11139"/>
                <a:gd name="connsiteX47" fmla="*/ 11402 w 11590"/>
                <a:gd name="connsiteY47" fmla="*/ 1371 h 11139"/>
                <a:gd name="connsiteX48" fmla="*/ 11424 w 11590"/>
                <a:gd name="connsiteY48" fmla="*/ 191 h 11139"/>
                <a:gd name="connsiteX49" fmla="*/ 11388 w 11590"/>
                <a:gd name="connsiteY49" fmla="*/ 950 h 11139"/>
                <a:gd name="connsiteX50" fmla="*/ 11203 w 11590"/>
                <a:gd name="connsiteY50" fmla="*/ 2 h 11139"/>
                <a:gd name="connsiteX51" fmla="*/ 11053 w 11590"/>
                <a:gd name="connsiteY51" fmla="*/ 1223 h 11139"/>
                <a:gd name="connsiteX52" fmla="*/ 10946 w 11590"/>
                <a:gd name="connsiteY52" fmla="*/ 1223 h 11139"/>
                <a:gd name="connsiteX53" fmla="*/ 10599 w 11590"/>
                <a:gd name="connsiteY53" fmla="*/ 1139 h 11139"/>
                <a:gd name="connsiteX54" fmla="*/ 10190 w 11590"/>
                <a:gd name="connsiteY54" fmla="*/ 1223 h 11139"/>
                <a:gd name="connsiteX55" fmla="*/ 9148 w 11590"/>
                <a:gd name="connsiteY55" fmla="*/ 1539 h 11139"/>
                <a:gd name="connsiteX56" fmla="*/ 7963 w 11590"/>
                <a:gd name="connsiteY56" fmla="*/ 2044 h 11139"/>
                <a:gd name="connsiteX57" fmla="*/ 7376 w 11590"/>
                <a:gd name="connsiteY57" fmla="*/ 2192 h 11139"/>
                <a:gd name="connsiteX58" fmla="*/ 6788 w 11590"/>
                <a:gd name="connsiteY58" fmla="*/ 2360 h 11139"/>
                <a:gd name="connsiteX59" fmla="*/ 6263 w 11590"/>
                <a:gd name="connsiteY59" fmla="*/ 2360 h 11139"/>
                <a:gd name="connsiteX60" fmla="*/ 5817 w 11590"/>
                <a:gd name="connsiteY60" fmla="*/ 2276 h 11139"/>
                <a:gd name="connsiteX61" fmla="*/ 5817 w 11590"/>
                <a:gd name="connsiteY61" fmla="*/ 2276 h 11139"/>
                <a:gd name="connsiteX62" fmla="*/ 5434 w 11590"/>
                <a:gd name="connsiteY62" fmla="*/ 2192 h 11139"/>
                <a:gd name="connsiteX63" fmla="*/ 5052 w 11590"/>
                <a:gd name="connsiteY63" fmla="*/ 2128 h 11139"/>
                <a:gd name="connsiteX64" fmla="*/ 4321 w 11590"/>
                <a:gd name="connsiteY64" fmla="*/ 2192 h 11139"/>
                <a:gd name="connsiteX65" fmla="*/ 3662 w 11590"/>
                <a:gd name="connsiteY65" fmla="*/ 2444 h 11139"/>
                <a:gd name="connsiteX66" fmla="*/ 3039 w 11590"/>
                <a:gd name="connsiteY66" fmla="*/ 2781 h 11139"/>
                <a:gd name="connsiteX67" fmla="*/ 2514 w 11590"/>
                <a:gd name="connsiteY67" fmla="*/ 3181 h 11139"/>
                <a:gd name="connsiteX68" fmla="*/ 2095 w 11590"/>
                <a:gd name="connsiteY68" fmla="*/ 3602 h 11139"/>
                <a:gd name="connsiteX69" fmla="*/ 1783 w 11590"/>
                <a:gd name="connsiteY69" fmla="*/ 3918 h 11139"/>
                <a:gd name="connsiteX70" fmla="*/ 1614 w 11590"/>
                <a:gd name="connsiteY70" fmla="*/ 4255 h 11139"/>
                <a:gd name="connsiteX71" fmla="*/ 1614 w 11590"/>
                <a:gd name="connsiteY71" fmla="*/ 4255 h 11139"/>
                <a:gd name="connsiteX0" fmla="*/ 1614 w 11590"/>
                <a:gd name="connsiteY0" fmla="*/ 5247 h 12131"/>
                <a:gd name="connsiteX1" fmla="*/ 1614 w 11590"/>
                <a:gd name="connsiteY1" fmla="*/ 5247 h 12131"/>
                <a:gd name="connsiteX2" fmla="*/ 1436 w 11590"/>
                <a:gd name="connsiteY2" fmla="*/ 5815 h 12131"/>
                <a:gd name="connsiteX3" fmla="*/ 413 w 11590"/>
                <a:gd name="connsiteY3" fmla="*/ 3 h 12131"/>
                <a:gd name="connsiteX4" fmla="*/ 143 w 11590"/>
                <a:gd name="connsiteY4" fmla="*/ 1161 h 12131"/>
                <a:gd name="connsiteX5" fmla="*/ 0 w 11590"/>
                <a:gd name="connsiteY5" fmla="*/ 5962 h 12131"/>
                <a:gd name="connsiteX6" fmla="*/ 193 w 11590"/>
                <a:gd name="connsiteY6" fmla="*/ 7774 h 12131"/>
                <a:gd name="connsiteX7" fmla="*/ 527 w 11590"/>
                <a:gd name="connsiteY7" fmla="*/ 12090 h 12131"/>
                <a:gd name="connsiteX8" fmla="*/ 1409 w 11590"/>
                <a:gd name="connsiteY8" fmla="*/ 7457 h 12131"/>
                <a:gd name="connsiteX9" fmla="*/ 1614 w 11590"/>
                <a:gd name="connsiteY9" fmla="*/ 7878 h 12131"/>
                <a:gd name="connsiteX10" fmla="*/ 1926 w 11590"/>
                <a:gd name="connsiteY10" fmla="*/ 8194 h 12131"/>
                <a:gd name="connsiteX11" fmla="*/ 2380 w 11590"/>
                <a:gd name="connsiteY11" fmla="*/ 8447 h 12131"/>
                <a:gd name="connsiteX12" fmla="*/ 2380 w 11590"/>
                <a:gd name="connsiteY12" fmla="*/ 8447 h 12131"/>
                <a:gd name="connsiteX13" fmla="*/ 2825 w 11590"/>
                <a:gd name="connsiteY13" fmla="*/ 8763 h 12131"/>
                <a:gd name="connsiteX14" fmla="*/ 3173 w 11590"/>
                <a:gd name="connsiteY14" fmla="*/ 9099 h 12131"/>
                <a:gd name="connsiteX15" fmla="*/ 3422 w 11590"/>
                <a:gd name="connsiteY15" fmla="*/ 9436 h 12131"/>
                <a:gd name="connsiteX16" fmla="*/ 3591 w 11590"/>
                <a:gd name="connsiteY16" fmla="*/ 9668 h 12131"/>
                <a:gd name="connsiteX17" fmla="*/ 3662 w 11590"/>
                <a:gd name="connsiteY17" fmla="*/ 10005 h 12131"/>
                <a:gd name="connsiteX18" fmla="*/ 3698 w 11590"/>
                <a:gd name="connsiteY18" fmla="*/ 10320 h 12131"/>
                <a:gd name="connsiteX19" fmla="*/ 3698 w 11590"/>
                <a:gd name="connsiteY19" fmla="*/ 10573 h 12131"/>
                <a:gd name="connsiteX20" fmla="*/ 3662 w 11590"/>
                <a:gd name="connsiteY20" fmla="*/ 10910 h 12131"/>
                <a:gd name="connsiteX21" fmla="*/ 3662 w 11590"/>
                <a:gd name="connsiteY21" fmla="*/ 10910 h 12131"/>
                <a:gd name="connsiteX22" fmla="*/ 3662 w 11590"/>
                <a:gd name="connsiteY22" fmla="*/ 11226 h 12131"/>
                <a:gd name="connsiteX23" fmla="*/ 3734 w 11590"/>
                <a:gd name="connsiteY23" fmla="*/ 11563 h 12131"/>
                <a:gd name="connsiteX24" fmla="*/ 3867 w 11590"/>
                <a:gd name="connsiteY24" fmla="*/ 11815 h 12131"/>
                <a:gd name="connsiteX25" fmla="*/ 4117 w 11590"/>
                <a:gd name="connsiteY25" fmla="*/ 11963 h 12131"/>
                <a:gd name="connsiteX26" fmla="*/ 4491 w 11590"/>
                <a:gd name="connsiteY26" fmla="*/ 12131 h 12131"/>
                <a:gd name="connsiteX27" fmla="*/ 5016 w 11590"/>
                <a:gd name="connsiteY27" fmla="*/ 12047 h 12131"/>
                <a:gd name="connsiteX28" fmla="*/ 5710 w 11590"/>
                <a:gd name="connsiteY28" fmla="*/ 11899 h 12131"/>
                <a:gd name="connsiteX29" fmla="*/ 6574 w 11590"/>
                <a:gd name="connsiteY29" fmla="*/ 11563 h 12131"/>
                <a:gd name="connsiteX30" fmla="*/ 6574 w 11590"/>
                <a:gd name="connsiteY30" fmla="*/ 11563 h 12131"/>
                <a:gd name="connsiteX31" fmla="*/ 7028 w 11590"/>
                <a:gd name="connsiteY31" fmla="*/ 11226 h 12131"/>
                <a:gd name="connsiteX32" fmla="*/ 7447 w 11590"/>
                <a:gd name="connsiteY32" fmla="*/ 10994 h 12131"/>
                <a:gd name="connsiteX33" fmla="*/ 7794 w 11590"/>
                <a:gd name="connsiteY33" fmla="*/ 10657 h 12131"/>
                <a:gd name="connsiteX34" fmla="*/ 8106 w 11590"/>
                <a:gd name="connsiteY34" fmla="*/ 10320 h 12131"/>
                <a:gd name="connsiteX35" fmla="*/ 8382 w 11590"/>
                <a:gd name="connsiteY35" fmla="*/ 9920 h 12131"/>
                <a:gd name="connsiteX36" fmla="*/ 8622 w 11590"/>
                <a:gd name="connsiteY36" fmla="*/ 9584 h 12131"/>
                <a:gd name="connsiteX37" fmla="*/ 9005 w 11590"/>
                <a:gd name="connsiteY37" fmla="*/ 8763 h 12131"/>
                <a:gd name="connsiteX38" fmla="*/ 9281 w 11590"/>
                <a:gd name="connsiteY38" fmla="*/ 8026 h 12131"/>
                <a:gd name="connsiteX39" fmla="*/ 9531 w 11590"/>
                <a:gd name="connsiteY39" fmla="*/ 7289 h 12131"/>
                <a:gd name="connsiteX40" fmla="*/ 9650 w 11590"/>
                <a:gd name="connsiteY40" fmla="*/ 8278 h 12131"/>
                <a:gd name="connsiteX41" fmla="*/ 9926 w 11590"/>
                <a:gd name="connsiteY41" fmla="*/ 7542 h 12131"/>
                <a:gd name="connsiteX42" fmla="*/ 10310 w 11590"/>
                <a:gd name="connsiteY42" fmla="*/ 9057 h 12131"/>
                <a:gd name="connsiteX43" fmla="*/ 11013 w 11590"/>
                <a:gd name="connsiteY43" fmla="*/ 7815 h 12131"/>
                <a:gd name="connsiteX44" fmla="*/ 11515 w 11590"/>
                <a:gd name="connsiteY44" fmla="*/ 4826 h 12131"/>
                <a:gd name="connsiteX45" fmla="*/ 11587 w 11590"/>
                <a:gd name="connsiteY45" fmla="*/ 2383 h 12131"/>
                <a:gd name="connsiteX46" fmla="*/ 11395 w 11590"/>
                <a:gd name="connsiteY46" fmla="*/ 2805 h 12131"/>
                <a:gd name="connsiteX47" fmla="*/ 11402 w 11590"/>
                <a:gd name="connsiteY47" fmla="*/ 2363 h 12131"/>
                <a:gd name="connsiteX48" fmla="*/ 11424 w 11590"/>
                <a:gd name="connsiteY48" fmla="*/ 1183 h 12131"/>
                <a:gd name="connsiteX49" fmla="*/ 11388 w 11590"/>
                <a:gd name="connsiteY49" fmla="*/ 1942 h 12131"/>
                <a:gd name="connsiteX50" fmla="*/ 11203 w 11590"/>
                <a:gd name="connsiteY50" fmla="*/ 994 h 12131"/>
                <a:gd name="connsiteX51" fmla="*/ 11053 w 11590"/>
                <a:gd name="connsiteY51" fmla="*/ 2215 h 12131"/>
                <a:gd name="connsiteX52" fmla="*/ 10946 w 11590"/>
                <a:gd name="connsiteY52" fmla="*/ 2215 h 12131"/>
                <a:gd name="connsiteX53" fmla="*/ 10599 w 11590"/>
                <a:gd name="connsiteY53" fmla="*/ 2131 h 12131"/>
                <a:gd name="connsiteX54" fmla="*/ 10190 w 11590"/>
                <a:gd name="connsiteY54" fmla="*/ 2215 h 12131"/>
                <a:gd name="connsiteX55" fmla="*/ 9148 w 11590"/>
                <a:gd name="connsiteY55" fmla="*/ 2531 h 12131"/>
                <a:gd name="connsiteX56" fmla="*/ 7963 w 11590"/>
                <a:gd name="connsiteY56" fmla="*/ 3036 h 12131"/>
                <a:gd name="connsiteX57" fmla="*/ 7376 w 11590"/>
                <a:gd name="connsiteY57" fmla="*/ 3184 h 12131"/>
                <a:gd name="connsiteX58" fmla="*/ 6788 w 11590"/>
                <a:gd name="connsiteY58" fmla="*/ 3352 h 12131"/>
                <a:gd name="connsiteX59" fmla="*/ 6263 w 11590"/>
                <a:gd name="connsiteY59" fmla="*/ 3352 h 12131"/>
                <a:gd name="connsiteX60" fmla="*/ 5817 w 11590"/>
                <a:gd name="connsiteY60" fmla="*/ 3268 h 12131"/>
                <a:gd name="connsiteX61" fmla="*/ 5817 w 11590"/>
                <a:gd name="connsiteY61" fmla="*/ 3268 h 12131"/>
                <a:gd name="connsiteX62" fmla="*/ 5434 w 11590"/>
                <a:gd name="connsiteY62" fmla="*/ 3184 h 12131"/>
                <a:gd name="connsiteX63" fmla="*/ 5052 w 11590"/>
                <a:gd name="connsiteY63" fmla="*/ 3120 h 12131"/>
                <a:gd name="connsiteX64" fmla="*/ 4321 w 11590"/>
                <a:gd name="connsiteY64" fmla="*/ 3184 h 12131"/>
                <a:gd name="connsiteX65" fmla="*/ 3662 w 11590"/>
                <a:gd name="connsiteY65" fmla="*/ 3436 h 12131"/>
                <a:gd name="connsiteX66" fmla="*/ 3039 w 11590"/>
                <a:gd name="connsiteY66" fmla="*/ 3773 h 12131"/>
                <a:gd name="connsiteX67" fmla="*/ 2514 w 11590"/>
                <a:gd name="connsiteY67" fmla="*/ 4173 h 12131"/>
                <a:gd name="connsiteX68" fmla="*/ 2095 w 11590"/>
                <a:gd name="connsiteY68" fmla="*/ 4594 h 12131"/>
                <a:gd name="connsiteX69" fmla="*/ 1783 w 11590"/>
                <a:gd name="connsiteY69" fmla="*/ 4910 h 12131"/>
                <a:gd name="connsiteX70" fmla="*/ 1614 w 11590"/>
                <a:gd name="connsiteY70" fmla="*/ 5247 h 12131"/>
                <a:gd name="connsiteX71" fmla="*/ 1614 w 11590"/>
                <a:gd name="connsiteY71" fmla="*/ 5247 h 12131"/>
                <a:gd name="connsiteX0" fmla="*/ 1692 w 11668"/>
                <a:gd name="connsiteY0" fmla="*/ 5247 h 12131"/>
                <a:gd name="connsiteX1" fmla="*/ 1692 w 11668"/>
                <a:gd name="connsiteY1" fmla="*/ 5247 h 12131"/>
                <a:gd name="connsiteX2" fmla="*/ 1514 w 11668"/>
                <a:gd name="connsiteY2" fmla="*/ 5815 h 12131"/>
                <a:gd name="connsiteX3" fmla="*/ 491 w 11668"/>
                <a:gd name="connsiteY3" fmla="*/ 3 h 12131"/>
                <a:gd name="connsiteX4" fmla="*/ 8 w 11668"/>
                <a:gd name="connsiteY4" fmla="*/ 2298 h 12131"/>
                <a:gd name="connsiteX5" fmla="*/ 78 w 11668"/>
                <a:gd name="connsiteY5" fmla="*/ 5962 h 12131"/>
                <a:gd name="connsiteX6" fmla="*/ 271 w 11668"/>
                <a:gd name="connsiteY6" fmla="*/ 7774 h 12131"/>
                <a:gd name="connsiteX7" fmla="*/ 605 w 11668"/>
                <a:gd name="connsiteY7" fmla="*/ 12090 h 12131"/>
                <a:gd name="connsiteX8" fmla="*/ 1487 w 11668"/>
                <a:gd name="connsiteY8" fmla="*/ 7457 h 12131"/>
                <a:gd name="connsiteX9" fmla="*/ 1692 w 11668"/>
                <a:gd name="connsiteY9" fmla="*/ 7878 h 12131"/>
                <a:gd name="connsiteX10" fmla="*/ 2004 w 11668"/>
                <a:gd name="connsiteY10" fmla="*/ 8194 h 12131"/>
                <a:gd name="connsiteX11" fmla="*/ 2458 w 11668"/>
                <a:gd name="connsiteY11" fmla="*/ 8447 h 12131"/>
                <a:gd name="connsiteX12" fmla="*/ 2458 w 11668"/>
                <a:gd name="connsiteY12" fmla="*/ 8447 h 12131"/>
                <a:gd name="connsiteX13" fmla="*/ 2903 w 11668"/>
                <a:gd name="connsiteY13" fmla="*/ 8763 h 12131"/>
                <a:gd name="connsiteX14" fmla="*/ 3251 w 11668"/>
                <a:gd name="connsiteY14" fmla="*/ 9099 h 12131"/>
                <a:gd name="connsiteX15" fmla="*/ 3500 w 11668"/>
                <a:gd name="connsiteY15" fmla="*/ 9436 h 12131"/>
                <a:gd name="connsiteX16" fmla="*/ 3669 w 11668"/>
                <a:gd name="connsiteY16" fmla="*/ 9668 h 12131"/>
                <a:gd name="connsiteX17" fmla="*/ 3740 w 11668"/>
                <a:gd name="connsiteY17" fmla="*/ 10005 h 12131"/>
                <a:gd name="connsiteX18" fmla="*/ 3776 w 11668"/>
                <a:gd name="connsiteY18" fmla="*/ 10320 h 12131"/>
                <a:gd name="connsiteX19" fmla="*/ 3776 w 11668"/>
                <a:gd name="connsiteY19" fmla="*/ 10573 h 12131"/>
                <a:gd name="connsiteX20" fmla="*/ 3740 w 11668"/>
                <a:gd name="connsiteY20" fmla="*/ 10910 h 12131"/>
                <a:gd name="connsiteX21" fmla="*/ 3740 w 11668"/>
                <a:gd name="connsiteY21" fmla="*/ 10910 h 12131"/>
                <a:gd name="connsiteX22" fmla="*/ 3740 w 11668"/>
                <a:gd name="connsiteY22" fmla="*/ 11226 h 12131"/>
                <a:gd name="connsiteX23" fmla="*/ 3812 w 11668"/>
                <a:gd name="connsiteY23" fmla="*/ 11563 h 12131"/>
                <a:gd name="connsiteX24" fmla="*/ 3945 w 11668"/>
                <a:gd name="connsiteY24" fmla="*/ 11815 h 12131"/>
                <a:gd name="connsiteX25" fmla="*/ 4195 w 11668"/>
                <a:gd name="connsiteY25" fmla="*/ 11963 h 12131"/>
                <a:gd name="connsiteX26" fmla="*/ 4569 w 11668"/>
                <a:gd name="connsiteY26" fmla="*/ 12131 h 12131"/>
                <a:gd name="connsiteX27" fmla="*/ 5094 w 11668"/>
                <a:gd name="connsiteY27" fmla="*/ 12047 h 12131"/>
                <a:gd name="connsiteX28" fmla="*/ 5788 w 11668"/>
                <a:gd name="connsiteY28" fmla="*/ 11899 h 12131"/>
                <a:gd name="connsiteX29" fmla="*/ 6652 w 11668"/>
                <a:gd name="connsiteY29" fmla="*/ 11563 h 12131"/>
                <a:gd name="connsiteX30" fmla="*/ 6652 w 11668"/>
                <a:gd name="connsiteY30" fmla="*/ 11563 h 12131"/>
                <a:gd name="connsiteX31" fmla="*/ 7106 w 11668"/>
                <a:gd name="connsiteY31" fmla="*/ 11226 h 12131"/>
                <a:gd name="connsiteX32" fmla="*/ 7525 w 11668"/>
                <a:gd name="connsiteY32" fmla="*/ 10994 h 12131"/>
                <a:gd name="connsiteX33" fmla="*/ 7872 w 11668"/>
                <a:gd name="connsiteY33" fmla="*/ 10657 h 12131"/>
                <a:gd name="connsiteX34" fmla="*/ 8184 w 11668"/>
                <a:gd name="connsiteY34" fmla="*/ 10320 h 12131"/>
                <a:gd name="connsiteX35" fmla="*/ 8460 w 11668"/>
                <a:gd name="connsiteY35" fmla="*/ 9920 h 12131"/>
                <a:gd name="connsiteX36" fmla="*/ 8700 w 11668"/>
                <a:gd name="connsiteY36" fmla="*/ 9584 h 12131"/>
                <a:gd name="connsiteX37" fmla="*/ 9083 w 11668"/>
                <a:gd name="connsiteY37" fmla="*/ 8763 h 12131"/>
                <a:gd name="connsiteX38" fmla="*/ 9359 w 11668"/>
                <a:gd name="connsiteY38" fmla="*/ 8026 h 12131"/>
                <a:gd name="connsiteX39" fmla="*/ 9609 w 11668"/>
                <a:gd name="connsiteY39" fmla="*/ 7289 h 12131"/>
                <a:gd name="connsiteX40" fmla="*/ 9728 w 11668"/>
                <a:gd name="connsiteY40" fmla="*/ 8278 h 12131"/>
                <a:gd name="connsiteX41" fmla="*/ 10004 w 11668"/>
                <a:gd name="connsiteY41" fmla="*/ 7542 h 12131"/>
                <a:gd name="connsiteX42" fmla="*/ 10388 w 11668"/>
                <a:gd name="connsiteY42" fmla="*/ 9057 h 12131"/>
                <a:gd name="connsiteX43" fmla="*/ 11091 w 11668"/>
                <a:gd name="connsiteY43" fmla="*/ 7815 h 12131"/>
                <a:gd name="connsiteX44" fmla="*/ 11593 w 11668"/>
                <a:gd name="connsiteY44" fmla="*/ 4826 h 12131"/>
                <a:gd name="connsiteX45" fmla="*/ 11665 w 11668"/>
                <a:gd name="connsiteY45" fmla="*/ 2383 h 12131"/>
                <a:gd name="connsiteX46" fmla="*/ 11473 w 11668"/>
                <a:gd name="connsiteY46" fmla="*/ 2805 h 12131"/>
                <a:gd name="connsiteX47" fmla="*/ 11480 w 11668"/>
                <a:gd name="connsiteY47" fmla="*/ 2363 h 12131"/>
                <a:gd name="connsiteX48" fmla="*/ 11502 w 11668"/>
                <a:gd name="connsiteY48" fmla="*/ 1183 h 12131"/>
                <a:gd name="connsiteX49" fmla="*/ 11466 w 11668"/>
                <a:gd name="connsiteY49" fmla="*/ 1942 h 12131"/>
                <a:gd name="connsiteX50" fmla="*/ 11281 w 11668"/>
                <a:gd name="connsiteY50" fmla="*/ 994 h 12131"/>
                <a:gd name="connsiteX51" fmla="*/ 11131 w 11668"/>
                <a:gd name="connsiteY51" fmla="*/ 2215 h 12131"/>
                <a:gd name="connsiteX52" fmla="*/ 11024 w 11668"/>
                <a:gd name="connsiteY52" fmla="*/ 2215 h 12131"/>
                <a:gd name="connsiteX53" fmla="*/ 10677 w 11668"/>
                <a:gd name="connsiteY53" fmla="*/ 2131 h 12131"/>
                <a:gd name="connsiteX54" fmla="*/ 10268 w 11668"/>
                <a:gd name="connsiteY54" fmla="*/ 2215 h 12131"/>
                <a:gd name="connsiteX55" fmla="*/ 9226 w 11668"/>
                <a:gd name="connsiteY55" fmla="*/ 2531 h 12131"/>
                <a:gd name="connsiteX56" fmla="*/ 8041 w 11668"/>
                <a:gd name="connsiteY56" fmla="*/ 3036 h 12131"/>
                <a:gd name="connsiteX57" fmla="*/ 7454 w 11668"/>
                <a:gd name="connsiteY57" fmla="*/ 3184 h 12131"/>
                <a:gd name="connsiteX58" fmla="*/ 6866 w 11668"/>
                <a:gd name="connsiteY58" fmla="*/ 3352 h 12131"/>
                <a:gd name="connsiteX59" fmla="*/ 6341 w 11668"/>
                <a:gd name="connsiteY59" fmla="*/ 3352 h 12131"/>
                <a:gd name="connsiteX60" fmla="*/ 5895 w 11668"/>
                <a:gd name="connsiteY60" fmla="*/ 3268 h 12131"/>
                <a:gd name="connsiteX61" fmla="*/ 5895 w 11668"/>
                <a:gd name="connsiteY61" fmla="*/ 3268 h 12131"/>
                <a:gd name="connsiteX62" fmla="*/ 5512 w 11668"/>
                <a:gd name="connsiteY62" fmla="*/ 3184 h 12131"/>
                <a:gd name="connsiteX63" fmla="*/ 5130 w 11668"/>
                <a:gd name="connsiteY63" fmla="*/ 3120 h 12131"/>
                <a:gd name="connsiteX64" fmla="*/ 4399 w 11668"/>
                <a:gd name="connsiteY64" fmla="*/ 3184 h 12131"/>
                <a:gd name="connsiteX65" fmla="*/ 3740 w 11668"/>
                <a:gd name="connsiteY65" fmla="*/ 3436 h 12131"/>
                <a:gd name="connsiteX66" fmla="*/ 3117 w 11668"/>
                <a:gd name="connsiteY66" fmla="*/ 3773 h 12131"/>
                <a:gd name="connsiteX67" fmla="*/ 2592 w 11668"/>
                <a:gd name="connsiteY67" fmla="*/ 4173 h 12131"/>
                <a:gd name="connsiteX68" fmla="*/ 2173 w 11668"/>
                <a:gd name="connsiteY68" fmla="*/ 4594 h 12131"/>
                <a:gd name="connsiteX69" fmla="*/ 1861 w 11668"/>
                <a:gd name="connsiteY69" fmla="*/ 4910 h 12131"/>
                <a:gd name="connsiteX70" fmla="*/ 1692 w 11668"/>
                <a:gd name="connsiteY70" fmla="*/ 5247 h 12131"/>
                <a:gd name="connsiteX71" fmla="*/ 1692 w 11668"/>
                <a:gd name="connsiteY71" fmla="*/ 5247 h 12131"/>
                <a:gd name="connsiteX0" fmla="*/ 1692 w 11668"/>
                <a:gd name="connsiteY0" fmla="*/ 5247 h 12131"/>
                <a:gd name="connsiteX1" fmla="*/ 1692 w 11668"/>
                <a:gd name="connsiteY1" fmla="*/ 5247 h 12131"/>
                <a:gd name="connsiteX2" fmla="*/ 1514 w 11668"/>
                <a:gd name="connsiteY2" fmla="*/ 5815 h 12131"/>
                <a:gd name="connsiteX3" fmla="*/ 491 w 11668"/>
                <a:gd name="connsiteY3" fmla="*/ 3 h 12131"/>
                <a:gd name="connsiteX4" fmla="*/ 8 w 11668"/>
                <a:gd name="connsiteY4" fmla="*/ 2298 h 12131"/>
                <a:gd name="connsiteX5" fmla="*/ 78 w 11668"/>
                <a:gd name="connsiteY5" fmla="*/ 5962 h 12131"/>
                <a:gd name="connsiteX6" fmla="*/ 271 w 11668"/>
                <a:gd name="connsiteY6" fmla="*/ 7774 h 12131"/>
                <a:gd name="connsiteX7" fmla="*/ 605 w 11668"/>
                <a:gd name="connsiteY7" fmla="*/ 12090 h 12131"/>
                <a:gd name="connsiteX8" fmla="*/ 1188 w 11668"/>
                <a:gd name="connsiteY8" fmla="*/ 10616 h 12131"/>
                <a:gd name="connsiteX9" fmla="*/ 1692 w 11668"/>
                <a:gd name="connsiteY9" fmla="*/ 7878 h 12131"/>
                <a:gd name="connsiteX10" fmla="*/ 2004 w 11668"/>
                <a:gd name="connsiteY10" fmla="*/ 8194 h 12131"/>
                <a:gd name="connsiteX11" fmla="*/ 2458 w 11668"/>
                <a:gd name="connsiteY11" fmla="*/ 8447 h 12131"/>
                <a:gd name="connsiteX12" fmla="*/ 2458 w 11668"/>
                <a:gd name="connsiteY12" fmla="*/ 8447 h 12131"/>
                <a:gd name="connsiteX13" fmla="*/ 2903 w 11668"/>
                <a:gd name="connsiteY13" fmla="*/ 8763 h 12131"/>
                <a:gd name="connsiteX14" fmla="*/ 3251 w 11668"/>
                <a:gd name="connsiteY14" fmla="*/ 9099 h 12131"/>
                <a:gd name="connsiteX15" fmla="*/ 3500 w 11668"/>
                <a:gd name="connsiteY15" fmla="*/ 9436 h 12131"/>
                <a:gd name="connsiteX16" fmla="*/ 3669 w 11668"/>
                <a:gd name="connsiteY16" fmla="*/ 9668 h 12131"/>
                <a:gd name="connsiteX17" fmla="*/ 3740 w 11668"/>
                <a:gd name="connsiteY17" fmla="*/ 10005 h 12131"/>
                <a:gd name="connsiteX18" fmla="*/ 3776 w 11668"/>
                <a:gd name="connsiteY18" fmla="*/ 10320 h 12131"/>
                <a:gd name="connsiteX19" fmla="*/ 3776 w 11668"/>
                <a:gd name="connsiteY19" fmla="*/ 10573 h 12131"/>
                <a:gd name="connsiteX20" fmla="*/ 3740 w 11668"/>
                <a:gd name="connsiteY20" fmla="*/ 10910 h 12131"/>
                <a:gd name="connsiteX21" fmla="*/ 3740 w 11668"/>
                <a:gd name="connsiteY21" fmla="*/ 10910 h 12131"/>
                <a:gd name="connsiteX22" fmla="*/ 3740 w 11668"/>
                <a:gd name="connsiteY22" fmla="*/ 11226 h 12131"/>
                <a:gd name="connsiteX23" fmla="*/ 3812 w 11668"/>
                <a:gd name="connsiteY23" fmla="*/ 11563 h 12131"/>
                <a:gd name="connsiteX24" fmla="*/ 3945 w 11668"/>
                <a:gd name="connsiteY24" fmla="*/ 11815 h 12131"/>
                <a:gd name="connsiteX25" fmla="*/ 4195 w 11668"/>
                <a:gd name="connsiteY25" fmla="*/ 11963 h 12131"/>
                <a:gd name="connsiteX26" fmla="*/ 4569 w 11668"/>
                <a:gd name="connsiteY26" fmla="*/ 12131 h 12131"/>
                <a:gd name="connsiteX27" fmla="*/ 5094 w 11668"/>
                <a:gd name="connsiteY27" fmla="*/ 12047 h 12131"/>
                <a:gd name="connsiteX28" fmla="*/ 5788 w 11668"/>
                <a:gd name="connsiteY28" fmla="*/ 11899 h 12131"/>
                <a:gd name="connsiteX29" fmla="*/ 6652 w 11668"/>
                <a:gd name="connsiteY29" fmla="*/ 11563 h 12131"/>
                <a:gd name="connsiteX30" fmla="*/ 6652 w 11668"/>
                <a:gd name="connsiteY30" fmla="*/ 11563 h 12131"/>
                <a:gd name="connsiteX31" fmla="*/ 7106 w 11668"/>
                <a:gd name="connsiteY31" fmla="*/ 11226 h 12131"/>
                <a:gd name="connsiteX32" fmla="*/ 7525 w 11668"/>
                <a:gd name="connsiteY32" fmla="*/ 10994 h 12131"/>
                <a:gd name="connsiteX33" fmla="*/ 7872 w 11668"/>
                <a:gd name="connsiteY33" fmla="*/ 10657 h 12131"/>
                <a:gd name="connsiteX34" fmla="*/ 8184 w 11668"/>
                <a:gd name="connsiteY34" fmla="*/ 10320 h 12131"/>
                <a:gd name="connsiteX35" fmla="*/ 8460 w 11668"/>
                <a:gd name="connsiteY35" fmla="*/ 9920 h 12131"/>
                <a:gd name="connsiteX36" fmla="*/ 8700 w 11668"/>
                <a:gd name="connsiteY36" fmla="*/ 9584 h 12131"/>
                <a:gd name="connsiteX37" fmla="*/ 9083 w 11668"/>
                <a:gd name="connsiteY37" fmla="*/ 8763 h 12131"/>
                <a:gd name="connsiteX38" fmla="*/ 9359 w 11668"/>
                <a:gd name="connsiteY38" fmla="*/ 8026 h 12131"/>
                <a:gd name="connsiteX39" fmla="*/ 9609 w 11668"/>
                <a:gd name="connsiteY39" fmla="*/ 7289 h 12131"/>
                <a:gd name="connsiteX40" fmla="*/ 9728 w 11668"/>
                <a:gd name="connsiteY40" fmla="*/ 8278 h 12131"/>
                <a:gd name="connsiteX41" fmla="*/ 10004 w 11668"/>
                <a:gd name="connsiteY41" fmla="*/ 7542 h 12131"/>
                <a:gd name="connsiteX42" fmla="*/ 10388 w 11668"/>
                <a:gd name="connsiteY42" fmla="*/ 9057 h 12131"/>
                <a:gd name="connsiteX43" fmla="*/ 11091 w 11668"/>
                <a:gd name="connsiteY43" fmla="*/ 7815 h 12131"/>
                <a:gd name="connsiteX44" fmla="*/ 11593 w 11668"/>
                <a:gd name="connsiteY44" fmla="*/ 4826 h 12131"/>
                <a:gd name="connsiteX45" fmla="*/ 11665 w 11668"/>
                <a:gd name="connsiteY45" fmla="*/ 2383 h 12131"/>
                <a:gd name="connsiteX46" fmla="*/ 11473 w 11668"/>
                <a:gd name="connsiteY46" fmla="*/ 2805 h 12131"/>
                <a:gd name="connsiteX47" fmla="*/ 11480 w 11668"/>
                <a:gd name="connsiteY47" fmla="*/ 2363 h 12131"/>
                <a:gd name="connsiteX48" fmla="*/ 11502 w 11668"/>
                <a:gd name="connsiteY48" fmla="*/ 1183 h 12131"/>
                <a:gd name="connsiteX49" fmla="*/ 11466 w 11668"/>
                <a:gd name="connsiteY49" fmla="*/ 1942 h 12131"/>
                <a:gd name="connsiteX50" fmla="*/ 11281 w 11668"/>
                <a:gd name="connsiteY50" fmla="*/ 994 h 12131"/>
                <a:gd name="connsiteX51" fmla="*/ 11131 w 11668"/>
                <a:gd name="connsiteY51" fmla="*/ 2215 h 12131"/>
                <a:gd name="connsiteX52" fmla="*/ 11024 w 11668"/>
                <a:gd name="connsiteY52" fmla="*/ 2215 h 12131"/>
                <a:gd name="connsiteX53" fmla="*/ 10677 w 11668"/>
                <a:gd name="connsiteY53" fmla="*/ 2131 h 12131"/>
                <a:gd name="connsiteX54" fmla="*/ 10268 w 11668"/>
                <a:gd name="connsiteY54" fmla="*/ 2215 h 12131"/>
                <a:gd name="connsiteX55" fmla="*/ 9226 w 11668"/>
                <a:gd name="connsiteY55" fmla="*/ 2531 h 12131"/>
                <a:gd name="connsiteX56" fmla="*/ 8041 w 11668"/>
                <a:gd name="connsiteY56" fmla="*/ 3036 h 12131"/>
                <a:gd name="connsiteX57" fmla="*/ 7454 w 11668"/>
                <a:gd name="connsiteY57" fmla="*/ 3184 h 12131"/>
                <a:gd name="connsiteX58" fmla="*/ 6866 w 11668"/>
                <a:gd name="connsiteY58" fmla="*/ 3352 h 12131"/>
                <a:gd name="connsiteX59" fmla="*/ 6341 w 11668"/>
                <a:gd name="connsiteY59" fmla="*/ 3352 h 12131"/>
                <a:gd name="connsiteX60" fmla="*/ 5895 w 11668"/>
                <a:gd name="connsiteY60" fmla="*/ 3268 h 12131"/>
                <a:gd name="connsiteX61" fmla="*/ 5895 w 11668"/>
                <a:gd name="connsiteY61" fmla="*/ 3268 h 12131"/>
                <a:gd name="connsiteX62" fmla="*/ 5512 w 11668"/>
                <a:gd name="connsiteY62" fmla="*/ 3184 h 12131"/>
                <a:gd name="connsiteX63" fmla="*/ 5130 w 11668"/>
                <a:gd name="connsiteY63" fmla="*/ 3120 h 12131"/>
                <a:gd name="connsiteX64" fmla="*/ 4399 w 11668"/>
                <a:gd name="connsiteY64" fmla="*/ 3184 h 12131"/>
                <a:gd name="connsiteX65" fmla="*/ 3740 w 11668"/>
                <a:gd name="connsiteY65" fmla="*/ 3436 h 12131"/>
                <a:gd name="connsiteX66" fmla="*/ 3117 w 11668"/>
                <a:gd name="connsiteY66" fmla="*/ 3773 h 12131"/>
                <a:gd name="connsiteX67" fmla="*/ 2592 w 11668"/>
                <a:gd name="connsiteY67" fmla="*/ 4173 h 12131"/>
                <a:gd name="connsiteX68" fmla="*/ 2173 w 11668"/>
                <a:gd name="connsiteY68" fmla="*/ 4594 h 12131"/>
                <a:gd name="connsiteX69" fmla="*/ 1861 w 11668"/>
                <a:gd name="connsiteY69" fmla="*/ 4910 h 12131"/>
                <a:gd name="connsiteX70" fmla="*/ 1692 w 11668"/>
                <a:gd name="connsiteY70" fmla="*/ 5247 h 12131"/>
                <a:gd name="connsiteX71" fmla="*/ 1692 w 11668"/>
                <a:gd name="connsiteY71" fmla="*/ 5247 h 12131"/>
                <a:gd name="connsiteX0" fmla="*/ 1692 w 11668"/>
                <a:gd name="connsiteY0" fmla="*/ 5247 h 12131"/>
                <a:gd name="connsiteX1" fmla="*/ 1692 w 11668"/>
                <a:gd name="connsiteY1" fmla="*/ 5247 h 12131"/>
                <a:gd name="connsiteX2" fmla="*/ 1514 w 11668"/>
                <a:gd name="connsiteY2" fmla="*/ 5815 h 12131"/>
                <a:gd name="connsiteX3" fmla="*/ 491 w 11668"/>
                <a:gd name="connsiteY3" fmla="*/ 3 h 12131"/>
                <a:gd name="connsiteX4" fmla="*/ 8 w 11668"/>
                <a:gd name="connsiteY4" fmla="*/ 2298 h 12131"/>
                <a:gd name="connsiteX5" fmla="*/ 78 w 11668"/>
                <a:gd name="connsiteY5" fmla="*/ 5962 h 12131"/>
                <a:gd name="connsiteX6" fmla="*/ 271 w 11668"/>
                <a:gd name="connsiteY6" fmla="*/ 7774 h 12131"/>
                <a:gd name="connsiteX7" fmla="*/ 605 w 11668"/>
                <a:gd name="connsiteY7" fmla="*/ 12090 h 12131"/>
                <a:gd name="connsiteX8" fmla="*/ 1188 w 11668"/>
                <a:gd name="connsiteY8" fmla="*/ 10616 h 12131"/>
                <a:gd name="connsiteX9" fmla="*/ 1607 w 11668"/>
                <a:gd name="connsiteY9" fmla="*/ 9773 h 12131"/>
                <a:gd name="connsiteX10" fmla="*/ 2004 w 11668"/>
                <a:gd name="connsiteY10" fmla="*/ 8194 h 12131"/>
                <a:gd name="connsiteX11" fmla="*/ 2458 w 11668"/>
                <a:gd name="connsiteY11" fmla="*/ 8447 h 12131"/>
                <a:gd name="connsiteX12" fmla="*/ 2458 w 11668"/>
                <a:gd name="connsiteY12" fmla="*/ 8447 h 12131"/>
                <a:gd name="connsiteX13" fmla="*/ 2903 w 11668"/>
                <a:gd name="connsiteY13" fmla="*/ 8763 h 12131"/>
                <a:gd name="connsiteX14" fmla="*/ 3251 w 11668"/>
                <a:gd name="connsiteY14" fmla="*/ 9099 h 12131"/>
                <a:gd name="connsiteX15" fmla="*/ 3500 w 11668"/>
                <a:gd name="connsiteY15" fmla="*/ 9436 h 12131"/>
                <a:gd name="connsiteX16" fmla="*/ 3669 w 11668"/>
                <a:gd name="connsiteY16" fmla="*/ 9668 h 12131"/>
                <a:gd name="connsiteX17" fmla="*/ 3740 w 11668"/>
                <a:gd name="connsiteY17" fmla="*/ 10005 h 12131"/>
                <a:gd name="connsiteX18" fmla="*/ 3776 w 11668"/>
                <a:gd name="connsiteY18" fmla="*/ 10320 h 12131"/>
                <a:gd name="connsiteX19" fmla="*/ 3776 w 11668"/>
                <a:gd name="connsiteY19" fmla="*/ 10573 h 12131"/>
                <a:gd name="connsiteX20" fmla="*/ 3740 w 11668"/>
                <a:gd name="connsiteY20" fmla="*/ 10910 h 12131"/>
                <a:gd name="connsiteX21" fmla="*/ 3740 w 11668"/>
                <a:gd name="connsiteY21" fmla="*/ 10910 h 12131"/>
                <a:gd name="connsiteX22" fmla="*/ 3740 w 11668"/>
                <a:gd name="connsiteY22" fmla="*/ 11226 h 12131"/>
                <a:gd name="connsiteX23" fmla="*/ 3812 w 11668"/>
                <a:gd name="connsiteY23" fmla="*/ 11563 h 12131"/>
                <a:gd name="connsiteX24" fmla="*/ 3945 w 11668"/>
                <a:gd name="connsiteY24" fmla="*/ 11815 h 12131"/>
                <a:gd name="connsiteX25" fmla="*/ 4195 w 11668"/>
                <a:gd name="connsiteY25" fmla="*/ 11963 h 12131"/>
                <a:gd name="connsiteX26" fmla="*/ 4569 w 11668"/>
                <a:gd name="connsiteY26" fmla="*/ 12131 h 12131"/>
                <a:gd name="connsiteX27" fmla="*/ 5094 w 11668"/>
                <a:gd name="connsiteY27" fmla="*/ 12047 h 12131"/>
                <a:gd name="connsiteX28" fmla="*/ 5788 w 11668"/>
                <a:gd name="connsiteY28" fmla="*/ 11899 h 12131"/>
                <a:gd name="connsiteX29" fmla="*/ 6652 w 11668"/>
                <a:gd name="connsiteY29" fmla="*/ 11563 h 12131"/>
                <a:gd name="connsiteX30" fmla="*/ 6652 w 11668"/>
                <a:gd name="connsiteY30" fmla="*/ 11563 h 12131"/>
                <a:gd name="connsiteX31" fmla="*/ 7106 w 11668"/>
                <a:gd name="connsiteY31" fmla="*/ 11226 h 12131"/>
                <a:gd name="connsiteX32" fmla="*/ 7525 w 11668"/>
                <a:gd name="connsiteY32" fmla="*/ 10994 h 12131"/>
                <a:gd name="connsiteX33" fmla="*/ 7872 w 11668"/>
                <a:gd name="connsiteY33" fmla="*/ 10657 h 12131"/>
                <a:gd name="connsiteX34" fmla="*/ 8184 w 11668"/>
                <a:gd name="connsiteY34" fmla="*/ 10320 h 12131"/>
                <a:gd name="connsiteX35" fmla="*/ 8460 w 11668"/>
                <a:gd name="connsiteY35" fmla="*/ 9920 h 12131"/>
                <a:gd name="connsiteX36" fmla="*/ 8700 w 11668"/>
                <a:gd name="connsiteY36" fmla="*/ 9584 h 12131"/>
                <a:gd name="connsiteX37" fmla="*/ 9083 w 11668"/>
                <a:gd name="connsiteY37" fmla="*/ 8763 h 12131"/>
                <a:gd name="connsiteX38" fmla="*/ 9359 w 11668"/>
                <a:gd name="connsiteY38" fmla="*/ 8026 h 12131"/>
                <a:gd name="connsiteX39" fmla="*/ 9609 w 11668"/>
                <a:gd name="connsiteY39" fmla="*/ 7289 h 12131"/>
                <a:gd name="connsiteX40" fmla="*/ 9728 w 11668"/>
                <a:gd name="connsiteY40" fmla="*/ 8278 h 12131"/>
                <a:gd name="connsiteX41" fmla="*/ 10004 w 11668"/>
                <a:gd name="connsiteY41" fmla="*/ 7542 h 12131"/>
                <a:gd name="connsiteX42" fmla="*/ 10388 w 11668"/>
                <a:gd name="connsiteY42" fmla="*/ 9057 h 12131"/>
                <a:gd name="connsiteX43" fmla="*/ 11091 w 11668"/>
                <a:gd name="connsiteY43" fmla="*/ 7815 h 12131"/>
                <a:gd name="connsiteX44" fmla="*/ 11593 w 11668"/>
                <a:gd name="connsiteY44" fmla="*/ 4826 h 12131"/>
                <a:gd name="connsiteX45" fmla="*/ 11665 w 11668"/>
                <a:gd name="connsiteY45" fmla="*/ 2383 h 12131"/>
                <a:gd name="connsiteX46" fmla="*/ 11473 w 11668"/>
                <a:gd name="connsiteY46" fmla="*/ 2805 h 12131"/>
                <a:gd name="connsiteX47" fmla="*/ 11480 w 11668"/>
                <a:gd name="connsiteY47" fmla="*/ 2363 h 12131"/>
                <a:gd name="connsiteX48" fmla="*/ 11502 w 11668"/>
                <a:gd name="connsiteY48" fmla="*/ 1183 h 12131"/>
                <a:gd name="connsiteX49" fmla="*/ 11466 w 11668"/>
                <a:gd name="connsiteY49" fmla="*/ 1942 h 12131"/>
                <a:gd name="connsiteX50" fmla="*/ 11281 w 11668"/>
                <a:gd name="connsiteY50" fmla="*/ 994 h 12131"/>
                <a:gd name="connsiteX51" fmla="*/ 11131 w 11668"/>
                <a:gd name="connsiteY51" fmla="*/ 2215 h 12131"/>
                <a:gd name="connsiteX52" fmla="*/ 11024 w 11668"/>
                <a:gd name="connsiteY52" fmla="*/ 2215 h 12131"/>
                <a:gd name="connsiteX53" fmla="*/ 10677 w 11668"/>
                <a:gd name="connsiteY53" fmla="*/ 2131 h 12131"/>
                <a:gd name="connsiteX54" fmla="*/ 10268 w 11668"/>
                <a:gd name="connsiteY54" fmla="*/ 2215 h 12131"/>
                <a:gd name="connsiteX55" fmla="*/ 9226 w 11668"/>
                <a:gd name="connsiteY55" fmla="*/ 2531 h 12131"/>
                <a:gd name="connsiteX56" fmla="*/ 8041 w 11668"/>
                <a:gd name="connsiteY56" fmla="*/ 3036 h 12131"/>
                <a:gd name="connsiteX57" fmla="*/ 7454 w 11668"/>
                <a:gd name="connsiteY57" fmla="*/ 3184 h 12131"/>
                <a:gd name="connsiteX58" fmla="*/ 6866 w 11668"/>
                <a:gd name="connsiteY58" fmla="*/ 3352 h 12131"/>
                <a:gd name="connsiteX59" fmla="*/ 6341 w 11668"/>
                <a:gd name="connsiteY59" fmla="*/ 3352 h 12131"/>
                <a:gd name="connsiteX60" fmla="*/ 5895 w 11668"/>
                <a:gd name="connsiteY60" fmla="*/ 3268 h 12131"/>
                <a:gd name="connsiteX61" fmla="*/ 5895 w 11668"/>
                <a:gd name="connsiteY61" fmla="*/ 3268 h 12131"/>
                <a:gd name="connsiteX62" fmla="*/ 5512 w 11668"/>
                <a:gd name="connsiteY62" fmla="*/ 3184 h 12131"/>
                <a:gd name="connsiteX63" fmla="*/ 5130 w 11668"/>
                <a:gd name="connsiteY63" fmla="*/ 3120 h 12131"/>
                <a:gd name="connsiteX64" fmla="*/ 4399 w 11668"/>
                <a:gd name="connsiteY64" fmla="*/ 3184 h 12131"/>
                <a:gd name="connsiteX65" fmla="*/ 3740 w 11668"/>
                <a:gd name="connsiteY65" fmla="*/ 3436 h 12131"/>
                <a:gd name="connsiteX66" fmla="*/ 3117 w 11668"/>
                <a:gd name="connsiteY66" fmla="*/ 3773 h 12131"/>
                <a:gd name="connsiteX67" fmla="*/ 2592 w 11668"/>
                <a:gd name="connsiteY67" fmla="*/ 4173 h 12131"/>
                <a:gd name="connsiteX68" fmla="*/ 2173 w 11668"/>
                <a:gd name="connsiteY68" fmla="*/ 4594 h 12131"/>
                <a:gd name="connsiteX69" fmla="*/ 1861 w 11668"/>
                <a:gd name="connsiteY69" fmla="*/ 4910 h 12131"/>
                <a:gd name="connsiteX70" fmla="*/ 1692 w 11668"/>
                <a:gd name="connsiteY70" fmla="*/ 5247 h 12131"/>
                <a:gd name="connsiteX71" fmla="*/ 1692 w 11668"/>
                <a:gd name="connsiteY71" fmla="*/ 5247 h 12131"/>
                <a:gd name="connsiteX0" fmla="*/ 1692 w 11668"/>
                <a:gd name="connsiteY0" fmla="*/ 5248 h 12132"/>
                <a:gd name="connsiteX1" fmla="*/ 1692 w 11668"/>
                <a:gd name="connsiteY1" fmla="*/ 5248 h 12132"/>
                <a:gd name="connsiteX2" fmla="*/ 1443 w 11668"/>
                <a:gd name="connsiteY2" fmla="*/ 4426 h 12132"/>
                <a:gd name="connsiteX3" fmla="*/ 491 w 11668"/>
                <a:gd name="connsiteY3" fmla="*/ 4 h 12132"/>
                <a:gd name="connsiteX4" fmla="*/ 8 w 11668"/>
                <a:gd name="connsiteY4" fmla="*/ 2299 h 12132"/>
                <a:gd name="connsiteX5" fmla="*/ 78 w 11668"/>
                <a:gd name="connsiteY5" fmla="*/ 5963 h 12132"/>
                <a:gd name="connsiteX6" fmla="*/ 271 w 11668"/>
                <a:gd name="connsiteY6" fmla="*/ 7775 h 12132"/>
                <a:gd name="connsiteX7" fmla="*/ 605 w 11668"/>
                <a:gd name="connsiteY7" fmla="*/ 12091 h 12132"/>
                <a:gd name="connsiteX8" fmla="*/ 1188 w 11668"/>
                <a:gd name="connsiteY8" fmla="*/ 10617 h 12132"/>
                <a:gd name="connsiteX9" fmla="*/ 1607 w 11668"/>
                <a:gd name="connsiteY9" fmla="*/ 9774 h 12132"/>
                <a:gd name="connsiteX10" fmla="*/ 2004 w 11668"/>
                <a:gd name="connsiteY10" fmla="*/ 8195 h 12132"/>
                <a:gd name="connsiteX11" fmla="*/ 2458 w 11668"/>
                <a:gd name="connsiteY11" fmla="*/ 8448 h 12132"/>
                <a:gd name="connsiteX12" fmla="*/ 2458 w 11668"/>
                <a:gd name="connsiteY12" fmla="*/ 8448 h 12132"/>
                <a:gd name="connsiteX13" fmla="*/ 2903 w 11668"/>
                <a:gd name="connsiteY13" fmla="*/ 8764 h 12132"/>
                <a:gd name="connsiteX14" fmla="*/ 3251 w 11668"/>
                <a:gd name="connsiteY14" fmla="*/ 9100 h 12132"/>
                <a:gd name="connsiteX15" fmla="*/ 3500 w 11668"/>
                <a:gd name="connsiteY15" fmla="*/ 9437 h 12132"/>
                <a:gd name="connsiteX16" fmla="*/ 3669 w 11668"/>
                <a:gd name="connsiteY16" fmla="*/ 9669 h 12132"/>
                <a:gd name="connsiteX17" fmla="*/ 3740 w 11668"/>
                <a:gd name="connsiteY17" fmla="*/ 10006 h 12132"/>
                <a:gd name="connsiteX18" fmla="*/ 3776 w 11668"/>
                <a:gd name="connsiteY18" fmla="*/ 10321 h 12132"/>
                <a:gd name="connsiteX19" fmla="*/ 3776 w 11668"/>
                <a:gd name="connsiteY19" fmla="*/ 10574 h 12132"/>
                <a:gd name="connsiteX20" fmla="*/ 3740 w 11668"/>
                <a:gd name="connsiteY20" fmla="*/ 10911 h 12132"/>
                <a:gd name="connsiteX21" fmla="*/ 3740 w 11668"/>
                <a:gd name="connsiteY21" fmla="*/ 10911 h 12132"/>
                <a:gd name="connsiteX22" fmla="*/ 3740 w 11668"/>
                <a:gd name="connsiteY22" fmla="*/ 11227 h 12132"/>
                <a:gd name="connsiteX23" fmla="*/ 3812 w 11668"/>
                <a:gd name="connsiteY23" fmla="*/ 11564 h 12132"/>
                <a:gd name="connsiteX24" fmla="*/ 3945 w 11668"/>
                <a:gd name="connsiteY24" fmla="*/ 11816 h 12132"/>
                <a:gd name="connsiteX25" fmla="*/ 4195 w 11668"/>
                <a:gd name="connsiteY25" fmla="*/ 11964 h 12132"/>
                <a:gd name="connsiteX26" fmla="*/ 4569 w 11668"/>
                <a:gd name="connsiteY26" fmla="*/ 12132 h 12132"/>
                <a:gd name="connsiteX27" fmla="*/ 5094 w 11668"/>
                <a:gd name="connsiteY27" fmla="*/ 12048 h 12132"/>
                <a:gd name="connsiteX28" fmla="*/ 5788 w 11668"/>
                <a:gd name="connsiteY28" fmla="*/ 11900 h 12132"/>
                <a:gd name="connsiteX29" fmla="*/ 6652 w 11668"/>
                <a:gd name="connsiteY29" fmla="*/ 11564 h 12132"/>
                <a:gd name="connsiteX30" fmla="*/ 6652 w 11668"/>
                <a:gd name="connsiteY30" fmla="*/ 11564 h 12132"/>
                <a:gd name="connsiteX31" fmla="*/ 7106 w 11668"/>
                <a:gd name="connsiteY31" fmla="*/ 11227 h 12132"/>
                <a:gd name="connsiteX32" fmla="*/ 7525 w 11668"/>
                <a:gd name="connsiteY32" fmla="*/ 10995 h 12132"/>
                <a:gd name="connsiteX33" fmla="*/ 7872 w 11668"/>
                <a:gd name="connsiteY33" fmla="*/ 10658 h 12132"/>
                <a:gd name="connsiteX34" fmla="*/ 8184 w 11668"/>
                <a:gd name="connsiteY34" fmla="*/ 10321 h 12132"/>
                <a:gd name="connsiteX35" fmla="*/ 8460 w 11668"/>
                <a:gd name="connsiteY35" fmla="*/ 9921 h 12132"/>
                <a:gd name="connsiteX36" fmla="*/ 8700 w 11668"/>
                <a:gd name="connsiteY36" fmla="*/ 9585 h 12132"/>
                <a:gd name="connsiteX37" fmla="*/ 9083 w 11668"/>
                <a:gd name="connsiteY37" fmla="*/ 8764 h 12132"/>
                <a:gd name="connsiteX38" fmla="*/ 9359 w 11668"/>
                <a:gd name="connsiteY38" fmla="*/ 8027 h 12132"/>
                <a:gd name="connsiteX39" fmla="*/ 9609 w 11668"/>
                <a:gd name="connsiteY39" fmla="*/ 7290 h 12132"/>
                <a:gd name="connsiteX40" fmla="*/ 9728 w 11668"/>
                <a:gd name="connsiteY40" fmla="*/ 8279 h 12132"/>
                <a:gd name="connsiteX41" fmla="*/ 10004 w 11668"/>
                <a:gd name="connsiteY41" fmla="*/ 7543 h 12132"/>
                <a:gd name="connsiteX42" fmla="*/ 10388 w 11668"/>
                <a:gd name="connsiteY42" fmla="*/ 9058 h 12132"/>
                <a:gd name="connsiteX43" fmla="*/ 11091 w 11668"/>
                <a:gd name="connsiteY43" fmla="*/ 7816 h 12132"/>
                <a:gd name="connsiteX44" fmla="*/ 11593 w 11668"/>
                <a:gd name="connsiteY44" fmla="*/ 4827 h 12132"/>
                <a:gd name="connsiteX45" fmla="*/ 11665 w 11668"/>
                <a:gd name="connsiteY45" fmla="*/ 2384 h 12132"/>
                <a:gd name="connsiteX46" fmla="*/ 11473 w 11668"/>
                <a:gd name="connsiteY46" fmla="*/ 2806 h 12132"/>
                <a:gd name="connsiteX47" fmla="*/ 11480 w 11668"/>
                <a:gd name="connsiteY47" fmla="*/ 2364 h 12132"/>
                <a:gd name="connsiteX48" fmla="*/ 11502 w 11668"/>
                <a:gd name="connsiteY48" fmla="*/ 1184 h 12132"/>
                <a:gd name="connsiteX49" fmla="*/ 11466 w 11668"/>
                <a:gd name="connsiteY49" fmla="*/ 1943 h 12132"/>
                <a:gd name="connsiteX50" fmla="*/ 11281 w 11668"/>
                <a:gd name="connsiteY50" fmla="*/ 995 h 12132"/>
                <a:gd name="connsiteX51" fmla="*/ 11131 w 11668"/>
                <a:gd name="connsiteY51" fmla="*/ 2216 h 12132"/>
                <a:gd name="connsiteX52" fmla="*/ 11024 w 11668"/>
                <a:gd name="connsiteY52" fmla="*/ 2216 h 12132"/>
                <a:gd name="connsiteX53" fmla="*/ 10677 w 11668"/>
                <a:gd name="connsiteY53" fmla="*/ 2132 h 12132"/>
                <a:gd name="connsiteX54" fmla="*/ 10268 w 11668"/>
                <a:gd name="connsiteY54" fmla="*/ 2216 h 12132"/>
                <a:gd name="connsiteX55" fmla="*/ 9226 w 11668"/>
                <a:gd name="connsiteY55" fmla="*/ 2532 h 12132"/>
                <a:gd name="connsiteX56" fmla="*/ 8041 w 11668"/>
                <a:gd name="connsiteY56" fmla="*/ 3037 h 12132"/>
                <a:gd name="connsiteX57" fmla="*/ 7454 w 11668"/>
                <a:gd name="connsiteY57" fmla="*/ 3185 h 12132"/>
                <a:gd name="connsiteX58" fmla="*/ 6866 w 11668"/>
                <a:gd name="connsiteY58" fmla="*/ 3353 h 12132"/>
                <a:gd name="connsiteX59" fmla="*/ 6341 w 11668"/>
                <a:gd name="connsiteY59" fmla="*/ 3353 h 12132"/>
                <a:gd name="connsiteX60" fmla="*/ 5895 w 11668"/>
                <a:gd name="connsiteY60" fmla="*/ 3269 h 12132"/>
                <a:gd name="connsiteX61" fmla="*/ 5895 w 11668"/>
                <a:gd name="connsiteY61" fmla="*/ 3269 h 12132"/>
                <a:gd name="connsiteX62" fmla="*/ 5512 w 11668"/>
                <a:gd name="connsiteY62" fmla="*/ 3185 h 12132"/>
                <a:gd name="connsiteX63" fmla="*/ 5130 w 11668"/>
                <a:gd name="connsiteY63" fmla="*/ 3121 h 12132"/>
                <a:gd name="connsiteX64" fmla="*/ 4399 w 11668"/>
                <a:gd name="connsiteY64" fmla="*/ 3185 h 12132"/>
                <a:gd name="connsiteX65" fmla="*/ 3740 w 11668"/>
                <a:gd name="connsiteY65" fmla="*/ 3437 h 12132"/>
                <a:gd name="connsiteX66" fmla="*/ 3117 w 11668"/>
                <a:gd name="connsiteY66" fmla="*/ 3774 h 12132"/>
                <a:gd name="connsiteX67" fmla="*/ 2592 w 11668"/>
                <a:gd name="connsiteY67" fmla="*/ 4174 h 12132"/>
                <a:gd name="connsiteX68" fmla="*/ 2173 w 11668"/>
                <a:gd name="connsiteY68" fmla="*/ 4595 h 12132"/>
                <a:gd name="connsiteX69" fmla="*/ 1861 w 11668"/>
                <a:gd name="connsiteY69" fmla="*/ 4911 h 12132"/>
                <a:gd name="connsiteX70" fmla="*/ 1692 w 11668"/>
                <a:gd name="connsiteY70" fmla="*/ 5248 h 12132"/>
                <a:gd name="connsiteX71" fmla="*/ 1692 w 11668"/>
                <a:gd name="connsiteY71" fmla="*/ 5248 h 12132"/>
                <a:gd name="connsiteX0" fmla="*/ 1692 w 11668"/>
                <a:gd name="connsiteY0" fmla="*/ 5248 h 12132"/>
                <a:gd name="connsiteX1" fmla="*/ 1692 w 11668"/>
                <a:gd name="connsiteY1" fmla="*/ 5248 h 12132"/>
                <a:gd name="connsiteX2" fmla="*/ 1443 w 11668"/>
                <a:gd name="connsiteY2" fmla="*/ 4426 h 12132"/>
                <a:gd name="connsiteX3" fmla="*/ 491 w 11668"/>
                <a:gd name="connsiteY3" fmla="*/ 4 h 12132"/>
                <a:gd name="connsiteX4" fmla="*/ 8 w 11668"/>
                <a:gd name="connsiteY4" fmla="*/ 2299 h 12132"/>
                <a:gd name="connsiteX5" fmla="*/ 78 w 11668"/>
                <a:gd name="connsiteY5" fmla="*/ 5963 h 12132"/>
                <a:gd name="connsiteX6" fmla="*/ 271 w 11668"/>
                <a:gd name="connsiteY6" fmla="*/ 7775 h 12132"/>
                <a:gd name="connsiteX7" fmla="*/ 605 w 11668"/>
                <a:gd name="connsiteY7" fmla="*/ 12091 h 12132"/>
                <a:gd name="connsiteX8" fmla="*/ 1188 w 11668"/>
                <a:gd name="connsiteY8" fmla="*/ 10617 h 12132"/>
                <a:gd name="connsiteX9" fmla="*/ 1607 w 11668"/>
                <a:gd name="connsiteY9" fmla="*/ 9774 h 12132"/>
                <a:gd name="connsiteX10" fmla="*/ 2004 w 11668"/>
                <a:gd name="connsiteY10" fmla="*/ 8195 h 12132"/>
                <a:gd name="connsiteX11" fmla="*/ 2458 w 11668"/>
                <a:gd name="connsiteY11" fmla="*/ 8448 h 12132"/>
                <a:gd name="connsiteX12" fmla="*/ 2458 w 11668"/>
                <a:gd name="connsiteY12" fmla="*/ 8448 h 12132"/>
                <a:gd name="connsiteX13" fmla="*/ 2903 w 11668"/>
                <a:gd name="connsiteY13" fmla="*/ 8764 h 12132"/>
                <a:gd name="connsiteX14" fmla="*/ 3251 w 11668"/>
                <a:gd name="connsiteY14" fmla="*/ 9100 h 12132"/>
                <a:gd name="connsiteX15" fmla="*/ 3500 w 11668"/>
                <a:gd name="connsiteY15" fmla="*/ 9437 h 12132"/>
                <a:gd name="connsiteX16" fmla="*/ 3669 w 11668"/>
                <a:gd name="connsiteY16" fmla="*/ 9669 h 12132"/>
                <a:gd name="connsiteX17" fmla="*/ 3740 w 11668"/>
                <a:gd name="connsiteY17" fmla="*/ 10006 h 12132"/>
                <a:gd name="connsiteX18" fmla="*/ 3776 w 11668"/>
                <a:gd name="connsiteY18" fmla="*/ 10321 h 12132"/>
                <a:gd name="connsiteX19" fmla="*/ 3776 w 11668"/>
                <a:gd name="connsiteY19" fmla="*/ 10574 h 12132"/>
                <a:gd name="connsiteX20" fmla="*/ 3740 w 11668"/>
                <a:gd name="connsiteY20" fmla="*/ 10911 h 12132"/>
                <a:gd name="connsiteX21" fmla="*/ 3740 w 11668"/>
                <a:gd name="connsiteY21" fmla="*/ 10911 h 12132"/>
                <a:gd name="connsiteX22" fmla="*/ 3740 w 11668"/>
                <a:gd name="connsiteY22" fmla="*/ 11227 h 12132"/>
                <a:gd name="connsiteX23" fmla="*/ 3812 w 11668"/>
                <a:gd name="connsiteY23" fmla="*/ 11564 h 12132"/>
                <a:gd name="connsiteX24" fmla="*/ 3945 w 11668"/>
                <a:gd name="connsiteY24" fmla="*/ 11816 h 12132"/>
                <a:gd name="connsiteX25" fmla="*/ 4195 w 11668"/>
                <a:gd name="connsiteY25" fmla="*/ 11964 h 12132"/>
                <a:gd name="connsiteX26" fmla="*/ 4569 w 11668"/>
                <a:gd name="connsiteY26" fmla="*/ 12132 h 12132"/>
                <a:gd name="connsiteX27" fmla="*/ 5094 w 11668"/>
                <a:gd name="connsiteY27" fmla="*/ 12048 h 12132"/>
                <a:gd name="connsiteX28" fmla="*/ 5788 w 11668"/>
                <a:gd name="connsiteY28" fmla="*/ 11900 h 12132"/>
                <a:gd name="connsiteX29" fmla="*/ 6652 w 11668"/>
                <a:gd name="connsiteY29" fmla="*/ 11564 h 12132"/>
                <a:gd name="connsiteX30" fmla="*/ 6652 w 11668"/>
                <a:gd name="connsiteY30" fmla="*/ 11564 h 12132"/>
                <a:gd name="connsiteX31" fmla="*/ 7106 w 11668"/>
                <a:gd name="connsiteY31" fmla="*/ 11227 h 12132"/>
                <a:gd name="connsiteX32" fmla="*/ 7525 w 11668"/>
                <a:gd name="connsiteY32" fmla="*/ 10995 h 12132"/>
                <a:gd name="connsiteX33" fmla="*/ 7872 w 11668"/>
                <a:gd name="connsiteY33" fmla="*/ 10658 h 12132"/>
                <a:gd name="connsiteX34" fmla="*/ 8184 w 11668"/>
                <a:gd name="connsiteY34" fmla="*/ 10321 h 12132"/>
                <a:gd name="connsiteX35" fmla="*/ 8460 w 11668"/>
                <a:gd name="connsiteY35" fmla="*/ 9921 h 12132"/>
                <a:gd name="connsiteX36" fmla="*/ 8700 w 11668"/>
                <a:gd name="connsiteY36" fmla="*/ 9585 h 12132"/>
                <a:gd name="connsiteX37" fmla="*/ 9083 w 11668"/>
                <a:gd name="connsiteY37" fmla="*/ 8764 h 12132"/>
                <a:gd name="connsiteX38" fmla="*/ 9359 w 11668"/>
                <a:gd name="connsiteY38" fmla="*/ 8027 h 12132"/>
                <a:gd name="connsiteX39" fmla="*/ 9609 w 11668"/>
                <a:gd name="connsiteY39" fmla="*/ 7290 h 12132"/>
                <a:gd name="connsiteX40" fmla="*/ 9728 w 11668"/>
                <a:gd name="connsiteY40" fmla="*/ 8279 h 12132"/>
                <a:gd name="connsiteX41" fmla="*/ 10004 w 11668"/>
                <a:gd name="connsiteY41" fmla="*/ 7543 h 12132"/>
                <a:gd name="connsiteX42" fmla="*/ 10388 w 11668"/>
                <a:gd name="connsiteY42" fmla="*/ 9058 h 12132"/>
                <a:gd name="connsiteX43" fmla="*/ 11091 w 11668"/>
                <a:gd name="connsiteY43" fmla="*/ 7816 h 12132"/>
                <a:gd name="connsiteX44" fmla="*/ 11593 w 11668"/>
                <a:gd name="connsiteY44" fmla="*/ 4827 h 12132"/>
                <a:gd name="connsiteX45" fmla="*/ 11665 w 11668"/>
                <a:gd name="connsiteY45" fmla="*/ 2384 h 12132"/>
                <a:gd name="connsiteX46" fmla="*/ 11473 w 11668"/>
                <a:gd name="connsiteY46" fmla="*/ 2806 h 12132"/>
                <a:gd name="connsiteX47" fmla="*/ 11480 w 11668"/>
                <a:gd name="connsiteY47" fmla="*/ 2364 h 12132"/>
                <a:gd name="connsiteX48" fmla="*/ 11502 w 11668"/>
                <a:gd name="connsiteY48" fmla="*/ 1184 h 12132"/>
                <a:gd name="connsiteX49" fmla="*/ 11338 w 11668"/>
                <a:gd name="connsiteY49" fmla="*/ 1311 h 12132"/>
                <a:gd name="connsiteX50" fmla="*/ 11281 w 11668"/>
                <a:gd name="connsiteY50" fmla="*/ 995 h 12132"/>
                <a:gd name="connsiteX51" fmla="*/ 11131 w 11668"/>
                <a:gd name="connsiteY51" fmla="*/ 2216 h 12132"/>
                <a:gd name="connsiteX52" fmla="*/ 11024 w 11668"/>
                <a:gd name="connsiteY52" fmla="*/ 2216 h 12132"/>
                <a:gd name="connsiteX53" fmla="*/ 10677 w 11668"/>
                <a:gd name="connsiteY53" fmla="*/ 2132 h 12132"/>
                <a:gd name="connsiteX54" fmla="*/ 10268 w 11668"/>
                <a:gd name="connsiteY54" fmla="*/ 2216 h 12132"/>
                <a:gd name="connsiteX55" fmla="*/ 9226 w 11668"/>
                <a:gd name="connsiteY55" fmla="*/ 2532 h 12132"/>
                <a:gd name="connsiteX56" fmla="*/ 8041 w 11668"/>
                <a:gd name="connsiteY56" fmla="*/ 3037 h 12132"/>
                <a:gd name="connsiteX57" fmla="*/ 7454 w 11668"/>
                <a:gd name="connsiteY57" fmla="*/ 3185 h 12132"/>
                <a:gd name="connsiteX58" fmla="*/ 6866 w 11668"/>
                <a:gd name="connsiteY58" fmla="*/ 3353 h 12132"/>
                <a:gd name="connsiteX59" fmla="*/ 6341 w 11668"/>
                <a:gd name="connsiteY59" fmla="*/ 3353 h 12132"/>
                <a:gd name="connsiteX60" fmla="*/ 5895 w 11668"/>
                <a:gd name="connsiteY60" fmla="*/ 3269 h 12132"/>
                <a:gd name="connsiteX61" fmla="*/ 5895 w 11668"/>
                <a:gd name="connsiteY61" fmla="*/ 3269 h 12132"/>
                <a:gd name="connsiteX62" fmla="*/ 5512 w 11668"/>
                <a:gd name="connsiteY62" fmla="*/ 3185 h 12132"/>
                <a:gd name="connsiteX63" fmla="*/ 5130 w 11668"/>
                <a:gd name="connsiteY63" fmla="*/ 3121 h 12132"/>
                <a:gd name="connsiteX64" fmla="*/ 4399 w 11668"/>
                <a:gd name="connsiteY64" fmla="*/ 3185 h 12132"/>
                <a:gd name="connsiteX65" fmla="*/ 3740 w 11668"/>
                <a:gd name="connsiteY65" fmla="*/ 3437 h 12132"/>
                <a:gd name="connsiteX66" fmla="*/ 3117 w 11668"/>
                <a:gd name="connsiteY66" fmla="*/ 3774 h 12132"/>
                <a:gd name="connsiteX67" fmla="*/ 2592 w 11668"/>
                <a:gd name="connsiteY67" fmla="*/ 4174 h 12132"/>
                <a:gd name="connsiteX68" fmla="*/ 2173 w 11668"/>
                <a:gd name="connsiteY68" fmla="*/ 4595 h 12132"/>
                <a:gd name="connsiteX69" fmla="*/ 1861 w 11668"/>
                <a:gd name="connsiteY69" fmla="*/ 4911 h 12132"/>
                <a:gd name="connsiteX70" fmla="*/ 1692 w 11668"/>
                <a:gd name="connsiteY70" fmla="*/ 5248 h 12132"/>
                <a:gd name="connsiteX71" fmla="*/ 1692 w 11668"/>
                <a:gd name="connsiteY71" fmla="*/ 5248 h 12132"/>
                <a:gd name="connsiteX0" fmla="*/ 1692 w 11668"/>
                <a:gd name="connsiteY0" fmla="*/ 5248 h 12132"/>
                <a:gd name="connsiteX1" fmla="*/ 1692 w 11668"/>
                <a:gd name="connsiteY1" fmla="*/ 5248 h 12132"/>
                <a:gd name="connsiteX2" fmla="*/ 1443 w 11668"/>
                <a:gd name="connsiteY2" fmla="*/ 4426 h 12132"/>
                <a:gd name="connsiteX3" fmla="*/ 491 w 11668"/>
                <a:gd name="connsiteY3" fmla="*/ 4 h 12132"/>
                <a:gd name="connsiteX4" fmla="*/ 8 w 11668"/>
                <a:gd name="connsiteY4" fmla="*/ 2299 h 12132"/>
                <a:gd name="connsiteX5" fmla="*/ 78 w 11668"/>
                <a:gd name="connsiteY5" fmla="*/ 5963 h 12132"/>
                <a:gd name="connsiteX6" fmla="*/ 271 w 11668"/>
                <a:gd name="connsiteY6" fmla="*/ 7775 h 12132"/>
                <a:gd name="connsiteX7" fmla="*/ 605 w 11668"/>
                <a:gd name="connsiteY7" fmla="*/ 12091 h 12132"/>
                <a:gd name="connsiteX8" fmla="*/ 1188 w 11668"/>
                <a:gd name="connsiteY8" fmla="*/ 10617 h 12132"/>
                <a:gd name="connsiteX9" fmla="*/ 1607 w 11668"/>
                <a:gd name="connsiteY9" fmla="*/ 9774 h 12132"/>
                <a:gd name="connsiteX10" fmla="*/ 2004 w 11668"/>
                <a:gd name="connsiteY10" fmla="*/ 8195 h 12132"/>
                <a:gd name="connsiteX11" fmla="*/ 2458 w 11668"/>
                <a:gd name="connsiteY11" fmla="*/ 8448 h 12132"/>
                <a:gd name="connsiteX12" fmla="*/ 2458 w 11668"/>
                <a:gd name="connsiteY12" fmla="*/ 8448 h 12132"/>
                <a:gd name="connsiteX13" fmla="*/ 2903 w 11668"/>
                <a:gd name="connsiteY13" fmla="*/ 8764 h 12132"/>
                <a:gd name="connsiteX14" fmla="*/ 3251 w 11668"/>
                <a:gd name="connsiteY14" fmla="*/ 9100 h 12132"/>
                <a:gd name="connsiteX15" fmla="*/ 3500 w 11668"/>
                <a:gd name="connsiteY15" fmla="*/ 9437 h 12132"/>
                <a:gd name="connsiteX16" fmla="*/ 3669 w 11668"/>
                <a:gd name="connsiteY16" fmla="*/ 9669 h 12132"/>
                <a:gd name="connsiteX17" fmla="*/ 3740 w 11668"/>
                <a:gd name="connsiteY17" fmla="*/ 10006 h 12132"/>
                <a:gd name="connsiteX18" fmla="*/ 3776 w 11668"/>
                <a:gd name="connsiteY18" fmla="*/ 10321 h 12132"/>
                <a:gd name="connsiteX19" fmla="*/ 3776 w 11668"/>
                <a:gd name="connsiteY19" fmla="*/ 10574 h 12132"/>
                <a:gd name="connsiteX20" fmla="*/ 3740 w 11668"/>
                <a:gd name="connsiteY20" fmla="*/ 10911 h 12132"/>
                <a:gd name="connsiteX21" fmla="*/ 3740 w 11668"/>
                <a:gd name="connsiteY21" fmla="*/ 10911 h 12132"/>
                <a:gd name="connsiteX22" fmla="*/ 3740 w 11668"/>
                <a:gd name="connsiteY22" fmla="*/ 11227 h 12132"/>
                <a:gd name="connsiteX23" fmla="*/ 3812 w 11668"/>
                <a:gd name="connsiteY23" fmla="*/ 11564 h 12132"/>
                <a:gd name="connsiteX24" fmla="*/ 3945 w 11668"/>
                <a:gd name="connsiteY24" fmla="*/ 11816 h 12132"/>
                <a:gd name="connsiteX25" fmla="*/ 4195 w 11668"/>
                <a:gd name="connsiteY25" fmla="*/ 11964 h 12132"/>
                <a:gd name="connsiteX26" fmla="*/ 4569 w 11668"/>
                <a:gd name="connsiteY26" fmla="*/ 12132 h 12132"/>
                <a:gd name="connsiteX27" fmla="*/ 5094 w 11668"/>
                <a:gd name="connsiteY27" fmla="*/ 12048 h 12132"/>
                <a:gd name="connsiteX28" fmla="*/ 5788 w 11668"/>
                <a:gd name="connsiteY28" fmla="*/ 11900 h 12132"/>
                <a:gd name="connsiteX29" fmla="*/ 6652 w 11668"/>
                <a:gd name="connsiteY29" fmla="*/ 11564 h 12132"/>
                <a:gd name="connsiteX30" fmla="*/ 6652 w 11668"/>
                <a:gd name="connsiteY30" fmla="*/ 11564 h 12132"/>
                <a:gd name="connsiteX31" fmla="*/ 7106 w 11668"/>
                <a:gd name="connsiteY31" fmla="*/ 11227 h 12132"/>
                <a:gd name="connsiteX32" fmla="*/ 7525 w 11668"/>
                <a:gd name="connsiteY32" fmla="*/ 10995 h 12132"/>
                <a:gd name="connsiteX33" fmla="*/ 7872 w 11668"/>
                <a:gd name="connsiteY33" fmla="*/ 10658 h 12132"/>
                <a:gd name="connsiteX34" fmla="*/ 8184 w 11668"/>
                <a:gd name="connsiteY34" fmla="*/ 10321 h 12132"/>
                <a:gd name="connsiteX35" fmla="*/ 8460 w 11668"/>
                <a:gd name="connsiteY35" fmla="*/ 9921 h 12132"/>
                <a:gd name="connsiteX36" fmla="*/ 8700 w 11668"/>
                <a:gd name="connsiteY36" fmla="*/ 9585 h 12132"/>
                <a:gd name="connsiteX37" fmla="*/ 9083 w 11668"/>
                <a:gd name="connsiteY37" fmla="*/ 8764 h 12132"/>
                <a:gd name="connsiteX38" fmla="*/ 9359 w 11668"/>
                <a:gd name="connsiteY38" fmla="*/ 8027 h 12132"/>
                <a:gd name="connsiteX39" fmla="*/ 9609 w 11668"/>
                <a:gd name="connsiteY39" fmla="*/ 7290 h 12132"/>
                <a:gd name="connsiteX40" fmla="*/ 9728 w 11668"/>
                <a:gd name="connsiteY40" fmla="*/ 8279 h 12132"/>
                <a:gd name="connsiteX41" fmla="*/ 10004 w 11668"/>
                <a:gd name="connsiteY41" fmla="*/ 7543 h 12132"/>
                <a:gd name="connsiteX42" fmla="*/ 10388 w 11668"/>
                <a:gd name="connsiteY42" fmla="*/ 9058 h 12132"/>
                <a:gd name="connsiteX43" fmla="*/ 11091 w 11668"/>
                <a:gd name="connsiteY43" fmla="*/ 7816 h 12132"/>
                <a:gd name="connsiteX44" fmla="*/ 11593 w 11668"/>
                <a:gd name="connsiteY44" fmla="*/ 4827 h 12132"/>
                <a:gd name="connsiteX45" fmla="*/ 11665 w 11668"/>
                <a:gd name="connsiteY45" fmla="*/ 2384 h 12132"/>
                <a:gd name="connsiteX46" fmla="*/ 11473 w 11668"/>
                <a:gd name="connsiteY46" fmla="*/ 2806 h 12132"/>
                <a:gd name="connsiteX47" fmla="*/ 11480 w 11668"/>
                <a:gd name="connsiteY47" fmla="*/ 2364 h 12132"/>
                <a:gd name="connsiteX48" fmla="*/ 11502 w 11668"/>
                <a:gd name="connsiteY48" fmla="*/ 1184 h 12132"/>
                <a:gd name="connsiteX49" fmla="*/ 11196 w 11668"/>
                <a:gd name="connsiteY49" fmla="*/ 1185 h 12132"/>
                <a:gd name="connsiteX50" fmla="*/ 11281 w 11668"/>
                <a:gd name="connsiteY50" fmla="*/ 995 h 12132"/>
                <a:gd name="connsiteX51" fmla="*/ 11131 w 11668"/>
                <a:gd name="connsiteY51" fmla="*/ 2216 h 12132"/>
                <a:gd name="connsiteX52" fmla="*/ 11024 w 11668"/>
                <a:gd name="connsiteY52" fmla="*/ 2216 h 12132"/>
                <a:gd name="connsiteX53" fmla="*/ 10677 w 11668"/>
                <a:gd name="connsiteY53" fmla="*/ 2132 h 12132"/>
                <a:gd name="connsiteX54" fmla="*/ 10268 w 11668"/>
                <a:gd name="connsiteY54" fmla="*/ 2216 h 12132"/>
                <a:gd name="connsiteX55" fmla="*/ 9226 w 11668"/>
                <a:gd name="connsiteY55" fmla="*/ 2532 h 12132"/>
                <a:gd name="connsiteX56" fmla="*/ 8041 w 11668"/>
                <a:gd name="connsiteY56" fmla="*/ 3037 h 12132"/>
                <a:gd name="connsiteX57" fmla="*/ 7454 w 11668"/>
                <a:gd name="connsiteY57" fmla="*/ 3185 h 12132"/>
                <a:gd name="connsiteX58" fmla="*/ 6866 w 11668"/>
                <a:gd name="connsiteY58" fmla="*/ 3353 h 12132"/>
                <a:gd name="connsiteX59" fmla="*/ 6341 w 11668"/>
                <a:gd name="connsiteY59" fmla="*/ 3353 h 12132"/>
                <a:gd name="connsiteX60" fmla="*/ 5895 w 11668"/>
                <a:gd name="connsiteY60" fmla="*/ 3269 h 12132"/>
                <a:gd name="connsiteX61" fmla="*/ 5895 w 11668"/>
                <a:gd name="connsiteY61" fmla="*/ 3269 h 12132"/>
                <a:gd name="connsiteX62" fmla="*/ 5512 w 11668"/>
                <a:gd name="connsiteY62" fmla="*/ 3185 h 12132"/>
                <a:gd name="connsiteX63" fmla="*/ 5130 w 11668"/>
                <a:gd name="connsiteY63" fmla="*/ 3121 h 12132"/>
                <a:gd name="connsiteX64" fmla="*/ 4399 w 11668"/>
                <a:gd name="connsiteY64" fmla="*/ 3185 h 12132"/>
                <a:gd name="connsiteX65" fmla="*/ 3740 w 11668"/>
                <a:gd name="connsiteY65" fmla="*/ 3437 h 12132"/>
                <a:gd name="connsiteX66" fmla="*/ 3117 w 11668"/>
                <a:gd name="connsiteY66" fmla="*/ 3774 h 12132"/>
                <a:gd name="connsiteX67" fmla="*/ 2592 w 11668"/>
                <a:gd name="connsiteY67" fmla="*/ 4174 h 12132"/>
                <a:gd name="connsiteX68" fmla="*/ 2173 w 11668"/>
                <a:gd name="connsiteY68" fmla="*/ 4595 h 12132"/>
                <a:gd name="connsiteX69" fmla="*/ 1861 w 11668"/>
                <a:gd name="connsiteY69" fmla="*/ 4911 h 12132"/>
                <a:gd name="connsiteX70" fmla="*/ 1692 w 11668"/>
                <a:gd name="connsiteY70" fmla="*/ 5248 h 12132"/>
                <a:gd name="connsiteX71" fmla="*/ 1692 w 11668"/>
                <a:gd name="connsiteY71" fmla="*/ 5248 h 12132"/>
                <a:gd name="connsiteX0" fmla="*/ 1692 w 11668"/>
                <a:gd name="connsiteY0" fmla="*/ 5248 h 12132"/>
                <a:gd name="connsiteX1" fmla="*/ 1692 w 11668"/>
                <a:gd name="connsiteY1" fmla="*/ 5248 h 12132"/>
                <a:gd name="connsiteX2" fmla="*/ 1443 w 11668"/>
                <a:gd name="connsiteY2" fmla="*/ 4426 h 12132"/>
                <a:gd name="connsiteX3" fmla="*/ 491 w 11668"/>
                <a:gd name="connsiteY3" fmla="*/ 4 h 12132"/>
                <a:gd name="connsiteX4" fmla="*/ 8 w 11668"/>
                <a:gd name="connsiteY4" fmla="*/ 2299 h 12132"/>
                <a:gd name="connsiteX5" fmla="*/ 78 w 11668"/>
                <a:gd name="connsiteY5" fmla="*/ 5963 h 12132"/>
                <a:gd name="connsiteX6" fmla="*/ 271 w 11668"/>
                <a:gd name="connsiteY6" fmla="*/ 7775 h 12132"/>
                <a:gd name="connsiteX7" fmla="*/ 605 w 11668"/>
                <a:gd name="connsiteY7" fmla="*/ 12091 h 12132"/>
                <a:gd name="connsiteX8" fmla="*/ 1188 w 11668"/>
                <a:gd name="connsiteY8" fmla="*/ 10617 h 12132"/>
                <a:gd name="connsiteX9" fmla="*/ 1607 w 11668"/>
                <a:gd name="connsiteY9" fmla="*/ 9774 h 12132"/>
                <a:gd name="connsiteX10" fmla="*/ 2004 w 11668"/>
                <a:gd name="connsiteY10" fmla="*/ 8195 h 12132"/>
                <a:gd name="connsiteX11" fmla="*/ 2458 w 11668"/>
                <a:gd name="connsiteY11" fmla="*/ 8448 h 12132"/>
                <a:gd name="connsiteX12" fmla="*/ 2458 w 11668"/>
                <a:gd name="connsiteY12" fmla="*/ 8448 h 12132"/>
                <a:gd name="connsiteX13" fmla="*/ 2903 w 11668"/>
                <a:gd name="connsiteY13" fmla="*/ 8764 h 12132"/>
                <a:gd name="connsiteX14" fmla="*/ 3251 w 11668"/>
                <a:gd name="connsiteY14" fmla="*/ 9100 h 12132"/>
                <a:gd name="connsiteX15" fmla="*/ 3500 w 11668"/>
                <a:gd name="connsiteY15" fmla="*/ 9437 h 12132"/>
                <a:gd name="connsiteX16" fmla="*/ 3669 w 11668"/>
                <a:gd name="connsiteY16" fmla="*/ 9669 h 12132"/>
                <a:gd name="connsiteX17" fmla="*/ 3740 w 11668"/>
                <a:gd name="connsiteY17" fmla="*/ 10006 h 12132"/>
                <a:gd name="connsiteX18" fmla="*/ 3776 w 11668"/>
                <a:gd name="connsiteY18" fmla="*/ 10321 h 12132"/>
                <a:gd name="connsiteX19" fmla="*/ 3776 w 11668"/>
                <a:gd name="connsiteY19" fmla="*/ 10574 h 12132"/>
                <a:gd name="connsiteX20" fmla="*/ 3740 w 11668"/>
                <a:gd name="connsiteY20" fmla="*/ 10911 h 12132"/>
                <a:gd name="connsiteX21" fmla="*/ 3740 w 11668"/>
                <a:gd name="connsiteY21" fmla="*/ 10911 h 12132"/>
                <a:gd name="connsiteX22" fmla="*/ 3740 w 11668"/>
                <a:gd name="connsiteY22" fmla="*/ 11227 h 12132"/>
                <a:gd name="connsiteX23" fmla="*/ 3812 w 11668"/>
                <a:gd name="connsiteY23" fmla="*/ 11564 h 12132"/>
                <a:gd name="connsiteX24" fmla="*/ 3945 w 11668"/>
                <a:gd name="connsiteY24" fmla="*/ 11816 h 12132"/>
                <a:gd name="connsiteX25" fmla="*/ 4195 w 11668"/>
                <a:gd name="connsiteY25" fmla="*/ 11964 h 12132"/>
                <a:gd name="connsiteX26" fmla="*/ 4569 w 11668"/>
                <a:gd name="connsiteY26" fmla="*/ 12132 h 12132"/>
                <a:gd name="connsiteX27" fmla="*/ 5094 w 11668"/>
                <a:gd name="connsiteY27" fmla="*/ 12048 h 12132"/>
                <a:gd name="connsiteX28" fmla="*/ 5788 w 11668"/>
                <a:gd name="connsiteY28" fmla="*/ 11900 h 12132"/>
                <a:gd name="connsiteX29" fmla="*/ 6652 w 11668"/>
                <a:gd name="connsiteY29" fmla="*/ 11564 h 12132"/>
                <a:gd name="connsiteX30" fmla="*/ 6652 w 11668"/>
                <a:gd name="connsiteY30" fmla="*/ 11564 h 12132"/>
                <a:gd name="connsiteX31" fmla="*/ 7106 w 11668"/>
                <a:gd name="connsiteY31" fmla="*/ 11227 h 12132"/>
                <a:gd name="connsiteX32" fmla="*/ 7525 w 11668"/>
                <a:gd name="connsiteY32" fmla="*/ 10995 h 12132"/>
                <a:gd name="connsiteX33" fmla="*/ 7872 w 11668"/>
                <a:gd name="connsiteY33" fmla="*/ 10658 h 12132"/>
                <a:gd name="connsiteX34" fmla="*/ 8184 w 11668"/>
                <a:gd name="connsiteY34" fmla="*/ 10321 h 12132"/>
                <a:gd name="connsiteX35" fmla="*/ 8460 w 11668"/>
                <a:gd name="connsiteY35" fmla="*/ 9921 h 12132"/>
                <a:gd name="connsiteX36" fmla="*/ 8700 w 11668"/>
                <a:gd name="connsiteY36" fmla="*/ 9585 h 12132"/>
                <a:gd name="connsiteX37" fmla="*/ 9083 w 11668"/>
                <a:gd name="connsiteY37" fmla="*/ 8764 h 12132"/>
                <a:gd name="connsiteX38" fmla="*/ 9359 w 11668"/>
                <a:gd name="connsiteY38" fmla="*/ 8027 h 12132"/>
                <a:gd name="connsiteX39" fmla="*/ 9609 w 11668"/>
                <a:gd name="connsiteY39" fmla="*/ 7290 h 12132"/>
                <a:gd name="connsiteX40" fmla="*/ 9728 w 11668"/>
                <a:gd name="connsiteY40" fmla="*/ 8279 h 12132"/>
                <a:gd name="connsiteX41" fmla="*/ 10004 w 11668"/>
                <a:gd name="connsiteY41" fmla="*/ 7543 h 12132"/>
                <a:gd name="connsiteX42" fmla="*/ 10388 w 11668"/>
                <a:gd name="connsiteY42" fmla="*/ 9058 h 12132"/>
                <a:gd name="connsiteX43" fmla="*/ 11091 w 11668"/>
                <a:gd name="connsiteY43" fmla="*/ 7816 h 12132"/>
                <a:gd name="connsiteX44" fmla="*/ 11593 w 11668"/>
                <a:gd name="connsiteY44" fmla="*/ 4827 h 12132"/>
                <a:gd name="connsiteX45" fmla="*/ 11665 w 11668"/>
                <a:gd name="connsiteY45" fmla="*/ 2384 h 12132"/>
                <a:gd name="connsiteX46" fmla="*/ 11473 w 11668"/>
                <a:gd name="connsiteY46" fmla="*/ 2806 h 12132"/>
                <a:gd name="connsiteX47" fmla="*/ 11480 w 11668"/>
                <a:gd name="connsiteY47" fmla="*/ 2364 h 12132"/>
                <a:gd name="connsiteX48" fmla="*/ 11502 w 11668"/>
                <a:gd name="connsiteY48" fmla="*/ 173 h 12132"/>
                <a:gd name="connsiteX49" fmla="*/ 11196 w 11668"/>
                <a:gd name="connsiteY49" fmla="*/ 1185 h 12132"/>
                <a:gd name="connsiteX50" fmla="*/ 11281 w 11668"/>
                <a:gd name="connsiteY50" fmla="*/ 995 h 12132"/>
                <a:gd name="connsiteX51" fmla="*/ 11131 w 11668"/>
                <a:gd name="connsiteY51" fmla="*/ 2216 h 12132"/>
                <a:gd name="connsiteX52" fmla="*/ 11024 w 11668"/>
                <a:gd name="connsiteY52" fmla="*/ 2216 h 12132"/>
                <a:gd name="connsiteX53" fmla="*/ 10677 w 11668"/>
                <a:gd name="connsiteY53" fmla="*/ 2132 h 12132"/>
                <a:gd name="connsiteX54" fmla="*/ 10268 w 11668"/>
                <a:gd name="connsiteY54" fmla="*/ 2216 h 12132"/>
                <a:gd name="connsiteX55" fmla="*/ 9226 w 11668"/>
                <a:gd name="connsiteY55" fmla="*/ 2532 h 12132"/>
                <a:gd name="connsiteX56" fmla="*/ 8041 w 11668"/>
                <a:gd name="connsiteY56" fmla="*/ 3037 h 12132"/>
                <a:gd name="connsiteX57" fmla="*/ 7454 w 11668"/>
                <a:gd name="connsiteY57" fmla="*/ 3185 h 12132"/>
                <a:gd name="connsiteX58" fmla="*/ 6866 w 11668"/>
                <a:gd name="connsiteY58" fmla="*/ 3353 h 12132"/>
                <a:gd name="connsiteX59" fmla="*/ 6341 w 11668"/>
                <a:gd name="connsiteY59" fmla="*/ 3353 h 12132"/>
                <a:gd name="connsiteX60" fmla="*/ 5895 w 11668"/>
                <a:gd name="connsiteY60" fmla="*/ 3269 h 12132"/>
                <a:gd name="connsiteX61" fmla="*/ 5895 w 11668"/>
                <a:gd name="connsiteY61" fmla="*/ 3269 h 12132"/>
                <a:gd name="connsiteX62" fmla="*/ 5512 w 11668"/>
                <a:gd name="connsiteY62" fmla="*/ 3185 h 12132"/>
                <a:gd name="connsiteX63" fmla="*/ 5130 w 11668"/>
                <a:gd name="connsiteY63" fmla="*/ 3121 h 12132"/>
                <a:gd name="connsiteX64" fmla="*/ 4399 w 11668"/>
                <a:gd name="connsiteY64" fmla="*/ 3185 h 12132"/>
                <a:gd name="connsiteX65" fmla="*/ 3740 w 11668"/>
                <a:gd name="connsiteY65" fmla="*/ 3437 h 12132"/>
                <a:gd name="connsiteX66" fmla="*/ 3117 w 11668"/>
                <a:gd name="connsiteY66" fmla="*/ 3774 h 12132"/>
                <a:gd name="connsiteX67" fmla="*/ 2592 w 11668"/>
                <a:gd name="connsiteY67" fmla="*/ 4174 h 12132"/>
                <a:gd name="connsiteX68" fmla="*/ 2173 w 11668"/>
                <a:gd name="connsiteY68" fmla="*/ 4595 h 12132"/>
                <a:gd name="connsiteX69" fmla="*/ 1861 w 11668"/>
                <a:gd name="connsiteY69" fmla="*/ 4911 h 12132"/>
                <a:gd name="connsiteX70" fmla="*/ 1692 w 11668"/>
                <a:gd name="connsiteY70" fmla="*/ 5248 h 12132"/>
                <a:gd name="connsiteX71" fmla="*/ 1692 w 11668"/>
                <a:gd name="connsiteY71" fmla="*/ 5248 h 12132"/>
                <a:gd name="connsiteX0" fmla="*/ 1692 w 11668"/>
                <a:gd name="connsiteY0" fmla="*/ 5248 h 12132"/>
                <a:gd name="connsiteX1" fmla="*/ 1692 w 11668"/>
                <a:gd name="connsiteY1" fmla="*/ 5248 h 12132"/>
                <a:gd name="connsiteX2" fmla="*/ 1443 w 11668"/>
                <a:gd name="connsiteY2" fmla="*/ 4426 h 12132"/>
                <a:gd name="connsiteX3" fmla="*/ 491 w 11668"/>
                <a:gd name="connsiteY3" fmla="*/ 4 h 12132"/>
                <a:gd name="connsiteX4" fmla="*/ 8 w 11668"/>
                <a:gd name="connsiteY4" fmla="*/ 2299 h 12132"/>
                <a:gd name="connsiteX5" fmla="*/ 78 w 11668"/>
                <a:gd name="connsiteY5" fmla="*/ 5963 h 12132"/>
                <a:gd name="connsiteX6" fmla="*/ 271 w 11668"/>
                <a:gd name="connsiteY6" fmla="*/ 7775 h 12132"/>
                <a:gd name="connsiteX7" fmla="*/ 605 w 11668"/>
                <a:gd name="connsiteY7" fmla="*/ 12091 h 12132"/>
                <a:gd name="connsiteX8" fmla="*/ 1188 w 11668"/>
                <a:gd name="connsiteY8" fmla="*/ 10617 h 12132"/>
                <a:gd name="connsiteX9" fmla="*/ 1607 w 11668"/>
                <a:gd name="connsiteY9" fmla="*/ 9774 h 12132"/>
                <a:gd name="connsiteX10" fmla="*/ 2004 w 11668"/>
                <a:gd name="connsiteY10" fmla="*/ 8195 h 12132"/>
                <a:gd name="connsiteX11" fmla="*/ 2458 w 11668"/>
                <a:gd name="connsiteY11" fmla="*/ 8448 h 12132"/>
                <a:gd name="connsiteX12" fmla="*/ 2458 w 11668"/>
                <a:gd name="connsiteY12" fmla="*/ 8448 h 12132"/>
                <a:gd name="connsiteX13" fmla="*/ 2903 w 11668"/>
                <a:gd name="connsiteY13" fmla="*/ 8764 h 12132"/>
                <a:gd name="connsiteX14" fmla="*/ 3251 w 11668"/>
                <a:gd name="connsiteY14" fmla="*/ 9100 h 12132"/>
                <a:gd name="connsiteX15" fmla="*/ 3500 w 11668"/>
                <a:gd name="connsiteY15" fmla="*/ 9437 h 12132"/>
                <a:gd name="connsiteX16" fmla="*/ 3669 w 11668"/>
                <a:gd name="connsiteY16" fmla="*/ 9669 h 12132"/>
                <a:gd name="connsiteX17" fmla="*/ 3740 w 11668"/>
                <a:gd name="connsiteY17" fmla="*/ 10006 h 12132"/>
                <a:gd name="connsiteX18" fmla="*/ 3776 w 11668"/>
                <a:gd name="connsiteY18" fmla="*/ 10321 h 12132"/>
                <a:gd name="connsiteX19" fmla="*/ 3776 w 11668"/>
                <a:gd name="connsiteY19" fmla="*/ 10574 h 12132"/>
                <a:gd name="connsiteX20" fmla="*/ 3740 w 11668"/>
                <a:gd name="connsiteY20" fmla="*/ 10911 h 12132"/>
                <a:gd name="connsiteX21" fmla="*/ 3740 w 11668"/>
                <a:gd name="connsiteY21" fmla="*/ 10911 h 12132"/>
                <a:gd name="connsiteX22" fmla="*/ 3740 w 11668"/>
                <a:gd name="connsiteY22" fmla="*/ 11227 h 12132"/>
                <a:gd name="connsiteX23" fmla="*/ 3812 w 11668"/>
                <a:gd name="connsiteY23" fmla="*/ 11564 h 12132"/>
                <a:gd name="connsiteX24" fmla="*/ 3945 w 11668"/>
                <a:gd name="connsiteY24" fmla="*/ 11816 h 12132"/>
                <a:gd name="connsiteX25" fmla="*/ 4195 w 11668"/>
                <a:gd name="connsiteY25" fmla="*/ 11964 h 12132"/>
                <a:gd name="connsiteX26" fmla="*/ 4569 w 11668"/>
                <a:gd name="connsiteY26" fmla="*/ 12132 h 12132"/>
                <a:gd name="connsiteX27" fmla="*/ 5094 w 11668"/>
                <a:gd name="connsiteY27" fmla="*/ 12048 h 12132"/>
                <a:gd name="connsiteX28" fmla="*/ 5788 w 11668"/>
                <a:gd name="connsiteY28" fmla="*/ 11900 h 12132"/>
                <a:gd name="connsiteX29" fmla="*/ 6652 w 11668"/>
                <a:gd name="connsiteY29" fmla="*/ 11564 h 12132"/>
                <a:gd name="connsiteX30" fmla="*/ 6652 w 11668"/>
                <a:gd name="connsiteY30" fmla="*/ 11564 h 12132"/>
                <a:gd name="connsiteX31" fmla="*/ 7106 w 11668"/>
                <a:gd name="connsiteY31" fmla="*/ 11227 h 12132"/>
                <a:gd name="connsiteX32" fmla="*/ 7525 w 11668"/>
                <a:gd name="connsiteY32" fmla="*/ 10995 h 12132"/>
                <a:gd name="connsiteX33" fmla="*/ 7872 w 11668"/>
                <a:gd name="connsiteY33" fmla="*/ 10658 h 12132"/>
                <a:gd name="connsiteX34" fmla="*/ 8184 w 11668"/>
                <a:gd name="connsiteY34" fmla="*/ 10321 h 12132"/>
                <a:gd name="connsiteX35" fmla="*/ 8460 w 11668"/>
                <a:gd name="connsiteY35" fmla="*/ 9921 h 12132"/>
                <a:gd name="connsiteX36" fmla="*/ 8700 w 11668"/>
                <a:gd name="connsiteY36" fmla="*/ 9585 h 12132"/>
                <a:gd name="connsiteX37" fmla="*/ 9083 w 11668"/>
                <a:gd name="connsiteY37" fmla="*/ 8764 h 12132"/>
                <a:gd name="connsiteX38" fmla="*/ 9359 w 11668"/>
                <a:gd name="connsiteY38" fmla="*/ 8027 h 12132"/>
                <a:gd name="connsiteX39" fmla="*/ 9609 w 11668"/>
                <a:gd name="connsiteY39" fmla="*/ 7290 h 12132"/>
                <a:gd name="connsiteX40" fmla="*/ 9728 w 11668"/>
                <a:gd name="connsiteY40" fmla="*/ 8279 h 12132"/>
                <a:gd name="connsiteX41" fmla="*/ 10004 w 11668"/>
                <a:gd name="connsiteY41" fmla="*/ 7543 h 12132"/>
                <a:gd name="connsiteX42" fmla="*/ 10388 w 11668"/>
                <a:gd name="connsiteY42" fmla="*/ 9058 h 12132"/>
                <a:gd name="connsiteX43" fmla="*/ 11091 w 11668"/>
                <a:gd name="connsiteY43" fmla="*/ 7816 h 12132"/>
                <a:gd name="connsiteX44" fmla="*/ 11593 w 11668"/>
                <a:gd name="connsiteY44" fmla="*/ 4827 h 12132"/>
                <a:gd name="connsiteX45" fmla="*/ 11665 w 11668"/>
                <a:gd name="connsiteY45" fmla="*/ 2384 h 12132"/>
                <a:gd name="connsiteX46" fmla="*/ 11473 w 11668"/>
                <a:gd name="connsiteY46" fmla="*/ 2806 h 12132"/>
                <a:gd name="connsiteX47" fmla="*/ 11537 w 11668"/>
                <a:gd name="connsiteY47" fmla="*/ 1606 h 12132"/>
                <a:gd name="connsiteX48" fmla="*/ 11502 w 11668"/>
                <a:gd name="connsiteY48" fmla="*/ 173 h 12132"/>
                <a:gd name="connsiteX49" fmla="*/ 11196 w 11668"/>
                <a:gd name="connsiteY49" fmla="*/ 1185 h 12132"/>
                <a:gd name="connsiteX50" fmla="*/ 11281 w 11668"/>
                <a:gd name="connsiteY50" fmla="*/ 995 h 12132"/>
                <a:gd name="connsiteX51" fmla="*/ 11131 w 11668"/>
                <a:gd name="connsiteY51" fmla="*/ 2216 h 12132"/>
                <a:gd name="connsiteX52" fmla="*/ 11024 w 11668"/>
                <a:gd name="connsiteY52" fmla="*/ 2216 h 12132"/>
                <a:gd name="connsiteX53" fmla="*/ 10677 w 11668"/>
                <a:gd name="connsiteY53" fmla="*/ 2132 h 12132"/>
                <a:gd name="connsiteX54" fmla="*/ 10268 w 11668"/>
                <a:gd name="connsiteY54" fmla="*/ 2216 h 12132"/>
                <a:gd name="connsiteX55" fmla="*/ 9226 w 11668"/>
                <a:gd name="connsiteY55" fmla="*/ 2532 h 12132"/>
                <a:gd name="connsiteX56" fmla="*/ 8041 w 11668"/>
                <a:gd name="connsiteY56" fmla="*/ 3037 h 12132"/>
                <a:gd name="connsiteX57" fmla="*/ 7454 w 11668"/>
                <a:gd name="connsiteY57" fmla="*/ 3185 h 12132"/>
                <a:gd name="connsiteX58" fmla="*/ 6866 w 11668"/>
                <a:gd name="connsiteY58" fmla="*/ 3353 h 12132"/>
                <a:gd name="connsiteX59" fmla="*/ 6341 w 11668"/>
                <a:gd name="connsiteY59" fmla="*/ 3353 h 12132"/>
                <a:gd name="connsiteX60" fmla="*/ 5895 w 11668"/>
                <a:gd name="connsiteY60" fmla="*/ 3269 h 12132"/>
                <a:gd name="connsiteX61" fmla="*/ 5895 w 11668"/>
                <a:gd name="connsiteY61" fmla="*/ 3269 h 12132"/>
                <a:gd name="connsiteX62" fmla="*/ 5512 w 11668"/>
                <a:gd name="connsiteY62" fmla="*/ 3185 h 12132"/>
                <a:gd name="connsiteX63" fmla="*/ 5130 w 11668"/>
                <a:gd name="connsiteY63" fmla="*/ 3121 h 12132"/>
                <a:gd name="connsiteX64" fmla="*/ 4399 w 11668"/>
                <a:gd name="connsiteY64" fmla="*/ 3185 h 12132"/>
                <a:gd name="connsiteX65" fmla="*/ 3740 w 11668"/>
                <a:gd name="connsiteY65" fmla="*/ 3437 h 12132"/>
                <a:gd name="connsiteX66" fmla="*/ 3117 w 11668"/>
                <a:gd name="connsiteY66" fmla="*/ 3774 h 12132"/>
                <a:gd name="connsiteX67" fmla="*/ 2592 w 11668"/>
                <a:gd name="connsiteY67" fmla="*/ 4174 h 12132"/>
                <a:gd name="connsiteX68" fmla="*/ 2173 w 11668"/>
                <a:gd name="connsiteY68" fmla="*/ 4595 h 12132"/>
                <a:gd name="connsiteX69" fmla="*/ 1861 w 11668"/>
                <a:gd name="connsiteY69" fmla="*/ 4911 h 12132"/>
                <a:gd name="connsiteX70" fmla="*/ 1692 w 11668"/>
                <a:gd name="connsiteY70" fmla="*/ 5248 h 12132"/>
                <a:gd name="connsiteX71" fmla="*/ 1692 w 11668"/>
                <a:gd name="connsiteY71" fmla="*/ 5248 h 12132"/>
                <a:gd name="connsiteX0" fmla="*/ 1692 w 11604"/>
                <a:gd name="connsiteY0" fmla="*/ 5248 h 12132"/>
                <a:gd name="connsiteX1" fmla="*/ 1692 w 11604"/>
                <a:gd name="connsiteY1" fmla="*/ 5248 h 12132"/>
                <a:gd name="connsiteX2" fmla="*/ 1443 w 11604"/>
                <a:gd name="connsiteY2" fmla="*/ 4426 h 12132"/>
                <a:gd name="connsiteX3" fmla="*/ 491 w 11604"/>
                <a:gd name="connsiteY3" fmla="*/ 4 h 12132"/>
                <a:gd name="connsiteX4" fmla="*/ 8 w 11604"/>
                <a:gd name="connsiteY4" fmla="*/ 2299 h 12132"/>
                <a:gd name="connsiteX5" fmla="*/ 78 w 11604"/>
                <a:gd name="connsiteY5" fmla="*/ 5963 h 12132"/>
                <a:gd name="connsiteX6" fmla="*/ 271 w 11604"/>
                <a:gd name="connsiteY6" fmla="*/ 7775 h 12132"/>
                <a:gd name="connsiteX7" fmla="*/ 605 w 11604"/>
                <a:gd name="connsiteY7" fmla="*/ 12091 h 12132"/>
                <a:gd name="connsiteX8" fmla="*/ 1188 w 11604"/>
                <a:gd name="connsiteY8" fmla="*/ 10617 h 12132"/>
                <a:gd name="connsiteX9" fmla="*/ 1607 w 11604"/>
                <a:gd name="connsiteY9" fmla="*/ 9774 h 12132"/>
                <a:gd name="connsiteX10" fmla="*/ 2004 w 11604"/>
                <a:gd name="connsiteY10" fmla="*/ 8195 h 12132"/>
                <a:gd name="connsiteX11" fmla="*/ 2458 w 11604"/>
                <a:gd name="connsiteY11" fmla="*/ 8448 h 12132"/>
                <a:gd name="connsiteX12" fmla="*/ 2458 w 11604"/>
                <a:gd name="connsiteY12" fmla="*/ 8448 h 12132"/>
                <a:gd name="connsiteX13" fmla="*/ 2903 w 11604"/>
                <a:gd name="connsiteY13" fmla="*/ 8764 h 12132"/>
                <a:gd name="connsiteX14" fmla="*/ 3251 w 11604"/>
                <a:gd name="connsiteY14" fmla="*/ 9100 h 12132"/>
                <a:gd name="connsiteX15" fmla="*/ 3500 w 11604"/>
                <a:gd name="connsiteY15" fmla="*/ 9437 h 12132"/>
                <a:gd name="connsiteX16" fmla="*/ 3669 w 11604"/>
                <a:gd name="connsiteY16" fmla="*/ 9669 h 12132"/>
                <a:gd name="connsiteX17" fmla="*/ 3740 w 11604"/>
                <a:gd name="connsiteY17" fmla="*/ 10006 h 12132"/>
                <a:gd name="connsiteX18" fmla="*/ 3776 w 11604"/>
                <a:gd name="connsiteY18" fmla="*/ 10321 h 12132"/>
                <a:gd name="connsiteX19" fmla="*/ 3776 w 11604"/>
                <a:gd name="connsiteY19" fmla="*/ 10574 h 12132"/>
                <a:gd name="connsiteX20" fmla="*/ 3740 w 11604"/>
                <a:gd name="connsiteY20" fmla="*/ 10911 h 12132"/>
                <a:gd name="connsiteX21" fmla="*/ 3740 w 11604"/>
                <a:gd name="connsiteY21" fmla="*/ 10911 h 12132"/>
                <a:gd name="connsiteX22" fmla="*/ 3740 w 11604"/>
                <a:gd name="connsiteY22" fmla="*/ 11227 h 12132"/>
                <a:gd name="connsiteX23" fmla="*/ 3812 w 11604"/>
                <a:gd name="connsiteY23" fmla="*/ 11564 h 12132"/>
                <a:gd name="connsiteX24" fmla="*/ 3945 w 11604"/>
                <a:gd name="connsiteY24" fmla="*/ 11816 h 12132"/>
                <a:gd name="connsiteX25" fmla="*/ 4195 w 11604"/>
                <a:gd name="connsiteY25" fmla="*/ 11964 h 12132"/>
                <a:gd name="connsiteX26" fmla="*/ 4569 w 11604"/>
                <a:gd name="connsiteY26" fmla="*/ 12132 h 12132"/>
                <a:gd name="connsiteX27" fmla="*/ 5094 w 11604"/>
                <a:gd name="connsiteY27" fmla="*/ 12048 h 12132"/>
                <a:gd name="connsiteX28" fmla="*/ 5788 w 11604"/>
                <a:gd name="connsiteY28" fmla="*/ 11900 h 12132"/>
                <a:gd name="connsiteX29" fmla="*/ 6652 w 11604"/>
                <a:gd name="connsiteY29" fmla="*/ 11564 h 12132"/>
                <a:gd name="connsiteX30" fmla="*/ 6652 w 11604"/>
                <a:gd name="connsiteY30" fmla="*/ 11564 h 12132"/>
                <a:gd name="connsiteX31" fmla="*/ 7106 w 11604"/>
                <a:gd name="connsiteY31" fmla="*/ 11227 h 12132"/>
                <a:gd name="connsiteX32" fmla="*/ 7525 w 11604"/>
                <a:gd name="connsiteY32" fmla="*/ 10995 h 12132"/>
                <a:gd name="connsiteX33" fmla="*/ 7872 w 11604"/>
                <a:gd name="connsiteY33" fmla="*/ 10658 h 12132"/>
                <a:gd name="connsiteX34" fmla="*/ 8184 w 11604"/>
                <a:gd name="connsiteY34" fmla="*/ 10321 h 12132"/>
                <a:gd name="connsiteX35" fmla="*/ 8460 w 11604"/>
                <a:gd name="connsiteY35" fmla="*/ 9921 h 12132"/>
                <a:gd name="connsiteX36" fmla="*/ 8700 w 11604"/>
                <a:gd name="connsiteY36" fmla="*/ 9585 h 12132"/>
                <a:gd name="connsiteX37" fmla="*/ 9083 w 11604"/>
                <a:gd name="connsiteY37" fmla="*/ 8764 h 12132"/>
                <a:gd name="connsiteX38" fmla="*/ 9359 w 11604"/>
                <a:gd name="connsiteY38" fmla="*/ 8027 h 12132"/>
                <a:gd name="connsiteX39" fmla="*/ 9609 w 11604"/>
                <a:gd name="connsiteY39" fmla="*/ 7290 h 12132"/>
                <a:gd name="connsiteX40" fmla="*/ 9728 w 11604"/>
                <a:gd name="connsiteY40" fmla="*/ 8279 h 12132"/>
                <a:gd name="connsiteX41" fmla="*/ 10004 w 11604"/>
                <a:gd name="connsiteY41" fmla="*/ 7543 h 12132"/>
                <a:gd name="connsiteX42" fmla="*/ 10388 w 11604"/>
                <a:gd name="connsiteY42" fmla="*/ 9058 h 12132"/>
                <a:gd name="connsiteX43" fmla="*/ 11091 w 11604"/>
                <a:gd name="connsiteY43" fmla="*/ 7816 h 12132"/>
                <a:gd name="connsiteX44" fmla="*/ 11593 w 11604"/>
                <a:gd name="connsiteY44" fmla="*/ 4827 h 12132"/>
                <a:gd name="connsiteX45" fmla="*/ 11565 w 11604"/>
                <a:gd name="connsiteY45" fmla="*/ 3648 h 12132"/>
                <a:gd name="connsiteX46" fmla="*/ 11473 w 11604"/>
                <a:gd name="connsiteY46" fmla="*/ 2806 h 12132"/>
                <a:gd name="connsiteX47" fmla="*/ 11537 w 11604"/>
                <a:gd name="connsiteY47" fmla="*/ 1606 h 12132"/>
                <a:gd name="connsiteX48" fmla="*/ 11502 w 11604"/>
                <a:gd name="connsiteY48" fmla="*/ 173 h 12132"/>
                <a:gd name="connsiteX49" fmla="*/ 11196 w 11604"/>
                <a:gd name="connsiteY49" fmla="*/ 1185 h 12132"/>
                <a:gd name="connsiteX50" fmla="*/ 11281 w 11604"/>
                <a:gd name="connsiteY50" fmla="*/ 995 h 12132"/>
                <a:gd name="connsiteX51" fmla="*/ 11131 w 11604"/>
                <a:gd name="connsiteY51" fmla="*/ 2216 h 12132"/>
                <a:gd name="connsiteX52" fmla="*/ 11024 w 11604"/>
                <a:gd name="connsiteY52" fmla="*/ 2216 h 12132"/>
                <a:gd name="connsiteX53" fmla="*/ 10677 w 11604"/>
                <a:gd name="connsiteY53" fmla="*/ 2132 h 12132"/>
                <a:gd name="connsiteX54" fmla="*/ 10268 w 11604"/>
                <a:gd name="connsiteY54" fmla="*/ 2216 h 12132"/>
                <a:gd name="connsiteX55" fmla="*/ 9226 w 11604"/>
                <a:gd name="connsiteY55" fmla="*/ 2532 h 12132"/>
                <a:gd name="connsiteX56" fmla="*/ 8041 w 11604"/>
                <a:gd name="connsiteY56" fmla="*/ 3037 h 12132"/>
                <a:gd name="connsiteX57" fmla="*/ 7454 w 11604"/>
                <a:gd name="connsiteY57" fmla="*/ 3185 h 12132"/>
                <a:gd name="connsiteX58" fmla="*/ 6866 w 11604"/>
                <a:gd name="connsiteY58" fmla="*/ 3353 h 12132"/>
                <a:gd name="connsiteX59" fmla="*/ 6341 w 11604"/>
                <a:gd name="connsiteY59" fmla="*/ 3353 h 12132"/>
                <a:gd name="connsiteX60" fmla="*/ 5895 w 11604"/>
                <a:gd name="connsiteY60" fmla="*/ 3269 h 12132"/>
                <a:gd name="connsiteX61" fmla="*/ 5895 w 11604"/>
                <a:gd name="connsiteY61" fmla="*/ 3269 h 12132"/>
                <a:gd name="connsiteX62" fmla="*/ 5512 w 11604"/>
                <a:gd name="connsiteY62" fmla="*/ 3185 h 12132"/>
                <a:gd name="connsiteX63" fmla="*/ 5130 w 11604"/>
                <a:gd name="connsiteY63" fmla="*/ 3121 h 12132"/>
                <a:gd name="connsiteX64" fmla="*/ 4399 w 11604"/>
                <a:gd name="connsiteY64" fmla="*/ 3185 h 12132"/>
                <a:gd name="connsiteX65" fmla="*/ 3740 w 11604"/>
                <a:gd name="connsiteY65" fmla="*/ 3437 h 12132"/>
                <a:gd name="connsiteX66" fmla="*/ 3117 w 11604"/>
                <a:gd name="connsiteY66" fmla="*/ 3774 h 12132"/>
                <a:gd name="connsiteX67" fmla="*/ 2592 w 11604"/>
                <a:gd name="connsiteY67" fmla="*/ 4174 h 12132"/>
                <a:gd name="connsiteX68" fmla="*/ 2173 w 11604"/>
                <a:gd name="connsiteY68" fmla="*/ 4595 h 12132"/>
                <a:gd name="connsiteX69" fmla="*/ 1861 w 11604"/>
                <a:gd name="connsiteY69" fmla="*/ 4911 h 12132"/>
                <a:gd name="connsiteX70" fmla="*/ 1692 w 11604"/>
                <a:gd name="connsiteY70" fmla="*/ 5248 h 12132"/>
                <a:gd name="connsiteX71" fmla="*/ 1692 w 11604"/>
                <a:gd name="connsiteY71" fmla="*/ 5248 h 12132"/>
                <a:gd name="connsiteX0" fmla="*/ 1692 w 11604"/>
                <a:gd name="connsiteY0" fmla="*/ 5248 h 12132"/>
                <a:gd name="connsiteX1" fmla="*/ 1692 w 11604"/>
                <a:gd name="connsiteY1" fmla="*/ 5248 h 12132"/>
                <a:gd name="connsiteX2" fmla="*/ 1443 w 11604"/>
                <a:gd name="connsiteY2" fmla="*/ 4426 h 12132"/>
                <a:gd name="connsiteX3" fmla="*/ 491 w 11604"/>
                <a:gd name="connsiteY3" fmla="*/ 4 h 12132"/>
                <a:gd name="connsiteX4" fmla="*/ 8 w 11604"/>
                <a:gd name="connsiteY4" fmla="*/ 2299 h 12132"/>
                <a:gd name="connsiteX5" fmla="*/ 78 w 11604"/>
                <a:gd name="connsiteY5" fmla="*/ 5963 h 12132"/>
                <a:gd name="connsiteX6" fmla="*/ 271 w 11604"/>
                <a:gd name="connsiteY6" fmla="*/ 7775 h 12132"/>
                <a:gd name="connsiteX7" fmla="*/ 605 w 11604"/>
                <a:gd name="connsiteY7" fmla="*/ 12091 h 12132"/>
                <a:gd name="connsiteX8" fmla="*/ 1188 w 11604"/>
                <a:gd name="connsiteY8" fmla="*/ 10617 h 12132"/>
                <a:gd name="connsiteX9" fmla="*/ 1607 w 11604"/>
                <a:gd name="connsiteY9" fmla="*/ 9774 h 12132"/>
                <a:gd name="connsiteX10" fmla="*/ 2004 w 11604"/>
                <a:gd name="connsiteY10" fmla="*/ 8195 h 12132"/>
                <a:gd name="connsiteX11" fmla="*/ 2458 w 11604"/>
                <a:gd name="connsiteY11" fmla="*/ 8448 h 12132"/>
                <a:gd name="connsiteX12" fmla="*/ 2458 w 11604"/>
                <a:gd name="connsiteY12" fmla="*/ 8448 h 12132"/>
                <a:gd name="connsiteX13" fmla="*/ 2903 w 11604"/>
                <a:gd name="connsiteY13" fmla="*/ 8764 h 12132"/>
                <a:gd name="connsiteX14" fmla="*/ 3251 w 11604"/>
                <a:gd name="connsiteY14" fmla="*/ 9100 h 12132"/>
                <a:gd name="connsiteX15" fmla="*/ 3500 w 11604"/>
                <a:gd name="connsiteY15" fmla="*/ 9437 h 12132"/>
                <a:gd name="connsiteX16" fmla="*/ 3669 w 11604"/>
                <a:gd name="connsiteY16" fmla="*/ 9669 h 12132"/>
                <a:gd name="connsiteX17" fmla="*/ 3740 w 11604"/>
                <a:gd name="connsiteY17" fmla="*/ 10006 h 12132"/>
                <a:gd name="connsiteX18" fmla="*/ 3776 w 11604"/>
                <a:gd name="connsiteY18" fmla="*/ 10321 h 12132"/>
                <a:gd name="connsiteX19" fmla="*/ 3776 w 11604"/>
                <a:gd name="connsiteY19" fmla="*/ 10574 h 12132"/>
                <a:gd name="connsiteX20" fmla="*/ 3740 w 11604"/>
                <a:gd name="connsiteY20" fmla="*/ 10911 h 12132"/>
                <a:gd name="connsiteX21" fmla="*/ 3740 w 11604"/>
                <a:gd name="connsiteY21" fmla="*/ 10911 h 12132"/>
                <a:gd name="connsiteX22" fmla="*/ 3740 w 11604"/>
                <a:gd name="connsiteY22" fmla="*/ 11227 h 12132"/>
                <a:gd name="connsiteX23" fmla="*/ 3812 w 11604"/>
                <a:gd name="connsiteY23" fmla="*/ 11564 h 12132"/>
                <a:gd name="connsiteX24" fmla="*/ 3945 w 11604"/>
                <a:gd name="connsiteY24" fmla="*/ 11816 h 12132"/>
                <a:gd name="connsiteX25" fmla="*/ 4195 w 11604"/>
                <a:gd name="connsiteY25" fmla="*/ 11964 h 12132"/>
                <a:gd name="connsiteX26" fmla="*/ 4569 w 11604"/>
                <a:gd name="connsiteY26" fmla="*/ 12132 h 12132"/>
                <a:gd name="connsiteX27" fmla="*/ 5094 w 11604"/>
                <a:gd name="connsiteY27" fmla="*/ 12048 h 12132"/>
                <a:gd name="connsiteX28" fmla="*/ 5788 w 11604"/>
                <a:gd name="connsiteY28" fmla="*/ 11900 h 12132"/>
                <a:gd name="connsiteX29" fmla="*/ 6652 w 11604"/>
                <a:gd name="connsiteY29" fmla="*/ 11564 h 12132"/>
                <a:gd name="connsiteX30" fmla="*/ 6652 w 11604"/>
                <a:gd name="connsiteY30" fmla="*/ 11564 h 12132"/>
                <a:gd name="connsiteX31" fmla="*/ 7106 w 11604"/>
                <a:gd name="connsiteY31" fmla="*/ 11227 h 12132"/>
                <a:gd name="connsiteX32" fmla="*/ 7525 w 11604"/>
                <a:gd name="connsiteY32" fmla="*/ 10995 h 12132"/>
                <a:gd name="connsiteX33" fmla="*/ 7872 w 11604"/>
                <a:gd name="connsiteY33" fmla="*/ 10658 h 12132"/>
                <a:gd name="connsiteX34" fmla="*/ 8184 w 11604"/>
                <a:gd name="connsiteY34" fmla="*/ 10321 h 12132"/>
                <a:gd name="connsiteX35" fmla="*/ 8460 w 11604"/>
                <a:gd name="connsiteY35" fmla="*/ 9921 h 12132"/>
                <a:gd name="connsiteX36" fmla="*/ 8700 w 11604"/>
                <a:gd name="connsiteY36" fmla="*/ 9585 h 12132"/>
                <a:gd name="connsiteX37" fmla="*/ 9083 w 11604"/>
                <a:gd name="connsiteY37" fmla="*/ 8764 h 12132"/>
                <a:gd name="connsiteX38" fmla="*/ 9359 w 11604"/>
                <a:gd name="connsiteY38" fmla="*/ 8027 h 12132"/>
                <a:gd name="connsiteX39" fmla="*/ 9609 w 11604"/>
                <a:gd name="connsiteY39" fmla="*/ 7290 h 12132"/>
                <a:gd name="connsiteX40" fmla="*/ 9728 w 11604"/>
                <a:gd name="connsiteY40" fmla="*/ 8279 h 12132"/>
                <a:gd name="connsiteX41" fmla="*/ 10004 w 11604"/>
                <a:gd name="connsiteY41" fmla="*/ 7543 h 12132"/>
                <a:gd name="connsiteX42" fmla="*/ 10388 w 11604"/>
                <a:gd name="connsiteY42" fmla="*/ 9058 h 12132"/>
                <a:gd name="connsiteX43" fmla="*/ 11091 w 11604"/>
                <a:gd name="connsiteY43" fmla="*/ 7816 h 12132"/>
                <a:gd name="connsiteX44" fmla="*/ 11593 w 11604"/>
                <a:gd name="connsiteY44" fmla="*/ 4827 h 12132"/>
                <a:gd name="connsiteX45" fmla="*/ 11565 w 11604"/>
                <a:gd name="connsiteY45" fmla="*/ 3648 h 12132"/>
                <a:gd name="connsiteX46" fmla="*/ 11473 w 11604"/>
                <a:gd name="connsiteY46" fmla="*/ 2806 h 12132"/>
                <a:gd name="connsiteX47" fmla="*/ 11537 w 11604"/>
                <a:gd name="connsiteY47" fmla="*/ 1606 h 12132"/>
                <a:gd name="connsiteX48" fmla="*/ 11502 w 11604"/>
                <a:gd name="connsiteY48" fmla="*/ 173 h 12132"/>
                <a:gd name="connsiteX49" fmla="*/ 11196 w 11604"/>
                <a:gd name="connsiteY49" fmla="*/ 1185 h 12132"/>
                <a:gd name="connsiteX50" fmla="*/ 11281 w 11604"/>
                <a:gd name="connsiteY50" fmla="*/ 995 h 12132"/>
                <a:gd name="connsiteX51" fmla="*/ 11103 w 11604"/>
                <a:gd name="connsiteY51" fmla="*/ 1331 h 12132"/>
                <a:gd name="connsiteX52" fmla="*/ 11024 w 11604"/>
                <a:gd name="connsiteY52" fmla="*/ 2216 h 12132"/>
                <a:gd name="connsiteX53" fmla="*/ 10677 w 11604"/>
                <a:gd name="connsiteY53" fmla="*/ 2132 h 12132"/>
                <a:gd name="connsiteX54" fmla="*/ 10268 w 11604"/>
                <a:gd name="connsiteY54" fmla="*/ 2216 h 12132"/>
                <a:gd name="connsiteX55" fmla="*/ 9226 w 11604"/>
                <a:gd name="connsiteY55" fmla="*/ 2532 h 12132"/>
                <a:gd name="connsiteX56" fmla="*/ 8041 w 11604"/>
                <a:gd name="connsiteY56" fmla="*/ 3037 h 12132"/>
                <a:gd name="connsiteX57" fmla="*/ 7454 w 11604"/>
                <a:gd name="connsiteY57" fmla="*/ 3185 h 12132"/>
                <a:gd name="connsiteX58" fmla="*/ 6866 w 11604"/>
                <a:gd name="connsiteY58" fmla="*/ 3353 h 12132"/>
                <a:gd name="connsiteX59" fmla="*/ 6341 w 11604"/>
                <a:gd name="connsiteY59" fmla="*/ 3353 h 12132"/>
                <a:gd name="connsiteX60" fmla="*/ 5895 w 11604"/>
                <a:gd name="connsiteY60" fmla="*/ 3269 h 12132"/>
                <a:gd name="connsiteX61" fmla="*/ 5895 w 11604"/>
                <a:gd name="connsiteY61" fmla="*/ 3269 h 12132"/>
                <a:gd name="connsiteX62" fmla="*/ 5512 w 11604"/>
                <a:gd name="connsiteY62" fmla="*/ 3185 h 12132"/>
                <a:gd name="connsiteX63" fmla="*/ 5130 w 11604"/>
                <a:gd name="connsiteY63" fmla="*/ 3121 h 12132"/>
                <a:gd name="connsiteX64" fmla="*/ 4399 w 11604"/>
                <a:gd name="connsiteY64" fmla="*/ 3185 h 12132"/>
                <a:gd name="connsiteX65" fmla="*/ 3740 w 11604"/>
                <a:gd name="connsiteY65" fmla="*/ 3437 h 12132"/>
                <a:gd name="connsiteX66" fmla="*/ 3117 w 11604"/>
                <a:gd name="connsiteY66" fmla="*/ 3774 h 12132"/>
                <a:gd name="connsiteX67" fmla="*/ 2592 w 11604"/>
                <a:gd name="connsiteY67" fmla="*/ 4174 h 12132"/>
                <a:gd name="connsiteX68" fmla="*/ 2173 w 11604"/>
                <a:gd name="connsiteY68" fmla="*/ 4595 h 12132"/>
                <a:gd name="connsiteX69" fmla="*/ 1861 w 11604"/>
                <a:gd name="connsiteY69" fmla="*/ 4911 h 12132"/>
                <a:gd name="connsiteX70" fmla="*/ 1692 w 11604"/>
                <a:gd name="connsiteY70" fmla="*/ 5248 h 12132"/>
                <a:gd name="connsiteX71" fmla="*/ 1692 w 11604"/>
                <a:gd name="connsiteY71" fmla="*/ 5248 h 12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604" h="12132">
                  <a:moveTo>
                    <a:pt x="1692" y="5248"/>
                  </a:moveTo>
                  <a:lnTo>
                    <a:pt x="1692" y="5248"/>
                  </a:lnTo>
                  <a:cubicBezTo>
                    <a:pt x="1633" y="5437"/>
                    <a:pt x="1502" y="4237"/>
                    <a:pt x="1443" y="4426"/>
                  </a:cubicBezTo>
                  <a:cubicBezTo>
                    <a:pt x="1410" y="4594"/>
                    <a:pt x="524" y="-164"/>
                    <a:pt x="491" y="4"/>
                  </a:cubicBezTo>
                  <a:cubicBezTo>
                    <a:pt x="467" y="137"/>
                    <a:pt x="32" y="2166"/>
                    <a:pt x="8" y="2299"/>
                  </a:cubicBezTo>
                  <a:cubicBezTo>
                    <a:pt x="-40" y="3899"/>
                    <a:pt x="126" y="4363"/>
                    <a:pt x="78" y="5963"/>
                  </a:cubicBezTo>
                  <a:cubicBezTo>
                    <a:pt x="90" y="6019"/>
                    <a:pt x="259" y="7719"/>
                    <a:pt x="271" y="7775"/>
                  </a:cubicBezTo>
                  <a:cubicBezTo>
                    <a:pt x="283" y="7824"/>
                    <a:pt x="593" y="12042"/>
                    <a:pt x="605" y="12091"/>
                  </a:cubicBezTo>
                  <a:cubicBezTo>
                    <a:pt x="629" y="12147"/>
                    <a:pt x="1164" y="10561"/>
                    <a:pt x="1188" y="10617"/>
                  </a:cubicBezTo>
                  <a:lnTo>
                    <a:pt x="1607" y="9774"/>
                  </a:lnTo>
                  <a:lnTo>
                    <a:pt x="2004" y="8195"/>
                  </a:lnTo>
                  <a:lnTo>
                    <a:pt x="2458" y="8448"/>
                  </a:lnTo>
                  <a:lnTo>
                    <a:pt x="2458" y="8448"/>
                  </a:lnTo>
                  <a:lnTo>
                    <a:pt x="2903" y="8764"/>
                  </a:lnTo>
                  <a:lnTo>
                    <a:pt x="3251" y="9100"/>
                  </a:lnTo>
                  <a:lnTo>
                    <a:pt x="3500" y="9437"/>
                  </a:lnTo>
                  <a:lnTo>
                    <a:pt x="3669" y="9669"/>
                  </a:lnTo>
                  <a:cubicBezTo>
                    <a:pt x="3693" y="9781"/>
                    <a:pt x="3716" y="9894"/>
                    <a:pt x="3740" y="10006"/>
                  </a:cubicBezTo>
                  <a:lnTo>
                    <a:pt x="3776" y="10321"/>
                  </a:lnTo>
                  <a:lnTo>
                    <a:pt x="3776" y="10574"/>
                  </a:lnTo>
                  <a:cubicBezTo>
                    <a:pt x="3764" y="10686"/>
                    <a:pt x="3752" y="10799"/>
                    <a:pt x="3740" y="10911"/>
                  </a:cubicBezTo>
                  <a:lnTo>
                    <a:pt x="3740" y="10911"/>
                  </a:lnTo>
                  <a:lnTo>
                    <a:pt x="3740" y="11227"/>
                  </a:lnTo>
                  <a:cubicBezTo>
                    <a:pt x="3764" y="11339"/>
                    <a:pt x="3788" y="11452"/>
                    <a:pt x="3812" y="11564"/>
                  </a:cubicBezTo>
                  <a:cubicBezTo>
                    <a:pt x="3856" y="11648"/>
                    <a:pt x="3901" y="11732"/>
                    <a:pt x="3945" y="11816"/>
                  </a:cubicBezTo>
                  <a:lnTo>
                    <a:pt x="4195" y="11964"/>
                  </a:lnTo>
                  <a:lnTo>
                    <a:pt x="4569" y="12132"/>
                  </a:lnTo>
                  <a:lnTo>
                    <a:pt x="5094" y="12048"/>
                  </a:lnTo>
                  <a:lnTo>
                    <a:pt x="5788" y="11900"/>
                  </a:lnTo>
                  <a:lnTo>
                    <a:pt x="6652" y="11564"/>
                  </a:lnTo>
                  <a:lnTo>
                    <a:pt x="6652" y="11564"/>
                  </a:lnTo>
                  <a:lnTo>
                    <a:pt x="7106" y="11227"/>
                  </a:lnTo>
                  <a:lnTo>
                    <a:pt x="7525" y="10995"/>
                  </a:lnTo>
                  <a:lnTo>
                    <a:pt x="7872" y="10658"/>
                  </a:lnTo>
                  <a:lnTo>
                    <a:pt x="8184" y="10321"/>
                  </a:lnTo>
                  <a:lnTo>
                    <a:pt x="8460" y="9921"/>
                  </a:lnTo>
                  <a:lnTo>
                    <a:pt x="8700" y="9585"/>
                  </a:lnTo>
                  <a:lnTo>
                    <a:pt x="9083" y="8764"/>
                  </a:lnTo>
                  <a:lnTo>
                    <a:pt x="9359" y="8027"/>
                  </a:lnTo>
                  <a:cubicBezTo>
                    <a:pt x="9442" y="7781"/>
                    <a:pt x="9526" y="7536"/>
                    <a:pt x="9609" y="7290"/>
                  </a:cubicBezTo>
                  <a:cubicBezTo>
                    <a:pt x="9649" y="7620"/>
                    <a:pt x="9688" y="7949"/>
                    <a:pt x="9728" y="8279"/>
                  </a:cubicBezTo>
                  <a:cubicBezTo>
                    <a:pt x="9792" y="8581"/>
                    <a:pt x="9940" y="7241"/>
                    <a:pt x="10004" y="7543"/>
                  </a:cubicBezTo>
                  <a:cubicBezTo>
                    <a:pt x="10127" y="8511"/>
                    <a:pt x="10265" y="8090"/>
                    <a:pt x="10388" y="9058"/>
                  </a:cubicBezTo>
                  <a:cubicBezTo>
                    <a:pt x="10475" y="7676"/>
                    <a:pt x="11004" y="9198"/>
                    <a:pt x="11091" y="7816"/>
                  </a:cubicBezTo>
                  <a:cubicBezTo>
                    <a:pt x="11069" y="6525"/>
                    <a:pt x="11615" y="6118"/>
                    <a:pt x="11593" y="4827"/>
                  </a:cubicBezTo>
                  <a:cubicBezTo>
                    <a:pt x="11641" y="4686"/>
                    <a:pt x="11517" y="3789"/>
                    <a:pt x="11565" y="3648"/>
                  </a:cubicBezTo>
                  <a:cubicBezTo>
                    <a:pt x="11601" y="3536"/>
                    <a:pt x="11437" y="2918"/>
                    <a:pt x="11473" y="2806"/>
                  </a:cubicBezTo>
                  <a:cubicBezTo>
                    <a:pt x="11485" y="2701"/>
                    <a:pt x="11525" y="1711"/>
                    <a:pt x="11537" y="1606"/>
                  </a:cubicBezTo>
                  <a:cubicBezTo>
                    <a:pt x="11549" y="1550"/>
                    <a:pt x="11490" y="229"/>
                    <a:pt x="11502" y="173"/>
                  </a:cubicBezTo>
                  <a:cubicBezTo>
                    <a:pt x="11542" y="-79"/>
                    <a:pt x="11156" y="1437"/>
                    <a:pt x="11196" y="1185"/>
                  </a:cubicBezTo>
                  <a:cubicBezTo>
                    <a:pt x="11172" y="1164"/>
                    <a:pt x="11305" y="1016"/>
                    <a:pt x="11281" y="995"/>
                  </a:cubicBezTo>
                  <a:cubicBezTo>
                    <a:pt x="11245" y="939"/>
                    <a:pt x="11139" y="1387"/>
                    <a:pt x="11103" y="1331"/>
                  </a:cubicBezTo>
                  <a:cubicBezTo>
                    <a:pt x="11077" y="1626"/>
                    <a:pt x="11050" y="1921"/>
                    <a:pt x="11024" y="2216"/>
                  </a:cubicBezTo>
                  <a:lnTo>
                    <a:pt x="10677" y="2132"/>
                  </a:lnTo>
                  <a:lnTo>
                    <a:pt x="10268" y="2216"/>
                  </a:lnTo>
                  <a:lnTo>
                    <a:pt x="9226" y="2532"/>
                  </a:lnTo>
                  <a:lnTo>
                    <a:pt x="8041" y="3037"/>
                  </a:lnTo>
                  <a:lnTo>
                    <a:pt x="7454" y="3185"/>
                  </a:lnTo>
                  <a:lnTo>
                    <a:pt x="6866" y="3353"/>
                  </a:lnTo>
                  <a:lnTo>
                    <a:pt x="6341" y="3353"/>
                  </a:lnTo>
                  <a:lnTo>
                    <a:pt x="5895" y="3269"/>
                  </a:lnTo>
                  <a:lnTo>
                    <a:pt x="5895" y="3269"/>
                  </a:lnTo>
                  <a:lnTo>
                    <a:pt x="5512" y="3185"/>
                  </a:lnTo>
                  <a:lnTo>
                    <a:pt x="5130" y="3121"/>
                  </a:lnTo>
                  <a:lnTo>
                    <a:pt x="4399" y="3185"/>
                  </a:lnTo>
                  <a:lnTo>
                    <a:pt x="3740" y="3437"/>
                  </a:lnTo>
                  <a:lnTo>
                    <a:pt x="3117" y="3774"/>
                  </a:lnTo>
                  <a:lnTo>
                    <a:pt x="2592" y="4174"/>
                  </a:lnTo>
                  <a:lnTo>
                    <a:pt x="2173" y="4595"/>
                  </a:lnTo>
                  <a:lnTo>
                    <a:pt x="1861" y="4911"/>
                  </a:lnTo>
                  <a:lnTo>
                    <a:pt x="1692" y="5248"/>
                  </a:lnTo>
                  <a:lnTo>
                    <a:pt x="1692" y="5248"/>
                  </a:lnTo>
                  <a:close/>
                </a:path>
              </a:pathLst>
            </a:custGeom>
            <a:solidFill>
              <a:srgbClr val="E6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2426" y="3398"/>
              <a:ext cx="113" cy="66"/>
            </a:xfrm>
            <a:custGeom>
              <a:avLst/>
              <a:gdLst>
                <a:gd name="T0" fmla="*/ 39 w 113"/>
                <a:gd name="T1" fmla="*/ 15 h 66"/>
                <a:gd name="T2" fmla="*/ 39 w 113"/>
                <a:gd name="T3" fmla="*/ 15 h 66"/>
                <a:gd name="T4" fmla="*/ 15 w 113"/>
                <a:gd name="T5" fmla="*/ 27 h 66"/>
                <a:gd name="T6" fmla="*/ 4 w 113"/>
                <a:gd name="T7" fmla="*/ 39 h 66"/>
                <a:gd name="T8" fmla="*/ 0 w 113"/>
                <a:gd name="T9" fmla="*/ 47 h 66"/>
                <a:gd name="T10" fmla="*/ 0 w 113"/>
                <a:gd name="T11" fmla="*/ 54 h 66"/>
                <a:gd name="T12" fmla="*/ 0 w 113"/>
                <a:gd name="T13" fmla="*/ 54 h 66"/>
                <a:gd name="T14" fmla="*/ 4 w 113"/>
                <a:gd name="T15" fmla="*/ 62 h 66"/>
                <a:gd name="T16" fmla="*/ 12 w 113"/>
                <a:gd name="T17" fmla="*/ 66 h 66"/>
                <a:gd name="T18" fmla="*/ 31 w 113"/>
                <a:gd name="T19" fmla="*/ 66 h 66"/>
                <a:gd name="T20" fmla="*/ 54 w 113"/>
                <a:gd name="T21" fmla="*/ 66 h 66"/>
                <a:gd name="T22" fmla="*/ 70 w 113"/>
                <a:gd name="T23" fmla="*/ 58 h 66"/>
                <a:gd name="T24" fmla="*/ 70 w 113"/>
                <a:gd name="T25" fmla="*/ 58 h 66"/>
                <a:gd name="T26" fmla="*/ 86 w 113"/>
                <a:gd name="T27" fmla="*/ 50 h 66"/>
                <a:gd name="T28" fmla="*/ 105 w 113"/>
                <a:gd name="T29" fmla="*/ 35 h 66"/>
                <a:gd name="T30" fmla="*/ 109 w 113"/>
                <a:gd name="T31" fmla="*/ 27 h 66"/>
                <a:gd name="T32" fmla="*/ 113 w 113"/>
                <a:gd name="T33" fmla="*/ 19 h 66"/>
                <a:gd name="T34" fmla="*/ 113 w 113"/>
                <a:gd name="T35" fmla="*/ 11 h 66"/>
                <a:gd name="T36" fmla="*/ 109 w 113"/>
                <a:gd name="T37" fmla="*/ 4 h 66"/>
                <a:gd name="T38" fmla="*/ 109 w 113"/>
                <a:gd name="T39" fmla="*/ 4 h 66"/>
                <a:gd name="T40" fmla="*/ 101 w 113"/>
                <a:gd name="T41" fmla="*/ 0 h 66"/>
                <a:gd name="T42" fmla="*/ 90 w 113"/>
                <a:gd name="T43" fmla="*/ 0 h 66"/>
                <a:gd name="T44" fmla="*/ 66 w 113"/>
                <a:gd name="T45" fmla="*/ 4 h 66"/>
                <a:gd name="T46" fmla="*/ 39 w 113"/>
                <a:gd name="T47" fmla="*/ 15 h 66"/>
                <a:gd name="T48" fmla="*/ 39 w 113"/>
                <a:gd name="T49" fmla="*/ 1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 h="66">
                  <a:moveTo>
                    <a:pt x="39" y="15"/>
                  </a:moveTo>
                  <a:lnTo>
                    <a:pt x="39" y="15"/>
                  </a:lnTo>
                  <a:lnTo>
                    <a:pt x="15" y="27"/>
                  </a:lnTo>
                  <a:lnTo>
                    <a:pt x="4" y="39"/>
                  </a:lnTo>
                  <a:lnTo>
                    <a:pt x="0" y="47"/>
                  </a:lnTo>
                  <a:lnTo>
                    <a:pt x="0" y="54"/>
                  </a:lnTo>
                  <a:lnTo>
                    <a:pt x="0" y="54"/>
                  </a:lnTo>
                  <a:lnTo>
                    <a:pt x="4" y="62"/>
                  </a:lnTo>
                  <a:lnTo>
                    <a:pt x="12" y="66"/>
                  </a:lnTo>
                  <a:lnTo>
                    <a:pt x="31" y="66"/>
                  </a:lnTo>
                  <a:lnTo>
                    <a:pt x="54" y="66"/>
                  </a:lnTo>
                  <a:lnTo>
                    <a:pt x="70" y="58"/>
                  </a:lnTo>
                  <a:lnTo>
                    <a:pt x="70" y="58"/>
                  </a:lnTo>
                  <a:lnTo>
                    <a:pt x="86" y="50"/>
                  </a:lnTo>
                  <a:lnTo>
                    <a:pt x="105" y="35"/>
                  </a:lnTo>
                  <a:lnTo>
                    <a:pt x="109" y="27"/>
                  </a:lnTo>
                  <a:lnTo>
                    <a:pt x="113" y="19"/>
                  </a:lnTo>
                  <a:lnTo>
                    <a:pt x="113" y="11"/>
                  </a:lnTo>
                  <a:lnTo>
                    <a:pt x="109" y="4"/>
                  </a:lnTo>
                  <a:lnTo>
                    <a:pt x="109" y="4"/>
                  </a:lnTo>
                  <a:lnTo>
                    <a:pt x="101" y="0"/>
                  </a:lnTo>
                  <a:lnTo>
                    <a:pt x="90" y="0"/>
                  </a:lnTo>
                  <a:lnTo>
                    <a:pt x="66" y="4"/>
                  </a:lnTo>
                  <a:lnTo>
                    <a:pt x="39" y="15"/>
                  </a:lnTo>
                  <a:lnTo>
                    <a:pt x="39" y="15"/>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2543" y="3464"/>
              <a:ext cx="109" cy="58"/>
            </a:xfrm>
            <a:custGeom>
              <a:avLst/>
              <a:gdLst>
                <a:gd name="T0" fmla="*/ 43 w 109"/>
                <a:gd name="T1" fmla="*/ 4 h 58"/>
                <a:gd name="T2" fmla="*/ 43 w 109"/>
                <a:gd name="T3" fmla="*/ 4 h 58"/>
                <a:gd name="T4" fmla="*/ 15 w 109"/>
                <a:gd name="T5" fmla="*/ 27 h 58"/>
                <a:gd name="T6" fmla="*/ 0 w 109"/>
                <a:gd name="T7" fmla="*/ 43 h 58"/>
                <a:gd name="T8" fmla="*/ 0 w 109"/>
                <a:gd name="T9" fmla="*/ 51 h 58"/>
                <a:gd name="T10" fmla="*/ 4 w 109"/>
                <a:gd name="T11" fmla="*/ 51 h 58"/>
                <a:gd name="T12" fmla="*/ 4 w 109"/>
                <a:gd name="T13" fmla="*/ 51 h 58"/>
                <a:gd name="T14" fmla="*/ 19 w 109"/>
                <a:gd name="T15" fmla="*/ 55 h 58"/>
                <a:gd name="T16" fmla="*/ 31 w 109"/>
                <a:gd name="T17" fmla="*/ 58 h 58"/>
                <a:gd name="T18" fmla="*/ 47 w 109"/>
                <a:gd name="T19" fmla="*/ 55 h 58"/>
                <a:gd name="T20" fmla="*/ 47 w 109"/>
                <a:gd name="T21" fmla="*/ 55 h 58"/>
                <a:gd name="T22" fmla="*/ 74 w 109"/>
                <a:gd name="T23" fmla="*/ 47 h 58"/>
                <a:gd name="T24" fmla="*/ 93 w 109"/>
                <a:gd name="T25" fmla="*/ 35 h 58"/>
                <a:gd name="T26" fmla="*/ 109 w 109"/>
                <a:gd name="T27" fmla="*/ 20 h 58"/>
                <a:gd name="T28" fmla="*/ 109 w 109"/>
                <a:gd name="T29" fmla="*/ 12 h 58"/>
                <a:gd name="T30" fmla="*/ 105 w 109"/>
                <a:gd name="T31" fmla="*/ 8 h 58"/>
                <a:gd name="T32" fmla="*/ 105 w 109"/>
                <a:gd name="T33" fmla="*/ 8 h 58"/>
                <a:gd name="T34" fmla="*/ 101 w 109"/>
                <a:gd name="T35" fmla="*/ 0 h 58"/>
                <a:gd name="T36" fmla="*/ 89 w 109"/>
                <a:gd name="T37" fmla="*/ 0 h 58"/>
                <a:gd name="T38" fmla="*/ 70 w 109"/>
                <a:gd name="T39" fmla="*/ 0 h 58"/>
                <a:gd name="T40" fmla="*/ 43 w 109"/>
                <a:gd name="T41" fmla="*/ 4 h 58"/>
                <a:gd name="T42" fmla="*/ 43 w 109"/>
                <a:gd name="T43" fmla="*/ 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58">
                  <a:moveTo>
                    <a:pt x="43" y="4"/>
                  </a:moveTo>
                  <a:lnTo>
                    <a:pt x="43" y="4"/>
                  </a:lnTo>
                  <a:lnTo>
                    <a:pt x="15" y="27"/>
                  </a:lnTo>
                  <a:lnTo>
                    <a:pt x="0" y="43"/>
                  </a:lnTo>
                  <a:lnTo>
                    <a:pt x="0" y="51"/>
                  </a:lnTo>
                  <a:lnTo>
                    <a:pt x="4" y="51"/>
                  </a:lnTo>
                  <a:lnTo>
                    <a:pt x="4" y="51"/>
                  </a:lnTo>
                  <a:lnTo>
                    <a:pt x="19" y="55"/>
                  </a:lnTo>
                  <a:lnTo>
                    <a:pt x="31" y="58"/>
                  </a:lnTo>
                  <a:lnTo>
                    <a:pt x="47" y="55"/>
                  </a:lnTo>
                  <a:lnTo>
                    <a:pt x="47" y="55"/>
                  </a:lnTo>
                  <a:lnTo>
                    <a:pt x="74" y="47"/>
                  </a:lnTo>
                  <a:lnTo>
                    <a:pt x="93" y="35"/>
                  </a:lnTo>
                  <a:lnTo>
                    <a:pt x="109" y="20"/>
                  </a:lnTo>
                  <a:lnTo>
                    <a:pt x="109" y="12"/>
                  </a:lnTo>
                  <a:lnTo>
                    <a:pt x="105" y="8"/>
                  </a:lnTo>
                  <a:lnTo>
                    <a:pt x="105" y="8"/>
                  </a:lnTo>
                  <a:lnTo>
                    <a:pt x="101" y="0"/>
                  </a:lnTo>
                  <a:lnTo>
                    <a:pt x="89" y="0"/>
                  </a:lnTo>
                  <a:lnTo>
                    <a:pt x="70" y="0"/>
                  </a:lnTo>
                  <a:lnTo>
                    <a:pt x="43" y="4"/>
                  </a:lnTo>
                  <a:lnTo>
                    <a:pt x="43" y="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2457" y="1664"/>
              <a:ext cx="511" cy="651"/>
            </a:xfrm>
            <a:custGeom>
              <a:avLst/>
              <a:gdLst>
                <a:gd name="T0" fmla="*/ 0 w 511"/>
                <a:gd name="T1" fmla="*/ 343 h 651"/>
                <a:gd name="T2" fmla="*/ 0 w 511"/>
                <a:gd name="T3" fmla="*/ 343 h 651"/>
                <a:gd name="T4" fmla="*/ 0 w 511"/>
                <a:gd name="T5" fmla="*/ 222 h 651"/>
                <a:gd name="T6" fmla="*/ 0 w 511"/>
                <a:gd name="T7" fmla="*/ 136 h 651"/>
                <a:gd name="T8" fmla="*/ 4 w 511"/>
                <a:gd name="T9" fmla="*/ 105 h 651"/>
                <a:gd name="T10" fmla="*/ 8 w 511"/>
                <a:gd name="T11" fmla="*/ 86 h 651"/>
                <a:gd name="T12" fmla="*/ 8 w 511"/>
                <a:gd name="T13" fmla="*/ 86 h 651"/>
                <a:gd name="T14" fmla="*/ 51 w 511"/>
                <a:gd name="T15" fmla="*/ 27 h 651"/>
                <a:gd name="T16" fmla="*/ 51 w 511"/>
                <a:gd name="T17" fmla="*/ 27 h 651"/>
                <a:gd name="T18" fmla="*/ 59 w 511"/>
                <a:gd name="T19" fmla="*/ 19 h 651"/>
                <a:gd name="T20" fmla="*/ 74 w 511"/>
                <a:gd name="T21" fmla="*/ 15 h 651"/>
                <a:gd name="T22" fmla="*/ 94 w 511"/>
                <a:gd name="T23" fmla="*/ 8 h 651"/>
                <a:gd name="T24" fmla="*/ 117 w 511"/>
                <a:gd name="T25" fmla="*/ 4 h 651"/>
                <a:gd name="T26" fmla="*/ 140 w 511"/>
                <a:gd name="T27" fmla="*/ 0 h 651"/>
                <a:gd name="T28" fmla="*/ 164 w 511"/>
                <a:gd name="T29" fmla="*/ 4 h 651"/>
                <a:gd name="T30" fmla="*/ 183 w 511"/>
                <a:gd name="T31" fmla="*/ 8 h 651"/>
                <a:gd name="T32" fmla="*/ 199 w 511"/>
                <a:gd name="T33" fmla="*/ 19 h 651"/>
                <a:gd name="T34" fmla="*/ 199 w 511"/>
                <a:gd name="T35" fmla="*/ 19 h 651"/>
                <a:gd name="T36" fmla="*/ 230 w 511"/>
                <a:gd name="T37" fmla="*/ 54 h 651"/>
                <a:gd name="T38" fmla="*/ 246 w 511"/>
                <a:gd name="T39" fmla="*/ 62 h 651"/>
                <a:gd name="T40" fmla="*/ 246 w 511"/>
                <a:gd name="T41" fmla="*/ 62 h 651"/>
                <a:gd name="T42" fmla="*/ 253 w 511"/>
                <a:gd name="T43" fmla="*/ 74 h 651"/>
                <a:gd name="T44" fmla="*/ 265 w 511"/>
                <a:gd name="T45" fmla="*/ 97 h 651"/>
                <a:gd name="T46" fmla="*/ 277 w 511"/>
                <a:gd name="T47" fmla="*/ 125 h 651"/>
                <a:gd name="T48" fmla="*/ 281 w 511"/>
                <a:gd name="T49" fmla="*/ 148 h 651"/>
                <a:gd name="T50" fmla="*/ 281 w 511"/>
                <a:gd name="T51" fmla="*/ 148 h 651"/>
                <a:gd name="T52" fmla="*/ 289 w 511"/>
                <a:gd name="T53" fmla="*/ 171 h 651"/>
                <a:gd name="T54" fmla="*/ 296 w 511"/>
                <a:gd name="T55" fmla="*/ 199 h 651"/>
                <a:gd name="T56" fmla="*/ 308 w 511"/>
                <a:gd name="T57" fmla="*/ 218 h 651"/>
                <a:gd name="T58" fmla="*/ 320 w 511"/>
                <a:gd name="T59" fmla="*/ 230 h 651"/>
                <a:gd name="T60" fmla="*/ 320 w 511"/>
                <a:gd name="T61" fmla="*/ 230 h 651"/>
                <a:gd name="T62" fmla="*/ 327 w 511"/>
                <a:gd name="T63" fmla="*/ 238 h 651"/>
                <a:gd name="T64" fmla="*/ 335 w 511"/>
                <a:gd name="T65" fmla="*/ 249 h 651"/>
                <a:gd name="T66" fmla="*/ 347 w 511"/>
                <a:gd name="T67" fmla="*/ 269 h 651"/>
                <a:gd name="T68" fmla="*/ 347 w 511"/>
                <a:gd name="T69" fmla="*/ 269 h 651"/>
                <a:gd name="T70" fmla="*/ 417 w 511"/>
                <a:gd name="T71" fmla="*/ 362 h 651"/>
                <a:gd name="T72" fmla="*/ 417 w 511"/>
                <a:gd name="T73" fmla="*/ 362 h 651"/>
                <a:gd name="T74" fmla="*/ 444 w 511"/>
                <a:gd name="T75" fmla="*/ 405 h 651"/>
                <a:gd name="T76" fmla="*/ 464 w 511"/>
                <a:gd name="T77" fmla="*/ 440 h 651"/>
                <a:gd name="T78" fmla="*/ 480 w 511"/>
                <a:gd name="T79" fmla="*/ 475 h 651"/>
                <a:gd name="T80" fmla="*/ 480 w 511"/>
                <a:gd name="T81" fmla="*/ 475 h 651"/>
                <a:gd name="T82" fmla="*/ 511 w 511"/>
                <a:gd name="T83" fmla="*/ 584 h 651"/>
                <a:gd name="T84" fmla="*/ 468 w 511"/>
                <a:gd name="T85" fmla="*/ 651 h 651"/>
                <a:gd name="T86" fmla="*/ 448 w 511"/>
                <a:gd name="T87" fmla="*/ 651 h 651"/>
                <a:gd name="T88" fmla="*/ 448 w 511"/>
                <a:gd name="T89" fmla="*/ 651 h 651"/>
                <a:gd name="T90" fmla="*/ 304 w 511"/>
                <a:gd name="T91" fmla="*/ 573 h 651"/>
                <a:gd name="T92" fmla="*/ 136 w 511"/>
                <a:gd name="T93" fmla="*/ 487 h 651"/>
                <a:gd name="T94" fmla="*/ 136 w 511"/>
                <a:gd name="T95" fmla="*/ 487 h 651"/>
                <a:gd name="T96" fmla="*/ 125 w 511"/>
                <a:gd name="T97" fmla="*/ 475 h 651"/>
                <a:gd name="T98" fmla="*/ 105 w 511"/>
                <a:gd name="T99" fmla="*/ 460 h 651"/>
                <a:gd name="T100" fmla="*/ 59 w 511"/>
                <a:gd name="T101" fmla="*/ 409 h 651"/>
                <a:gd name="T102" fmla="*/ 0 w 511"/>
                <a:gd name="T103" fmla="*/ 343 h 651"/>
                <a:gd name="T104" fmla="*/ 0 w 511"/>
                <a:gd name="T105" fmla="*/ 34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1" h="651">
                  <a:moveTo>
                    <a:pt x="0" y="343"/>
                  </a:moveTo>
                  <a:lnTo>
                    <a:pt x="0" y="343"/>
                  </a:lnTo>
                  <a:lnTo>
                    <a:pt x="0" y="222"/>
                  </a:lnTo>
                  <a:lnTo>
                    <a:pt x="0" y="136"/>
                  </a:lnTo>
                  <a:lnTo>
                    <a:pt x="4" y="105"/>
                  </a:lnTo>
                  <a:lnTo>
                    <a:pt x="8" y="86"/>
                  </a:lnTo>
                  <a:lnTo>
                    <a:pt x="8" y="86"/>
                  </a:lnTo>
                  <a:lnTo>
                    <a:pt x="51" y="27"/>
                  </a:lnTo>
                  <a:lnTo>
                    <a:pt x="51" y="27"/>
                  </a:lnTo>
                  <a:lnTo>
                    <a:pt x="59" y="19"/>
                  </a:lnTo>
                  <a:lnTo>
                    <a:pt x="74" y="15"/>
                  </a:lnTo>
                  <a:lnTo>
                    <a:pt x="94" y="8"/>
                  </a:lnTo>
                  <a:lnTo>
                    <a:pt x="117" y="4"/>
                  </a:lnTo>
                  <a:lnTo>
                    <a:pt x="140" y="0"/>
                  </a:lnTo>
                  <a:lnTo>
                    <a:pt x="164" y="4"/>
                  </a:lnTo>
                  <a:lnTo>
                    <a:pt x="183" y="8"/>
                  </a:lnTo>
                  <a:lnTo>
                    <a:pt x="199" y="19"/>
                  </a:lnTo>
                  <a:lnTo>
                    <a:pt x="199" y="19"/>
                  </a:lnTo>
                  <a:lnTo>
                    <a:pt x="230" y="54"/>
                  </a:lnTo>
                  <a:lnTo>
                    <a:pt x="246" y="62"/>
                  </a:lnTo>
                  <a:lnTo>
                    <a:pt x="246" y="62"/>
                  </a:lnTo>
                  <a:lnTo>
                    <a:pt x="253" y="74"/>
                  </a:lnTo>
                  <a:lnTo>
                    <a:pt x="265" y="97"/>
                  </a:lnTo>
                  <a:lnTo>
                    <a:pt x="277" y="125"/>
                  </a:lnTo>
                  <a:lnTo>
                    <a:pt x="281" y="148"/>
                  </a:lnTo>
                  <a:lnTo>
                    <a:pt x="281" y="148"/>
                  </a:lnTo>
                  <a:lnTo>
                    <a:pt x="289" y="171"/>
                  </a:lnTo>
                  <a:lnTo>
                    <a:pt x="296" y="199"/>
                  </a:lnTo>
                  <a:lnTo>
                    <a:pt x="308" y="218"/>
                  </a:lnTo>
                  <a:lnTo>
                    <a:pt x="320" y="230"/>
                  </a:lnTo>
                  <a:lnTo>
                    <a:pt x="320" y="230"/>
                  </a:lnTo>
                  <a:lnTo>
                    <a:pt x="327" y="238"/>
                  </a:lnTo>
                  <a:lnTo>
                    <a:pt x="335" y="249"/>
                  </a:lnTo>
                  <a:lnTo>
                    <a:pt x="347" y="269"/>
                  </a:lnTo>
                  <a:lnTo>
                    <a:pt x="347" y="269"/>
                  </a:lnTo>
                  <a:lnTo>
                    <a:pt x="417" y="362"/>
                  </a:lnTo>
                  <a:lnTo>
                    <a:pt x="417" y="362"/>
                  </a:lnTo>
                  <a:lnTo>
                    <a:pt x="444" y="405"/>
                  </a:lnTo>
                  <a:lnTo>
                    <a:pt x="464" y="440"/>
                  </a:lnTo>
                  <a:lnTo>
                    <a:pt x="480" y="475"/>
                  </a:lnTo>
                  <a:lnTo>
                    <a:pt x="480" y="475"/>
                  </a:lnTo>
                  <a:lnTo>
                    <a:pt x="511" y="584"/>
                  </a:lnTo>
                  <a:lnTo>
                    <a:pt x="468" y="651"/>
                  </a:lnTo>
                  <a:lnTo>
                    <a:pt x="448" y="651"/>
                  </a:lnTo>
                  <a:lnTo>
                    <a:pt x="448" y="651"/>
                  </a:lnTo>
                  <a:lnTo>
                    <a:pt x="304" y="573"/>
                  </a:lnTo>
                  <a:lnTo>
                    <a:pt x="136" y="487"/>
                  </a:lnTo>
                  <a:lnTo>
                    <a:pt x="136" y="487"/>
                  </a:lnTo>
                  <a:lnTo>
                    <a:pt x="125" y="475"/>
                  </a:lnTo>
                  <a:lnTo>
                    <a:pt x="105" y="460"/>
                  </a:lnTo>
                  <a:lnTo>
                    <a:pt x="59" y="409"/>
                  </a:lnTo>
                  <a:lnTo>
                    <a:pt x="0" y="343"/>
                  </a:lnTo>
                  <a:lnTo>
                    <a:pt x="0" y="343"/>
                  </a:lnTo>
                  <a:close/>
                </a:path>
              </a:pathLst>
            </a:custGeom>
            <a:solidFill>
              <a:srgbClr val="FDCD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2913" y="2166"/>
              <a:ext cx="55" cy="82"/>
            </a:xfrm>
            <a:custGeom>
              <a:avLst/>
              <a:gdLst>
                <a:gd name="T0" fmla="*/ 31 w 55"/>
                <a:gd name="T1" fmla="*/ 4 h 82"/>
                <a:gd name="T2" fmla="*/ 31 w 55"/>
                <a:gd name="T3" fmla="*/ 4 h 82"/>
                <a:gd name="T4" fmla="*/ 51 w 55"/>
                <a:gd name="T5" fmla="*/ 55 h 82"/>
                <a:gd name="T6" fmla="*/ 51 w 55"/>
                <a:gd name="T7" fmla="*/ 55 h 82"/>
                <a:gd name="T8" fmla="*/ 55 w 55"/>
                <a:gd name="T9" fmla="*/ 82 h 82"/>
                <a:gd name="T10" fmla="*/ 55 w 55"/>
                <a:gd name="T11" fmla="*/ 82 h 82"/>
                <a:gd name="T12" fmla="*/ 39 w 55"/>
                <a:gd name="T13" fmla="*/ 75 h 82"/>
                <a:gd name="T14" fmla="*/ 27 w 55"/>
                <a:gd name="T15" fmla="*/ 71 h 82"/>
                <a:gd name="T16" fmla="*/ 16 w 55"/>
                <a:gd name="T17" fmla="*/ 71 h 82"/>
                <a:gd name="T18" fmla="*/ 16 w 55"/>
                <a:gd name="T19" fmla="*/ 71 h 82"/>
                <a:gd name="T20" fmla="*/ 8 w 55"/>
                <a:gd name="T21" fmla="*/ 71 h 82"/>
                <a:gd name="T22" fmla="*/ 4 w 55"/>
                <a:gd name="T23" fmla="*/ 67 h 82"/>
                <a:gd name="T24" fmla="*/ 0 w 55"/>
                <a:gd name="T25" fmla="*/ 51 h 82"/>
                <a:gd name="T26" fmla="*/ 0 w 55"/>
                <a:gd name="T27" fmla="*/ 51 h 82"/>
                <a:gd name="T28" fmla="*/ 0 w 55"/>
                <a:gd name="T29" fmla="*/ 24 h 82"/>
                <a:gd name="T30" fmla="*/ 0 w 55"/>
                <a:gd name="T31" fmla="*/ 8 h 82"/>
                <a:gd name="T32" fmla="*/ 0 w 55"/>
                <a:gd name="T33" fmla="*/ 8 h 82"/>
                <a:gd name="T34" fmla="*/ 12 w 55"/>
                <a:gd name="T35" fmla="*/ 4 h 82"/>
                <a:gd name="T36" fmla="*/ 24 w 55"/>
                <a:gd name="T37" fmla="*/ 0 h 82"/>
                <a:gd name="T38" fmla="*/ 31 w 55"/>
                <a:gd name="T39" fmla="*/ 4 h 82"/>
                <a:gd name="T40" fmla="*/ 31 w 55"/>
                <a:gd name="T4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82">
                  <a:moveTo>
                    <a:pt x="31" y="4"/>
                  </a:moveTo>
                  <a:lnTo>
                    <a:pt x="31" y="4"/>
                  </a:lnTo>
                  <a:lnTo>
                    <a:pt x="51" y="55"/>
                  </a:lnTo>
                  <a:lnTo>
                    <a:pt x="51" y="55"/>
                  </a:lnTo>
                  <a:lnTo>
                    <a:pt x="55" y="82"/>
                  </a:lnTo>
                  <a:lnTo>
                    <a:pt x="55" y="82"/>
                  </a:lnTo>
                  <a:lnTo>
                    <a:pt x="39" y="75"/>
                  </a:lnTo>
                  <a:lnTo>
                    <a:pt x="27" y="71"/>
                  </a:lnTo>
                  <a:lnTo>
                    <a:pt x="16" y="71"/>
                  </a:lnTo>
                  <a:lnTo>
                    <a:pt x="16" y="71"/>
                  </a:lnTo>
                  <a:lnTo>
                    <a:pt x="8" y="71"/>
                  </a:lnTo>
                  <a:lnTo>
                    <a:pt x="4" y="67"/>
                  </a:lnTo>
                  <a:lnTo>
                    <a:pt x="0" y="51"/>
                  </a:lnTo>
                  <a:lnTo>
                    <a:pt x="0" y="51"/>
                  </a:lnTo>
                  <a:lnTo>
                    <a:pt x="0" y="24"/>
                  </a:lnTo>
                  <a:lnTo>
                    <a:pt x="0" y="8"/>
                  </a:lnTo>
                  <a:lnTo>
                    <a:pt x="0" y="8"/>
                  </a:lnTo>
                  <a:lnTo>
                    <a:pt x="12" y="4"/>
                  </a:lnTo>
                  <a:lnTo>
                    <a:pt x="24" y="0"/>
                  </a:lnTo>
                  <a:lnTo>
                    <a:pt x="31" y="4"/>
                  </a:lnTo>
                  <a:lnTo>
                    <a:pt x="31" y="4"/>
                  </a:lnTo>
                  <a:close/>
                </a:path>
              </a:pathLst>
            </a:custGeom>
            <a:solidFill>
              <a:srgbClr val="FEE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2340" y="2572"/>
              <a:ext cx="70" cy="163"/>
            </a:xfrm>
            <a:custGeom>
              <a:avLst/>
              <a:gdLst>
                <a:gd name="T0" fmla="*/ 4 w 70"/>
                <a:gd name="T1" fmla="*/ 19 h 163"/>
                <a:gd name="T2" fmla="*/ 4 w 70"/>
                <a:gd name="T3" fmla="*/ 19 h 163"/>
                <a:gd name="T4" fmla="*/ 0 w 70"/>
                <a:gd name="T5" fmla="*/ 50 h 163"/>
                <a:gd name="T6" fmla="*/ 0 w 70"/>
                <a:gd name="T7" fmla="*/ 78 h 163"/>
                <a:gd name="T8" fmla="*/ 4 w 70"/>
                <a:gd name="T9" fmla="*/ 109 h 163"/>
                <a:gd name="T10" fmla="*/ 4 w 70"/>
                <a:gd name="T11" fmla="*/ 109 h 163"/>
                <a:gd name="T12" fmla="*/ 16 w 70"/>
                <a:gd name="T13" fmla="*/ 140 h 163"/>
                <a:gd name="T14" fmla="*/ 16 w 70"/>
                <a:gd name="T15" fmla="*/ 148 h 163"/>
                <a:gd name="T16" fmla="*/ 20 w 70"/>
                <a:gd name="T17" fmla="*/ 152 h 163"/>
                <a:gd name="T18" fmla="*/ 20 w 70"/>
                <a:gd name="T19" fmla="*/ 152 h 163"/>
                <a:gd name="T20" fmla="*/ 24 w 70"/>
                <a:gd name="T21" fmla="*/ 152 h 163"/>
                <a:gd name="T22" fmla="*/ 27 w 70"/>
                <a:gd name="T23" fmla="*/ 148 h 163"/>
                <a:gd name="T24" fmla="*/ 27 w 70"/>
                <a:gd name="T25" fmla="*/ 144 h 163"/>
                <a:gd name="T26" fmla="*/ 27 w 70"/>
                <a:gd name="T27" fmla="*/ 144 h 163"/>
                <a:gd name="T28" fmla="*/ 31 w 70"/>
                <a:gd name="T29" fmla="*/ 156 h 163"/>
                <a:gd name="T30" fmla="*/ 39 w 70"/>
                <a:gd name="T31" fmla="*/ 159 h 163"/>
                <a:gd name="T32" fmla="*/ 43 w 70"/>
                <a:gd name="T33" fmla="*/ 159 h 163"/>
                <a:gd name="T34" fmla="*/ 43 w 70"/>
                <a:gd name="T35" fmla="*/ 159 h 163"/>
                <a:gd name="T36" fmla="*/ 47 w 70"/>
                <a:gd name="T37" fmla="*/ 156 h 163"/>
                <a:gd name="T38" fmla="*/ 51 w 70"/>
                <a:gd name="T39" fmla="*/ 152 h 163"/>
                <a:gd name="T40" fmla="*/ 51 w 70"/>
                <a:gd name="T41" fmla="*/ 148 h 163"/>
                <a:gd name="T42" fmla="*/ 51 w 70"/>
                <a:gd name="T43" fmla="*/ 148 h 163"/>
                <a:gd name="T44" fmla="*/ 55 w 70"/>
                <a:gd name="T45" fmla="*/ 156 h 163"/>
                <a:gd name="T46" fmla="*/ 59 w 70"/>
                <a:gd name="T47" fmla="*/ 163 h 163"/>
                <a:gd name="T48" fmla="*/ 62 w 70"/>
                <a:gd name="T49" fmla="*/ 163 h 163"/>
                <a:gd name="T50" fmla="*/ 62 w 70"/>
                <a:gd name="T51" fmla="*/ 163 h 163"/>
                <a:gd name="T52" fmla="*/ 66 w 70"/>
                <a:gd name="T53" fmla="*/ 156 h 163"/>
                <a:gd name="T54" fmla="*/ 66 w 70"/>
                <a:gd name="T55" fmla="*/ 148 h 163"/>
                <a:gd name="T56" fmla="*/ 62 w 70"/>
                <a:gd name="T57" fmla="*/ 121 h 163"/>
                <a:gd name="T58" fmla="*/ 55 w 70"/>
                <a:gd name="T59" fmla="*/ 93 h 163"/>
                <a:gd name="T60" fmla="*/ 55 w 70"/>
                <a:gd name="T61" fmla="*/ 82 h 163"/>
                <a:gd name="T62" fmla="*/ 55 w 70"/>
                <a:gd name="T63" fmla="*/ 78 h 163"/>
                <a:gd name="T64" fmla="*/ 55 w 70"/>
                <a:gd name="T65" fmla="*/ 78 h 163"/>
                <a:gd name="T66" fmla="*/ 59 w 70"/>
                <a:gd name="T67" fmla="*/ 74 h 163"/>
                <a:gd name="T68" fmla="*/ 59 w 70"/>
                <a:gd name="T69" fmla="*/ 74 h 163"/>
                <a:gd name="T70" fmla="*/ 59 w 70"/>
                <a:gd name="T71" fmla="*/ 93 h 163"/>
                <a:gd name="T72" fmla="*/ 59 w 70"/>
                <a:gd name="T73" fmla="*/ 93 h 163"/>
                <a:gd name="T74" fmla="*/ 66 w 70"/>
                <a:gd name="T75" fmla="*/ 117 h 163"/>
                <a:gd name="T76" fmla="*/ 66 w 70"/>
                <a:gd name="T77" fmla="*/ 117 h 163"/>
                <a:gd name="T78" fmla="*/ 66 w 70"/>
                <a:gd name="T79" fmla="*/ 101 h 163"/>
                <a:gd name="T80" fmla="*/ 66 w 70"/>
                <a:gd name="T81" fmla="*/ 101 h 163"/>
                <a:gd name="T82" fmla="*/ 70 w 70"/>
                <a:gd name="T83" fmla="*/ 74 h 163"/>
                <a:gd name="T84" fmla="*/ 70 w 70"/>
                <a:gd name="T85" fmla="*/ 74 h 163"/>
                <a:gd name="T86" fmla="*/ 66 w 70"/>
                <a:gd name="T87" fmla="*/ 58 h 163"/>
                <a:gd name="T88" fmla="*/ 62 w 70"/>
                <a:gd name="T89" fmla="*/ 46 h 163"/>
                <a:gd name="T90" fmla="*/ 62 w 70"/>
                <a:gd name="T91" fmla="*/ 46 h 163"/>
                <a:gd name="T92" fmla="*/ 62 w 70"/>
                <a:gd name="T93" fmla="*/ 31 h 163"/>
                <a:gd name="T94" fmla="*/ 51 w 70"/>
                <a:gd name="T95" fmla="*/ 19 h 163"/>
                <a:gd name="T96" fmla="*/ 51 w 70"/>
                <a:gd name="T97" fmla="*/ 19 h 163"/>
                <a:gd name="T98" fmla="*/ 35 w 70"/>
                <a:gd name="T99" fmla="*/ 8 h 163"/>
                <a:gd name="T100" fmla="*/ 20 w 70"/>
                <a:gd name="T101" fmla="*/ 0 h 163"/>
                <a:gd name="T102" fmla="*/ 20 w 70"/>
                <a:gd name="T103" fmla="*/ 0 h 163"/>
                <a:gd name="T104" fmla="*/ 16 w 70"/>
                <a:gd name="T105" fmla="*/ 4 h 163"/>
                <a:gd name="T106" fmla="*/ 12 w 70"/>
                <a:gd name="T107" fmla="*/ 11 h 163"/>
                <a:gd name="T108" fmla="*/ 4 w 70"/>
                <a:gd name="T109" fmla="*/ 19 h 163"/>
                <a:gd name="T110" fmla="*/ 4 w 70"/>
                <a:gd name="T111" fmla="*/ 19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 h="163">
                  <a:moveTo>
                    <a:pt x="4" y="19"/>
                  </a:moveTo>
                  <a:lnTo>
                    <a:pt x="4" y="19"/>
                  </a:lnTo>
                  <a:lnTo>
                    <a:pt x="0" y="50"/>
                  </a:lnTo>
                  <a:lnTo>
                    <a:pt x="0" y="78"/>
                  </a:lnTo>
                  <a:lnTo>
                    <a:pt x="4" y="109"/>
                  </a:lnTo>
                  <a:lnTo>
                    <a:pt x="4" y="109"/>
                  </a:lnTo>
                  <a:lnTo>
                    <a:pt x="16" y="140"/>
                  </a:lnTo>
                  <a:lnTo>
                    <a:pt x="16" y="148"/>
                  </a:lnTo>
                  <a:lnTo>
                    <a:pt x="20" y="152"/>
                  </a:lnTo>
                  <a:lnTo>
                    <a:pt x="20" y="152"/>
                  </a:lnTo>
                  <a:lnTo>
                    <a:pt x="24" y="152"/>
                  </a:lnTo>
                  <a:lnTo>
                    <a:pt x="27" y="148"/>
                  </a:lnTo>
                  <a:lnTo>
                    <a:pt x="27" y="144"/>
                  </a:lnTo>
                  <a:lnTo>
                    <a:pt x="27" y="144"/>
                  </a:lnTo>
                  <a:lnTo>
                    <a:pt x="31" y="156"/>
                  </a:lnTo>
                  <a:lnTo>
                    <a:pt x="39" y="159"/>
                  </a:lnTo>
                  <a:lnTo>
                    <a:pt x="43" y="159"/>
                  </a:lnTo>
                  <a:lnTo>
                    <a:pt x="43" y="159"/>
                  </a:lnTo>
                  <a:lnTo>
                    <a:pt x="47" y="156"/>
                  </a:lnTo>
                  <a:lnTo>
                    <a:pt x="51" y="152"/>
                  </a:lnTo>
                  <a:lnTo>
                    <a:pt x="51" y="148"/>
                  </a:lnTo>
                  <a:lnTo>
                    <a:pt x="51" y="148"/>
                  </a:lnTo>
                  <a:lnTo>
                    <a:pt x="55" y="156"/>
                  </a:lnTo>
                  <a:lnTo>
                    <a:pt x="59" y="163"/>
                  </a:lnTo>
                  <a:lnTo>
                    <a:pt x="62" y="163"/>
                  </a:lnTo>
                  <a:lnTo>
                    <a:pt x="62" y="163"/>
                  </a:lnTo>
                  <a:lnTo>
                    <a:pt x="66" y="156"/>
                  </a:lnTo>
                  <a:lnTo>
                    <a:pt x="66" y="148"/>
                  </a:lnTo>
                  <a:lnTo>
                    <a:pt x="62" y="121"/>
                  </a:lnTo>
                  <a:lnTo>
                    <a:pt x="55" y="93"/>
                  </a:lnTo>
                  <a:lnTo>
                    <a:pt x="55" y="82"/>
                  </a:lnTo>
                  <a:lnTo>
                    <a:pt x="55" y="78"/>
                  </a:lnTo>
                  <a:lnTo>
                    <a:pt x="55" y="78"/>
                  </a:lnTo>
                  <a:lnTo>
                    <a:pt x="59" y="74"/>
                  </a:lnTo>
                  <a:lnTo>
                    <a:pt x="59" y="74"/>
                  </a:lnTo>
                  <a:lnTo>
                    <a:pt x="59" y="93"/>
                  </a:lnTo>
                  <a:lnTo>
                    <a:pt x="59" y="93"/>
                  </a:lnTo>
                  <a:lnTo>
                    <a:pt x="66" y="117"/>
                  </a:lnTo>
                  <a:lnTo>
                    <a:pt x="66" y="117"/>
                  </a:lnTo>
                  <a:lnTo>
                    <a:pt x="66" y="101"/>
                  </a:lnTo>
                  <a:lnTo>
                    <a:pt x="66" y="101"/>
                  </a:lnTo>
                  <a:lnTo>
                    <a:pt x="70" y="74"/>
                  </a:lnTo>
                  <a:lnTo>
                    <a:pt x="70" y="74"/>
                  </a:lnTo>
                  <a:lnTo>
                    <a:pt x="66" y="58"/>
                  </a:lnTo>
                  <a:lnTo>
                    <a:pt x="62" y="46"/>
                  </a:lnTo>
                  <a:lnTo>
                    <a:pt x="62" y="46"/>
                  </a:lnTo>
                  <a:lnTo>
                    <a:pt x="62" y="31"/>
                  </a:lnTo>
                  <a:lnTo>
                    <a:pt x="51" y="19"/>
                  </a:lnTo>
                  <a:lnTo>
                    <a:pt x="51" y="19"/>
                  </a:lnTo>
                  <a:lnTo>
                    <a:pt x="35" y="8"/>
                  </a:lnTo>
                  <a:lnTo>
                    <a:pt x="20" y="0"/>
                  </a:lnTo>
                  <a:lnTo>
                    <a:pt x="20" y="0"/>
                  </a:lnTo>
                  <a:lnTo>
                    <a:pt x="16" y="4"/>
                  </a:lnTo>
                  <a:lnTo>
                    <a:pt x="12" y="11"/>
                  </a:lnTo>
                  <a:lnTo>
                    <a:pt x="4" y="19"/>
                  </a:lnTo>
                  <a:lnTo>
                    <a:pt x="4" y="19"/>
                  </a:lnTo>
                  <a:close/>
                </a:path>
              </a:pathLst>
            </a:custGeom>
            <a:solidFill>
              <a:srgbClr val="DC9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noEditPoints="1"/>
            </p:cNvSpPr>
            <p:nvPr/>
          </p:nvSpPr>
          <p:spPr bwMode="auto">
            <a:xfrm>
              <a:off x="2356" y="2650"/>
              <a:ext cx="39" cy="78"/>
            </a:xfrm>
            <a:custGeom>
              <a:avLst/>
              <a:gdLst>
                <a:gd name="T0" fmla="*/ 11 w 39"/>
                <a:gd name="T1" fmla="*/ 66 h 78"/>
                <a:gd name="T2" fmla="*/ 11 w 39"/>
                <a:gd name="T3" fmla="*/ 66 h 78"/>
                <a:gd name="T4" fmla="*/ 11 w 39"/>
                <a:gd name="T5" fmla="*/ 66 h 78"/>
                <a:gd name="T6" fmla="*/ 11 w 39"/>
                <a:gd name="T7" fmla="*/ 66 h 78"/>
                <a:gd name="T8" fmla="*/ 15 w 39"/>
                <a:gd name="T9" fmla="*/ 74 h 78"/>
                <a:gd name="T10" fmla="*/ 15 w 39"/>
                <a:gd name="T11" fmla="*/ 74 h 78"/>
                <a:gd name="T12" fmla="*/ 15 w 39"/>
                <a:gd name="T13" fmla="*/ 66 h 78"/>
                <a:gd name="T14" fmla="*/ 15 w 39"/>
                <a:gd name="T15" fmla="*/ 66 h 78"/>
                <a:gd name="T16" fmla="*/ 4 w 39"/>
                <a:gd name="T17" fmla="*/ 15 h 78"/>
                <a:gd name="T18" fmla="*/ 4 w 39"/>
                <a:gd name="T19" fmla="*/ 15 h 78"/>
                <a:gd name="T20" fmla="*/ 0 w 39"/>
                <a:gd name="T21" fmla="*/ 0 h 78"/>
                <a:gd name="T22" fmla="*/ 0 w 39"/>
                <a:gd name="T23" fmla="*/ 0 h 78"/>
                <a:gd name="T24" fmla="*/ 4 w 39"/>
                <a:gd name="T25" fmla="*/ 27 h 78"/>
                <a:gd name="T26" fmla="*/ 8 w 39"/>
                <a:gd name="T27" fmla="*/ 50 h 78"/>
                <a:gd name="T28" fmla="*/ 8 w 39"/>
                <a:gd name="T29" fmla="*/ 50 h 78"/>
                <a:gd name="T30" fmla="*/ 11 w 39"/>
                <a:gd name="T31" fmla="*/ 66 h 78"/>
                <a:gd name="T32" fmla="*/ 11 w 39"/>
                <a:gd name="T33" fmla="*/ 66 h 78"/>
                <a:gd name="T34" fmla="*/ 35 w 39"/>
                <a:gd name="T35" fmla="*/ 74 h 78"/>
                <a:gd name="T36" fmla="*/ 35 w 39"/>
                <a:gd name="T37" fmla="*/ 74 h 78"/>
                <a:gd name="T38" fmla="*/ 35 w 39"/>
                <a:gd name="T39" fmla="*/ 70 h 78"/>
                <a:gd name="T40" fmla="*/ 35 w 39"/>
                <a:gd name="T41" fmla="*/ 70 h 78"/>
                <a:gd name="T42" fmla="*/ 39 w 39"/>
                <a:gd name="T43" fmla="*/ 78 h 78"/>
                <a:gd name="T44" fmla="*/ 39 w 39"/>
                <a:gd name="T45" fmla="*/ 78 h 78"/>
                <a:gd name="T46" fmla="*/ 39 w 39"/>
                <a:gd name="T47" fmla="*/ 78 h 78"/>
                <a:gd name="T48" fmla="*/ 39 w 39"/>
                <a:gd name="T49" fmla="*/ 78 h 78"/>
                <a:gd name="T50" fmla="*/ 27 w 39"/>
                <a:gd name="T51" fmla="*/ 23 h 78"/>
                <a:gd name="T52" fmla="*/ 27 w 39"/>
                <a:gd name="T53" fmla="*/ 23 h 78"/>
                <a:gd name="T54" fmla="*/ 23 w 39"/>
                <a:gd name="T55" fmla="*/ 7 h 78"/>
                <a:gd name="T56" fmla="*/ 19 w 39"/>
                <a:gd name="T57" fmla="*/ 4 h 78"/>
                <a:gd name="T58" fmla="*/ 19 w 39"/>
                <a:gd name="T59" fmla="*/ 4 h 78"/>
                <a:gd name="T60" fmla="*/ 23 w 39"/>
                <a:gd name="T61" fmla="*/ 35 h 78"/>
                <a:gd name="T62" fmla="*/ 31 w 39"/>
                <a:gd name="T63" fmla="*/ 74 h 78"/>
                <a:gd name="T64" fmla="*/ 31 w 39"/>
                <a:gd name="T65" fmla="*/ 74 h 78"/>
                <a:gd name="T66" fmla="*/ 35 w 39"/>
                <a:gd name="T67" fmla="*/ 74 h 78"/>
                <a:gd name="T68" fmla="*/ 35 w 39"/>
                <a:gd name="T6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78">
                  <a:moveTo>
                    <a:pt x="11" y="66"/>
                  </a:moveTo>
                  <a:lnTo>
                    <a:pt x="11" y="66"/>
                  </a:lnTo>
                  <a:lnTo>
                    <a:pt x="11" y="66"/>
                  </a:lnTo>
                  <a:lnTo>
                    <a:pt x="11" y="66"/>
                  </a:lnTo>
                  <a:lnTo>
                    <a:pt x="15" y="74"/>
                  </a:lnTo>
                  <a:lnTo>
                    <a:pt x="15" y="74"/>
                  </a:lnTo>
                  <a:lnTo>
                    <a:pt x="15" y="66"/>
                  </a:lnTo>
                  <a:lnTo>
                    <a:pt x="15" y="66"/>
                  </a:lnTo>
                  <a:lnTo>
                    <a:pt x="4" y="15"/>
                  </a:lnTo>
                  <a:lnTo>
                    <a:pt x="4" y="15"/>
                  </a:lnTo>
                  <a:lnTo>
                    <a:pt x="0" y="0"/>
                  </a:lnTo>
                  <a:lnTo>
                    <a:pt x="0" y="0"/>
                  </a:lnTo>
                  <a:lnTo>
                    <a:pt x="4" y="27"/>
                  </a:lnTo>
                  <a:lnTo>
                    <a:pt x="8" y="50"/>
                  </a:lnTo>
                  <a:lnTo>
                    <a:pt x="8" y="50"/>
                  </a:lnTo>
                  <a:lnTo>
                    <a:pt x="11" y="66"/>
                  </a:lnTo>
                  <a:lnTo>
                    <a:pt x="11" y="66"/>
                  </a:lnTo>
                  <a:close/>
                  <a:moveTo>
                    <a:pt x="35" y="74"/>
                  </a:moveTo>
                  <a:lnTo>
                    <a:pt x="35" y="74"/>
                  </a:lnTo>
                  <a:lnTo>
                    <a:pt x="35" y="70"/>
                  </a:lnTo>
                  <a:lnTo>
                    <a:pt x="35" y="70"/>
                  </a:lnTo>
                  <a:lnTo>
                    <a:pt x="39" y="78"/>
                  </a:lnTo>
                  <a:lnTo>
                    <a:pt x="39" y="78"/>
                  </a:lnTo>
                  <a:lnTo>
                    <a:pt x="39" y="78"/>
                  </a:lnTo>
                  <a:lnTo>
                    <a:pt x="39" y="78"/>
                  </a:lnTo>
                  <a:lnTo>
                    <a:pt x="27" y="23"/>
                  </a:lnTo>
                  <a:lnTo>
                    <a:pt x="27" y="23"/>
                  </a:lnTo>
                  <a:lnTo>
                    <a:pt x="23" y="7"/>
                  </a:lnTo>
                  <a:lnTo>
                    <a:pt x="19" y="4"/>
                  </a:lnTo>
                  <a:lnTo>
                    <a:pt x="19" y="4"/>
                  </a:lnTo>
                  <a:lnTo>
                    <a:pt x="23" y="35"/>
                  </a:lnTo>
                  <a:lnTo>
                    <a:pt x="31" y="74"/>
                  </a:lnTo>
                  <a:lnTo>
                    <a:pt x="31" y="74"/>
                  </a:lnTo>
                  <a:lnTo>
                    <a:pt x="35" y="74"/>
                  </a:lnTo>
                  <a:lnTo>
                    <a:pt x="35" y="74"/>
                  </a:lnTo>
                  <a:close/>
                </a:path>
              </a:pathLst>
            </a:custGeom>
            <a:solidFill>
              <a:srgbClr val="851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2480" y="1734"/>
              <a:ext cx="367" cy="296"/>
            </a:xfrm>
            <a:custGeom>
              <a:avLst/>
              <a:gdLst>
                <a:gd name="T0" fmla="*/ 0 w 367"/>
                <a:gd name="T1" fmla="*/ 277 h 296"/>
                <a:gd name="T2" fmla="*/ 0 w 367"/>
                <a:gd name="T3" fmla="*/ 191 h 296"/>
                <a:gd name="T4" fmla="*/ 4 w 367"/>
                <a:gd name="T5" fmla="*/ 183 h 296"/>
                <a:gd name="T6" fmla="*/ 8 w 367"/>
                <a:gd name="T7" fmla="*/ 191 h 296"/>
                <a:gd name="T8" fmla="*/ 12 w 367"/>
                <a:gd name="T9" fmla="*/ 191 h 296"/>
                <a:gd name="T10" fmla="*/ 12 w 367"/>
                <a:gd name="T11" fmla="*/ 160 h 296"/>
                <a:gd name="T12" fmla="*/ 8 w 367"/>
                <a:gd name="T13" fmla="*/ 132 h 296"/>
                <a:gd name="T14" fmla="*/ 0 w 367"/>
                <a:gd name="T15" fmla="*/ 55 h 296"/>
                <a:gd name="T16" fmla="*/ 12 w 367"/>
                <a:gd name="T17" fmla="*/ 27 h 296"/>
                <a:gd name="T18" fmla="*/ 24 w 367"/>
                <a:gd name="T19" fmla="*/ 19 h 296"/>
                <a:gd name="T20" fmla="*/ 82 w 367"/>
                <a:gd name="T21" fmla="*/ 0 h 296"/>
                <a:gd name="T22" fmla="*/ 121 w 367"/>
                <a:gd name="T23" fmla="*/ 0 h 296"/>
                <a:gd name="T24" fmla="*/ 149 w 367"/>
                <a:gd name="T25" fmla="*/ 12 h 296"/>
                <a:gd name="T26" fmla="*/ 176 w 367"/>
                <a:gd name="T27" fmla="*/ 43 h 296"/>
                <a:gd name="T28" fmla="*/ 191 w 367"/>
                <a:gd name="T29" fmla="*/ 66 h 296"/>
                <a:gd name="T30" fmla="*/ 242 w 367"/>
                <a:gd name="T31" fmla="*/ 132 h 296"/>
                <a:gd name="T32" fmla="*/ 262 w 367"/>
                <a:gd name="T33" fmla="*/ 152 h 296"/>
                <a:gd name="T34" fmla="*/ 304 w 367"/>
                <a:gd name="T35" fmla="*/ 191 h 296"/>
                <a:gd name="T36" fmla="*/ 297 w 367"/>
                <a:gd name="T37" fmla="*/ 191 h 296"/>
                <a:gd name="T38" fmla="*/ 258 w 367"/>
                <a:gd name="T39" fmla="*/ 171 h 296"/>
                <a:gd name="T40" fmla="*/ 254 w 367"/>
                <a:gd name="T41" fmla="*/ 171 h 296"/>
                <a:gd name="T42" fmla="*/ 269 w 367"/>
                <a:gd name="T43" fmla="*/ 183 h 296"/>
                <a:gd name="T44" fmla="*/ 308 w 367"/>
                <a:gd name="T45" fmla="*/ 230 h 296"/>
                <a:gd name="T46" fmla="*/ 332 w 367"/>
                <a:gd name="T47" fmla="*/ 253 h 296"/>
                <a:gd name="T48" fmla="*/ 363 w 367"/>
                <a:gd name="T49" fmla="*/ 281 h 296"/>
                <a:gd name="T50" fmla="*/ 367 w 367"/>
                <a:gd name="T51" fmla="*/ 292 h 296"/>
                <a:gd name="T52" fmla="*/ 359 w 367"/>
                <a:gd name="T53" fmla="*/ 296 h 296"/>
                <a:gd name="T54" fmla="*/ 297 w 367"/>
                <a:gd name="T55" fmla="*/ 288 h 296"/>
                <a:gd name="T56" fmla="*/ 211 w 367"/>
                <a:gd name="T57" fmla="*/ 288 h 296"/>
                <a:gd name="T58" fmla="*/ 168 w 367"/>
                <a:gd name="T59" fmla="*/ 292 h 296"/>
                <a:gd name="T60" fmla="*/ 94 w 367"/>
                <a:gd name="T61" fmla="*/ 296 h 296"/>
                <a:gd name="T62" fmla="*/ 43 w 367"/>
                <a:gd name="T63" fmla="*/ 288 h 296"/>
                <a:gd name="T64" fmla="*/ 0 w 367"/>
                <a:gd name="T65" fmla="*/ 27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7" h="296">
                  <a:moveTo>
                    <a:pt x="0" y="277"/>
                  </a:moveTo>
                  <a:lnTo>
                    <a:pt x="0" y="277"/>
                  </a:lnTo>
                  <a:lnTo>
                    <a:pt x="0" y="222"/>
                  </a:lnTo>
                  <a:lnTo>
                    <a:pt x="0" y="191"/>
                  </a:lnTo>
                  <a:lnTo>
                    <a:pt x="0" y="183"/>
                  </a:lnTo>
                  <a:lnTo>
                    <a:pt x="4" y="183"/>
                  </a:lnTo>
                  <a:lnTo>
                    <a:pt x="4" y="183"/>
                  </a:lnTo>
                  <a:lnTo>
                    <a:pt x="8" y="191"/>
                  </a:lnTo>
                  <a:lnTo>
                    <a:pt x="12" y="191"/>
                  </a:lnTo>
                  <a:lnTo>
                    <a:pt x="12" y="191"/>
                  </a:lnTo>
                  <a:lnTo>
                    <a:pt x="12" y="179"/>
                  </a:lnTo>
                  <a:lnTo>
                    <a:pt x="12" y="160"/>
                  </a:lnTo>
                  <a:lnTo>
                    <a:pt x="12" y="160"/>
                  </a:lnTo>
                  <a:lnTo>
                    <a:pt x="8" y="132"/>
                  </a:lnTo>
                  <a:lnTo>
                    <a:pt x="0" y="93"/>
                  </a:lnTo>
                  <a:lnTo>
                    <a:pt x="0" y="55"/>
                  </a:lnTo>
                  <a:lnTo>
                    <a:pt x="4" y="39"/>
                  </a:lnTo>
                  <a:lnTo>
                    <a:pt x="12" y="27"/>
                  </a:lnTo>
                  <a:lnTo>
                    <a:pt x="12" y="27"/>
                  </a:lnTo>
                  <a:lnTo>
                    <a:pt x="24" y="19"/>
                  </a:lnTo>
                  <a:lnTo>
                    <a:pt x="39" y="12"/>
                  </a:lnTo>
                  <a:lnTo>
                    <a:pt x="82" y="0"/>
                  </a:lnTo>
                  <a:lnTo>
                    <a:pt x="102" y="0"/>
                  </a:lnTo>
                  <a:lnTo>
                    <a:pt x="121" y="0"/>
                  </a:lnTo>
                  <a:lnTo>
                    <a:pt x="141" y="4"/>
                  </a:lnTo>
                  <a:lnTo>
                    <a:pt x="149" y="12"/>
                  </a:lnTo>
                  <a:lnTo>
                    <a:pt x="149" y="12"/>
                  </a:lnTo>
                  <a:lnTo>
                    <a:pt x="176" y="43"/>
                  </a:lnTo>
                  <a:lnTo>
                    <a:pt x="191" y="66"/>
                  </a:lnTo>
                  <a:lnTo>
                    <a:pt x="191" y="66"/>
                  </a:lnTo>
                  <a:lnTo>
                    <a:pt x="223" y="105"/>
                  </a:lnTo>
                  <a:lnTo>
                    <a:pt x="242" y="132"/>
                  </a:lnTo>
                  <a:lnTo>
                    <a:pt x="262" y="152"/>
                  </a:lnTo>
                  <a:lnTo>
                    <a:pt x="262" y="152"/>
                  </a:lnTo>
                  <a:lnTo>
                    <a:pt x="297" y="183"/>
                  </a:lnTo>
                  <a:lnTo>
                    <a:pt x="304" y="191"/>
                  </a:lnTo>
                  <a:lnTo>
                    <a:pt x="304" y="191"/>
                  </a:lnTo>
                  <a:lnTo>
                    <a:pt x="297" y="191"/>
                  </a:lnTo>
                  <a:lnTo>
                    <a:pt x="297" y="191"/>
                  </a:lnTo>
                  <a:lnTo>
                    <a:pt x="258" y="171"/>
                  </a:lnTo>
                  <a:lnTo>
                    <a:pt x="246" y="168"/>
                  </a:lnTo>
                  <a:lnTo>
                    <a:pt x="254" y="171"/>
                  </a:lnTo>
                  <a:lnTo>
                    <a:pt x="254" y="171"/>
                  </a:lnTo>
                  <a:lnTo>
                    <a:pt x="269" y="183"/>
                  </a:lnTo>
                  <a:lnTo>
                    <a:pt x="281" y="191"/>
                  </a:lnTo>
                  <a:lnTo>
                    <a:pt x="308" y="230"/>
                  </a:lnTo>
                  <a:lnTo>
                    <a:pt x="308" y="230"/>
                  </a:lnTo>
                  <a:lnTo>
                    <a:pt x="332" y="253"/>
                  </a:lnTo>
                  <a:lnTo>
                    <a:pt x="355" y="273"/>
                  </a:lnTo>
                  <a:lnTo>
                    <a:pt x="363" y="281"/>
                  </a:lnTo>
                  <a:lnTo>
                    <a:pt x="367" y="288"/>
                  </a:lnTo>
                  <a:lnTo>
                    <a:pt x="367" y="292"/>
                  </a:lnTo>
                  <a:lnTo>
                    <a:pt x="359" y="296"/>
                  </a:lnTo>
                  <a:lnTo>
                    <a:pt x="359" y="296"/>
                  </a:lnTo>
                  <a:lnTo>
                    <a:pt x="332" y="296"/>
                  </a:lnTo>
                  <a:lnTo>
                    <a:pt x="297" y="288"/>
                  </a:lnTo>
                  <a:lnTo>
                    <a:pt x="242" y="284"/>
                  </a:lnTo>
                  <a:lnTo>
                    <a:pt x="211" y="288"/>
                  </a:lnTo>
                  <a:lnTo>
                    <a:pt x="168" y="292"/>
                  </a:lnTo>
                  <a:lnTo>
                    <a:pt x="168" y="292"/>
                  </a:lnTo>
                  <a:lnTo>
                    <a:pt x="129" y="296"/>
                  </a:lnTo>
                  <a:lnTo>
                    <a:pt x="94" y="296"/>
                  </a:lnTo>
                  <a:lnTo>
                    <a:pt x="67" y="292"/>
                  </a:lnTo>
                  <a:lnTo>
                    <a:pt x="43" y="288"/>
                  </a:lnTo>
                  <a:lnTo>
                    <a:pt x="12" y="281"/>
                  </a:lnTo>
                  <a:lnTo>
                    <a:pt x="0" y="277"/>
                  </a:lnTo>
                  <a:lnTo>
                    <a:pt x="0" y="277"/>
                  </a:lnTo>
                  <a:close/>
                </a:path>
              </a:pathLst>
            </a:custGeom>
            <a:solidFill>
              <a:srgbClr val="CEA0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2496" y="1804"/>
              <a:ext cx="269" cy="195"/>
            </a:xfrm>
            <a:custGeom>
              <a:avLst/>
              <a:gdLst>
                <a:gd name="T0" fmla="*/ 269 w 269"/>
                <a:gd name="T1" fmla="*/ 175 h 195"/>
                <a:gd name="T2" fmla="*/ 269 w 269"/>
                <a:gd name="T3" fmla="*/ 175 h 195"/>
                <a:gd name="T4" fmla="*/ 250 w 269"/>
                <a:gd name="T5" fmla="*/ 160 h 195"/>
                <a:gd name="T6" fmla="*/ 230 w 269"/>
                <a:gd name="T7" fmla="*/ 144 h 195"/>
                <a:gd name="T8" fmla="*/ 218 w 269"/>
                <a:gd name="T9" fmla="*/ 129 h 195"/>
                <a:gd name="T10" fmla="*/ 218 w 269"/>
                <a:gd name="T11" fmla="*/ 129 h 195"/>
                <a:gd name="T12" fmla="*/ 203 w 269"/>
                <a:gd name="T13" fmla="*/ 101 h 195"/>
                <a:gd name="T14" fmla="*/ 195 w 269"/>
                <a:gd name="T15" fmla="*/ 94 h 195"/>
                <a:gd name="T16" fmla="*/ 195 w 269"/>
                <a:gd name="T17" fmla="*/ 86 h 195"/>
                <a:gd name="T18" fmla="*/ 195 w 269"/>
                <a:gd name="T19" fmla="*/ 86 h 195"/>
                <a:gd name="T20" fmla="*/ 195 w 269"/>
                <a:gd name="T21" fmla="*/ 70 h 195"/>
                <a:gd name="T22" fmla="*/ 195 w 269"/>
                <a:gd name="T23" fmla="*/ 51 h 195"/>
                <a:gd name="T24" fmla="*/ 195 w 269"/>
                <a:gd name="T25" fmla="*/ 51 h 195"/>
                <a:gd name="T26" fmla="*/ 187 w 269"/>
                <a:gd name="T27" fmla="*/ 27 h 195"/>
                <a:gd name="T28" fmla="*/ 183 w 269"/>
                <a:gd name="T29" fmla="*/ 16 h 195"/>
                <a:gd name="T30" fmla="*/ 175 w 269"/>
                <a:gd name="T31" fmla="*/ 4 h 195"/>
                <a:gd name="T32" fmla="*/ 175 w 269"/>
                <a:gd name="T33" fmla="*/ 4 h 195"/>
                <a:gd name="T34" fmla="*/ 172 w 269"/>
                <a:gd name="T35" fmla="*/ 4 h 195"/>
                <a:gd name="T36" fmla="*/ 160 w 269"/>
                <a:gd name="T37" fmla="*/ 4 h 195"/>
                <a:gd name="T38" fmla="*/ 121 w 269"/>
                <a:gd name="T39" fmla="*/ 4 h 195"/>
                <a:gd name="T40" fmla="*/ 82 w 269"/>
                <a:gd name="T41" fmla="*/ 8 h 195"/>
                <a:gd name="T42" fmla="*/ 62 w 269"/>
                <a:gd name="T43" fmla="*/ 8 h 195"/>
                <a:gd name="T44" fmla="*/ 47 w 269"/>
                <a:gd name="T45" fmla="*/ 4 h 195"/>
                <a:gd name="T46" fmla="*/ 47 w 269"/>
                <a:gd name="T47" fmla="*/ 4 h 195"/>
                <a:gd name="T48" fmla="*/ 31 w 269"/>
                <a:gd name="T49" fmla="*/ 0 h 195"/>
                <a:gd name="T50" fmla="*/ 23 w 269"/>
                <a:gd name="T51" fmla="*/ 8 h 195"/>
                <a:gd name="T52" fmla="*/ 12 w 269"/>
                <a:gd name="T53" fmla="*/ 16 h 195"/>
                <a:gd name="T54" fmla="*/ 8 w 269"/>
                <a:gd name="T55" fmla="*/ 23 h 195"/>
                <a:gd name="T56" fmla="*/ 0 w 269"/>
                <a:gd name="T57" fmla="*/ 47 h 195"/>
                <a:gd name="T58" fmla="*/ 0 w 269"/>
                <a:gd name="T59" fmla="*/ 62 h 195"/>
                <a:gd name="T60" fmla="*/ 0 w 269"/>
                <a:gd name="T61" fmla="*/ 62 h 195"/>
                <a:gd name="T62" fmla="*/ 16 w 269"/>
                <a:gd name="T63" fmla="*/ 101 h 195"/>
                <a:gd name="T64" fmla="*/ 31 w 269"/>
                <a:gd name="T65" fmla="*/ 144 h 195"/>
                <a:gd name="T66" fmla="*/ 31 w 269"/>
                <a:gd name="T67" fmla="*/ 144 h 195"/>
                <a:gd name="T68" fmla="*/ 31 w 269"/>
                <a:gd name="T69" fmla="*/ 164 h 195"/>
                <a:gd name="T70" fmla="*/ 35 w 269"/>
                <a:gd name="T71" fmla="*/ 172 h 195"/>
                <a:gd name="T72" fmla="*/ 47 w 269"/>
                <a:gd name="T73" fmla="*/ 179 h 195"/>
                <a:gd name="T74" fmla="*/ 47 w 269"/>
                <a:gd name="T75" fmla="*/ 179 h 195"/>
                <a:gd name="T76" fmla="*/ 59 w 269"/>
                <a:gd name="T77" fmla="*/ 183 h 195"/>
                <a:gd name="T78" fmla="*/ 78 w 269"/>
                <a:gd name="T79" fmla="*/ 191 h 195"/>
                <a:gd name="T80" fmla="*/ 94 w 269"/>
                <a:gd name="T81" fmla="*/ 191 h 195"/>
                <a:gd name="T82" fmla="*/ 117 w 269"/>
                <a:gd name="T83" fmla="*/ 195 h 195"/>
                <a:gd name="T84" fmla="*/ 117 w 269"/>
                <a:gd name="T85" fmla="*/ 195 h 195"/>
                <a:gd name="T86" fmla="*/ 172 w 269"/>
                <a:gd name="T87" fmla="*/ 191 h 195"/>
                <a:gd name="T88" fmla="*/ 214 w 269"/>
                <a:gd name="T89" fmla="*/ 187 h 195"/>
                <a:gd name="T90" fmla="*/ 214 w 269"/>
                <a:gd name="T91" fmla="*/ 187 h 195"/>
                <a:gd name="T92" fmla="*/ 250 w 269"/>
                <a:gd name="T93" fmla="*/ 179 h 195"/>
                <a:gd name="T94" fmla="*/ 269 w 269"/>
                <a:gd name="T95" fmla="*/ 175 h 195"/>
                <a:gd name="T96" fmla="*/ 269 w 269"/>
                <a:gd name="T97" fmla="*/ 17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9" h="195">
                  <a:moveTo>
                    <a:pt x="269" y="175"/>
                  </a:moveTo>
                  <a:lnTo>
                    <a:pt x="269" y="175"/>
                  </a:lnTo>
                  <a:lnTo>
                    <a:pt x="250" y="160"/>
                  </a:lnTo>
                  <a:lnTo>
                    <a:pt x="230" y="144"/>
                  </a:lnTo>
                  <a:lnTo>
                    <a:pt x="218" y="129"/>
                  </a:lnTo>
                  <a:lnTo>
                    <a:pt x="218" y="129"/>
                  </a:lnTo>
                  <a:lnTo>
                    <a:pt x="203" y="101"/>
                  </a:lnTo>
                  <a:lnTo>
                    <a:pt x="195" y="94"/>
                  </a:lnTo>
                  <a:lnTo>
                    <a:pt x="195" y="86"/>
                  </a:lnTo>
                  <a:lnTo>
                    <a:pt x="195" y="86"/>
                  </a:lnTo>
                  <a:lnTo>
                    <a:pt x="195" y="70"/>
                  </a:lnTo>
                  <a:lnTo>
                    <a:pt x="195" y="51"/>
                  </a:lnTo>
                  <a:lnTo>
                    <a:pt x="195" y="51"/>
                  </a:lnTo>
                  <a:lnTo>
                    <a:pt x="187" y="27"/>
                  </a:lnTo>
                  <a:lnTo>
                    <a:pt x="183" y="16"/>
                  </a:lnTo>
                  <a:lnTo>
                    <a:pt x="175" y="4"/>
                  </a:lnTo>
                  <a:lnTo>
                    <a:pt x="175" y="4"/>
                  </a:lnTo>
                  <a:lnTo>
                    <a:pt x="172" y="4"/>
                  </a:lnTo>
                  <a:lnTo>
                    <a:pt x="160" y="4"/>
                  </a:lnTo>
                  <a:lnTo>
                    <a:pt x="121" y="4"/>
                  </a:lnTo>
                  <a:lnTo>
                    <a:pt x="82" y="8"/>
                  </a:lnTo>
                  <a:lnTo>
                    <a:pt x="62" y="8"/>
                  </a:lnTo>
                  <a:lnTo>
                    <a:pt x="47" y="4"/>
                  </a:lnTo>
                  <a:lnTo>
                    <a:pt x="47" y="4"/>
                  </a:lnTo>
                  <a:lnTo>
                    <a:pt x="31" y="0"/>
                  </a:lnTo>
                  <a:lnTo>
                    <a:pt x="23" y="8"/>
                  </a:lnTo>
                  <a:lnTo>
                    <a:pt x="12" y="16"/>
                  </a:lnTo>
                  <a:lnTo>
                    <a:pt x="8" y="23"/>
                  </a:lnTo>
                  <a:lnTo>
                    <a:pt x="0" y="47"/>
                  </a:lnTo>
                  <a:lnTo>
                    <a:pt x="0" y="62"/>
                  </a:lnTo>
                  <a:lnTo>
                    <a:pt x="0" y="62"/>
                  </a:lnTo>
                  <a:lnTo>
                    <a:pt x="16" y="101"/>
                  </a:lnTo>
                  <a:lnTo>
                    <a:pt x="31" y="144"/>
                  </a:lnTo>
                  <a:lnTo>
                    <a:pt x="31" y="144"/>
                  </a:lnTo>
                  <a:lnTo>
                    <a:pt x="31" y="164"/>
                  </a:lnTo>
                  <a:lnTo>
                    <a:pt x="35" y="172"/>
                  </a:lnTo>
                  <a:lnTo>
                    <a:pt x="47" y="179"/>
                  </a:lnTo>
                  <a:lnTo>
                    <a:pt x="47" y="179"/>
                  </a:lnTo>
                  <a:lnTo>
                    <a:pt x="59" y="183"/>
                  </a:lnTo>
                  <a:lnTo>
                    <a:pt x="78" y="191"/>
                  </a:lnTo>
                  <a:lnTo>
                    <a:pt x="94" y="191"/>
                  </a:lnTo>
                  <a:lnTo>
                    <a:pt x="117" y="195"/>
                  </a:lnTo>
                  <a:lnTo>
                    <a:pt x="117" y="195"/>
                  </a:lnTo>
                  <a:lnTo>
                    <a:pt x="172" y="191"/>
                  </a:lnTo>
                  <a:lnTo>
                    <a:pt x="214" y="187"/>
                  </a:lnTo>
                  <a:lnTo>
                    <a:pt x="214" y="187"/>
                  </a:lnTo>
                  <a:lnTo>
                    <a:pt x="250" y="179"/>
                  </a:lnTo>
                  <a:lnTo>
                    <a:pt x="269" y="175"/>
                  </a:lnTo>
                  <a:lnTo>
                    <a:pt x="269" y="175"/>
                  </a:lnTo>
                  <a:close/>
                </a:path>
              </a:pathLst>
            </a:custGeom>
            <a:solidFill>
              <a:srgbClr val="A97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2644" y="1781"/>
              <a:ext cx="43" cy="101"/>
            </a:xfrm>
            <a:custGeom>
              <a:avLst/>
              <a:gdLst>
                <a:gd name="T0" fmla="*/ 31 w 43"/>
                <a:gd name="T1" fmla="*/ 101 h 101"/>
                <a:gd name="T2" fmla="*/ 31 w 43"/>
                <a:gd name="T3" fmla="*/ 101 h 101"/>
                <a:gd name="T4" fmla="*/ 31 w 43"/>
                <a:gd name="T5" fmla="*/ 97 h 101"/>
                <a:gd name="T6" fmla="*/ 35 w 43"/>
                <a:gd name="T7" fmla="*/ 89 h 101"/>
                <a:gd name="T8" fmla="*/ 35 w 43"/>
                <a:gd name="T9" fmla="*/ 89 h 101"/>
                <a:gd name="T10" fmla="*/ 39 w 43"/>
                <a:gd name="T11" fmla="*/ 74 h 101"/>
                <a:gd name="T12" fmla="*/ 39 w 43"/>
                <a:gd name="T13" fmla="*/ 74 h 101"/>
                <a:gd name="T14" fmla="*/ 43 w 43"/>
                <a:gd name="T15" fmla="*/ 46 h 101"/>
                <a:gd name="T16" fmla="*/ 43 w 43"/>
                <a:gd name="T17" fmla="*/ 46 h 101"/>
                <a:gd name="T18" fmla="*/ 39 w 43"/>
                <a:gd name="T19" fmla="*/ 35 h 101"/>
                <a:gd name="T20" fmla="*/ 27 w 43"/>
                <a:gd name="T21" fmla="*/ 19 h 101"/>
                <a:gd name="T22" fmla="*/ 20 w 43"/>
                <a:gd name="T23" fmla="*/ 4 h 101"/>
                <a:gd name="T24" fmla="*/ 12 w 43"/>
                <a:gd name="T25" fmla="*/ 0 h 101"/>
                <a:gd name="T26" fmla="*/ 12 w 43"/>
                <a:gd name="T27" fmla="*/ 4 h 101"/>
                <a:gd name="T28" fmla="*/ 12 w 43"/>
                <a:gd name="T29" fmla="*/ 4 h 101"/>
                <a:gd name="T30" fmla="*/ 4 w 43"/>
                <a:gd name="T31" fmla="*/ 15 h 101"/>
                <a:gd name="T32" fmla="*/ 0 w 43"/>
                <a:gd name="T33" fmla="*/ 23 h 101"/>
                <a:gd name="T34" fmla="*/ 4 w 43"/>
                <a:gd name="T35" fmla="*/ 43 h 101"/>
                <a:gd name="T36" fmla="*/ 4 w 43"/>
                <a:gd name="T37" fmla="*/ 43 h 101"/>
                <a:gd name="T38" fmla="*/ 24 w 43"/>
                <a:gd name="T39" fmla="*/ 85 h 101"/>
                <a:gd name="T40" fmla="*/ 31 w 43"/>
                <a:gd name="T41" fmla="*/ 101 h 101"/>
                <a:gd name="T42" fmla="*/ 31 w 43"/>
                <a:gd name="T4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101">
                  <a:moveTo>
                    <a:pt x="31" y="101"/>
                  </a:moveTo>
                  <a:lnTo>
                    <a:pt x="31" y="101"/>
                  </a:lnTo>
                  <a:lnTo>
                    <a:pt x="31" y="97"/>
                  </a:lnTo>
                  <a:lnTo>
                    <a:pt x="35" y="89"/>
                  </a:lnTo>
                  <a:lnTo>
                    <a:pt x="35" y="89"/>
                  </a:lnTo>
                  <a:lnTo>
                    <a:pt x="39" y="74"/>
                  </a:lnTo>
                  <a:lnTo>
                    <a:pt x="39" y="74"/>
                  </a:lnTo>
                  <a:lnTo>
                    <a:pt x="43" y="46"/>
                  </a:lnTo>
                  <a:lnTo>
                    <a:pt x="43" y="46"/>
                  </a:lnTo>
                  <a:lnTo>
                    <a:pt x="39" y="35"/>
                  </a:lnTo>
                  <a:lnTo>
                    <a:pt x="27" y="19"/>
                  </a:lnTo>
                  <a:lnTo>
                    <a:pt x="20" y="4"/>
                  </a:lnTo>
                  <a:lnTo>
                    <a:pt x="12" y="0"/>
                  </a:lnTo>
                  <a:lnTo>
                    <a:pt x="12" y="4"/>
                  </a:lnTo>
                  <a:lnTo>
                    <a:pt x="12" y="4"/>
                  </a:lnTo>
                  <a:lnTo>
                    <a:pt x="4" y="15"/>
                  </a:lnTo>
                  <a:lnTo>
                    <a:pt x="0" y="23"/>
                  </a:lnTo>
                  <a:lnTo>
                    <a:pt x="4" y="43"/>
                  </a:lnTo>
                  <a:lnTo>
                    <a:pt x="4" y="43"/>
                  </a:lnTo>
                  <a:lnTo>
                    <a:pt x="24" y="85"/>
                  </a:lnTo>
                  <a:lnTo>
                    <a:pt x="31" y="101"/>
                  </a:lnTo>
                  <a:lnTo>
                    <a:pt x="31"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p:cNvSpPr>
              <a:spLocks/>
            </p:cNvSpPr>
            <p:nvPr/>
          </p:nvSpPr>
          <p:spPr bwMode="auto">
            <a:xfrm>
              <a:off x="2305" y="1909"/>
              <a:ext cx="624" cy="1586"/>
            </a:xfrm>
            <a:custGeom>
              <a:avLst/>
              <a:gdLst>
                <a:gd name="T0" fmla="*/ 234 w 624"/>
                <a:gd name="T1" fmla="*/ 43 h 1586"/>
                <a:gd name="T2" fmla="*/ 214 w 624"/>
                <a:gd name="T3" fmla="*/ 63 h 1586"/>
                <a:gd name="T4" fmla="*/ 199 w 624"/>
                <a:gd name="T5" fmla="*/ 70 h 1586"/>
                <a:gd name="T6" fmla="*/ 148 w 624"/>
                <a:gd name="T7" fmla="*/ 102 h 1586"/>
                <a:gd name="T8" fmla="*/ 113 w 624"/>
                <a:gd name="T9" fmla="*/ 137 h 1586"/>
                <a:gd name="T10" fmla="*/ 105 w 624"/>
                <a:gd name="T11" fmla="*/ 144 h 1586"/>
                <a:gd name="T12" fmla="*/ 0 w 624"/>
                <a:gd name="T13" fmla="*/ 667 h 1586"/>
                <a:gd name="T14" fmla="*/ 59 w 624"/>
                <a:gd name="T15" fmla="*/ 706 h 1586"/>
                <a:gd name="T16" fmla="*/ 74 w 624"/>
                <a:gd name="T17" fmla="*/ 709 h 1586"/>
                <a:gd name="T18" fmla="*/ 97 w 624"/>
                <a:gd name="T19" fmla="*/ 706 h 1586"/>
                <a:gd name="T20" fmla="*/ 94 w 624"/>
                <a:gd name="T21" fmla="*/ 768 h 1586"/>
                <a:gd name="T22" fmla="*/ 90 w 624"/>
                <a:gd name="T23" fmla="*/ 846 h 1586"/>
                <a:gd name="T24" fmla="*/ 55 w 624"/>
                <a:gd name="T25" fmla="*/ 1380 h 1586"/>
                <a:gd name="T26" fmla="*/ 51 w 624"/>
                <a:gd name="T27" fmla="*/ 1493 h 1586"/>
                <a:gd name="T28" fmla="*/ 59 w 624"/>
                <a:gd name="T29" fmla="*/ 1504 h 1586"/>
                <a:gd name="T30" fmla="*/ 74 w 624"/>
                <a:gd name="T31" fmla="*/ 1524 h 1586"/>
                <a:gd name="T32" fmla="*/ 117 w 624"/>
                <a:gd name="T33" fmla="*/ 1539 h 1586"/>
                <a:gd name="T34" fmla="*/ 152 w 624"/>
                <a:gd name="T35" fmla="*/ 1539 h 1586"/>
                <a:gd name="T36" fmla="*/ 179 w 624"/>
                <a:gd name="T37" fmla="*/ 1532 h 1586"/>
                <a:gd name="T38" fmla="*/ 218 w 624"/>
                <a:gd name="T39" fmla="*/ 1516 h 1586"/>
                <a:gd name="T40" fmla="*/ 234 w 624"/>
                <a:gd name="T41" fmla="*/ 1524 h 1586"/>
                <a:gd name="T42" fmla="*/ 253 w 624"/>
                <a:gd name="T43" fmla="*/ 1543 h 1586"/>
                <a:gd name="T44" fmla="*/ 308 w 624"/>
                <a:gd name="T45" fmla="*/ 1575 h 1586"/>
                <a:gd name="T46" fmla="*/ 339 w 624"/>
                <a:gd name="T47" fmla="*/ 1582 h 1586"/>
                <a:gd name="T48" fmla="*/ 386 w 624"/>
                <a:gd name="T49" fmla="*/ 1582 h 1586"/>
                <a:gd name="T50" fmla="*/ 405 w 624"/>
                <a:gd name="T51" fmla="*/ 1575 h 1586"/>
                <a:gd name="T52" fmla="*/ 518 w 624"/>
                <a:gd name="T53" fmla="*/ 1571 h 1586"/>
                <a:gd name="T54" fmla="*/ 557 w 624"/>
                <a:gd name="T55" fmla="*/ 955 h 1586"/>
                <a:gd name="T56" fmla="*/ 561 w 624"/>
                <a:gd name="T57" fmla="*/ 842 h 1586"/>
                <a:gd name="T58" fmla="*/ 593 w 624"/>
                <a:gd name="T59" fmla="*/ 795 h 1586"/>
                <a:gd name="T60" fmla="*/ 608 w 624"/>
                <a:gd name="T61" fmla="*/ 632 h 1586"/>
                <a:gd name="T62" fmla="*/ 624 w 624"/>
                <a:gd name="T63" fmla="*/ 460 h 1586"/>
                <a:gd name="T64" fmla="*/ 620 w 624"/>
                <a:gd name="T65" fmla="*/ 425 h 1586"/>
                <a:gd name="T66" fmla="*/ 604 w 624"/>
                <a:gd name="T67" fmla="*/ 203 h 1586"/>
                <a:gd name="T68" fmla="*/ 593 w 624"/>
                <a:gd name="T69" fmla="*/ 156 h 1586"/>
                <a:gd name="T70" fmla="*/ 585 w 624"/>
                <a:gd name="T71" fmla="*/ 144 h 1586"/>
                <a:gd name="T72" fmla="*/ 538 w 624"/>
                <a:gd name="T73" fmla="*/ 106 h 1586"/>
                <a:gd name="T74" fmla="*/ 456 w 624"/>
                <a:gd name="T75" fmla="*/ 59 h 1586"/>
                <a:gd name="T76" fmla="*/ 405 w 624"/>
                <a:gd name="T77" fmla="*/ 35 h 1586"/>
                <a:gd name="T78" fmla="*/ 374 w 624"/>
                <a:gd name="T79" fmla="*/ 4 h 1586"/>
                <a:gd name="T80" fmla="*/ 370 w 624"/>
                <a:gd name="T81" fmla="*/ 0 h 1586"/>
                <a:gd name="T82" fmla="*/ 366 w 624"/>
                <a:gd name="T83" fmla="*/ 0 h 1586"/>
                <a:gd name="T84" fmla="*/ 281 w 624"/>
                <a:gd name="T85" fmla="*/ 24 h 1586"/>
                <a:gd name="T86" fmla="*/ 246 w 624"/>
                <a:gd name="T87" fmla="*/ 39 h 1586"/>
                <a:gd name="T88" fmla="*/ 234 w 624"/>
                <a:gd name="T89" fmla="*/ 43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24" h="1586">
                  <a:moveTo>
                    <a:pt x="234" y="43"/>
                  </a:moveTo>
                  <a:lnTo>
                    <a:pt x="234" y="43"/>
                  </a:lnTo>
                  <a:lnTo>
                    <a:pt x="226" y="55"/>
                  </a:lnTo>
                  <a:lnTo>
                    <a:pt x="214" y="63"/>
                  </a:lnTo>
                  <a:lnTo>
                    <a:pt x="199" y="70"/>
                  </a:lnTo>
                  <a:lnTo>
                    <a:pt x="199" y="70"/>
                  </a:lnTo>
                  <a:lnTo>
                    <a:pt x="175" y="78"/>
                  </a:lnTo>
                  <a:lnTo>
                    <a:pt x="148" y="102"/>
                  </a:lnTo>
                  <a:lnTo>
                    <a:pt x="121" y="125"/>
                  </a:lnTo>
                  <a:lnTo>
                    <a:pt x="113" y="137"/>
                  </a:lnTo>
                  <a:lnTo>
                    <a:pt x="105" y="144"/>
                  </a:lnTo>
                  <a:lnTo>
                    <a:pt x="105" y="144"/>
                  </a:lnTo>
                  <a:lnTo>
                    <a:pt x="0" y="667"/>
                  </a:lnTo>
                  <a:lnTo>
                    <a:pt x="0" y="667"/>
                  </a:lnTo>
                  <a:lnTo>
                    <a:pt x="23" y="682"/>
                  </a:lnTo>
                  <a:lnTo>
                    <a:pt x="59" y="706"/>
                  </a:lnTo>
                  <a:lnTo>
                    <a:pt x="59" y="706"/>
                  </a:lnTo>
                  <a:lnTo>
                    <a:pt x="74" y="709"/>
                  </a:lnTo>
                  <a:lnTo>
                    <a:pt x="86" y="709"/>
                  </a:lnTo>
                  <a:lnTo>
                    <a:pt x="97" y="706"/>
                  </a:lnTo>
                  <a:lnTo>
                    <a:pt x="97" y="706"/>
                  </a:lnTo>
                  <a:lnTo>
                    <a:pt x="94" y="768"/>
                  </a:lnTo>
                  <a:lnTo>
                    <a:pt x="90" y="846"/>
                  </a:lnTo>
                  <a:lnTo>
                    <a:pt x="90" y="846"/>
                  </a:lnTo>
                  <a:lnTo>
                    <a:pt x="66" y="1165"/>
                  </a:lnTo>
                  <a:lnTo>
                    <a:pt x="55" y="1380"/>
                  </a:lnTo>
                  <a:lnTo>
                    <a:pt x="51" y="1454"/>
                  </a:lnTo>
                  <a:lnTo>
                    <a:pt x="51" y="1493"/>
                  </a:lnTo>
                  <a:lnTo>
                    <a:pt x="51" y="1493"/>
                  </a:lnTo>
                  <a:lnTo>
                    <a:pt x="59" y="1504"/>
                  </a:lnTo>
                  <a:lnTo>
                    <a:pt x="66" y="1516"/>
                  </a:lnTo>
                  <a:lnTo>
                    <a:pt x="74" y="1524"/>
                  </a:lnTo>
                  <a:lnTo>
                    <a:pt x="90" y="1532"/>
                  </a:lnTo>
                  <a:lnTo>
                    <a:pt x="117" y="1539"/>
                  </a:lnTo>
                  <a:lnTo>
                    <a:pt x="133" y="1539"/>
                  </a:lnTo>
                  <a:lnTo>
                    <a:pt x="152" y="1539"/>
                  </a:lnTo>
                  <a:lnTo>
                    <a:pt x="152" y="1539"/>
                  </a:lnTo>
                  <a:lnTo>
                    <a:pt x="179" y="1532"/>
                  </a:lnTo>
                  <a:lnTo>
                    <a:pt x="199" y="1520"/>
                  </a:lnTo>
                  <a:lnTo>
                    <a:pt x="218" y="1516"/>
                  </a:lnTo>
                  <a:lnTo>
                    <a:pt x="226" y="1520"/>
                  </a:lnTo>
                  <a:lnTo>
                    <a:pt x="234" y="1524"/>
                  </a:lnTo>
                  <a:lnTo>
                    <a:pt x="234" y="1524"/>
                  </a:lnTo>
                  <a:lnTo>
                    <a:pt x="253" y="1543"/>
                  </a:lnTo>
                  <a:lnTo>
                    <a:pt x="277" y="1559"/>
                  </a:lnTo>
                  <a:lnTo>
                    <a:pt x="308" y="1575"/>
                  </a:lnTo>
                  <a:lnTo>
                    <a:pt x="339" y="1582"/>
                  </a:lnTo>
                  <a:lnTo>
                    <a:pt x="339" y="1582"/>
                  </a:lnTo>
                  <a:lnTo>
                    <a:pt x="366" y="1586"/>
                  </a:lnTo>
                  <a:lnTo>
                    <a:pt x="386" y="1582"/>
                  </a:lnTo>
                  <a:lnTo>
                    <a:pt x="405" y="1575"/>
                  </a:lnTo>
                  <a:lnTo>
                    <a:pt x="405" y="1575"/>
                  </a:lnTo>
                  <a:lnTo>
                    <a:pt x="518" y="1571"/>
                  </a:lnTo>
                  <a:lnTo>
                    <a:pt x="518" y="1571"/>
                  </a:lnTo>
                  <a:lnTo>
                    <a:pt x="538" y="1294"/>
                  </a:lnTo>
                  <a:lnTo>
                    <a:pt x="557" y="955"/>
                  </a:lnTo>
                  <a:lnTo>
                    <a:pt x="557" y="955"/>
                  </a:lnTo>
                  <a:lnTo>
                    <a:pt x="561" y="842"/>
                  </a:lnTo>
                  <a:lnTo>
                    <a:pt x="561" y="795"/>
                  </a:lnTo>
                  <a:lnTo>
                    <a:pt x="593" y="795"/>
                  </a:lnTo>
                  <a:lnTo>
                    <a:pt x="593" y="795"/>
                  </a:lnTo>
                  <a:lnTo>
                    <a:pt x="608" y="632"/>
                  </a:lnTo>
                  <a:lnTo>
                    <a:pt x="620" y="507"/>
                  </a:lnTo>
                  <a:lnTo>
                    <a:pt x="624" y="460"/>
                  </a:lnTo>
                  <a:lnTo>
                    <a:pt x="620" y="425"/>
                  </a:lnTo>
                  <a:lnTo>
                    <a:pt x="620" y="425"/>
                  </a:lnTo>
                  <a:lnTo>
                    <a:pt x="612" y="281"/>
                  </a:lnTo>
                  <a:lnTo>
                    <a:pt x="604" y="203"/>
                  </a:lnTo>
                  <a:lnTo>
                    <a:pt x="596" y="176"/>
                  </a:lnTo>
                  <a:lnTo>
                    <a:pt x="593" y="156"/>
                  </a:lnTo>
                  <a:lnTo>
                    <a:pt x="593" y="156"/>
                  </a:lnTo>
                  <a:lnTo>
                    <a:pt x="585" y="144"/>
                  </a:lnTo>
                  <a:lnTo>
                    <a:pt x="573" y="129"/>
                  </a:lnTo>
                  <a:lnTo>
                    <a:pt x="538" y="106"/>
                  </a:lnTo>
                  <a:lnTo>
                    <a:pt x="499" y="82"/>
                  </a:lnTo>
                  <a:lnTo>
                    <a:pt x="456" y="59"/>
                  </a:lnTo>
                  <a:lnTo>
                    <a:pt x="456" y="59"/>
                  </a:lnTo>
                  <a:lnTo>
                    <a:pt x="405" y="35"/>
                  </a:lnTo>
                  <a:lnTo>
                    <a:pt x="394" y="31"/>
                  </a:lnTo>
                  <a:lnTo>
                    <a:pt x="374" y="4"/>
                  </a:lnTo>
                  <a:lnTo>
                    <a:pt x="374" y="4"/>
                  </a:lnTo>
                  <a:lnTo>
                    <a:pt x="370" y="0"/>
                  </a:lnTo>
                  <a:lnTo>
                    <a:pt x="366" y="0"/>
                  </a:lnTo>
                  <a:lnTo>
                    <a:pt x="366" y="0"/>
                  </a:lnTo>
                  <a:lnTo>
                    <a:pt x="324" y="8"/>
                  </a:lnTo>
                  <a:lnTo>
                    <a:pt x="281" y="24"/>
                  </a:lnTo>
                  <a:lnTo>
                    <a:pt x="281" y="24"/>
                  </a:lnTo>
                  <a:lnTo>
                    <a:pt x="246" y="39"/>
                  </a:lnTo>
                  <a:lnTo>
                    <a:pt x="234" y="43"/>
                  </a:lnTo>
                  <a:lnTo>
                    <a:pt x="234" y="43"/>
                  </a:lnTo>
                  <a:close/>
                </a:path>
              </a:pathLst>
            </a:custGeom>
            <a:solidFill>
              <a:srgbClr val="F5FB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p:cNvSpPr>
              <a:spLocks/>
            </p:cNvSpPr>
            <p:nvPr/>
          </p:nvSpPr>
          <p:spPr bwMode="auto">
            <a:xfrm>
              <a:off x="2539" y="1913"/>
              <a:ext cx="140" cy="94"/>
            </a:xfrm>
            <a:custGeom>
              <a:avLst/>
              <a:gdLst>
                <a:gd name="T0" fmla="*/ 0 w 140"/>
                <a:gd name="T1" fmla="*/ 43 h 94"/>
                <a:gd name="T2" fmla="*/ 0 w 140"/>
                <a:gd name="T3" fmla="*/ 43 h 94"/>
                <a:gd name="T4" fmla="*/ 4 w 140"/>
                <a:gd name="T5" fmla="*/ 51 h 94"/>
                <a:gd name="T6" fmla="*/ 8 w 140"/>
                <a:gd name="T7" fmla="*/ 70 h 94"/>
                <a:gd name="T8" fmla="*/ 16 w 140"/>
                <a:gd name="T9" fmla="*/ 86 h 94"/>
                <a:gd name="T10" fmla="*/ 23 w 140"/>
                <a:gd name="T11" fmla="*/ 94 h 94"/>
                <a:gd name="T12" fmla="*/ 31 w 140"/>
                <a:gd name="T13" fmla="*/ 94 h 94"/>
                <a:gd name="T14" fmla="*/ 31 w 140"/>
                <a:gd name="T15" fmla="*/ 94 h 94"/>
                <a:gd name="T16" fmla="*/ 51 w 140"/>
                <a:gd name="T17" fmla="*/ 86 h 94"/>
                <a:gd name="T18" fmla="*/ 70 w 140"/>
                <a:gd name="T19" fmla="*/ 78 h 94"/>
                <a:gd name="T20" fmla="*/ 105 w 140"/>
                <a:gd name="T21" fmla="*/ 59 h 94"/>
                <a:gd name="T22" fmla="*/ 105 w 140"/>
                <a:gd name="T23" fmla="*/ 59 h 94"/>
                <a:gd name="T24" fmla="*/ 121 w 140"/>
                <a:gd name="T25" fmla="*/ 47 h 94"/>
                <a:gd name="T26" fmla="*/ 132 w 140"/>
                <a:gd name="T27" fmla="*/ 31 h 94"/>
                <a:gd name="T28" fmla="*/ 136 w 140"/>
                <a:gd name="T29" fmla="*/ 16 h 94"/>
                <a:gd name="T30" fmla="*/ 140 w 140"/>
                <a:gd name="T31" fmla="*/ 8 h 94"/>
                <a:gd name="T32" fmla="*/ 140 w 140"/>
                <a:gd name="T33" fmla="*/ 8 h 94"/>
                <a:gd name="T34" fmla="*/ 136 w 140"/>
                <a:gd name="T35" fmla="*/ 0 h 94"/>
                <a:gd name="T36" fmla="*/ 129 w 140"/>
                <a:gd name="T37" fmla="*/ 0 h 94"/>
                <a:gd name="T38" fmla="*/ 93 w 140"/>
                <a:gd name="T39" fmla="*/ 8 h 94"/>
                <a:gd name="T40" fmla="*/ 93 w 140"/>
                <a:gd name="T41" fmla="*/ 8 h 94"/>
                <a:gd name="T42" fmla="*/ 47 w 140"/>
                <a:gd name="T43" fmla="*/ 16 h 94"/>
                <a:gd name="T44" fmla="*/ 27 w 140"/>
                <a:gd name="T45" fmla="*/ 20 h 94"/>
                <a:gd name="T46" fmla="*/ 16 w 140"/>
                <a:gd name="T47" fmla="*/ 24 h 94"/>
                <a:gd name="T48" fmla="*/ 16 w 140"/>
                <a:gd name="T49" fmla="*/ 24 h 94"/>
                <a:gd name="T50" fmla="*/ 4 w 140"/>
                <a:gd name="T51" fmla="*/ 39 h 94"/>
                <a:gd name="T52" fmla="*/ 0 w 140"/>
                <a:gd name="T53" fmla="*/ 43 h 94"/>
                <a:gd name="T54" fmla="*/ 0 w 140"/>
                <a:gd name="T55"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0" h="94">
                  <a:moveTo>
                    <a:pt x="0" y="43"/>
                  </a:moveTo>
                  <a:lnTo>
                    <a:pt x="0" y="43"/>
                  </a:lnTo>
                  <a:lnTo>
                    <a:pt x="4" y="51"/>
                  </a:lnTo>
                  <a:lnTo>
                    <a:pt x="8" y="70"/>
                  </a:lnTo>
                  <a:lnTo>
                    <a:pt x="16" y="86"/>
                  </a:lnTo>
                  <a:lnTo>
                    <a:pt x="23" y="94"/>
                  </a:lnTo>
                  <a:lnTo>
                    <a:pt x="31" y="94"/>
                  </a:lnTo>
                  <a:lnTo>
                    <a:pt x="31" y="94"/>
                  </a:lnTo>
                  <a:lnTo>
                    <a:pt x="51" y="86"/>
                  </a:lnTo>
                  <a:lnTo>
                    <a:pt x="70" y="78"/>
                  </a:lnTo>
                  <a:lnTo>
                    <a:pt x="105" y="59"/>
                  </a:lnTo>
                  <a:lnTo>
                    <a:pt x="105" y="59"/>
                  </a:lnTo>
                  <a:lnTo>
                    <a:pt x="121" y="47"/>
                  </a:lnTo>
                  <a:lnTo>
                    <a:pt x="132" y="31"/>
                  </a:lnTo>
                  <a:lnTo>
                    <a:pt x="136" y="16"/>
                  </a:lnTo>
                  <a:lnTo>
                    <a:pt x="140" y="8"/>
                  </a:lnTo>
                  <a:lnTo>
                    <a:pt x="140" y="8"/>
                  </a:lnTo>
                  <a:lnTo>
                    <a:pt x="136" y="0"/>
                  </a:lnTo>
                  <a:lnTo>
                    <a:pt x="129" y="0"/>
                  </a:lnTo>
                  <a:lnTo>
                    <a:pt x="93" y="8"/>
                  </a:lnTo>
                  <a:lnTo>
                    <a:pt x="93" y="8"/>
                  </a:lnTo>
                  <a:lnTo>
                    <a:pt x="47" y="16"/>
                  </a:lnTo>
                  <a:lnTo>
                    <a:pt x="27" y="20"/>
                  </a:lnTo>
                  <a:lnTo>
                    <a:pt x="16" y="24"/>
                  </a:lnTo>
                  <a:lnTo>
                    <a:pt x="16" y="24"/>
                  </a:lnTo>
                  <a:lnTo>
                    <a:pt x="4" y="39"/>
                  </a:lnTo>
                  <a:lnTo>
                    <a:pt x="0" y="43"/>
                  </a:lnTo>
                  <a:lnTo>
                    <a:pt x="0" y="43"/>
                  </a:lnTo>
                  <a:close/>
                </a:path>
              </a:pathLst>
            </a:custGeom>
            <a:solidFill>
              <a:srgbClr val="AFA9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p:cNvSpPr>
              <a:spLocks noEditPoints="1"/>
            </p:cNvSpPr>
            <p:nvPr/>
          </p:nvSpPr>
          <p:spPr bwMode="auto">
            <a:xfrm>
              <a:off x="2422" y="2583"/>
              <a:ext cx="335" cy="912"/>
            </a:xfrm>
            <a:custGeom>
              <a:avLst/>
              <a:gdLst>
                <a:gd name="T0" fmla="*/ 0 w 335"/>
                <a:gd name="T1" fmla="*/ 865 h 912"/>
                <a:gd name="T2" fmla="*/ 35 w 335"/>
                <a:gd name="T3" fmla="*/ 865 h 912"/>
                <a:gd name="T4" fmla="*/ 82 w 335"/>
                <a:gd name="T5" fmla="*/ 846 h 912"/>
                <a:gd name="T6" fmla="*/ 109 w 335"/>
                <a:gd name="T7" fmla="*/ 846 h 912"/>
                <a:gd name="T8" fmla="*/ 117 w 335"/>
                <a:gd name="T9" fmla="*/ 850 h 912"/>
                <a:gd name="T10" fmla="*/ 133 w 335"/>
                <a:gd name="T11" fmla="*/ 865 h 912"/>
                <a:gd name="T12" fmla="*/ 125 w 335"/>
                <a:gd name="T13" fmla="*/ 819 h 912"/>
                <a:gd name="T14" fmla="*/ 109 w 335"/>
                <a:gd name="T15" fmla="*/ 199 h 912"/>
                <a:gd name="T16" fmla="*/ 109 w 335"/>
                <a:gd name="T17" fmla="*/ 156 h 912"/>
                <a:gd name="T18" fmla="*/ 105 w 335"/>
                <a:gd name="T19" fmla="*/ 145 h 912"/>
                <a:gd name="T20" fmla="*/ 94 w 335"/>
                <a:gd name="T21" fmla="*/ 156 h 912"/>
                <a:gd name="T22" fmla="*/ 70 w 335"/>
                <a:gd name="T23" fmla="*/ 265 h 912"/>
                <a:gd name="T24" fmla="*/ 43 w 335"/>
                <a:gd name="T25" fmla="*/ 472 h 912"/>
                <a:gd name="T26" fmla="*/ 27 w 335"/>
                <a:gd name="T27" fmla="*/ 608 h 912"/>
                <a:gd name="T28" fmla="*/ 0 w 335"/>
                <a:gd name="T29" fmla="*/ 865 h 912"/>
                <a:gd name="T30" fmla="*/ 168 w 335"/>
                <a:gd name="T31" fmla="*/ 889 h 912"/>
                <a:gd name="T32" fmla="*/ 222 w 335"/>
                <a:gd name="T33" fmla="*/ 908 h 912"/>
                <a:gd name="T34" fmla="*/ 249 w 335"/>
                <a:gd name="T35" fmla="*/ 912 h 912"/>
                <a:gd name="T36" fmla="*/ 288 w 335"/>
                <a:gd name="T37" fmla="*/ 901 h 912"/>
                <a:gd name="T38" fmla="*/ 304 w 335"/>
                <a:gd name="T39" fmla="*/ 901 h 912"/>
                <a:gd name="T40" fmla="*/ 308 w 335"/>
                <a:gd name="T41" fmla="*/ 893 h 912"/>
                <a:gd name="T42" fmla="*/ 327 w 335"/>
                <a:gd name="T43" fmla="*/ 745 h 912"/>
                <a:gd name="T44" fmla="*/ 335 w 335"/>
                <a:gd name="T45" fmla="*/ 589 h 912"/>
                <a:gd name="T46" fmla="*/ 331 w 335"/>
                <a:gd name="T47" fmla="*/ 550 h 912"/>
                <a:gd name="T48" fmla="*/ 327 w 335"/>
                <a:gd name="T49" fmla="*/ 534 h 912"/>
                <a:gd name="T50" fmla="*/ 320 w 335"/>
                <a:gd name="T51" fmla="*/ 546 h 912"/>
                <a:gd name="T52" fmla="*/ 300 w 335"/>
                <a:gd name="T53" fmla="*/ 636 h 912"/>
                <a:gd name="T54" fmla="*/ 265 w 335"/>
                <a:gd name="T55" fmla="*/ 784 h 912"/>
                <a:gd name="T56" fmla="*/ 257 w 335"/>
                <a:gd name="T57" fmla="*/ 811 h 912"/>
                <a:gd name="T58" fmla="*/ 246 w 335"/>
                <a:gd name="T59" fmla="*/ 815 h 912"/>
                <a:gd name="T60" fmla="*/ 242 w 335"/>
                <a:gd name="T61" fmla="*/ 784 h 912"/>
                <a:gd name="T62" fmla="*/ 238 w 335"/>
                <a:gd name="T63" fmla="*/ 675 h 912"/>
                <a:gd name="T64" fmla="*/ 234 w 335"/>
                <a:gd name="T65" fmla="*/ 316 h 912"/>
                <a:gd name="T66" fmla="*/ 226 w 335"/>
                <a:gd name="T67" fmla="*/ 32 h 912"/>
                <a:gd name="T68" fmla="*/ 222 w 335"/>
                <a:gd name="T69" fmla="*/ 0 h 912"/>
                <a:gd name="T70" fmla="*/ 218 w 335"/>
                <a:gd name="T71" fmla="*/ 28 h 912"/>
                <a:gd name="T72" fmla="*/ 199 w 335"/>
                <a:gd name="T73" fmla="*/ 413 h 912"/>
                <a:gd name="T74" fmla="*/ 179 w 335"/>
                <a:gd name="T75" fmla="*/ 830 h 912"/>
                <a:gd name="T76" fmla="*/ 171 w 335"/>
                <a:gd name="T77" fmla="*/ 881 h 912"/>
                <a:gd name="T78" fmla="*/ 168 w 335"/>
                <a:gd name="T79" fmla="*/ 88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5" h="912">
                  <a:moveTo>
                    <a:pt x="0" y="865"/>
                  </a:moveTo>
                  <a:lnTo>
                    <a:pt x="0" y="865"/>
                  </a:lnTo>
                  <a:lnTo>
                    <a:pt x="35" y="865"/>
                  </a:lnTo>
                  <a:lnTo>
                    <a:pt x="35" y="865"/>
                  </a:lnTo>
                  <a:lnTo>
                    <a:pt x="62" y="858"/>
                  </a:lnTo>
                  <a:lnTo>
                    <a:pt x="82" y="846"/>
                  </a:lnTo>
                  <a:lnTo>
                    <a:pt x="101" y="842"/>
                  </a:lnTo>
                  <a:lnTo>
                    <a:pt x="109" y="846"/>
                  </a:lnTo>
                  <a:lnTo>
                    <a:pt x="117" y="850"/>
                  </a:lnTo>
                  <a:lnTo>
                    <a:pt x="117" y="850"/>
                  </a:lnTo>
                  <a:lnTo>
                    <a:pt x="133" y="865"/>
                  </a:lnTo>
                  <a:lnTo>
                    <a:pt x="133" y="865"/>
                  </a:lnTo>
                  <a:lnTo>
                    <a:pt x="125" y="819"/>
                  </a:lnTo>
                  <a:lnTo>
                    <a:pt x="125" y="819"/>
                  </a:lnTo>
                  <a:lnTo>
                    <a:pt x="117" y="546"/>
                  </a:lnTo>
                  <a:lnTo>
                    <a:pt x="109" y="199"/>
                  </a:lnTo>
                  <a:lnTo>
                    <a:pt x="109" y="199"/>
                  </a:lnTo>
                  <a:lnTo>
                    <a:pt x="109" y="156"/>
                  </a:lnTo>
                  <a:lnTo>
                    <a:pt x="105" y="145"/>
                  </a:lnTo>
                  <a:lnTo>
                    <a:pt x="105" y="145"/>
                  </a:lnTo>
                  <a:lnTo>
                    <a:pt x="101" y="148"/>
                  </a:lnTo>
                  <a:lnTo>
                    <a:pt x="94" y="156"/>
                  </a:lnTo>
                  <a:lnTo>
                    <a:pt x="86" y="199"/>
                  </a:lnTo>
                  <a:lnTo>
                    <a:pt x="70" y="265"/>
                  </a:lnTo>
                  <a:lnTo>
                    <a:pt x="58" y="359"/>
                  </a:lnTo>
                  <a:lnTo>
                    <a:pt x="43" y="472"/>
                  </a:lnTo>
                  <a:lnTo>
                    <a:pt x="27" y="608"/>
                  </a:lnTo>
                  <a:lnTo>
                    <a:pt x="27" y="608"/>
                  </a:lnTo>
                  <a:lnTo>
                    <a:pt x="0" y="865"/>
                  </a:lnTo>
                  <a:lnTo>
                    <a:pt x="0" y="865"/>
                  </a:lnTo>
                  <a:close/>
                  <a:moveTo>
                    <a:pt x="168" y="889"/>
                  </a:moveTo>
                  <a:lnTo>
                    <a:pt x="168" y="889"/>
                  </a:lnTo>
                  <a:lnTo>
                    <a:pt x="195" y="901"/>
                  </a:lnTo>
                  <a:lnTo>
                    <a:pt x="222" y="908"/>
                  </a:lnTo>
                  <a:lnTo>
                    <a:pt x="222" y="908"/>
                  </a:lnTo>
                  <a:lnTo>
                    <a:pt x="249" y="912"/>
                  </a:lnTo>
                  <a:lnTo>
                    <a:pt x="269" y="908"/>
                  </a:lnTo>
                  <a:lnTo>
                    <a:pt x="288" y="901"/>
                  </a:lnTo>
                  <a:lnTo>
                    <a:pt x="288" y="901"/>
                  </a:lnTo>
                  <a:lnTo>
                    <a:pt x="304" y="901"/>
                  </a:lnTo>
                  <a:lnTo>
                    <a:pt x="304" y="901"/>
                  </a:lnTo>
                  <a:lnTo>
                    <a:pt x="308" y="893"/>
                  </a:lnTo>
                  <a:lnTo>
                    <a:pt x="308" y="893"/>
                  </a:lnTo>
                  <a:lnTo>
                    <a:pt x="327" y="745"/>
                  </a:lnTo>
                  <a:lnTo>
                    <a:pt x="335" y="636"/>
                  </a:lnTo>
                  <a:lnTo>
                    <a:pt x="335" y="589"/>
                  </a:lnTo>
                  <a:lnTo>
                    <a:pt x="331" y="550"/>
                  </a:lnTo>
                  <a:lnTo>
                    <a:pt x="331" y="550"/>
                  </a:lnTo>
                  <a:lnTo>
                    <a:pt x="331" y="538"/>
                  </a:lnTo>
                  <a:lnTo>
                    <a:pt x="327" y="534"/>
                  </a:lnTo>
                  <a:lnTo>
                    <a:pt x="324" y="538"/>
                  </a:lnTo>
                  <a:lnTo>
                    <a:pt x="320" y="546"/>
                  </a:lnTo>
                  <a:lnTo>
                    <a:pt x="308" y="585"/>
                  </a:lnTo>
                  <a:lnTo>
                    <a:pt x="300" y="636"/>
                  </a:lnTo>
                  <a:lnTo>
                    <a:pt x="277" y="741"/>
                  </a:lnTo>
                  <a:lnTo>
                    <a:pt x="265" y="784"/>
                  </a:lnTo>
                  <a:lnTo>
                    <a:pt x="257" y="811"/>
                  </a:lnTo>
                  <a:lnTo>
                    <a:pt x="257" y="811"/>
                  </a:lnTo>
                  <a:lnTo>
                    <a:pt x="249" y="819"/>
                  </a:lnTo>
                  <a:lnTo>
                    <a:pt x="246" y="815"/>
                  </a:lnTo>
                  <a:lnTo>
                    <a:pt x="242" y="803"/>
                  </a:lnTo>
                  <a:lnTo>
                    <a:pt x="242" y="784"/>
                  </a:lnTo>
                  <a:lnTo>
                    <a:pt x="238" y="675"/>
                  </a:lnTo>
                  <a:lnTo>
                    <a:pt x="238" y="675"/>
                  </a:lnTo>
                  <a:lnTo>
                    <a:pt x="234" y="542"/>
                  </a:lnTo>
                  <a:lnTo>
                    <a:pt x="234" y="316"/>
                  </a:lnTo>
                  <a:lnTo>
                    <a:pt x="230" y="106"/>
                  </a:lnTo>
                  <a:lnTo>
                    <a:pt x="226" y="32"/>
                  </a:lnTo>
                  <a:lnTo>
                    <a:pt x="222" y="0"/>
                  </a:lnTo>
                  <a:lnTo>
                    <a:pt x="222" y="0"/>
                  </a:lnTo>
                  <a:lnTo>
                    <a:pt x="222" y="4"/>
                  </a:lnTo>
                  <a:lnTo>
                    <a:pt x="218" y="28"/>
                  </a:lnTo>
                  <a:lnTo>
                    <a:pt x="210" y="121"/>
                  </a:lnTo>
                  <a:lnTo>
                    <a:pt x="199" y="413"/>
                  </a:lnTo>
                  <a:lnTo>
                    <a:pt x="187" y="717"/>
                  </a:lnTo>
                  <a:lnTo>
                    <a:pt x="179" y="830"/>
                  </a:lnTo>
                  <a:lnTo>
                    <a:pt x="175" y="865"/>
                  </a:lnTo>
                  <a:lnTo>
                    <a:pt x="171" y="881"/>
                  </a:lnTo>
                  <a:lnTo>
                    <a:pt x="171" y="881"/>
                  </a:lnTo>
                  <a:lnTo>
                    <a:pt x="168" y="889"/>
                  </a:lnTo>
                  <a:lnTo>
                    <a:pt x="168" y="889"/>
                  </a:lnTo>
                  <a:close/>
                </a:path>
              </a:pathLst>
            </a:custGeom>
            <a:solidFill>
              <a:srgbClr val="E3E5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p:cNvSpPr>
              <a:spLocks/>
            </p:cNvSpPr>
            <p:nvPr/>
          </p:nvSpPr>
          <p:spPr bwMode="auto">
            <a:xfrm>
              <a:off x="2652" y="1944"/>
              <a:ext cx="277" cy="780"/>
            </a:xfrm>
            <a:custGeom>
              <a:avLst/>
              <a:gdLst>
                <a:gd name="T0" fmla="*/ 214 w 277"/>
                <a:gd name="T1" fmla="*/ 780 h 780"/>
                <a:gd name="T2" fmla="*/ 246 w 277"/>
                <a:gd name="T3" fmla="*/ 760 h 780"/>
                <a:gd name="T4" fmla="*/ 261 w 277"/>
                <a:gd name="T5" fmla="*/ 597 h 780"/>
                <a:gd name="T6" fmla="*/ 277 w 277"/>
                <a:gd name="T7" fmla="*/ 425 h 780"/>
                <a:gd name="T8" fmla="*/ 273 w 277"/>
                <a:gd name="T9" fmla="*/ 390 h 780"/>
                <a:gd name="T10" fmla="*/ 257 w 277"/>
                <a:gd name="T11" fmla="*/ 168 h 780"/>
                <a:gd name="T12" fmla="*/ 246 w 277"/>
                <a:gd name="T13" fmla="*/ 121 h 780"/>
                <a:gd name="T14" fmla="*/ 238 w 277"/>
                <a:gd name="T15" fmla="*/ 109 h 780"/>
                <a:gd name="T16" fmla="*/ 191 w 277"/>
                <a:gd name="T17" fmla="*/ 71 h 780"/>
                <a:gd name="T18" fmla="*/ 109 w 277"/>
                <a:gd name="T19" fmla="*/ 24 h 780"/>
                <a:gd name="T20" fmla="*/ 62 w 277"/>
                <a:gd name="T21" fmla="*/ 0 h 780"/>
                <a:gd name="T22" fmla="*/ 58 w 277"/>
                <a:gd name="T23" fmla="*/ 4 h 780"/>
                <a:gd name="T24" fmla="*/ 58 w 277"/>
                <a:gd name="T25" fmla="*/ 4 h 780"/>
                <a:gd name="T26" fmla="*/ 62 w 277"/>
                <a:gd name="T27" fmla="*/ 24 h 780"/>
                <a:gd name="T28" fmla="*/ 58 w 277"/>
                <a:gd name="T29" fmla="*/ 43 h 780"/>
                <a:gd name="T30" fmla="*/ 39 w 277"/>
                <a:gd name="T31" fmla="*/ 67 h 780"/>
                <a:gd name="T32" fmla="*/ 12 w 277"/>
                <a:gd name="T33" fmla="*/ 94 h 780"/>
                <a:gd name="T34" fmla="*/ 0 w 277"/>
                <a:gd name="T35" fmla="*/ 125 h 780"/>
                <a:gd name="T36" fmla="*/ 12 w 277"/>
                <a:gd name="T37" fmla="*/ 129 h 780"/>
                <a:gd name="T38" fmla="*/ 23 w 277"/>
                <a:gd name="T39" fmla="*/ 125 h 780"/>
                <a:gd name="T40" fmla="*/ 117 w 277"/>
                <a:gd name="T41" fmla="*/ 71 h 780"/>
                <a:gd name="T42" fmla="*/ 140 w 277"/>
                <a:gd name="T43" fmla="*/ 71 h 780"/>
                <a:gd name="T44" fmla="*/ 144 w 277"/>
                <a:gd name="T45" fmla="*/ 82 h 780"/>
                <a:gd name="T46" fmla="*/ 136 w 277"/>
                <a:gd name="T47" fmla="*/ 109 h 780"/>
                <a:gd name="T48" fmla="*/ 125 w 277"/>
                <a:gd name="T49" fmla="*/ 141 h 780"/>
                <a:gd name="T50" fmla="*/ 132 w 277"/>
                <a:gd name="T51" fmla="*/ 148 h 780"/>
                <a:gd name="T52" fmla="*/ 148 w 277"/>
                <a:gd name="T53" fmla="*/ 148 h 780"/>
                <a:gd name="T54" fmla="*/ 164 w 277"/>
                <a:gd name="T55" fmla="*/ 152 h 780"/>
                <a:gd name="T56" fmla="*/ 175 w 277"/>
                <a:gd name="T57" fmla="*/ 180 h 780"/>
                <a:gd name="T58" fmla="*/ 164 w 277"/>
                <a:gd name="T59" fmla="*/ 258 h 780"/>
                <a:gd name="T60" fmla="*/ 152 w 277"/>
                <a:gd name="T61" fmla="*/ 308 h 780"/>
                <a:gd name="T62" fmla="*/ 132 w 277"/>
                <a:gd name="T63" fmla="*/ 394 h 780"/>
                <a:gd name="T64" fmla="*/ 132 w 277"/>
                <a:gd name="T65" fmla="*/ 413 h 780"/>
                <a:gd name="T66" fmla="*/ 148 w 277"/>
                <a:gd name="T67" fmla="*/ 398 h 780"/>
                <a:gd name="T68" fmla="*/ 156 w 277"/>
                <a:gd name="T69" fmla="*/ 374 h 780"/>
                <a:gd name="T70" fmla="*/ 183 w 277"/>
                <a:gd name="T71" fmla="*/ 250 h 780"/>
                <a:gd name="T72" fmla="*/ 203 w 277"/>
                <a:gd name="T73" fmla="*/ 152 h 780"/>
                <a:gd name="T74" fmla="*/ 210 w 277"/>
                <a:gd name="T75" fmla="*/ 148 h 780"/>
                <a:gd name="T76" fmla="*/ 218 w 277"/>
                <a:gd name="T77" fmla="*/ 164 h 780"/>
                <a:gd name="T78" fmla="*/ 226 w 277"/>
                <a:gd name="T79" fmla="*/ 269 h 780"/>
                <a:gd name="T80" fmla="*/ 218 w 277"/>
                <a:gd name="T81" fmla="*/ 421 h 780"/>
                <a:gd name="T82" fmla="*/ 214 w 277"/>
                <a:gd name="T83" fmla="*/ 491 h 780"/>
                <a:gd name="T84" fmla="*/ 203 w 277"/>
                <a:gd name="T85" fmla="*/ 667 h 780"/>
                <a:gd name="T86" fmla="*/ 195 w 277"/>
                <a:gd name="T87" fmla="*/ 713 h 780"/>
                <a:gd name="T88" fmla="*/ 183 w 277"/>
                <a:gd name="T89" fmla="*/ 721 h 780"/>
                <a:gd name="T90" fmla="*/ 144 w 277"/>
                <a:gd name="T91" fmla="*/ 733 h 780"/>
                <a:gd name="T92" fmla="*/ 105 w 277"/>
                <a:gd name="T93" fmla="*/ 737 h 780"/>
                <a:gd name="T94" fmla="*/ 94 w 277"/>
                <a:gd name="T95" fmla="*/ 745 h 780"/>
                <a:gd name="T96" fmla="*/ 97 w 277"/>
                <a:gd name="T97" fmla="*/ 749 h 780"/>
                <a:gd name="T98" fmla="*/ 140 w 277"/>
                <a:gd name="T99" fmla="*/ 764 h 780"/>
                <a:gd name="T100" fmla="*/ 214 w 277"/>
                <a:gd name="T101"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7" h="780">
                  <a:moveTo>
                    <a:pt x="214" y="780"/>
                  </a:moveTo>
                  <a:lnTo>
                    <a:pt x="214" y="780"/>
                  </a:lnTo>
                  <a:lnTo>
                    <a:pt x="214" y="760"/>
                  </a:lnTo>
                  <a:lnTo>
                    <a:pt x="246" y="760"/>
                  </a:lnTo>
                  <a:lnTo>
                    <a:pt x="246" y="760"/>
                  </a:lnTo>
                  <a:lnTo>
                    <a:pt x="261" y="597"/>
                  </a:lnTo>
                  <a:lnTo>
                    <a:pt x="273" y="472"/>
                  </a:lnTo>
                  <a:lnTo>
                    <a:pt x="277" y="425"/>
                  </a:lnTo>
                  <a:lnTo>
                    <a:pt x="273" y="390"/>
                  </a:lnTo>
                  <a:lnTo>
                    <a:pt x="273" y="390"/>
                  </a:lnTo>
                  <a:lnTo>
                    <a:pt x="265" y="246"/>
                  </a:lnTo>
                  <a:lnTo>
                    <a:pt x="257" y="168"/>
                  </a:lnTo>
                  <a:lnTo>
                    <a:pt x="249" y="141"/>
                  </a:lnTo>
                  <a:lnTo>
                    <a:pt x="246" y="121"/>
                  </a:lnTo>
                  <a:lnTo>
                    <a:pt x="246" y="121"/>
                  </a:lnTo>
                  <a:lnTo>
                    <a:pt x="238" y="109"/>
                  </a:lnTo>
                  <a:lnTo>
                    <a:pt x="226" y="94"/>
                  </a:lnTo>
                  <a:lnTo>
                    <a:pt x="191" y="71"/>
                  </a:lnTo>
                  <a:lnTo>
                    <a:pt x="152" y="47"/>
                  </a:lnTo>
                  <a:lnTo>
                    <a:pt x="109" y="24"/>
                  </a:lnTo>
                  <a:lnTo>
                    <a:pt x="109" y="24"/>
                  </a:lnTo>
                  <a:lnTo>
                    <a:pt x="62" y="0"/>
                  </a:lnTo>
                  <a:lnTo>
                    <a:pt x="62" y="0"/>
                  </a:lnTo>
                  <a:lnTo>
                    <a:pt x="58" y="4"/>
                  </a:lnTo>
                  <a:lnTo>
                    <a:pt x="58" y="4"/>
                  </a:lnTo>
                  <a:lnTo>
                    <a:pt x="58" y="4"/>
                  </a:lnTo>
                  <a:lnTo>
                    <a:pt x="62" y="12"/>
                  </a:lnTo>
                  <a:lnTo>
                    <a:pt x="62" y="24"/>
                  </a:lnTo>
                  <a:lnTo>
                    <a:pt x="62" y="32"/>
                  </a:lnTo>
                  <a:lnTo>
                    <a:pt x="58" y="43"/>
                  </a:lnTo>
                  <a:lnTo>
                    <a:pt x="51" y="55"/>
                  </a:lnTo>
                  <a:lnTo>
                    <a:pt x="39" y="67"/>
                  </a:lnTo>
                  <a:lnTo>
                    <a:pt x="39" y="67"/>
                  </a:lnTo>
                  <a:lnTo>
                    <a:pt x="12" y="94"/>
                  </a:lnTo>
                  <a:lnTo>
                    <a:pt x="0" y="117"/>
                  </a:lnTo>
                  <a:lnTo>
                    <a:pt x="0" y="125"/>
                  </a:lnTo>
                  <a:lnTo>
                    <a:pt x="4" y="129"/>
                  </a:lnTo>
                  <a:lnTo>
                    <a:pt x="12" y="129"/>
                  </a:lnTo>
                  <a:lnTo>
                    <a:pt x="23" y="125"/>
                  </a:lnTo>
                  <a:lnTo>
                    <a:pt x="23" y="125"/>
                  </a:lnTo>
                  <a:lnTo>
                    <a:pt x="97" y="78"/>
                  </a:lnTo>
                  <a:lnTo>
                    <a:pt x="117" y="71"/>
                  </a:lnTo>
                  <a:lnTo>
                    <a:pt x="129" y="67"/>
                  </a:lnTo>
                  <a:lnTo>
                    <a:pt x="140" y="71"/>
                  </a:lnTo>
                  <a:lnTo>
                    <a:pt x="144" y="82"/>
                  </a:lnTo>
                  <a:lnTo>
                    <a:pt x="144" y="82"/>
                  </a:lnTo>
                  <a:lnTo>
                    <a:pt x="140" y="94"/>
                  </a:lnTo>
                  <a:lnTo>
                    <a:pt x="136" y="109"/>
                  </a:lnTo>
                  <a:lnTo>
                    <a:pt x="125" y="133"/>
                  </a:lnTo>
                  <a:lnTo>
                    <a:pt x="125" y="141"/>
                  </a:lnTo>
                  <a:lnTo>
                    <a:pt x="125" y="145"/>
                  </a:lnTo>
                  <a:lnTo>
                    <a:pt x="132" y="148"/>
                  </a:lnTo>
                  <a:lnTo>
                    <a:pt x="148" y="148"/>
                  </a:lnTo>
                  <a:lnTo>
                    <a:pt x="148" y="148"/>
                  </a:lnTo>
                  <a:lnTo>
                    <a:pt x="156" y="148"/>
                  </a:lnTo>
                  <a:lnTo>
                    <a:pt x="164" y="152"/>
                  </a:lnTo>
                  <a:lnTo>
                    <a:pt x="171" y="164"/>
                  </a:lnTo>
                  <a:lnTo>
                    <a:pt x="175" y="180"/>
                  </a:lnTo>
                  <a:lnTo>
                    <a:pt x="175" y="203"/>
                  </a:lnTo>
                  <a:lnTo>
                    <a:pt x="164" y="258"/>
                  </a:lnTo>
                  <a:lnTo>
                    <a:pt x="152" y="308"/>
                  </a:lnTo>
                  <a:lnTo>
                    <a:pt x="152" y="308"/>
                  </a:lnTo>
                  <a:lnTo>
                    <a:pt x="140" y="355"/>
                  </a:lnTo>
                  <a:lnTo>
                    <a:pt x="132" y="394"/>
                  </a:lnTo>
                  <a:lnTo>
                    <a:pt x="132" y="406"/>
                  </a:lnTo>
                  <a:lnTo>
                    <a:pt x="132" y="413"/>
                  </a:lnTo>
                  <a:lnTo>
                    <a:pt x="136" y="410"/>
                  </a:lnTo>
                  <a:lnTo>
                    <a:pt x="148" y="398"/>
                  </a:lnTo>
                  <a:lnTo>
                    <a:pt x="148" y="398"/>
                  </a:lnTo>
                  <a:lnTo>
                    <a:pt x="156" y="374"/>
                  </a:lnTo>
                  <a:lnTo>
                    <a:pt x="168" y="339"/>
                  </a:lnTo>
                  <a:lnTo>
                    <a:pt x="183" y="250"/>
                  </a:lnTo>
                  <a:lnTo>
                    <a:pt x="199" y="176"/>
                  </a:lnTo>
                  <a:lnTo>
                    <a:pt x="203" y="152"/>
                  </a:lnTo>
                  <a:lnTo>
                    <a:pt x="207" y="148"/>
                  </a:lnTo>
                  <a:lnTo>
                    <a:pt x="210" y="148"/>
                  </a:lnTo>
                  <a:lnTo>
                    <a:pt x="210" y="148"/>
                  </a:lnTo>
                  <a:lnTo>
                    <a:pt x="218" y="164"/>
                  </a:lnTo>
                  <a:lnTo>
                    <a:pt x="222" y="191"/>
                  </a:lnTo>
                  <a:lnTo>
                    <a:pt x="226" y="269"/>
                  </a:lnTo>
                  <a:lnTo>
                    <a:pt x="226" y="359"/>
                  </a:lnTo>
                  <a:lnTo>
                    <a:pt x="218" y="421"/>
                  </a:lnTo>
                  <a:lnTo>
                    <a:pt x="218" y="421"/>
                  </a:lnTo>
                  <a:lnTo>
                    <a:pt x="214" y="491"/>
                  </a:lnTo>
                  <a:lnTo>
                    <a:pt x="207" y="585"/>
                  </a:lnTo>
                  <a:lnTo>
                    <a:pt x="203" y="667"/>
                  </a:lnTo>
                  <a:lnTo>
                    <a:pt x="199" y="698"/>
                  </a:lnTo>
                  <a:lnTo>
                    <a:pt x="195" y="713"/>
                  </a:lnTo>
                  <a:lnTo>
                    <a:pt x="195" y="713"/>
                  </a:lnTo>
                  <a:lnTo>
                    <a:pt x="183" y="721"/>
                  </a:lnTo>
                  <a:lnTo>
                    <a:pt x="175" y="725"/>
                  </a:lnTo>
                  <a:lnTo>
                    <a:pt x="144" y="733"/>
                  </a:lnTo>
                  <a:lnTo>
                    <a:pt x="144" y="733"/>
                  </a:lnTo>
                  <a:lnTo>
                    <a:pt x="105" y="737"/>
                  </a:lnTo>
                  <a:lnTo>
                    <a:pt x="94" y="741"/>
                  </a:lnTo>
                  <a:lnTo>
                    <a:pt x="94" y="745"/>
                  </a:lnTo>
                  <a:lnTo>
                    <a:pt x="97" y="749"/>
                  </a:lnTo>
                  <a:lnTo>
                    <a:pt x="97" y="749"/>
                  </a:lnTo>
                  <a:lnTo>
                    <a:pt x="113" y="756"/>
                  </a:lnTo>
                  <a:lnTo>
                    <a:pt x="140" y="764"/>
                  </a:lnTo>
                  <a:lnTo>
                    <a:pt x="214" y="780"/>
                  </a:lnTo>
                  <a:lnTo>
                    <a:pt x="214" y="7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p:cNvSpPr>
              <a:spLocks/>
            </p:cNvSpPr>
            <p:nvPr/>
          </p:nvSpPr>
          <p:spPr bwMode="auto">
            <a:xfrm>
              <a:off x="2707" y="2205"/>
              <a:ext cx="183" cy="1282"/>
            </a:xfrm>
            <a:custGeom>
              <a:avLst/>
              <a:gdLst>
                <a:gd name="T0" fmla="*/ 3 w 183"/>
                <a:gd name="T1" fmla="*/ 1282 h 1282"/>
                <a:gd name="T2" fmla="*/ 3 w 183"/>
                <a:gd name="T3" fmla="*/ 1279 h 1282"/>
                <a:gd name="T4" fmla="*/ 116 w 183"/>
                <a:gd name="T5" fmla="*/ 1275 h 1282"/>
                <a:gd name="T6" fmla="*/ 155 w 183"/>
                <a:gd name="T7" fmla="*/ 659 h 1282"/>
                <a:gd name="T8" fmla="*/ 159 w 183"/>
                <a:gd name="T9" fmla="*/ 546 h 1282"/>
                <a:gd name="T10" fmla="*/ 183 w 183"/>
                <a:gd name="T11" fmla="*/ 499 h 1282"/>
                <a:gd name="T12" fmla="*/ 136 w 183"/>
                <a:gd name="T13" fmla="*/ 488 h 1282"/>
                <a:gd name="T14" fmla="*/ 74 w 183"/>
                <a:gd name="T15" fmla="*/ 480 h 1282"/>
                <a:gd name="T16" fmla="*/ 42 w 183"/>
                <a:gd name="T17" fmla="*/ 480 h 1282"/>
                <a:gd name="T18" fmla="*/ 42 w 183"/>
                <a:gd name="T19" fmla="*/ 480 h 1282"/>
                <a:gd name="T20" fmla="*/ 42 w 183"/>
                <a:gd name="T21" fmla="*/ 433 h 1282"/>
                <a:gd name="T22" fmla="*/ 50 w 183"/>
                <a:gd name="T23" fmla="*/ 406 h 1282"/>
                <a:gd name="T24" fmla="*/ 66 w 183"/>
                <a:gd name="T25" fmla="*/ 351 h 1282"/>
                <a:gd name="T26" fmla="*/ 66 w 183"/>
                <a:gd name="T27" fmla="*/ 339 h 1282"/>
                <a:gd name="T28" fmla="*/ 62 w 183"/>
                <a:gd name="T29" fmla="*/ 250 h 1282"/>
                <a:gd name="T30" fmla="*/ 66 w 183"/>
                <a:gd name="T31" fmla="*/ 223 h 1282"/>
                <a:gd name="T32" fmla="*/ 81 w 183"/>
                <a:gd name="T33" fmla="*/ 152 h 1282"/>
                <a:gd name="T34" fmla="*/ 77 w 183"/>
                <a:gd name="T35" fmla="*/ 125 h 1282"/>
                <a:gd name="T36" fmla="*/ 62 w 183"/>
                <a:gd name="T37" fmla="*/ 47 h 1282"/>
                <a:gd name="T38" fmla="*/ 58 w 183"/>
                <a:gd name="T39" fmla="*/ 0 h 1282"/>
                <a:gd name="T40" fmla="*/ 58 w 183"/>
                <a:gd name="T41" fmla="*/ 125 h 1282"/>
                <a:gd name="T42" fmla="*/ 62 w 183"/>
                <a:gd name="T43" fmla="*/ 164 h 1282"/>
                <a:gd name="T44" fmla="*/ 54 w 183"/>
                <a:gd name="T45" fmla="*/ 195 h 1282"/>
                <a:gd name="T46" fmla="*/ 46 w 183"/>
                <a:gd name="T47" fmla="*/ 230 h 1282"/>
                <a:gd name="T48" fmla="*/ 46 w 183"/>
                <a:gd name="T49" fmla="*/ 277 h 1282"/>
                <a:gd name="T50" fmla="*/ 58 w 183"/>
                <a:gd name="T51" fmla="*/ 320 h 1282"/>
                <a:gd name="T52" fmla="*/ 54 w 183"/>
                <a:gd name="T53" fmla="*/ 351 h 1282"/>
                <a:gd name="T54" fmla="*/ 39 w 183"/>
                <a:gd name="T55" fmla="*/ 417 h 1282"/>
                <a:gd name="T56" fmla="*/ 27 w 183"/>
                <a:gd name="T57" fmla="*/ 484 h 1282"/>
                <a:gd name="T58" fmla="*/ 31 w 183"/>
                <a:gd name="T59" fmla="*/ 515 h 1282"/>
                <a:gd name="T60" fmla="*/ 42 w 183"/>
                <a:gd name="T61" fmla="*/ 608 h 1282"/>
                <a:gd name="T62" fmla="*/ 62 w 183"/>
                <a:gd name="T63" fmla="*/ 671 h 1282"/>
                <a:gd name="T64" fmla="*/ 77 w 183"/>
                <a:gd name="T65" fmla="*/ 694 h 1282"/>
                <a:gd name="T66" fmla="*/ 93 w 183"/>
                <a:gd name="T67" fmla="*/ 725 h 1282"/>
                <a:gd name="T68" fmla="*/ 101 w 183"/>
                <a:gd name="T69" fmla="*/ 830 h 1282"/>
                <a:gd name="T70" fmla="*/ 93 w 183"/>
                <a:gd name="T71" fmla="*/ 963 h 1282"/>
                <a:gd name="T72" fmla="*/ 62 w 183"/>
                <a:gd name="T73" fmla="*/ 1119 h 1282"/>
                <a:gd name="T74" fmla="*/ 54 w 183"/>
                <a:gd name="T75" fmla="*/ 1146 h 1282"/>
                <a:gd name="T76" fmla="*/ 27 w 183"/>
                <a:gd name="T77" fmla="*/ 1204 h 1282"/>
                <a:gd name="T78" fmla="*/ 0 w 183"/>
                <a:gd name="T79" fmla="*/ 1247 h 1282"/>
                <a:gd name="T80" fmla="*/ 0 w 183"/>
                <a:gd name="T81" fmla="*/ 1263 h 1282"/>
                <a:gd name="T82" fmla="*/ 3 w 183"/>
                <a:gd name="T83"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1282">
                  <a:moveTo>
                    <a:pt x="3" y="1282"/>
                  </a:moveTo>
                  <a:lnTo>
                    <a:pt x="3" y="1282"/>
                  </a:lnTo>
                  <a:lnTo>
                    <a:pt x="3" y="1279"/>
                  </a:lnTo>
                  <a:lnTo>
                    <a:pt x="3" y="1279"/>
                  </a:lnTo>
                  <a:lnTo>
                    <a:pt x="116" y="1275"/>
                  </a:lnTo>
                  <a:lnTo>
                    <a:pt x="116" y="1275"/>
                  </a:lnTo>
                  <a:lnTo>
                    <a:pt x="136" y="998"/>
                  </a:lnTo>
                  <a:lnTo>
                    <a:pt x="155" y="659"/>
                  </a:lnTo>
                  <a:lnTo>
                    <a:pt x="155" y="659"/>
                  </a:lnTo>
                  <a:lnTo>
                    <a:pt x="159" y="546"/>
                  </a:lnTo>
                  <a:lnTo>
                    <a:pt x="159" y="499"/>
                  </a:lnTo>
                  <a:lnTo>
                    <a:pt x="183" y="499"/>
                  </a:lnTo>
                  <a:lnTo>
                    <a:pt x="183" y="499"/>
                  </a:lnTo>
                  <a:lnTo>
                    <a:pt x="136" y="488"/>
                  </a:lnTo>
                  <a:lnTo>
                    <a:pt x="101" y="480"/>
                  </a:lnTo>
                  <a:lnTo>
                    <a:pt x="74" y="480"/>
                  </a:lnTo>
                  <a:lnTo>
                    <a:pt x="74" y="480"/>
                  </a:lnTo>
                  <a:lnTo>
                    <a:pt x="42" y="480"/>
                  </a:lnTo>
                  <a:lnTo>
                    <a:pt x="42" y="480"/>
                  </a:lnTo>
                  <a:lnTo>
                    <a:pt x="42" y="480"/>
                  </a:lnTo>
                  <a:lnTo>
                    <a:pt x="42" y="456"/>
                  </a:lnTo>
                  <a:lnTo>
                    <a:pt x="42" y="433"/>
                  </a:lnTo>
                  <a:lnTo>
                    <a:pt x="50" y="406"/>
                  </a:lnTo>
                  <a:lnTo>
                    <a:pt x="50" y="406"/>
                  </a:lnTo>
                  <a:lnTo>
                    <a:pt x="62" y="367"/>
                  </a:lnTo>
                  <a:lnTo>
                    <a:pt x="66" y="351"/>
                  </a:lnTo>
                  <a:lnTo>
                    <a:pt x="66" y="339"/>
                  </a:lnTo>
                  <a:lnTo>
                    <a:pt x="66" y="339"/>
                  </a:lnTo>
                  <a:lnTo>
                    <a:pt x="62" y="285"/>
                  </a:lnTo>
                  <a:lnTo>
                    <a:pt x="62" y="250"/>
                  </a:lnTo>
                  <a:lnTo>
                    <a:pt x="66" y="223"/>
                  </a:lnTo>
                  <a:lnTo>
                    <a:pt x="66" y="223"/>
                  </a:lnTo>
                  <a:lnTo>
                    <a:pt x="77" y="176"/>
                  </a:lnTo>
                  <a:lnTo>
                    <a:pt x="81" y="152"/>
                  </a:lnTo>
                  <a:lnTo>
                    <a:pt x="77" y="125"/>
                  </a:lnTo>
                  <a:lnTo>
                    <a:pt x="77" y="125"/>
                  </a:lnTo>
                  <a:lnTo>
                    <a:pt x="70" y="90"/>
                  </a:lnTo>
                  <a:lnTo>
                    <a:pt x="62" y="47"/>
                  </a:lnTo>
                  <a:lnTo>
                    <a:pt x="58" y="0"/>
                  </a:lnTo>
                  <a:lnTo>
                    <a:pt x="58" y="0"/>
                  </a:lnTo>
                  <a:lnTo>
                    <a:pt x="58" y="51"/>
                  </a:lnTo>
                  <a:lnTo>
                    <a:pt x="58" y="125"/>
                  </a:lnTo>
                  <a:lnTo>
                    <a:pt x="58" y="125"/>
                  </a:lnTo>
                  <a:lnTo>
                    <a:pt x="62" y="164"/>
                  </a:lnTo>
                  <a:lnTo>
                    <a:pt x="58" y="180"/>
                  </a:lnTo>
                  <a:lnTo>
                    <a:pt x="54" y="195"/>
                  </a:lnTo>
                  <a:lnTo>
                    <a:pt x="54" y="195"/>
                  </a:lnTo>
                  <a:lnTo>
                    <a:pt x="46" y="230"/>
                  </a:lnTo>
                  <a:lnTo>
                    <a:pt x="46" y="254"/>
                  </a:lnTo>
                  <a:lnTo>
                    <a:pt x="46" y="277"/>
                  </a:lnTo>
                  <a:lnTo>
                    <a:pt x="46" y="277"/>
                  </a:lnTo>
                  <a:lnTo>
                    <a:pt x="58" y="320"/>
                  </a:lnTo>
                  <a:lnTo>
                    <a:pt x="58" y="336"/>
                  </a:lnTo>
                  <a:lnTo>
                    <a:pt x="54" y="351"/>
                  </a:lnTo>
                  <a:lnTo>
                    <a:pt x="54" y="351"/>
                  </a:lnTo>
                  <a:lnTo>
                    <a:pt x="39" y="417"/>
                  </a:lnTo>
                  <a:lnTo>
                    <a:pt x="31" y="456"/>
                  </a:lnTo>
                  <a:lnTo>
                    <a:pt x="27" y="484"/>
                  </a:lnTo>
                  <a:lnTo>
                    <a:pt x="27" y="484"/>
                  </a:lnTo>
                  <a:lnTo>
                    <a:pt x="31" y="515"/>
                  </a:lnTo>
                  <a:lnTo>
                    <a:pt x="35" y="577"/>
                  </a:lnTo>
                  <a:lnTo>
                    <a:pt x="42" y="608"/>
                  </a:lnTo>
                  <a:lnTo>
                    <a:pt x="50" y="643"/>
                  </a:lnTo>
                  <a:lnTo>
                    <a:pt x="62" y="671"/>
                  </a:lnTo>
                  <a:lnTo>
                    <a:pt x="77" y="694"/>
                  </a:lnTo>
                  <a:lnTo>
                    <a:pt x="77" y="694"/>
                  </a:lnTo>
                  <a:lnTo>
                    <a:pt x="89" y="710"/>
                  </a:lnTo>
                  <a:lnTo>
                    <a:pt x="93" y="725"/>
                  </a:lnTo>
                  <a:lnTo>
                    <a:pt x="101" y="772"/>
                  </a:lnTo>
                  <a:lnTo>
                    <a:pt x="101" y="830"/>
                  </a:lnTo>
                  <a:lnTo>
                    <a:pt x="97" y="897"/>
                  </a:lnTo>
                  <a:lnTo>
                    <a:pt x="93" y="963"/>
                  </a:lnTo>
                  <a:lnTo>
                    <a:pt x="81" y="1025"/>
                  </a:lnTo>
                  <a:lnTo>
                    <a:pt x="62" y="1119"/>
                  </a:lnTo>
                  <a:lnTo>
                    <a:pt x="62" y="1119"/>
                  </a:lnTo>
                  <a:lnTo>
                    <a:pt x="54" y="1146"/>
                  </a:lnTo>
                  <a:lnTo>
                    <a:pt x="46" y="1169"/>
                  </a:lnTo>
                  <a:lnTo>
                    <a:pt x="27" y="1204"/>
                  </a:lnTo>
                  <a:lnTo>
                    <a:pt x="7" y="1228"/>
                  </a:lnTo>
                  <a:lnTo>
                    <a:pt x="0" y="1247"/>
                  </a:lnTo>
                  <a:lnTo>
                    <a:pt x="0" y="1247"/>
                  </a:lnTo>
                  <a:lnTo>
                    <a:pt x="0" y="1263"/>
                  </a:lnTo>
                  <a:lnTo>
                    <a:pt x="3" y="1282"/>
                  </a:lnTo>
                  <a:lnTo>
                    <a:pt x="3" y="1282"/>
                  </a:lnTo>
                  <a:close/>
                </a:path>
              </a:pathLst>
            </a:custGeom>
            <a:solidFill>
              <a:srgbClr val="D7D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p:cNvSpPr>
              <a:spLocks/>
            </p:cNvSpPr>
            <p:nvPr/>
          </p:nvSpPr>
          <p:spPr bwMode="auto">
            <a:xfrm>
              <a:off x="2480" y="1738"/>
              <a:ext cx="199" cy="238"/>
            </a:xfrm>
            <a:custGeom>
              <a:avLst/>
              <a:gdLst>
                <a:gd name="T0" fmla="*/ 59 w 199"/>
                <a:gd name="T1" fmla="*/ 210 h 238"/>
                <a:gd name="T2" fmla="*/ 59 w 199"/>
                <a:gd name="T3" fmla="*/ 210 h 238"/>
                <a:gd name="T4" fmla="*/ 63 w 199"/>
                <a:gd name="T5" fmla="*/ 218 h 238"/>
                <a:gd name="T6" fmla="*/ 71 w 199"/>
                <a:gd name="T7" fmla="*/ 226 h 238"/>
                <a:gd name="T8" fmla="*/ 86 w 199"/>
                <a:gd name="T9" fmla="*/ 238 h 238"/>
                <a:gd name="T10" fmla="*/ 98 w 199"/>
                <a:gd name="T11" fmla="*/ 238 h 238"/>
                <a:gd name="T12" fmla="*/ 110 w 199"/>
                <a:gd name="T13" fmla="*/ 238 h 238"/>
                <a:gd name="T14" fmla="*/ 110 w 199"/>
                <a:gd name="T15" fmla="*/ 238 h 238"/>
                <a:gd name="T16" fmla="*/ 125 w 199"/>
                <a:gd name="T17" fmla="*/ 234 h 238"/>
                <a:gd name="T18" fmla="*/ 141 w 199"/>
                <a:gd name="T19" fmla="*/ 230 h 238"/>
                <a:gd name="T20" fmla="*/ 164 w 199"/>
                <a:gd name="T21" fmla="*/ 210 h 238"/>
                <a:gd name="T22" fmla="*/ 184 w 199"/>
                <a:gd name="T23" fmla="*/ 191 h 238"/>
                <a:gd name="T24" fmla="*/ 191 w 199"/>
                <a:gd name="T25" fmla="*/ 175 h 238"/>
                <a:gd name="T26" fmla="*/ 191 w 199"/>
                <a:gd name="T27" fmla="*/ 175 h 238"/>
                <a:gd name="T28" fmla="*/ 195 w 199"/>
                <a:gd name="T29" fmla="*/ 152 h 238"/>
                <a:gd name="T30" fmla="*/ 191 w 199"/>
                <a:gd name="T31" fmla="*/ 128 h 238"/>
                <a:gd name="T32" fmla="*/ 191 w 199"/>
                <a:gd name="T33" fmla="*/ 128 h 238"/>
                <a:gd name="T34" fmla="*/ 191 w 199"/>
                <a:gd name="T35" fmla="*/ 125 h 238"/>
                <a:gd name="T36" fmla="*/ 195 w 199"/>
                <a:gd name="T37" fmla="*/ 121 h 238"/>
                <a:gd name="T38" fmla="*/ 199 w 199"/>
                <a:gd name="T39" fmla="*/ 117 h 238"/>
                <a:gd name="T40" fmla="*/ 199 w 199"/>
                <a:gd name="T41" fmla="*/ 117 h 238"/>
                <a:gd name="T42" fmla="*/ 199 w 199"/>
                <a:gd name="T43" fmla="*/ 97 h 238"/>
                <a:gd name="T44" fmla="*/ 199 w 199"/>
                <a:gd name="T45" fmla="*/ 97 h 238"/>
                <a:gd name="T46" fmla="*/ 184 w 199"/>
                <a:gd name="T47" fmla="*/ 70 h 238"/>
                <a:gd name="T48" fmla="*/ 160 w 199"/>
                <a:gd name="T49" fmla="*/ 31 h 238"/>
                <a:gd name="T50" fmla="*/ 160 w 199"/>
                <a:gd name="T51" fmla="*/ 31 h 238"/>
                <a:gd name="T52" fmla="*/ 152 w 199"/>
                <a:gd name="T53" fmla="*/ 15 h 238"/>
                <a:gd name="T54" fmla="*/ 145 w 199"/>
                <a:gd name="T55" fmla="*/ 8 h 238"/>
                <a:gd name="T56" fmla="*/ 137 w 199"/>
                <a:gd name="T57" fmla="*/ 4 h 238"/>
                <a:gd name="T58" fmla="*/ 137 w 199"/>
                <a:gd name="T59" fmla="*/ 4 h 238"/>
                <a:gd name="T60" fmla="*/ 121 w 199"/>
                <a:gd name="T61" fmla="*/ 0 h 238"/>
                <a:gd name="T62" fmla="*/ 102 w 199"/>
                <a:gd name="T63" fmla="*/ 0 h 238"/>
                <a:gd name="T64" fmla="*/ 63 w 199"/>
                <a:gd name="T65" fmla="*/ 4 h 238"/>
                <a:gd name="T66" fmla="*/ 63 w 199"/>
                <a:gd name="T67" fmla="*/ 4 h 238"/>
                <a:gd name="T68" fmla="*/ 36 w 199"/>
                <a:gd name="T69" fmla="*/ 8 h 238"/>
                <a:gd name="T70" fmla="*/ 20 w 199"/>
                <a:gd name="T71" fmla="*/ 15 h 238"/>
                <a:gd name="T72" fmla="*/ 8 w 199"/>
                <a:gd name="T73" fmla="*/ 27 h 238"/>
                <a:gd name="T74" fmla="*/ 4 w 199"/>
                <a:gd name="T75" fmla="*/ 39 h 238"/>
                <a:gd name="T76" fmla="*/ 4 w 199"/>
                <a:gd name="T77" fmla="*/ 39 h 238"/>
                <a:gd name="T78" fmla="*/ 0 w 199"/>
                <a:gd name="T79" fmla="*/ 51 h 238"/>
                <a:gd name="T80" fmla="*/ 0 w 199"/>
                <a:gd name="T81" fmla="*/ 66 h 238"/>
                <a:gd name="T82" fmla="*/ 4 w 199"/>
                <a:gd name="T83" fmla="*/ 86 h 238"/>
                <a:gd name="T84" fmla="*/ 4 w 199"/>
                <a:gd name="T85" fmla="*/ 86 h 238"/>
                <a:gd name="T86" fmla="*/ 12 w 199"/>
                <a:gd name="T87" fmla="*/ 117 h 238"/>
                <a:gd name="T88" fmla="*/ 12 w 199"/>
                <a:gd name="T89" fmla="*/ 117 h 238"/>
                <a:gd name="T90" fmla="*/ 20 w 199"/>
                <a:gd name="T91" fmla="*/ 148 h 238"/>
                <a:gd name="T92" fmla="*/ 32 w 199"/>
                <a:gd name="T93" fmla="*/ 179 h 238"/>
                <a:gd name="T94" fmla="*/ 32 w 199"/>
                <a:gd name="T95" fmla="*/ 179 h 238"/>
                <a:gd name="T96" fmla="*/ 51 w 199"/>
                <a:gd name="T97" fmla="*/ 202 h 238"/>
                <a:gd name="T98" fmla="*/ 59 w 199"/>
                <a:gd name="T99" fmla="*/ 21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238">
                  <a:moveTo>
                    <a:pt x="59" y="210"/>
                  </a:moveTo>
                  <a:lnTo>
                    <a:pt x="59" y="210"/>
                  </a:lnTo>
                  <a:lnTo>
                    <a:pt x="63" y="218"/>
                  </a:lnTo>
                  <a:lnTo>
                    <a:pt x="71" y="226"/>
                  </a:lnTo>
                  <a:lnTo>
                    <a:pt x="86" y="238"/>
                  </a:lnTo>
                  <a:lnTo>
                    <a:pt x="98" y="238"/>
                  </a:lnTo>
                  <a:lnTo>
                    <a:pt x="110" y="238"/>
                  </a:lnTo>
                  <a:lnTo>
                    <a:pt x="110" y="238"/>
                  </a:lnTo>
                  <a:lnTo>
                    <a:pt x="125" y="234"/>
                  </a:lnTo>
                  <a:lnTo>
                    <a:pt x="141" y="230"/>
                  </a:lnTo>
                  <a:lnTo>
                    <a:pt x="164" y="210"/>
                  </a:lnTo>
                  <a:lnTo>
                    <a:pt x="184" y="191"/>
                  </a:lnTo>
                  <a:lnTo>
                    <a:pt x="191" y="175"/>
                  </a:lnTo>
                  <a:lnTo>
                    <a:pt x="191" y="175"/>
                  </a:lnTo>
                  <a:lnTo>
                    <a:pt x="195" y="152"/>
                  </a:lnTo>
                  <a:lnTo>
                    <a:pt x="191" y="128"/>
                  </a:lnTo>
                  <a:lnTo>
                    <a:pt x="191" y="128"/>
                  </a:lnTo>
                  <a:lnTo>
                    <a:pt x="191" y="125"/>
                  </a:lnTo>
                  <a:lnTo>
                    <a:pt x="195" y="121"/>
                  </a:lnTo>
                  <a:lnTo>
                    <a:pt x="199" y="117"/>
                  </a:lnTo>
                  <a:lnTo>
                    <a:pt x="199" y="117"/>
                  </a:lnTo>
                  <a:lnTo>
                    <a:pt x="199" y="97"/>
                  </a:lnTo>
                  <a:lnTo>
                    <a:pt x="199" y="97"/>
                  </a:lnTo>
                  <a:lnTo>
                    <a:pt x="184" y="70"/>
                  </a:lnTo>
                  <a:lnTo>
                    <a:pt x="160" y="31"/>
                  </a:lnTo>
                  <a:lnTo>
                    <a:pt x="160" y="31"/>
                  </a:lnTo>
                  <a:lnTo>
                    <a:pt x="152" y="15"/>
                  </a:lnTo>
                  <a:lnTo>
                    <a:pt x="145" y="8"/>
                  </a:lnTo>
                  <a:lnTo>
                    <a:pt x="137" y="4"/>
                  </a:lnTo>
                  <a:lnTo>
                    <a:pt x="137" y="4"/>
                  </a:lnTo>
                  <a:lnTo>
                    <a:pt x="121" y="0"/>
                  </a:lnTo>
                  <a:lnTo>
                    <a:pt x="102" y="0"/>
                  </a:lnTo>
                  <a:lnTo>
                    <a:pt x="63" y="4"/>
                  </a:lnTo>
                  <a:lnTo>
                    <a:pt x="63" y="4"/>
                  </a:lnTo>
                  <a:lnTo>
                    <a:pt x="36" y="8"/>
                  </a:lnTo>
                  <a:lnTo>
                    <a:pt x="20" y="15"/>
                  </a:lnTo>
                  <a:lnTo>
                    <a:pt x="8" y="27"/>
                  </a:lnTo>
                  <a:lnTo>
                    <a:pt x="4" y="39"/>
                  </a:lnTo>
                  <a:lnTo>
                    <a:pt x="4" y="39"/>
                  </a:lnTo>
                  <a:lnTo>
                    <a:pt x="0" y="51"/>
                  </a:lnTo>
                  <a:lnTo>
                    <a:pt x="0" y="66"/>
                  </a:lnTo>
                  <a:lnTo>
                    <a:pt x="4" y="86"/>
                  </a:lnTo>
                  <a:lnTo>
                    <a:pt x="4" y="86"/>
                  </a:lnTo>
                  <a:lnTo>
                    <a:pt x="12" y="117"/>
                  </a:lnTo>
                  <a:lnTo>
                    <a:pt x="12" y="117"/>
                  </a:lnTo>
                  <a:lnTo>
                    <a:pt x="20" y="148"/>
                  </a:lnTo>
                  <a:lnTo>
                    <a:pt x="32" y="179"/>
                  </a:lnTo>
                  <a:lnTo>
                    <a:pt x="32" y="179"/>
                  </a:lnTo>
                  <a:lnTo>
                    <a:pt x="51" y="202"/>
                  </a:lnTo>
                  <a:lnTo>
                    <a:pt x="59" y="210"/>
                  </a:lnTo>
                  <a:close/>
                </a:path>
              </a:pathLst>
            </a:custGeom>
            <a:solidFill>
              <a:srgbClr val="F0B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p:cNvSpPr>
              <a:spLocks/>
            </p:cNvSpPr>
            <p:nvPr/>
          </p:nvSpPr>
          <p:spPr bwMode="auto">
            <a:xfrm>
              <a:off x="2574" y="1789"/>
              <a:ext cx="51" cy="23"/>
            </a:xfrm>
            <a:custGeom>
              <a:avLst/>
              <a:gdLst>
                <a:gd name="T0" fmla="*/ 4 w 51"/>
                <a:gd name="T1" fmla="*/ 7 h 23"/>
                <a:gd name="T2" fmla="*/ 4 w 51"/>
                <a:gd name="T3" fmla="*/ 7 h 23"/>
                <a:gd name="T4" fmla="*/ 0 w 51"/>
                <a:gd name="T5" fmla="*/ 11 h 23"/>
                <a:gd name="T6" fmla="*/ 0 w 51"/>
                <a:gd name="T7" fmla="*/ 15 h 23"/>
                <a:gd name="T8" fmla="*/ 4 w 51"/>
                <a:gd name="T9" fmla="*/ 19 h 23"/>
                <a:gd name="T10" fmla="*/ 4 w 51"/>
                <a:gd name="T11" fmla="*/ 19 h 23"/>
                <a:gd name="T12" fmla="*/ 19 w 51"/>
                <a:gd name="T13" fmla="*/ 23 h 23"/>
                <a:gd name="T14" fmla="*/ 31 w 51"/>
                <a:gd name="T15" fmla="*/ 23 h 23"/>
                <a:gd name="T16" fmla="*/ 39 w 51"/>
                <a:gd name="T17" fmla="*/ 19 h 23"/>
                <a:gd name="T18" fmla="*/ 39 w 51"/>
                <a:gd name="T19" fmla="*/ 19 h 23"/>
                <a:gd name="T20" fmla="*/ 47 w 51"/>
                <a:gd name="T21" fmla="*/ 15 h 23"/>
                <a:gd name="T22" fmla="*/ 51 w 51"/>
                <a:gd name="T23" fmla="*/ 11 h 23"/>
                <a:gd name="T24" fmla="*/ 47 w 51"/>
                <a:gd name="T25" fmla="*/ 3 h 23"/>
                <a:gd name="T26" fmla="*/ 43 w 51"/>
                <a:gd name="T27" fmla="*/ 3 h 23"/>
                <a:gd name="T28" fmla="*/ 43 w 51"/>
                <a:gd name="T29" fmla="*/ 3 h 23"/>
                <a:gd name="T30" fmla="*/ 35 w 51"/>
                <a:gd name="T31" fmla="*/ 0 h 23"/>
                <a:gd name="T32" fmla="*/ 23 w 51"/>
                <a:gd name="T33" fmla="*/ 0 h 23"/>
                <a:gd name="T34" fmla="*/ 23 w 51"/>
                <a:gd name="T35" fmla="*/ 0 h 23"/>
                <a:gd name="T36" fmla="*/ 12 w 51"/>
                <a:gd name="T37" fmla="*/ 0 h 23"/>
                <a:gd name="T38" fmla="*/ 8 w 51"/>
                <a:gd name="T39" fmla="*/ 3 h 23"/>
                <a:gd name="T40" fmla="*/ 4 w 51"/>
                <a:gd name="T41" fmla="*/ 7 h 23"/>
                <a:gd name="T42" fmla="*/ 4 w 51"/>
                <a:gd name="T43"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
                  <a:moveTo>
                    <a:pt x="4" y="7"/>
                  </a:moveTo>
                  <a:lnTo>
                    <a:pt x="4" y="7"/>
                  </a:lnTo>
                  <a:lnTo>
                    <a:pt x="0" y="11"/>
                  </a:lnTo>
                  <a:lnTo>
                    <a:pt x="0" y="15"/>
                  </a:lnTo>
                  <a:lnTo>
                    <a:pt x="4" y="19"/>
                  </a:lnTo>
                  <a:lnTo>
                    <a:pt x="4" y="19"/>
                  </a:lnTo>
                  <a:lnTo>
                    <a:pt x="19" y="23"/>
                  </a:lnTo>
                  <a:lnTo>
                    <a:pt x="31" y="23"/>
                  </a:lnTo>
                  <a:lnTo>
                    <a:pt x="39" y="19"/>
                  </a:lnTo>
                  <a:lnTo>
                    <a:pt x="39" y="19"/>
                  </a:lnTo>
                  <a:lnTo>
                    <a:pt x="47" y="15"/>
                  </a:lnTo>
                  <a:lnTo>
                    <a:pt x="51" y="11"/>
                  </a:lnTo>
                  <a:lnTo>
                    <a:pt x="47" y="3"/>
                  </a:lnTo>
                  <a:lnTo>
                    <a:pt x="43" y="3"/>
                  </a:lnTo>
                  <a:lnTo>
                    <a:pt x="43" y="3"/>
                  </a:lnTo>
                  <a:lnTo>
                    <a:pt x="35" y="0"/>
                  </a:lnTo>
                  <a:lnTo>
                    <a:pt x="23" y="0"/>
                  </a:lnTo>
                  <a:lnTo>
                    <a:pt x="23" y="0"/>
                  </a:lnTo>
                  <a:lnTo>
                    <a:pt x="12" y="0"/>
                  </a:lnTo>
                  <a:lnTo>
                    <a:pt x="8" y="3"/>
                  </a:lnTo>
                  <a:lnTo>
                    <a:pt x="4" y="7"/>
                  </a:lnTo>
                  <a:lnTo>
                    <a:pt x="4" y="7"/>
                  </a:lnTo>
                  <a:close/>
                </a:path>
              </a:pathLst>
            </a:custGeom>
            <a:solidFill>
              <a:srgbClr val="D38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p:cNvSpPr>
              <a:spLocks/>
            </p:cNvSpPr>
            <p:nvPr/>
          </p:nvSpPr>
          <p:spPr bwMode="auto">
            <a:xfrm>
              <a:off x="2488" y="1796"/>
              <a:ext cx="51" cy="67"/>
            </a:xfrm>
            <a:custGeom>
              <a:avLst/>
              <a:gdLst>
                <a:gd name="T0" fmla="*/ 47 w 51"/>
                <a:gd name="T1" fmla="*/ 8 h 67"/>
                <a:gd name="T2" fmla="*/ 47 w 51"/>
                <a:gd name="T3" fmla="*/ 8 h 67"/>
                <a:gd name="T4" fmla="*/ 43 w 51"/>
                <a:gd name="T5" fmla="*/ 4 h 67"/>
                <a:gd name="T6" fmla="*/ 39 w 51"/>
                <a:gd name="T7" fmla="*/ 0 h 67"/>
                <a:gd name="T8" fmla="*/ 28 w 51"/>
                <a:gd name="T9" fmla="*/ 0 h 67"/>
                <a:gd name="T10" fmla="*/ 28 w 51"/>
                <a:gd name="T11" fmla="*/ 0 h 67"/>
                <a:gd name="T12" fmla="*/ 12 w 51"/>
                <a:gd name="T13" fmla="*/ 8 h 67"/>
                <a:gd name="T14" fmla="*/ 4 w 51"/>
                <a:gd name="T15" fmla="*/ 16 h 67"/>
                <a:gd name="T16" fmla="*/ 4 w 51"/>
                <a:gd name="T17" fmla="*/ 16 h 67"/>
                <a:gd name="T18" fmla="*/ 0 w 51"/>
                <a:gd name="T19" fmla="*/ 20 h 67"/>
                <a:gd name="T20" fmla="*/ 0 w 51"/>
                <a:gd name="T21" fmla="*/ 24 h 67"/>
                <a:gd name="T22" fmla="*/ 0 w 51"/>
                <a:gd name="T23" fmla="*/ 24 h 67"/>
                <a:gd name="T24" fmla="*/ 8 w 51"/>
                <a:gd name="T25" fmla="*/ 31 h 67"/>
                <a:gd name="T26" fmla="*/ 24 w 51"/>
                <a:gd name="T27" fmla="*/ 31 h 67"/>
                <a:gd name="T28" fmla="*/ 24 w 51"/>
                <a:gd name="T29" fmla="*/ 31 h 67"/>
                <a:gd name="T30" fmla="*/ 39 w 51"/>
                <a:gd name="T31" fmla="*/ 35 h 67"/>
                <a:gd name="T32" fmla="*/ 43 w 51"/>
                <a:gd name="T33" fmla="*/ 39 h 67"/>
                <a:gd name="T34" fmla="*/ 43 w 51"/>
                <a:gd name="T35" fmla="*/ 43 h 67"/>
                <a:gd name="T36" fmla="*/ 43 w 51"/>
                <a:gd name="T37" fmla="*/ 43 h 67"/>
                <a:gd name="T38" fmla="*/ 43 w 51"/>
                <a:gd name="T39" fmla="*/ 55 h 67"/>
                <a:gd name="T40" fmla="*/ 43 w 51"/>
                <a:gd name="T41" fmla="*/ 67 h 67"/>
                <a:gd name="T42" fmla="*/ 43 w 51"/>
                <a:gd name="T43" fmla="*/ 67 h 67"/>
                <a:gd name="T44" fmla="*/ 51 w 51"/>
                <a:gd name="T45" fmla="*/ 55 h 67"/>
                <a:gd name="T46" fmla="*/ 51 w 51"/>
                <a:gd name="T47" fmla="*/ 55 h 67"/>
                <a:gd name="T48" fmla="*/ 47 w 51"/>
                <a:gd name="T49" fmla="*/ 8 h 67"/>
                <a:gd name="T50" fmla="*/ 47 w 51"/>
                <a:gd name="T51" fmla="*/ 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67">
                  <a:moveTo>
                    <a:pt x="47" y="8"/>
                  </a:moveTo>
                  <a:lnTo>
                    <a:pt x="47" y="8"/>
                  </a:lnTo>
                  <a:lnTo>
                    <a:pt x="43" y="4"/>
                  </a:lnTo>
                  <a:lnTo>
                    <a:pt x="39" y="0"/>
                  </a:lnTo>
                  <a:lnTo>
                    <a:pt x="28" y="0"/>
                  </a:lnTo>
                  <a:lnTo>
                    <a:pt x="28" y="0"/>
                  </a:lnTo>
                  <a:lnTo>
                    <a:pt x="12" y="8"/>
                  </a:lnTo>
                  <a:lnTo>
                    <a:pt x="4" y="16"/>
                  </a:lnTo>
                  <a:lnTo>
                    <a:pt x="4" y="16"/>
                  </a:lnTo>
                  <a:lnTo>
                    <a:pt x="0" y="20"/>
                  </a:lnTo>
                  <a:lnTo>
                    <a:pt x="0" y="24"/>
                  </a:lnTo>
                  <a:lnTo>
                    <a:pt x="0" y="24"/>
                  </a:lnTo>
                  <a:lnTo>
                    <a:pt x="8" y="31"/>
                  </a:lnTo>
                  <a:lnTo>
                    <a:pt x="24" y="31"/>
                  </a:lnTo>
                  <a:lnTo>
                    <a:pt x="24" y="31"/>
                  </a:lnTo>
                  <a:lnTo>
                    <a:pt x="39" y="35"/>
                  </a:lnTo>
                  <a:lnTo>
                    <a:pt x="43" y="39"/>
                  </a:lnTo>
                  <a:lnTo>
                    <a:pt x="43" y="43"/>
                  </a:lnTo>
                  <a:lnTo>
                    <a:pt x="43" y="43"/>
                  </a:lnTo>
                  <a:lnTo>
                    <a:pt x="43" y="55"/>
                  </a:lnTo>
                  <a:lnTo>
                    <a:pt x="43" y="67"/>
                  </a:lnTo>
                  <a:lnTo>
                    <a:pt x="43" y="67"/>
                  </a:lnTo>
                  <a:lnTo>
                    <a:pt x="51" y="55"/>
                  </a:lnTo>
                  <a:lnTo>
                    <a:pt x="51" y="55"/>
                  </a:lnTo>
                  <a:lnTo>
                    <a:pt x="47" y="8"/>
                  </a:lnTo>
                  <a:lnTo>
                    <a:pt x="47" y="8"/>
                  </a:lnTo>
                  <a:close/>
                </a:path>
              </a:pathLst>
            </a:custGeom>
            <a:solidFill>
              <a:srgbClr val="D38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p:cNvSpPr>
              <a:spLocks/>
            </p:cNvSpPr>
            <p:nvPr/>
          </p:nvSpPr>
          <p:spPr bwMode="auto">
            <a:xfrm>
              <a:off x="2492" y="1738"/>
              <a:ext cx="187" cy="238"/>
            </a:xfrm>
            <a:custGeom>
              <a:avLst/>
              <a:gdLst>
                <a:gd name="T0" fmla="*/ 47 w 187"/>
                <a:gd name="T1" fmla="*/ 210 h 238"/>
                <a:gd name="T2" fmla="*/ 59 w 187"/>
                <a:gd name="T3" fmla="*/ 226 h 238"/>
                <a:gd name="T4" fmla="*/ 86 w 187"/>
                <a:gd name="T5" fmla="*/ 238 h 238"/>
                <a:gd name="T6" fmla="*/ 98 w 187"/>
                <a:gd name="T7" fmla="*/ 238 h 238"/>
                <a:gd name="T8" fmla="*/ 129 w 187"/>
                <a:gd name="T9" fmla="*/ 230 h 238"/>
                <a:gd name="T10" fmla="*/ 172 w 187"/>
                <a:gd name="T11" fmla="*/ 191 h 238"/>
                <a:gd name="T12" fmla="*/ 179 w 187"/>
                <a:gd name="T13" fmla="*/ 175 h 238"/>
                <a:gd name="T14" fmla="*/ 179 w 187"/>
                <a:gd name="T15" fmla="*/ 148 h 238"/>
                <a:gd name="T16" fmla="*/ 183 w 187"/>
                <a:gd name="T17" fmla="*/ 125 h 238"/>
                <a:gd name="T18" fmla="*/ 187 w 187"/>
                <a:gd name="T19" fmla="*/ 121 h 238"/>
                <a:gd name="T20" fmla="*/ 187 w 187"/>
                <a:gd name="T21" fmla="*/ 117 h 238"/>
                <a:gd name="T22" fmla="*/ 187 w 187"/>
                <a:gd name="T23" fmla="*/ 97 h 238"/>
                <a:gd name="T24" fmla="*/ 152 w 187"/>
                <a:gd name="T25" fmla="*/ 27 h 238"/>
                <a:gd name="T26" fmla="*/ 137 w 187"/>
                <a:gd name="T27" fmla="*/ 8 h 238"/>
                <a:gd name="T28" fmla="*/ 129 w 187"/>
                <a:gd name="T29" fmla="*/ 0 h 238"/>
                <a:gd name="T30" fmla="*/ 121 w 187"/>
                <a:gd name="T31" fmla="*/ 0 h 238"/>
                <a:gd name="T32" fmla="*/ 113 w 187"/>
                <a:gd name="T33" fmla="*/ 4 h 238"/>
                <a:gd name="T34" fmla="*/ 137 w 187"/>
                <a:gd name="T35" fmla="*/ 31 h 238"/>
                <a:gd name="T36" fmla="*/ 144 w 187"/>
                <a:gd name="T37" fmla="*/ 43 h 238"/>
                <a:gd name="T38" fmla="*/ 160 w 187"/>
                <a:gd name="T39" fmla="*/ 78 h 238"/>
                <a:gd name="T40" fmla="*/ 160 w 187"/>
                <a:gd name="T41" fmla="*/ 113 h 238"/>
                <a:gd name="T42" fmla="*/ 156 w 187"/>
                <a:gd name="T43" fmla="*/ 128 h 238"/>
                <a:gd name="T44" fmla="*/ 140 w 187"/>
                <a:gd name="T45" fmla="*/ 140 h 238"/>
                <a:gd name="T46" fmla="*/ 117 w 187"/>
                <a:gd name="T47" fmla="*/ 132 h 238"/>
                <a:gd name="T48" fmla="*/ 90 w 187"/>
                <a:gd name="T49" fmla="*/ 105 h 238"/>
                <a:gd name="T50" fmla="*/ 90 w 187"/>
                <a:gd name="T51" fmla="*/ 113 h 238"/>
                <a:gd name="T52" fmla="*/ 90 w 187"/>
                <a:gd name="T53" fmla="*/ 121 h 238"/>
                <a:gd name="T54" fmla="*/ 90 w 187"/>
                <a:gd name="T55" fmla="*/ 121 h 238"/>
                <a:gd name="T56" fmla="*/ 74 w 187"/>
                <a:gd name="T57" fmla="*/ 132 h 238"/>
                <a:gd name="T58" fmla="*/ 63 w 187"/>
                <a:gd name="T59" fmla="*/ 132 h 238"/>
                <a:gd name="T60" fmla="*/ 51 w 187"/>
                <a:gd name="T61" fmla="*/ 125 h 238"/>
                <a:gd name="T62" fmla="*/ 39 w 187"/>
                <a:gd name="T63" fmla="*/ 121 h 238"/>
                <a:gd name="T64" fmla="*/ 39 w 187"/>
                <a:gd name="T65" fmla="*/ 117 h 238"/>
                <a:gd name="T66" fmla="*/ 27 w 187"/>
                <a:gd name="T67" fmla="*/ 132 h 238"/>
                <a:gd name="T68" fmla="*/ 20 w 187"/>
                <a:gd name="T69" fmla="*/ 140 h 238"/>
                <a:gd name="T70" fmla="*/ 8 w 187"/>
                <a:gd name="T71" fmla="*/ 136 h 238"/>
                <a:gd name="T72" fmla="*/ 0 w 187"/>
                <a:gd name="T73" fmla="*/ 128 h 238"/>
                <a:gd name="T74" fmla="*/ 20 w 187"/>
                <a:gd name="T75" fmla="*/ 183 h 238"/>
                <a:gd name="T76" fmla="*/ 39 w 187"/>
                <a:gd name="T77" fmla="*/ 20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7" h="238">
                  <a:moveTo>
                    <a:pt x="47" y="210"/>
                  </a:moveTo>
                  <a:lnTo>
                    <a:pt x="47" y="210"/>
                  </a:lnTo>
                  <a:lnTo>
                    <a:pt x="51" y="218"/>
                  </a:lnTo>
                  <a:lnTo>
                    <a:pt x="59" y="226"/>
                  </a:lnTo>
                  <a:lnTo>
                    <a:pt x="74" y="238"/>
                  </a:lnTo>
                  <a:lnTo>
                    <a:pt x="86" y="238"/>
                  </a:lnTo>
                  <a:lnTo>
                    <a:pt x="98" y="238"/>
                  </a:lnTo>
                  <a:lnTo>
                    <a:pt x="98" y="238"/>
                  </a:lnTo>
                  <a:lnTo>
                    <a:pt x="113" y="234"/>
                  </a:lnTo>
                  <a:lnTo>
                    <a:pt x="129" y="230"/>
                  </a:lnTo>
                  <a:lnTo>
                    <a:pt x="152" y="210"/>
                  </a:lnTo>
                  <a:lnTo>
                    <a:pt x="172" y="191"/>
                  </a:lnTo>
                  <a:lnTo>
                    <a:pt x="179" y="175"/>
                  </a:lnTo>
                  <a:lnTo>
                    <a:pt x="179" y="175"/>
                  </a:lnTo>
                  <a:lnTo>
                    <a:pt x="179" y="164"/>
                  </a:lnTo>
                  <a:lnTo>
                    <a:pt x="179" y="148"/>
                  </a:lnTo>
                  <a:lnTo>
                    <a:pt x="179" y="132"/>
                  </a:lnTo>
                  <a:lnTo>
                    <a:pt x="183" y="125"/>
                  </a:lnTo>
                  <a:lnTo>
                    <a:pt x="183" y="125"/>
                  </a:lnTo>
                  <a:lnTo>
                    <a:pt x="187" y="121"/>
                  </a:lnTo>
                  <a:lnTo>
                    <a:pt x="187" y="117"/>
                  </a:lnTo>
                  <a:lnTo>
                    <a:pt x="187" y="117"/>
                  </a:lnTo>
                  <a:lnTo>
                    <a:pt x="187" y="97"/>
                  </a:lnTo>
                  <a:lnTo>
                    <a:pt x="187" y="97"/>
                  </a:lnTo>
                  <a:lnTo>
                    <a:pt x="172" y="66"/>
                  </a:lnTo>
                  <a:lnTo>
                    <a:pt x="152" y="27"/>
                  </a:lnTo>
                  <a:lnTo>
                    <a:pt x="152" y="27"/>
                  </a:lnTo>
                  <a:lnTo>
                    <a:pt x="137" y="8"/>
                  </a:lnTo>
                  <a:lnTo>
                    <a:pt x="137" y="8"/>
                  </a:lnTo>
                  <a:lnTo>
                    <a:pt x="129" y="0"/>
                  </a:lnTo>
                  <a:lnTo>
                    <a:pt x="121" y="0"/>
                  </a:lnTo>
                  <a:lnTo>
                    <a:pt x="121" y="0"/>
                  </a:lnTo>
                  <a:lnTo>
                    <a:pt x="113" y="4"/>
                  </a:lnTo>
                  <a:lnTo>
                    <a:pt x="113" y="4"/>
                  </a:lnTo>
                  <a:lnTo>
                    <a:pt x="129" y="19"/>
                  </a:lnTo>
                  <a:lnTo>
                    <a:pt x="137" y="31"/>
                  </a:lnTo>
                  <a:lnTo>
                    <a:pt x="144" y="43"/>
                  </a:lnTo>
                  <a:lnTo>
                    <a:pt x="144" y="43"/>
                  </a:lnTo>
                  <a:lnTo>
                    <a:pt x="152" y="58"/>
                  </a:lnTo>
                  <a:lnTo>
                    <a:pt x="160" y="78"/>
                  </a:lnTo>
                  <a:lnTo>
                    <a:pt x="164" y="101"/>
                  </a:lnTo>
                  <a:lnTo>
                    <a:pt x="160" y="113"/>
                  </a:lnTo>
                  <a:lnTo>
                    <a:pt x="156" y="128"/>
                  </a:lnTo>
                  <a:lnTo>
                    <a:pt x="156" y="128"/>
                  </a:lnTo>
                  <a:lnTo>
                    <a:pt x="152" y="140"/>
                  </a:lnTo>
                  <a:lnTo>
                    <a:pt x="140" y="140"/>
                  </a:lnTo>
                  <a:lnTo>
                    <a:pt x="129" y="140"/>
                  </a:lnTo>
                  <a:lnTo>
                    <a:pt x="117" y="132"/>
                  </a:lnTo>
                  <a:lnTo>
                    <a:pt x="98" y="117"/>
                  </a:lnTo>
                  <a:lnTo>
                    <a:pt x="90" y="105"/>
                  </a:lnTo>
                  <a:lnTo>
                    <a:pt x="90" y="105"/>
                  </a:lnTo>
                  <a:lnTo>
                    <a:pt x="90" y="113"/>
                  </a:lnTo>
                  <a:lnTo>
                    <a:pt x="90" y="113"/>
                  </a:lnTo>
                  <a:lnTo>
                    <a:pt x="90" y="121"/>
                  </a:lnTo>
                  <a:lnTo>
                    <a:pt x="90" y="121"/>
                  </a:lnTo>
                  <a:lnTo>
                    <a:pt x="90" y="121"/>
                  </a:lnTo>
                  <a:lnTo>
                    <a:pt x="82" y="125"/>
                  </a:lnTo>
                  <a:lnTo>
                    <a:pt x="74" y="132"/>
                  </a:lnTo>
                  <a:lnTo>
                    <a:pt x="74" y="132"/>
                  </a:lnTo>
                  <a:lnTo>
                    <a:pt x="63" y="132"/>
                  </a:lnTo>
                  <a:lnTo>
                    <a:pt x="51" y="125"/>
                  </a:lnTo>
                  <a:lnTo>
                    <a:pt x="51" y="125"/>
                  </a:lnTo>
                  <a:lnTo>
                    <a:pt x="43" y="125"/>
                  </a:lnTo>
                  <a:lnTo>
                    <a:pt x="39" y="121"/>
                  </a:lnTo>
                  <a:lnTo>
                    <a:pt x="39" y="117"/>
                  </a:lnTo>
                  <a:lnTo>
                    <a:pt x="39" y="117"/>
                  </a:lnTo>
                  <a:lnTo>
                    <a:pt x="35" y="125"/>
                  </a:lnTo>
                  <a:lnTo>
                    <a:pt x="27" y="132"/>
                  </a:lnTo>
                  <a:lnTo>
                    <a:pt x="20" y="140"/>
                  </a:lnTo>
                  <a:lnTo>
                    <a:pt x="20" y="140"/>
                  </a:lnTo>
                  <a:lnTo>
                    <a:pt x="12" y="140"/>
                  </a:lnTo>
                  <a:lnTo>
                    <a:pt x="8" y="136"/>
                  </a:lnTo>
                  <a:lnTo>
                    <a:pt x="0" y="128"/>
                  </a:lnTo>
                  <a:lnTo>
                    <a:pt x="0" y="128"/>
                  </a:lnTo>
                  <a:lnTo>
                    <a:pt x="8" y="160"/>
                  </a:lnTo>
                  <a:lnTo>
                    <a:pt x="20" y="183"/>
                  </a:lnTo>
                  <a:lnTo>
                    <a:pt x="20" y="183"/>
                  </a:lnTo>
                  <a:lnTo>
                    <a:pt x="39" y="202"/>
                  </a:lnTo>
                  <a:lnTo>
                    <a:pt x="47" y="210"/>
                  </a:lnTo>
                  <a:close/>
                </a:path>
              </a:pathLst>
            </a:custGeom>
            <a:solidFill>
              <a:srgbClr val="E6A5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p:cNvSpPr>
              <a:spLocks/>
            </p:cNvSpPr>
            <p:nvPr/>
          </p:nvSpPr>
          <p:spPr bwMode="auto">
            <a:xfrm>
              <a:off x="2512" y="1863"/>
              <a:ext cx="163" cy="113"/>
            </a:xfrm>
            <a:custGeom>
              <a:avLst/>
              <a:gdLst>
                <a:gd name="T0" fmla="*/ 27 w 163"/>
                <a:gd name="T1" fmla="*/ 85 h 113"/>
                <a:gd name="T2" fmla="*/ 27 w 163"/>
                <a:gd name="T3" fmla="*/ 85 h 113"/>
                <a:gd name="T4" fmla="*/ 31 w 163"/>
                <a:gd name="T5" fmla="*/ 93 h 113"/>
                <a:gd name="T6" fmla="*/ 39 w 163"/>
                <a:gd name="T7" fmla="*/ 101 h 113"/>
                <a:gd name="T8" fmla="*/ 54 w 163"/>
                <a:gd name="T9" fmla="*/ 113 h 113"/>
                <a:gd name="T10" fmla="*/ 66 w 163"/>
                <a:gd name="T11" fmla="*/ 113 h 113"/>
                <a:gd name="T12" fmla="*/ 78 w 163"/>
                <a:gd name="T13" fmla="*/ 113 h 113"/>
                <a:gd name="T14" fmla="*/ 78 w 163"/>
                <a:gd name="T15" fmla="*/ 113 h 113"/>
                <a:gd name="T16" fmla="*/ 93 w 163"/>
                <a:gd name="T17" fmla="*/ 109 h 113"/>
                <a:gd name="T18" fmla="*/ 105 w 163"/>
                <a:gd name="T19" fmla="*/ 105 h 113"/>
                <a:gd name="T20" fmla="*/ 132 w 163"/>
                <a:gd name="T21" fmla="*/ 85 h 113"/>
                <a:gd name="T22" fmla="*/ 148 w 163"/>
                <a:gd name="T23" fmla="*/ 66 h 113"/>
                <a:gd name="T24" fmla="*/ 159 w 163"/>
                <a:gd name="T25" fmla="*/ 50 h 113"/>
                <a:gd name="T26" fmla="*/ 159 w 163"/>
                <a:gd name="T27" fmla="*/ 50 h 113"/>
                <a:gd name="T28" fmla="*/ 163 w 163"/>
                <a:gd name="T29" fmla="*/ 39 h 113"/>
                <a:gd name="T30" fmla="*/ 163 w 163"/>
                <a:gd name="T31" fmla="*/ 23 h 113"/>
                <a:gd name="T32" fmla="*/ 159 w 163"/>
                <a:gd name="T33" fmla="*/ 0 h 113"/>
                <a:gd name="T34" fmla="*/ 159 w 163"/>
                <a:gd name="T35" fmla="*/ 0 h 113"/>
                <a:gd name="T36" fmla="*/ 152 w 163"/>
                <a:gd name="T37" fmla="*/ 23 h 113"/>
                <a:gd name="T38" fmla="*/ 144 w 163"/>
                <a:gd name="T39" fmla="*/ 39 h 113"/>
                <a:gd name="T40" fmla="*/ 132 w 163"/>
                <a:gd name="T41" fmla="*/ 46 h 113"/>
                <a:gd name="T42" fmla="*/ 132 w 163"/>
                <a:gd name="T43" fmla="*/ 46 h 113"/>
                <a:gd name="T44" fmla="*/ 120 w 163"/>
                <a:gd name="T45" fmla="*/ 54 h 113"/>
                <a:gd name="T46" fmla="*/ 113 w 163"/>
                <a:gd name="T47" fmla="*/ 58 h 113"/>
                <a:gd name="T48" fmla="*/ 105 w 163"/>
                <a:gd name="T49" fmla="*/ 66 h 113"/>
                <a:gd name="T50" fmla="*/ 105 w 163"/>
                <a:gd name="T51" fmla="*/ 66 h 113"/>
                <a:gd name="T52" fmla="*/ 105 w 163"/>
                <a:gd name="T53" fmla="*/ 66 h 113"/>
                <a:gd name="T54" fmla="*/ 93 w 163"/>
                <a:gd name="T55" fmla="*/ 77 h 113"/>
                <a:gd name="T56" fmla="*/ 93 w 163"/>
                <a:gd name="T57" fmla="*/ 77 h 113"/>
                <a:gd name="T58" fmla="*/ 85 w 163"/>
                <a:gd name="T59" fmla="*/ 85 h 113"/>
                <a:gd name="T60" fmla="*/ 78 w 163"/>
                <a:gd name="T61" fmla="*/ 89 h 113"/>
                <a:gd name="T62" fmla="*/ 70 w 163"/>
                <a:gd name="T63" fmla="*/ 93 h 113"/>
                <a:gd name="T64" fmla="*/ 58 w 163"/>
                <a:gd name="T65" fmla="*/ 93 h 113"/>
                <a:gd name="T66" fmla="*/ 58 w 163"/>
                <a:gd name="T67" fmla="*/ 93 h 113"/>
                <a:gd name="T68" fmla="*/ 43 w 163"/>
                <a:gd name="T69" fmla="*/ 89 h 113"/>
                <a:gd name="T70" fmla="*/ 35 w 163"/>
                <a:gd name="T71" fmla="*/ 81 h 113"/>
                <a:gd name="T72" fmla="*/ 19 w 163"/>
                <a:gd name="T73" fmla="*/ 66 h 113"/>
                <a:gd name="T74" fmla="*/ 19 w 163"/>
                <a:gd name="T75" fmla="*/ 66 h 113"/>
                <a:gd name="T76" fmla="*/ 15 w 163"/>
                <a:gd name="T77" fmla="*/ 62 h 113"/>
                <a:gd name="T78" fmla="*/ 7 w 163"/>
                <a:gd name="T79" fmla="*/ 62 h 113"/>
                <a:gd name="T80" fmla="*/ 7 w 163"/>
                <a:gd name="T81" fmla="*/ 62 h 113"/>
                <a:gd name="T82" fmla="*/ 0 w 163"/>
                <a:gd name="T83" fmla="*/ 54 h 113"/>
                <a:gd name="T84" fmla="*/ 0 w 163"/>
                <a:gd name="T85" fmla="*/ 54 h 113"/>
                <a:gd name="T86" fmla="*/ 19 w 163"/>
                <a:gd name="T87" fmla="*/ 77 h 113"/>
                <a:gd name="T88" fmla="*/ 27 w 163"/>
                <a:gd name="T89" fmla="*/ 8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 h="113">
                  <a:moveTo>
                    <a:pt x="27" y="85"/>
                  </a:moveTo>
                  <a:lnTo>
                    <a:pt x="27" y="85"/>
                  </a:lnTo>
                  <a:lnTo>
                    <a:pt x="31" y="93"/>
                  </a:lnTo>
                  <a:lnTo>
                    <a:pt x="39" y="101"/>
                  </a:lnTo>
                  <a:lnTo>
                    <a:pt x="54" y="113"/>
                  </a:lnTo>
                  <a:lnTo>
                    <a:pt x="66" y="113"/>
                  </a:lnTo>
                  <a:lnTo>
                    <a:pt x="78" y="113"/>
                  </a:lnTo>
                  <a:lnTo>
                    <a:pt x="78" y="113"/>
                  </a:lnTo>
                  <a:lnTo>
                    <a:pt x="93" y="109"/>
                  </a:lnTo>
                  <a:lnTo>
                    <a:pt x="105" y="105"/>
                  </a:lnTo>
                  <a:lnTo>
                    <a:pt x="132" y="85"/>
                  </a:lnTo>
                  <a:lnTo>
                    <a:pt x="148" y="66"/>
                  </a:lnTo>
                  <a:lnTo>
                    <a:pt x="159" y="50"/>
                  </a:lnTo>
                  <a:lnTo>
                    <a:pt x="159" y="50"/>
                  </a:lnTo>
                  <a:lnTo>
                    <a:pt x="163" y="39"/>
                  </a:lnTo>
                  <a:lnTo>
                    <a:pt x="163" y="23"/>
                  </a:lnTo>
                  <a:lnTo>
                    <a:pt x="159" y="0"/>
                  </a:lnTo>
                  <a:lnTo>
                    <a:pt x="159" y="0"/>
                  </a:lnTo>
                  <a:lnTo>
                    <a:pt x="152" y="23"/>
                  </a:lnTo>
                  <a:lnTo>
                    <a:pt x="144" y="39"/>
                  </a:lnTo>
                  <a:lnTo>
                    <a:pt x="132" y="46"/>
                  </a:lnTo>
                  <a:lnTo>
                    <a:pt x="132" y="46"/>
                  </a:lnTo>
                  <a:lnTo>
                    <a:pt x="120" y="54"/>
                  </a:lnTo>
                  <a:lnTo>
                    <a:pt x="113" y="58"/>
                  </a:lnTo>
                  <a:lnTo>
                    <a:pt x="105" y="66"/>
                  </a:lnTo>
                  <a:lnTo>
                    <a:pt x="105" y="66"/>
                  </a:lnTo>
                  <a:lnTo>
                    <a:pt x="105" y="66"/>
                  </a:lnTo>
                  <a:lnTo>
                    <a:pt x="93" y="77"/>
                  </a:lnTo>
                  <a:lnTo>
                    <a:pt x="93" y="77"/>
                  </a:lnTo>
                  <a:lnTo>
                    <a:pt x="85" y="85"/>
                  </a:lnTo>
                  <a:lnTo>
                    <a:pt x="78" y="89"/>
                  </a:lnTo>
                  <a:lnTo>
                    <a:pt x="70" y="93"/>
                  </a:lnTo>
                  <a:lnTo>
                    <a:pt x="58" y="93"/>
                  </a:lnTo>
                  <a:lnTo>
                    <a:pt x="58" y="93"/>
                  </a:lnTo>
                  <a:lnTo>
                    <a:pt x="43" y="89"/>
                  </a:lnTo>
                  <a:lnTo>
                    <a:pt x="35" y="81"/>
                  </a:lnTo>
                  <a:lnTo>
                    <a:pt x="19" y="66"/>
                  </a:lnTo>
                  <a:lnTo>
                    <a:pt x="19" y="66"/>
                  </a:lnTo>
                  <a:lnTo>
                    <a:pt x="15" y="62"/>
                  </a:lnTo>
                  <a:lnTo>
                    <a:pt x="7" y="62"/>
                  </a:lnTo>
                  <a:lnTo>
                    <a:pt x="7" y="62"/>
                  </a:lnTo>
                  <a:lnTo>
                    <a:pt x="0" y="54"/>
                  </a:lnTo>
                  <a:lnTo>
                    <a:pt x="0" y="54"/>
                  </a:lnTo>
                  <a:lnTo>
                    <a:pt x="19" y="77"/>
                  </a:lnTo>
                  <a:lnTo>
                    <a:pt x="27" y="85"/>
                  </a:lnTo>
                  <a:close/>
                </a:path>
              </a:pathLst>
            </a:custGeom>
            <a:solidFill>
              <a:srgbClr val="C47F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p:cNvSpPr>
              <a:spLocks/>
            </p:cNvSpPr>
            <p:nvPr/>
          </p:nvSpPr>
          <p:spPr bwMode="auto">
            <a:xfrm>
              <a:off x="2488" y="1913"/>
              <a:ext cx="219" cy="550"/>
            </a:xfrm>
            <a:custGeom>
              <a:avLst/>
              <a:gdLst>
                <a:gd name="T0" fmla="*/ 191 w 219"/>
                <a:gd name="T1" fmla="*/ 0 h 550"/>
                <a:gd name="T2" fmla="*/ 191 w 219"/>
                <a:gd name="T3" fmla="*/ 0 h 550"/>
                <a:gd name="T4" fmla="*/ 203 w 219"/>
                <a:gd name="T5" fmla="*/ 16 h 550"/>
                <a:gd name="T6" fmla="*/ 207 w 219"/>
                <a:gd name="T7" fmla="*/ 31 h 550"/>
                <a:gd name="T8" fmla="*/ 203 w 219"/>
                <a:gd name="T9" fmla="*/ 43 h 550"/>
                <a:gd name="T10" fmla="*/ 203 w 219"/>
                <a:gd name="T11" fmla="*/ 43 h 550"/>
                <a:gd name="T12" fmla="*/ 187 w 219"/>
                <a:gd name="T13" fmla="*/ 59 h 550"/>
                <a:gd name="T14" fmla="*/ 168 w 219"/>
                <a:gd name="T15" fmla="*/ 74 h 550"/>
                <a:gd name="T16" fmla="*/ 144 w 219"/>
                <a:gd name="T17" fmla="*/ 86 h 550"/>
                <a:gd name="T18" fmla="*/ 129 w 219"/>
                <a:gd name="T19" fmla="*/ 90 h 550"/>
                <a:gd name="T20" fmla="*/ 129 w 219"/>
                <a:gd name="T21" fmla="*/ 90 h 550"/>
                <a:gd name="T22" fmla="*/ 121 w 219"/>
                <a:gd name="T23" fmla="*/ 98 h 550"/>
                <a:gd name="T24" fmla="*/ 113 w 219"/>
                <a:gd name="T25" fmla="*/ 109 h 550"/>
                <a:gd name="T26" fmla="*/ 109 w 219"/>
                <a:gd name="T27" fmla="*/ 129 h 550"/>
                <a:gd name="T28" fmla="*/ 102 w 219"/>
                <a:gd name="T29" fmla="*/ 164 h 550"/>
                <a:gd name="T30" fmla="*/ 102 w 219"/>
                <a:gd name="T31" fmla="*/ 164 h 550"/>
                <a:gd name="T32" fmla="*/ 35 w 219"/>
                <a:gd name="T33" fmla="*/ 507 h 550"/>
                <a:gd name="T34" fmla="*/ 35 w 219"/>
                <a:gd name="T35" fmla="*/ 507 h 550"/>
                <a:gd name="T36" fmla="*/ 31 w 219"/>
                <a:gd name="T37" fmla="*/ 518 h 550"/>
                <a:gd name="T38" fmla="*/ 24 w 219"/>
                <a:gd name="T39" fmla="*/ 530 h 550"/>
                <a:gd name="T40" fmla="*/ 16 w 219"/>
                <a:gd name="T41" fmla="*/ 542 h 550"/>
                <a:gd name="T42" fmla="*/ 16 w 219"/>
                <a:gd name="T43" fmla="*/ 542 h 550"/>
                <a:gd name="T44" fmla="*/ 8 w 219"/>
                <a:gd name="T45" fmla="*/ 546 h 550"/>
                <a:gd name="T46" fmla="*/ 4 w 219"/>
                <a:gd name="T47" fmla="*/ 546 h 550"/>
                <a:gd name="T48" fmla="*/ 0 w 219"/>
                <a:gd name="T49" fmla="*/ 546 h 550"/>
                <a:gd name="T50" fmla="*/ 0 w 219"/>
                <a:gd name="T51" fmla="*/ 546 h 550"/>
                <a:gd name="T52" fmla="*/ 12 w 219"/>
                <a:gd name="T53" fmla="*/ 550 h 550"/>
                <a:gd name="T54" fmla="*/ 24 w 219"/>
                <a:gd name="T55" fmla="*/ 550 h 550"/>
                <a:gd name="T56" fmla="*/ 35 w 219"/>
                <a:gd name="T57" fmla="*/ 542 h 550"/>
                <a:gd name="T58" fmla="*/ 35 w 219"/>
                <a:gd name="T59" fmla="*/ 542 h 550"/>
                <a:gd name="T60" fmla="*/ 43 w 219"/>
                <a:gd name="T61" fmla="*/ 530 h 550"/>
                <a:gd name="T62" fmla="*/ 51 w 219"/>
                <a:gd name="T63" fmla="*/ 511 h 550"/>
                <a:gd name="T64" fmla="*/ 63 w 219"/>
                <a:gd name="T65" fmla="*/ 444 h 550"/>
                <a:gd name="T66" fmla="*/ 74 w 219"/>
                <a:gd name="T67" fmla="*/ 374 h 550"/>
                <a:gd name="T68" fmla="*/ 82 w 219"/>
                <a:gd name="T69" fmla="*/ 312 h 550"/>
                <a:gd name="T70" fmla="*/ 82 w 219"/>
                <a:gd name="T71" fmla="*/ 312 h 550"/>
                <a:gd name="T72" fmla="*/ 102 w 219"/>
                <a:gd name="T73" fmla="*/ 211 h 550"/>
                <a:gd name="T74" fmla="*/ 109 w 219"/>
                <a:gd name="T75" fmla="*/ 176 h 550"/>
                <a:gd name="T76" fmla="*/ 113 w 219"/>
                <a:gd name="T77" fmla="*/ 160 h 550"/>
                <a:gd name="T78" fmla="*/ 117 w 219"/>
                <a:gd name="T79" fmla="*/ 156 h 550"/>
                <a:gd name="T80" fmla="*/ 117 w 219"/>
                <a:gd name="T81" fmla="*/ 156 h 550"/>
                <a:gd name="T82" fmla="*/ 129 w 219"/>
                <a:gd name="T83" fmla="*/ 152 h 550"/>
                <a:gd name="T84" fmla="*/ 141 w 219"/>
                <a:gd name="T85" fmla="*/ 144 h 550"/>
                <a:gd name="T86" fmla="*/ 156 w 219"/>
                <a:gd name="T87" fmla="*/ 137 h 550"/>
                <a:gd name="T88" fmla="*/ 168 w 219"/>
                <a:gd name="T89" fmla="*/ 125 h 550"/>
                <a:gd name="T90" fmla="*/ 168 w 219"/>
                <a:gd name="T91" fmla="*/ 125 h 550"/>
                <a:gd name="T92" fmla="*/ 187 w 219"/>
                <a:gd name="T93" fmla="*/ 98 h 550"/>
                <a:gd name="T94" fmla="*/ 203 w 219"/>
                <a:gd name="T95" fmla="*/ 74 h 550"/>
                <a:gd name="T96" fmla="*/ 203 w 219"/>
                <a:gd name="T97" fmla="*/ 74 h 550"/>
                <a:gd name="T98" fmla="*/ 211 w 219"/>
                <a:gd name="T99" fmla="*/ 66 h 550"/>
                <a:gd name="T100" fmla="*/ 219 w 219"/>
                <a:gd name="T101" fmla="*/ 55 h 550"/>
                <a:gd name="T102" fmla="*/ 219 w 219"/>
                <a:gd name="T103" fmla="*/ 47 h 550"/>
                <a:gd name="T104" fmla="*/ 215 w 219"/>
                <a:gd name="T105" fmla="*/ 35 h 550"/>
                <a:gd name="T106" fmla="*/ 215 w 219"/>
                <a:gd name="T107" fmla="*/ 35 h 550"/>
                <a:gd name="T108" fmla="*/ 191 w 219"/>
                <a:gd name="T109" fmla="*/ 0 h 550"/>
                <a:gd name="T110" fmla="*/ 191 w 219"/>
                <a:gd name="T11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9" h="550">
                  <a:moveTo>
                    <a:pt x="191" y="0"/>
                  </a:moveTo>
                  <a:lnTo>
                    <a:pt x="191" y="0"/>
                  </a:lnTo>
                  <a:lnTo>
                    <a:pt x="203" y="16"/>
                  </a:lnTo>
                  <a:lnTo>
                    <a:pt x="207" y="31"/>
                  </a:lnTo>
                  <a:lnTo>
                    <a:pt x="203" y="43"/>
                  </a:lnTo>
                  <a:lnTo>
                    <a:pt x="203" y="43"/>
                  </a:lnTo>
                  <a:lnTo>
                    <a:pt x="187" y="59"/>
                  </a:lnTo>
                  <a:lnTo>
                    <a:pt x="168" y="74"/>
                  </a:lnTo>
                  <a:lnTo>
                    <a:pt x="144" y="86"/>
                  </a:lnTo>
                  <a:lnTo>
                    <a:pt x="129" y="90"/>
                  </a:lnTo>
                  <a:lnTo>
                    <a:pt x="129" y="90"/>
                  </a:lnTo>
                  <a:lnTo>
                    <a:pt x="121" y="98"/>
                  </a:lnTo>
                  <a:lnTo>
                    <a:pt x="113" y="109"/>
                  </a:lnTo>
                  <a:lnTo>
                    <a:pt x="109" y="129"/>
                  </a:lnTo>
                  <a:lnTo>
                    <a:pt x="102" y="164"/>
                  </a:lnTo>
                  <a:lnTo>
                    <a:pt x="102" y="164"/>
                  </a:lnTo>
                  <a:lnTo>
                    <a:pt x="35" y="507"/>
                  </a:lnTo>
                  <a:lnTo>
                    <a:pt x="35" y="507"/>
                  </a:lnTo>
                  <a:lnTo>
                    <a:pt x="31" y="518"/>
                  </a:lnTo>
                  <a:lnTo>
                    <a:pt x="24" y="530"/>
                  </a:lnTo>
                  <a:lnTo>
                    <a:pt x="16" y="542"/>
                  </a:lnTo>
                  <a:lnTo>
                    <a:pt x="16" y="542"/>
                  </a:lnTo>
                  <a:lnTo>
                    <a:pt x="8" y="546"/>
                  </a:lnTo>
                  <a:lnTo>
                    <a:pt x="4" y="546"/>
                  </a:lnTo>
                  <a:lnTo>
                    <a:pt x="0" y="546"/>
                  </a:lnTo>
                  <a:lnTo>
                    <a:pt x="0" y="546"/>
                  </a:lnTo>
                  <a:lnTo>
                    <a:pt x="12" y="550"/>
                  </a:lnTo>
                  <a:lnTo>
                    <a:pt x="24" y="550"/>
                  </a:lnTo>
                  <a:lnTo>
                    <a:pt x="35" y="542"/>
                  </a:lnTo>
                  <a:lnTo>
                    <a:pt x="35" y="542"/>
                  </a:lnTo>
                  <a:lnTo>
                    <a:pt x="43" y="530"/>
                  </a:lnTo>
                  <a:lnTo>
                    <a:pt x="51" y="511"/>
                  </a:lnTo>
                  <a:lnTo>
                    <a:pt x="63" y="444"/>
                  </a:lnTo>
                  <a:lnTo>
                    <a:pt x="74" y="374"/>
                  </a:lnTo>
                  <a:lnTo>
                    <a:pt x="82" y="312"/>
                  </a:lnTo>
                  <a:lnTo>
                    <a:pt x="82" y="312"/>
                  </a:lnTo>
                  <a:lnTo>
                    <a:pt x="102" y="211"/>
                  </a:lnTo>
                  <a:lnTo>
                    <a:pt x="109" y="176"/>
                  </a:lnTo>
                  <a:lnTo>
                    <a:pt x="113" y="160"/>
                  </a:lnTo>
                  <a:lnTo>
                    <a:pt x="117" y="156"/>
                  </a:lnTo>
                  <a:lnTo>
                    <a:pt x="117" y="156"/>
                  </a:lnTo>
                  <a:lnTo>
                    <a:pt x="129" y="152"/>
                  </a:lnTo>
                  <a:lnTo>
                    <a:pt x="141" y="144"/>
                  </a:lnTo>
                  <a:lnTo>
                    <a:pt x="156" y="137"/>
                  </a:lnTo>
                  <a:lnTo>
                    <a:pt x="168" y="125"/>
                  </a:lnTo>
                  <a:lnTo>
                    <a:pt x="168" y="125"/>
                  </a:lnTo>
                  <a:lnTo>
                    <a:pt x="187" y="98"/>
                  </a:lnTo>
                  <a:lnTo>
                    <a:pt x="203" y="74"/>
                  </a:lnTo>
                  <a:lnTo>
                    <a:pt x="203" y="74"/>
                  </a:lnTo>
                  <a:lnTo>
                    <a:pt x="211" y="66"/>
                  </a:lnTo>
                  <a:lnTo>
                    <a:pt x="219" y="55"/>
                  </a:lnTo>
                  <a:lnTo>
                    <a:pt x="219" y="47"/>
                  </a:lnTo>
                  <a:lnTo>
                    <a:pt x="215" y="35"/>
                  </a:lnTo>
                  <a:lnTo>
                    <a:pt x="215" y="35"/>
                  </a:lnTo>
                  <a:lnTo>
                    <a:pt x="191" y="0"/>
                  </a:lnTo>
                  <a:lnTo>
                    <a:pt x="191" y="0"/>
                  </a:lnTo>
                  <a:close/>
                </a:path>
              </a:pathLst>
            </a:custGeom>
            <a:solidFill>
              <a:srgbClr val="D7D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p:cNvSpPr>
              <a:spLocks/>
            </p:cNvSpPr>
            <p:nvPr/>
          </p:nvSpPr>
          <p:spPr bwMode="auto">
            <a:xfrm>
              <a:off x="2519" y="1956"/>
              <a:ext cx="47" cy="121"/>
            </a:xfrm>
            <a:custGeom>
              <a:avLst/>
              <a:gdLst>
                <a:gd name="T0" fmla="*/ 20 w 47"/>
                <a:gd name="T1" fmla="*/ 0 h 121"/>
                <a:gd name="T2" fmla="*/ 20 w 47"/>
                <a:gd name="T3" fmla="*/ 0 h 121"/>
                <a:gd name="T4" fmla="*/ 32 w 47"/>
                <a:gd name="T5" fmla="*/ 12 h 121"/>
                <a:gd name="T6" fmla="*/ 43 w 47"/>
                <a:gd name="T7" fmla="*/ 23 h 121"/>
                <a:gd name="T8" fmla="*/ 47 w 47"/>
                <a:gd name="T9" fmla="*/ 39 h 121"/>
                <a:gd name="T10" fmla="*/ 47 w 47"/>
                <a:gd name="T11" fmla="*/ 39 h 121"/>
                <a:gd name="T12" fmla="*/ 47 w 47"/>
                <a:gd name="T13" fmla="*/ 66 h 121"/>
                <a:gd name="T14" fmla="*/ 39 w 47"/>
                <a:gd name="T15" fmla="*/ 90 h 121"/>
                <a:gd name="T16" fmla="*/ 32 w 47"/>
                <a:gd name="T17" fmla="*/ 121 h 121"/>
                <a:gd name="T18" fmla="*/ 32 w 47"/>
                <a:gd name="T19" fmla="*/ 121 h 121"/>
                <a:gd name="T20" fmla="*/ 28 w 47"/>
                <a:gd name="T21" fmla="*/ 121 h 121"/>
                <a:gd name="T22" fmla="*/ 20 w 47"/>
                <a:gd name="T23" fmla="*/ 113 h 121"/>
                <a:gd name="T24" fmla="*/ 12 w 47"/>
                <a:gd name="T25" fmla="*/ 101 h 121"/>
                <a:gd name="T26" fmla="*/ 12 w 47"/>
                <a:gd name="T27" fmla="*/ 82 h 121"/>
                <a:gd name="T28" fmla="*/ 12 w 47"/>
                <a:gd name="T29" fmla="*/ 82 h 121"/>
                <a:gd name="T30" fmla="*/ 16 w 47"/>
                <a:gd name="T31" fmla="*/ 51 h 121"/>
                <a:gd name="T32" fmla="*/ 16 w 47"/>
                <a:gd name="T33" fmla="*/ 43 h 121"/>
                <a:gd name="T34" fmla="*/ 12 w 47"/>
                <a:gd name="T35" fmla="*/ 35 h 121"/>
                <a:gd name="T36" fmla="*/ 12 w 47"/>
                <a:gd name="T37" fmla="*/ 35 h 121"/>
                <a:gd name="T38" fmla="*/ 0 w 47"/>
                <a:gd name="T39" fmla="*/ 27 h 121"/>
                <a:gd name="T40" fmla="*/ 0 w 47"/>
                <a:gd name="T41" fmla="*/ 23 h 121"/>
                <a:gd name="T42" fmla="*/ 4 w 47"/>
                <a:gd name="T43" fmla="*/ 16 h 121"/>
                <a:gd name="T44" fmla="*/ 4 w 47"/>
                <a:gd name="T45" fmla="*/ 16 h 121"/>
                <a:gd name="T46" fmla="*/ 16 w 47"/>
                <a:gd name="T47" fmla="*/ 8 h 121"/>
                <a:gd name="T48" fmla="*/ 20 w 47"/>
                <a:gd name="T49" fmla="*/ 0 h 121"/>
                <a:gd name="T50" fmla="*/ 20 w 47"/>
                <a:gd name="T5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 h="121">
                  <a:moveTo>
                    <a:pt x="20" y="0"/>
                  </a:moveTo>
                  <a:lnTo>
                    <a:pt x="20" y="0"/>
                  </a:lnTo>
                  <a:lnTo>
                    <a:pt x="32" y="12"/>
                  </a:lnTo>
                  <a:lnTo>
                    <a:pt x="43" y="23"/>
                  </a:lnTo>
                  <a:lnTo>
                    <a:pt x="47" y="39"/>
                  </a:lnTo>
                  <a:lnTo>
                    <a:pt x="47" y="39"/>
                  </a:lnTo>
                  <a:lnTo>
                    <a:pt x="47" y="66"/>
                  </a:lnTo>
                  <a:lnTo>
                    <a:pt x="39" y="90"/>
                  </a:lnTo>
                  <a:lnTo>
                    <a:pt x="32" y="121"/>
                  </a:lnTo>
                  <a:lnTo>
                    <a:pt x="32" y="121"/>
                  </a:lnTo>
                  <a:lnTo>
                    <a:pt x="28" y="121"/>
                  </a:lnTo>
                  <a:lnTo>
                    <a:pt x="20" y="113"/>
                  </a:lnTo>
                  <a:lnTo>
                    <a:pt x="12" y="101"/>
                  </a:lnTo>
                  <a:lnTo>
                    <a:pt x="12" y="82"/>
                  </a:lnTo>
                  <a:lnTo>
                    <a:pt x="12" y="82"/>
                  </a:lnTo>
                  <a:lnTo>
                    <a:pt x="16" y="51"/>
                  </a:lnTo>
                  <a:lnTo>
                    <a:pt x="16" y="43"/>
                  </a:lnTo>
                  <a:lnTo>
                    <a:pt x="12" y="35"/>
                  </a:lnTo>
                  <a:lnTo>
                    <a:pt x="12" y="35"/>
                  </a:lnTo>
                  <a:lnTo>
                    <a:pt x="0" y="27"/>
                  </a:lnTo>
                  <a:lnTo>
                    <a:pt x="0" y="23"/>
                  </a:lnTo>
                  <a:lnTo>
                    <a:pt x="4" y="16"/>
                  </a:lnTo>
                  <a:lnTo>
                    <a:pt x="4" y="16"/>
                  </a:lnTo>
                  <a:lnTo>
                    <a:pt x="16" y="8"/>
                  </a:lnTo>
                  <a:lnTo>
                    <a:pt x="20" y="0"/>
                  </a:lnTo>
                  <a:lnTo>
                    <a:pt x="20" y="0"/>
                  </a:lnTo>
                  <a:close/>
                </a:path>
              </a:pathLst>
            </a:custGeom>
            <a:solidFill>
              <a:srgbClr val="D7D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p:cNvSpPr>
              <a:spLocks/>
            </p:cNvSpPr>
            <p:nvPr/>
          </p:nvSpPr>
          <p:spPr bwMode="auto">
            <a:xfrm>
              <a:off x="2480" y="1913"/>
              <a:ext cx="203" cy="522"/>
            </a:xfrm>
            <a:custGeom>
              <a:avLst/>
              <a:gdLst>
                <a:gd name="T0" fmla="*/ 195 w 203"/>
                <a:gd name="T1" fmla="*/ 0 h 522"/>
                <a:gd name="T2" fmla="*/ 195 w 203"/>
                <a:gd name="T3" fmla="*/ 0 h 522"/>
                <a:gd name="T4" fmla="*/ 188 w 203"/>
                <a:gd name="T5" fmla="*/ 16 h 522"/>
                <a:gd name="T6" fmla="*/ 180 w 203"/>
                <a:gd name="T7" fmla="*/ 27 h 522"/>
                <a:gd name="T8" fmla="*/ 164 w 203"/>
                <a:gd name="T9" fmla="*/ 43 h 522"/>
                <a:gd name="T10" fmla="*/ 164 w 203"/>
                <a:gd name="T11" fmla="*/ 43 h 522"/>
                <a:gd name="T12" fmla="*/ 129 w 203"/>
                <a:gd name="T13" fmla="*/ 63 h 522"/>
                <a:gd name="T14" fmla="*/ 110 w 203"/>
                <a:gd name="T15" fmla="*/ 70 h 522"/>
                <a:gd name="T16" fmla="*/ 110 w 203"/>
                <a:gd name="T17" fmla="*/ 70 h 522"/>
                <a:gd name="T18" fmla="*/ 98 w 203"/>
                <a:gd name="T19" fmla="*/ 74 h 522"/>
                <a:gd name="T20" fmla="*/ 90 w 203"/>
                <a:gd name="T21" fmla="*/ 82 h 522"/>
                <a:gd name="T22" fmla="*/ 82 w 203"/>
                <a:gd name="T23" fmla="*/ 94 h 522"/>
                <a:gd name="T24" fmla="*/ 78 w 203"/>
                <a:gd name="T25" fmla="*/ 105 h 522"/>
                <a:gd name="T26" fmla="*/ 78 w 203"/>
                <a:gd name="T27" fmla="*/ 105 h 522"/>
                <a:gd name="T28" fmla="*/ 63 w 203"/>
                <a:gd name="T29" fmla="*/ 199 h 522"/>
                <a:gd name="T30" fmla="*/ 43 w 203"/>
                <a:gd name="T31" fmla="*/ 300 h 522"/>
                <a:gd name="T32" fmla="*/ 43 w 203"/>
                <a:gd name="T33" fmla="*/ 300 h 522"/>
                <a:gd name="T34" fmla="*/ 8 w 203"/>
                <a:gd name="T35" fmla="*/ 444 h 522"/>
                <a:gd name="T36" fmla="*/ 0 w 203"/>
                <a:gd name="T37" fmla="*/ 495 h 522"/>
                <a:gd name="T38" fmla="*/ 4 w 203"/>
                <a:gd name="T39" fmla="*/ 511 h 522"/>
                <a:gd name="T40" fmla="*/ 8 w 203"/>
                <a:gd name="T41" fmla="*/ 518 h 522"/>
                <a:gd name="T42" fmla="*/ 8 w 203"/>
                <a:gd name="T43" fmla="*/ 518 h 522"/>
                <a:gd name="T44" fmla="*/ 20 w 203"/>
                <a:gd name="T45" fmla="*/ 522 h 522"/>
                <a:gd name="T46" fmla="*/ 24 w 203"/>
                <a:gd name="T47" fmla="*/ 522 h 522"/>
                <a:gd name="T48" fmla="*/ 32 w 203"/>
                <a:gd name="T49" fmla="*/ 515 h 522"/>
                <a:gd name="T50" fmla="*/ 36 w 203"/>
                <a:gd name="T51" fmla="*/ 499 h 522"/>
                <a:gd name="T52" fmla="*/ 36 w 203"/>
                <a:gd name="T53" fmla="*/ 499 h 522"/>
                <a:gd name="T54" fmla="*/ 71 w 203"/>
                <a:gd name="T55" fmla="*/ 324 h 522"/>
                <a:gd name="T56" fmla="*/ 90 w 203"/>
                <a:gd name="T57" fmla="*/ 211 h 522"/>
                <a:gd name="T58" fmla="*/ 102 w 203"/>
                <a:gd name="T59" fmla="*/ 156 h 522"/>
                <a:gd name="T60" fmla="*/ 102 w 203"/>
                <a:gd name="T61" fmla="*/ 156 h 522"/>
                <a:gd name="T62" fmla="*/ 102 w 203"/>
                <a:gd name="T63" fmla="*/ 137 h 522"/>
                <a:gd name="T64" fmla="*/ 106 w 203"/>
                <a:gd name="T65" fmla="*/ 117 h 522"/>
                <a:gd name="T66" fmla="*/ 113 w 203"/>
                <a:gd name="T67" fmla="*/ 98 h 522"/>
                <a:gd name="T68" fmla="*/ 121 w 203"/>
                <a:gd name="T69" fmla="*/ 90 h 522"/>
                <a:gd name="T70" fmla="*/ 129 w 203"/>
                <a:gd name="T71" fmla="*/ 86 h 522"/>
                <a:gd name="T72" fmla="*/ 129 w 203"/>
                <a:gd name="T73" fmla="*/ 86 h 522"/>
                <a:gd name="T74" fmla="*/ 160 w 203"/>
                <a:gd name="T75" fmla="*/ 70 h 522"/>
                <a:gd name="T76" fmla="*/ 176 w 203"/>
                <a:gd name="T77" fmla="*/ 63 h 522"/>
                <a:gd name="T78" fmla="*/ 191 w 203"/>
                <a:gd name="T79" fmla="*/ 51 h 522"/>
                <a:gd name="T80" fmla="*/ 191 w 203"/>
                <a:gd name="T81" fmla="*/ 51 h 522"/>
                <a:gd name="T82" fmla="*/ 199 w 203"/>
                <a:gd name="T83" fmla="*/ 43 h 522"/>
                <a:gd name="T84" fmla="*/ 203 w 203"/>
                <a:gd name="T85" fmla="*/ 31 h 522"/>
                <a:gd name="T86" fmla="*/ 203 w 203"/>
                <a:gd name="T87" fmla="*/ 24 h 522"/>
                <a:gd name="T88" fmla="*/ 203 w 203"/>
                <a:gd name="T89" fmla="*/ 16 h 522"/>
                <a:gd name="T90" fmla="*/ 203 w 203"/>
                <a:gd name="T91" fmla="*/ 16 h 522"/>
                <a:gd name="T92" fmla="*/ 199 w 203"/>
                <a:gd name="T93" fmla="*/ 8 h 522"/>
                <a:gd name="T94" fmla="*/ 195 w 203"/>
                <a:gd name="T95" fmla="*/ 0 h 522"/>
                <a:gd name="T96" fmla="*/ 195 w 203"/>
                <a:gd name="T97"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3" h="522">
                  <a:moveTo>
                    <a:pt x="195" y="0"/>
                  </a:moveTo>
                  <a:lnTo>
                    <a:pt x="195" y="0"/>
                  </a:lnTo>
                  <a:lnTo>
                    <a:pt x="188" y="16"/>
                  </a:lnTo>
                  <a:lnTo>
                    <a:pt x="180" y="27"/>
                  </a:lnTo>
                  <a:lnTo>
                    <a:pt x="164" y="43"/>
                  </a:lnTo>
                  <a:lnTo>
                    <a:pt x="164" y="43"/>
                  </a:lnTo>
                  <a:lnTo>
                    <a:pt x="129" y="63"/>
                  </a:lnTo>
                  <a:lnTo>
                    <a:pt x="110" y="70"/>
                  </a:lnTo>
                  <a:lnTo>
                    <a:pt x="110" y="70"/>
                  </a:lnTo>
                  <a:lnTo>
                    <a:pt x="98" y="74"/>
                  </a:lnTo>
                  <a:lnTo>
                    <a:pt x="90" y="82"/>
                  </a:lnTo>
                  <a:lnTo>
                    <a:pt x="82" y="94"/>
                  </a:lnTo>
                  <a:lnTo>
                    <a:pt x="78" y="105"/>
                  </a:lnTo>
                  <a:lnTo>
                    <a:pt x="78" y="105"/>
                  </a:lnTo>
                  <a:lnTo>
                    <a:pt x="63" y="199"/>
                  </a:lnTo>
                  <a:lnTo>
                    <a:pt x="43" y="300"/>
                  </a:lnTo>
                  <a:lnTo>
                    <a:pt x="43" y="300"/>
                  </a:lnTo>
                  <a:lnTo>
                    <a:pt x="8" y="444"/>
                  </a:lnTo>
                  <a:lnTo>
                    <a:pt x="0" y="495"/>
                  </a:lnTo>
                  <a:lnTo>
                    <a:pt x="4" y="511"/>
                  </a:lnTo>
                  <a:lnTo>
                    <a:pt x="8" y="518"/>
                  </a:lnTo>
                  <a:lnTo>
                    <a:pt x="8" y="518"/>
                  </a:lnTo>
                  <a:lnTo>
                    <a:pt x="20" y="522"/>
                  </a:lnTo>
                  <a:lnTo>
                    <a:pt x="24" y="522"/>
                  </a:lnTo>
                  <a:lnTo>
                    <a:pt x="32" y="515"/>
                  </a:lnTo>
                  <a:lnTo>
                    <a:pt x="36" y="499"/>
                  </a:lnTo>
                  <a:lnTo>
                    <a:pt x="36" y="499"/>
                  </a:lnTo>
                  <a:lnTo>
                    <a:pt x="71" y="324"/>
                  </a:lnTo>
                  <a:lnTo>
                    <a:pt x="90" y="211"/>
                  </a:lnTo>
                  <a:lnTo>
                    <a:pt x="102" y="156"/>
                  </a:lnTo>
                  <a:lnTo>
                    <a:pt x="102" y="156"/>
                  </a:lnTo>
                  <a:lnTo>
                    <a:pt x="102" y="137"/>
                  </a:lnTo>
                  <a:lnTo>
                    <a:pt x="106" y="117"/>
                  </a:lnTo>
                  <a:lnTo>
                    <a:pt x="113" y="98"/>
                  </a:lnTo>
                  <a:lnTo>
                    <a:pt x="121" y="90"/>
                  </a:lnTo>
                  <a:lnTo>
                    <a:pt x="129" y="86"/>
                  </a:lnTo>
                  <a:lnTo>
                    <a:pt x="129" y="86"/>
                  </a:lnTo>
                  <a:lnTo>
                    <a:pt x="160" y="70"/>
                  </a:lnTo>
                  <a:lnTo>
                    <a:pt x="176" y="63"/>
                  </a:lnTo>
                  <a:lnTo>
                    <a:pt x="191" y="51"/>
                  </a:lnTo>
                  <a:lnTo>
                    <a:pt x="191" y="51"/>
                  </a:lnTo>
                  <a:lnTo>
                    <a:pt x="199" y="43"/>
                  </a:lnTo>
                  <a:lnTo>
                    <a:pt x="203" y="31"/>
                  </a:lnTo>
                  <a:lnTo>
                    <a:pt x="203" y="24"/>
                  </a:lnTo>
                  <a:lnTo>
                    <a:pt x="203" y="16"/>
                  </a:lnTo>
                  <a:lnTo>
                    <a:pt x="203" y="16"/>
                  </a:lnTo>
                  <a:lnTo>
                    <a:pt x="199" y="8"/>
                  </a:lnTo>
                  <a:lnTo>
                    <a:pt x="195" y="0"/>
                  </a:lnTo>
                  <a:lnTo>
                    <a:pt x="19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p:cNvSpPr>
              <a:spLocks/>
            </p:cNvSpPr>
            <p:nvPr/>
          </p:nvSpPr>
          <p:spPr bwMode="auto">
            <a:xfrm>
              <a:off x="2375" y="2104"/>
              <a:ext cx="59" cy="514"/>
            </a:xfrm>
            <a:custGeom>
              <a:avLst/>
              <a:gdLst>
                <a:gd name="T0" fmla="*/ 27 w 59"/>
                <a:gd name="T1" fmla="*/ 514 h 514"/>
                <a:gd name="T2" fmla="*/ 27 w 59"/>
                <a:gd name="T3" fmla="*/ 514 h 514"/>
                <a:gd name="T4" fmla="*/ 39 w 59"/>
                <a:gd name="T5" fmla="*/ 398 h 514"/>
                <a:gd name="T6" fmla="*/ 55 w 59"/>
                <a:gd name="T7" fmla="*/ 242 h 514"/>
                <a:gd name="T8" fmla="*/ 55 w 59"/>
                <a:gd name="T9" fmla="*/ 242 h 514"/>
                <a:gd name="T10" fmla="*/ 59 w 59"/>
                <a:gd name="T11" fmla="*/ 168 h 514"/>
                <a:gd name="T12" fmla="*/ 59 w 59"/>
                <a:gd name="T13" fmla="*/ 98 h 514"/>
                <a:gd name="T14" fmla="*/ 51 w 59"/>
                <a:gd name="T15" fmla="*/ 43 h 514"/>
                <a:gd name="T16" fmla="*/ 47 w 59"/>
                <a:gd name="T17" fmla="*/ 16 h 514"/>
                <a:gd name="T18" fmla="*/ 47 w 59"/>
                <a:gd name="T19" fmla="*/ 16 h 514"/>
                <a:gd name="T20" fmla="*/ 35 w 59"/>
                <a:gd name="T21" fmla="*/ 0 h 514"/>
                <a:gd name="T22" fmla="*/ 35 w 59"/>
                <a:gd name="T23" fmla="*/ 0 h 514"/>
                <a:gd name="T24" fmla="*/ 39 w 59"/>
                <a:gd name="T25" fmla="*/ 31 h 514"/>
                <a:gd name="T26" fmla="*/ 47 w 59"/>
                <a:gd name="T27" fmla="*/ 90 h 514"/>
                <a:gd name="T28" fmla="*/ 47 w 59"/>
                <a:gd name="T29" fmla="*/ 90 h 514"/>
                <a:gd name="T30" fmla="*/ 55 w 59"/>
                <a:gd name="T31" fmla="*/ 133 h 514"/>
                <a:gd name="T32" fmla="*/ 55 w 59"/>
                <a:gd name="T33" fmla="*/ 140 h 514"/>
                <a:gd name="T34" fmla="*/ 51 w 59"/>
                <a:gd name="T35" fmla="*/ 144 h 514"/>
                <a:gd name="T36" fmla="*/ 51 w 59"/>
                <a:gd name="T37" fmla="*/ 144 h 514"/>
                <a:gd name="T38" fmla="*/ 43 w 59"/>
                <a:gd name="T39" fmla="*/ 144 h 514"/>
                <a:gd name="T40" fmla="*/ 39 w 59"/>
                <a:gd name="T41" fmla="*/ 148 h 514"/>
                <a:gd name="T42" fmla="*/ 35 w 59"/>
                <a:gd name="T43" fmla="*/ 152 h 514"/>
                <a:gd name="T44" fmla="*/ 35 w 59"/>
                <a:gd name="T45" fmla="*/ 168 h 514"/>
                <a:gd name="T46" fmla="*/ 35 w 59"/>
                <a:gd name="T47" fmla="*/ 168 h 514"/>
                <a:gd name="T48" fmla="*/ 35 w 59"/>
                <a:gd name="T49" fmla="*/ 199 h 514"/>
                <a:gd name="T50" fmla="*/ 35 w 59"/>
                <a:gd name="T51" fmla="*/ 253 h 514"/>
                <a:gd name="T52" fmla="*/ 31 w 59"/>
                <a:gd name="T53" fmla="*/ 308 h 514"/>
                <a:gd name="T54" fmla="*/ 24 w 59"/>
                <a:gd name="T55" fmla="*/ 347 h 514"/>
                <a:gd name="T56" fmla="*/ 24 w 59"/>
                <a:gd name="T57" fmla="*/ 347 h 514"/>
                <a:gd name="T58" fmla="*/ 16 w 59"/>
                <a:gd name="T59" fmla="*/ 363 h 514"/>
                <a:gd name="T60" fmla="*/ 8 w 59"/>
                <a:gd name="T61" fmla="*/ 370 h 514"/>
                <a:gd name="T62" fmla="*/ 4 w 59"/>
                <a:gd name="T63" fmla="*/ 378 h 514"/>
                <a:gd name="T64" fmla="*/ 0 w 59"/>
                <a:gd name="T65" fmla="*/ 394 h 514"/>
                <a:gd name="T66" fmla="*/ 0 w 59"/>
                <a:gd name="T67" fmla="*/ 394 h 514"/>
                <a:gd name="T68" fmla="*/ 4 w 59"/>
                <a:gd name="T69" fmla="*/ 429 h 514"/>
                <a:gd name="T70" fmla="*/ 8 w 59"/>
                <a:gd name="T71" fmla="*/ 456 h 514"/>
                <a:gd name="T72" fmla="*/ 16 w 59"/>
                <a:gd name="T73" fmla="*/ 487 h 514"/>
                <a:gd name="T74" fmla="*/ 24 w 59"/>
                <a:gd name="T75" fmla="*/ 514 h 514"/>
                <a:gd name="T76" fmla="*/ 24 w 59"/>
                <a:gd name="T77" fmla="*/ 514 h 514"/>
                <a:gd name="T78" fmla="*/ 27 w 59"/>
                <a:gd name="T79" fmla="*/ 514 h 514"/>
                <a:gd name="T80" fmla="*/ 27 w 59"/>
                <a:gd name="T81"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9" h="514">
                  <a:moveTo>
                    <a:pt x="27" y="514"/>
                  </a:moveTo>
                  <a:lnTo>
                    <a:pt x="27" y="514"/>
                  </a:lnTo>
                  <a:lnTo>
                    <a:pt x="39" y="398"/>
                  </a:lnTo>
                  <a:lnTo>
                    <a:pt x="55" y="242"/>
                  </a:lnTo>
                  <a:lnTo>
                    <a:pt x="55" y="242"/>
                  </a:lnTo>
                  <a:lnTo>
                    <a:pt x="59" y="168"/>
                  </a:lnTo>
                  <a:lnTo>
                    <a:pt x="59" y="98"/>
                  </a:lnTo>
                  <a:lnTo>
                    <a:pt x="51" y="43"/>
                  </a:lnTo>
                  <a:lnTo>
                    <a:pt x="47" y="16"/>
                  </a:lnTo>
                  <a:lnTo>
                    <a:pt x="47" y="16"/>
                  </a:lnTo>
                  <a:lnTo>
                    <a:pt x="35" y="0"/>
                  </a:lnTo>
                  <a:lnTo>
                    <a:pt x="35" y="0"/>
                  </a:lnTo>
                  <a:lnTo>
                    <a:pt x="39" y="31"/>
                  </a:lnTo>
                  <a:lnTo>
                    <a:pt x="47" y="90"/>
                  </a:lnTo>
                  <a:lnTo>
                    <a:pt x="47" y="90"/>
                  </a:lnTo>
                  <a:lnTo>
                    <a:pt x="55" y="133"/>
                  </a:lnTo>
                  <a:lnTo>
                    <a:pt x="55" y="140"/>
                  </a:lnTo>
                  <a:lnTo>
                    <a:pt x="51" y="144"/>
                  </a:lnTo>
                  <a:lnTo>
                    <a:pt x="51" y="144"/>
                  </a:lnTo>
                  <a:lnTo>
                    <a:pt x="43" y="144"/>
                  </a:lnTo>
                  <a:lnTo>
                    <a:pt x="39" y="148"/>
                  </a:lnTo>
                  <a:lnTo>
                    <a:pt x="35" y="152"/>
                  </a:lnTo>
                  <a:lnTo>
                    <a:pt x="35" y="168"/>
                  </a:lnTo>
                  <a:lnTo>
                    <a:pt x="35" y="168"/>
                  </a:lnTo>
                  <a:lnTo>
                    <a:pt x="35" y="199"/>
                  </a:lnTo>
                  <a:lnTo>
                    <a:pt x="35" y="253"/>
                  </a:lnTo>
                  <a:lnTo>
                    <a:pt x="31" y="308"/>
                  </a:lnTo>
                  <a:lnTo>
                    <a:pt x="24" y="347"/>
                  </a:lnTo>
                  <a:lnTo>
                    <a:pt x="24" y="347"/>
                  </a:lnTo>
                  <a:lnTo>
                    <a:pt x="16" y="363"/>
                  </a:lnTo>
                  <a:lnTo>
                    <a:pt x="8" y="370"/>
                  </a:lnTo>
                  <a:lnTo>
                    <a:pt x="4" y="378"/>
                  </a:lnTo>
                  <a:lnTo>
                    <a:pt x="0" y="394"/>
                  </a:lnTo>
                  <a:lnTo>
                    <a:pt x="0" y="394"/>
                  </a:lnTo>
                  <a:lnTo>
                    <a:pt x="4" y="429"/>
                  </a:lnTo>
                  <a:lnTo>
                    <a:pt x="8" y="456"/>
                  </a:lnTo>
                  <a:lnTo>
                    <a:pt x="16" y="487"/>
                  </a:lnTo>
                  <a:lnTo>
                    <a:pt x="24" y="514"/>
                  </a:lnTo>
                  <a:lnTo>
                    <a:pt x="24" y="514"/>
                  </a:lnTo>
                  <a:lnTo>
                    <a:pt x="27" y="514"/>
                  </a:lnTo>
                  <a:lnTo>
                    <a:pt x="27" y="514"/>
                  </a:lnTo>
                  <a:close/>
                </a:path>
              </a:pathLst>
            </a:custGeom>
            <a:solidFill>
              <a:srgbClr val="D7D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p:cNvSpPr>
              <a:spLocks/>
            </p:cNvSpPr>
            <p:nvPr/>
          </p:nvSpPr>
          <p:spPr bwMode="auto">
            <a:xfrm>
              <a:off x="2582" y="2182"/>
              <a:ext cx="105" cy="129"/>
            </a:xfrm>
            <a:custGeom>
              <a:avLst/>
              <a:gdLst>
                <a:gd name="T0" fmla="*/ 15 w 105"/>
                <a:gd name="T1" fmla="*/ 4 h 129"/>
                <a:gd name="T2" fmla="*/ 15 w 105"/>
                <a:gd name="T3" fmla="*/ 4 h 129"/>
                <a:gd name="T4" fmla="*/ 11 w 105"/>
                <a:gd name="T5" fmla="*/ 20 h 129"/>
                <a:gd name="T6" fmla="*/ 4 w 105"/>
                <a:gd name="T7" fmla="*/ 59 h 129"/>
                <a:gd name="T8" fmla="*/ 0 w 105"/>
                <a:gd name="T9" fmla="*/ 78 h 129"/>
                <a:gd name="T10" fmla="*/ 0 w 105"/>
                <a:gd name="T11" fmla="*/ 94 h 129"/>
                <a:gd name="T12" fmla="*/ 8 w 105"/>
                <a:gd name="T13" fmla="*/ 109 h 129"/>
                <a:gd name="T14" fmla="*/ 11 w 105"/>
                <a:gd name="T15" fmla="*/ 113 h 129"/>
                <a:gd name="T16" fmla="*/ 15 w 105"/>
                <a:gd name="T17" fmla="*/ 117 h 129"/>
                <a:gd name="T18" fmla="*/ 15 w 105"/>
                <a:gd name="T19" fmla="*/ 117 h 129"/>
                <a:gd name="T20" fmla="*/ 39 w 105"/>
                <a:gd name="T21" fmla="*/ 125 h 129"/>
                <a:gd name="T22" fmla="*/ 58 w 105"/>
                <a:gd name="T23" fmla="*/ 129 h 129"/>
                <a:gd name="T24" fmla="*/ 74 w 105"/>
                <a:gd name="T25" fmla="*/ 125 h 129"/>
                <a:gd name="T26" fmla="*/ 89 w 105"/>
                <a:gd name="T27" fmla="*/ 121 h 129"/>
                <a:gd name="T28" fmla="*/ 89 w 105"/>
                <a:gd name="T29" fmla="*/ 121 h 129"/>
                <a:gd name="T30" fmla="*/ 97 w 105"/>
                <a:gd name="T31" fmla="*/ 109 h 129"/>
                <a:gd name="T32" fmla="*/ 101 w 105"/>
                <a:gd name="T33" fmla="*/ 94 h 129"/>
                <a:gd name="T34" fmla="*/ 105 w 105"/>
                <a:gd name="T35" fmla="*/ 55 h 129"/>
                <a:gd name="T36" fmla="*/ 105 w 105"/>
                <a:gd name="T37" fmla="*/ 55 h 129"/>
                <a:gd name="T38" fmla="*/ 105 w 105"/>
                <a:gd name="T39" fmla="*/ 31 h 129"/>
                <a:gd name="T40" fmla="*/ 105 w 105"/>
                <a:gd name="T41" fmla="*/ 16 h 129"/>
                <a:gd name="T42" fmla="*/ 97 w 105"/>
                <a:gd name="T43" fmla="*/ 4 h 129"/>
                <a:gd name="T44" fmla="*/ 82 w 105"/>
                <a:gd name="T45" fmla="*/ 0 h 129"/>
                <a:gd name="T46" fmla="*/ 82 w 105"/>
                <a:gd name="T47" fmla="*/ 0 h 129"/>
                <a:gd name="T48" fmla="*/ 43 w 105"/>
                <a:gd name="T49" fmla="*/ 4 h 129"/>
                <a:gd name="T50" fmla="*/ 15 w 105"/>
                <a:gd name="T51" fmla="*/ 4 h 129"/>
                <a:gd name="T52" fmla="*/ 15 w 105"/>
                <a:gd name="T5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29">
                  <a:moveTo>
                    <a:pt x="15" y="4"/>
                  </a:moveTo>
                  <a:lnTo>
                    <a:pt x="15" y="4"/>
                  </a:lnTo>
                  <a:lnTo>
                    <a:pt x="11" y="20"/>
                  </a:lnTo>
                  <a:lnTo>
                    <a:pt x="4" y="59"/>
                  </a:lnTo>
                  <a:lnTo>
                    <a:pt x="0" y="78"/>
                  </a:lnTo>
                  <a:lnTo>
                    <a:pt x="0" y="94"/>
                  </a:lnTo>
                  <a:lnTo>
                    <a:pt x="8" y="109"/>
                  </a:lnTo>
                  <a:lnTo>
                    <a:pt x="11" y="113"/>
                  </a:lnTo>
                  <a:lnTo>
                    <a:pt x="15" y="117"/>
                  </a:lnTo>
                  <a:lnTo>
                    <a:pt x="15" y="117"/>
                  </a:lnTo>
                  <a:lnTo>
                    <a:pt x="39" y="125"/>
                  </a:lnTo>
                  <a:lnTo>
                    <a:pt x="58" y="129"/>
                  </a:lnTo>
                  <a:lnTo>
                    <a:pt x="74" y="125"/>
                  </a:lnTo>
                  <a:lnTo>
                    <a:pt x="89" y="121"/>
                  </a:lnTo>
                  <a:lnTo>
                    <a:pt x="89" y="121"/>
                  </a:lnTo>
                  <a:lnTo>
                    <a:pt x="97" y="109"/>
                  </a:lnTo>
                  <a:lnTo>
                    <a:pt x="101" y="94"/>
                  </a:lnTo>
                  <a:lnTo>
                    <a:pt x="105" y="55"/>
                  </a:lnTo>
                  <a:lnTo>
                    <a:pt x="105" y="55"/>
                  </a:lnTo>
                  <a:lnTo>
                    <a:pt x="105" y="31"/>
                  </a:lnTo>
                  <a:lnTo>
                    <a:pt x="105" y="16"/>
                  </a:lnTo>
                  <a:lnTo>
                    <a:pt x="97" y="4"/>
                  </a:lnTo>
                  <a:lnTo>
                    <a:pt x="82" y="0"/>
                  </a:lnTo>
                  <a:lnTo>
                    <a:pt x="82" y="0"/>
                  </a:lnTo>
                  <a:lnTo>
                    <a:pt x="43" y="4"/>
                  </a:lnTo>
                  <a:lnTo>
                    <a:pt x="15" y="4"/>
                  </a:lnTo>
                  <a:lnTo>
                    <a:pt x="1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p:cNvSpPr>
              <a:spLocks/>
            </p:cNvSpPr>
            <p:nvPr/>
          </p:nvSpPr>
          <p:spPr bwMode="auto">
            <a:xfrm>
              <a:off x="2558" y="1921"/>
              <a:ext cx="35" cy="23"/>
            </a:xfrm>
            <a:custGeom>
              <a:avLst/>
              <a:gdLst>
                <a:gd name="T0" fmla="*/ 0 w 35"/>
                <a:gd name="T1" fmla="*/ 19 h 23"/>
                <a:gd name="T2" fmla="*/ 0 w 35"/>
                <a:gd name="T3" fmla="*/ 19 h 23"/>
                <a:gd name="T4" fmla="*/ 8 w 35"/>
                <a:gd name="T5" fmla="*/ 23 h 23"/>
                <a:gd name="T6" fmla="*/ 20 w 35"/>
                <a:gd name="T7" fmla="*/ 23 h 23"/>
                <a:gd name="T8" fmla="*/ 20 w 35"/>
                <a:gd name="T9" fmla="*/ 23 h 23"/>
                <a:gd name="T10" fmla="*/ 32 w 35"/>
                <a:gd name="T11" fmla="*/ 19 h 23"/>
                <a:gd name="T12" fmla="*/ 35 w 35"/>
                <a:gd name="T13" fmla="*/ 12 h 23"/>
                <a:gd name="T14" fmla="*/ 35 w 35"/>
                <a:gd name="T15" fmla="*/ 12 h 23"/>
                <a:gd name="T16" fmla="*/ 32 w 35"/>
                <a:gd name="T17" fmla="*/ 4 h 23"/>
                <a:gd name="T18" fmla="*/ 28 w 35"/>
                <a:gd name="T19" fmla="*/ 0 h 23"/>
                <a:gd name="T20" fmla="*/ 28 w 35"/>
                <a:gd name="T21" fmla="*/ 0 h 23"/>
                <a:gd name="T22" fmla="*/ 16 w 35"/>
                <a:gd name="T23" fmla="*/ 0 h 23"/>
                <a:gd name="T24" fmla="*/ 4 w 35"/>
                <a:gd name="T25" fmla="*/ 0 h 23"/>
                <a:gd name="T26" fmla="*/ 0 w 35"/>
                <a:gd name="T27" fmla="*/ 8 h 23"/>
                <a:gd name="T28" fmla="*/ 0 w 35"/>
                <a:gd name="T29" fmla="*/ 12 h 23"/>
                <a:gd name="T30" fmla="*/ 0 w 35"/>
                <a:gd name="T31" fmla="*/ 19 h 23"/>
                <a:gd name="T32" fmla="*/ 0 w 35"/>
                <a:gd name="T3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23">
                  <a:moveTo>
                    <a:pt x="0" y="19"/>
                  </a:moveTo>
                  <a:lnTo>
                    <a:pt x="0" y="19"/>
                  </a:lnTo>
                  <a:lnTo>
                    <a:pt x="8" y="23"/>
                  </a:lnTo>
                  <a:lnTo>
                    <a:pt x="20" y="23"/>
                  </a:lnTo>
                  <a:lnTo>
                    <a:pt x="20" y="23"/>
                  </a:lnTo>
                  <a:lnTo>
                    <a:pt x="32" y="19"/>
                  </a:lnTo>
                  <a:lnTo>
                    <a:pt x="35" y="12"/>
                  </a:lnTo>
                  <a:lnTo>
                    <a:pt x="35" y="12"/>
                  </a:lnTo>
                  <a:lnTo>
                    <a:pt x="32" y="4"/>
                  </a:lnTo>
                  <a:lnTo>
                    <a:pt x="28" y="0"/>
                  </a:lnTo>
                  <a:lnTo>
                    <a:pt x="28" y="0"/>
                  </a:lnTo>
                  <a:lnTo>
                    <a:pt x="16" y="0"/>
                  </a:lnTo>
                  <a:lnTo>
                    <a:pt x="4" y="0"/>
                  </a:lnTo>
                  <a:lnTo>
                    <a:pt x="0" y="8"/>
                  </a:lnTo>
                  <a:lnTo>
                    <a:pt x="0" y="12"/>
                  </a:lnTo>
                  <a:lnTo>
                    <a:pt x="0" y="19"/>
                  </a:lnTo>
                  <a:lnTo>
                    <a:pt x="0" y="19"/>
                  </a:lnTo>
                  <a:close/>
                </a:path>
              </a:pathLst>
            </a:custGeom>
            <a:solidFill>
              <a:srgbClr val="F0B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p:cNvSpPr>
              <a:spLocks/>
            </p:cNvSpPr>
            <p:nvPr/>
          </p:nvSpPr>
          <p:spPr bwMode="auto">
            <a:xfrm>
              <a:off x="2539" y="1929"/>
              <a:ext cx="82" cy="27"/>
            </a:xfrm>
            <a:custGeom>
              <a:avLst/>
              <a:gdLst>
                <a:gd name="T0" fmla="*/ 0 w 82"/>
                <a:gd name="T1" fmla="*/ 11 h 27"/>
                <a:gd name="T2" fmla="*/ 0 w 82"/>
                <a:gd name="T3" fmla="*/ 11 h 27"/>
                <a:gd name="T4" fmla="*/ 4 w 82"/>
                <a:gd name="T5" fmla="*/ 11 h 27"/>
                <a:gd name="T6" fmla="*/ 8 w 82"/>
                <a:gd name="T7" fmla="*/ 11 h 27"/>
                <a:gd name="T8" fmla="*/ 8 w 82"/>
                <a:gd name="T9" fmla="*/ 11 h 27"/>
                <a:gd name="T10" fmla="*/ 12 w 82"/>
                <a:gd name="T11" fmla="*/ 15 h 27"/>
                <a:gd name="T12" fmla="*/ 23 w 82"/>
                <a:gd name="T13" fmla="*/ 23 h 27"/>
                <a:gd name="T14" fmla="*/ 35 w 82"/>
                <a:gd name="T15" fmla="*/ 23 h 27"/>
                <a:gd name="T16" fmla="*/ 51 w 82"/>
                <a:gd name="T17" fmla="*/ 19 h 27"/>
                <a:gd name="T18" fmla="*/ 51 w 82"/>
                <a:gd name="T19" fmla="*/ 19 h 27"/>
                <a:gd name="T20" fmla="*/ 62 w 82"/>
                <a:gd name="T21" fmla="*/ 15 h 27"/>
                <a:gd name="T22" fmla="*/ 70 w 82"/>
                <a:gd name="T23" fmla="*/ 8 h 27"/>
                <a:gd name="T24" fmla="*/ 74 w 82"/>
                <a:gd name="T25" fmla="*/ 0 h 27"/>
                <a:gd name="T26" fmla="*/ 74 w 82"/>
                <a:gd name="T27" fmla="*/ 0 h 27"/>
                <a:gd name="T28" fmla="*/ 82 w 82"/>
                <a:gd name="T29" fmla="*/ 0 h 27"/>
                <a:gd name="T30" fmla="*/ 82 w 82"/>
                <a:gd name="T31" fmla="*/ 0 h 27"/>
                <a:gd name="T32" fmla="*/ 82 w 82"/>
                <a:gd name="T33" fmla="*/ 0 h 27"/>
                <a:gd name="T34" fmla="*/ 74 w 82"/>
                <a:gd name="T35" fmla="*/ 4 h 27"/>
                <a:gd name="T36" fmla="*/ 74 w 82"/>
                <a:gd name="T37" fmla="*/ 4 h 27"/>
                <a:gd name="T38" fmla="*/ 66 w 82"/>
                <a:gd name="T39" fmla="*/ 11 h 27"/>
                <a:gd name="T40" fmla="*/ 58 w 82"/>
                <a:gd name="T41" fmla="*/ 19 h 27"/>
                <a:gd name="T42" fmla="*/ 58 w 82"/>
                <a:gd name="T43" fmla="*/ 19 h 27"/>
                <a:gd name="T44" fmla="*/ 43 w 82"/>
                <a:gd name="T45" fmla="*/ 27 h 27"/>
                <a:gd name="T46" fmla="*/ 31 w 82"/>
                <a:gd name="T47" fmla="*/ 27 h 27"/>
                <a:gd name="T48" fmla="*/ 19 w 82"/>
                <a:gd name="T49" fmla="*/ 23 h 27"/>
                <a:gd name="T50" fmla="*/ 8 w 82"/>
                <a:gd name="T51" fmla="*/ 15 h 27"/>
                <a:gd name="T52" fmla="*/ 8 w 82"/>
                <a:gd name="T53" fmla="*/ 15 h 27"/>
                <a:gd name="T54" fmla="*/ 0 w 82"/>
                <a:gd name="T55" fmla="*/ 11 h 27"/>
                <a:gd name="T56" fmla="*/ 0 w 82"/>
                <a:gd name="T57"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2" h="27">
                  <a:moveTo>
                    <a:pt x="0" y="11"/>
                  </a:moveTo>
                  <a:lnTo>
                    <a:pt x="0" y="11"/>
                  </a:lnTo>
                  <a:lnTo>
                    <a:pt x="4" y="11"/>
                  </a:lnTo>
                  <a:lnTo>
                    <a:pt x="8" y="11"/>
                  </a:lnTo>
                  <a:lnTo>
                    <a:pt x="8" y="11"/>
                  </a:lnTo>
                  <a:lnTo>
                    <a:pt x="12" y="15"/>
                  </a:lnTo>
                  <a:lnTo>
                    <a:pt x="23" y="23"/>
                  </a:lnTo>
                  <a:lnTo>
                    <a:pt x="35" y="23"/>
                  </a:lnTo>
                  <a:lnTo>
                    <a:pt x="51" y="19"/>
                  </a:lnTo>
                  <a:lnTo>
                    <a:pt x="51" y="19"/>
                  </a:lnTo>
                  <a:lnTo>
                    <a:pt x="62" y="15"/>
                  </a:lnTo>
                  <a:lnTo>
                    <a:pt x="70" y="8"/>
                  </a:lnTo>
                  <a:lnTo>
                    <a:pt x="74" y="0"/>
                  </a:lnTo>
                  <a:lnTo>
                    <a:pt x="74" y="0"/>
                  </a:lnTo>
                  <a:lnTo>
                    <a:pt x="82" y="0"/>
                  </a:lnTo>
                  <a:lnTo>
                    <a:pt x="82" y="0"/>
                  </a:lnTo>
                  <a:lnTo>
                    <a:pt x="82" y="0"/>
                  </a:lnTo>
                  <a:lnTo>
                    <a:pt x="74" y="4"/>
                  </a:lnTo>
                  <a:lnTo>
                    <a:pt x="74" y="4"/>
                  </a:lnTo>
                  <a:lnTo>
                    <a:pt x="66" y="11"/>
                  </a:lnTo>
                  <a:lnTo>
                    <a:pt x="58" y="19"/>
                  </a:lnTo>
                  <a:lnTo>
                    <a:pt x="58" y="19"/>
                  </a:lnTo>
                  <a:lnTo>
                    <a:pt x="43" y="27"/>
                  </a:lnTo>
                  <a:lnTo>
                    <a:pt x="31" y="27"/>
                  </a:lnTo>
                  <a:lnTo>
                    <a:pt x="19" y="23"/>
                  </a:lnTo>
                  <a:lnTo>
                    <a:pt x="8" y="15"/>
                  </a:lnTo>
                  <a:lnTo>
                    <a:pt x="8" y="15"/>
                  </a:lnTo>
                  <a:lnTo>
                    <a:pt x="0" y="11"/>
                  </a:lnTo>
                  <a:lnTo>
                    <a:pt x="0" y="11"/>
                  </a:lnTo>
                  <a:close/>
                </a:path>
              </a:pathLst>
            </a:custGeom>
            <a:solidFill>
              <a:srgbClr val="B75C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p:cNvSpPr>
              <a:spLocks/>
            </p:cNvSpPr>
            <p:nvPr/>
          </p:nvSpPr>
          <p:spPr bwMode="auto">
            <a:xfrm>
              <a:off x="2738" y="2689"/>
              <a:ext cx="117" cy="163"/>
            </a:xfrm>
            <a:custGeom>
              <a:avLst/>
              <a:gdLst>
                <a:gd name="T0" fmla="*/ 23 w 117"/>
                <a:gd name="T1" fmla="*/ 0 h 163"/>
                <a:gd name="T2" fmla="*/ 70 w 117"/>
                <a:gd name="T3" fmla="*/ 0 h 163"/>
                <a:gd name="T4" fmla="*/ 89 w 117"/>
                <a:gd name="T5" fmla="*/ 4 h 163"/>
                <a:gd name="T6" fmla="*/ 113 w 117"/>
                <a:gd name="T7" fmla="*/ 15 h 163"/>
                <a:gd name="T8" fmla="*/ 117 w 117"/>
                <a:gd name="T9" fmla="*/ 54 h 163"/>
                <a:gd name="T10" fmla="*/ 113 w 117"/>
                <a:gd name="T11" fmla="*/ 105 h 163"/>
                <a:gd name="T12" fmla="*/ 113 w 117"/>
                <a:gd name="T13" fmla="*/ 128 h 163"/>
                <a:gd name="T14" fmla="*/ 109 w 117"/>
                <a:gd name="T15" fmla="*/ 136 h 163"/>
                <a:gd name="T16" fmla="*/ 105 w 117"/>
                <a:gd name="T17" fmla="*/ 128 h 163"/>
                <a:gd name="T18" fmla="*/ 101 w 117"/>
                <a:gd name="T19" fmla="*/ 120 h 163"/>
                <a:gd name="T20" fmla="*/ 93 w 117"/>
                <a:gd name="T21" fmla="*/ 78 h 163"/>
                <a:gd name="T22" fmla="*/ 89 w 117"/>
                <a:gd name="T23" fmla="*/ 78 h 163"/>
                <a:gd name="T24" fmla="*/ 89 w 117"/>
                <a:gd name="T25" fmla="*/ 117 h 163"/>
                <a:gd name="T26" fmla="*/ 85 w 117"/>
                <a:gd name="T27" fmla="*/ 148 h 163"/>
                <a:gd name="T28" fmla="*/ 85 w 117"/>
                <a:gd name="T29" fmla="*/ 152 h 163"/>
                <a:gd name="T30" fmla="*/ 78 w 117"/>
                <a:gd name="T31" fmla="*/ 152 h 163"/>
                <a:gd name="T32" fmla="*/ 74 w 117"/>
                <a:gd name="T33" fmla="*/ 144 h 163"/>
                <a:gd name="T34" fmla="*/ 74 w 117"/>
                <a:gd name="T35" fmla="*/ 85 h 163"/>
                <a:gd name="T36" fmla="*/ 70 w 117"/>
                <a:gd name="T37" fmla="*/ 85 h 163"/>
                <a:gd name="T38" fmla="*/ 58 w 117"/>
                <a:gd name="T39" fmla="*/ 132 h 163"/>
                <a:gd name="T40" fmla="*/ 50 w 117"/>
                <a:gd name="T41" fmla="*/ 159 h 163"/>
                <a:gd name="T42" fmla="*/ 46 w 117"/>
                <a:gd name="T43" fmla="*/ 163 h 163"/>
                <a:gd name="T44" fmla="*/ 39 w 117"/>
                <a:gd name="T45" fmla="*/ 159 h 163"/>
                <a:gd name="T46" fmla="*/ 39 w 117"/>
                <a:gd name="T47" fmla="*/ 144 h 163"/>
                <a:gd name="T48" fmla="*/ 50 w 117"/>
                <a:gd name="T49" fmla="*/ 81 h 163"/>
                <a:gd name="T50" fmla="*/ 46 w 117"/>
                <a:gd name="T51" fmla="*/ 78 h 163"/>
                <a:gd name="T52" fmla="*/ 39 w 117"/>
                <a:gd name="T53" fmla="*/ 97 h 163"/>
                <a:gd name="T54" fmla="*/ 19 w 117"/>
                <a:gd name="T55" fmla="*/ 144 h 163"/>
                <a:gd name="T56" fmla="*/ 15 w 117"/>
                <a:gd name="T57" fmla="*/ 148 h 163"/>
                <a:gd name="T58" fmla="*/ 11 w 117"/>
                <a:gd name="T59" fmla="*/ 140 h 163"/>
                <a:gd name="T60" fmla="*/ 19 w 117"/>
                <a:gd name="T61" fmla="*/ 93 h 163"/>
                <a:gd name="T62" fmla="*/ 23 w 117"/>
                <a:gd name="T63" fmla="*/ 70 h 163"/>
                <a:gd name="T64" fmla="*/ 23 w 117"/>
                <a:gd name="T65" fmla="*/ 66 h 163"/>
                <a:gd name="T66" fmla="*/ 19 w 117"/>
                <a:gd name="T67" fmla="*/ 74 h 163"/>
                <a:gd name="T68" fmla="*/ 15 w 117"/>
                <a:gd name="T69" fmla="*/ 85 h 163"/>
                <a:gd name="T70" fmla="*/ 11 w 117"/>
                <a:gd name="T71" fmla="*/ 109 h 163"/>
                <a:gd name="T72" fmla="*/ 8 w 117"/>
                <a:gd name="T73" fmla="*/ 109 h 163"/>
                <a:gd name="T74" fmla="*/ 0 w 117"/>
                <a:gd name="T75" fmla="*/ 85 h 163"/>
                <a:gd name="T76" fmla="*/ 0 w 117"/>
                <a:gd name="T77" fmla="*/ 50 h 163"/>
                <a:gd name="T78" fmla="*/ 4 w 117"/>
                <a:gd name="T79" fmla="*/ 35 h 163"/>
                <a:gd name="T80" fmla="*/ 23 w 117"/>
                <a:gd name="T8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7" h="163">
                  <a:moveTo>
                    <a:pt x="23" y="0"/>
                  </a:moveTo>
                  <a:lnTo>
                    <a:pt x="23" y="0"/>
                  </a:lnTo>
                  <a:lnTo>
                    <a:pt x="46" y="0"/>
                  </a:lnTo>
                  <a:lnTo>
                    <a:pt x="70" y="0"/>
                  </a:lnTo>
                  <a:lnTo>
                    <a:pt x="89" y="4"/>
                  </a:lnTo>
                  <a:lnTo>
                    <a:pt x="89" y="4"/>
                  </a:lnTo>
                  <a:lnTo>
                    <a:pt x="113" y="11"/>
                  </a:lnTo>
                  <a:lnTo>
                    <a:pt x="113" y="15"/>
                  </a:lnTo>
                  <a:lnTo>
                    <a:pt x="113" y="15"/>
                  </a:lnTo>
                  <a:lnTo>
                    <a:pt x="117" y="54"/>
                  </a:lnTo>
                  <a:lnTo>
                    <a:pt x="117" y="81"/>
                  </a:lnTo>
                  <a:lnTo>
                    <a:pt x="113" y="105"/>
                  </a:lnTo>
                  <a:lnTo>
                    <a:pt x="113" y="105"/>
                  </a:lnTo>
                  <a:lnTo>
                    <a:pt x="113" y="128"/>
                  </a:lnTo>
                  <a:lnTo>
                    <a:pt x="113" y="128"/>
                  </a:lnTo>
                  <a:lnTo>
                    <a:pt x="109" y="136"/>
                  </a:lnTo>
                  <a:lnTo>
                    <a:pt x="105" y="136"/>
                  </a:lnTo>
                  <a:lnTo>
                    <a:pt x="105" y="128"/>
                  </a:lnTo>
                  <a:lnTo>
                    <a:pt x="101" y="120"/>
                  </a:lnTo>
                  <a:lnTo>
                    <a:pt x="101" y="120"/>
                  </a:lnTo>
                  <a:lnTo>
                    <a:pt x="97" y="93"/>
                  </a:lnTo>
                  <a:lnTo>
                    <a:pt x="93" y="78"/>
                  </a:lnTo>
                  <a:lnTo>
                    <a:pt x="93" y="74"/>
                  </a:lnTo>
                  <a:lnTo>
                    <a:pt x="89" y="78"/>
                  </a:lnTo>
                  <a:lnTo>
                    <a:pt x="89" y="78"/>
                  </a:lnTo>
                  <a:lnTo>
                    <a:pt x="89" y="117"/>
                  </a:lnTo>
                  <a:lnTo>
                    <a:pt x="89" y="140"/>
                  </a:lnTo>
                  <a:lnTo>
                    <a:pt x="85" y="148"/>
                  </a:lnTo>
                  <a:lnTo>
                    <a:pt x="85" y="152"/>
                  </a:lnTo>
                  <a:lnTo>
                    <a:pt x="85" y="152"/>
                  </a:lnTo>
                  <a:lnTo>
                    <a:pt x="78" y="152"/>
                  </a:lnTo>
                  <a:lnTo>
                    <a:pt x="78" y="152"/>
                  </a:lnTo>
                  <a:lnTo>
                    <a:pt x="74" y="144"/>
                  </a:lnTo>
                  <a:lnTo>
                    <a:pt x="74" y="144"/>
                  </a:lnTo>
                  <a:lnTo>
                    <a:pt x="74" y="105"/>
                  </a:lnTo>
                  <a:lnTo>
                    <a:pt x="74" y="85"/>
                  </a:lnTo>
                  <a:lnTo>
                    <a:pt x="70" y="81"/>
                  </a:lnTo>
                  <a:lnTo>
                    <a:pt x="70" y="85"/>
                  </a:lnTo>
                  <a:lnTo>
                    <a:pt x="70" y="85"/>
                  </a:lnTo>
                  <a:lnTo>
                    <a:pt x="58" y="132"/>
                  </a:lnTo>
                  <a:lnTo>
                    <a:pt x="54" y="155"/>
                  </a:lnTo>
                  <a:lnTo>
                    <a:pt x="50" y="159"/>
                  </a:lnTo>
                  <a:lnTo>
                    <a:pt x="46" y="163"/>
                  </a:lnTo>
                  <a:lnTo>
                    <a:pt x="46" y="163"/>
                  </a:lnTo>
                  <a:lnTo>
                    <a:pt x="43" y="163"/>
                  </a:lnTo>
                  <a:lnTo>
                    <a:pt x="39" y="159"/>
                  </a:lnTo>
                  <a:lnTo>
                    <a:pt x="39" y="144"/>
                  </a:lnTo>
                  <a:lnTo>
                    <a:pt x="39" y="144"/>
                  </a:lnTo>
                  <a:lnTo>
                    <a:pt x="46" y="101"/>
                  </a:lnTo>
                  <a:lnTo>
                    <a:pt x="50" y="81"/>
                  </a:lnTo>
                  <a:lnTo>
                    <a:pt x="50" y="78"/>
                  </a:lnTo>
                  <a:lnTo>
                    <a:pt x="46" y="78"/>
                  </a:lnTo>
                  <a:lnTo>
                    <a:pt x="46" y="78"/>
                  </a:lnTo>
                  <a:lnTo>
                    <a:pt x="39" y="97"/>
                  </a:lnTo>
                  <a:lnTo>
                    <a:pt x="27" y="120"/>
                  </a:lnTo>
                  <a:lnTo>
                    <a:pt x="19" y="144"/>
                  </a:lnTo>
                  <a:lnTo>
                    <a:pt x="15" y="148"/>
                  </a:lnTo>
                  <a:lnTo>
                    <a:pt x="15" y="148"/>
                  </a:lnTo>
                  <a:lnTo>
                    <a:pt x="15" y="148"/>
                  </a:lnTo>
                  <a:lnTo>
                    <a:pt x="11" y="140"/>
                  </a:lnTo>
                  <a:lnTo>
                    <a:pt x="11" y="128"/>
                  </a:lnTo>
                  <a:lnTo>
                    <a:pt x="19" y="93"/>
                  </a:lnTo>
                  <a:lnTo>
                    <a:pt x="19" y="93"/>
                  </a:lnTo>
                  <a:lnTo>
                    <a:pt x="23" y="70"/>
                  </a:lnTo>
                  <a:lnTo>
                    <a:pt x="23" y="66"/>
                  </a:lnTo>
                  <a:lnTo>
                    <a:pt x="23" y="66"/>
                  </a:lnTo>
                  <a:lnTo>
                    <a:pt x="23" y="66"/>
                  </a:lnTo>
                  <a:lnTo>
                    <a:pt x="19" y="74"/>
                  </a:lnTo>
                  <a:lnTo>
                    <a:pt x="15" y="85"/>
                  </a:lnTo>
                  <a:lnTo>
                    <a:pt x="15" y="85"/>
                  </a:lnTo>
                  <a:lnTo>
                    <a:pt x="15" y="101"/>
                  </a:lnTo>
                  <a:lnTo>
                    <a:pt x="11" y="109"/>
                  </a:lnTo>
                  <a:lnTo>
                    <a:pt x="8" y="109"/>
                  </a:lnTo>
                  <a:lnTo>
                    <a:pt x="8" y="109"/>
                  </a:lnTo>
                  <a:lnTo>
                    <a:pt x="8" y="109"/>
                  </a:lnTo>
                  <a:lnTo>
                    <a:pt x="0" y="85"/>
                  </a:lnTo>
                  <a:lnTo>
                    <a:pt x="0" y="70"/>
                  </a:lnTo>
                  <a:lnTo>
                    <a:pt x="0" y="50"/>
                  </a:lnTo>
                  <a:lnTo>
                    <a:pt x="0" y="50"/>
                  </a:lnTo>
                  <a:lnTo>
                    <a:pt x="4" y="35"/>
                  </a:lnTo>
                  <a:lnTo>
                    <a:pt x="11" y="19"/>
                  </a:lnTo>
                  <a:lnTo>
                    <a:pt x="23" y="0"/>
                  </a:lnTo>
                  <a:lnTo>
                    <a:pt x="23" y="0"/>
                  </a:lnTo>
                  <a:close/>
                </a:path>
              </a:pathLst>
            </a:custGeom>
            <a:solidFill>
              <a:srgbClr val="DC96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p:cNvSpPr>
            <p:nvPr/>
          </p:nvSpPr>
          <p:spPr bwMode="auto">
            <a:xfrm>
              <a:off x="2535" y="1882"/>
              <a:ext cx="55" cy="23"/>
            </a:xfrm>
            <a:custGeom>
              <a:avLst/>
              <a:gdLst>
                <a:gd name="T0" fmla="*/ 0 w 55"/>
                <a:gd name="T1" fmla="*/ 8 h 23"/>
                <a:gd name="T2" fmla="*/ 0 w 55"/>
                <a:gd name="T3" fmla="*/ 8 h 23"/>
                <a:gd name="T4" fmla="*/ 4 w 55"/>
                <a:gd name="T5" fmla="*/ 16 h 23"/>
                <a:gd name="T6" fmla="*/ 12 w 55"/>
                <a:gd name="T7" fmla="*/ 20 h 23"/>
                <a:gd name="T8" fmla="*/ 23 w 55"/>
                <a:gd name="T9" fmla="*/ 23 h 23"/>
                <a:gd name="T10" fmla="*/ 23 w 55"/>
                <a:gd name="T11" fmla="*/ 23 h 23"/>
                <a:gd name="T12" fmla="*/ 43 w 55"/>
                <a:gd name="T13" fmla="*/ 16 h 23"/>
                <a:gd name="T14" fmla="*/ 55 w 55"/>
                <a:gd name="T15" fmla="*/ 8 h 23"/>
                <a:gd name="T16" fmla="*/ 55 w 55"/>
                <a:gd name="T17" fmla="*/ 8 h 23"/>
                <a:gd name="T18" fmla="*/ 55 w 55"/>
                <a:gd name="T19" fmla="*/ 0 h 23"/>
                <a:gd name="T20" fmla="*/ 55 w 55"/>
                <a:gd name="T21" fmla="*/ 0 h 23"/>
                <a:gd name="T22" fmla="*/ 0 w 55"/>
                <a:gd name="T23" fmla="*/ 8 h 23"/>
                <a:gd name="T24" fmla="*/ 0 w 55"/>
                <a:gd name="T25"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23">
                  <a:moveTo>
                    <a:pt x="0" y="8"/>
                  </a:moveTo>
                  <a:lnTo>
                    <a:pt x="0" y="8"/>
                  </a:lnTo>
                  <a:lnTo>
                    <a:pt x="4" y="16"/>
                  </a:lnTo>
                  <a:lnTo>
                    <a:pt x="12" y="20"/>
                  </a:lnTo>
                  <a:lnTo>
                    <a:pt x="23" y="23"/>
                  </a:lnTo>
                  <a:lnTo>
                    <a:pt x="23" y="23"/>
                  </a:lnTo>
                  <a:lnTo>
                    <a:pt x="43" y="16"/>
                  </a:lnTo>
                  <a:lnTo>
                    <a:pt x="55" y="8"/>
                  </a:lnTo>
                  <a:lnTo>
                    <a:pt x="55" y="8"/>
                  </a:lnTo>
                  <a:lnTo>
                    <a:pt x="55" y="0"/>
                  </a:lnTo>
                  <a:lnTo>
                    <a:pt x="55" y="0"/>
                  </a:lnTo>
                  <a:lnTo>
                    <a:pt x="0" y="8"/>
                  </a:lnTo>
                  <a:lnTo>
                    <a:pt x="0" y="8"/>
                  </a:lnTo>
                  <a:close/>
                </a:path>
              </a:pathLst>
            </a:custGeom>
            <a:solidFill>
              <a:srgbClr val="FA67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p:cNvSpPr>
              <a:spLocks/>
            </p:cNvSpPr>
            <p:nvPr/>
          </p:nvSpPr>
          <p:spPr bwMode="auto">
            <a:xfrm>
              <a:off x="2469" y="1679"/>
              <a:ext cx="218" cy="63"/>
            </a:xfrm>
            <a:custGeom>
              <a:avLst/>
              <a:gdLst>
                <a:gd name="T0" fmla="*/ 4 w 218"/>
                <a:gd name="T1" fmla="*/ 63 h 63"/>
                <a:gd name="T2" fmla="*/ 4 w 218"/>
                <a:gd name="T3" fmla="*/ 63 h 63"/>
                <a:gd name="T4" fmla="*/ 19 w 218"/>
                <a:gd name="T5" fmla="*/ 55 h 63"/>
                <a:gd name="T6" fmla="*/ 47 w 218"/>
                <a:gd name="T7" fmla="*/ 47 h 63"/>
                <a:gd name="T8" fmla="*/ 93 w 218"/>
                <a:gd name="T9" fmla="*/ 39 h 63"/>
                <a:gd name="T10" fmla="*/ 93 w 218"/>
                <a:gd name="T11" fmla="*/ 39 h 63"/>
                <a:gd name="T12" fmla="*/ 144 w 218"/>
                <a:gd name="T13" fmla="*/ 35 h 63"/>
                <a:gd name="T14" fmla="*/ 183 w 218"/>
                <a:gd name="T15" fmla="*/ 35 h 63"/>
                <a:gd name="T16" fmla="*/ 218 w 218"/>
                <a:gd name="T17" fmla="*/ 35 h 63"/>
                <a:gd name="T18" fmla="*/ 218 w 218"/>
                <a:gd name="T19" fmla="*/ 35 h 63"/>
                <a:gd name="T20" fmla="*/ 214 w 218"/>
                <a:gd name="T21" fmla="*/ 24 h 63"/>
                <a:gd name="T22" fmla="*/ 210 w 218"/>
                <a:gd name="T23" fmla="*/ 12 h 63"/>
                <a:gd name="T24" fmla="*/ 199 w 218"/>
                <a:gd name="T25" fmla="*/ 4 h 63"/>
                <a:gd name="T26" fmla="*/ 199 w 218"/>
                <a:gd name="T27" fmla="*/ 4 h 63"/>
                <a:gd name="T28" fmla="*/ 179 w 218"/>
                <a:gd name="T29" fmla="*/ 0 h 63"/>
                <a:gd name="T30" fmla="*/ 160 w 218"/>
                <a:gd name="T31" fmla="*/ 0 h 63"/>
                <a:gd name="T32" fmla="*/ 128 w 218"/>
                <a:gd name="T33" fmla="*/ 4 h 63"/>
                <a:gd name="T34" fmla="*/ 128 w 218"/>
                <a:gd name="T35" fmla="*/ 4 h 63"/>
                <a:gd name="T36" fmla="*/ 70 w 218"/>
                <a:gd name="T37" fmla="*/ 12 h 63"/>
                <a:gd name="T38" fmla="*/ 39 w 218"/>
                <a:gd name="T39" fmla="*/ 16 h 63"/>
                <a:gd name="T40" fmla="*/ 19 w 218"/>
                <a:gd name="T41" fmla="*/ 20 h 63"/>
                <a:gd name="T42" fmla="*/ 19 w 218"/>
                <a:gd name="T43" fmla="*/ 20 h 63"/>
                <a:gd name="T44" fmla="*/ 4 w 218"/>
                <a:gd name="T45" fmla="*/ 35 h 63"/>
                <a:gd name="T46" fmla="*/ 0 w 218"/>
                <a:gd name="T47" fmla="*/ 51 h 63"/>
                <a:gd name="T48" fmla="*/ 0 w 218"/>
                <a:gd name="T49" fmla="*/ 51 h 63"/>
                <a:gd name="T50" fmla="*/ 4 w 218"/>
                <a:gd name="T51" fmla="*/ 63 h 63"/>
                <a:gd name="T52" fmla="*/ 4 w 218"/>
                <a:gd name="T5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8" h="63">
                  <a:moveTo>
                    <a:pt x="4" y="63"/>
                  </a:moveTo>
                  <a:lnTo>
                    <a:pt x="4" y="63"/>
                  </a:lnTo>
                  <a:lnTo>
                    <a:pt x="19" y="55"/>
                  </a:lnTo>
                  <a:lnTo>
                    <a:pt x="47" y="47"/>
                  </a:lnTo>
                  <a:lnTo>
                    <a:pt x="93" y="39"/>
                  </a:lnTo>
                  <a:lnTo>
                    <a:pt x="93" y="39"/>
                  </a:lnTo>
                  <a:lnTo>
                    <a:pt x="144" y="35"/>
                  </a:lnTo>
                  <a:lnTo>
                    <a:pt x="183" y="35"/>
                  </a:lnTo>
                  <a:lnTo>
                    <a:pt x="218" y="35"/>
                  </a:lnTo>
                  <a:lnTo>
                    <a:pt x="218" y="35"/>
                  </a:lnTo>
                  <a:lnTo>
                    <a:pt x="214" y="24"/>
                  </a:lnTo>
                  <a:lnTo>
                    <a:pt x="210" y="12"/>
                  </a:lnTo>
                  <a:lnTo>
                    <a:pt x="199" y="4"/>
                  </a:lnTo>
                  <a:lnTo>
                    <a:pt x="199" y="4"/>
                  </a:lnTo>
                  <a:lnTo>
                    <a:pt x="179" y="0"/>
                  </a:lnTo>
                  <a:lnTo>
                    <a:pt x="160" y="0"/>
                  </a:lnTo>
                  <a:lnTo>
                    <a:pt x="128" y="4"/>
                  </a:lnTo>
                  <a:lnTo>
                    <a:pt x="128" y="4"/>
                  </a:lnTo>
                  <a:lnTo>
                    <a:pt x="70" y="12"/>
                  </a:lnTo>
                  <a:lnTo>
                    <a:pt x="39" y="16"/>
                  </a:lnTo>
                  <a:lnTo>
                    <a:pt x="19" y="20"/>
                  </a:lnTo>
                  <a:lnTo>
                    <a:pt x="19" y="20"/>
                  </a:lnTo>
                  <a:lnTo>
                    <a:pt x="4" y="35"/>
                  </a:lnTo>
                  <a:lnTo>
                    <a:pt x="0" y="51"/>
                  </a:lnTo>
                  <a:lnTo>
                    <a:pt x="0" y="51"/>
                  </a:lnTo>
                  <a:lnTo>
                    <a:pt x="4" y="63"/>
                  </a:lnTo>
                  <a:lnTo>
                    <a:pt x="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p:cNvSpPr>
              <a:spLocks/>
            </p:cNvSpPr>
            <p:nvPr/>
          </p:nvSpPr>
          <p:spPr bwMode="auto">
            <a:xfrm>
              <a:off x="2484" y="1781"/>
              <a:ext cx="51" cy="15"/>
            </a:xfrm>
            <a:custGeom>
              <a:avLst/>
              <a:gdLst>
                <a:gd name="T0" fmla="*/ 51 w 51"/>
                <a:gd name="T1" fmla="*/ 0 h 15"/>
                <a:gd name="T2" fmla="*/ 51 w 51"/>
                <a:gd name="T3" fmla="*/ 0 h 15"/>
                <a:gd name="T4" fmla="*/ 35 w 51"/>
                <a:gd name="T5" fmla="*/ 0 h 15"/>
                <a:gd name="T6" fmla="*/ 24 w 51"/>
                <a:gd name="T7" fmla="*/ 0 h 15"/>
                <a:gd name="T8" fmla="*/ 12 w 51"/>
                <a:gd name="T9" fmla="*/ 0 h 15"/>
                <a:gd name="T10" fmla="*/ 12 w 51"/>
                <a:gd name="T11" fmla="*/ 0 h 15"/>
                <a:gd name="T12" fmla="*/ 4 w 51"/>
                <a:gd name="T13" fmla="*/ 11 h 15"/>
                <a:gd name="T14" fmla="*/ 0 w 51"/>
                <a:gd name="T15" fmla="*/ 15 h 15"/>
                <a:gd name="T16" fmla="*/ 0 w 51"/>
                <a:gd name="T17" fmla="*/ 15 h 15"/>
                <a:gd name="T18" fmla="*/ 8 w 51"/>
                <a:gd name="T19" fmla="*/ 11 h 15"/>
                <a:gd name="T20" fmla="*/ 16 w 51"/>
                <a:gd name="T21" fmla="*/ 8 h 15"/>
                <a:gd name="T22" fmla="*/ 24 w 51"/>
                <a:gd name="T23" fmla="*/ 8 h 15"/>
                <a:gd name="T24" fmla="*/ 24 w 51"/>
                <a:gd name="T25" fmla="*/ 8 h 15"/>
                <a:gd name="T26" fmla="*/ 39 w 51"/>
                <a:gd name="T27" fmla="*/ 8 h 15"/>
                <a:gd name="T28" fmla="*/ 47 w 51"/>
                <a:gd name="T29" fmla="*/ 8 h 15"/>
                <a:gd name="T30" fmla="*/ 47 w 51"/>
                <a:gd name="T31" fmla="*/ 8 h 15"/>
                <a:gd name="T32" fmla="*/ 51 w 51"/>
                <a:gd name="T33" fmla="*/ 4 h 15"/>
                <a:gd name="T34" fmla="*/ 51 w 51"/>
                <a:gd name="T35" fmla="*/ 0 h 15"/>
                <a:gd name="T36" fmla="*/ 51 w 51"/>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5">
                  <a:moveTo>
                    <a:pt x="51" y="0"/>
                  </a:moveTo>
                  <a:lnTo>
                    <a:pt x="51" y="0"/>
                  </a:lnTo>
                  <a:lnTo>
                    <a:pt x="35" y="0"/>
                  </a:lnTo>
                  <a:lnTo>
                    <a:pt x="24" y="0"/>
                  </a:lnTo>
                  <a:lnTo>
                    <a:pt x="12" y="0"/>
                  </a:lnTo>
                  <a:lnTo>
                    <a:pt x="12" y="0"/>
                  </a:lnTo>
                  <a:lnTo>
                    <a:pt x="4" y="11"/>
                  </a:lnTo>
                  <a:lnTo>
                    <a:pt x="0" y="15"/>
                  </a:lnTo>
                  <a:lnTo>
                    <a:pt x="0" y="15"/>
                  </a:lnTo>
                  <a:lnTo>
                    <a:pt x="8" y="11"/>
                  </a:lnTo>
                  <a:lnTo>
                    <a:pt x="16" y="8"/>
                  </a:lnTo>
                  <a:lnTo>
                    <a:pt x="24" y="8"/>
                  </a:lnTo>
                  <a:lnTo>
                    <a:pt x="24" y="8"/>
                  </a:lnTo>
                  <a:lnTo>
                    <a:pt x="39" y="8"/>
                  </a:lnTo>
                  <a:lnTo>
                    <a:pt x="47" y="8"/>
                  </a:lnTo>
                  <a:lnTo>
                    <a:pt x="47" y="8"/>
                  </a:lnTo>
                  <a:lnTo>
                    <a:pt x="51" y="4"/>
                  </a:lnTo>
                  <a:lnTo>
                    <a:pt x="51" y="0"/>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p:cNvSpPr>
              <a:spLocks/>
            </p:cNvSpPr>
            <p:nvPr/>
          </p:nvSpPr>
          <p:spPr bwMode="auto">
            <a:xfrm>
              <a:off x="2570" y="1769"/>
              <a:ext cx="59" cy="12"/>
            </a:xfrm>
            <a:custGeom>
              <a:avLst/>
              <a:gdLst>
                <a:gd name="T0" fmla="*/ 12 w 59"/>
                <a:gd name="T1" fmla="*/ 12 h 12"/>
                <a:gd name="T2" fmla="*/ 12 w 59"/>
                <a:gd name="T3" fmla="*/ 12 h 12"/>
                <a:gd name="T4" fmla="*/ 23 w 59"/>
                <a:gd name="T5" fmla="*/ 8 h 12"/>
                <a:gd name="T6" fmla="*/ 31 w 59"/>
                <a:gd name="T7" fmla="*/ 8 h 12"/>
                <a:gd name="T8" fmla="*/ 43 w 59"/>
                <a:gd name="T9" fmla="*/ 8 h 12"/>
                <a:gd name="T10" fmla="*/ 43 w 59"/>
                <a:gd name="T11" fmla="*/ 8 h 12"/>
                <a:gd name="T12" fmla="*/ 55 w 59"/>
                <a:gd name="T13" fmla="*/ 12 h 12"/>
                <a:gd name="T14" fmla="*/ 59 w 59"/>
                <a:gd name="T15" fmla="*/ 8 h 12"/>
                <a:gd name="T16" fmla="*/ 59 w 59"/>
                <a:gd name="T17" fmla="*/ 8 h 12"/>
                <a:gd name="T18" fmla="*/ 51 w 59"/>
                <a:gd name="T19" fmla="*/ 4 h 12"/>
                <a:gd name="T20" fmla="*/ 43 w 59"/>
                <a:gd name="T21" fmla="*/ 0 h 12"/>
                <a:gd name="T22" fmla="*/ 31 w 59"/>
                <a:gd name="T23" fmla="*/ 0 h 12"/>
                <a:gd name="T24" fmla="*/ 31 w 59"/>
                <a:gd name="T25" fmla="*/ 0 h 12"/>
                <a:gd name="T26" fmla="*/ 16 w 59"/>
                <a:gd name="T27" fmla="*/ 4 h 12"/>
                <a:gd name="T28" fmla="*/ 4 w 59"/>
                <a:gd name="T29" fmla="*/ 8 h 12"/>
                <a:gd name="T30" fmla="*/ 4 w 59"/>
                <a:gd name="T31" fmla="*/ 8 h 12"/>
                <a:gd name="T32" fmla="*/ 0 w 59"/>
                <a:gd name="T33" fmla="*/ 12 h 12"/>
                <a:gd name="T34" fmla="*/ 0 w 59"/>
                <a:gd name="T35" fmla="*/ 12 h 12"/>
                <a:gd name="T36" fmla="*/ 12 w 59"/>
                <a:gd name="T37" fmla="*/ 12 h 12"/>
                <a:gd name="T38" fmla="*/ 12 w 59"/>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12">
                  <a:moveTo>
                    <a:pt x="12" y="12"/>
                  </a:moveTo>
                  <a:lnTo>
                    <a:pt x="12" y="12"/>
                  </a:lnTo>
                  <a:lnTo>
                    <a:pt x="23" y="8"/>
                  </a:lnTo>
                  <a:lnTo>
                    <a:pt x="31" y="8"/>
                  </a:lnTo>
                  <a:lnTo>
                    <a:pt x="43" y="8"/>
                  </a:lnTo>
                  <a:lnTo>
                    <a:pt x="43" y="8"/>
                  </a:lnTo>
                  <a:lnTo>
                    <a:pt x="55" y="12"/>
                  </a:lnTo>
                  <a:lnTo>
                    <a:pt x="59" y="8"/>
                  </a:lnTo>
                  <a:lnTo>
                    <a:pt x="59" y="8"/>
                  </a:lnTo>
                  <a:lnTo>
                    <a:pt x="51" y="4"/>
                  </a:lnTo>
                  <a:lnTo>
                    <a:pt x="43" y="0"/>
                  </a:lnTo>
                  <a:lnTo>
                    <a:pt x="31" y="0"/>
                  </a:lnTo>
                  <a:lnTo>
                    <a:pt x="31" y="0"/>
                  </a:lnTo>
                  <a:lnTo>
                    <a:pt x="16" y="4"/>
                  </a:lnTo>
                  <a:lnTo>
                    <a:pt x="4" y="8"/>
                  </a:lnTo>
                  <a:lnTo>
                    <a:pt x="4" y="8"/>
                  </a:lnTo>
                  <a:lnTo>
                    <a:pt x="0" y="12"/>
                  </a:lnTo>
                  <a:lnTo>
                    <a:pt x="0" y="12"/>
                  </a:lnTo>
                  <a:lnTo>
                    <a:pt x="12" y="12"/>
                  </a:lnTo>
                  <a:lnTo>
                    <a:pt x="1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auto">
            <a:xfrm>
              <a:off x="2531" y="1789"/>
              <a:ext cx="55" cy="85"/>
            </a:xfrm>
            <a:custGeom>
              <a:avLst/>
              <a:gdLst>
                <a:gd name="T0" fmla="*/ 4 w 55"/>
                <a:gd name="T1" fmla="*/ 0 h 85"/>
                <a:gd name="T2" fmla="*/ 4 w 55"/>
                <a:gd name="T3" fmla="*/ 0 h 85"/>
                <a:gd name="T4" fmla="*/ 8 w 55"/>
                <a:gd name="T5" fmla="*/ 23 h 85"/>
                <a:gd name="T6" fmla="*/ 12 w 55"/>
                <a:gd name="T7" fmla="*/ 46 h 85"/>
                <a:gd name="T8" fmla="*/ 8 w 55"/>
                <a:gd name="T9" fmla="*/ 62 h 85"/>
                <a:gd name="T10" fmla="*/ 8 w 55"/>
                <a:gd name="T11" fmla="*/ 62 h 85"/>
                <a:gd name="T12" fmla="*/ 4 w 55"/>
                <a:gd name="T13" fmla="*/ 70 h 85"/>
                <a:gd name="T14" fmla="*/ 8 w 55"/>
                <a:gd name="T15" fmla="*/ 74 h 85"/>
                <a:gd name="T16" fmla="*/ 20 w 55"/>
                <a:gd name="T17" fmla="*/ 77 h 85"/>
                <a:gd name="T18" fmla="*/ 20 w 55"/>
                <a:gd name="T19" fmla="*/ 77 h 85"/>
                <a:gd name="T20" fmla="*/ 27 w 55"/>
                <a:gd name="T21" fmla="*/ 77 h 85"/>
                <a:gd name="T22" fmla="*/ 39 w 55"/>
                <a:gd name="T23" fmla="*/ 74 h 85"/>
                <a:gd name="T24" fmla="*/ 39 w 55"/>
                <a:gd name="T25" fmla="*/ 74 h 85"/>
                <a:gd name="T26" fmla="*/ 43 w 55"/>
                <a:gd name="T27" fmla="*/ 70 h 85"/>
                <a:gd name="T28" fmla="*/ 51 w 55"/>
                <a:gd name="T29" fmla="*/ 66 h 85"/>
                <a:gd name="T30" fmla="*/ 51 w 55"/>
                <a:gd name="T31" fmla="*/ 66 h 85"/>
                <a:gd name="T32" fmla="*/ 47 w 55"/>
                <a:gd name="T33" fmla="*/ 54 h 85"/>
                <a:gd name="T34" fmla="*/ 47 w 55"/>
                <a:gd name="T35" fmla="*/ 50 h 85"/>
                <a:gd name="T36" fmla="*/ 47 w 55"/>
                <a:gd name="T37" fmla="*/ 50 h 85"/>
                <a:gd name="T38" fmla="*/ 51 w 55"/>
                <a:gd name="T39" fmla="*/ 58 h 85"/>
                <a:gd name="T40" fmla="*/ 55 w 55"/>
                <a:gd name="T41" fmla="*/ 62 h 85"/>
                <a:gd name="T42" fmla="*/ 55 w 55"/>
                <a:gd name="T43" fmla="*/ 66 h 85"/>
                <a:gd name="T44" fmla="*/ 55 w 55"/>
                <a:gd name="T45" fmla="*/ 66 h 85"/>
                <a:gd name="T46" fmla="*/ 47 w 55"/>
                <a:gd name="T47" fmla="*/ 74 h 85"/>
                <a:gd name="T48" fmla="*/ 47 w 55"/>
                <a:gd name="T49" fmla="*/ 74 h 85"/>
                <a:gd name="T50" fmla="*/ 47 w 55"/>
                <a:gd name="T51" fmla="*/ 74 h 85"/>
                <a:gd name="T52" fmla="*/ 43 w 55"/>
                <a:gd name="T53" fmla="*/ 81 h 85"/>
                <a:gd name="T54" fmla="*/ 35 w 55"/>
                <a:gd name="T55" fmla="*/ 81 h 85"/>
                <a:gd name="T56" fmla="*/ 27 w 55"/>
                <a:gd name="T57" fmla="*/ 85 h 85"/>
                <a:gd name="T58" fmla="*/ 24 w 55"/>
                <a:gd name="T59" fmla="*/ 81 h 85"/>
                <a:gd name="T60" fmla="*/ 24 w 55"/>
                <a:gd name="T61" fmla="*/ 81 h 85"/>
                <a:gd name="T62" fmla="*/ 16 w 55"/>
                <a:gd name="T63" fmla="*/ 77 h 85"/>
                <a:gd name="T64" fmla="*/ 12 w 55"/>
                <a:gd name="T65" fmla="*/ 77 h 85"/>
                <a:gd name="T66" fmla="*/ 12 w 55"/>
                <a:gd name="T67" fmla="*/ 77 h 85"/>
                <a:gd name="T68" fmla="*/ 4 w 55"/>
                <a:gd name="T69" fmla="*/ 77 h 85"/>
                <a:gd name="T70" fmla="*/ 4 w 55"/>
                <a:gd name="T71" fmla="*/ 74 h 85"/>
                <a:gd name="T72" fmla="*/ 0 w 55"/>
                <a:gd name="T73" fmla="*/ 70 h 85"/>
                <a:gd name="T74" fmla="*/ 0 w 55"/>
                <a:gd name="T75" fmla="*/ 70 h 85"/>
                <a:gd name="T76" fmla="*/ 4 w 55"/>
                <a:gd name="T77" fmla="*/ 50 h 85"/>
                <a:gd name="T78" fmla="*/ 4 w 55"/>
                <a:gd name="T79" fmla="*/ 27 h 85"/>
                <a:gd name="T80" fmla="*/ 4 w 55"/>
                <a:gd name="T81" fmla="*/ 27 h 85"/>
                <a:gd name="T82" fmla="*/ 4 w 55"/>
                <a:gd name="T83" fmla="*/ 0 h 85"/>
                <a:gd name="T84" fmla="*/ 4 w 55"/>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 h="85">
                  <a:moveTo>
                    <a:pt x="4" y="0"/>
                  </a:moveTo>
                  <a:lnTo>
                    <a:pt x="4" y="0"/>
                  </a:lnTo>
                  <a:lnTo>
                    <a:pt x="8" y="23"/>
                  </a:lnTo>
                  <a:lnTo>
                    <a:pt x="12" y="46"/>
                  </a:lnTo>
                  <a:lnTo>
                    <a:pt x="8" y="62"/>
                  </a:lnTo>
                  <a:lnTo>
                    <a:pt x="8" y="62"/>
                  </a:lnTo>
                  <a:lnTo>
                    <a:pt x="4" y="70"/>
                  </a:lnTo>
                  <a:lnTo>
                    <a:pt x="8" y="74"/>
                  </a:lnTo>
                  <a:lnTo>
                    <a:pt x="20" y="77"/>
                  </a:lnTo>
                  <a:lnTo>
                    <a:pt x="20" y="77"/>
                  </a:lnTo>
                  <a:lnTo>
                    <a:pt x="27" y="77"/>
                  </a:lnTo>
                  <a:lnTo>
                    <a:pt x="39" y="74"/>
                  </a:lnTo>
                  <a:lnTo>
                    <a:pt x="39" y="74"/>
                  </a:lnTo>
                  <a:lnTo>
                    <a:pt x="43" y="70"/>
                  </a:lnTo>
                  <a:lnTo>
                    <a:pt x="51" y="66"/>
                  </a:lnTo>
                  <a:lnTo>
                    <a:pt x="51" y="66"/>
                  </a:lnTo>
                  <a:lnTo>
                    <a:pt x="47" y="54"/>
                  </a:lnTo>
                  <a:lnTo>
                    <a:pt x="47" y="50"/>
                  </a:lnTo>
                  <a:lnTo>
                    <a:pt x="47" y="50"/>
                  </a:lnTo>
                  <a:lnTo>
                    <a:pt x="51" y="58"/>
                  </a:lnTo>
                  <a:lnTo>
                    <a:pt x="55" y="62"/>
                  </a:lnTo>
                  <a:lnTo>
                    <a:pt x="55" y="66"/>
                  </a:lnTo>
                  <a:lnTo>
                    <a:pt x="55" y="66"/>
                  </a:lnTo>
                  <a:lnTo>
                    <a:pt x="47" y="74"/>
                  </a:lnTo>
                  <a:lnTo>
                    <a:pt x="47" y="74"/>
                  </a:lnTo>
                  <a:lnTo>
                    <a:pt x="47" y="74"/>
                  </a:lnTo>
                  <a:lnTo>
                    <a:pt x="43" y="81"/>
                  </a:lnTo>
                  <a:lnTo>
                    <a:pt x="35" y="81"/>
                  </a:lnTo>
                  <a:lnTo>
                    <a:pt x="27" y="85"/>
                  </a:lnTo>
                  <a:lnTo>
                    <a:pt x="24" y="81"/>
                  </a:lnTo>
                  <a:lnTo>
                    <a:pt x="24" y="81"/>
                  </a:lnTo>
                  <a:lnTo>
                    <a:pt x="16" y="77"/>
                  </a:lnTo>
                  <a:lnTo>
                    <a:pt x="12" y="77"/>
                  </a:lnTo>
                  <a:lnTo>
                    <a:pt x="12" y="77"/>
                  </a:lnTo>
                  <a:lnTo>
                    <a:pt x="4" y="77"/>
                  </a:lnTo>
                  <a:lnTo>
                    <a:pt x="4" y="74"/>
                  </a:lnTo>
                  <a:lnTo>
                    <a:pt x="0" y="70"/>
                  </a:lnTo>
                  <a:lnTo>
                    <a:pt x="0" y="70"/>
                  </a:lnTo>
                  <a:lnTo>
                    <a:pt x="4" y="50"/>
                  </a:lnTo>
                  <a:lnTo>
                    <a:pt x="4" y="27"/>
                  </a:lnTo>
                  <a:lnTo>
                    <a:pt x="4" y="27"/>
                  </a:lnTo>
                  <a:lnTo>
                    <a:pt x="4" y="0"/>
                  </a:lnTo>
                  <a:lnTo>
                    <a:pt x="4" y="0"/>
                  </a:lnTo>
                  <a:close/>
                </a:path>
              </a:pathLst>
            </a:custGeom>
            <a:solidFill>
              <a:srgbClr val="B75C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p:cNvSpPr>
              <a:spLocks/>
            </p:cNvSpPr>
            <p:nvPr/>
          </p:nvSpPr>
          <p:spPr bwMode="auto">
            <a:xfrm>
              <a:off x="2527" y="1870"/>
              <a:ext cx="70" cy="24"/>
            </a:xfrm>
            <a:custGeom>
              <a:avLst/>
              <a:gdLst>
                <a:gd name="T0" fmla="*/ 8 w 70"/>
                <a:gd name="T1" fmla="*/ 12 h 24"/>
                <a:gd name="T2" fmla="*/ 8 w 70"/>
                <a:gd name="T3" fmla="*/ 12 h 24"/>
                <a:gd name="T4" fmla="*/ 0 w 70"/>
                <a:gd name="T5" fmla="*/ 20 h 24"/>
                <a:gd name="T6" fmla="*/ 0 w 70"/>
                <a:gd name="T7" fmla="*/ 24 h 24"/>
                <a:gd name="T8" fmla="*/ 0 w 70"/>
                <a:gd name="T9" fmla="*/ 24 h 24"/>
                <a:gd name="T10" fmla="*/ 70 w 70"/>
                <a:gd name="T11" fmla="*/ 12 h 24"/>
                <a:gd name="T12" fmla="*/ 70 w 70"/>
                <a:gd name="T13" fmla="*/ 12 h 24"/>
                <a:gd name="T14" fmla="*/ 66 w 70"/>
                <a:gd name="T15" fmla="*/ 8 h 24"/>
                <a:gd name="T16" fmla="*/ 59 w 70"/>
                <a:gd name="T17" fmla="*/ 0 h 24"/>
                <a:gd name="T18" fmla="*/ 59 w 70"/>
                <a:gd name="T19" fmla="*/ 0 h 24"/>
                <a:gd name="T20" fmla="*/ 55 w 70"/>
                <a:gd name="T21" fmla="*/ 0 h 24"/>
                <a:gd name="T22" fmla="*/ 47 w 70"/>
                <a:gd name="T23" fmla="*/ 0 h 24"/>
                <a:gd name="T24" fmla="*/ 43 w 70"/>
                <a:gd name="T25" fmla="*/ 4 h 24"/>
                <a:gd name="T26" fmla="*/ 43 w 70"/>
                <a:gd name="T27" fmla="*/ 4 h 24"/>
                <a:gd name="T28" fmla="*/ 28 w 70"/>
                <a:gd name="T29" fmla="*/ 8 h 24"/>
                <a:gd name="T30" fmla="*/ 28 w 70"/>
                <a:gd name="T31" fmla="*/ 8 h 24"/>
                <a:gd name="T32" fmla="*/ 16 w 70"/>
                <a:gd name="T33" fmla="*/ 4 h 24"/>
                <a:gd name="T34" fmla="*/ 12 w 70"/>
                <a:gd name="T35" fmla="*/ 8 h 24"/>
                <a:gd name="T36" fmla="*/ 8 w 70"/>
                <a:gd name="T37" fmla="*/ 12 h 24"/>
                <a:gd name="T38" fmla="*/ 8 w 70"/>
                <a:gd name="T3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24">
                  <a:moveTo>
                    <a:pt x="8" y="12"/>
                  </a:moveTo>
                  <a:lnTo>
                    <a:pt x="8" y="12"/>
                  </a:lnTo>
                  <a:lnTo>
                    <a:pt x="0" y="20"/>
                  </a:lnTo>
                  <a:lnTo>
                    <a:pt x="0" y="24"/>
                  </a:lnTo>
                  <a:lnTo>
                    <a:pt x="0" y="24"/>
                  </a:lnTo>
                  <a:lnTo>
                    <a:pt x="70" y="12"/>
                  </a:lnTo>
                  <a:lnTo>
                    <a:pt x="70" y="12"/>
                  </a:lnTo>
                  <a:lnTo>
                    <a:pt x="66" y="8"/>
                  </a:lnTo>
                  <a:lnTo>
                    <a:pt x="59" y="0"/>
                  </a:lnTo>
                  <a:lnTo>
                    <a:pt x="59" y="0"/>
                  </a:lnTo>
                  <a:lnTo>
                    <a:pt x="55" y="0"/>
                  </a:lnTo>
                  <a:lnTo>
                    <a:pt x="47" y="0"/>
                  </a:lnTo>
                  <a:lnTo>
                    <a:pt x="43" y="4"/>
                  </a:lnTo>
                  <a:lnTo>
                    <a:pt x="43" y="4"/>
                  </a:lnTo>
                  <a:lnTo>
                    <a:pt x="28" y="8"/>
                  </a:lnTo>
                  <a:lnTo>
                    <a:pt x="28" y="8"/>
                  </a:lnTo>
                  <a:lnTo>
                    <a:pt x="16" y="4"/>
                  </a:lnTo>
                  <a:lnTo>
                    <a:pt x="12" y="8"/>
                  </a:lnTo>
                  <a:lnTo>
                    <a:pt x="8" y="12"/>
                  </a:lnTo>
                  <a:lnTo>
                    <a:pt x="8"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p:cNvSpPr>
              <a:spLocks/>
            </p:cNvSpPr>
            <p:nvPr/>
          </p:nvSpPr>
          <p:spPr bwMode="auto">
            <a:xfrm>
              <a:off x="2555" y="1905"/>
              <a:ext cx="27" cy="12"/>
            </a:xfrm>
            <a:custGeom>
              <a:avLst/>
              <a:gdLst>
                <a:gd name="T0" fmla="*/ 0 w 27"/>
                <a:gd name="T1" fmla="*/ 12 h 12"/>
                <a:gd name="T2" fmla="*/ 0 w 27"/>
                <a:gd name="T3" fmla="*/ 12 h 12"/>
                <a:gd name="T4" fmla="*/ 3 w 27"/>
                <a:gd name="T5" fmla="*/ 8 h 12"/>
                <a:gd name="T6" fmla="*/ 3 w 27"/>
                <a:gd name="T7" fmla="*/ 8 h 12"/>
                <a:gd name="T8" fmla="*/ 3 w 27"/>
                <a:gd name="T9" fmla="*/ 4 h 12"/>
                <a:gd name="T10" fmla="*/ 15 w 27"/>
                <a:gd name="T11" fmla="*/ 4 h 12"/>
                <a:gd name="T12" fmla="*/ 15 w 27"/>
                <a:gd name="T13" fmla="*/ 4 h 12"/>
                <a:gd name="T14" fmla="*/ 27 w 27"/>
                <a:gd name="T15" fmla="*/ 0 h 12"/>
                <a:gd name="T16" fmla="*/ 27 w 27"/>
                <a:gd name="T17" fmla="*/ 0 h 12"/>
                <a:gd name="T18" fmla="*/ 27 w 27"/>
                <a:gd name="T19" fmla="*/ 8 h 12"/>
                <a:gd name="T20" fmla="*/ 27 w 27"/>
                <a:gd name="T21" fmla="*/ 8 h 12"/>
                <a:gd name="T22" fmla="*/ 11 w 27"/>
                <a:gd name="T23" fmla="*/ 12 h 12"/>
                <a:gd name="T24" fmla="*/ 11 w 27"/>
                <a:gd name="T25" fmla="*/ 12 h 12"/>
                <a:gd name="T26" fmla="*/ 0 w 27"/>
                <a:gd name="T27" fmla="*/ 12 h 12"/>
                <a:gd name="T28" fmla="*/ 0 w 27"/>
                <a:gd name="T2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12">
                  <a:moveTo>
                    <a:pt x="0" y="12"/>
                  </a:moveTo>
                  <a:lnTo>
                    <a:pt x="0" y="12"/>
                  </a:lnTo>
                  <a:lnTo>
                    <a:pt x="3" y="8"/>
                  </a:lnTo>
                  <a:lnTo>
                    <a:pt x="3" y="8"/>
                  </a:lnTo>
                  <a:lnTo>
                    <a:pt x="3" y="4"/>
                  </a:lnTo>
                  <a:lnTo>
                    <a:pt x="15" y="4"/>
                  </a:lnTo>
                  <a:lnTo>
                    <a:pt x="15" y="4"/>
                  </a:lnTo>
                  <a:lnTo>
                    <a:pt x="27" y="0"/>
                  </a:lnTo>
                  <a:lnTo>
                    <a:pt x="27" y="0"/>
                  </a:lnTo>
                  <a:lnTo>
                    <a:pt x="27" y="8"/>
                  </a:lnTo>
                  <a:lnTo>
                    <a:pt x="27" y="8"/>
                  </a:lnTo>
                  <a:lnTo>
                    <a:pt x="11" y="12"/>
                  </a:lnTo>
                  <a:lnTo>
                    <a:pt x="11" y="12"/>
                  </a:lnTo>
                  <a:lnTo>
                    <a:pt x="0" y="12"/>
                  </a:lnTo>
                  <a:lnTo>
                    <a:pt x="0" y="12"/>
                  </a:lnTo>
                  <a:close/>
                </a:path>
              </a:pathLst>
            </a:custGeom>
            <a:solidFill>
              <a:srgbClr val="CC7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p:cNvSpPr>
              <a:spLocks/>
            </p:cNvSpPr>
            <p:nvPr/>
          </p:nvSpPr>
          <p:spPr bwMode="auto">
            <a:xfrm>
              <a:off x="2492" y="1804"/>
              <a:ext cx="39" cy="16"/>
            </a:xfrm>
            <a:custGeom>
              <a:avLst/>
              <a:gdLst>
                <a:gd name="T0" fmla="*/ 4 w 39"/>
                <a:gd name="T1" fmla="*/ 12 h 16"/>
                <a:gd name="T2" fmla="*/ 4 w 39"/>
                <a:gd name="T3" fmla="*/ 12 h 16"/>
                <a:gd name="T4" fmla="*/ 12 w 39"/>
                <a:gd name="T5" fmla="*/ 8 h 16"/>
                <a:gd name="T6" fmla="*/ 24 w 39"/>
                <a:gd name="T7" fmla="*/ 0 h 16"/>
                <a:gd name="T8" fmla="*/ 24 w 39"/>
                <a:gd name="T9" fmla="*/ 0 h 16"/>
                <a:gd name="T10" fmla="*/ 39 w 39"/>
                <a:gd name="T11" fmla="*/ 0 h 16"/>
                <a:gd name="T12" fmla="*/ 39 w 39"/>
                <a:gd name="T13" fmla="*/ 0 h 16"/>
                <a:gd name="T14" fmla="*/ 35 w 39"/>
                <a:gd name="T15" fmla="*/ 4 h 16"/>
                <a:gd name="T16" fmla="*/ 31 w 39"/>
                <a:gd name="T17" fmla="*/ 8 h 16"/>
                <a:gd name="T18" fmla="*/ 31 w 39"/>
                <a:gd name="T19" fmla="*/ 8 h 16"/>
                <a:gd name="T20" fmla="*/ 27 w 39"/>
                <a:gd name="T21" fmla="*/ 16 h 16"/>
                <a:gd name="T22" fmla="*/ 20 w 39"/>
                <a:gd name="T23" fmla="*/ 16 h 16"/>
                <a:gd name="T24" fmla="*/ 20 w 39"/>
                <a:gd name="T25" fmla="*/ 16 h 16"/>
                <a:gd name="T26" fmla="*/ 8 w 39"/>
                <a:gd name="T27" fmla="*/ 16 h 16"/>
                <a:gd name="T28" fmla="*/ 8 w 39"/>
                <a:gd name="T29" fmla="*/ 16 h 16"/>
                <a:gd name="T30" fmla="*/ 0 w 39"/>
                <a:gd name="T31" fmla="*/ 12 h 16"/>
                <a:gd name="T32" fmla="*/ 0 w 39"/>
                <a:gd name="T33" fmla="*/ 12 h 16"/>
                <a:gd name="T34" fmla="*/ 4 w 39"/>
                <a:gd name="T35" fmla="*/ 12 h 16"/>
                <a:gd name="T36" fmla="*/ 4 w 39"/>
                <a:gd name="T3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6">
                  <a:moveTo>
                    <a:pt x="4" y="12"/>
                  </a:moveTo>
                  <a:lnTo>
                    <a:pt x="4" y="12"/>
                  </a:lnTo>
                  <a:lnTo>
                    <a:pt x="12" y="8"/>
                  </a:lnTo>
                  <a:lnTo>
                    <a:pt x="24" y="0"/>
                  </a:lnTo>
                  <a:lnTo>
                    <a:pt x="24" y="0"/>
                  </a:lnTo>
                  <a:lnTo>
                    <a:pt x="39" y="0"/>
                  </a:lnTo>
                  <a:lnTo>
                    <a:pt x="39" y="0"/>
                  </a:lnTo>
                  <a:lnTo>
                    <a:pt x="35" y="4"/>
                  </a:lnTo>
                  <a:lnTo>
                    <a:pt x="31" y="8"/>
                  </a:lnTo>
                  <a:lnTo>
                    <a:pt x="31" y="8"/>
                  </a:lnTo>
                  <a:lnTo>
                    <a:pt x="27" y="16"/>
                  </a:lnTo>
                  <a:lnTo>
                    <a:pt x="20" y="16"/>
                  </a:lnTo>
                  <a:lnTo>
                    <a:pt x="20" y="16"/>
                  </a:lnTo>
                  <a:lnTo>
                    <a:pt x="8" y="16"/>
                  </a:lnTo>
                  <a:lnTo>
                    <a:pt x="8" y="16"/>
                  </a:lnTo>
                  <a:lnTo>
                    <a:pt x="0" y="12"/>
                  </a:lnTo>
                  <a:lnTo>
                    <a:pt x="0" y="12"/>
                  </a:lnTo>
                  <a:lnTo>
                    <a:pt x="4" y="12"/>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p:cNvSpPr>
              <a:spLocks/>
            </p:cNvSpPr>
            <p:nvPr/>
          </p:nvSpPr>
          <p:spPr bwMode="auto">
            <a:xfrm>
              <a:off x="2492" y="1808"/>
              <a:ext cx="35" cy="12"/>
            </a:xfrm>
            <a:custGeom>
              <a:avLst/>
              <a:gdLst>
                <a:gd name="T0" fmla="*/ 0 w 35"/>
                <a:gd name="T1" fmla="*/ 8 h 12"/>
                <a:gd name="T2" fmla="*/ 12 w 35"/>
                <a:gd name="T3" fmla="*/ 4 h 12"/>
                <a:gd name="T4" fmla="*/ 12 w 35"/>
                <a:gd name="T5" fmla="*/ 4 h 12"/>
                <a:gd name="T6" fmla="*/ 20 w 35"/>
                <a:gd name="T7" fmla="*/ 0 h 12"/>
                <a:gd name="T8" fmla="*/ 20 w 35"/>
                <a:gd name="T9" fmla="*/ 0 h 12"/>
                <a:gd name="T10" fmla="*/ 27 w 35"/>
                <a:gd name="T11" fmla="*/ 0 h 12"/>
                <a:gd name="T12" fmla="*/ 31 w 35"/>
                <a:gd name="T13" fmla="*/ 0 h 12"/>
                <a:gd name="T14" fmla="*/ 31 w 35"/>
                <a:gd name="T15" fmla="*/ 0 h 12"/>
                <a:gd name="T16" fmla="*/ 35 w 35"/>
                <a:gd name="T17" fmla="*/ 0 h 12"/>
                <a:gd name="T18" fmla="*/ 35 w 35"/>
                <a:gd name="T19" fmla="*/ 0 h 12"/>
                <a:gd name="T20" fmla="*/ 35 w 35"/>
                <a:gd name="T21" fmla="*/ 0 h 12"/>
                <a:gd name="T22" fmla="*/ 35 w 35"/>
                <a:gd name="T23" fmla="*/ 0 h 12"/>
                <a:gd name="T24" fmla="*/ 35 w 35"/>
                <a:gd name="T25" fmla="*/ 4 h 12"/>
                <a:gd name="T26" fmla="*/ 35 w 35"/>
                <a:gd name="T27" fmla="*/ 4 h 12"/>
                <a:gd name="T28" fmla="*/ 31 w 35"/>
                <a:gd name="T29" fmla="*/ 12 h 12"/>
                <a:gd name="T30" fmla="*/ 20 w 35"/>
                <a:gd name="T31" fmla="*/ 12 h 12"/>
                <a:gd name="T32" fmla="*/ 20 w 35"/>
                <a:gd name="T33" fmla="*/ 12 h 12"/>
                <a:gd name="T34" fmla="*/ 8 w 35"/>
                <a:gd name="T35" fmla="*/ 12 h 12"/>
                <a:gd name="T36" fmla="*/ 8 w 35"/>
                <a:gd name="T37" fmla="*/ 12 h 12"/>
                <a:gd name="T38" fmla="*/ 0 w 35"/>
                <a:gd name="T39" fmla="*/ 8 h 12"/>
                <a:gd name="T40" fmla="*/ 0 w 35"/>
                <a:gd name="T41" fmla="*/ 8 h 12"/>
                <a:gd name="T42" fmla="*/ 0 w 35"/>
                <a:gd name="T43" fmla="*/ 8 h 12"/>
                <a:gd name="T44" fmla="*/ 0 w 35"/>
                <a:gd name="T4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2">
                  <a:moveTo>
                    <a:pt x="0" y="8"/>
                  </a:moveTo>
                  <a:lnTo>
                    <a:pt x="12" y="4"/>
                  </a:lnTo>
                  <a:lnTo>
                    <a:pt x="12" y="4"/>
                  </a:lnTo>
                  <a:lnTo>
                    <a:pt x="20" y="0"/>
                  </a:lnTo>
                  <a:lnTo>
                    <a:pt x="20" y="0"/>
                  </a:lnTo>
                  <a:lnTo>
                    <a:pt x="27" y="0"/>
                  </a:lnTo>
                  <a:lnTo>
                    <a:pt x="31" y="0"/>
                  </a:lnTo>
                  <a:lnTo>
                    <a:pt x="31" y="0"/>
                  </a:lnTo>
                  <a:lnTo>
                    <a:pt x="35" y="0"/>
                  </a:lnTo>
                  <a:lnTo>
                    <a:pt x="35" y="0"/>
                  </a:lnTo>
                  <a:lnTo>
                    <a:pt x="35" y="0"/>
                  </a:lnTo>
                  <a:lnTo>
                    <a:pt x="35" y="0"/>
                  </a:lnTo>
                  <a:lnTo>
                    <a:pt x="35" y="4"/>
                  </a:lnTo>
                  <a:lnTo>
                    <a:pt x="35" y="4"/>
                  </a:lnTo>
                  <a:lnTo>
                    <a:pt x="31" y="12"/>
                  </a:lnTo>
                  <a:lnTo>
                    <a:pt x="20" y="12"/>
                  </a:lnTo>
                  <a:lnTo>
                    <a:pt x="20" y="12"/>
                  </a:lnTo>
                  <a:lnTo>
                    <a:pt x="8" y="12"/>
                  </a:lnTo>
                  <a:lnTo>
                    <a:pt x="8" y="12"/>
                  </a:lnTo>
                  <a:lnTo>
                    <a:pt x="0" y="8"/>
                  </a:lnTo>
                  <a:lnTo>
                    <a:pt x="0" y="8"/>
                  </a:lnTo>
                  <a:lnTo>
                    <a:pt x="0" y="8"/>
                  </a:lnTo>
                  <a:lnTo>
                    <a:pt x="0"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p:cNvSpPr>
              <a:spLocks/>
            </p:cNvSpPr>
            <p:nvPr/>
          </p:nvSpPr>
          <p:spPr bwMode="auto">
            <a:xfrm>
              <a:off x="2578" y="1796"/>
              <a:ext cx="43" cy="16"/>
            </a:xfrm>
            <a:custGeom>
              <a:avLst/>
              <a:gdLst>
                <a:gd name="T0" fmla="*/ 39 w 43"/>
                <a:gd name="T1" fmla="*/ 4 h 16"/>
                <a:gd name="T2" fmla="*/ 39 w 43"/>
                <a:gd name="T3" fmla="*/ 4 h 16"/>
                <a:gd name="T4" fmla="*/ 31 w 43"/>
                <a:gd name="T5" fmla="*/ 0 h 16"/>
                <a:gd name="T6" fmla="*/ 23 w 43"/>
                <a:gd name="T7" fmla="*/ 0 h 16"/>
                <a:gd name="T8" fmla="*/ 15 w 43"/>
                <a:gd name="T9" fmla="*/ 0 h 16"/>
                <a:gd name="T10" fmla="*/ 15 w 43"/>
                <a:gd name="T11" fmla="*/ 0 h 16"/>
                <a:gd name="T12" fmla="*/ 0 w 43"/>
                <a:gd name="T13" fmla="*/ 4 h 16"/>
                <a:gd name="T14" fmla="*/ 0 w 43"/>
                <a:gd name="T15" fmla="*/ 4 h 16"/>
                <a:gd name="T16" fmla="*/ 4 w 43"/>
                <a:gd name="T17" fmla="*/ 8 h 16"/>
                <a:gd name="T18" fmla="*/ 8 w 43"/>
                <a:gd name="T19" fmla="*/ 12 h 16"/>
                <a:gd name="T20" fmla="*/ 8 w 43"/>
                <a:gd name="T21" fmla="*/ 12 h 16"/>
                <a:gd name="T22" fmla="*/ 15 w 43"/>
                <a:gd name="T23" fmla="*/ 16 h 16"/>
                <a:gd name="T24" fmla="*/ 23 w 43"/>
                <a:gd name="T25" fmla="*/ 12 h 16"/>
                <a:gd name="T26" fmla="*/ 23 w 43"/>
                <a:gd name="T27" fmla="*/ 12 h 16"/>
                <a:gd name="T28" fmla="*/ 27 w 43"/>
                <a:gd name="T29" fmla="*/ 12 h 16"/>
                <a:gd name="T30" fmla="*/ 31 w 43"/>
                <a:gd name="T31" fmla="*/ 8 h 16"/>
                <a:gd name="T32" fmla="*/ 31 w 43"/>
                <a:gd name="T33" fmla="*/ 8 h 16"/>
                <a:gd name="T34" fmla="*/ 43 w 43"/>
                <a:gd name="T35" fmla="*/ 4 h 16"/>
                <a:gd name="T36" fmla="*/ 39 w 43"/>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16">
                  <a:moveTo>
                    <a:pt x="39" y="4"/>
                  </a:moveTo>
                  <a:lnTo>
                    <a:pt x="39" y="4"/>
                  </a:lnTo>
                  <a:lnTo>
                    <a:pt x="31" y="0"/>
                  </a:lnTo>
                  <a:lnTo>
                    <a:pt x="23" y="0"/>
                  </a:lnTo>
                  <a:lnTo>
                    <a:pt x="15" y="0"/>
                  </a:lnTo>
                  <a:lnTo>
                    <a:pt x="15" y="0"/>
                  </a:lnTo>
                  <a:lnTo>
                    <a:pt x="0" y="4"/>
                  </a:lnTo>
                  <a:lnTo>
                    <a:pt x="0" y="4"/>
                  </a:lnTo>
                  <a:lnTo>
                    <a:pt x="4" y="8"/>
                  </a:lnTo>
                  <a:lnTo>
                    <a:pt x="8" y="12"/>
                  </a:lnTo>
                  <a:lnTo>
                    <a:pt x="8" y="12"/>
                  </a:lnTo>
                  <a:lnTo>
                    <a:pt x="15" y="16"/>
                  </a:lnTo>
                  <a:lnTo>
                    <a:pt x="23" y="12"/>
                  </a:lnTo>
                  <a:lnTo>
                    <a:pt x="23" y="12"/>
                  </a:lnTo>
                  <a:lnTo>
                    <a:pt x="27" y="12"/>
                  </a:lnTo>
                  <a:lnTo>
                    <a:pt x="31" y="8"/>
                  </a:lnTo>
                  <a:lnTo>
                    <a:pt x="31" y="8"/>
                  </a:lnTo>
                  <a:lnTo>
                    <a:pt x="43" y="4"/>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p:cNvSpPr>
              <a:spLocks/>
            </p:cNvSpPr>
            <p:nvPr/>
          </p:nvSpPr>
          <p:spPr bwMode="auto">
            <a:xfrm>
              <a:off x="2582" y="1796"/>
              <a:ext cx="31" cy="16"/>
            </a:xfrm>
            <a:custGeom>
              <a:avLst/>
              <a:gdLst>
                <a:gd name="T0" fmla="*/ 0 w 31"/>
                <a:gd name="T1" fmla="*/ 4 h 16"/>
                <a:gd name="T2" fmla="*/ 4 w 31"/>
                <a:gd name="T3" fmla="*/ 4 h 16"/>
                <a:gd name="T4" fmla="*/ 4 w 31"/>
                <a:gd name="T5" fmla="*/ 4 h 16"/>
                <a:gd name="T6" fmla="*/ 15 w 31"/>
                <a:gd name="T7" fmla="*/ 0 h 16"/>
                <a:gd name="T8" fmla="*/ 15 w 31"/>
                <a:gd name="T9" fmla="*/ 0 h 16"/>
                <a:gd name="T10" fmla="*/ 23 w 31"/>
                <a:gd name="T11" fmla="*/ 0 h 16"/>
                <a:gd name="T12" fmla="*/ 27 w 31"/>
                <a:gd name="T13" fmla="*/ 4 h 16"/>
                <a:gd name="T14" fmla="*/ 27 w 31"/>
                <a:gd name="T15" fmla="*/ 4 h 16"/>
                <a:gd name="T16" fmla="*/ 31 w 31"/>
                <a:gd name="T17" fmla="*/ 4 h 16"/>
                <a:gd name="T18" fmla="*/ 31 w 31"/>
                <a:gd name="T19" fmla="*/ 4 h 16"/>
                <a:gd name="T20" fmla="*/ 31 w 31"/>
                <a:gd name="T21" fmla="*/ 8 h 16"/>
                <a:gd name="T22" fmla="*/ 31 w 31"/>
                <a:gd name="T23" fmla="*/ 8 h 16"/>
                <a:gd name="T24" fmla="*/ 27 w 31"/>
                <a:gd name="T25" fmla="*/ 8 h 16"/>
                <a:gd name="T26" fmla="*/ 27 w 31"/>
                <a:gd name="T27" fmla="*/ 8 h 16"/>
                <a:gd name="T28" fmla="*/ 23 w 31"/>
                <a:gd name="T29" fmla="*/ 12 h 16"/>
                <a:gd name="T30" fmla="*/ 19 w 31"/>
                <a:gd name="T31" fmla="*/ 12 h 16"/>
                <a:gd name="T32" fmla="*/ 19 w 31"/>
                <a:gd name="T33" fmla="*/ 12 h 16"/>
                <a:gd name="T34" fmla="*/ 11 w 31"/>
                <a:gd name="T35" fmla="*/ 16 h 16"/>
                <a:gd name="T36" fmla="*/ 4 w 31"/>
                <a:gd name="T37" fmla="*/ 12 h 16"/>
                <a:gd name="T38" fmla="*/ 4 w 31"/>
                <a:gd name="T39" fmla="*/ 12 h 16"/>
                <a:gd name="T40" fmla="*/ 0 w 31"/>
                <a:gd name="T41" fmla="*/ 4 h 16"/>
                <a:gd name="T42" fmla="*/ 0 w 31"/>
                <a:gd name="T4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6">
                  <a:moveTo>
                    <a:pt x="0" y="4"/>
                  </a:moveTo>
                  <a:lnTo>
                    <a:pt x="4" y="4"/>
                  </a:lnTo>
                  <a:lnTo>
                    <a:pt x="4" y="4"/>
                  </a:lnTo>
                  <a:lnTo>
                    <a:pt x="15" y="0"/>
                  </a:lnTo>
                  <a:lnTo>
                    <a:pt x="15" y="0"/>
                  </a:lnTo>
                  <a:lnTo>
                    <a:pt x="23" y="0"/>
                  </a:lnTo>
                  <a:lnTo>
                    <a:pt x="27" y="4"/>
                  </a:lnTo>
                  <a:lnTo>
                    <a:pt x="27" y="4"/>
                  </a:lnTo>
                  <a:lnTo>
                    <a:pt x="31" y="4"/>
                  </a:lnTo>
                  <a:lnTo>
                    <a:pt x="31" y="4"/>
                  </a:lnTo>
                  <a:lnTo>
                    <a:pt x="31" y="8"/>
                  </a:lnTo>
                  <a:lnTo>
                    <a:pt x="31" y="8"/>
                  </a:lnTo>
                  <a:lnTo>
                    <a:pt x="27" y="8"/>
                  </a:lnTo>
                  <a:lnTo>
                    <a:pt x="27" y="8"/>
                  </a:lnTo>
                  <a:lnTo>
                    <a:pt x="23" y="12"/>
                  </a:lnTo>
                  <a:lnTo>
                    <a:pt x="19" y="12"/>
                  </a:lnTo>
                  <a:lnTo>
                    <a:pt x="19" y="12"/>
                  </a:lnTo>
                  <a:lnTo>
                    <a:pt x="11" y="16"/>
                  </a:lnTo>
                  <a:lnTo>
                    <a:pt x="4" y="12"/>
                  </a:lnTo>
                  <a:lnTo>
                    <a:pt x="4" y="12"/>
                  </a:lnTo>
                  <a:lnTo>
                    <a:pt x="0" y="4"/>
                  </a:lnTo>
                  <a:lnTo>
                    <a:pt x="0" y="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p:cNvSpPr>
              <a:spLocks/>
            </p:cNvSpPr>
            <p:nvPr/>
          </p:nvSpPr>
          <p:spPr bwMode="auto">
            <a:xfrm>
              <a:off x="2547" y="1796"/>
              <a:ext cx="15" cy="59"/>
            </a:xfrm>
            <a:custGeom>
              <a:avLst/>
              <a:gdLst>
                <a:gd name="T0" fmla="*/ 0 w 15"/>
                <a:gd name="T1" fmla="*/ 8 h 59"/>
                <a:gd name="T2" fmla="*/ 0 w 15"/>
                <a:gd name="T3" fmla="*/ 8 h 59"/>
                <a:gd name="T4" fmla="*/ 0 w 15"/>
                <a:gd name="T5" fmla="*/ 28 h 59"/>
                <a:gd name="T6" fmla="*/ 4 w 15"/>
                <a:gd name="T7" fmla="*/ 55 h 59"/>
                <a:gd name="T8" fmla="*/ 4 w 15"/>
                <a:gd name="T9" fmla="*/ 55 h 59"/>
                <a:gd name="T10" fmla="*/ 8 w 15"/>
                <a:gd name="T11" fmla="*/ 59 h 59"/>
                <a:gd name="T12" fmla="*/ 11 w 15"/>
                <a:gd name="T13" fmla="*/ 59 h 59"/>
                <a:gd name="T14" fmla="*/ 15 w 15"/>
                <a:gd name="T15" fmla="*/ 59 h 59"/>
                <a:gd name="T16" fmla="*/ 15 w 15"/>
                <a:gd name="T17" fmla="*/ 51 h 59"/>
                <a:gd name="T18" fmla="*/ 15 w 15"/>
                <a:gd name="T19" fmla="*/ 51 h 59"/>
                <a:gd name="T20" fmla="*/ 11 w 15"/>
                <a:gd name="T21" fmla="*/ 28 h 59"/>
                <a:gd name="T22" fmla="*/ 11 w 15"/>
                <a:gd name="T23" fmla="*/ 12 h 59"/>
                <a:gd name="T24" fmla="*/ 8 w 15"/>
                <a:gd name="T25" fmla="*/ 0 h 59"/>
                <a:gd name="T26" fmla="*/ 8 w 15"/>
                <a:gd name="T27" fmla="*/ 0 h 59"/>
                <a:gd name="T28" fmla="*/ 4 w 15"/>
                <a:gd name="T29" fmla="*/ 0 h 59"/>
                <a:gd name="T30" fmla="*/ 4 w 15"/>
                <a:gd name="T31" fmla="*/ 4 h 59"/>
                <a:gd name="T32" fmla="*/ 0 w 15"/>
                <a:gd name="T33" fmla="*/ 8 h 59"/>
                <a:gd name="T34" fmla="*/ 0 w 15"/>
                <a:gd name="T35" fmla="*/ 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59">
                  <a:moveTo>
                    <a:pt x="0" y="8"/>
                  </a:moveTo>
                  <a:lnTo>
                    <a:pt x="0" y="8"/>
                  </a:lnTo>
                  <a:lnTo>
                    <a:pt x="0" y="28"/>
                  </a:lnTo>
                  <a:lnTo>
                    <a:pt x="4" y="55"/>
                  </a:lnTo>
                  <a:lnTo>
                    <a:pt x="4" y="55"/>
                  </a:lnTo>
                  <a:lnTo>
                    <a:pt x="8" y="59"/>
                  </a:lnTo>
                  <a:lnTo>
                    <a:pt x="11" y="59"/>
                  </a:lnTo>
                  <a:lnTo>
                    <a:pt x="15" y="59"/>
                  </a:lnTo>
                  <a:lnTo>
                    <a:pt x="15" y="51"/>
                  </a:lnTo>
                  <a:lnTo>
                    <a:pt x="15" y="51"/>
                  </a:lnTo>
                  <a:lnTo>
                    <a:pt x="11" y="28"/>
                  </a:lnTo>
                  <a:lnTo>
                    <a:pt x="11" y="12"/>
                  </a:lnTo>
                  <a:lnTo>
                    <a:pt x="8" y="0"/>
                  </a:lnTo>
                  <a:lnTo>
                    <a:pt x="8" y="0"/>
                  </a:lnTo>
                  <a:lnTo>
                    <a:pt x="4" y="0"/>
                  </a:lnTo>
                  <a:lnTo>
                    <a:pt x="4" y="4"/>
                  </a:lnTo>
                  <a:lnTo>
                    <a:pt x="0" y="8"/>
                  </a:lnTo>
                  <a:lnTo>
                    <a:pt x="0" y="8"/>
                  </a:lnTo>
                  <a:close/>
                </a:path>
              </a:pathLst>
            </a:custGeom>
            <a:solidFill>
              <a:srgbClr val="F3C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p:cNvSpPr>
              <a:spLocks/>
            </p:cNvSpPr>
            <p:nvPr/>
          </p:nvSpPr>
          <p:spPr bwMode="auto">
            <a:xfrm>
              <a:off x="2601" y="1824"/>
              <a:ext cx="35" cy="39"/>
            </a:xfrm>
            <a:custGeom>
              <a:avLst/>
              <a:gdLst>
                <a:gd name="T0" fmla="*/ 8 w 35"/>
                <a:gd name="T1" fmla="*/ 31 h 39"/>
                <a:gd name="T2" fmla="*/ 8 w 35"/>
                <a:gd name="T3" fmla="*/ 31 h 39"/>
                <a:gd name="T4" fmla="*/ 16 w 35"/>
                <a:gd name="T5" fmla="*/ 39 h 39"/>
                <a:gd name="T6" fmla="*/ 20 w 35"/>
                <a:gd name="T7" fmla="*/ 39 h 39"/>
                <a:gd name="T8" fmla="*/ 24 w 35"/>
                <a:gd name="T9" fmla="*/ 39 h 39"/>
                <a:gd name="T10" fmla="*/ 31 w 35"/>
                <a:gd name="T11" fmla="*/ 19 h 39"/>
                <a:gd name="T12" fmla="*/ 31 w 35"/>
                <a:gd name="T13" fmla="*/ 19 h 39"/>
                <a:gd name="T14" fmla="*/ 35 w 35"/>
                <a:gd name="T15" fmla="*/ 11 h 39"/>
                <a:gd name="T16" fmla="*/ 35 w 35"/>
                <a:gd name="T17" fmla="*/ 7 h 39"/>
                <a:gd name="T18" fmla="*/ 31 w 35"/>
                <a:gd name="T19" fmla="*/ 3 h 39"/>
                <a:gd name="T20" fmla="*/ 24 w 35"/>
                <a:gd name="T21" fmla="*/ 0 h 39"/>
                <a:gd name="T22" fmla="*/ 24 w 35"/>
                <a:gd name="T23" fmla="*/ 0 h 39"/>
                <a:gd name="T24" fmla="*/ 8 w 35"/>
                <a:gd name="T25" fmla="*/ 0 h 39"/>
                <a:gd name="T26" fmla="*/ 0 w 35"/>
                <a:gd name="T27" fmla="*/ 7 h 39"/>
                <a:gd name="T28" fmla="*/ 0 w 35"/>
                <a:gd name="T29" fmla="*/ 11 h 39"/>
                <a:gd name="T30" fmla="*/ 0 w 35"/>
                <a:gd name="T31" fmla="*/ 15 h 39"/>
                <a:gd name="T32" fmla="*/ 8 w 35"/>
                <a:gd name="T33" fmla="*/ 31 h 39"/>
                <a:gd name="T34" fmla="*/ 8 w 35"/>
                <a:gd name="T35"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9">
                  <a:moveTo>
                    <a:pt x="8" y="31"/>
                  </a:moveTo>
                  <a:lnTo>
                    <a:pt x="8" y="31"/>
                  </a:lnTo>
                  <a:lnTo>
                    <a:pt x="16" y="39"/>
                  </a:lnTo>
                  <a:lnTo>
                    <a:pt x="20" y="39"/>
                  </a:lnTo>
                  <a:lnTo>
                    <a:pt x="24" y="39"/>
                  </a:lnTo>
                  <a:lnTo>
                    <a:pt x="31" y="19"/>
                  </a:lnTo>
                  <a:lnTo>
                    <a:pt x="31" y="19"/>
                  </a:lnTo>
                  <a:lnTo>
                    <a:pt x="35" y="11"/>
                  </a:lnTo>
                  <a:lnTo>
                    <a:pt x="35" y="7"/>
                  </a:lnTo>
                  <a:lnTo>
                    <a:pt x="31" y="3"/>
                  </a:lnTo>
                  <a:lnTo>
                    <a:pt x="24" y="0"/>
                  </a:lnTo>
                  <a:lnTo>
                    <a:pt x="24" y="0"/>
                  </a:lnTo>
                  <a:lnTo>
                    <a:pt x="8" y="0"/>
                  </a:lnTo>
                  <a:lnTo>
                    <a:pt x="0" y="7"/>
                  </a:lnTo>
                  <a:lnTo>
                    <a:pt x="0" y="11"/>
                  </a:lnTo>
                  <a:lnTo>
                    <a:pt x="0" y="15"/>
                  </a:lnTo>
                  <a:lnTo>
                    <a:pt x="8" y="31"/>
                  </a:lnTo>
                  <a:lnTo>
                    <a:pt x="8" y="31"/>
                  </a:lnTo>
                  <a:close/>
                </a:path>
              </a:pathLst>
            </a:custGeom>
            <a:solidFill>
              <a:srgbClr val="F3C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p:cNvSpPr>
              <a:spLocks/>
            </p:cNvSpPr>
            <p:nvPr/>
          </p:nvSpPr>
          <p:spPr bwMode="auto">
            <a:xfrm>
              <a:off x="2551" y="1890"/>
              <a:ext cx="19" cy="8"/>
            </a:xfrm>
            <a:custGeom>
              <a:avLst/>
              <a:gdLst>
                <a:gd name="T0" fmla="*/ 4 w 19"/>
                <a:gd name="T1" fmla="*/ 0 h 8"/>
                <a:gd name="T2" fmla="*/ 4 w 19"/>
                <a:gd name="T3" fmla="*/ 0 h 8"/>
                <a:gd name="T4" fmla="*/ 0 w 19"/>
                <a:gd name="T5" fmla="*/ 4 h 8"/>
                <a:gd name="T6" fmla="*/ 0 w 19"/>
                <a:gd name="T7" fmla="*/ 8 h 8"/>
                <a:gd name="T8" fmla="*/ 0 w 19"/>
                <a:gd name="T9" fmla="*/ 8 h 8"/>
                <a:gd name="T10" fmla="*/ 0 w 19"/>
                <a:gd name="T11" fmla="*/ 8 h 8"/>
                <a:gd name="T12" fmla="*/ 7 w 19"/>
                <a:gd name="T13" fmla="*/ 8 h 8"/>
                <a:gd name="T14" fmla="*/ 7 w 19"/>
                <a:gd name="T15" fmla="*/ 8 h 8"/>
                <a:gd name="T16" fmla="*/ 15 w 19"/>
                <a:gd name="T17" fmla="*/ 8 h 8"/>
                <a:gd name="T18" fmla="*/ 19 w 19"/>
                <a:gd name="T19" fmla="*/ 8 h 8"/>
                <a:gd name="T20" fmla="*/ 19 w 19"/>
                <a:gd name="T21" fmla="*/ 8 h 8"/>
                <a:gd name="T22" fmla="*/ 15 w 19"/>
                <a:gd name="T23" fmla="*/ 0 h 8"/>
                <a:gd name="T24" fmla="*/ 15 w 19"/>
                <a:gd name="T25" fmla="*/ 0 h 8"/>
                <a:gd name="T26" fmla="*/ 4 w 19"/>
                <a:gd name="T27" fmla="*/ 0 h 8"/>
                <a:gd name="T28" fmla="*/ 4 w 19"/>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8">
                  <a:moveTo>
                    <a:pt x="4" y="0"/>
                  </a:moveTo>
                  <a:lnTo>
                    <a:pt x="4" y="0"/>
                  </a:lnTo>
                  <a:lnTo>
                    <a:pt x="0" y="4"/>
                  </a:lnTo>
                  <a:lnTo>
                    <a:pt x="0" y="8"/>
                  </a:lnTo>
                  <a:lnTo>
                    <a:pt x="0" y="8"/>
                  </a:lnTo>
                  <a:lnTo>
                    <a:pt x="0" y="8"/>
                  </a:lnTo>
                  <a:lnTo>
                    <a:pt x="7" y="8"/>
                  </a:lnTo>
                  <a:lnTo>
                    <a:pt x="7" y="8"/>
                  </a:lnTo>
                  <a:lnTo>
                    <a:pt x="15" y="8"/>
                  </a:lnTo>
                  <a:lnTo>
                    <a:pt x="19" y="8"/>
                  </a:lnTo>
                  <a:lnTo>
                    <a:pt x="19" y="8"/>
                  </a:lnTo>
                  <a:lnTo>
                    <a:pt x="15" y="0"/>
                  </a:lnTo>
                  <a:lnTo>
                    <a:pt x="15" y="0"/>
                  </a:lnTo>
                  <a:lnTo>
                    <a:pt x="4" y="0"/>
                  </a:lnTo>
                  <a:lnTo>
                    <a:pt x="4" y="0"/>
                  </a:lnTo>
                  <a:close/>
                </a:path>
              </a:pathLst>
            </a:custGeom>
            <a:solidFill>
              <a:srgbClr val="FA83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p:cNvSpPr>
              <a:spLocks/>
            </p:cNvSpPr>
            <p:nvPr/>
          </p:nvSpPr>
          <p:spPr bwMode="auto">
            <a:xfrm>
              <a:off x="2917" y="2229"/>
              <a:ext cx="47" cy="86"/>
            </a:xfrm>
            <a:custGeom>
              <a:avLst/>
              <a:gdLst>
                <a:gd name="T0" fmla="*/ 0 w 47"/>
                <a:gd name="T1" fmla="*/ 8 h 86"/>
                <a:gd name="T2" fmla="*/ 0 w 47"/>
                <a:gd name="T3" fmla="*/ 8 h 86"/>
                <a:gd name="T4" fmla="*/ 0 w 47"/>
                <a:gd name="T5" fmla="*/ 0 h 86"/>
                <a:gd name="T6" fmla="*/ 8 w 47"/>
                <a:gd name="T7" fmla="*/ 0 h 86"/>
                <a:gd name="T8" fmla="*/ 27 w 47"/>
                <a:gd name="T9" fmla="*/ 0 h 86"/>
                <a:gd name="T10" fmla="*/ 35 w 47"/>
                <a:gd name="T11" fmla="*/ 4 h 86"/>
                <a:gd name="T12" fmla="*/ 43 w 47"/>
                <a:gd name="T13" fmla="*/ 12 h 86"/>
                <a:gd name="T14" fmla="*/ 47 w 47"/>
                <a:gd name="T15" fmla="*/ 23 h 86"/>
                <a:gd name="T16" fmla="*/ 43 w 47"/>
                <a:gd name="T17" fmla="*/ 35 h 86"/>
                <a:gd name="T18" fmla="*/ 43 w 47"/>
                <a:gd name="T19" fmla="*/ 35 h 86"/>
                <a:gd name="T20" fmla="*/ 35 w 47"/>
                <a:gd name="T21" fmla="*/ 58 h 86"/>
                <a:gd name="T22" fmla="*/ 23 w 47"/>
                <a:gd name="T23" fmla="*/ 74 h 86"/>
                <a:gd name="T24" fmla="*/ 8 w 47"/>
                <a:gd name="T25" fmla="*/ 86 h 86"/>
                <a:gd name="T26" fmla="*/ 0 w 47"/>
                <a:gd name="T27"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86">
                  <a:moveTo>
                    <a:pt x="0" y="8"/>
                  </a:moveTo>
                  <a:lnTo>
                    <a:pt x="0" y="8"/>
                  </a:lnTo>
                  <a:lnTo>
                    <a:pt x="0" y="0"/>
                  </a:lnTo>
                  <a:lnTo>
                    <a:pt x="8" y="0"/>
                  </a:lnTo>
                  <a:lnTo>
                    <a:pt x="27" y="0"/>
                  </a:lnTo>
                  <a:lnTo>
                    <a:pt x="35" y="4"/>
                  </a:lnTo>
                  <a:lnTo>
                    <a:pt x="43" y="12"/>
                  </a:lnTo>
                  <a:lnTo>
                    <a:pt x="47" y="23"/>
                  </a:lnTo>
                  <a:lnTo>
                    <a:pt x="43" y="35"/>
                  </a:lnTo>
                  <a:lnTo>
                    <a:pt x="43" y="35"/>
                  </a:lnTo>
                  <a:lnTo>
                    <a:pt x="35" y="58"/>
                  </a:lnTo>
                  <a:lnTo>
                    <a:pt x="23" y="74"/>
                  </a:lnTo>
                  <a:lnTo>
                    <a:pt x="8" y="86"/>
                  </a:lnTo>
                  <a:lnTo>
                    <a:pt x="0" y="8"/>
                  </a:lnTo>
                  <a:close/>
                </a:path>
              </a:pathLst>
            </a:custGeom>
            <a:solidFill>
              <a:srgbClr val="CEA0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p:cNvSpPr>
              <a:spLocks/>
            </p:cNvSpPr>
            <p:nvPr/>
          </p:nvSpPr>
          <p:spPr bwMode="auto">
            <a:xfrm>
              <a:off x="2722" y="1878"/>
              <a:ext cx="98" cy="90"/>
            </a:xfrm>
            <a:custGeom>
              <a:avLst/>
              <a:gdLst>
                <a:gd name="T0" fmla="*/ 98 w 98"/>
                <a:gd name="T1" fmla="*/ 90 h 90"/>
                <a:gd name="T2" fmla="*/ 98 w 98"/>
                <a:gd name="T3" fmla="*/ 90 h 90"/>
                <a:gd name="T4" fmla="*/ 90 w 98"/>
                <a:gd name="T5" fmla="*/ 86 h 90"/>
                <a:gd name="T6" fmla="*/ 74 w 98"/>
                <a:gd name="T7" fmla="*/ 78 h 90"/>
                <a:gd name="T8" fmla="*/ 55 w 98"/>
                <a:gd name="T9" fmla="*/ 66 h 90"/>
                <a:gd name="T10" fmla="*/ 35 w 98"/>
                <a:gd name="T11" fmla="*/ 55 h 90"/>
                <a:gd name="T12" fmla="*/ 35 w 98"/>
                <a:gd name="T13" fmla="*/ 55 h 90"/>
                <a:gd name="T14" fmla="*/ 20 w 98"/>
                <a:gd name="T15" fmla="*/ 35 h 90"/>
                <a:gd name="T16" fmla="*/ 8 w 98"/>
                <a:gd name="T17" fmla="*/ 20 h 90"/>
                <a:gd name="T18" fmla="*/ 0 w 98"/>
                <a:gd name="T19" fmla="*/ 8 h 90"/>
                <a:gd name="T20" fmla="*/ 0 w 98"/>
                <a:gd name="T21" fmla="*/ 4 h 90"/>
                <a:gd name="T22" fmla="*/ 4 w 98"/>
                <a:gd name="T23" fmla="*/ 0 h 90"/>
                <a:gd name="T24" fmla="*/ 4 w 98"/>
                <a:gd name="T25" fmla="*/ 0 h 90"/>
                <a:gd name="T26" fmla="*/ 4 w 98"/>
                <a:gd name="T27" fmla="*/ 0 h 90"/>
                <a:gd name="T28" fmla="*/ 8 w 98"/>
                <a:gd name="T29" fmla="*/ 0 h 90"/>
                <a:gd name="T30" fmla="*/ 8 w 98"/>
                <a:gd name="T31" fmla="*/ 8 h 90"/>
                <a:gd name="T32" fmla="*/ 20 w 98"/>
                <a:gd name="T33" fmla="*/ 24 h 90"/>
                <a:gd name="T34" fmla="*/ 35 w 98"/>
                <a:gd name="T35" fmla="*/ 39 h 90"/>
                <a:gd name="T36" fmla="*/ 35 w 98"/>
                <a:gd name="T37" fmla="*/ 39 h 90"/>
                <a:gd name="T38" fmla="*/ 62 w 98"/>
                <a:gd name="T39" fmla="*/ 55 h 90"/>
                <a:gd name="T40" fmla="*/ 82 w 98"/>
                <a:gd name="T41" fmla="*/ 74 h 90"/>
                <a:gd name="T42" fmla="*/ 98 w 98"/>
                <a:gd name="T43" fmla="*/ 90 h 90"/>
                <a:gd name="T44" fmla="*/ 98 w 98"/>
                <a:gd name="T4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90">
                  <a:moveTo>
                    <a:pt x="98" y="90"/>
                  </a:moveTo>
                  <a:lnTo>
                    <a:pt x="98" y="90"/>
                  </a:lnTo>
                  <a:lnTo>
                    <a:pt x="90" y="86"/>
                  </a:lnTo>
                  <a:lnTo>
                    <a:pt x="74" y="78"/>
                  </a:lnTo>
                  <a:lnTo>
                    <a:pt x="55" y="66"/>
                  </a:lnTo>
                  <a:lnTo>
                    <a:pt x="35" y="55"/>
                  </a:lnTo>
                  <a:lnTo>
                    <a:pt x="35" y="55"/>
                  </a:lnTo>
                  <a:lnTo>
                    <a:pt x="20" y="35"/>
                  </a:lnTo>
                  <a:lnTo>
                    <a:pt x="8" y="20"/>
                  </a:lnTo>
                  <a:lnTo>
                    <a:pt x="0" y="8"/>
                  </a:lnTo>
                  <a:lnTo>
                    <a:pt x="0" y="4"/>
                  </a:lnTo>
                  <a:lnTo>
                    <a:pt x="4" y="0"/>
                  </a:lnTo>
                  <a:lnTo>
                    <a:pt x="4" y="0"/>
                  </a:lnTo>
                  <a:lnTo>
                    <a:pt x="4" y="0"/>
                  </a:lnTo>
                  <a:lnTo>
                    <a:pt x="8" y="0"/>
                  </a:lnTo>
                  <a:lnTo>
                    <a:pt x="8" y="8"/>
                  </a:lnTo>
                  <a:lnTo>
                    <a:pt x="20" y="24"/>
                  </a:lnTo>
                  <a:lnTo>
                    <a:pt x="35" y="39"/>
                  </a:lnTo>
                  <a:lnTo>
                    <a:pt x="35" y="39"/>
                  </a:lnTo>
                  <a:lnTo>
                    <a:pt x="62" y="55"/>
                  </a:lnTo>
                  <a:lnTo>
                    <a:pt x="82" y="74"/>
                  </a:lnTo>
                  <a:lnTo>
                    <a:pt x="98" y="90"/>
                  </a:lnTo>
                  <a:lnTo>
                    <a:pt x="98" y="90"/>
                  </a:lnTo>
                  <a:close/>
                </a:path>
              </a:pathLst>
            </a:custGeom>
            <a:solidFill>
              <a:srgbClr val="FDD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p:cNvSpPr>
              <a:spLocks/>
            </p:cNvSpPr>
            <p:nvPr/>
          </p:nvSpPr>
          <p:spPr bwMode="auto">
            <a:xfrm>
              <a:off x="2469" y="1718"/>
              <a:ext cx="382" cy="289"/>
            </a:xfrm>
            <a:custGeom>
              <a:avLst/>
              <a:gdLst>
                <a:gd name="T0" fmla="*/ 382 w 382"/>
                <a:gd name="T1" fmla="*/ 289 h 289"/>
                <a:gd name="T2" fmla="*/ 331 w 382"/>
                <a:gd name="T3" fmla="*/ 219 h 289"/>
                <a:gd name="T4" fmla="*/ 300 w 382"/>
                <a:gd name="T5" fmla="*/ 187 h 289"/>
                <a:gd name="T6" fmla="*/ 206 w 382"/>
                <a:gd name="T7" fmla="*/ 102 h 289"/>
                <a:gd name="T8" fmla="*/ 191 w 382"/>
                <a:gd name="T9" fmla="*/ 78 h 289"/>
                <a:gd name="T10" fmla="*/ 167 w 382"/>
                <a:gd name="T11" fmla="*/ 35 h 289"/>
                <a:gd name="T12" fmla="*/ 148 w 382"/>
                <a:gd name="T13" fmla="*/ 20 h 289"/>
                <a:gd name="T14" fmla="*/ 136 w 382"/>
                <a:gd name="T15" fmla="*/ 20 h 289"/>
                <a:gd name="T16" fmla="*/ 97 w 382"/>
                <a:gd name="T17" fmla="*/ 35 h 289"/>
                <a:gd name="T18" fmla="*/ 70 w 382"/>
                <a:gd name="T19" fmla="*/ 35 h 289"/>
                <a:gd name="T20" fmla="*/ 54 w 382"/>
                <a:gd name="T21" fmla="*/ 35 h 289"/>
                <a:gd name="T22" fmla="*/ 27 w 382"/>
                <a:gd name="T23" fmla="*/ 39 h 289"/>
                <a:gd name="T24" fmla="*/ 23 w 382"/>
                <a:gd name="T25" fmla="*/ 47 h 289"/>
                <a:gd name="T26" fmla="*/ 11 w 382"/>
                <a:gd name="T27" fmla="*/ 78 h 289"/>
                <a:gd name="T28" fmla="*/ 11 w 382"/>
                <a:gd name="T29" fmla="*/ 152 h 289"/>
                <a:gd name="T30" fmla="*/ 11 w 382"/>
                <a:gd name="T31" fmla="*/ 199 h 289"/>
                <a:gd name="T32" fmla="*/ 8 w 382"/>
                <a:gd name="T33" fmla="*/ 273 h 289"/>
                <a:gd name="T34" fmla="*/ 4 w 382"/>
                <a:gd name="T35" fmla="*/ 180 h 289"/>
                <a:gd name="T36" fmla="*/ 0 w 382"/>
                <a:gd name="T37" fmla="*/ 121 h 289"/>
                <a:gd name="T38" fmla="*/ 4 w 382"/>
                <a:gd name="T39" fmla="*/ 59 h 289"/>
                <a:gd name="T40" fmla="*/ 11 w 382"/>
                <a:gd name="T41" fmla="*/ 32 h 289"/>
                <a:gd name="T42" fmla="*/ 27 w 382"/>
                <a:gd name="T43" fmla="*/ 24 h 289"/>
                <a:gd name="T44" fmla="*/ 47 w 382"/>
                <a:gd name="T45" fmla="*/ 20 h 289"/>
                <a:gd name="T46" fmla="*/ 54 w 382"/>
                <a:gd name="T47" fmla="*/ 16 h 289"/>
                <a:gd name="T48" fmla="*/ 70 w 382"/>
                <a:gd name="T49" fmla="*/ 8 h 289"/>
                <a:gd name="T50" fmla="*/ 82 w 382"/>
                <a:gd name="T51" fmla="*/ 12 h 289"/>
                <a:gd name="T52" fmla="*/ 101 w 382"/>
                <a:gd name="T53" fmla="*/ 12 h 289"/>
                <a:gd name="T54" fmla="*/ 117 w 382"/>
                <a:gd name="T55" fmla="*/ 4 h 289"/>
                <a:gd name="T56" fmla="*/ 148 w 382"/>
                <a:gd name="T57" fmla="*/ 0 h 289"/>
                <a:gd name="T58" fmla="*/ 171 w 382"/>
                <a:gd name="T59" fmla="*/ 12 h 289"/>
                <a:gd name="T60" fmla="*/ 175 w 382"/>
                <a:gd name="T61" fmla="*/ 20 h 289"/>
                <a:gd name="T62" fmla="*/ 202 w 382"/>
                <a:gd name="T63" fmla="*/ 74 h 289"/>
                <a:gd name="T64" fmla="*/ 241 w 382"/>
                <a:gd name="T65" fmla="*/ 121 h 289"/>
                <a:gd name="T66" fmla="*/ 280 w 382"/>
                <a:gd name="T67" fmla="*/ 152 h 289"/>
                <a:gd name="T68" fmla="*/ 327 w 382"/>
                <a:gd name="T69" fmla="*/ 199 h 289"/>
                <a:gd name="T70" fmla="*/ 347 w 382"/>
                <a:gd name="T71" fmla="*/ 226 h 289"/>
                <a:gd name="T72" fmla="*/ 382 w 382"/>
                <a:gd name="T73"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2" h="289">
                  <a:moveTo>
                    <a:pt x="382" y="289"/>
                  </a:moveTo>
                  <a:lnTo>
                    <a:pt x="382" y="289"/>
                  </a:lnTo>
                  <a:lnTo>
                    <a:pt x="358" y="250"/>
                  </a:lnTo>
                  <a:lnTo>
                    <a:pt x="331" y="219"/>
                  </a:lnTo>
                  <a:lnTo>
                    <a:pt x="300" y="187"/>
                  </a:lnTo>
                  <a:lnTo>
                    <a:pt x="300" y="187"/>
                  </a:lnTo>
                  <a:lnTo>
                    <a:pt x="249" y="145"/>
                  </a:lnTo>
                  <a:lnTo>
                    <a:pt x="206" y="102"/>
                  </a:lnTo>
                  <a:lnTo>
                    <a:pt x="206" y="102"/>
                  </a:lnTo>
                  <a:lnTo>
                    <a:pt x="191" y="78"/>
                  </a:lnTo>
                  <a:lnTo>
                    <a:pt x="175" y="47"/>
                  </a:lnTo>
                  <a:lnTo>
                    <a:pt x="167" y="35"/>
                  </a:lnTo>
                  <a:lnTo>
                    <a:pt x="160" y="24"/>
                  </a:lnTo>
                  <a:lnTo>
                    <a:pt x="148" y="20"/>
                  </a:lnTo>
                  <a:lnTo>
                    <a:pt x="136" y="20"/>
                  </a:lnTo>
                  <a:lnTo>
                    <a:pt x="136" y="20"/>
                  </a:lnTo>
                  <a:lnTo>
                    <a:pt x="117" y="28"/>
                  </a:lnTo>
                  <a:lnTo>
                    <a:pt x="97" y="35"/>
                  </a:lnTo>
                  <a:lnTo>
                    <a:pt x="86" y="39"/>
                  </a:lnTo>
                  <a:lnTo>
                    <a:pt x="70" y="35"/>
                  </a:lnTo>
                  <a:lnTo>
                    <a:pt x="70" y="35"/>
                  </a:lnTo>
                  <a:lnTo>
                    <a:pt x="54" y="35"/>
                  </a:lnTo>
                  <a:lnTo>
                    <a:pt x="43" y="35"/>
                  </a:lnTo>
                  <a:lnTo>
                    <a:pt x="27" y="39"/>
                  </a:lnTo>
                  <a:lnTo>
                    <a:pt x="23" y="47"/>
                  </a:lnTo>
                  <a:lnTo>
                    <a:pt x="23" y="47"/>
                  </a:lnTo>
                  <a:lnTo>
                    <a:pt x="19" y="59"/>
                  </a:lnTo>
                  <a:lnTo>
                    <a:pt x="11" y="78"/>
                  </a:lnTo>
                  <a:lnTo>
                    <a:pt x="8" y="113"/>
                  </a:lnTo>
                  <a:lnTo>
                    <a:pt x="11" y="152"/>
                  </a:lnTo>
                  <a:lnTo>
                    <a:pt x="11" y="152"/>
                  </a:lnTo>
                  <a:lnTo>
                    <a:pt x="11" y="199"/>
                  </a:lnTo>
                  <a:lnTo>
                    <a:pt x="11" y="238"/>
                  </a:lnTo>
                  <a:lnTo>
                    <a:pt x="8" y="273"/>
                  </a:lnTo>
                  <a:lnTo>
                    <a:pt x="8" y="273"/>
                  </a:lnTo>
                  <a:lnTo>
                    <a:pt x="4" y="180"/>
                  </a:lnTo>
                  <a:lnTo>
                    <a:pt x="4" y="180"/>
                  </a:lnTo>
                  <a:lnTo>
                    <a:pt x="0" y="121"/>
                  </a:lnTo>
                  <a:lnTo>
                    <a:pt x="4" y="59"/>
                  </a:lnTo>
                  <a:lnTo>
                    <a:pt x="4" y="59"/>
                  </a:lnTo>
                  <a:lnTo>
                    <a:pt x="8" y="43"/>
                  </a:lnTo>
                  <a:lnTo>
                    <a:pt x="11" y="32"/>
                  </a:lnTo>
                  <a:lnTo>
                    <a:pt x="19" y="24"/>
                  </a:lnTo>
                  <a:lnTo>
                    <a:pt x="27" y="24"/>
                  </a:lnTo>
                  <a:lnTo>
                    <a:pt x="27" y="24"/>
                  </a:lnTo>
                  <a:lnTo>
                    <a:pt x="47" y="20"/>
                  </a:lnTo>
                  <a:lnTo>
                    <a:pt x="54" y="16"/>
                  </a:lnTo>
                  <a:lnTo>
                    <a:pt x="54" y="16"/>
                  </a:lnTo>
                  <a:lnTo>
                    <a:pt x="58" y="12"/>
                  </a:lnTo>
                  <a:lnTo>
                    <a:pt x="70" y="8"/>
                  </a:lnTo>
                  <a:lnTo>
                    <a:pt x="82" y="12"/>
                  </a:lnTo>
                  <a:lnTo>
                    <a:pt x="82" y="12"/>
                  </a:lnTo>
                  <a:lnTo>
                    <a:pt x="93" y="12"/>
                  </a:lnTo>
                  <a:lnTo>
                    <a:pt x="101" y="12"/>
                  </a:lnTo>
                  <a:lnTo>
                    <a:pt x="117" y="4"/>
                  </a:lnTo>
                  <a:lnTo>
                    <a:pt x="117" y="4"/>
                  </a:lnTo>
                  <a:lnTo>
                    <a:pt x="132" y="0"/>
                  </a:lnTo>
                  <a:lnTo>
                    <a:pt x="148" y="0"/>
                  </a:lnTo>
                  <a:lnTo>
                    <a:pt x="163" y="8"/>
                  </a:lnTo>
                  <a:lnTo>
                    <a:pt x="171" y="12"/>
                  </a:lnTo>
                  <a:lnTo>
                    <a:pt x="175" y="20"/>
                  </a:lnTo>
                  <a:lnTo>
                    <a:pt x="175" y="20"/>
                  </a:lnTo>
                  <a:lnTo>
                    <a:pt x="183" y="43"/>
                  </a:lnTo>
                  <a:lnTo>
                    <a:pt x="202" y="74"/>
                  </a:lnTo>
                  <a:lnTo>
                    <a:pt x="222" y="102"/>
                  </a:lnTo>
                  <a:lnTo>
                    <a:pt x="241" y="121"/>
                  </a:lnTo>
                  <a:lnTo>
                    <a:pt x="241" y="121"/>
                  </a:lnTo>
                  <a:lnTo>
                    <a:pt x="280" y="152"/>
                  </a:lnTo>
                  <a:lnTo>
                    <a:pt x="304" y="172"/>
                  </a:lnTo>
                  <a:lnTo>
                    <a:pt x="327" y="199"/>
                  </a:lnTo>
                  <a:lnTo>
                    <a:pt x="327" y="199"/>
                  </a:lnTo>
                  <a:lnTo>
                    <a:pt x="347" y="226"/>
                  </a:lnTo>
                  <a:lnTo>
                    <a:pt x="366" y="254"/>
                  </a:lnTo>
                  <a:lnTo>
                    <a:pt x="382" y="289"/>
                  </a:lnTo>
                  <a:lnTo>
                    <a:pt x="382" y="289"/>
                  </a:lnTo>
                  <a:close/>
                </a:path>
              </a:pathLst>
            </a:custGeom>
            <a:solidFill>
              <a:srgbClr val="FDD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p:cNvSpPr>
              <a:spLocks/>
            </p:cNvSpPr>
            <p:nvPr/>
          </p:nvSpPr>
          <p:spPr bwMode="auto">
            <a:xfrm>
              <a:off x="2668" y="1734"/>
              <a:ext cx="58" cy="90"/>
            </a:xfrm>
            <a:custGeom>
              <a:avLst/>
              <a:gdLst>
                <a:gd name="T0" fmla="*/ 11 w 58"/>
                <a:gd name="T1" fmla="*/ 0 h 90"/>
                <a:gd name="T2" fmla="*/ 11 w 58"/>
                <a:gd name="T3" fmla="*/ 0 h 90"/>
                <a:gd name="T4" fmla="*/ 23 w 58"/>
                <a:gd name="T5" fmla="*/ 8 h 90"/>
                <a:gd name="T6" fmla="*/ 35 w 58"/>
                <a:gd name="T7" fmla="*/ 19 h 90"/>
                <a:gd name="T8" fmla="*/ 42 w 58"/>
                <a:gd name="T9" fmla="*/ 39 h 90"/>
                <a:gd name="T10" fmla="*/ 42 w 58"/>
                <a:gd name="T11" fmla="*/ 39 h 90"/>
                <a:gd name="T12" fmla="*/ 54 w 58"/>
                <a:gd name="T13" fmla="*/ 74 h 90"/>
                <a:gd name="T14" fmla="*/ 58 w 58"/>
                <a:gd name="T15" fmla="*/ 90 h 90"/>
                <a:gd name="T16" fmla="*/ 58 w 58"/>
                <a:gd name="T17" fmla="*/ 90 h 90"/>
                <a:gd name="T18" fmla="*/ 54 w 58"/>
                <a:gd name="T19" fmla="*/ 90 h 90"/>
                <a:gd name="T20" fmla="*/ 35 w 58"/>
                <a:gd name="T21" fmla="*/ 66 h 90"/>
                <a:gd name="T22" fmla="*/ 35 w 58"/>
                <a:gd name="T23" fmla="*/ 66 h 90"/>
                <a:gd name="T24" fmla="*/ 11 w 58"/>
                <a:gd name="T25" fmla="*/ 35 h 90"/>
                <a:gd name="T26" fmla="*/ 3 w 58"/>
                <a:gd name="T27" fmla="*/ 23 h 90"/>
                <a:gd name="T28" fmla="*/ 0 w 58"/>
                <a:gd name="T29" fmla="*/ 12 h 90"/>
                <a:gd name="T30" fmla="*/ 0 w 58"/>
                <a:gd name="T31" fmla="*/ 12 h 90"/>
                <a:gd name="T32" fmla="*/ 0 w 58"/>
                <a:gd name="T33" fmla="*/ 4 h 90"/>
                <a:gd name="T34" fmla="*/ 3 w 58"/>
                <a:gd name="T35" fmla="*/ 0 h 90"/>
                <a:gd name="T36" fmla="*/ 11 w 58"/>
                <a:gd name="T37" fmla="*/ 0 h 90"/>
                <a:gd name="T38" fmla="*/ 11 w 58"/>
                <a:gd name="T3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90">
                  <a:moveTo>
                    <a:pt x="11" y="0"/>
                  </a:moveTo>
                  <a:lnTo>
                    <a:pt x="11" y="0"/>
                  </a:lnTo>
                  <a:lnTo>
                    <a:pt x="23" y="8"/>
                  </a:lnTo>
                  <a:lnTo>
                    <a:pt x="35" y="19"/>
                  </a:lnTo>
                  <a:lnTo>
                    <a:pt x="42" y="39"/>
                  </a:lnTo>
                  <a:lnTo>
                    <a:pt x="42" y="39"/>
                  </a:lnTo>
                  <a:lnTo>
                    <a:pt x="54" y="74"/>
                  </a:lnTo>
                  <a:lnTo>
                    <a:pt x="58" y="90"/>
                  </a:lnTo>
                  <a:lnTo>
                    <a:pt x="58" y="90"/>
                  </a:lnTo>
                  <a:lnTo>
                    <a:pt x="54" y="90"/>
                  </a:lnTo>
                  <a:lnTo>
                    <a:pt x="35" y="66"/>
                  </a:lnTo>
                  <a:lnTo>
                    <a:pt x="35" y="66"/>
                  </a:lnTo>
                  <a:lnTo>
                    <a:pt x="11" y="35"/>
                  </a:lnTo>
                  <a:lnTo>
                    <a:pt x="3" y="23"/>
                  </a:lnTo>
                  <a:lnTo>
                    <a:pt x="0" y="12"/>
                  </a:lnTo>
                  <a:lnTo>
                    <a:pt x="0" y="12"/>
                  </a:lnTo>
                  <a:lnTo>
                    <a:pt x="0" y="4"/>
                  </a:lnTo>
                  <a:lnTo>
                    <a:pt x="3" y="0"/>
                  </a:lnTo>
                  <a:lnTo>
                    <a:pt x="11" y="0"/>
                  </a:lnTo>
                  <a:lnTo>
                    <a:pt x="11" y="0"/>
                  </a:lnTo>
                  <a:close/>
                </a:path>
              </a:pathLst>
            </a:custGeom>
            <a:solidFill>
              <a:srgbClr val="FDDE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8"/>
            <p:cNvSpPr>
              <a:spLocks/>
            </p:cNvSpPr>
            <p:nvPr/>
          </p:nvSpPr>
          <p:spPr bwMode="auto">
            <a:xfrm>
              <a:off x="3108" y="1948"/>
              <a:ext cx="4" cy="0"/>
            </a:xfrm>
            <a:custGeom>
              <a:avLst/>
              <a:gdLst>
                <a:gd name="T0" fmla="*/ 4 w 4"/>
                <a:gd name="T1" fmla="*/ 4 w 4"/>
                <a:gd name="T2" fmla="*/ 4 w 4"/>
                <a:gd name="T3" fmla="*/ 4 w 4"/>
                <a:gd name="T4" fmla="*/ 0 w 4"/>
                <a:gd name="T5" fmla="*/ 0 w 4"/>
                <a:gd name="T6" fmla="*/ 0 w 4"/>
                <a:gd name="T7" fmla="*/ 0 w 4"/>
                <a:gd name="T8" fmla="*/ 4 w 4"/>
                <a:gd name="T9"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4">
                  <a:moveTo>
                    <a:pt x="4" y="0"/>
                  </a:moveTo>
                  <a:lnTo>
                    <a:pt x="4" y="0"/>
                  </a:lnTo>
                  <a:lnTo>
                    <a:pt x="4" y="0"/>
                  </a:lnTo>
                  <a:lnTo>
                    <a:pt x="4" y="0"/>
                  </a:lnTo>
                  <a:lnTo>
                    <a:pt x="0" y="0"/>
                  </a:lnTo>
                  <a:lnTo>
                    <a:pt x="0" y="0"/>
                  </a:lnTo>
                  <a:lnTo>
                    <a:pt x="0" y="0"/>
                  </a:lnTo>
                  <a:lnTo>
                    <a:pt x="0"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9"/>
            <p:cNvSpPr>
              <a:spLocks/>
            </p:cNvSpPr>
            <p:nvPr/>
          </p:nvSpPr>
          <p:spPr bwMode="auto">
            <a:xfrm>
              <a:off x="3186" y="1964"/>
              <a:ext cx="0" cy="4"/>
            </a:xfrm>
            <a:custGeom>
              <a:avLst/>
              <a:gdLst>
                <a:gd name="T0" fmla="*/ 0 h 4"/>
                <a:gd name="T1" fmla="*/ 0 h 4"/>
                <a:gd name="T2" fmla="*/ 0 h 4"/>
                <a:gd name="T3" fmla="*/ 0 h 4"/>
                <a:gd name="T4" fmla="*/ 4 h 4"/>
                <a:gd name="T5" fmla="*/ 4 h 4"/>
                <a:gd name="T6" fmla="*/ 0 h 4"/>
                <a:gd name="T7" fmla="*/ 0 h 4"/>
                <a:gd name="T8" fmla="*/ 0 h 4"/>
                <a:gd name="T9" fmla="*/ 0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
                  <a:moveTo>
                    <a:pt x="0" y="0"/>
                  </a:moveTo>
                  <a:lnTo>
                    <a:pt x="0" y="0"/>
                  </a:lnTo>
                  <a:lnTo>
                    <a:pt x="0" y="0"/>
                  </a:lnTo>
                  <a:lnTo>
                    <a:pt x="0" y="0"/>
                  </a:lnTo>
                  <a:lnTo>
                    <a:pt x="0" y="4"/>
                  </a:lnTo>
                  <a:lnTo>
                    <a:pt x="0" y="4"/>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4"/>
            <p:cNvSpPr>
              <a:spLocks/>
            </p:cNvSpPr>
            <p:nvPr/>
          </p:nvSpPr>
          <p:spPr bwMode="auto">
            <a:xfrm>
              <a:off x="3143" y="1995"/>
              <a:ext cx="8" cy="8"/>
            </a:xfrm>
            <a:custGeom>
              <a:avLst/>
              <a:gdLst>
                <a:gd name="T0" fmla="*/ 4 w 8"/>
                <a:gd name="T1" fmla="*/ 0 h 8"/>
                <a:gd name="T2" fmla="*/ 4 w 8"/>
                <a:gd name="T3" fmla="*/ 0 h 8"/>
                <a:gd name="T4" fmla="*/ 8 w 8"/>
                <a:gd name="T5" fmla="*/ 4 h 8"/>
                <a:gd name="T6" fmla="*/ 8 w 8"/>
                <a:gd name="T7" fmla="*/ 4 h 8"/>
                <a:gd name="T8" fmla="*/ 4 w 8"/>
                <a:gd name="T9" fmla="*/ 8 h 8"/>
                <a:gd name="T10" fmla="*/ 4 w 8"/>
                <a:gd name="T11" fmla="*/ 8 h 8"/>
                <a:gd name="T12" fmla="*/ 4 w 8"/>
                <a:gd name="T13" fmla="*/ 8 h 8"/>
                <a:gd name="T14" fmla="*/ 0 w 8"/>
                <a:gd name="T15" fmla="*/ 0 h 8"/>
                <a:gd name="T16" fmla="*/ 0 w 8"/>
                <a:gd name="T17" fmla="*/ 0 h 8"/>
                <a:gd name="T18" fmla="*/ 4 w 8"/>
                <a:gd name="T19" fmla="*/ 0 h 8"/>
                <a:gd name="T20" fmla="*/ 4 w 8"/>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4" y="0"/>
                  </a:moveTo>
                  <a:lnTo>
                    <a:pt x="4" y="0"/>
                  </a:lnTo>
                  <a:lnTo>
                    <a:pt x="8" y="4"/>
                  </a:lnTo>
                  <a:lnTo>
                    <a:pt x="8" y="4"/>
                  </a:lnTo>
                  <a:lnTo>
                    <a:pt x="4" y="8"/>
                  </a:lnTo>
                  <a:lnTo>
                    <a:pt x="4" y="8"/>
                  </a:lnTo>
                  <a:lnTo>
                    <a:pt x="4" y="8"/>
                  </a:lnTo>
                  <a:lnTo>
                    <a:pt x="0" y="0"/>
                  </a:lnTo>
                  <a:lnTo>
                    <a:pt x="0" y="0"/>
                  </a:lnTo>
                  <a:lnTo>
                    <a:pt x="4" y="0"/>
                  </a:lnTo>
                  <a:lnTo>
                    <a:pt x="4" y="0"/>
                  </a:lnTo>
                  <a:close/>
                </a:path>
              </a:pathLst>
            </a:custGeom>
            <a:solidFill>
              <a:srgbClr val="F6E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4"/>
            <p:cNvSpPr>
              <a:spLocks/>
            </p:cNvSpPr>
            <p:nvPr/>
          </p:nvSpPr>
          <p:spPr bwMode="auto">
            <a:xfrm>
              <a:off x="2668" y="1816"/>
              <a:ext cx="7" cy="27"/>
            </a:xfrm>
            <a:custGeom>
              <a:avLst/>
              <a:gdLst>
                <a:gd name="T0" fmla="*/ 0 w 7"/>
                <a:gd name="T1" fmla="*/ 11 h 27"/>
                <a:gd name="T2" fmla="*/ 0 w 7"/>
                <a:gd name="T3" fmla="*/ 11 h 27"/>
                <a:gd name="T4" fmla="*/ 3 w 7"/>
                <a:gd name="T5" fmla="*/ 11 h 27"/>
                <a:gd name="T6" fmla="*/ 3 w 7"/>
                <a:gd name="T7" fmla="*/ 19 h 27"/>
                <a:gd name="T8" fmla="*/ 3 w 7"/>
                <a:gd name="T9" fmla="*/ 19 h 27"/>
                <a:gd name="T10" fmla="*/ 7 w 7"/>
                <a:gd name="T11" fmla="*/ 27 h 27"/>
                <a:gd name="T12" fmla="*/ 7 w 7"/>
                <a:gd name="T13" fmla="*/ 27 h 27"/>
                <a:gd name="T14" fmla="*/ 7 w 7"/>
                <a:gd name="T15" fmla="*/ 19 h 27"/>
                <a:gd name="T16" fmla="*/ 7 w 7"/>
                <a:gd name="T17" fmla="*/ 11 h 27"/>
                <a:gd name="T18" fmla="*/ 7 w 7"/>
                <a:gd name="T19" fmla="*/ 8 h 27"/>
                <a:gd name="T20" fmla="*/ 7 w 7"/>
                <a:gd name="T21" fmla="*/ 8 h 27"/>
                <a:gd name="T22" fmla="*/ 0 w 7"/>
                <a:gd name="T23" fmla="*/ 0 h 27"/>
                <a:gd name="T24" fmla="*/ 0 w 7"/>
                <a:gd name="T2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27">
                  <a:moveTo>
                    <a:pt x="0" y="11"/>
                  </a:moveTo>
                  <a:lnTo>
                    <a:pt x="0" y="11"/>
                  </a:lnTo>
                  <a:lnTo>
                    <a:pt x="3" y="11"/>
                  </a:lnTo>
                  <a:lnTo>
                    <a:pt x="3" y="19"/>
                  </a:lnTo>
                  <a:lnTo>
                    <a:pt x="3" y="19"/>
                  </a:lnTo>
                  <a:lnTo>
                    <a:pt x="7" y="27"/>
                  </a:lnTo>
                  <a:lnTo>
                    <a:pt x="7" y="27"/>
                  </a:lnTo>
                  <a:lnTo>
                    <a:pt x="7" y="19"/>
                  </a:lnTo>
                  <a:lnTo>
                    <a:pt x="7" y="11"/>
                  </a:lnTo>
                  <a:lnTo>
                    <a:pt x="7" y="8"/>
                  </a:lnTo>
                  <a:lnTo>
                    <a:pt x="7" y="8"/>
                  </a:lnTo>
                  <a:lnTo>
                    <a:pt x="0" y="0"/>
                  </a:lnTo>
                  <a:lnTo>
                    <a:pt x="0" y="11"/>
                  </a:lnTo>
                  <a:close/>
                </a:path>
              </a:pathLst>
            </a:custGeom>
            <a:solidFill>
              <a:srgbClr val="D38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5"/>
            <p:cNvSpPr>
              <a:spLocks/>
            </p:cNvSpPr>
            <p:nvPr/>
          </p:nvSpPr>
          <p:spPr bwMode="auto">
            <a:xfrm>
              <a:off x="2516" y="1808"/>
              <a:ext cx="3" cy="4"/>
            </a:xfrm>
            <a:custGeom>
              <a:avLst/>
              <a:gdLst>
                <a:gd name="T0" fmla="*/ 0 w 3"/>
                <a:gd name="T1" fmla="*/ 4 h 4"/>
                <a:gd name="T2" fmla="*/ 0 w 3"/>
                <a:gd name="T3" fmla="*/ 4 h 4"/>
                <a:gd name="T4" fmla="*/ 3 w 3"/>
                <a:gd name="T5" fmla="*/ 4 h 4"/>
                <a:gd name="T6" fmla="*/ 3 w 3"/>
                <a:gd name="T7" fmla="*/ 4 h 4"/>
                <a:gd name="T8" fmla="*/ 3 w 3"/>
                <a:gd name="T9" fmla="*/ 0 h 4"/>
                <a:gd name="T10" fmla="*/ 3 w 3"/>
                <a:gd name="T11" fmla="*/ 0 h 4"/>
                <a:gd name="T12" fmla="*/ 0 w 3"/>
                <a:gd name="T13" fmla="*/ 0 h 4"/>
                <a:gd name="T14" fmla="*/ 0 w 3"/>
                <a:gd name="T15" fmla="*/ 0 h 4"/>
                <a:gd name="T16" fmla="*/ 0 w 3"/>
                <a:gd name="T17" fmla="*/ 4 h 4"/>
                <a:gd name="T18" fmla="*/ 0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0" y="4"/>
                  </a:moveTo>
                  <a:lnTo>
                    <a:pt x="0" y="4"/>
                  </a:lnTo>
                  <a:lnTo>
                    <a:pt x="3" y="4"/>
                  </a:lnTo>
                  <a:lnTo>
                    <a:pt x="3" y="4"/>
                  </a:lnTo>
                  <a:lnTo>
                    <a:pt x="3" y="0"/>
                  </a:lnTo>
                  <a:lnTo>
                    <a:pt x="3" y="0"/>
                  </a:lnTo>
                  <a:lnTo>
                    <a:pt x="0" y="0"/>
                  </a:lnTo>
                  <a:lnTo>
                    <a:pt x="0" y="0"/>
                  </a:lnTo>
                  <a:lnTo>
                    <a:pt x="0"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6"/>
            <p:cNvSpPr>
              <a:spLocks/>
            </p:cNvSpPr>
            <p:nvPr/>
          </p:nvSpPr>
          <p:spPr bwMode="auto">
            <a:xfrm>
              <a:off x="2590" y="1792"/>
              <a:ext cx="19" cy="16"/>
            </a:xfrm>
            <a:custGeom>
              <a:avLst/>
              <a:gdLst>
                <a:gd name="T0" fmla="*/ 19 w 19"/>
                <a:gd name="T1" fmla="*/ 8 h 16"/>
                <a:gd name="T2" fmla="*/ 19 w 19"/>
                <a:gd name="T3" fmla="*/ 8 h 16"/>
                <a:gd name="T4" fmla="*/ 19 w 19"/>
                <a:gd name="T5" fmla="*/ 16 h 16"/>
                <a:gd name="T6" fmla="*/ 11 w 19"/>
                <a:gd name="T7" fmla="*/ 16 h 16"/>
                <a:gd name="T8" fmla="*/ 11 w 19"/>
                <a:gd name="T9" fmla="*/ 16 h 16"/>
                <a:gd name="T10" fmla="*/ 3 w 19"/>
                <a:gd name="T11" fmla="*/ 16 h 16"/>
                <a:gd name="T12" fmla="*/ 0 w 19"/>
                <a:gd name="T13" fmla="*/ 8 h 16"/>
                <a:gd name="T14" fmla="*/ 0 w 19"/>
                <a:gd name="T15" fmla="*/ 8 h 16"/>
                <a:gd name="T16" fmla="*/ 3 w 19"/>
                <a:gd name="T17" fmla="*/ 4 h 16"/>
                <a:gd name="T18" fmla="*/ 11 w 19"/>
                <a:gd name="T19" fmla="*/ 0 h 16"/>
                <a:gd name="T20" fmla="*/ 11 w 19"/>
                <a:gd name="T21" fmla="*/ 0 h 16"/>
                <a:gd name="T22" fmla="*/ 19 w 19"/>
                <a:gd name="T23" fmla="*/ 4 h 16"/>
                <a:gd name="T24" fmla="*/ 19 w 19"/>
                <a:gd name="T25" fmla="*/ 8 h 16"/>
                <a:gd name="T26" fmla="*/ 19 w 19"/>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6">
                  <a:moveTo>
                    <a:pt x="19" y="8"/>
                  </a:moveTo>
                  <a:lnTo>
                    <a:pt x="19" y="8"/>
                  </a:lnTo>
                  <a:lnTo>
                    <a:pt x="19" y="16"/>
                  </a:lnTo>
                  <a:lnTo>
                    <a:pt x="11" y="16"/>
                  </a:lnTo>
                  <a:lnTo>
                    <a:pt x="11" y="16"/>
                  </a:lnTo>
                  <a:lnTo>
                    <a:pt x="3" y="16"/>
                  </a:lnTo>
                  <a:lnTo>
                    <a:pt x="0" y="8"/>
                  </a:lnTo>
                  <a:lnTo>
                    <a:pt x="0" y="8"/>
                  </a:lnTo>
                  <a:lnTo>
                    <a:pt x="3" y="4"/>
                  </a:lnTo>
                  <a:lnTo>
                    <a:pt x="11" y="0"/>
                  </a:lnTo>
                  <a:lnTo>
                    <a:pt x="11" y="0"/>
                  </a:lnTo>
                  <a:lnTo>
                    <a:pt x="19" y="4"/>
                  </a:lnTo>
                  <a:lnTo>
                    <a:pt x="19" y="8"/>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7"/>
            <p:cNvSpPr>
              <a:spLocks/>
            </p:cNvSpPr>
            <p:nvPr/>
          </p:nvSpPr>
          <p:spPr bwMode="auto">
            <a:xfrm>
              <a:off x="2601" y="1800"/>
              <a:ext cx="4" cy="4"/>
            </a:xfrm>
            <a:custGeom>
              <a:avLst/>
              <a:gdLst>
                <a:gd name="T0" fmla="*/ 4 w 4"/>
                <a:gd name="T1" fmla="*/ 4 h 4"/>
                <a:gd name="T2" fmla="*/ 4 w 4"/>
                <a:gd name="T3" fmla="*/ 4 h 4"/>
                <a:gd name="T4" fmla="*/ 4 w 4"/>
                <a:gd name="T5" fmla="*/ 0 h 4"/>
                <a:gd name="T6" fmla="*/ 4 w 4"/>
                <a:gd name="T7" fmla="*/ 0 h 4"/>
                <a:gd name="T8" fmla="*/ 0 w 4"/>
                <a:gd name="T9" fmla="*/ 0 h 4"/>
                <a:gd name="T10" fmla="*/ 0 w 4"/>
                <a:gd name="T11" fmla="*/ 0 h 4"/>
                <a:gd name="T12" fmla="*/ 0 w 4"/>
                <a:gd name="T13" fmla="*/ 4 h 4"/>
                <a:gd name="T14" fmla="*/ 0 w 4"/>
                <a:gd name="T15" fmla="*/ 4 h 4"/>
                <a:gd name="T16" fmla="*/ 4 w 4"/>
                <a:gd name="T17" fmla="*/ 4 h 4"/>
                <a:gd name="T18" fmla="*/ 4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4" y="4"/>
                  </a:moveTo>
                  <a:lnTo>
                    <a:pt x="4" y="4"/>
                  </a:lnTo>
                  <a:lnTo>
                    <a:pt x="4" y="0"/>
                  </a:lnTo>
                  <a:lnTo>
                    <a:pt x="4" y="0"/>
                  </a:lnTo>
                  <a:lnTo>
                    <a:pt x="0" y="0"/>
                  </a:lnTo>
                  <a:lnTo>
                    <a:pt x="0" y="0"/>
                  </a:lnTo>
                  <a:lnTo>
                    <a:pt x="0" y="4"/>
                  </a:lnTo>
                  <a:lnTo>
                    <a:pt x="0" y="4"/>
                  </a:lnTo>
                  <a:lnTo>
                    <a:pt x="4" y="4"/>
                  </a:ln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8"/>
            <p:cNvSpPr>
              <a:spLocks/>
            </p:cNvSpPr>
            <p:nvPr/>
          </p:nvSpPr>
          <p:spPr bwMode="auto">
            <a:xfrm>
              <a:off x="2504" y="1804"/>
              <a:ext cx="19" cy="16"/>
            </a:xfrm>
            <a:custGeom>
              <a:avLst/>
              <a:gdLst>
                <a:gd name="T0" fmla="*/ 19 w 19"/>
                <a:gd name="T1" fmla="*/ 8 h 16"/>
                <a:gd name="T2" fmla="*/ 19 w 19"/>
                <a:gd name="T3" fmla="*/ 8 h 16"/>
                <a:gd name="T4" fmla="*/ 19 w 19"/>
                <a:gd name="T5" fmla="*/ 12 h 16"/>
                <a:gd name="T6" fmla="*/ 12 w 19"/>
                <a:gd name="T7" fmla="*/ 16 h 16"/>
                <a:gd name="T8" fmla="*/ 12 w 19"/>
                <a:gd name="T9" fmla="*/ 16 h 16"/>
                <a:gd name="T10" fmla="*/ 4 w 19"/>
                <a:gd name="T11" fmla="*/ 12 h 16"/>
                <a:gd name="T12" fmla="*/ 0 w 19"/>
                <a:gd name="T13" fmla="*/ 8 h 16"/>
                <a:gd name="T14" fmla="*/ 0 w 19"/>
                <a:gd name="T15" fmla="*/ 8 h 16"/>
                <a:gd name="T16" fmla="*/ 4 w 19"/>
                <a:gd name="T17" fmla="*/ 4 h 16"/>
                <a:gd name="T18" fmla="*/ 8 w 19"/>
                <a:gd name="T19" fmla="*/ 0 h 16"/>
                <a:gd name="T20" fmla="*/ 8 w 19"/>
                <a:gd name="T21" fmla="*/ 0 h 16"/>
                <a:gd name="T22" fmla="*/ 15 w 19"/>
                <a:gd name="T23" fmla="*/ 0 h 16"/>
                <a:gd name="T24" fmla="*/ 19 w 19"/>
                <a:gd name="T25" fmla="*/ 8 h 16"/>
                <a:gd name="T26" fmla="*/ 19 w 19"/>
                <a:gd name="T27"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6">
                  <a:moveTo>
                    <a:pt x="19" y="8"/>
                  </a:moveTo>
                  <a:lnTo>
                    <a:pt x="19" y="8"/>
                  </a:lnTo>
                  <a:lnTo>
                    <a:pt x="19" y="12"/>
                  </a:lnTo>
                  <a:lnTo>
                    <a:pt x="12" y="16"/>
                  </a:lnTo>
                  <a:lnTo>
                    <a:pt x="12" y="16"/>
                  </a:lnTo>
                  <a:lnTo>
                    <a:pt x="4" y="12"/>
                  </a:lnTo>
                  <a:lnTo>
                    <a:pt x="0" y="8"/>
                  </a:lnTo>
                  <a:lnTo>
                    <a:pt x="0" y="8"/>
                  </a:lnTo>
                  <a:lnTo>
                    <a:pt x="4" y="4"/>
                  </a:lnTo>
                  <a:lnTo>
                    <a:pt x="8" y="0"/>
                  </a:lnTo>
                  <a:lnTo>
                    <a:pt x="8" y="0"/>
                  </a:lnTo>
                  <a:lnTo>
                    <a:pt x="15" y="0"/>
                  </a:lnTo>
                  <a:lnTo>
                    <a:pt x="19" y="8"/>
                  </a:lnTo>
                  <a:lnTo>
                    <a:pt x="1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9"/>
            <p:cNvSpPr>
              <a:spLocks/>
            </p:cNvSpPr>
            <p:nvPr/>
          </p:nvSpPr>
          <p:spPr bwMode="auto">
            <a:xfrm>
              <a:off x="2516" y="1808"/>
              <a:ext cx="3" cy="4"/>
            </a:xfrm>
            <a:custGeom>
              <a:avLst/>
              <a:gdLst>
                <a:gd name="T0" fmla="*/ 3 w 3"/>
                <a:gd name="T1" fmla="*/ 4 h 4"/>
                <a:gd name="T2" fmla="*/ 3 w 3"/>
                <a:gd name="T3" fmla="*/ 4 h 4"/>
                <a:gd name="T4" fmla="*/ 3 w 3"/>
                <a:gd name="T5" fmla="*/ 4 h 4"/>
                <a:gd name="T6" fmla="*/ 3 w 3"/>
                <a:gd name="T7" fmla="*/ 4 h 4"/>
                <a:gd name="T8" fmla="*/ 0 w 3"/>
                <a:gd name="T9" fmla="*/ 0 h 4"/>
                <a:gd name="T10" fmla="*/ 0 w 3"/>
                <a:gd name="T11" fmla="*/ 0 h 4"/>
                <a:gd name="T12" fmla="*/ 0 w 3"/>
                <a:gd name="T13" fmla="*/ 4 h 4"/>
                <a:gd name="T14" fmla="*/ 0 w 3"/>
                <a:gd name="T15" fmla="*/ 4 h 4"/>
                <a:gd name="T16" fmla="*/ 3 w 3"/>
                <a:gd name="T17" fmla="*/ 4 h 4"/>
                <a:gd name="T18" fmla="*/ 3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4"/>
                  </a:moveTo>
                  <a:lnTo>
                    <a:pt x="3" y="4"/>
                  </a:lnTo>
                  <a:lnTo>
                    <a:pt x="3" y="4"/>
                  </a:lnTo>
                  <a:lnTo>
                    <a:pt x="3" y="4"/>
                  </a:lnTo>
                  <a:lnTo>
                    <a:pt x="0" y="0"/>
                  </a:lnTo>
                  <a:lnTo>
                    <a:pt x="0" y="0"/>
                  </a:lnTo>
                  <a:lnTo>
                    <a:pt x="0" y="4"/>
                  </a:lnTo>
                  <a:lnTo>
                    <a:pt x="0" y="4"/>
                  </a:lnTo>
                  <a:lnTo>
                    <a:pt x="3" y="4"/>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0"/>
            <p:cNvSpPr>
              <a:spLocks/>
            </p:cNvSpPr>
            <p:nvPr/>
          </p:nvSpPr>
          <p:spPr bwMode="auto">
            <a:xfrm>
              <a:off x="2492" y="1804"/>
              <a:ext cx="39" cy="12"/>
            </a:xfrm>
            <a:custGeom>
              <a:avLst/>
              <a:gdLst>
                <a:gd name="T0" fmla="*/ 0 w 39"/>
                <a:gd name="T1" fmla="*/ 12 h 12"/>
                <a:gd name="T2" fmla="*/ 0 w 39"/>
                <a:gd name="T3" fmla="*/ 12 h 12"/>
                <a:gd name="T4" fmla="*/ 0 w 39"/>
                <a:gd name="T5" fmla="*/ 12 h 12"/>
                <a:gd name="T6" fmla="*/ 0 w 39"/>
                <a:gd name="T7" fmla="*/ 12 h 12"/>
                <a:gd name="T8" fmla="*/ 0 w 39"/>
                <a:gd name="T9" fmla="*/ 12 h 12"/>
                <a:gd name="T10" fmla="*/ 4 w 39"/>
                <a:gd name="T11" fmla="*/ 12 h 12"/>
                <a:gd name="T12" fmla="*/ 12 w 39"/>
                <a:gd name="T13" fmla="*/ 8 h 12"/>
                <a:gd name="T14" fmla="*/ 16 w 39"/>
                <a:gd name="T15" fmla="*/ 4 h 12"/>
                <a:gd name="T16" fmla="*/ 20 w 39"/>
                <a:gd name="T17" fmla="*/ 4 h 12"/>
                <a:gd name="T18" fmla="*/ 27 w 39"/>
                <a:gd name="T19" fmla="*/ 4 h 12"/>
                <a:gd name="T20" fmla="*/ 27 w 39"/>
                <a:gd name="T21" fmla="*/ 4 h 12"/>
                <a:gd name="T22" fmla="*/ 31 w 39"/>
                <a:gd name="T23" fmla="*/ 4 h 12"/>
                <a:gd name="T24" fmla="*/ 35 w 39"/>
                <a:gd name="T25" fmla="*/ 4 h 12"/>
                <a:gd name="T26" fmla="*/ 35 w 39"/>
                <a:gd name="T27" fmla="*/ 4 h 12"/>
                <a:gd name="T28" fmla="*/ 39 w 39"/>
                <a:gd name="T29" fmla="*/ 4 h 12"/>
                <a:gd name="T30" fmla="*/ 39 w 39"/>
                <a:gd name="T31" fmla="*/ 0 h 12"/>
                <a:gd name="T32" fmla="*/ 39 w 39"/>
                <a:gd name="T33" fmla="*/ 0 h 12"/>
                <a:gd name="T34" fmla="*/ 35 w 39"/>
                <a:gd name="T35" fmla="*/ 0 h 12"/>
                <a:gd name="T36" fmla="*/ 35 w 39"/>
                <a:gd name="T37" fmla="*/ 0 h 12"/>
                <a:gd name="T38" fmla="*/ 27 w 39"/>
                <a:gd name="T39" fmla="*/ 0 h 12"/>
                <a:gd name="T40" fmla="*/ 20 w 39"/>
                <a:gd name="T41" fmla="*/ 0 h 12"/>
                <a:gd name="T42" fmla="*/ 12 w 39"/>
                <a:gd name="T43" fmla="*/ 0 h 12"/>
                <a:gd name="T44" fmla="*/ 12 w 39"/>
                <a:gd name="T45" fmla="*/ 0 h 12"/>
                <a:gd name="T46" fmla="*/ 8 w 39"/>
                <a:gd name="T47" fmla="*/ 4 h 12"/>
                <a:gd name="T48" fmla="*/ 0 w 39"/>
                <a:gd name="T49" fmla="*/ 12 h 12"/>
                <a:gd name="T50" fmla="*/ 0 w 39"/>
                <a:gd name="T5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9" h="12">
                  <a:moveTo>
                    <a:pt x="0" y="12"/>
                  </a:moveTo>
                  <a:lnTo>
                    <a:pt x="0" y="12"/>
                  </a:lnTo>
                  <a:lnTo>
                    <a:pt x="0" y="12"/>
                  </a:lnTo>
                  <a:lnTo>
                    <a:pt x="0" y="12"/>
                  </a:lnTo>
                  <a:lnTo>
                    <a:pt x="0" y="12"/>
                  </a:lnTo>
                  <a:lnTo>
                    <a:pt x="4" y="12"/>
                  </a:lnTo>
                  <a:lnTo>
                    <a:pt x="12" y="8"/>
                  </a:lnTo>
                  <a:lnTo>
                    <a:pt x="16" y="4"/>
                  </a:lnTo>
                  <a:lnTo>
                    <a:pt x="20" y="4"/>
                  </a:lnTo>
                  <a:lnTo>
                    <a:pt x="27" y="4"/>
                  </a:lnTo>
                  <a:lnTo>
                    <a:pt x="27" y="4"/>
                  </a:lnTo>
                  <a:lnTo>
                    <a:pt x="31" y="4"/>
                  </a:lnTo>
                  <a:lnTo>
                    <a:pt x="35" y="4"/>
                  </a:lnTo>
                  <a:lnTo>
                    <a:pt x="35" y="4"/>
                  </a:lnTo>
                  <a:lnTo>
                    <a:pt x="39" y="4"/>
                  </a:lnTo>
                  <a:lnTo>
                    <a:pt x="39" y="0"/>
                  </a:lnTo>
                  <a:lnTo>
                    <a:pt x="39" y="0"/>
                  </a:lnTo>
                  <a:lnTo>
                    <a:pt x="35" y="0"/>
                  </a:lnTo>
                  <a:lnTo>
                    <a:pt x="35" y="0"/>
                  </a:lnTo>
                  <a:lnTo>
                    <a:pt x="27" y="0"/>
                  </a:lnTo>
                  <a:lnTo>
                    <a:pt x="20" y="0"/>
                  </a:lnTo>
                  <a:lnTo>
                    <a:pt x="12" y="0"/>
                  </a:lnTo>
                  <a:lnTo>
                    <a:pt x="12" y="0"/>
                  </a:lnTo>
                  <a:lnTo>
                    <a:pt x="8" y="4"/>
                  </a:lnTo>
                  <a:lnTo>
                    <a:pt x="0"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1"/>
            <p:cNvSpPr>
              <a:spLocks/>
            </p:cNvSpPr>
            <p:nvPr/>
          </p:nvSpPr>
          <p:spPr bwMode="auto">
            <a:xfrm>
              <a:off x="2578" y="1792"/>
              <a:ext cx="43" cy="8"/>
            </a:xfrm>
            <a:custGeom>
              <a:avLst/>
              <a:gdLst>
                <a:gd name="T0" fmla="*/ 39 w 43"/>
                <a:gd name="T1" fmla="*/ 4 h 8"/>
                <a:gd name="T2" fmla="*/ 39 w 43"/>
                <a:gd name="T3" fmla="*/ 8 h 8"/>
                <a:gd name="T4" fmla="*/ 43 w 43"/>
                <a:gd name="T5" fmla="*/ 8 h 8"/>
                <a:gd name="T6" fmla="*/ 43 w 43"/>
                <a:gd name="T7" fmla="*/ 8 h 8"/>
                <a:gd name="T8" fmla="*/ 43 w 43"/>
                <a:gd name="T9" fmla="*/ 8 h 8"/>
                <a:gd name="T10" fmla="*/ 39 w 43"/>
                <a:gd name="T11" fmla="*/ 8 h 8"/>
                <a:gd name="T12" fmla="*/ 27 w 43"/>
                <a:gd name="T13" fmla="*/ 8 h 8"/>
                <a:gd name="T14" fmla="*/ 23 w 43"/>
                <a:gd name="T15" fmla="*/ 8 h 8"/>
                <a:gd name="T16" fmla="*/ 19 w 43"/>
                <a:gd name="T17" fmla="*/ 8 h 8"/>
                <a:gd name="T18" fmla="*/ 12 w 43"/>
                <a:gd name="T19" fmla="*/ 8 h 8"/>
                <a:gd name="T20" fmla="*/ 12 w 43"/>
                <a:gd name="T21" fmla="*/ 8 h 8"/>
                <a:gd name="T22" fmla="*/ 8 w 43"/>
                <a:gd name="T23" fmla="*/ 8 h 8"/>
                <a:gd name="T24" fmla="*/ 8 w 43"/>
                <a:gd name="T25" fmla="*/ 8 h 8"/>
                <a:gd name="T26" fmla="*/ 4 w 43"/>
                <a:gd name="T27" fmla="*/ 8 h 8"/>
                <a:gd name="T28" fmla="*/ 0 w 43"/>
                <a:gd name="T29" fmla="*/ 8 h 8"/>
                <a:gd name="T30" fmla="*/ 0 w 43"/>
                <a:gd name="T31" fmla="*/ 8 h 8"/>
                <a:gd name="T32" fmla="*/ 0 w 43"/>
                <a:gd name="T33" fmla="*/ 8 h 8"/>
                <a:gd name="T34" fmla="*/ 4 w 43"/>
                <a:gd name="T35" fmla="*/ 8 h 8"/>
                <a:gd name="T36" fmla="*/ 4 w 43"/>
                <a:gd name="T37" fmla="*/ 8 h 8"/>
                <a:gd name="T38" fmla="*/ 12 w 43"/>
                <a:gd name="T39" fmla="*/ 4 h 8"/>
                <a:gd name="T40" fmla="*/ 19 w 43"/>
                <a:gd name="T41" fmla="*/ 0 h 8"/>
                <a:gd name="T42" fmla="*/ 27 w 43"/>
                <a:gd name="T43" fmla="*/ 4 h 8"/>
                <a:gd name="T44" fmla="*/ 27 w 43"/>
                <a:gd name="T45" fmla="*/ 4 h 8"/>
                <a:gd name="T46" fmla="*/ 39 w 43"/>
                <a:gd name="T47" fmla="*/ 4 h 8"/>
                <a:gd name="T48" fmla="*/ 39 w 43"/>
                <a:gd name="T49"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8">
                  <a:moveTo>
                    <a:pt x="39" y="4"/>
                  </a:moveTo>
                  <a:lnTo>
                    <a:pt x="39" y="8"/>
                  </a:lnTo>
                  <a:lnTo>
                    <a:pt x="43" y="8"/>
                  </a:lnTo>
                  <a:lnTo>
                    <a:pt x="43" y="8"/>
                  </a:lnTo>
                  <a:lnTo>
                    <a:pt x="43" y="8"/>
                  </a:lnTo>
                  <a:lnTo>
                    <a:pt x="39" y="8"/>
                  </a:lnTo>
                  <a:lnTo>
                    <a:pt x="27" y="8"/>
                  </a:lnTo>
                  <a:lnTo>
                    <a:pt x="23" y="8"/>
                  </a:lnTo>
                  <a:lnTo>
                    <a:pt x="19" y="8"/>
                  </a:lnTo>
                  <a:lnTo>
                    <a:pt x="12" y="8"/>
                  </a:lnTo>
                  <a:lnTo>
                    <a:pt x="12" y="8"/>
                  </a:lnTo>
                  <a:lnTo>
                    <a:pt x="8" y="8"/>
                  </a:lnTo>
                  <a:lnTo>
                    <a:pt x="8" y="8"/>
                  </a:lnTo>
                  <a:lnTo>
                    <a:pt x="4" y="8"/>
                  </a:lnTo>
                  <a:lnTo>
                    <a:pt x="0" y="8"/>
                  </a:lnTo>
                  <a:lnTo>
                    <a:pt x="0" y="8"/>
                  </a:lnTo>
                  <a:lnTo>
                    <a:pt x="0" y="8"/>
                  </a:lnTo>
                  <a:lnTo>
                    <a:pt x="4" y="8"/>
                  </a:lnTo>
                  <a:lnTo>
                    <a:pt x="4" y="8"/>
                  </a:lnTo>
                  <a:lnTo>
                    <a:pt x="12" y="4"/>
                  </a:lnTo>
                  <a:lnTo>
                    <a:pt x="19" y="0"/>
                  </a:lnTo>
                  <a:lnTo>
                    <a:pt x="27" y="4"/>
                  </a:lnTo>
                  <a:lnTo>
                    <a:pt x="27" y="4"/>
                  </a:lnTo>
                  <a:lnTo>
                    <a:pt x="39" y="4"/>
                  </a:lnTo>
                  <a:lnTo>
                    <a:pt x="3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2"/>
            <p:cNvSpPr>
              <a:spLocks/>
            </p:cNvSpPr>
            <p:nvPr/>
          </p:nvSpPr>
          <p:spPr bwMode="auto">
            <a:xfrm>
              <a:off x="2504" y="1816"/>
              <a:ext cx="27" cy="8"/>
            </a:xfrm>
            <a:custGeom>
              <a:avLst/>
              <a:gdLst>
                <a:gd name="T0" fmla="*/ 27 w 27"/>
                <a:gd name="T1" fmla="*/ 0 h 8"/>
                <a:gd name="T2" fmla="*/ 27 w 27"/>
                <a:gd name="T3" fmla="*/ 0 h 8"/>
                <a:gd name="T4" fmla="*/ 19 w 27"/>
                <a:gd name="T5" fmla="*/ 0 h 8"/>
                <a:gd name="T6" fmla="*/ 0 w 27"/>
                <a:gd name="T7" fmla="*/ 4 h 8"/>
                <a:gd name="T8" fmla="*/ 0 w 27"/>
                <a:gd name="T9" fmla="*/ 4 h 8"/>
                <a:gd name="T10" fmla="*/ 8 w 27"/>
                <a:gd name="T11" fmla="*/ 8 h 8"/>
                <a:gd name="T12" fmla="*/ 19 w 27"/>
                <a:gd name="T13" fmla="*/ 4 h 8"/>
                <a:gd name="T14" fmla="*/ 27 w 27"/>
                <a:gd name="T15" fmla="*/ 0 h 8"/>
                <a:gd name="T16" fmla="*/ 27 w 2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8">
                  <a:moveTo>
                    <a:pt x="27" y="0"/>
                  </a:moveTo>
                  <a:lnTo>
                    <a:pt x="27" y="0"/>
                  </a:lnTo>
                  <a:lnTo>
                    <a:pt x="19" y="0"/>
                  </a:lnTo>
                  <a:lnTo>
                    <a:pt x="0" y="4"/>
                  </a:lnTo>
                  <a:lnTo>
                    <a:pt x="0" y="4"/>
                  </a:lnTo>
                  <a:lnTo>
                    <a:pt x="8" y="8"/>
                  </a:lnTo>
                  <a:lnTo>
                    <a:pt x="19" y="4"/>
                  </a:lnTo>
                  <a:lnTo>
                    <a:pt x="27" y="0"/>
                  </a:lnTo>
                  <a:lnTo>
                    <a:pt x="27" y="0"/>
                  </a:lnTo>
                  <a:close/>
                </a:path>
              </a:pathLst>
            </a:custGeom>
            <a:solidFill>
              <a:srgbClr val="D38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3"/>
            <p:cNvSpPr>
              <a:spLocks/>
            </p:cNvSpPr>
            <p:nvPr/>
          </p:nvSpPr>
          <p:spPr bwMode="auto">
            <a:xfrm>
              <a:off x="2582" y="1808"/>
              <a:ext cx="27" cy="4"/>
            </a:xfrm>
            <a:custGeom>
              <a:avLst/>
              <a:gdLst>
                <a:gd name="T0" fmla="*/ 0 w 27"/>
                <a:gd name="T1" fmla="*/ 0 h 4"/>
                <a:gd name="T2" fmla="*/ 0 w 27"/>
                <a:gd name="T3" fmla="*/ 0 h 4"/>
                <a:gd name="T4" fmla="*/ 11 w 27"/>
                <a:gd name="T5" fmla="*/ 0 h 4"/>
                <a:gd name="T6" fmla="*/ 27 w 27"/>
                <a:gd name="T7" fmla="*/ 0 h 4"/>
                <a:gd name="T8" fmla="*/ 27 w 27"/>
                <a:gd name="T9" fmla="*/ 0 h 4"/>
                <a:gd name="T10" fmla="*/ 19 w 27"/>
                <a:gd name="T11" fmla="*/ 4 h 4"/>
                <a:gd name="T12" fmla="*/ 11 w 27"/>
                <a:gd name="T13" fmla="*/ 4 h 4"/>
                <a:gd name="T14" fmla="*/ 0 w 27"/>
                <a:gd name="T15" fmla="*/ 0 h 4"/>
                <a:gd name="T16" fmla="*/ 0 w 2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4">
                  <a:moveTo>
                    <a:pt x="0" y="0"/>
                  </a:moveTo>
                  <a:lnTo>
                    <a:pt x="0" y="0"/>
                  </a:lnTo>
                  <a:lnTo>
                    <a:pt x="11" y="0"/>
                  </a:lnTo>
                  <a:lnTo>
                    <a:pt x="27" y="0"/>
                  </a:lnTo>
                  <a:lnTo>
                    <a:pt x="27" y="0"/>
                  </a:lnTo>
                  <a:lnTo>
                    <a:pt x="19" y="4"/>
                  </a:lnTo>
                  <a:lnTo>
                    <a:pt x="11" y="4"/>
                  </a:lnTo>
                  <a:lnTo>
                    <a:pt x="0" y="0"/>
                  </a:lnTo>
                  <a:lnTo>
                    <a:pt x="0" y="0"/>
                  </a:lnTo>
                  <a:close/>
                </a:path>
              </a:pathLst>
            </a:custGeom>
            <a:solidFill>
              <a:srgbClr val="D389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4"/>
            <p:cNvSpPr>
              <a:spLocks/>
            </p:cNvSpPr>
            <p:nvPr/>
          </p:nvSpPr>
          <p:spPr bwMode="auto">
            <a:xfrm>
              <a:off x="2523" y="1804"/>
              <a:ext cx="8" cy="12"/>
            </a:xfrm>
            <a:custGeom>
              <a:avLst/>
              <a:gdLst>
                <a:gd name="T0" fmla="*/ 8 w 8"/>
                <a:gd name="T1" fmla="*/ 4 h 12"/>
                <a:gd name="T2" fmla="*/ 8 w 8"/>
                <a:gd name="T3" fmla="*/ 4 h 12"/>
                <a:gd name="T4" fmla="*/ 0 w 8"/>
                <a:gd name="T5" fmla="*/ 12 h 12"/>
                <a:gd name="T6" fmla="*/ 0 w 8"/>
                <a:gd name="T7" fmla="*/ 12 h 12"/>
                <a:gd name="T8" fmla="*/ 8 w 8"/>
                <a:gd name="T9" fmla="*/ 4 h 12"/>
                <a:gd name="T10" fmla="*/ 8 w 8"/>
                <a:gd name="T11" fmla="*/ 4 h 12"/>
                <a:gd name="T12" fmla="*/ 8 w 8"/>
                <a:gd name="T13" fmla="*/ 0 h 12"/>
                <a:gd name="T14" fmla="*/ 8 w 8"/>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8" y="4"/>
                  </a:moveTo>
                  <a:lnTo>
                    <a:pt x="8" y="4"/>
                  </a:lnTo>
                  <a:lnTo>
                    <a:pt x="0" y="12"/>
                  </a:lnTo>
                  <a:lnTo>
                    <a:pt x="0" y="12"/>
                  </a:lnTo>
                  <a:lnTo>
                    <a:pt x="8" y="4"/>
                  </a:lnTo>
                  <a:lnTo>
                    <a:pt x="8" y="4"/>
                  </a:lnTo>
                  <a:lnTo>
                    <a:pt x="8"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5"/>
            <p:cNvSpPr>
              <a:spLocks/>
            </p:cNvSpPr>
            <p:nvPr/>
          </p:nvSpPr>
          <p:spPr bwMode="auto">
            <a:xfrm>
              <a:off x="2578" y="1800"/>
              <a:ext cx="8" cy="8"/>
            </a:xfrm>
            <a:custGeom>
              <a:avLst/>
              <a:gdLst>
                <a:gd name="T0" fmla="*/ 0 w 8"/>
                <a:gd name="T1" fmla="*/ 0 h 8"/>
                <a:gd name="T2" fmla="*/ 0 w 8"/>
                <a:gd name="T3" fmla="*/ 0 h 8"/>
                <a:gd name="T4" fmla="*/ 8 w 8"/>
                <a:gd name="T5" fmla="*/ 8 h 8"/>
                <a:gd name="T6" fmla="*/ 8 w 8"/>
                <a:gd name="T7" fmla="*/ 8 h 8"/>
                <a:gd name="T8" fmla="*/ 4 w 8"/>
                <a:gd name="T9" fmla="*/ 0 h 8"/>
                <a:gd name="T10" fmla="*/ 0 w 8"/>
                <a:gd name="T11" fmla="*/ 0 h 8"/>
                <a:gd name="T12" fmla="*/ 0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0" y="0"/>
                  </a:moveTo>
                  <a:lnTo>
                    <a:pt x="0" y="0"/>
                  </a:lnTo>
                  <a:lnTo>
                    <a:pt x="8" y="8"/>
                  </a:lnTo>
                  <a:lnTo>
                    <a:pt x="8" y="8"/>
                  </a:lnTo>
                  <a:lnTo>
                    <a:pt x="4"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6"/>
            <p:cNvSpPr>
              <a:spLocks/>
            </p:cNvSpPr>
            <p:nvPr/>
          </p:nvSpPr>
          <p:spPr bwMode="auto">
            <a:xfrm>
              <a:off x="2504" y="1816"/>
              <a:ext cx="23" cy="4"/>
            </a:xfrm>
            <a:custGeom>
              <a:avLst/>
              <a:gdLst>
                <a:gd name="T0" fmla="*/ 0 w 23"/>
                <a:gd name="T1" fmla="*/ 4 h 4"/>
                <a:gd name="T2" fmla="*/ 0 w 23"/>
                <a:gd name="T3" fmla="*/ 4 h 4"/>
                <a:gd name="T4" fmla="*/ 12 w 23"/>
                <a:gd name="T5" fmla="*/ 0 h 4"/>
                <a:gd name="T6" fmla="*/ 23 w 23"/>
                <a:gd name="T7" fmla="*/ 0 h 4"/>
                <a:gd name="T8" fmla="*/ 23 w 23"/>
                <a:gd name="T9" fmla="*/ 0 h 4"/>
                <a:gd name="T10" fmla="*/ 12 w 23"/>
                <a:gd name="T11" fmla="*/ 4 h 4"/>
                <a:gd name="T12" fmla="*/ 0 w 23"/>
                <a:gd name="T13" fmla="*/ 4 h 4"/>
                <a:gd name="T14" fmla="*/ 0 w 2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
                  <a:moveTo>
                    <a:pt x="0" y="4"/>
                  </a:moveTo>
                  <a:lnTo>
                    <a:pt x="0" y="4"/>
                  </a:lnTo>
                  <a:lnTo>
                    <a:pt x="12" y="0"/>
                  </a:lnTo>
                  <a:lnTo>
                    <a:pt x="23" y="0"/>
                  </a:lnTo>
                  <a:lnTo>
                    <a:pt x="23" y="0"/>
                  </a:lnTo>
                  <a:lnTo>
                    <a:pt x="12"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7"/>
            <p:cNvSpPr>
              <a:spLocks/>
            </p:cNvSpPr>
            <p:nvPr/>
          </p:nvSpPr>
          <p:spPr bwMode="auto">
            <a:xfrm>
              <a:off x="2582" y="1808"/>
              <a:ext cx="31" cy="0"/>
            </a:xfrm>
            <a:custGeom>
              <a:avLst/>
              <a:gdLst>
                <a:gd name="T0" fmla="*/ 0 w 31"/>
                <a:gd name="T1" fmla="*/ 0 w 31"/>
                <a:gd name="T2" fmla="*/ 11 w 31"/>
                <a:gd name="T3" fmla="*/ 27 w 31"/>
                <a:gd name="T4" fmla="*/ 27 w 31"/>
                <a:gd name="T5" fmla="*/ 31 w 31"/>
                <a:gd name="T6" fmla="*/ 27 w 31"/>
                <a:gd name="T7" fmla="*/ 23 w 31"/>
                <a:gd name="T8" fmla="*/ 23 w 31"/>
                <a:gd name="T9" fmla="*/ 0 w 31"/>
                <a:gd name="T10" fmla="*/ 0 w 3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31">
                  <a:moveTo>
                    <a:pt x="0" y="0"/>
                  </a:moveTo>
                  <a:lnTo>
                    <a:pt x="0" y="0"/>
                  </a:lnTo>
                  <a:lnTo>
                    <a:pt x="11" y="0"/>
                  </a:lnTo>
                  <a:lnTo>
                    <a:pt x="27" y="0"/>
                  </a:lnTo>
                  <a:lnTo>
                    <a:pt x="27" y="0"/>
                  </a:lnTo>
                  <a:lnTo>
                    <a:pt x="31" y="0"/>
                  </a:lnTo>
                  <a:lnTo>
                    <a:pt x="27" y="0"/>
                  </a:lnTo>
                  <a:lnTo>
                    <a:pt x="23" y="0"/>
                  </a:lnTo>
                  <a:lnTo>
                    <a:pt x="23"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3" name="Group 4"/>
          <p:cNvGrpSpPr>
            <a:grpSpLocks noChangeAspect="1"/>
          </p:cNvGrpSpPr>
          <p:nvPr/>
        </p:nvGrpSpPr>
        <p:grpSpPr bwMode="auto">
          <a:xfrm flipH="1">
            <a:off x="6454775" y="1920876"/>
            <a:ext cx="2182813" cy="3587750"/>
            <a:chOff x="2386" y="1464"/>
            <a:chExt cx="1375" cy="2260"/>
          </a:xfrm>
        </p:grpSpPr>
        <p:sp>
          <p:nvSpPr>
            <p:cNvPr id="144" name="AutoShape 3"/>
            <p:cNvSpPr>
              <a:spLocks noChangeAspect="1" noChangeArrowheads="1" noTextEdit="1"/>
            </p:cNvSpPr>
            <p:nvPr/>
          </p:nvSpPr>
          <p:spPr bwMode="auto">
            <a:xfrm>
              <a:off x="2386" y="1464"/>
              <a:ext cx="1375" cy="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3"/>
            <p:cNvSpPr>
              <a:spLocks/>
            </p:cNvSpPr>
            <p:nvPr/>
          </p:nvSpPr>
          <p:spPr bwMode="auto">
            <a:xfrm>
              <a:off x="3107" y="2161"/>
              <a:ext cx="54" cy="82"/>
            </a:xfrm>
            <a:custGeom>
              <a:avLst/>
              <a:gdLst>
                <a:gd name="T0" fmla="*/ 31 w 54"/>
                <a:gd name="T1" fmla="*/ 4 h 82"/>
                <a:gd name="T2" fmla="*/ 31 w 54"/>
                <a:gd name="T3" fmla="*/ 4 h 82"/>
                <a:gd name="T4" fmla="*/ 50 w 54"/>
                <a:gd name="T5" fmla="*/ 55 h 82"/>
                <a:gd name="T6" fmla="*/ 50 w 54"/>
                <a:gd name="T7" fmla="*/ 55 h 82"/>
                <a:gd name="T8" fmla="*/ 54 w 54"/>
                <a:gd name="T9" fmla="*/ 82 h 82"/>
                <a:gd name="T10" fmla="*/ 54 w 54"/>
                <a:gd name="T11" fmla="*/ 82 h 82"/>
                <a:gd name="T12" fmla="*/ 39 w 54"/>
                <a:gd name="T13" fmla="*/ 75 h 82"/>
                <a:gd name="T14" fmla="*/ 27 w 54"/>
                <a:gd name="T15" fmla="*/ 71 h 82"/>
                <a:gd name="T16" fmla="*/ 15 w 54"/>
                <a:gd name="T17" fmla="*/ 71 h 82"/>
                <a:gd name="T18" fmla="*/ 15 w 54"/>
                <a:gd name="T19" fmla="*/ 71 h 82"/>
                <a:gd name="T20" fmla="*/ 7 w 54"/>
                <a:gd name="T21" fmla="*/ 71 h 82"/>
                <a:gd name="T22" fmla="*/ 4 w 54"/>
                <a:gd name="T23" fmla="*/ 67 h 82"/>
                <a:gd name="T24" fmla="*/ 0 w 54"/>
                <a:gd name="T25" fmla="*/ 51 h 82"/>
                <a:gd name="T26" fmla="*/ 0 w 54"/>
                <a:gd name="T27" fmla="*/ 51 h 82"/>
                <a:gd name="T28" fmla="*/ 0 w 54"/>
                <a:gd name="T29" fmla="*/ 24 h 82"/>
                <a:gd name="T30" fmla="*/ 0 w 54"/>
                <a:gd name="T31" fmla="*/ 8 h 82"/>
                <a:gd name="T32" fmla="*/ 0 w 54"/>
                <a:gd name="T33" fmla="*/ 8 h 82"/>
                <a:gd name="T34" fmla="*/ 11 w 54"/>
                <a:gd name="T35" fmla="*/ 4 h 82"/>
                <a:gd name="T36" fmla="*/ 23 w 54"/>
                <a:gd name="T37" fmla="*/ 0 h 82"/>
                <a:gd name="T38" fmla="*/ 31 w 54"/>
                <a:gd name="T39" fmla="*/ 4 h 82"/>
                <a:gd name="T40" fmla="*/ 31 w 54"/>
                <a:gd name="T41" fmla="*/ 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82">
                  <a:moveTo>
                    <a:pt x="31" y="4"/>
                  </a:moveTo>
                  <a:lnTo>
                    <a:pt x="31" y="4"/>
                  </a:lnTo>
                  <a:lnTo>
                    <a:pt x="50" y="55"/>
                  </a:lnTo>
                  <a:lnTo>
                    <a:pt x="50" y="55"/>
                  </a:lnTo>
                  <a:lnTo>
                    <a:pt x="54" y="82"/>
                  </a:lnTo>
                  <a:lnTo>
                    <a:pt x="54" y="82"/>
                  </a:lnTo>
                  <a:lnTo>
                    <a:pt x="39" y="75"/>
                  </a:lnTo>
                  <a:lnTo>
                    <a:pt x="27" y="71"/>
                  </a:lnTo>
                  <a:lnTo>
                    <a:pt x="15" y="71"/>
                  </a:lnTo>
                  <a:lnTo>
                    <a:pt x="15" y="71"/>
                  </a:lnTo>
                  <a:lnTo>
                    <a:pt x="7" y="71"/>
                  </a:lnTo>
                  <a:lnTo>
                    <a:pt x="4" y="67"/>
                  </a:lnTo>
                  <a:lnTo>
                    <a:pt x="0" y="51"/>
                  </a:lnTo>
                  <a:lnTo>
                    <a:pt x="0" y="51"/>
                  </a:lnTo>
                  <a:lnTo>
                    <a:pt x="0" y="24"/>
                  </a:lnTo>
                  <a:lnTo>
                    <a:pt x="0" y="8"/>
                  </a:lnTo>
                  <a:lnTo>
                    <a:pt x="0" y="8"/>
                  </a:lnTo>
                  <a:lnTo>
                    <a:pt x="11" y="4"/>
                  </a:lnTo>
                  <a:lnTo>
                    <a:pt x="23" y="0"/>
                  </a:lnTo>
                  <a:lnTo>
                    <a:pt x="31" y="4"/>
                  </a:lnTo>
                  <a:lnTo>
                    <a:pt x="31" y="4"/>
                  </a:lnTo>
                  <a:close/>
                </a:path>
              </a:pathLst>
            </a:custGeom>
            <a:solidFill>
              <a:srgbClr val="FEE3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51"/>
            <p:cNvSpPr>
              <a:spLocks/>
            </p:cNvSpPr>
            <p:nvPr/>
          </p:nvSpPr>
          <p:spPr bwMode="auto">
            <a:xfrm>
              <a:off x="3111" y="2224"/>
              <a:ext cx="46" cy="86"/>
            </a:xfrm>
            <a:custGeom>
              <a:avLst/>
              <a:gdLst>
                <a:gd name="T0" fmla="*/ 0 w 46"/>
                <a:gd name="T1" fmla="*/ 8 h 86"/>
                <a:gd name="T2" fmla="*/ 0 w 46"/>
                <a:gd name="T3" fmla="*/ 8 h 86"/>
                <a:gd name="T4" fmla="*/ 0 w 46"/>
                <a:gd name="T5" fmla="*/ 0 h 86"/>
                <a:gd name="T6" fmla="*/ 7 w 46"/>
                <a:gd name="T7" fmla="*/ 0 h 86"/>
                <a:gd name="T8" fmla="*/ 27 w 46"/>
                <a:gd name="T9" fmla="*/ 0 h 86"/>
                <a:gd name="T10" fmla="*/ 35 w 46"/>
                <a:gd name="T11" fmla="*/ 4 h 86"/>
                <a:gd name="T12" fmla="*/ 42 w 46"/>
                <a:gd name="T13" fmla="*/ 12 h 86"/>
                <a:gd name="T14" fmla="*/ 46 w 46"/>
                <a:gd name="T15" fmla="*/ 23 h 86"/>
                <a:gd name="T16" fmla="*/ 42 w 46"/>
                <a:gd name="T17" fmla="*/ 35 h 86"/>
                <a:gd name="T18" fmla="*/ 42 w 46"/>
                <a:gd name="T19" fmla="*/ 35 h 86"/>
                <a:gd name="T20" fmla="*/ 35 w 46"/>
                <a:gd name="T21" fmla="*/ 58 h 86"/>
                <a:gd name="T22" fmla="*/ 23 w 46"/>
                <a:gd name="T23" fmla="*/ 74 h 86"/>
                <a:gd name="T24" fmla="*/ 7 w 46"/>
                <a:gd name="T25" fmla="*/ 86 h 86"/>
                <a:gd name="T26" fmla="*/ 0 w 46"/>
                <a:gd name="T27" fmla="*/ 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86">
                  <a:moveTo>
                    <a:pt x="0" y="8"/>
                  </a:moveTo>
                  <a:lnTo>
                    <a:pt x="0" y="8"/>
                  </a:lnTo>
                  <a:lnTo>
                    <a:pt x="0" y="0"/>
                  </a:lnTo>
                  <a:lnTo>
                    <a:pt x="7" y="0"/>
                  </a:lnTo>
                  <a:lnTo>
                    <a:pt x="27" y="0"/>
                  </a:lnTo>
                  <a:lnTo>
                    <a:pt x="35" y="4"/>
                  </a:lnTo>
                  <a:lnTo>
                    <a:pt x="42" y="12"/>
                  </a:lnTo>
                  <a:lnTo>
                    <a:pt x="46" y="23"/>
                  </a:lnTo>
                  <a:lnTo>
                    <a:pt x="42" y="35"/>
                  </a:lnTo>
                  <a:lnTo>
                    <a:pt x="42" y="35"/>
                  </a:lnTo>
                  <a:lnTo>
                    <a:pt x="35" y="58"/>
                  </a:lnTo>
                  <a:lnTo>
                    <a:pt x="23" y="74"/>
                  </a:lnTo>
                  <a:lnTo>
                    <a:pt x="7" y="86"/>
                  </a:lnTo>
                  <a:lnTo>
                    <a:pt x="0" y="8"/>
                  </a:lnTo>
                  <a:close/>
                </a:path>
              </a:pathLst>
            </a:custGeom>
            <a:solidFill>
              <a:srgbClr val="CEA0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55"/>
            <p:cNvSpPr>
              <a:spLocks/>
            </p:cNvSpPr>
            <p:nvPr/>
          </p:nvSpPr>
          <p:spPr bwMode="auto">
            <a:xfrm>
              <a:off x="3009" y="1795"/>
              <a:ext cx="542" cy="667"/>
            </a:xfrm>
            <a:custGeom>
              <a:avLst/>
              <a:gdLst>
                <a:gd name="T0" fmla="*/ 312 w 542"/>
                <a:gd name="T1" fmla="*/ 4 h 667"/>
                <a:gd name="T2" fmla="*/ 269 w 542"/>
                <a:gd name="T3" fmla="*/ 24 h 667"/>
                <a:gd name="T4" fmla="*/ 207 w 542"/>
                <a:gd name="T5" fmla="*/ 133 h 667"/>
                <a:gd name="T6" fmla="*/ 176 w 542"/>
                <a:gd name="T7" fmla="*/ 191 h 667"/>
                <a:gd name="T8" fmla="*/ 168 w 542"/>
                <a:gd name="T9" fmla="*/ 226 h 667"/>
                <a:gd name="T10" fmla="*/ 156 w 542"/>
                <a:gd name="T11" fmla="*/ 238 h 667"/>
                <a:gd name="T12" fmla="*/ 133 w 542"/>
                <a:gd name="T13" fmla="*/ 265 h 667"/>
                <a:gd name="T14" fmla="*/ 98 w 542"/>
                <a:gd name="T15" fmla="*/ 289 h 667"/>
                <a:gd name="T16" fmla="*/ 55 w 542"/>
                <a:gd name="T17" fmla="*/ 320 h 667"/>
                <a:gd name="T18" fmla="*/ 27 w 542"/>
                <a:gd name="T19" fmla="*/ 394 h 667"/>
                <a:gd name="T20" fmla="*/ 16 w 542"/>
                <a:gd name="T21" fmla="*/ 472 h 667"/>
                <a:gd name="T22" fmla="*/ 12 w 542"/>
                <a:gd name="T23" fmla="*/ 503 h 667"/>
                <a:gd name="T24" fmla="*/ 0 w 542"/>
                <a:gd name="T25" fmla="*/ 518 h 667"/>
                <a:gd name="T26" fmla="*/ 27 w 542"/>
                <a:gd name="T27" fmla="*/ 515 h 667"/>
                <a:gd name="T28" fmla="*/ 82 w 542"/>
                <a:gd name="T29" fmla="*/ 515 h 667"/>
                <a:gd name="T30" fmla="*/ 125 w 542"/>
                <a:gd name="T31" fmla="*/ 534 h 667"/>
                <a:gd name="T32" fmla="*/ 137 w 542"/>
                <a:gd name="T33" fmla="*/ 569 h 667"/>
                <a:gd name="T34" fmla="*/ 117 w 542"/>
                <a:gd name="T35" fmla="*/ 612 h 667"/>
                <a:gd name="T36" fmla="*/ 113 w 542"/>
                <a:gd name="T37" fmla="*/ 631 h 667"/>
                <a:gd name="T38" fmla="*/ 129 w 542"/>
                <a:gd name="T39" fmla="*/ 667 h 667"/>
                <a:gd name="T40" fmla="*/ 168 w 542"/>
                <a:gd name="T41" fmla="*/ 659 h 667"/>
                <a:gd name="T42" fmla="*/ 199 w 542"/>
                <a:gd name="T43" fmla="*/ 635 h 667"/>
                <a:gd name="T44" fmla="*/ 362 w 542"/>
                <a:gd name="T45" fmla="*/ 550 h 667"/>
                <a:gd name="T46" fmla="*/ 417 w 542"/>
                <a:gd name="T47" fmla="*/ 515 h 667"/>
                <a:gd name="T48" fmla="*/ 436 w 542"/>
                <a:gd name="T49" fmla="*/ 511 h 667"/>
                <a:gd name="T50" fmla="*/ 487 w 542"/>
                <a:gd name="T51" fmla="*/ 522 h 667"/>
                <a:gd name="T52" fmla="*/ 507 w 542"/>
                <a:gd name="T53" fmla="*/ 534 h 667"/>
                <a:gd name="T54" fmla="*/ 514 w 542"/>
                <a:gd name="T55" fmla="*/ 546 h 667"/>
                <a:gd name="T56" fmla="*/ 534 w 542"/>
                <a:gd name="T57" fmla="*/ 592 h 667"/>
                <a:gd name="T58" fmla="*/ 530 w 542"/>
                <a:gd name="T59" fmla="*/ 643 h 667"/>
                <a:gd name="T60" fmla="*/ 530 w 542"/>
                <a:gd name="T61" fmla="*/ 651 h 667"/>
                <a:gd name="T62" fmla="*/ 530 w 542"/>
                <a:gd name="T63" fmla="*/ 659 h 667"/>
                <a:gd name="T64" fmla="*/ 542 w 542"/>
                <a:gd name="T65" fmla="*/ 608 h 667"/>
                <a:gd name="T66" fmla="*/ 526 w 542"/>
                <a:gd name="T67" fmla="*/ 476 h 667"/>
                <a:gd name="T68" fmla="*/ 526 w 542"/>
                <a:gd name="T69" fmla="*/ 394 h 667"/>
                <a:gd name="T70" fmla="*/ 514 w 542"/>
                <a:gd name="T71" fmla="*/ 339 h 667"/>
                <a:gd name="T72" fmla="*/ 483 w 542"/>
                <a:gd name="T73" fmla="*/ 308 h 667"/>
                <a:gd name="T74" fmla="*/ 429 w 542"/>
                <a:gd name="T75" fmla="*/ 277 h 667"/>
                <a:gd name="T76" fmla="*/ 409 w 542"/>
                <a:gd name="T77" fmla="*/ 238 h 667"/>
                <a:gd name="T78" fmla="*/ 425 w 542"/>
                <a:gd name="T79" fmla="*/ 187 h 667"/>
                <a:gd name="T80" fmla="*/ 429 w 542"/>
                <a:gd name="T81" fmla="*/ 78 h 667"/>
                <a:gd name="T82" fmla="*/ 413 w 542"/>
                <a:gd name="T83" fmla="*/ 31 h 667"/>
                <a:gd name="T84" fmla="*/ 370 w 542"/>
                <a:gd name="T85" fmla="*/ 4 h 667"/>
                <a:gd name="T86" fmla="*/ 331 w 542"/>
                <a:gd name="T87" fmla="*/ 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 h="667">
                  <a:moveTo>
                    <a:pt x="331" y="0"/>
                  </a:moveTo>
                  <a:lnTo>
                    <a:pt x="331" y="0"/>
                  </a:lnTo>
                  <a:lnTo>
                    <a:pt x="312" y="4"/>
                  </a:lnTo>
                  <a:lnTo>
                    <a:pt x="296" y="8"/>
                  </a:lnTo>
                  <a:lnTo>
                    <a:pt x="281" y="16"/>
                  </a:lnTo>
                  <a:lnTo>
                    <a:pt x="269" y="24"/>
                  </a:lnTo>
                  <a:lnTo>
                    <a:pt x="246" y="47"/>
                  </a:lnTo>
                  <a:lnTo>
                    <a:pt x="234" y="74"/>
                  </a:lnTo>
                  <a:lnTo>
                    <a:pt x="207" y="133"/>
                  </a:lnTo>
                  <a:lnTo>
                    <a:pt x="195" y="164"/>
                  </a:lnTo>
                  <a:lnTo>
                    <a:pt x="176" y="191"/>
                  </a:lnTo>
                  <a:lnTo>
                    <a:pt x="176" y="191"/>
                  </a:lnTo>
                  <a:lnTo>
                    <a:pt x="172" y="203"/>
                  </a:lnTo>
                  <a:lnTo>
                    <a:pt x="168" y="211"/>
                  </a:lnTo>
                  <a:lnTo>
                    <a:pt x="168" y="226"/>
                  </a:lnTo>
                  <a:lnTo>
                    <a:pt x="168" y="226"/>
                  </a:lnTo>
                  <a:lnTo>
                    <a:pt x="164" y="234"/>
                  </a:lnTo>
                  <a:lnTo>
                    <a:pt x="156" y="238"/>
                  </a:lnTo>
                  <a:lnTo>
                    <a:pt x="140" y="250"/>
                  </a:lnTo>
                  <a:lnTo>
                    <a:pt x="140" y="250"/>
                  </a:lnTo>
                  <a:lnTo>
                    <a:pt x="133" y="265"/>
                  </a:lnTo>
                  <a:lnTo>
                    <a:pt x="129" y="277"/>
                  </a:lnTo>
                  <a:lnTo>
                    <a:pt x="129" y="277"/>
                  </a:lnTo>
                  <a:lnTo>
                    <a:pt x="98" y="289"/>
                  </a:lnTo>
                  <a:lnTo>
                    <a:pt x="70" y="300"/>
                  </a:lnTo>
                  <a:lnTo>
                    <a:pt x="63" y="308"/>
                  </a:lnTo>
                  <a:lnTo>
                    <a:pt x="55" y="320"/>
                  </a:lnTo>
                  <a:lnTo>
                    <a:pt x="55" y="320"/>
                  </a:lnTo>
                  <a:lnTo>
                    <a:pt x="43" y="347"/>
                  </a:lnTo>
                  <a:lnTo>
                    <a:pt x="27" y="394"/>
                  </a:lnTo>
                  <a:lnTo>
                    <a:pt x="20" y="441"/>
                  </a:lnTo>
                  <a:lnTo>
                    <a:pt x="16" y="472"/>
                  </a:lnTo>
                  <a:lnTo>
                    <a:pt x="16" y="472"/>
                  </a:lnTo>
                  <a:lnTo>
                    <a:pt x="16" y="495"/>
                  </a:lnTo>
                  <a:lnTo>
                    <a:pt x="12" y="499"/>
                  </a:lnTo>
                  <a:lnTo>
                    <a:pt x="12" y="503"/>
                  </a:lnTo>
                  <a:lnTo>
                    <a:pt x="12" y="503"/>
                  </a:lnTo>
                  <a:lnTo>
                    <a:pt x="4" y="511"/>
                  </a:lnTo>
                  <a:lnTo>
                    <a:pt x="0" y="518"/>
                  </a:lnTo>
                  <a:lnTo>
                    <a:pt x="4" y="518"/>
                  </a:lnTo>
                  <a:lnTo>
                    <a:pt x="4" y="518"/>
                  </a:lnTo>
                  <a:lnTo>
                    <a:pt x="27" y="515"/>
                  </a:lnTo>
                  <a:lnTo>
                    <a:pt x="27" y="515"/>
                  </a:lnTo>
                  <a:lnTo>
                    <a:pt x="63" y="515"/>
                  </a:lnTo>
                  <a:lnTo>
                    <a:pt x="82" y="515"/>
                  </a:lnTo>
                  <a:lnTo>
                    <a:pt x="98" y="518"/>
                  </a:lnTo>
                  <a:lnTo>
                    <a:pt x="113" y="526"/>
                  </a:lnTo>
                  <a:lnTo>
                    <a:pt x="125" y="534"/>
                  </a:lnTo>
                  <a:lnTo>
                    <a:pt x="133" y="550"/>
                  </a:lnTo>
                  <a:lnTo>
                    <a:pt x="137" y="569"/>
                  </a:lnTo>
                  <a:lnTo>
                    <a:pt x="137" y="569"/>
                  </a:lnTo>
                  <a:lnTo>
                    <a:pt x="133" y="589"/>
                  </a:lnTo>
                  <a:lnTo>
                    <a:pt x="125" y="600"/>
                  </a:lnTo>
                  <a:lnTo>
                    <a:pt x="117" y="612"/>
                  </a:lnTo>
                  <a:lnTo>
                    <a:pt x="102" y="620"/>
                  </a:lnTo>
                  <a:lnTo>
                    <a:pt x="102" y="620"/>
                  </a:lnTo>
                  <a:lnTo>
                    <a:pt x="113" y="631"/>
                  </a:lnTo>
                  <a:lnTo>
                    <a:pt x="121" y="639"/>
                  </a:lnTo>
                  <a:lnTo>
                    <a:pt x="125" y="651"/>
                  </a:lnTo>
                  <a:lnTo>
                    <a:pt x="129" y="667"/>
                  </a:lnTo>
                  <a:lnTo>
                    <a:pt x="129" y="667"/>
                  </a:lnTo>
                  <a:lnTo>
                    <a:pt x="156" y="663"/>
                  </a:lnTo>
                  <a:lnTo>
                    <a:pt x="168" y="659"/>
                  </a:lnTo>
                  <a:lnTo>
                    <a:pt x="179" y="651"/>
                  </a:lnTo>
                  <a:lnTo>
                    <a:pt x="179" y="651"/>
                  </a:lnTo>
                  <a:lnTo>
                    <a:pt x="199" y="635"/>
                  </a:lnTo>
                  <a:lnTo>
                    <a:pt x="222" y="620"/>
                  </a:lnTo>
                  <a:lnTo>
                    <a:pt x="269" y="596"/>
                  </a:lnTo>
                  <a:lnTo>
                    <a:pt x="362" y="550"/>
                  </a:lnTo>
                  <a:lnTo>
                    <a:pt x="362" y="550"/>
                  </a:lnTo>
                  <a:lnTo>
                    <a:pt x="398" y="522"/>
                  </a:lnTo>
                  <a:lnTo>
                    <a:pt x="417" y="515"/>
                  </a:lnTo>
                  <a:lnTo>
                    <a:pt x="436" y="511"/>
                  </a:lnTo>
                  <a:lnTo>
                    <a:pt x="436" y="511"/>
                  </a:lnTo>
                  <a:lnTo>
                    <a:pt x="436" y="511"/>
                  </a:lnTo>
                  <a:lnTo>
                    <a:pt x="460" y="511"/>
                  </a:lnTo>
                  <a:lnTo>
                    <a:pt x="487" y="522"/>
                  </a:lnTo>
                  <a:lnTo>
                    <a:pt x="487" y="522"/>
                  </a:lnTo>
                  <a:lnTo>
                    <a:pt x="487" y="522"/>
                  </a:lnTo>
                  <a:lnTo>
                    <a:pt x="495" y="526"/>
                  </a:lnTo>
                  <a:lnTo>
                    <a:pt x="507" y="534"/>
                  </a:lnTo>
                  <a:lnTo>
                    <a:pt x="507" y="534"/>
                  </a:lnTo>
                  <a:lnTo>
                    <a:pt x="507" y="534"/>
                  </a:lnTo>
                  <a:lnTo>
                    <a:pt x="514" y="546"/>
                  </a:lnTo>
                  <a:lnTo>
                    <a:pt x="522" y="561"/>
                  </a:lnTo>
                  <a:lnTo>
                    <a:pt x="530" y="577"/>
                  </a:lnTo>
                  <a:lnTo>
                    <a:pt x="534" y="592"/>
                  </a:lnTo>
                  <a:lnTo>
                    <a:pt x="534" y="608"/>
                  </a:lnTo>
                  <a:lnTo>
                    <a:pt x="534" y="628"/>
                  </a:lnTo>
                  <a:lnTo>
                    <a:pt x="530" y="643"/>
                  </a:lnTo>
                  <a:lnTo>
                    <a:pt x="526" y="659"/>
                  </a:lnTo>
                  <a:lnTo>
                    <a:pt x="526" y="659"/>
                  </a:lnTo>
                  <a:lnTo>
                    <a:pt x="530" y="651"/>
                  </a:lnTo>
                  <a:lnTo>
                    <a:pt x="530" y="651"/>
                  </a:lnTo>
                  <a:lnTo>
                    <a:pt x="530" y="659"/>
                  </a:lnTo>
                  <a:lnTo>
                    <a:pt x="530" y="659"/>
                  </a:lnTo>
                  <a:lnTo>
                    <a:pt x="534" y="643"/>
                  </a:lnTo>
                  <a:lnTo>
                    <a:pt x="538" y="628"/>
                  </a:lnTo>
                  <a:lnTo>
                    <a:pt x="542" y="608"/>
                  </a:lnTo>
                  <a:lnTo>
                    <a:pt x="542" y="608"/>
                  </a:lnTo>
                  <a:lnTo>
                    <a:pt x="530" y="518"/>
                  </a:lnTo>
                  <a:lnTo>
                    <a:pt x="526" y="476"/>
                  </a:lnTo>
                  <a:lnTo>
                    <a:pt x="522" y="433"/>
                  </a:lnTo>
                  <a:lnTo>
                    <a:pt x="522" y="433"/>
                  </a:lnTo>
                  <a:lnTo>
                    <a:pt x="526" y="394"/>
                  </a:lnTo>
                  <a:lnTo>
                    <a:pt x="526" y="366"/>
                  </a:lnTo>
                  <a:lnTo>
                    <a:pt x="522" y="351"/>
                  </a:lnTo>
                  <a:lnTo>
                    <a:pt x="514" y="339"/>
                  </a:lnTo>
                  <a:lnTo>
                    <a:pt x="503" y="324"/>
                  </a:lnTo>
                  <a:lnTo>
                    <a:pt x="483" y="308"/>
                  </a:lnTo>
                  <a:lnTo>
                    <a:pt x="483" y="308"/>
                  </a:lnTo>
                  <a:lnTo>
                    <a:pt x="468" y="300"/>
                  </a:lnTo>
                  <a:lnTo>
                    <a:pt x="456" y="292"/>
                  </a:lnTo>
                  <a:lnTo>
                    <a:pt x="429" y="277"/>
                  </a:lnTo>
                  <a:lnTo>
                    <a:pt x="417" y="269"/>
                  </a:lnTo>
                  <a:lnTo>
                    <a:pt x="413" y="257"/>
                  </a:lnTo>
                  <a:lnTo>
                    <a:pt x="409" y="238"/>
                  </a:lnTo>
                  <a:lnTo>
                    <a:pt x="417" y="218"/>
                  </a:lnTo>
                  <a:lnTo>
                    <a:pt x="417" y="218"/>
                  </a:lnTo>
                  <a:lnTo>
                    <a:pt x="425" y="187"/>
                  </a:lnTo>
                  <a:lnTo>
                    <a:pt x="433" y="148"/>
                  </a:lnTo>
                  <a:lnTo>
                    <a:pt x="433" y="113"/>
                  </a:lnTo>
                  <a:lnTo>
                    <a:pt x="429" y="78"/>
                  </a:lnTo>
                  <a:lnTo>
                    <a:pt x="425" y="59"/>
                  </a:lnTo>
                  <a:lnTo>
                    <a:pt x="421" y="47"/>
                  </a:lnTo>
                  <a:lnTo>
                    <a:pt x="413" y="31"/>
                  </a:lnTo>
                  <a:lnTo>
                    <a:pt x="401" y="20"/>
                  </a:lnTo>
                  <a:lnTo>
                    <a:pt x="386" y="12"/>
                  </a:lnTo>
                  <a:lnTo>
                    <a:pt x="370" y="4"/>
                  </a:lnTo>
                  <a:lnTo>
                    <a:pt x="351" y="0"/>
                  </a:lnTo>
                  <a:lnTo>
                    <a:pt x="331" y="0"/>
                  </a:lnTo>
                  <a:lnTo>
                    <a:pt x="331" y="0"/>
                  </a:lnTo>
                  <a:close/>
                </a:path>
              </a:pathLst>
            </a:custGeom>
            <a:solidFill>
              <a:srgbClr val="980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6"/>
            <p:cNvSpPr>
              <a:spLocks/>
            </p:cNvSpPr>
            <p:nvPr/>
          </p:nvSpPr>
          <p:spPr bwMode="auto">
            <a:xfrm>
              <a:off x="2982" y="2138"/>
              <a:ext cx="576" cy="1130"/>
            </a:xfrm>
            <a:custGeom>
              <a:avLst/>
              <a:gdLst>
                <a:gd name="T0" fmla="*/ 54 w 576"/>
                <a:gd name="T1" fmla="*/ 59 h 1130"/>
                <a:gd name="T2" fmla="*/ 27 w 576"/>
                <a:gd name="T3" fmla="*/ 160 h 1130"/>
                <a:gd name="T4" fmla="*/ 27 w 576"/>
                <a:gd name="T5" fmla="*/ 187 h 1130"/>
                <a:gd name="T6" fmla="*/ 27 w 576"/>
                <a:gd name="T7" fmla="*/ 214 h 1130"/>
                <a:gd name="T8" fmla="*/ 16 w 576"/>
                <a:gd name="T9" fmla="*/ 234 h 1130"/>
                <a:gd name="T10" fmla="*/ 4 w 576"/>
                <a:gd name="T11" fmla="*/ 292 h 1130"/>
                <a:gd name="T12" fmla="*/ 0 w 576"/>
                <a:gd name="T13" fmla="*/ 370 h 1130"/>
                <a:gd name="T14" fmla="*/ 0 w 576"/>
                <a:gd name="T15" fmla="*/ 378 h 1130"/>
                <a:gd name="T16" fmla="*/ 19 w 576"/>
                <a:gd name="T17" fmla="*/ 386 h 1130"/>
                <a:gd name="T18" fmla="*/ 39 w 576"/>
                <a:gd name="T19" fmla="*/ 390 h 1130"/>
                <a:gd name="T20" fmla="*/ 39 w 576"/>
                <a:gd name="T21" fmla="*/ 394 h 1130"/>
                <a:gd name="T22" fmla="*/ 31 w 576"/>
                <a:gd name="T23" fmla="*/ 487 h 1130"/>
                <a:gd name="T24" fmla="*/ 27 w 576"/>
                <a:gd name="T25" fmla="*/ 585 h 1130"/>
                <a:gd name="T26" fmla="*/ 35 w 576"/>
                <a:gd name="T27" fmla="*/ 647 h 1130"/>
                <a:gd name="T28" fmla="*/ 31 w 576"/>
                <a:gd name="T29" fmla="*/ 663 h 1130"/>
                <a:gd name="T30" fmla="*/ 31 w 576"/>
                <a:gd name="T31" fmla="*/ 709 h 1130"/>
                <a:gd name="T32" fmla="*/ 47 w 576"/>
                <a:gd name="T33" fmla="*/ 760 h 1130"/>
                <a:gd name="T34" fmla="*/ 51 w 576"/>
                <a:gd name="T35" fmla="*/ 772 h 1130"/>
                <a:gd name="T36" fmla="*/ 51 w 576"/>
                <a:gd name="T37" fmla="*/ 818 h 1130"/>
                <a:gd name="T38" fmla="*/ 47 w 576"/>
                <a:gd name="T39" fmla="*/ 877 h 1130"/>
                <a:gd name="T40" fmla="*/ 62 w 576"/>
                <a:gd name="T41" fmla="*/ 1005 h 1130"/>
                <a:gd name="T42" fmla="*/ 97 w 576"/>
                <a:gd name="T43" fmla="*/ 1130 h 1130"/>
                <a:gd name="T44" fmla="*/ 105 w 576"/>
                <a:gd name="T45" fmla="*/ 1126 h 1130"/>
                <a:gd name="T46" fmla="*/ 97 w 576"/>
                <a:gd name="T47" fmla="*/ 1052 h 1130"/>
                <a:gd name="T48" fmla="*/ 105 w 576"/>
                <a:gd name="T49" fmla="*/ 974 h 1130"/>
                <a:gd name="T50" fmla="*/ 132 w 576"/>
                <a:gd name="T51" fmla="*/ 865 h 1130"/>
                <a:gd name="T52" fmla="*/ 160 w 576"/>
                <a:gd name="T53" fmla="*/ 799 h 1130"/>
                <a:gd name="T54" fmla="*/ 323 w 576"/>
                <a:gd name="T55" fmla="*/ 413 h 1130"/>
                <a:gd name="T56" fmla="*/ 347 w 576"/>
                <a:gd name="T57" fmla="*/ 347 h 1130"/>
                <a:gd name="T58" fmla="*/ 351 w 576"/>
                <a:gd name="T59" fmla="*/ 296 h 1130"/>
                <a:gd name="T60" fmla="*/ 362 w 576"/>
                <a:gd name="T61" fmla="*/ 269 h 1130"/>
                <a:gd name="T62" fmla="*/ 370 w 576"/>
                <a:gd name="T63" fmla="*/ 265 h 1130"/>
                <a:gd name="T64" fmla="*/ 452 w 576"/>
                <a:gd name="T65" fmla="*/ 261 h 1130"/>
                <a:gd name="T66" fmla="*/ 499 w 576"/>
                <a:gd name="T67" fmla="*/ 273 h 1130"/>
                <a:gd name="T68" fmla="*/ 510 w 576"/>
                <a:gd name="T69" fmla="*/ 288 h 1130"/>
                <a:gd name="T70" fmla="*/ 518 w 576"/>
                <a:gd name="T71" fmla="*/ 312 h 1130"/>
                <a:gd name="T72" fmla="*/ 518 w 576"/>
                <a:gd name="T73" fmla="*/ 351 h 1130"/>
                <a:gd name="T74" fmla="*/ 487 w 576"/>
                <a:gd name="T75" fmla="*/ 452 h 1130"/>
                <a:gd name="T76" fmla="*/ 460 w 576"/>
                <a:gd name="T77" fmla="*/ 553 h 1130"/>
                <a:gd name="T78" fmla="*/ 487 w 576"/>
                <a:gd name="T79" fmla="*/ 526 h 1130"/>
                <a:gd name="T80" fmla="*/ 526 w 576"/>
                <a:gd name="T81" fmla="*/ 456 h 1130"/>
                <a:gd name="T82" fmla="*/ 561 w 576"/>
                <a:gd name="T83" fmla="*/ 339 h 1130"/>
                <a:gd name="T84" fmla="*/ 576 w 576"/>
                <a:gd name="T85" fmla="*/ 261 h 1130"/>
                <a:gd name="T86" fmla="*/ 553 w 576"/>
                <a:gd name="T87" fmla="*/ 129 h 1130"/>
                <a:gd name="T88" fmla="*/ 549 w 576"/>
                <a:gd name="T89" fmla="*/ 90 h 1130"/>
                <a:gd name="T90" fmla="*/ 549 w 576"/>
                <a:gd name="T91" fmla="*/ 16 h 1130"/>
                <a:gd name="T92" fmla="*/ 541 w 576"/>
                <a:gd name="T93" fmla="*/ 0 h 1130"/>
                <a:gd name="T94" fmla="*/ 502 w 576"/>
                <a:gd name="T95" fmla="*/ 55 h 1130"/>
                <a:gd name="T96" fmla="*/ 467 w 576"/>
                <a:gd name="T97" fmla="*/ 94 h 1130"/>
                <a:gd name="T98" fmla="*/ 417 w 576"/>
                <a:gd name="T99" fmla="*/ 117 h 1130"/>
                <a:gd name="T100" fmla="*/ 370 w 576"/>
                <a:gd name="T101" fmla="*/ 129 h 1130"/>
                <a:gd name="T102" fmla="*/ 339 w 576"/>
                <a:gd name="T103" fmla="*/ 133 h 1130"/>
                <a:gd name="T104" fmla="*/ 312 w 576"/>
                <a:gd name="T105" fmla="*/ 121 h 1130"/>
                <a:gd name="T106" fmla="*/ 269 w 576"/>
                <a:gd name="T107" fmla="*/ 98 h 1130"/>
                <a:gd name="T108" fmla="*/ 214 w 576"/>
                <a:gd name="T109" fmla="*/ 74 h 1130"/>
                <a:gd name="T110" fmla="*/ 156 w 576"/>
                <a:gd name="T111" fmla="*/ 59 h 1130"/>
                <a:gd name="T112" fmla="*/ 97 w 576"/>
                <a:gd name="T113" fmla="*/ 55 h 1130"/>
                <a:gd name="T114" fmla="*/ 54 w 576"/>
                <a:gd name="T115" fmla="*/ 59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76" h="1130">
                  <a:moveTo>
                    <a:pt x="54" y="59"/>
                  </a:moveTo>
                  <a:lnTo>
                    <a:pt x="54" y="59"/>
                  </a:lnTo>
                  <a:lnTo>
                    <a:pt x="35" y="125"/>
                  </a:lnTo>
                  <a:lnTo>
                    <a:pt x="27" y="160"/>
                  </a:lnTo>
                  <a:lnTo>
                    <a:pt x="27" y="187"/>
                  </a:lnTo>
                  <a:lnTo>
                    <a:pt x="27" y="187"/>
                  </a:lnTo>
                  <a:lnTo>
                    <a:pt x="31" y="207"/>
                  </a:lnTo>
                  <a:lnTo>
                    <a:pt x="27" y="214"/>
                  </a:lnTo>
                  <a:lnTo>
                    <a:pt x="27" y="214"/>
                  </a:lnTo>
                  <a:lnTo>
                    <a:pt x="16" y="234"/>
                  </a:lnTo>
                  <a:lnTo>
                    <a:pt x="12" y="253"/>
                  </a:lnTo>
                  <a:lnTo>
                    <a:pt x="4" y="292"/>
                  </a:lnTo>
                  <a:lnTo>
                    <a:pt x="4" y="331"/>
                  </a:lnTo>
                  <a:lnTo>
                    <a:pt x="0" y="370"/>
                  </a:lnTo>
                  <a:lnTo>
                    <a:pt x="0" y="370"/>
                  </a:lnTo>
                  <a:lnTo>
                    <a:pt x="0" y="378"/>
                  </a:lnTo>
                  <a:lnTo>
                    <a:pt x="4" y="382"/>
                  </a:lnTo>
                  <a:lnTo>
                    <a:pt x="19" y="386"/>
                  </a:lnTo>
                  <a:lnTo>
                    <a:pt x="35" y="390"/>
                  </a:lnTo>
                  <a:lnTo>
                    <a:pt x="39" y="390"/>
                  </a:lnTo>
                  <a:lnTo>
                    <a:pt x="39" y="394"/>
                  </a:lnTo>
                  <a:lnTo>
                    <a:pt x="39" y="394"/>
                  </a:lnTo>
                  <a:lnTo>
                    <a:pt x="35" y="425"/>
                  </a:lnTo>
                  <a:lnTo>
                    <a:pt x="31" y="487"/>
                  </a:lnTo>
                  <a:lnTo>
                    <a:pt x="27" y="585"/>
                  </a:lnTo>
                  <a:lnTo>
                    <a:pt x="27" y="585"/>
                  </a:lnTo>
                  <a:lnTo>
                    <a:pt x="31" y="624"/>
                  </a:lnTo>
                  <a:lnTo>
                    <a:pt x="35" y="647"/>
                  </a:lnTo>
                  <a:lnTo>
                    <a:pt x="31" y="663"/>
                  </a:lnTo>
                  <a:lnTo>
                    <a:pt x="31" y="663"/>
                  </a:lnTo>
                  <a:lnTo>
                    <a:pt x="31" y="682"/>
                  </a:lnTo>
                  <a:lnTo>
                    <a:pt x="31" y="709"/>
                  </a:lnTo>
                  <a:lnTo>
                    <a:pt x="39" y="737"/>
                  </a:lnTo>
                  <a:lnTo>
                    <a:pt x="47" y="760"/>
                  </a:lnTo>
                  <a:lnTo>
                    <a:pt x="47" y="760"/>
                  </a:lnTo>
                  <a:lnTo>
                    <a:pt x="51" y="772"/>
                  </a:lnTo>
                  <a:lnTo>
                    <a:pt x="51" y="787"/>
                  </a:lnTo>
                  <a:lnTo>
                    <a:pt x="51" y="818"/>
                  </a:lnTo>
                  <a:lnTo>
                    <a:pt x="47" y="877"/>
                  </a:lnTo>
                  <a:lnTo>
                    <a:pt x="47" y="877"/>
                  </a:lnTo>
                  <a:lnTo>
                    <a:pt x="51" y="943"/>
                  </a:lnTo>
                  <a:lnTo>
                    <a:pt x="62" y="1005"/>
                  </a:lnTo>
                  <a:lnTo>
                    <a:pt x="78" y="1072"/>
                  </a:lnTo>
                  <a:lnTo>
                    <a:pt x="97" y="1130"/>
                  </a:lnTo>
                  <a:lnTo>
                    <a:pt x="105" y="1126"/>
                  </a:lnTo>
                  <a:lnTo>
                    <a:pt x="105" y="1126"/>
                  </a:lnTo>
                  <a:lnTo>
                    <a:pt x="97" y="1079"/>
                  </a:lnTo>
                  <a:lnTo>
                    <a:pt x="97" y="1052"/>
                  </a:lnTo>
                  <a:lnTo>
                    <a:pt x="101" y="1017"/>
                  </a:lnTo>
                  <a:lnTo>
                    <a:pt x="105" y="974"/>
                  </a:lnTo>
                  <a:lnTo>
                    <a:pt x="117" y="924"/>
                  </a:lnTo>
                  <a:lnTo>
                    <a:pt x="132" y="865"/>
                  </a:lnTo>
                  <a:lnTo>
                    <a:pt x="160" y="799"/>
                  </a:lnTo>
                  <a:lnTo>
                    <a:pt x="160" y="799"/>
                  </a:lnTo>
                  <a:lnTo>
                    <a:pt x="277" y="518"/>
                  </a:lnTo>
                  <a:lnTo>
                    <a:pt x="323" y="413"/>
                  </a:lnTo>
                  <a:lnTo>
                    <a:pt x="347" y="347"/>
                  </a:lnTo>
                  <a:lnTo>
                    <a:pt x="347" y="347"/>
                  </a:lnTo>
                  <a:lnTo>
                    <a:pt x="351" y="324"/>
                  </a:lnTo>
                  <a:lnTo>
                    <a:pt x="351" y="296"/>
                  </a:lnTo>
                  <a:lnTo>
                    <a:pt x="358" y="273"/>
                  </a:lnTo>
                  <a:lnTo>
                    <a:pt x="362" y="269"/>
                  </a:lnTo>
                  <a:lnTo>
                    <a:pt x="370" y="265"/>
                  </a:lnTo>
                  <a:lnTo>
                    <a:pt x="370" y="265"/>
                  </a:lnTo>
                  <a:lnTo>
                    <a:pt x="425" y="261"/>
                  </a:lnTo>
                  <a:lnTo>
                    <a:pt x="452" y="261"/>
                  </a:lnTo>
                  <a:lnTo>
                    <a:pt x="479" y="265"/>
                  </a:lnTo>
                  <a:lnTo>
                    <a:pt x="499" y="273"/>
                  </a:lnTo>
                  <a:lnTo>
                    <a:pt x="506" y="281"/>
                  </a:lnTo>
                  <a:lnTo>
                    <a:pt x="510" y="288"/>
                  </a:lnTo>
                  <a:lnTo>
                    <a:pt x="514" y="300"/>
                  </a:lnTo>
                  <a:lnTo>
                    <a:pt x="518" y="312"/>
                  </a:lnTo>
                  <a:lnTo>
                    <a:pt x="518" y="351"/>
                  </a:lnTo>
                  <a:lnTo>
                    <a:pt x="518" y="351"/>
                  </a:lnTo>
                  <a:lnTo>
                    <a:pt x="506" y="401"/>
                  </a:lnTo>
                  <a:lnTo>
                    <a:pt x="487" y="452"/>
                  </a:lnTo>
                  <a:lnTo>
                    <a:pt x="471" y="507"/>
                  </a:lnTo>
                  <a:lnTo>
                    <a:pt x="460" y="553"/>
                  </a:lnTo>
                  <a:lnTo>
                    <a:pt x="460" y="553"/>
                  </a:lnTo>
                  <a:lnTo>
                    <a:pt x="487" y="526"/>
                  </a:lnTo>
                  <a:lnTo>
                    <a:pt x="510" y="495"/>
                  </a:lnTo>
                  <a:lnTo>
                    <a:pt x="526" y="456"/>
                  </a:lnTo>
                  <a:lnTo>
                    <a:pt x="541" y="417"/>
                  </a:lnTo>
                  <a:lnTo>
                    <a:pt x="561" y="339"/>
                  </a:lnTo>
                  <a:lnTo>
                    <a:pt x="576" y="261"/>
                  </a:lnTo>
                  <a:lnTo>
                    <a:pt x="576" y="261"/>
                  </a:lnTo>
                  <a:lnTo>
                    <a:pt x="561" y="172"/>
                  </a:lnTo>
                  <a:lnTo>
                    <a:pt x="553" y="129"/>
                  </a:lnTo>
                  <a:lnTo>
                    <a:pt x="549" y="90"/>
                  </a:lnTo>
                  <a:lnTo>
                    <a:pt x="549" y="90"/>
                  </a:lnTo>
                  <a:lnTo>
                    <a:pt x="553" y="35"/>
                  </a:lnTo>
                  <a:lnTo>
                    <a:pt x="549" y="16"/>
                  </a:lnTo>
                  <a:lnTo>
                    <a:pt x="541" y="0"/>
                  </a:lnTo>
                  <a:lnTo>
                    <a:pt x="541" y="0"/>
                  </a:lnTo>
                  <a:lnTo>
                    <a:pt x="530" y="20"/>
                  </a:lnTo>
                  <a:lnTo>
                    <a:pt x="502" y="55"/>
                  </a:lnTo>
                  <a:lnTo>
                    <a:pt x="487" y="74"/>
                  </a:lnTo>
                  <a:lnTo>
                    <a:pt x="467" y="94"/>
                  </a:lnTo>
                  <a:lnTo>
                    <a:pt x="444" y="109"/>
                  </a:lnTo>
                  <a:lnTo>
                    <a:pt x="417" y="117"/>
                  </a:lnTo>
                  <a:lnTo>
                    <a:pt x="417" y="117"/>
                  </a:lnTo>
                  <a:lnTo>
                    <a:pt x="370" y="129"/>
                  </a:lnTo>
                  <a:lnTo>
                    <a:pt x="351" y="133"/>
                  </a:lnTo>
                  <a:lnTo>
                    <a:pt x="339" y="133"/>
                  </a:lnTo>
                  <a:lnTo>
                    <a:pt x="323" y="129"/>
                  </a:lnTo>
                  <a:lnTo>
                    <a:pt x="312" y="121"/>
                  </a:lnTo>
                  <a:lnTo>
                    <a:pt x="269" y="98"/>
                  </a:lnTo>
                  <a:lnTo>
                    <a:pt x="269" y="98"/>
                  </a:lnTo>
                  <a:lnTo>
                    <a:pt x="241" y="86"/>
                  </a:lnTo>
                  <a:lnTo>
                    <a:pt x="214" y="74"/>
                  </a:lnTo>
                  <a:lnTo>
                    <a:pt x="183" y="66"/>
                  </a:lnTo>
                  <a:lnTo>
                    <a:pt x="156" y="59"/>
                  </a:lnTo>
                  <a:lnTo>
                    <a:pt x="125" y="55"/>
                  </a:lnTo>
                  <a:lnTo>
                    <a:pt x="97" y="55"/>
                  </a:lnTo>
                  <a:lnTo>
                    <a:pt x="74" y="55"/>
                  </a:lnTo>
                  <a:lnTo>
                    <a:pt x="54" y="59"/>
                  </a:lnTo>
                  <a:lnTo>
                    <a:pt x="54" y="59"/>
                  </a:lnTo>
                  <a:close/>
                </a:path>
              </a:pathLst>
            </a:custGeom>
            <a:solidFill>
              <a:srgbClr val="0C0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57"/>
            <p:cNvSpPr>
              <a:spLocks/>
            </p:cNvSpPr>
            <p:nvPr/>
          </p:nvSpPr>
          <p:spPr bwMode="auto">
            <a:xfrm>
              <a:off x="3033" y="2173"/>
              <a:ext cx="467" cy="105"/>
            </a:xfrm>
            <a:custGeom>
              <a:avLst/>
              <a:gdLst>
                <a:gd name="T0" fmla="*/ 3 w 467"/>
                <a:gd name="T1" fmla="*/ 24 h 105"/>
                <a:gd name="T2" fmla="*/ 3 w 467"/>
                <a:gd name="T3" fmla="*/ 24 h 105"/>
                <a:gd name="T4" fmla="*/ 0 w 467"/>
                <a:gd name="T5" fmla="*/ 35 h 105"/>
                <a:gd name="T6" fmla="*/ 0 w 467"/>
                <a:gd name="T7" fmla="*/ 35 h 105"/>
                <a:gd name="T8" fmla="*/ 3 w 467"/>
                <a:gd name="T9" fmla="*/ 39 h 105"/>
                <a:gd name="T10" fmla="*/ 19 w 467"/>
                <a:gd name="T11" fmla="*/ 43 h 105"/>
                <a:gd name="T12" fmla="*/ 19 w 467"/>
                <a:gd name="T13" fmla="*/ 43 h 105"/>
                <a:gd name="T14" fmla="*/ 74 w 467"/>
                <a:gd name="T15" fmla="*/ 39 h 105"/>
                <a:gd name="T16" fmla="*/ 109 w 467"/>
                <a:gd name="T17" fmla="*/ 39 h 105"/>
                <a:gd name="T18" fmla="*/ 136 w 467"/>
                <a:gd name="T19" fmla="*/ 43 h 105"/>
                <a:gd name="T20" fmla="*/ 136 w 467"/>
                <a:gd name="T21" fmla="*/ 43 h 105"/>
                <a:gd name="T22" fmla="*/ 198 w 467"/>
                <a:gd name="T23" fmla="*/ 70 h 105"/>
                <a:gd name="T24" fmla="*/ 249 w 467"/>
                <a:gd name="T25" fmla="*/ 94 h 105"/>
                <a:gd name="T26" fmla="*/ 249 w 467"/>
                <a:gd name="T27" fmla="*/ 94 h 105"/>
                <a:gd name="T28" fmla="*/ 272 w 467"/>
                <a:gd name="T29" fmla="*/ 101 h 105"/>
                <a:gd name="T30" fmla="*/ 284 w 467"/>
                <a:gd name="T31" fmla="*/ 105 h 105"/>
                <a:gd name="T32" fmla="*/ 296 w 467"/>
                <a:gd name="T33" fmla="*/ 105 h 105"/>
                <a:gd name="T34" fmla="*/ 315 w 467"/>
                <a:gd name="T35" fmla="*/ 105 h 105"/>
                <a:gd name="T36" fmla="*/ 335 w 467"/>
                <a:gd name="T37" fmla="*/ 101 h 105"/>
                <a:gd name="T38" fmla="*/ 358 w 467"/>
                <a:gd name="T39" fmla="*/ 90 h 105"/>
                <a:gd name="T40" fmla="*/ 385 w 467"/>
                <a:gd name="T41" fmla="*/ 78 h 105"/>
                <a:gd name="T42" fmla="*/ 385 w 467"/>
                <a:gd name="T43" fmla="*/ 78 h 105"/>
                <a:gd name="T44" fmla="*/ 420 w 467"/>
                <a:gd name="T45" fmla="*/ 59 h 105"/>
                <a:gd name="T46" fmla="*/ 444 w 467"/>
                <a:gd name="T47" fmla="*/ 35 h 105"/>
                <a:gd name="T48" fmla="*/ 459 w 467"/>
                <a:gd name="T49" fmla="*/ 16 h 105"/>
                <a:gd name="T50" fmla="*/ 467 w 467"/>
                <a:gd name="T51" fmla="*/ 0 h 105"/>
                <a:gd name="T52" fmla="*/ 467 w 467"/>
                <a:gd name="T53" fmla="*/ 0 h 105"/>
                <a:gd name="T54" fmla="*/ 451 w 467"/>
                <a:gd name="T55" fmla="*/ 24 h 105"/>
                <a:gd name="T56" fmla="*/ 428 w 467"/>
                <a:gd name="T57" fmla="*/ 47 h 105"/>
                <a:gd name="T58" fmla="*/ 397 w 467"/>
                <a:gd name="T59" fmla="*/ 70 h 105"/>
                <a:gd name="T60" fmla="*/ 381 w 467"/>
                <a:gd name="T61" fmla="*/ 78 h 105"/>
                <a:gd name="T62" fmla="*/ 366 w 467"/>
                <a:gd name="T63" fmla="*/ 82 h 105"/>
                <a:gd name="T64" fmla="*/ 366 w 467"/>
                <a:gd name="T65" fmla="*/ 82 h 105"/>
                <a:gd name="T66" fmla="*/ 319 w 467"/>
                <a:gd name="T67" fmla="*/ 94 h 105"/>
                <a:gd name="T68" fmla="*/ 300 w 467"/>
                <a:gd name="T69" fmla="*/ 98 h 105"/>
                <a:gd name="T70" fmla="*/ 288 w 467"/>
                <a:gd name="T71" fmla="*/ 98 h 105"/>
                <a:gd name="T72" fmla="*/ 272 w 467"/>
                <a:gd name="T73" fmla="*/ 94 h 105"/>
                <a:gd name="T74" fmla="*/ 261 w 467"/>
                <a:gd name="T75" fmla="*/ 86 h 105"/>
                <a:gd name="T76" fmla="*/ 218 w 467"/>
                <a:gd name="T77" fmla="*/ 63 h 105"/>
                <a:gd name="T78" fmla="*/ 218 w 467"/>
                <a:gd name="T79" fmla="*/ 63 h 105"/>
                <a:gd name="T80" fmla="*/ 190 w 467"/>
                <a:gd name="T81" fmla="*/ 51 h 105"/>
                <a:gd name="T82" fmla="*/ 163 w 467"/>
                <a:gd name="T83" fmla="*/ 39 h 105"/>
                <a:gd name="T84" fmla="*/ 132 w 467"/>
                <a:gd name="T85" fmla="*/ 31 h 105"/>
                <a:gd name="T86" fmla="*/ 105 w 467"/>
                <a:gd name="T87" fmla="*/ 24 h 105"/>
                <a:gd name="T88" fmla="*/ 74 w 467"/>
                <a:gd name="T89" fmla="*/ 20 h 105"/>
                <a:gd name="T90" fmla="*/ 46 w 467"/>
                <a:gd name="T91" fmla="*/ 20 h 105"/>
                <a:gd name="T92" fmla="*/ 23 w 467"/>
                <a:gd name="T93" fmla="*/ 20 h 105"/>
                <a:gd name="T94" fmla="*/ 3 w 467"/>
                <a:gd name="T95" fmla="*/ 24 h 105"/>
                <a:gd name="T96" fmla="*/ 3 w 467"/>
                <a:gd name="T97" fmla="*/ 2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 h="105">
                  <a:moveTo>
                    <a:pt x="3" y="24"/>
                  </a:moveTo>
                  <a:lnTo>
                    <a:pt x="3" y="24"/>
                  </a:lnTo>
                  <a:lnTo>
                    <a:pt x="0" y="35"/>
                  </a:lnTo>
                  <a:lnTo>
                    <a:pt x="0" y="35"/>
                  </a:lnTo>
                  <a:lnTo>
                    <a:pt x="3" y="39"/>
                  </a:lnTo>
                  <a:lnTo>
                    <a:pt x="19" y="43"/>
                  </a:lnTo>
                  <a:lnTo>
                    <a:pt x="19" y="43"/>
                  </a:lnTo>
                  <a:lnTo>
                    <a:pt x="74" y="39"/>
                  </a:lnTo>
                  <a:lnTo>
                    <a:pt x="109" y="39"/>
                  </a:lnTo>
                  <a:lnTo>
                    <a:pt x="136" y="43"/>
                  </a:lnTo>
                  <a:lnTo>
                    <a:pt x="136" y="43"/>
                  </a:lnTo>
                  <a:lnTo>
                    <a:pt x="198" y="70"/>
                  </a:lnTo>
                  <a:lnTo>
                    <a:pt x="249" y="94"/>
                  </a:lnTo>
                  <a:lnTo>
                    <a:pt x="249" y="94"/>
                  </a:lnTo>
                  <a:lnTo>
                    <a:pt x="272" y="101"/>
                  </a:lnTo>
                  <a:lnTo>
                    <a:pt x="284" y="105"/>
                  </a:lnTo>
                  <a:lnTo>
                    <a:pt x="296" y="105"/>
                  </a:lnTo>
                  <a:lnTo>
                    <a:pt x="315" y="105"/>
                  </a:lnTo>
                  <a:lnTo>
                    <a:pt x="335" y="101"/>
                  </a:lnTo>
                  <a:lnTo>
                    <a:pt x="358" y="90"/>
                  </a:lnTo>
                  <a:lnTo>
                    <a:pt x="385" y="78"/>
                  </a:lnTo>
                  <a:lnTo>
                    <a:pt x="385" y="78"/>
                  </a:lnTo>
                  <a:lnTo>
                    <a:pt x="420" y="59"/>
                  </a:lnTo>
                  <a:lnTo>
                    <a:pt x="444" y="35"/>
                  </a:lnTo>
                  <a:lnTo>
                    <a:pt x="459" y="16"/>
                  </a:lnTo>
                  <a:lnTo>
                    <a:pt x="467" y="0"/>
                  </a:lnTo>
                  <a:lnTo>
                    <a:pt x="467" y="0"/>
                  </a:lnTo>
                  <a:lnTo>
                    <a:pt x="451" y="24"/>
                  </a:lnTo>
                  <a:lnTo>
                    <a:pt x="428" y="47"/>
                  </a:lnTo>
                  <a:lnTo>
                    <a:pt x="397" y="70"/>
                  </a:lnTo>
                  <a:lnTo>
                    <a:pt x="381" y="78"/>
                  </a:lnTo>
                  <a:lnTo>
                    <a:pt x="366" y="82"/>
                  </a:lnTo>
                  <a:lnTo>
                    <a:pt x="366" y="82"/>
                  </a:lnTo>
                  <a:lnTo>
                    <a:pt x="319" y="94"/>
                  </a:lnTo>
                  <a:lnTo>
                    <a:pt x="300" y="98"/>
                  </a:lnTo>
                  <a:lnTo>
                    <a:pt x="288" y="98"/>
                  </a:lnTo>
                  <a:lnTo>
                    <a:pt x="272" y="94"/>
                  </a:lnTo>
                  <a:lnTo>
                    <a:pt x="261" y="86"/>
                  </a:lnTo>
                  <a:lnTo>
                    <a:pt x="218" y="63"/>
                  </a:lnTo>
                  <a:lnTo>
                    <a:pt x="218" y="63"/>
                  </a:lnTo>
                  <a:lnTo>
                    <a:pt x="190" y="51"/>
                  </a:lnTo>
                  <a:lnTo>
                    <a:pt x="163" y="39"/>
                  </a:lnTo>
                  <a:lnTo>
                    <a:pt x="132" y="31"/>
                  </a:lnTo>
                  <a:lnTo>
                    <a:pt x="105" y="24"/>
                  </a:lnTo>
                  <a:lnTo>
                    <a:pt x="74" y="20"/>
                  </a:lnTo>
                  <a:lnTo>
                    <a:pt x="46" y="20"/>
                  </a:lnTo>
                  <a:lnTo>
                    <a:pt x="23" y="20"/>
                  </a:lnTo>
                  <a:lnTo>
                    <a:pt x="3" y="24"/>
                  </a:lnTo>
                  <a:lnTo>
                    <a:pt x="3" y="24"/>
                  </a:lnTo>
                  <a:close/>
                </a:path>
              </a:pathLst>
            </a:custGeom>
            <a:solidFill>
              <a:srgbClr val="010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8"/>
            <p:cNvSpPr>
              <a:spLocks/>
            </p:cNvSpPr>
            <p:nvPr/>
          </p:nvSpPr>
          <p:spPr bwMode="auto">
            <a:xfrm>
              <a:off x="3321" y="2306"/>
              <a:ext cx="187" cy="179"/>
            </a:xfrm>
            <a:custGeom>
              <a:avLst/>
              <a:gdLst>
                <a:gd name="T0" fmla="*/ 12 w 187"/>
                <a:gd name="T1" fmla="*/ 140 h 179"/>
                <a:gd name="T2" fmla="*/ 12 w 187"/>
                <a:gd name="T3" fmla="*/ 140 h 179"/>
                <a:gd name="T4" fmla="*/ 8 w 187"/>
                <a:gd name="T5" fmla="*/ 144 h 179"/>
                <a:gd name="T6" fmla="*/ 4 w 187"/>
                <a:gd name="T7" fmla="*/ 140 h 179"/>
                <a:gd name="T8" fmla="*/ 0 w 187"/>
                <a:gd name="T9" fmla="*/ 132 h 179"/>
                <a:gd name="T10" fmla="*/ 0 w 187"/>
                <a:gd name="T11" fmla="*/ 132 h 179"/>
                <a:gd name="T12" fmla="*/ 4 w 187"/>
                <a:gd name="T13" fmla="*/ 117 h 179"/>
                <a:gd name="T14" fmla="*/ 8 w 187"/>
                <a:gd name="T15" fmla="*/ 105 h 179"/>
                <a:gd name="T16" fmla="*/ 19 w 187"/>
                <a:gd name="T17" fmla="*/ 89 h 179"/>
                <a:gd name="T18" fmla="*/ 31 w 187"/>
                <a:gd name="T19" fmla="*/ 78 h 179"/>
                <a:gd name="T20" fmla="*/ 31 w 187"/>
                <a:gd name="T21" fmla="*/ 78 h 179"/>
                <a:gd name="T22" fmla="*/ 70 w 187"/>
                <a:gd name="T23" fmla="*/ 58 h 179"/>
                <a:gd name="T24" fmla="*/ 128 w 187"/>
                <a:gd name="T25" fmla="*/ 35 h 179"/>
                <a:gd name="T26" fmla="*/ 128 w 187"/>
                <a:gd name="T27" fmla="*/ 35 h 179"/>
                <a:gd name="T28" fmla="*/ 160 w 187"/>
                <a:gd name="T29" fmla="*/ 19 h 179"/>
                <a:gd name="T30" fmla="*/ 179 w 187"/>
                <a:gd name="T31" fmla="*/ 4 h 179"/>
                <a:gd name="T32" fmla="*/ 187 w 187"/>
                <a:gd name="T33" fmla="*/ 0 h 179"/>
                <a:gd name="T34" fmla="*/ 187 w 187"/>
                <a:gd name="T35" fmla="*/ 0 h 179"/>
                <a:gd name="T36" fmla="*/ 152 w 187"/>
                <a:gd name="T37" fmla="*/ 39 h 179"/>
                <a:gd name="T38" fmla="*/ 132 w 187"/>
                <a:gd name="T39" fmla="*/ 58 h 179"/>
                <a:gd name="T40" fmla="*/ 132 w 187"/>
                <a:gd name="T41" fmla="*/ 66 h 179"/>
                <a:gd name="T42" fmla="*/ 136 w 187"/>
                <a:gd name="T43" fmla="*/ 66 h 179"/>
                <a:gd name="T44" fmla="*/ 136 w 187"/>
                <a:gd name="T45" fmla="*/ 66 h 179"/>
                <a:gd name="T46" fmla="*/ 163 w 187"/>
                <a:gd name="T47" fmla="*/ 62 h 179"/>
                <a:gd name="T48" fmla="*/ 175 w 187"/>
                <a:gd name="T49" fmla="*/ 54 h 179"/>
                <a:gd name="T50" fmla="*/ 175 w 187"/>
                <a:gd name="T51" fmla="*/ 54 h 179"/>
                <a:gd name="T52" fmla="*/ 152 w 187"/>
                <a:gd name="T53" fmla="*/ 70 h 179"/>
                <a:gd name="T54" fmla="*/ 140 w 187"/>
                <a:gd name="T55" fmla="*/ 81 h 179"/>
                <a:gd name="T56" fmla="*/ 136 w 187"/>
                <a:gd name="T57" fmla="*/ 89 h 179"/>
                <a:gd name="T58" fmla="*/ 136 w 187"/>
                <a:gd name="T59" fmla="*/ 89 h 179"/>
                <a:gd name="T60" fmla="*/ 136 w 187"/>
                <a:gd name="T61" fmla="*/ 89 h 179"/>
                <a:gd name="T62" fmla="*/ 148 w 187"/>
                <a:gd name="T63" fmla="*/ 97 h 179"/>
                <a:gd name="T64" fmla="*/ 152 w 187"/>
                <a:gd name="T65" fmla="*/ 105 h 179"/>
                <a:gd name="T66" fmla="*/ 152 w 187"/>
                <a:gd name="T67" fmla="*/ 105 h 179"/>
                <a:gd name="T68" fmla="*/ 156 w 187"/>
                <a:gd name="T69" fmla="*/ 124 h 179"/>
                <a:gd name="T70" fmla="*/ 156 w 187"/>
                <a:gd name="T71" fmla="*/ 148 h 179"/>
                <a:gd name="T72" fmla="*/ 156 w 187"/>
                <a:gd name="T73" fmla="*/ 148 h 179"/>
                <a:gd name="T74" fmla="*/ 152 w 187"/>
                <a:gd name="T75" fmla="*/ 179 h 179"/>
                <a:gd name="T76" fmla="*/ 152 w 187"/>
                <a:gd name="T77" fmla="*/ 179 h 179"/>
                <a:gd name="T78" fmla="*/ 124 w 187"/>
                <a:gd name="T79" fmla="*/ 136 h 179"/>
                <a:gd name="T80" fmla="*/ 124 w 187"/>
                <a:gd name="T81" fmla="*/ 136 h 179"/>
                <a:gd name="T82" fmla="*/ 124 w 187"/>
                <a:gd name="T83" fmla="*/ 128 h 179"/>
                <a:gd name="T84" fmla="*/ 124 w 187"/>
                <a:gd name="T85" fmla="*/ 120 h 179"/>
                <a:gd name="T86" fmla="*/ 121 w 187"/>
                <a:gd name="T87" fmla="*/ 117 h 179"/>
                <a:gd name="T88" fmla="*/ 105 w 187"/>
                <a:gd name="T89" fmla="*/ 117 h 179"/>
                <a:gd name="T90" fmla="*/ 105 w 187"/>
                <a:gd name="T91" fmla="*/ 117 h 179"/>
                <a:gd name="T92" fmla="*/ 86 w 187"/>
                <a:gd name="T93" fmla="*/ 120 h 179"/>
                <a:gd name="T94" fmla="*/ 70 w 187"/>
                <a:gd name="T95" fmla="*/ 124 h 179"/>
                <a:gd name="T96" fmla="*/ 47 w 187"/>
                <a:gd name="T97" fmla="*/ 136 h 179"/>
                <a:gd name="T98" fmla="*/ 47 w 187"/>
                <a:gd name="T99" fmla="*/ 136 h 179"/>
                <a:gd name="T100" fmla="*/ 23 w 187"/>
                <a:gd name="T101" fmla="*/ 140 h 179"/>
                <a:gd name="T102" fmla="*/ 12 w 187"/>
                <a:gd name="T103" fmla="*/ 140 h 179"/>
                <a:gd name="T104" fmla="*/ 12 w 187"/>
                <a:gd name="T105" fmla="*/ 14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7" h="179">
                  <a:moveTo>
                    <a:pt x="12" y="140"/>
                  </a:moveTo>
                  <a:lnTo>
                    <a:pt x="12" y="140"/>
                  </a:lnTo>
                  <a:lnTo>
                    <a:pt x="8" y="144"/>
                  </a:lnTo>
                  <a:lnTo>
                    <a:pt x="4" y="140"/>
                  </a:lnTo>
                  <a:lnTo>
                    <a:pt x="0" y="132"/>
                  </a:lnTo>
                  <a:lnTo>
                    <a:pt x="0" y="132"/>
                  </a:lnTo>
                  <a:lnTo>
                    <a:pt x="4" y="117"/>
                  </a:lnTo>
                  <a:lnTo>
                    <a:pt x="8" y="105"/>
                  </a:lnTo>
                  <a:lnTo>
                    <a:pt x="19" y="89"/>
                  </a:lnTo>
                  <a:lnTo>
                    <a:pt x="31" y="78"/>
                  </a:lnTo>
                  <a:lnTo>
                    <a:pt x="31" y="78"/>
                  </a:lnTo>
                  <a:lnTo>
                    <a:pt x="70" y="58"/>
                  </a:lnTo>
                  <a:lnTo>
                    <a:pt x="128" y="35"/>
                  </a:lnTo>
                  <a:lnTo>
                    <a:pt x="128" y="35"/>
                  </a:lnTo>
                  <a:lnTo>
                    <a:pt x="160" y="19"/>
                  </a:lnTo>
                  <a:lnTo>
                    <a:pt x="179" y="4"/>
                  </a:lnTo>
                  <a:lnTo>
                    <a:pt x="187" y="0"/>
                  </a:lnTo>
                  <a:lnTo>
                    <a:pt x="187" y="0"/>
                  </a:lnTo>
                  <a:lnTo>
                    <a:pt x="152" y="39"/>
                  </a:lnTo>
                  <a:lnTo>
                    <a:pt x="132" y="58"/>
                  </a:lnTo>
                  <a:lnTo>
                    <a:pt x="132" y="66"/>
                  </a:lnTo>
                  <a:lnTo>
                    <a:pt x="136" y="66"/>
                  </a:lnTo>
                  <a:lnTo>
                    <a:pt x="136" y="66"/>
                  </a:lnTo>
                  <a:lnTo>
                    <a:pt x="163" y="62"/>
                  </a:lnTo>
                  <a:lnTo>
                    <a:pt x="175" y="54"/>
                  </a:lnTo>
                  <a:lnTo>
                    <a:pt x="175" y="54"/>
                  </a:lnTo>
                  <a:lnTo>
                    <a:pt x="152" y="70"/>
                  </a:lnTo>
                  <a:lnTo>
                    <a:pt x="140" y="81"/>
                  </a:lnTo>
                  <a:lnTo>
                    <a:pt x="136" y="89"/>
                  </a:lnTo>
                  <a:lnTo>
                    <a:pt x="136" y="89"/>
                  </a:lnTo>
                  <a:lnTo>
                    <a:pt x="136" y="89"/>
                  </a:lnTo>
                  <a:lnTo>
                    <a:pt x="148" y="97"/>
                  </a:lnTo>
                  <a:lnTo>
                    <a:pt x="152" y="105"/>
                  </a:lnTo>
                  <a:lnTo>
                    <a:pt x="152" y="105"/>
                  </a:lnTo>
                  <a:lnTo>
                    <a:pt x="156" y="124"/>
                  </a:lnTo>
                  <a:lnTo>
                    <a:pt x="156" y="148"/>
                  </a:lnTo>
                  <a:lnTo>
                    <a:pt x="156" y="148"/>
                  </a:lnTo>
                  <a:lnTo>
                    <a:pt x="152" y="179"/>
                  </a:lnTo>
                  <a:lnTo>
                    <a:pt x="152" y="179"/>
                  </a:lnTo>
                  <a:lnTo>
                    <a:pt x="124" y="136"/>
                  </a:lnTo>
                  <a:lnTo>
                    <a:pt x="124" y="136"/>
                  </a:lnTo>
                  <a:lnTo>
                    <a:pt x="124" y="128"/>
                  </a:lnTo>
                  <a:lnTo>
                    <a:pt x="124" y="120"/>
                  </a:lnTo>
                  <a:lnTo>
                    <a:pt x="121" y="117"/>
                  </a:lnTo>
                  <a:lnTo>
                    <a:pt x="105" y="117"/>
                  </a:lnTo>
                  <a:lnTo>
                    <a:pt x="105" y="117"/>
                  </a:lnTo>
                  <a:lnTo>
                    <a:pt x="86" y="120"/>
                  </a:lnTo>
                  <a:lnTo>
                    <a:pt x="70" y="124"/>
                  </a:lnTo>
                  <a:lnTo>
                    <a:pt x="47" y="136"/>
                  </a:lnTo>
                  <a:lnTo>
                    <a:pt x="47" y="136"/>
                  </a:lnTo>
                  <a:lnTo>
                    <a:pt x="23" y="140"/>
                  </a:lnTo>
                  <a:lnTo>
                    <a:pt x="12" y="140"/>
                  </a:lnTo>
                  <a:lnTo>
                    <a:pt x="12" y="140"/>
                  </a:lnTo>
                  <a:close/>
                </a:path>
              </a:pathLst>
            </a:custGeom>
            <a:solidFill>
              <a:srgbClr val="010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59"/>
            <p:cNvSpPr>
              <a:spLocks/>
            </p:cNvSpPr>
            <p:nvPr/>
          </p:nvSpPr>
          <p:spPr bwMode="auto">
            <a:xfrm>
              <a:off x="3344" y="2306"/>
              <a:ext cx="199" cy="167"/>
            </a:xfrm>
            <a:custGeom>
              <a:avLst/>
              <a:gdLst>
                <a:gd name="T0" fmla="*/ 0 w 199"/>
                <a:gd name="T1" fmla="*/ 140 h 167"/>
                <a:gd name="T2" fmla="*/ 0 w 199"/>
                <a:gd name="T3" fmla="*/ 140 h 167"/>
                <a:gd name="T4" fmla="*/ 78 w 199"/>
                <a:gd name="T5" fmla="*/ 74 h 167"/>
                <a:gd name="T6" fmla="*/ 160 w 199"/>
                <a:gd name="T7" fmla="*/ 0 h 167"/>
                <a:gd name="T8" fmla="*/ 160 w 199"/>
                <a:gd name="T9" fmla="*/ 0 h 167"/>
                <a:gd name="T10" fmla="*/ 164 w 199"/>
                <a:gd name="T11" fmla="*/ 0 h 167"/>
                <a:gd name="T12" fmla="*/ 168 w 199"/>
                <a:gd name="T13" fmla="*/ 0 h 167"/>
                <a:gd name="T14" fmla="*/ 179 w 199"/>
                <a:gd name="T15" fmla="*/ 7 h 167"/>
                <a:gd name="T16" fmla="*/ 195 w 199"/>
                <a:gd name="T17" fmla="*/ 35 h 167"/>
                <a:gd name="T18" fmla="*/ 195 w 199"/>
                <a:gd name="T19" fmla="*/ 35 h 167"/>
                <a:gd name="T20" fmla="*/ 199 w 199"/>
                <a:gd name="T21" fmla="*/ 43 h 167"/>
                <a:gd name="T22" fmla="*/ 195 w 199"/>
                <a:gd name="T23" fmla="*/ 50 h 167"/>
                <a:gd name="T24" fmla="*/ 183 w 199"/>
                <a:gd name="T25" fmla="*/ 70 h 167"/>
                <a:gd name="T26" fmla="*/ 148 w 199"/>
                <a:gd name="T27" fmla="*/ 105 h 167"/>
                <a:gd name="T28" fmla="*/ 148 w 199"/>
                <a:gd name="T29" fmla="*/ 105 h 167"/>
                <a:gd name="T30" fmla="*/ 129 w 199"/>
                <a:gd name="T31" fmla="*/ 128 h 167"/>
                <a:gd name="T32" fmla="*/ 98 w 199"/>
                <a:gd name="T33" fmla="*/ 152 h 167"/>
                <a:gd name="T34" fmla="*/ 63 w 199"/>
                <a:gd name="T35" fmla="*/ 167 h 167"/>
                <a:gd name="T36" fmla="*/ 51 w 199"/>
                <a:gd name="T37" fmla="*/ 167 h 167"/>
                <a:gd name="T38" fmla="*/ 39 w 199"/>
                <a:gd name="T39" fmla="*/ 167 h 167"/>
                <a:gd name="T40" fmla="*/ 39 w 199"/>
                <a:gd name="T41" fmla="*/ 167 h 167"/>
                <a:gd name="T42" fmla="*/ 12 w 199"/>
                <a:gd name="T43" fmla="*/ 148 h 167"/>
                <a:gd name="T44" fmla="*/ 0 w 199"/>
                <a:gd name="T45" fmla="*/ 140 h 167"/>
                <a:gd name="T46" fmla="*/ 0 w 199"/>
                <a:gd name="T47" fmla="*/ 14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9" h="167">
                  <a:moveTo>
                    <a:pt x="0" y="140"/>
                  </a:moveTo>
                  <a:lnTo>
                    <a:pt x="0" y="140"/>
                  </a:lnTo>
                  <a:lnTo>
                    <a:pt x="78" y="74"/>
                  </a:lnTo>
                  <a:lnTo>
                    <a:pt x="160" y="0"/>
                  </a:lnTo>
                  <a:lnTo>
                    <a:pt x="160" y="0"/>
                  </a:lnTo>
                  <a:lnTo>
                    <a:pt x="164" y="0"/>
                  </a:lnTo>
                  <a:lnTo>
                    <a:pt x="168" y="0"/>
                  </a:lnTo>
                  <a:lnTo>
                    <a:pt x="179" y="7"/>
                  </a:lnTo>
                  <a:lnTo>
                    <a:pt x="195" y="35"/>
                  </a:lnTo>
                  <a:lnTo>
                    <a:pt x="195" y="35"/>
                  </a:lnTo>
                  <a:lnTo>
                    <a:pt x="199" y="43"/>
                  </a:lnTo>
                  <a:lnTo>
                    <a:pt x="195" y="50"/>
                  </a:lnTo>
                  <a:lnTo>
                    <a:pt x="183" y="70"/>
                  </a:lnTo>
                  <a:lnTo>
                    <a:pt x="148" y="105"/>
                  </a:lnTo>
                  <a:lnTo>
                    <a:pt x="148" y="105"/>
                  </a:lnTo>
                  <a:lnTo>
                    <a:pt x="129" y="128"/>
                  </a:lnTo>
                  <a:lnTo>
                    <a:pt x="98" y="152"/>
                  </a:lnTo>
                  <a:lnTo>
                    <a:pt x="63" y="167"/>
                  </a:lnTo>
                  <a:lnTo>
                    <a:pt x="51" y="167"/>
                  </a:lnTo>
                  <a:lnTo>
                    <a:pt x="39" y="167"/>
                  </a:lnTo>
                  <a:lnTo>
                    <a:pt x="39" y="167"/>
                  </a:lnTo>
                  <a:lnTo>
                    <a:pt x="12" y="148"/>
                  </a:lnTo>
                  <a:lnTo>
                    <a:pt x="0" y="140"/>
                  </a:lnTo>
                  <a:lnTo>
                    <a:pt x="0" y="140"/>
                  </a:lnTo>
                  <a:close/>
                </a:path>
              </a:pathLst>
            </a:custGeom>
            <a:solidFill>
              <a:srgbClr val="D40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0"/>
            <p:cNvSpPr>
              <a:spLocks/>
            </p:cNvSpPr>
            <p:nvPr/>
          </p:nvSpPr>
          <p:spPr bwMode="auto">
            <a:xfrm>
              <a:off x="3422" y="2321"/>
              <a:ext cx="94" cy="90"/>
            </a:xfrm>
            <a:custGeom>
              <a:avLst/>
              <a:gdLst>
                <a:gd name="T0" fmla="*/ 94 w 94"/>
                <a:gd name="T1" fmla="*/ 0 h 90"/>
                <a:gd name="T2" fmla="*/ 62 w 94"/>
                <a:gd name="T3" fmla="*/ 59 h 90"/>
                <a:gd name="T4" fmla="*/ 0 w 94"/>
                <a:gd name="T5" fmla="*/ 90 h 90"/>
                <a:gd name="T6" fmla="*/ 70 w 94"/>
                <a:gd name="T7" fmla="*/ 66 h 90"/>
                <a:gd name="T8" fmla="*/ 94 w 94"/>
                <a:gd name="T9" fmla="*/ 0 h 90"/>
              </a:gdLst>
              <a:ahLst/>
              <a:cxnLst>
                <a:cxn ang="0">
                  <a:pos x="T0" y="T1"/>
                </a:cxn>
                <a:cxn ang="0">
                  <a:pos x="T2" y="T3"/>
                </a:cxn>
                <a:cxn ang="0">
                  <a:pos x="T4" y="T5"/>
                </a:cxn>
                <a:cxn ang="0">
                  <a:pos x="T6" y="T7"/>
                </a:cxn>
                <a:cxn ang="0">
                  <a:pos x="T8" y="T9"/>
                </a:cxn>
              </a:cxnLst>
              <a:rect l="0" t="0" r="r" b="b"/>
              <a:pathLst>
                <a:path w="94" h="90">
                  <a:moveTo>
                    <a:pt x="94" y="0"/>
                  </a:moveTo>
                  <a:lnTo>
                    <a:pt x="62" y="59"/>
                  </a:lnTo>
                  <a:lnTo>
                    <a:pt x="0" y="90"/>
                  </a:lnTo>
                  <a:lnTo>
                    <a:pt x="70" y="66"/>
                  </a:lnTo>
                  <a:lnTo>
                    <a:pt x="94" y="0"/>
                  </a:lnTo>
                  <a:close/>
                </a:path>
              </a:pathLst>
            </a:custGeom>
            <a:solidFill>
              <a:srgbClr val="3C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61"/>
            <p:cNvSpPr>
              <a:spLocks/>
            </p:cNvSpPr>
            <p:nvPr/>
          </p:nvSpPr>
          <p:spPr bwMode="auto">
            <a:xfrm>
              <a:off x="3262" y="1803"/>
              <a:ext cx="183" cy="312"/>
            </a:xfrm>
            <a:custGeom>
              <a:avLst/>
              <a:gdLst>
                <a:gd name="T0" fmla="*/ 160 w 183"/>
                <a:gd name="T1" fmla="*/ 249 h 312"/>
                <a:gd name="T2" fmla="*/ 156 w 183"/>
                <a:gd name="T3" fmla="*/ 245 h 312"/>
                <a:gd name="T4" fmla="*/ 156 w 183"/>
                <a:gd name="T5" fmla="*/ 245 h 312"/>
                <a:gd name="T6" fmla="*/ 156 w 183"/>
                <a:gd name="T7" fmla="*/ 238 h 312"/>
                <a:gd name="T8" fmla="*/ 164 w 183"/>
                <a:gd name="T9" fmla="*/ 210 h 312"/>
                <a:gd name="T10" fmla="*/ 164 w 183"/>
                <a:gd name="T11" fmla="*/ 210 h 312"/>
                <a:gd name="T12" fmla="*/ 172 w 183"/>
                <a:gd name="T13" fmla="*/ 183 h 312"/>
                <a:gd name="T14" fmla="*/ 180 w 183"/>
                <a:gd name="T15" fmla="*/ 152 h 312"/>
                <a:gd name="T16" fmla="*/ 183 w 183"/>
                <a:gd name="T17" fmla="*/ 121 h 312"/>
                <a:gd name="T18" fmla="*/ 180 w 183"/>
                <a:gd name="T19" fmla="*/ 90 h 312"/>
                <a:gd name="T20" fmla="*/ 180 w 183"/>
                <a:gd name="T21" fmla="*/ 90 h 312"/>
                <a:gd name="T22" fmla="*/ 176 w 183"/>
                <a:gd name="T23" fmla="*/ 62 h 312"/>
                <a:gd name="T24" fmla="*/ 172 w 183"/>
                <a:gd name="T25" fmla="*/ 43 h 312"/>
                <a:gd name="T26" fmla="*/ 172 w 183"/>
                <a:gd name="T27" fmla="*/ 43 h 312"/>
                <a:gd name="T28" fmla="*/ 156 w 183"/>
                <a:gd name="T29" fmla="*/ 19 h 312"/>
                <a:gd name="T30" fmla="*/ 145 w 183"/>
                <a:gd name="T31" fmla="*/ 4 h 312"/>
                <a:gd name="T32" fmla="*/ 145 w 183"/>
                <a:gd name="T33" fmla="*/ 4 h 312"/>
                <a:gd name="T34" fmla="*/ 117 w 183"/>
                <a:gd name="T35" fmla="*/ 0 h 312"/>
                <a:gd name="T36" fmla="*/ 98 w 183"/>
                <a:gd name="T37" fmla="*/ 4 h 312"/>
                <a:gd name="T38" fmla="*/ 74 w 183"/>
                <a:gd name="T39" fmla="*/ 8 h 312"/>
                <a:gd name="T40" fmla="*/ 55 w 183"/>
                <a:gd name="T41" fmla="*/ 16 h 312"/>
                <a:gd name="T42" fmla="*/ 39 w 183"/>
                <a:gd name="T43" fmla="*/ 27 h 312"/>
                <a:gd name="T44" fmla="*/ 28 w 183"/>
                <a:gd name="T45" fmla="*/ 43 h 312"/>
                <a:gd name="T46" fmla="*/ 16 w 183"/>
                <a:gd name="T47" fmla="*/ 62 h 312"/>
                <a:gd name="T48" fmla="*/ 8 w 183"/>
                <a:gd name="T49" fmla="*/ 90 h 312"/>
                <a:gd name="T50" fmla="*/ 8 w 183"/>
                <a:gd name="T51" fmla="*/ 90 h 312"/>
                <a:gd name="T52" fmla="*/ 4 w 183"/>
                <a:gd name="T53" fmla="*/ 125 h 312"/>
                <a:gd name="T54" fmla="*/ 0 w 183"/>
                <a:gd name="T55" fmla="*/ 152 h 312"/>
                <a:gd name="T56" fmla="*/ 4 w 183"/>
                <a:gd name="T57" fmla="*/ 179 h 312"/>
                <a:gd name="T58" fmla="*/ 8 w 183"/>
                <a:gd name="T59" fmla="*/ 203 h 312"/>
                <a:gd name="T60" fmla="*/ 16 w 183"/>
                <a:gd name="T61" fmla="*/ 238 h 312"/>
                <a:gd name="T62" fmla="*/ 20 w 183"/>
                <a:gd name="T63" fmla="*/ 253 h 312"/>
                <a:gd name="T64" fmla="*/ 20 w 183"/>
                <a:gd name="T65" fmla="*/ 253 h 312"/>
                <a:gd name="T66" fmla="*/ 43 w 183"/>
                <a:gd name="T67" fmla="*/ 281 h 312"/>
                <a:gd name="T68" fmla="*/ 63 w 183"/>
                <a:gd name="T69" fmla="*/ 304 h 312"/>
                <a:gd name="T70" fmla="*/ 74 w 183"/>
                <a:gd name="T71" fmla="*/ 308 h 312"/>
                <a:gd name="T72" fmla="*/ 82 w 183"/>
                <a:gd name="T73" fmla="*/ 312 h 312"/>
                <a:gd name="T74" fmla="*/ 82 w 183"/>
                <a:gd name="T75" fmla="*/ 312 h 312"/>
                <a:gd name="T76" fmla="*/ 102 w 183"/>
                <a:gd name="T77" fmla="*/ 304 h 312"/>
                <a:gd name="T78" fmla="*/ 121 w 183"/>
                <a:gd name="T79" fmla="*/ 288 h 312"/>
                <a:gd name="T80" fmla="*/ 160 w 183"/>
                <a:gd name="T81" fmla="*/ 249 h 312"/>
                <a:gd name="T82" fmla="*/ 160 w 183"/>
                <a:gd name="T83" fmla="*/ 24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 h="312">
                  <a:moveTo>
                    <a:pt x="160" y="249"/>
                  </a:moveTo>
                  <a:lnTo>
                    <a:pt x="156" y="245"/>
                  </a:lnTo>
                  <a:lnTo>
                    <a:pt x="156" y="245"/>
                  </a:lnTo>
                  <a:lnTo>
                    <a:pt x="156" y="238"/>
                  </a:lnTo>
                  <a:lnTo>
                    <a:pt x="164" y="210"/>
                  </a:lnTo>
                  <a:lnTo>
                    <a:pt x="164" y="210"/>
                  </a:lnTo>
                  <a:lnTo>
                    <a:pt x="172" y="183"/>
                  </a:lnTo>
                  <a:lnTo>
                    <a:pt x="180" y="152"/>
                  </a:lnTo>
                  <a:lnTo>
                    <a:pt x="183" y="121"/>
                  </a:lnTo>
                  <a:lnTo>
                    <a:pt x="180" y="90"/>
                  </a:lnTo>
                  <a:lnTo>
                    <a:pt x="180" y="90"/>
                  </a:lnTo>
                  <a:lnTo>
                    <a:pt x="176" y="62"/>
                  </a:lnTo>
                  <a:lnTo>
                    <a:pt x="172" y="43"/>
                  </a:lnTo>
                  <a:lnTo>
                    <a:pt x="172" y="43"/>
                  </a:lnTo>
                  <a:lnTo>
                    <a:pt x="156" y="19"/>
                  </a:lnTo>
                  <a:lnTo>
                    <a:pt x="145" y="4"/>
                  </a:lnTo>
                  <a:lnTo>
                    <a:pt x="145" y="4"/>
                  </a:lnTo>
                  <a:lnTo>
                    <a:pt x="117" y="0"/>
                  </a:lnTo>
                  <a:lnTo>
                    <a:pt x="98" y="4"/>
                  </a:lnTo>
                  <a:lnTo>
                    <a:pt x="74" y="8"/>
                  </a:lnTo>
                  <a:lnTo>
                    <a:pt x="55" y="16"/>
                  </a:lnTo>
                  <a:lnTo>
                    <a:pt x="39" y="27"/>
                  </a:lnTo>
                  <a:lnTo>
                    <a:pt x="28" y="43"/>
                  </a:lnTo>
                  <a:lnTo>
                    <a:pt x="16" y="62"/>
                  </a:lnTo>
                  <a:lnTo>
                    <a:pt x="8" y="90"/>
                  </a:lnTo>
                  <a:lnTo>
                    <a:pt x="8" y="90"/>
                  </a:lnTo>
                  <a:lnTo>
                    <a:pt x="4" y="125"/>
                  </a:lnTo>
                  <a:lnTo>
                    <a:pt x="0" y="152"/>
                  </a:lnTo>
                  <a:lnTo>
                    <a:pt x="4" y="179"/>
                  </a:lnTo>
                  <a:lnTo>
                    <a:pt x="8" y="203"/>
                  </a:lnTo>
                  <a:lnTo>
                    <a:pt x="16" y="238"/>
                  </a:lnTo>
                  <a:lnTo>
                    <a:pt x="20" y="253"/>
                  </a:lnTo>
                  <a:lnTo>
                    <a:pt x="20" y="253"/>
                  </a:lnTo>
                  <a:lnTo>
                    <a:pt x="43" y="281"/>
                  </a:lnTo>
                  <a:lnTo>
                    <a:pt x="63" y="304"/>
                  </a:lnTo>
                  <a:lnTo>
                    <a:pt x="74" y="308"/>
                  </a:lnTo>
                  <a:lnTo>
                    <a:pt x="82" y="312"/>
                  </a:lnTo>
                  <a:lnTo>
                    <a:pt x="82" y="312"/>
                  </a:lnTo>
                  <a:lnTo>
                    <a:pt x="102" y="304"/>
                  </a:lnTo>
                  <a:lnTo>
                    <a:pt x="121" y="288"/>
                  </a:lnTo>
                  <a:lnTo>
                    <a:pt x="160" y="249"/>
                  </a:lnTo>
                  <a:lnTo>
                    <a:pt x="160" y="249"/>
                  </a:lnTo>
                  <a:close/>
                </a:path>
              </a:pathLst>
            </a:custGeom>
            <a:solidFill>
              <a:srgbClr val="7001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62"/>
            <p:cNvSpPr>
              <a:spLocks/>
            </p:cNvSpPr>
            <p:nvPr/>
          </p:nvSpPr>
          <p:spPr bwMode="auto">
            <a:xfrm>
              <a:off x="3114" y="3408"/>
              <a:ext cx="331" cy="117"/>
            </a:xfrm>
            <a:custGeom>
              <a:avLst/>
              <a:gdLst>
                <a:gd name="T0" fmla="*/ 8 w 331"/>
                <a:gd name="T1" fmla="*/ 39 h 117"/>
                <a:gd name="T2" fmla="*/ 8 w 331"/>
                <a:gd name="T3" fmla="*/ 39 h 117"/>
                <a:gd name="T4" fmla="*/ 4 w 331"/>
                <a:gd name="T5" fmla="*/ 59 h 117"/>
                <a:gd name="T6" fmla="*/ 0 w 331"/>
                <a:gd name="T7" fmla="*/ 74 h 117"/>
                <a:gd name="T8" fmla="*/ 4 w 331"/>
                <a:gd name="T9" fmla="*/ 82 h 117"/>
                <a:gd name="T10" fmla="*/ 4 w 331"/>
                <a:gd name="T11" fmla="*/ 82 h 117"/>
                <a:gd name="T12" fmla="*/ 16 w 331"/>
                <a:gd name="T13" fmla="*/ 86 h 117"/>
                <a:gd name="T14" fmla="*/ 39 w 331"/>
                <a:gd name="T15" fmla="*/ 86 h 117"/>
                <a:gd name="T16" fmla="*/ 59 w 331"/>
                <a:gd name="T17" fmla="*/ 90 h 117"/>
                <a:gd name="T18" fmla="*/ 67 w 331"/>
                <a:gd name="T19" fmla="*/ 94 h 117"/>
                <a:gd name="T20" fmla="*/ 74 w 331"/>
                <a:gd name="T21" fmla="*/ 98 h 117"/>
                <a:gd name="T22" fmla="*/ 74 w 331"/>
                <a:gd name="T23" fmla="*/ 98 h 117"/>
                <a:gd name="T24" fmla="*/ 90 w 331"/>
                <a:gd name="T25" fmla="*/ 106 h 117"/>
                <a:gd name="T26" fmla="*/ 121 w 331"/>
                <a:gd name="T27" fmla="*/ 113 h 117"/>
                <a:gd name="T28" fmla="*/ 156 w 331"/>
                <a:gd name="T29" fmla="*/ 117 h 117"/>
                <a:gd name="T30" fmla="*/ 191 w 331"/>
                <a:gd name="T31" fmla="*/ 117 h 117"/>
                <a:gd name="T32" fmla="*/ 191 w 331"/>
                <a:gd name="T33" fmla="*/ 117 h 117"/>
                <a:gd name="T34" fmla="*/ 207 w 331"/>
                <a:gd name="T35" fmla="*/ 117 h 117"/>
                <a:gd name="T36" fmla="*/ 222 w 331"/>
                <a:gd name="T37" fmla="*/ 113 h 117"/>
                <a:gd name="T38" fmla="*/ 242 w 331"/>
                <a:gd name="T39" fmla="*/ 102 h 117"/>
                <a:gd name="T40" fmla="*/ 250 w 331"/>
                <a:gd name="T41" fmla="*/ 90 h 117"/>
                <a:gd name="T42" fmla="*/ 246 w 331"/>
                <a:gd name="T43" fmla="*/ 86 h 117"/>
                <a:gd name="T44" fmla="*/ 246 w 331"/>
                <a:gd name="T45" fmla="*/ 82 h 117"/>
                <a:gd name="T46" fmla="*/ 246 w 331"/>
                <a:gd name="T47" fmla="*/ 82 h 117"/>
                <a:gd name="T48" fmla="*/ 219 w 331"/>
                <a:gd name="T49" fmla="*/ 71 h 117"/>
                <a:gd name="T50" fmla="*/ 199 w 331"/>
                <a:gd name="T51" fmla="*/ 67 h 117"/>
                <a:gd name="T52" fmla="*/ 199 w 331"/>
                <a:gd name="T53" fmla="*/ 67 h 117"/>
                <a:gd name="T54" fmla="*/ 238 w 331"/>
                <a:gd name="T55" fmla="*/ 67 h 117"/>
                <a:gd name="T56" fmla="*/ 296 w 331"/>
                <a:gd name="T57" fmla="*/ 67 h 117"/>
                <a:gd name="T58" fmla="*/ 296 w 331"/>
                <a:gd name="T59" fmla="*/ 67 h 117"/>
                <a:gd name="T60" fmla="*/ 312 w 331"/>
                <a:gd name="T61" fmla="*/ 63 h 117"/>
                <a:gd name="T62" fmla="*/ 324 w 331"/>
                <a:gd name="T63" fmla="*/ 59 h 117"/>
                <a:gd name="T64" fmla="*/ 331 w 331"/>
                <a:gd name="T65" fmla="*/ 47 h 117"/>
                <a:gd name="T66" fmla="*/ 331 w 331"/>
                <a:gd name="T67" fmla="*/ 43 h 117"/>
                <a:gd name="T68" fmla="*/ 328 w 331"/>
                <a:gd name="T69" fmla="*/ 39 h 117"/>
                <a:gd name="T70" fmla="*/ 328 w 331"/>
                <a:gd name="T71" fmla="*/ 39 h 117"/>
                <a:gd name="T72" fmla="*/ 324 w 331"/>
                <a:gd name="T73" fmla="*/ 32 h 117"/>
                <a:gd name="T74" fmla="*/ 312 w 331"/>
                <a:gd name="T75" fmla="*/ 28 h 117"/>
                <a:gd name="T76" fmla="*/ 277 w 331"/>
                <a:gd name="T77" fmla="*/ 20 h 117"/>
                <a:gd name="T78" fmla="*/ 226 w 331"/>
                <a:gd name="T79" fmla="*/ 4 h 117"/>
                <a:gd name="T80" fmla="*/ 226 w 331"/>
                <a:gd name="T81" fmla="*/ 4 h 117"/>
                <a:gd name="T82" fmla="*/ 215 w 331"/>
                <a:gd name="T83" fmla="*/ 0 h 117"/>
                <a:gd name="T84" fmla="*/ 191 w 331"/>
                <a:gd name="T85" fmla="*/ 0 h 117"/>
                <a:gd name="T86" fmla="*/ 191 w 331"/>
                <a:gd name="T87" fmla="*/ 0 h 117"/>
                <a:gd name="T88" fmla="*/ 141 w 331"/>
                <a:gd name="T89" fmla="*/ 8 h 117"/>
                <a:gd name="T90" fmla="*/ 90 w 331"/>
                <a:gd name="T91" fmla="*/ 12 h 117"/>
                <a:gd name="T92" fmla="*/ 90 w 331"/>
                <a:gd name="T93" fmla="*/ 12 h 117"/>
                <a:gd name="T94" fmla="*/ 74 w 331"/>
                <a:gd name="T95" fmla="*/ 12 h 117"/>
                <a:gd name="T96" fmla="*/ 63 w 331"/>
                <a:gd name="T97" fmla="*/ 16 h 117"/>
                <a:gd name="T98" fmla="*/ 63 w 331"/>
                <a:gd name="T99" fmla="*/ 16 h 117"/>
                <a:gd name="T100" fmla="*/ 8 w 331"/>
                <a:gd name="T101" fmla="*/ 39 h 117"/>
                <a:gd name="T102" fmla="*/ 8 w 331"/>
                <a:gd name="T103" fmla="*/ 3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1" h="117">
                  <a:moveTo>
                    <a:pt x="8" y="39"/>
                  </a:moveTo>
                  <a:lnTo>
                    <a:pt x="8" y="39"/>
                  </a:lnTo>
                  <a:lnTo>
                    <a:pt x="4" y="59"/>
                  </a:lnTo>
                  <a:lnTo>
                    <a:pt x="0" y="74"/>
                  </a:lnTo>
                  <a:lnTo>
                    <a:pt x="4" y="82"/>
                  </a:lnTo>
                  <a:lnTo>
                    <a:pt x="4" y="82"/>
                  </a:lnTo>
                  <a:lnTo>
                    <a:pt x="16" y="86"/>
                  </a:lnTo>
                  <a:lnTo>
                    <a:pt x="39" y="86"/>
                  </a:lnTo>
                  <a:lnTo>
                    <a:pt x="59" y="90"/>
                  </a:lnTo>
                  <a:lnTo>
                    <a:pt x="67" y="94"/>
                  </a:lnTo>
                  <a:lnTo>
                    <a:pt x="74" y="98"/>
                  </a:lnTo>
                  <a:lnTo>
                    <a:pt x="74" y="98"/>
                  </a:lnTo>
                  <a:lnTo>
                    <a:pt x="90" y="106"/>
                  </a:lnTo>
                  <a:lnTo>
                    <a:pt x="121" y="113"/>
                  </a:lnTo>
                  <a:lnTo>
                    <a:pt x="156" y="117"/>
                  </a:lnTo>
                  <a:lnTo>
                    <a:pt x="191" y="117"/>
                  </a:lnTo>
                  <a:lnTo>
                    <a:pt x="191" y="117"/>
                  </a:lnTo>
                  <a:lnTo>
                    <a:pt x="207" y="117"/>
                  </a:lnTo>
                  <a:lnTo>
                    <a:pt x="222" y="113"/>
                  </a:lnTo>
                  <a:lnTo>
                    <a:pt x="242" y="102"/>
                  </a:lnTo>
                  <a:lnTo>
                    <a:pt x="250" y="90"/>
                  </a:lnTo>
                  <a:lnTo>
                    <a:pt x="246" y="86"/>
                  </a:lnTo>
                  <a:lnTo>
                    <a:pt x="246" y="82"/>
                  </a:lnTo>
                  <a:lnTo>
                    <a:pt x="246" y="82"/>
                  </a:lnTo>
                  <a:lnTo>
                    <a:pt x="219" y="71"/>
                  </a:lnTo>
                  <a:lnTo>
                    <a:pt x="199" y="67"/>
                  </a:lnTo>
                  <a:lnTo>
                    <a:pt x="199" y="67"/>
                  </a:lnTo>
                  <a:lnTo>
                    <a:pt x="238" y="67"/>
                  </a:lnTo>
                  <a:lnTo>
                    <a:pt x="296" y="67"/>
                  </a:lnTo>
                  <a:lnTo>
                    <a:pt x="296" y="67"/>
                  </a:lnTo>
                  <a:lnTo>
                    <a:pt x="312" y="63"/>
                  </a:lnTo>
                  <a:lnTo>
                    <a:pt x="324" y="59"/>
                  </a:lnTo>
                  <a:lnTo>
                    <a:pt x="331" y="47"/>
                  </a:lnTo>
                  <a:lnTo>
                    <a:pt x="331" y="43"/>
                  </a:lnTo>
                  <a:lnTo>
                    <a:pt x="328" y="39"/>
                  </a:lnTo>
                  <a:lnTo>
                    <a:pt x="328" y="39"/>
                  </a:lnTo>
                  <a:lnTo>
                    <a:pt x="324" y="32"/>
                  </a:lnTo>
                  <a:lnTo>
                    <a:pt x="312" y="28"/>
                  </a:lnTo>
                  <a:lnTo>
                    <a:pt x="277" y="20"/>
                  </a:lnTo>
                  <a:lnTo>
                    <a:pt x="226" y="4"/>
                  </a:lnTo>
                  <a:lnTo>
                    <a:pt x="226" y="4"/>
                  </a:lnTo>
                  <a:lnTo>
                    <a:pt x="215" y="0"/>
                  </a:lnTo>
                  <a:lnTo>
                    <a:pt x="191" y="0"/>
                  </a:lnTo>
                  <a:lnTo>
                    <a:pt x="191" y="0"/>
                  </a:lnTo>
                  <a:lnTo>
                    <a:pt x="141" y="8"/>
                  </a:lnTo>
                  <a:lnTo>
                    <a:pt x="90" y="12"/>
                  </a:lnTo>
                  <a:lnTo>
                    <a:pt x="90" y="12"/>
                  </a:lnTo>
                  <a:lnTo>
                    <a:pt x="74" y="12"/>
                  </a:lnTo>
                  <a:lnTo>
                    <a:pt x="63" y="16"/>
                  </a:lnTo>
                  <a:lnTo>
                    <a:pt x="63" y="16"/>
                  </a:lnTo>
                  <a:lnTo>
                    <a:pt x="8" y="39"/>
                  </a:lnTo>
                  <a:lnTo>
                    <a:pt x="8" y="39"/>
                  </a:lnTo>
                  <a:close/>
                </a:path>
              </a:pathLst>
            </a:custGeom>
            <a:solidFill>
              <a:srgbClr val="0A0A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63"/>
            <p:cNvSpPr>
              <a:spLocks/>
            </p:cNvSpPr>
            <p:nvPr/>
          </p:nvSpPr>
          <p:spPr bwMode="auto">
            <a:xfrm>
              <a:off x="3114" y="3459"/>
              <a:ext cx="246" cy="66"/>
            </a:xfrm>
            <a:custGeom>
              <a:avLst/>
              <a:gdLst>
                <a:gd name="T0" fmla="*/ 4 w 246"/>
                <a:gd name="T1" fmla="*/ 0 h 66"/>
                <a:gd name="T2" fmla="*/ 4 w 246"/>
                <a:gd name="T3" fmla="*/ 0 h 66"/>
                <a:gd name="T4" fmla="*/ 0 w 246"/>
                <a:gd name="T5" fmla="*/ 16 h 66"/>
                <a:gd name="T6" fmla="*/ 4 w 246"/>
                <a:gd name="T7" fmla="*/ 27 h 66"/>
                <a:gd name="T8" fmla="*/ 4 w 246"/>
                <a:gd name="T9" fmla="*/ 31 h 66"/>
                <a:gd name="T10" fmla="*/ 4 w 246"/>
                <a:gd name="T11" fmla="*/ 31 h 66"/>
                <a:gd name="T12" fmla="*/ 16 w 246"/>
                <a:gd name="T13" fmla="*/ 35 h 66"/>
                <a:gd name="T14" fmla="*/ 39 w 246"/>
                <a:gd name="T15" fmla="*/ 35 h 66"/>
                <a:gd name="T16" fmla="*/ 59 w 246"/>
                <a:gd name="T17" fmla="*/ 39 h 66"/>
                <a:gd name="T18" fmla="*/ 67 w 246"/>
                <a:gd name="T19" fmla="*/ 43 h 66"/>
                <a:gd name="T20" fmla="*/ 74 w 246"/>
                <a:gd name="T21" fmla="*/ 47 h 66"/>
                <a:gd name="T22" fmla="*/ 74 w 246"/>
                <a:gd name="T23" fmla="*/ 47 h 66"/>
                <a:gd name="T24" fmla="*/ 90 w 246"/>
                <a:gd name="T25" fmla="*/ 55 h 66"/>
                <a:gd name="T26" fmla="*/ 121 w 246"/>
                <a:gd name="T27" fmla="*/ 62 h 66"/>
                <a:gd name="T28" fmla="*/ 156 w 246"/>
                <a:gd name="T29" fmla="*/ 66 h 66"/>
                <a:gd name="T30" fmla="*/ 191 w 246"/>
                <a:gd name="T31" fmla="*/ 66 h 66"/>
                <a:gd name="T32" fmla="*/ 191 w 246"/>
                <a:gd name="T33" fmla="*/ 66 h 66"/>
                <a:gd name="T34" fmla="*/ 215 w 246"/>
                <a:gd name="T35" fmla="*/ 66 h 66"/>
                <a:gd name="T36" fmla="*/ 230 w 246"/>
                <a:gd name="T37" fmla="*/ 58 h 66"/>
                <a:gd name="T38" fmla="*/ 242 w 246"/>
                <a:gd name="T39" fmla="*/ 51 h 66"/>
                <a:gd name="T40" fmla="*/ 246 w 246"/>
                <a:gd name="T41" fmla="*/ 43 h 66"/>
                <a:gd name="T42" fmla="*/ 246 w 246"/>
                <a:gd name="T43" fmla="*/ 43 h 66"/>
                <a:gd name="T44" fmla="*/ 238 w 246"/>
                <a:gd name="T45" fmla="*/ 43 h 66"/>
                <a:gd name="T46" fmla="*/ 230 w 246"/>
                <a:gd name="T47" fmla="*/ 47 h 66"/>
                <a:gd name="T48" fmla="*/ 230 w 246"/>
                <a:gd name="T49" fmla="*/ 47 h 66"/>
                <a:gd name="T50" fmla="*/ 215 w 246"/>
                <a:gd name="T51" fmla="*/ 51 h 66"/>
                <a:gd name="T52" fmla="*/ 187 w 246"/>
                <a:gd name="T53" fmla="*/ 55 h 66"/>
                <a:gd name="T54" fmla="*/ 156 w 246"/>
                <a:gd name="T55" fmla="*/ 55 h 66"/>
                <a:gd name="T56" fmla="*/ 129 w 246"/>
                <a:gd name="T57" fmla="*/ 55 h 66"/>
                <a:gd name="T58" fmla="*/ 129 w 246"/>
                <a:gd name="T59" fmla="*/ 55 h 66"/>
                <a:gd name="T60" fmla="*/ 102 w 246"/>
                <a:gd name="T61" fmla="*/ 47 h 66"/>
                <a:gd name="T62" fmla="*/ 74 w 246"/>
                <a:gd name="T63" fmla="*/ 35 h 66"/>
                <a:gd name="T64" fmla="*/ 47 w 246"/>
                <a:gd name="T65" fmla="*/ 20 h 66"/>
                <a:gd name="T66" fmla="*/ 32 w 246"/>
                <a:gd name="T67" fmla="*/ 8 h 66"/>
                <a:gd name="T68" fmla="*/ 32 w 246"/>
                <a:gd name="T69" fmla="*/ 8 h 66"/>
                <a:gd name="T70" fmla="*/ 28 w 246"/>
                <a:gd name="T71" fmla="*/ 4 h 66"/>
                <a:gd name="T72" fmla="*/ 20 w 246"/>
                <a:gd name="T73" fmla="*/ 0 h 66"/>
                <a:gd name="T74" fmla="*/ 4 w 246"/>
                <a:gd name="T75" fmla="*/ 0 h 66"/>
                <a:gd name="T76" fmla="*/ 4 w 246"/>
                <a:gd name="T7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6" h="66">
                  <a:moveTo>
                    <a:pt x="4" y="0"/>
                  </a:moveTo>
                  <a:lnTo>
                    <a:pt x="4" y="0"/>
                  </a:lnTo>
                  <a:lnTo>
                    <a:pt x="0" y="16"/>
                  </a:lnTo>
                  <a:lnTo>
                    <a:pt x="4" y="27"/>
                  </a:lnTo>
                  <a:lnTo>
                    <a:pt x="4" y="31"/>
                  </a:lnTo>
                  <a:lnTo>
                    <a:pt x="4" y="31"/>
                  </a:lnTo>
                  <a:lnTo>
                    <a:pt x="16" y="35"/>
                  </a:lnTo>
                  <a:lnTo>
                    <a:pt x="39" y="35"/>
                  </a:lnTo>
                  <a:lnTo>
                    <a:pt x="59" y="39"/>
                  </a:lnTo>
                  <a:lnTo>
                    <a:pt x="67" y="43"/>
                  </a:lnTo>
                  <a:lnTo>
                    <a:pt x="74" y="47"/>
                  </a:lnTo>
                  <a:lnTo>
                    <a:pt x="74" y="47"/>
                  </a:lnTo>
                  <a:lnTo>
                    <a:pt x="90" y="55"/>
                  </a:lnTo>
                  <a:lnTo>
                    <a:pt x="121" y="62"/>
                  </a:lnTo>
                  <a:lnTo>
                    <a:pt x="156" y="66"/>
                  </a:lnTo>
                  <a:lnTo>
                    <a:pt x="191" y="66"/>
                  </a:lnTo>
                  <a:lnTo>
                    <a:pt x="191" y="66"/>
                  </a:lnTo>
                  <a:lnTo>
                    <a:pt x="215" y="66"/>
                  </a:lnTo>
                  <a:lnTo>
                    <a:pt x="230" y="58"/>
                  </a:lnTo>
                  <a:lnTo>
                    <a:pt x="242" y="51"/>
                  </a:lnTo>
                  <a:lnTo>
                    <a:pt x="246" y="43"/>
                  </a:lnTo>
                  <a:lnTo>
                    <a:pt x="246" y="43"/>
                  </a:lnTo>
                  <a:lnTo>
                    <a:pt x="238" y="43"/>
                  </a:lnTo>
                  <a:lnTo>
                    <a:pt x="230" y="47"/>
                  </a:lnTo>
                  <a:lnTo>
                    <a:pt x="230" y="47"/>
                  </a:lnTo>
                  <a:lnTo>
                    <a:pt x="215" y="51"/>
                  </a:lnTo>
                  <a:lnTo>
                    <a:pt x="187" y="55"/>
                  </a:lnTo>
                  <a:lnTo>
                    <a:pt x="156" y="55"/>
                  </a:lnTo>
                  <a:lnTo>
                    <a:pt x="129" y="55"/>
                  </a:lnTo>
                  <a:lnTo>
                    <a:pt x="129" y="55"/>
                  </a:lnTo>
                  <a:lnTo>
                    <a:pt x="102" y="47"/>
                  </a:lnTo>
                  <a:lnTo>
                    <a:pt x="74" y="35"/>
                  </a:lnTo>
                  <a:lnTo>
                    <a:pt x="47" y="20"/>
                  </a:lnTo>
                  <a:lnTo>
                    <a:pt x="32" y="8"/>
                  </a:lnTo>
                  <a:lnTo>
                    <a:pt x="32" y="8"/>
                  </a:lnTo>
                  <a:lnTo>
                    <a:pt x="28" y="4"/>
                  </a:lnTo>
                  <a:lnTo>
                    <a:pt x="20"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64"/>
            <p:cNvSpPr>
              <a:spLocks/>
            </p:cNvSpPr>
            <p:nvPr/>
          </p:nvSpPr>
          <p:spPr bwMode="auto">
            <a:xfrm>
              <a:off x="3231" y="3428"/>
              <a:ext cx="195" cy="47"/>
            </a:xfrm>
            <a:custGeom>
              <a:avLst/>
              <a:gdLst>
                <a:gd name="T0" fmla="*/ 86 w 195"/>
                <a:gd name="T1" fmla="*/ 47 h 47"/>
                <a:gd name="T2" fmla="*/ 86 w 195"/>
                <a:gd name="T3" fmla="*/ 47 h 47"/>
                <a:gd name="T4" fmla="*/ 133 w 195"/>
                <a:gd name="T5" fmla="*/ 47 h 47"/>
                <a:gd name="T6" fmla="*/ 179 w 195"/>
                <a:gd name="T7" fmla="*/ 47 h 47"/>
                <a:gd name="T8" fmla="*/ 179 w 195"/>
                <a:gd name="T9" fmla="*/ 47 h 47"/>
                <a:gd name="T10" fmla="*/ 195 w 195"/>
                <a:gd name="T11" fmla="*/ 43 h 47"/>
                <a:gd name="T12" fmla="*/ 195 w 195"/>
                <a:gd name="T13" fmla="*/ 43 h 47"/>
                <a:gd name="T14" fmla="*/ 183 w 195"/>
                <a:gd name="T15" fmla="*/ 39 h 47"/>
                <a:gd name="T16" fmla="*/ 183 w 195"/>
                <a:gd name="T17" fmla="*/ 39 h 47"/>
                <a:gd name="T18" fmla="*/ 148 w 195"/>
                <a:gd name="T19" fmla="*/ 31 h 47"/>
                <a:gd name="T20" fmla="*/ 148 w 195"/>
                <a:gd name="T21" fmla="*/ 31 h 47"/>
                <a:gd name="T22" fmla="*/ 133 w 195"/>
                <a:gd name="T23" fmla="*/ 31 h 47"/>
                <a:gd name="T24" fmla="*/ 129 w 195"/>
                <a:gd name="T25" fmla="*/ 27 h 47"/>
                <a:gd name="T26" fmla="*/ 129 w 195"/>
                <a:gd name="T27" fmla="*/ 23 h 47"/>
                <a:gd name="T28" fmla="*/ 129 w 195"/>
                <a:gd name="T29" fmla="*/ 23 h 47"/>
                <a:gd name="T30" fmla="*/ 125 w 195"/>
                <a:gd name="T31" fmla="*/ 19 h 47"/>
                <a:gd name="T32" fmla="*/ 117 w 195"/>
                <a:gd name="T33" fmla="*/ 19 h 47"/>
                <a:gd name="T34" fmla="*/ 98 w 195"/>
                <a:gd name="T35" fmla="*/ 15 h 47"/>
                <a:gd name="T36" fmla="*/ 98 w 195"/>
                <a:gd name="T37" fmla="*/ 15 h 47"/>
                <a:gd name="T38" fmla="*/ 94 w 195"/>
                <a:gd name="T39" fmla="*/ 12 h 47"/>
                <a:gd name="T40" fmla="*/ 94 w 195"/>
                <a:gd name="T41" fmla="*/ 8 h 47"/>
                <a:gd name="T42" fmla="*/ 102 w 195"/>
                <a:gd name="T43" fmla="*/ 0 h 47"/>
                <a:gd name="T44" fmla="*/ 102 w 195"/>
                <a:gd name="T45" fmla="*/ 0 h 47"/>
                <a:gd name="T46" fmla="*/ 102 w 195"/>
                <a:gd name="T47" fmla="*/ 0 h 47"/>
                <a:gd name="T48" fmla="*/ 102 w 195"/>
                <a:gd name="T49" fmla="*/ 0 h 47"/>
                <a:gd name="T50" fmla="*/ 94 w 195"/>
                <a:gd name="T51" fmla="*/ 4 h 47"/>
                <a:gd name="T52" fmla="*/ 82 w 195"/>
                <a:gd name="T53" fmla="*/ 8 h 47"/>
                <a:gd name="T54" fmla="*/ 66 w 195"/>
                <a:gd name="T55" fmla="*/ 12 h 47"/>
                <a:gd name="T56" fmla="*/ 66 w 195"/>
                <a:gd name="T57" fmla="*/ 12 h 47"/>
                <a:gd name="T58" fmla="*/ 47 w 195"/>
                <a:gd name="T59" fmla="*/ 12 h 47"/>
                <a:gd name="T60" fmla="*/ 28 w 195"/>
                <a:gd name="T61" fmla="*/ 8 h 47"/>
                <a:gd name="T62" fmla="*/ 28 w 195"/>
                <a:gd name="T63" fmla="*/ 8 h 47"/>
                <a:gd name="T64" fmla="*/ 8 w 195"/>
                <a:gd name="T65" fmla="*/ 8 h 47"/>
                <a:gd name="T66" fmla="*/ 0 w 195"/>
                <a:gd name="T67" fmla="*/ 8 h 47"/>
                <a:gd name="T68" fmla="*/ 0 w 195"/>
                <a:gd name="T69" fmla="*/ 12 h 47"/>
                <a:gd name="T70" fmla="*/ 0 w 195"/>
                <a:gd name="T71" fmla="*/ 12 h 47"/>
                <a:gd name="T72" fmla="*/ 24 w 195"/>
                <a:gd name="T73" fmla="*/ 23 h 47"/>
                <a:gd name="T74" fmla="*/ 63 w 195"/>
                <a:gd name="T75" fmla="*/ 39 h 47"/>
                <a:gd name="T76" fmla="*/ 63 w 195"/>
                <a:gd name="T77" fmla="*/ 39 h 47"/>
                <a:gd name="T78" fmla="*/ 86 w 195"/>
                <a:gd name="T79" fmla="*/ 47 h 47"/>
                <a:gd name="T80" fmla="*/ 86 w 195"/>
                <a:gd name="T8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5" h="47">
                  <a:moveTo>
                    <a:pt x="86" y="47"/>
                  </a:moveTo>
                  <a:lnTo>
                    <a:pt x="86" y="47"/>
                  </a:lnTo>
                  <a:lnTo>
                    <a:pt x="133" y="47"/>
                  </a:lnTo>
                  <a:lnTo>
                    <a:pt x="179" y="47"/>
                  </a:lnTo>
                  <a:lnTo>
                    <a:pt x="179" y="47"/>
                  </a:lnTo>
                  <a:lnTo>
                    <a:pt x="195" y="43"/>
                  </a:lnTo>
                  <a:lnTo>
                    <a:pt x="195" y="43"/>
                  </a:lnTo>
                  <a:lnTo>
                    <a:pt x="183" y="39"/>
                  </a:lnTo>
                  <a:lnTo>
                    <a:pt x="183" y="39"/>
                  </a:lnTo>
                  <a:lnTo>
                    <a:pt x="148" y="31"/>
                  </a:lnTo>
                  <a:lnTo>
                    <a:pt x="148" y="31"/>
                  </a:lnTo>
                  <a:lnTo>
                    <a:pt x="133" y="31"/>
                  </a:lnTo>
                  <a:lnTo>
                    <a:pt x="129" y="27"/>
                  </a:lnTo>
                  <a:lnTo>
                    <a:pt x="129" y="23"/>
                  </a:lnTo>
                  <a:lnTo>
                    <a:pt x="129" y="23"/>
                  </a:lnTo>
                  <a:lnTo>
                    <a:pt x="125" y="19"/>
                  </a:lnTo>
                  <a:lnTo>
                    <a:pt x="117" y="19"/>
                  </a:lnTo>
                  <a:lnTo>
                    <a:pt x="98" y="15"/>
                  </a:lnTo>
                  <a:lnTo>
                    <a:pt x="98" y="15"/>
                  </a:lnTo>
                  <a:lnTo>
                    <a:pt x="94" y="12"/>
                  </a:lnTo>
                  <a:lnTo>
                    <a:pt x="94" y="8"/>
                  </a:lnTo>
                  <a:lnTo>
                    <a:pt x="102" y="0"/>
                  </a:lnTo>
                  <a:lnTo>
                    <a:pt x="102" y="0"/>
                  </a:lnTo>
                  <a:lnTo>
                    <a:pt x="102" y="0"/>
                  </a:lnTo>
                  <a:lnTo>
                    <a:pt x="102" y="0"/>
                  </a:lnTo>
                  <a:lnTo>
                    <a:pt x="94" y="4"/>
                  </a:lnTo>
                  <a:lnTo>
                    <a:pt x="82" y="8"/>
                  </a:lnTo>
                  <a:lnTo>
                    <a:pt x="66" y="12"/>
                  </a:lnTo>
                  <a:lnTo>
                    <a:pt x="66" y="12"/>
                  </a:lnTo>
                  <a:lnTo>
                    <a:pt x="47" y="12"/>
                  </a:lnTo>
                  <a:lnTo>
                    <a:pt x="28" y="8"/>
                  </a:lnTo>
                  <a:lnTo>
                    <a:pt x="28" y="8"/>
                  </a:lnTo>
                  <a:lnTo>
                    <a:pt x="8" y="8"/>
                  </a:lnTo>
                  <a:lnTo>
                    <a:pt x="0" y="8"/>
                  </a:lnTo>
                  <a:lnTo>
                    <a:pt x="0" y="12"/>
                  </a:lnTo>
                  <a:lnTo>
                    <a:pt x="0" y="12"/>
                  </a:lnTo>
                  <a:lnTo>
                    <a:pt x="24" y="23"/>
                  </a:lnTo>
                  <a:lnTo>
                    <a:pt x="63" y="39"/>
                  </a:lnTo>
                  <a:lnTo>
                    <a:pt x="63" y="39"/>
                  </a:lnTo>
                  <a:lnTo>
                    <a:pt x="86" y="47"/>
                  </a:lnTo>
                  <a:lnTo>
                    <a:pt x="86"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65"/>
            <p:cNvSpPr>
              <a:spLocks/>
            </p:cNvSpPr>
            <p:nvPr/>
          </p:nvSpPr>
          <p:spPr bwMode="auto">
            <a:xfrm>
              <a:off x="3099" y="3143"/>
              <a:ext cx="237" cy="312"/>
            </a:xfrm>
            <a:custGeom>
              <a:avLst/>
              <a:gdLst>
                <a:gd name="T0" fmla="*/ 237 w 237"/>
                <a:gd name="T1" fmla="*/ 117 h 312"/>
                <a:gd name="T2" fmla="*/ 237 w 237"/>
                <a:gd name="T3" fmla="*/ 117 h 312"/>
                <a:gd name="T4" fmla="*/ 222 w 237"/>
                <a:gd name="T5" fmla="*/ 148 h 312"/>
                <a:gd name="T6" fmla="*/ 210 w 237"/>
                <a:gd name="T7" fmla="*/ 172 h 312"/>
                <a:gd name="T8" fmla="*/ 206 w 237"/>
                <a:gd name="T9" fmla="*/ 187 h 312"/>
                <a:gd name="T10" fmla="*/ 206 w 237"/>
                <a:gd name="T11" fmla="*/ 203 h 312"/>
                <a:gd name="T12" fmla="*/ 206 w 237"/>
                <a:gd name="T13" fmla="*/ 203 h 312"/>
                <a:gd name="T14" fmla="*/ 210 w 237"/>
                <a:gd name="T15" fmla="*/ 242 h 312"/>
                <a:gd name="T16" fmla="*/ 214 w 237"/>
                <a:gd name="T17" fmla="*/ 254 h 312"/>
                <a:gd name="T18" fmla="*/ 214 w 237"/>
                <a:gd name="T19" fmla="*/ 254 h 312"/>
                <a:gd name="T20" fmla="*/ 218 w 237"/>
                <a:gd name="T21" fmla="*/ 265 h 312"/>
                <a:gd name="T22" fmla="*/ 222 w 237"/>
                <a:gd name="T23" fmla="*/ 277 h 312"/>
                <a:gd name="T24" fmla="*/ 222 w 237"/>
                <a:gd name="T25" fmla="*/ 281 h 312"/>
                <a:gd name="T26" fmla="*/ 222 w 237"/>
                <a:gd name="T27" fmla="*/ 281 h 312"/>
                <a:gd name="T28" fmla="*/ 210 w 237"/>
                <a:gd name="T29" fmla="*/ 289 h 312"/>
                <a:gd name="T30" fmla="*/ 183 w 237"/>
                <a:gd name="T31" fmla="*/ 289 h 312"/>
                <a:gd name="T32" fmla="*/ 183 w 237"/>
                <a:gd name="T33" fmla="*/ 289 h 312"/>
                <a:gd name="T34" fmla="*/ 128 w 237"/>
                <a:gd name="T35" fmla="*/ 289 h 312"/>
                <a:gd name="T36" fmla="*/ 128 w 237"/>
                <a:gd name="T37" fmla="*/ 289 h 312"/>
                <a:gd name="T38" fmla="*/ 136 w 237"/>
                <a:gd name="T39" fmla="*/ 300 h 312"/>
                <a:gd name="T40" fmla="*/ 136 w 237"/>
                <a:gd name="T41" fmla="*/ 300 h 312"/>
                <a:gd name="T42" fmla="*/ 136 w 237"/>
                <a:gd name="T43" fmla="*/ 304 h 312"/>
                <a:gd name="T44" fmla="*/ 132 w 237"/>
                <a:gd name="T45" fmla="*/ 308 h 312"/>
                <a:gd name="T46" fmla="*/ 128 w 237"/>
                <a:gd name="T47" fmla="*/ 312 h 312"/>
                <a:gd name="T48" fmla="*/ 117 w 237"/>
                <a:gd name="T49" fmla="*/ 312 h 312"/>
                <a:gd name="T50" fmla="*/ 117 w 237"/>
                <a:gd name="T51" fmla="*/ 312 h 312"/>
                <a:gd name="T52" fmla="*/ 70 w 237"/>
                <a:gd name="T53" fmla="*/ 308 h 312"/>
                <a:gd name="T54" fmla="*/ 27 w 237"/>
                <a:gd name="T55" fmla="*/ 304 h 312"/>
                <a:gd name="T56" fmla="*/ 27 w 237"/>
                <a:gd name="T57" fmla="*/ 304 h 312"/>
                <a:gd name="T58" fmla="*/ 15 w 237"/>
                <a:gd name="T59" fmla="*/ 304 h 312"/>
                <a:gd name="T60" fmla="*/ 12 w 237"/>
                <a:gd name="T61" fmla="*/ 304 h 312"/>
                <a:gd name="T62" fmla="*/ 15 w 237"/>
                <a:gd name="T63" fmla="*/ 293 h 312"/>
                <a:gd name="T64" fmla="*/ 15 w 237"/>
                <a:gd name="T65" fmla="*/ 293 h 312"/>
                <a:gd name="T66" fmla="*/ 15 w 237"/>
                <a:gd name="T67" fmla="*/ 269 h 312"/>
                <a:gd name="T68" fmla="*/ 12 w 237"/>
                <a:gd name="T69" fmla="*/ 250 h 312"/>
                <a:gd name="T70" fmla="*/ 12 w 237"/>
                <a:gd name="T71" fmla="*/ 250 h 312"/>
                <a:gd name="T72" fmla="*/ 8 w 237"/>
                <a:gd name="T73" fmla="*/ 242 h 312"/>
                <a:gd name="T74" fmla="*/ 4 w 237"/>
                <a:gd name="T75" fmla="*/ 219 h 312"/>
                <a:gd name="T76" fmla="*/ 4 w 237"/>
                <a:gd name="T77" fmla="*/ 219 h 312"/>
                <a:gd name="T78" fmla="*/ 0 w 237"/>
                <a:gd name="T79" fmla="*/ 172 h 312"/>
                <a:gd name="T80" fmla="*/ 0 w 237"/>
                <a:gd name="T81" fmla="*/ 172 h 312"/>
                <a:gd name="T82" fmla="*/ 0 w 237"/>
                <a:gd name="T83" fmla="*/ 121 h 312"/>
                <a:gd name="T84" fmla="*/ 0 w 237"/>
                <a:gd name="T85" fmla="*/ 121 h 312"/>
                <a:gd name="T86" fmla="*/ 4 w 237"/>
                <a:gd name="T87" fmla="*/ 113 h 312"/>
                <a:gd name="T88" fmla="*/ 15 w 237"/>
                <a:gd name="T89" fmla="*/ 98 h 312"/>
                <a:gd name="T90" fmla="*/ 54 w 237"/>
                <a:gd name="T91" fmla="*/ 59 h 312"/>
                <a:gd name="T92" fmla="*/ 74 w 237"/>
                <a:gd name="T93" fmla="*/ 39 h 312"/>
                <a:gd name="T94" fmla="*/ 97 w 237"/>
                <a:gd name="T95" fmla="*/ 20 h 312"/>
                <a:gd name="T96" fmla="*/ 117 w 237"/>
                <a:gd name="T97" fmla="*/ 12 h 312"/>
                <a:gd name="T98" fmla="*/ 132 w 237"/>
                <a:gd name="T99" fmla="*/ 8 h 312"/>
                <a:gd name="T100" fmla="*/ 132 w 237"/>
                <a:gd name="T101" fmla="*/ 8 h 312"/>
                <a:gd name="T102" fmla="*/ 160 w 237"/>
                <a:gd name="T103" fmla="*/ 4 h 312"/>
                <a:gd name="T104" fmla="*/ 187 w 237"/>
                <a:gd name="T105" fmla="*/ 0 h 312"/>
                <a:gd name="T106" fmla="*/ 210 w 237"/>
                <a:gd name="T107" fmla="*/ 0 h 312"/>
                <a:gd name="T108" fmla="*/ 218 w 237"/>
                <a:gd name="T109" fmla="*/ 4 h 312"/>
                <a:gd name="T110" fmla="*/ 226 w 237"/>
                <a:gd name="T111" fmla="*/ 8 h 312"/>
                <a:gd name="T112" fmla="*/ 226 w 237"/>
                <a:gd name="T113" fmla="*/ 8 h 312"/>
                <a:gd name="T114" fmla="*/ 230 w 237"/>
                <a:gd name="T115" fmla="*/ 16 h 312"/>
                <a:gd name="T116" fmla="*/ 234 w 237"/>
                <a:gd name="T117" fmla="*/ 32 h 312"/>
                <a:gd name="T118" fmla="*/ 237 w 237"/>
                <a:gd name="T119" fmla="*/ 71 h 312"/>
                <a:gd name="T120" fmla="*/ 237 w 237"/>
                <a:gd name="T121" fmla="*/ 117 h 312"/>
                <a:gd name="T122" fmla="*/ 237 w 237"/>
                <a:gd name="T123" fmla="*/ 11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312">
                  <a:moveTo>
                    <a:pt x="237" y="117"/>
                  </a:moveTo>
                  <a:lnTo>
                    <a:pt x="237" y="117"/>
                  </a:lnTo>
                  <a:lnTo>
                    <a:pt x="222" y="148"/>
                  </a:lnTo>
                  <a:lnTo>
                    <a:pt x="210" y="172"/>
                  </a:lnTo>
                  <a:lnTo>
                    <a:pt x="206" y="187"/>
                  </a:lnTo>
                  <a:lnTo>
                    <a:pt x="206" y="203"/>
                  </a:lnTo>
                  <a:lnTo>
                    <a:pt x="206" y="203"/>
                  </a:lnTo>
                  <a:lnTo>
                    <a:pt x="210" y="242"/>
                  </a:lnTo>
                  <a:lnTo>
                    <a:pt x="214" y="254"/>
                  </a:lnTo>
                  <a:lnTo>
                    <a:pt x="214" y="254"/>
                  </a:lnTo>
                  <a:lnTo>
                    <a:pt x="218" y="265"/>
                  </a:lnTo>
                  <a:lnTo>
                    <a:pt x="222" y="277"/>
                  </a:lnTo>
                  <a:lnTo>
                    <a:pt x="222" y="281"/>
                  </a:lnTo>
                  <a:lnTo>
                    <a:pt x="222" y="281"/>
                  </a:lnTo>
                  <a:lnTo>
                    <a:pt x="210" y="289"/>
                  </a:lnTo>
                  <a:lnTo>
                    <a:pt x="183" y="289"/>
                  </a:lnTo>
                  <a:lnTo>
                    <a:pt x="183" y="289"/>
                  </a:lnTo>
                  <a:lnTo>
                    <a:pt x="128" y="289"/>
                  </a:lnTo>
                  <a:lnTo>
                    <a:pt x="128" y="289"/>
                  </a:lnTo>
                  <a:lnTo>
                    <a:pt x="136" y="300"/>
                  </a:lnTo>
                  <a:lnTo>
                    <a:pt x="136" y="300"/>
                  </a:lnTo>
                  <a:lnTo>
                    <a:pt x="136" y="304"/>
                  </a:lnTo>
                  <a:lnTo>
                    <a:pt x="132" y="308"/>
                  </a:lnTo>
                  <a:lnTo>
                    <a:pt x="128" y="312"/>
                  </a:lnTo>
                  <a:lnTo>
                    <a:pt x="117" y="312"/>
                  </a:lnTo>
                  <a:lnTo>
                    <a:pt x="117" y="312"/>
                  </a:lnTo>
                  <a:lnTo>
                    <a:pt x="70" y="308"/>
                  </a:lnTo>
                  <a:lnTo>
                    <a:pt x="27" y="304"/>
                  </a:lnTo>
                  <a:lnTo>
                    <a:pt x="27" y="304"/>
                  </a:lnTo>
                  <a:lnTo>
                    <a:pt x="15" y="304"/>
                  </a:lnTo>
                  <a:lnTo>
                    <a:pt x="12" y="304"/>
                  </a:lnTo>
                  <a:lnTo>
                    <a:pt x="15" y="293"/>
                  </a:lnTo>
                  <a:lnTo>
                    <a:pt x="15" y="293"/>
                  </a:lnTo>
                  <a:lnTo>
                    <a:pt x="15" y="269"/>
                  </a:lnTo>
                  <a:lnTo>
                    <a:pt x="12" y="250"/>
                  </a:lnTo>
                  <a:lnTo>
                    <a:pt x="12" y="250"/>
                  </a:lnTo>
                  <a:lnTo>
                    <a:pt x="8" y="242"/>
                  </a:lnTo>
                  <a:lnTo>
                    <a:pt x="4" y="219"/>
                  </a:lnTo>
                  <a:lnTo>
                    <a:pt x="4" y="219"/>
                  </a:lnTo>
                  <a:lnTo>
                    <a:pt x="0" y="172"/>
                  </a:lnTo>
                  <a:lnTo>
                    <a:pt x="0" y="172"/>
                  </a:lnTo>
                  <a:lnTo>
                    <a:pt x="0" y="121"/>
                  </a:lnTo>
                  <a:lnTo>
                    <a:pt x="0" y="121"/>
                  </a:lnTo>
                  <a:lnTo>
                    <a:pt x="4" y="113"/>
                  </a:lnTo>
                  <a:lnTo>
                    <a:pt x="15" y="98"/>
                  </a:lnTo>
                  <a:lnTo>
                    <a:pt x="54" y="59"/>
                  </a:lnTo>
                  <a:lnTo>
                    <a:pt x="74" y="39"/>
                  </a:lnTo>
                  <a:lnTo>
                    <a:pt x="97" y="20"/>
                  </a:lnTo>
                  <a:lnTo>
                    <a:pt x="117" y="12"/>
                  </a:lnTo>
                  <a:lnTo>
                    <a:pt x="132" y="8"/>
                  </a:lnTo>
                  <a:lnTo>
                    <a:pt x="132" y="8"/>
                  </a:lnTo>
                  <a:lnTo>
                    <a:pt x="160" y="4"/>
                  </a:lnTo>
                  <a:lnTo>
                    <a:pt x="187" y="0"/>
                  </a:lnTo>
                  <a:lnTo>
                    <a:pt x="210" y="0"/>
                  </a:lnTo>
                  <a:lnTo>
                    <a:pt x="218" y="4"/>
                  </a:lnTo>
                  <a:lnTo>
                    <a:pt x="226" y="8"/>
                  </a:lnTo>
                  <a:lnTo>
                    <a:pt x="226" y="8"/>
                  </a:lnTo>
                  <a:lnTo>
                    <a:pt x="230" y="16"/>
                  </a:lnTo>
                  <a:lnTo>
                    <a:pt x="234" y="32"/>
                  </a:lnTo>
                  <a:lnTo>
                    <a:pt x="237" y="71"/>
                  </a:lnTo>
                  <a:lnTo>
                    <a:pt x="237" y="117"/>
                  </a:lnTo>
                  <a:lnTo>
                    <a:pt x="237" y="117"/>
                  </a:lnTo>
                  <a:close/>
                </a:path>
              </a:pathLst>
            </a:custGeom>
            <a:solidFill>
              <a:srgbClr val="060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66"/>
            <p:cNvSpPr>
              <a:spLocks/>
            </p:cNvSpPr>
            <p:nvPr/>
          </p:nvSpPr>
          <p:spPr bwMode="auto">
            <a:xfrm>
              <a:off x="3216" y="3210"/>
              <a:ext cx="89" cy="233"/>
            </a:xfrm>
            <a:custGeom>
              <a:avLst/>
              <a:gdLst>
                <a:gd name="T0" fmla="*/ 27 w 89"/>
                <a:gd name="T1" fmla="*/ 39 h 233"/>
                <a:gd name="T2" fmla="*/ 27 w 89"/>
                <a:gd name="T3" fmla="*/ 39 h 233"/>
                <a:gd name="T4" fmla="*/ 7 w 89"/>
                <a:gd name="T5" fmla="*/ 101 h 233"/>
                <a:gd name="T6" fmla="*/ 0 w 89"/>
                <a:gd name="T7" fmla="*/ 152 h 233"/>
                <a:gd name="T8" fmla="*/ 0 w 89"/>
                <a:gd name="T9" fmla="*/ 175 h 233"/>
                <a:gd name="T10" fmla="*/ 4 w 89"/>
                <a:gd name="T11" fmla="*/ 191 h 233"/>
                <a:gd name="T12" fmla="*/ 4 w 89"/>
                <a:gd name="T13" fmla="*/ 191 h 233"/>
                <a:gd name="T14" fmla="*/ 11 w 89"/>
                <a:gd name="T15" fmla="*/ 226 h 233"/>
                <a:gd name="T16" fmla="*/ 15 w 89"/>
                <a:gd name="T17" fmla="*/ 233 h 233"/>
                <a:gd name="T18" fmla="*/ 15 w 89"/>
                <a:gd name="T19" fmla="*/ 233 h 233"/>
                <a:gd name="T20" fmla="*/ 15 w 89"/>
                <a:gd name="T21" fmla="*/ 226 h 233"/>
                <a:gd name="T22" fmla="*/ 19 w 89"/>
                <a:gd name="T23" fmla="*/ 214 h 233"/>
                <a:gd name="T24" fmla="*/ 19 w 89"/>
                <a:gd name="T25" fmla="*/ 214 h 233"/>
                <a:gd name="T26" fmla="*/ 23 w 89"/>
                <a:gd name="T27" fmla="*/ 210 h 233"/>
                <a:gd name="T28" fmla="*/ 31 w 89"/>
                <a:gd name="T29" fmla="*/ 206 h 233"/>
                <a:gd name="T30" fmla="*/ 46 w 89"/>
                <a:gd name="T31" fmla="*/ 206 h 233"/>
                <a:gd name="T32" fmla="*/ 46 w 89"/>
                <a:gd name="T33" fmla="*/ 206 h 233"/>
                <a:gd name="T34" fmla="*/ 70 w 89"/>
                <a:gd name="T35" fmla="*/ 198 h 233"/>
                <a:gd name="T36" fmla="*/ 89 w 89"/>
                <a:gd name="T37" fmla="*/ 191 h 233"/>
                <a:gd name="T38" fmla="*/ 89 w 89"/>
                <a:gd name="T39" fmla="*/ 191 h 233"/>
                <a:gd name="T40" fmla="*/ 62 w 89"/>
                <a:gd name="T41" fmla="*/ 198 h 233"/>
                <a:gd name="T42" fmla="*/ 39 w 89"/>
                <a:gd name="T43" fmla="*/ 202 h 233"/>
                <a:gd name="T44" fmla="*/ 19 w 89"/>
                <a:gd name="T45" fmla="*/ 198 h 233"/>
                <a:gd name="T46" fmla="*/ 19 w 89"/>
                <a:gd name="T47" fmla="*/ 198 h 233"/>
                <a:gd name="T48" fmla="*/ 7 w 89"/>
                <a:gd name="T49" fmla="*/ 194 h 233"/>
                <a:gd name="T50" fmla="*/ 4 w 89"/>
                <a:gd name="T51" fmla="*/ 191 h 233"/>
                <a:gd name="T52" fmla="*/ 7 w 89"/>
                <a:gd name="T53" fmla="*/ 187 h 233"/>
                <a:gd name="T54" fmla="*/ 11 w 89"/>
                <a:gd name="T55" fmla="*/ 183 h 233"/>
                <a:gd name="T56" fmla="*/ 11 w 89"/>
                <a:gd name="T57" fmla="*/ 183 h 233"/>
                <a:gd name="T58" fmla="*/ 19 w 89"/>
                <a:gd name="T59" fmla="*/ 179 h 233"/>
                <a:gd name="T60" fmla="*/ 31 w 89"/>
                <a:gd name="T61" fmla="*/ 175 h 233"/>
                <a:gd name="T62" fmla="*/ 46 w 89"/>
                <a:gd name="T63" fmla="*/ 175 h 233"/>
                <a:gd name="T64" fmla="*/ 46 w 89"/>
                <a:gd name="T65" fmla="*/ 175 h 233"/>
                <a:gd name="T66" fmla="*/ 31 w 89"/>
                <a:gd name="T67" fmla="*/ 175 h 233"/>
                <a:gd name="T68" fmla="*/ 19 w 89"/>
                <a:gd name="T69" fmla="*/ 171 h 233"/>
                <a:gd name="T70" fmla="*/ 15 w 89"/>
                <a:gd name="T71" fmla="*/ 167 h 233"/>
                <a:gd name="T72" fmla="*/ 15 w 89"/>
                <a:gd name="T73" fmla="*/ 159 h 233"/>
                <a:gd name="T74" fmla="*/ 15 w 89"/>
                <a:gd name="T75" fmla="*/ 159 h 233"/>
                <a:gd name="T76" fmla="*/ 19 w 89"/>
                <a:gd name="T77" fmla="*/ 140 h 233"/>
                <a:gd name="T78" fmla="*/ 27 w 89"/>
                <a:gd name="T79" fmla="*/ 109 h 233"/>
                <a:gd name="T80" fmla="*/ 39 w 89"/>
                <a:gd name="T81" fmla="*/ 74 h 233"/>
                <a:gd name="T82" fmla="*/ 50 w 89"/>
                <a:gd name="T83" fmla="*/ 43 h 233"/>
                <a:gd name="T84" fmla="*/ 50 w 89"/>
                <a:gd name="T85" fmla="*/ 43 h 233"/>
                <a:gd name="T86" fmla="*/ 74 w 89"/>
                <a:gd name="T87" fmla="*/ 0 h 233"/>
                <a:gd name="T88" fmla="*/ 74 w 89"/>
                <a:gd name="T89" fmla="*/ 0 h 233"/>
                <a:gd name="T90" fmla="*/ 43 w 89"/>
                <a:gd name="T91" fmla="*/ 50 h 233"/>
                <a:gd name="T92" fmla="*/ 23 w 89"/>
                <a:gd name="T93" fmla="*/ 78 h 233"/>
                <a:gd name="T94" fmla="*/ 19 w 89"/>
                <a:gd name="T95" fmla="*/ 85 h 233"/>
                <a:gd name="T96" fmla="*/ 19 w 89"/>
                <a:gd name="T97" fmla="*/ 81 h 233"/>
                <a:gd name="T98" fmla="*/ 19 w 89"/>
                <a:gd name="T99" fmla="*/ 81 h 233"/>
                <a:gd name="T100" fmla="*/ 27 w 89"/>
                <a:gd name="T101" fmla="*/ 66 h 233"/>
                <a:gd name="T102" fmla="*/ 27 w 89"/>
                <a:gd name="T103" fmla="*/ 50 h 233"/>
                <a:gd name="T104" fmla="*/ 27 w 89"/>
                <a:gd name="T105" fmla="*/ 39 h 233"/>
                <a:gd name="T106" fmla="*/ 27 w 89"/>
                <a:gd name="T107" fmla="*/ 3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33">
                  <a:moveTo>
                    <a:pt x="27" y="39"/>
                  </a:moveTo>
                  <a:lnTo>
                    <a:pt x="27" y="39"/>
                  </a:lnTo>
                  <a:lnTo>
                    <a:pt x="7" y="101"/>
                  </a:lnTo>
                  <a:lnTo>
                    <a:pt x="0" y="152"/>
                  </a:lnTo>
                  <a:lnTo>
                    <a:pt x="0" y="175"/>
                  </a:lnTo>
                  <a:lnTo>
                    <a:pt x="4" y="191"/>
                  </a:lnTo>
                  <a:lnTo>
                    <a:pt x="4" y="191"/>
                  </a:lnTo>
                  <a:lnTo>
                    <a:pt x="11" y="226"/>
                  </a:lnTo>
                  <a:lnTo>
                    <a:pt x="15" y="233"/>
                  </a:lnTo>
                  <a:lnTo>
                    <a:pt x="15" y="233"/>
                  </a:lnTo>
                  <a:lnTo>
                    <a:pt x="15" y="226"/>
                  </a:lnTo>
                  <a:lnTo>
                    <a:pt x="19" y="214"/>
                  </a:lnTo>
                  <a:lnTo>
                    <a:pt x="19" y="214"/>
                  </a:lnTo>
                  <a:lnTo>
                    <a:pt x="23" y="210"/>
                  </a:lnTo>
                  <a:lnTo>
                    <a:pt x="31" y="206"/>
                  </a:lnTo>
                  <a:lnTo>
                    <a:pt x="46" y="206"/>
                  </a:lnTo>
                  <a:lnTo>
                    <a:pt x="46" y="206"/>
                  </a:lnTo>
                  <a:lnTo>
                    <a:pt x="70" y="198"/>
                  </a:lnTo>
                  <a:lnTo>
                    <a:pt x="89" y="191"/>
                  </a:lnTo>
                  <a:lnTo>
                    <a:pt x="89" y="191"/>
                  </a:lnTo>
                  <a:lnTo>
                    <a:pt x="62" y="198"/>
                  </a:lnTo>
                  <a:lnTo>
                    <a:pt x="39" y="202"/>
                  </a:lnTo>
                  <a:lnTo>
                    <a:pt x="19" y="198"/>
                  </a:lnTo>
                  <a:lnTo>
                    <a:pt x="19" y="198"/>
                  </a:lnTo>
                  <a:lnTo>
                    <a:pt x="7" y="194"/>
                  </a:lnTo>
                  <a:lnTo>
                    <a:pt x="4" y="191"/>
                  </a:lnTo>
                  <a:lnTo>
                    <a:pt x="7" y="187"/>
                  </a:lnTo>
                  <a:lnTo>
                    <a:pt x="11" y="183"/>
                  </a:lnTo>
                  <a:lnTo>
                    <a:pt x="11" y="183"/>
                  </a:lnTo>
                  <a:lnTo>
                    <a:pt x="19" y="179"/>
                  </a:lnTo>
                  <a:lnTo>
                    <a:pt x="31" y="175"/>
                  </a:lnTo>
                  <a:lnTo>
                    <a:pt x="46" y="175"/>
                  </a:lnTo>
                  <a:lnTo>
                    <a:pt x="46" y="175"/>
                  </a:lnTo>
                  <a:lnTo>
                    <a:pt x="31" y="175"/>
                  </a:lnTo>
                  <a:lnTo>
                    <a:pt x="19" y="171"/>
                  </a:lnTo>
                  <a:lnTo>
                    <a:pt x="15" y="167"/>
                  </a:lnTo>
                  <a:lnTo>
                    <a:pt x="15" y="159"/>
                  </a:lnTo>
                  <a:lnTo>
                    <a:pt x="15" y="159"/>
                  </a:lnTo>
                  <a:lnTo>
                    <a:pt x="19" y="140"/>
                  </a:lnTo>
                  <a:lnTo>
                    <a:pt x="27" y="109"/>
                  </a:lnTo>
                  <a:lnTo>
                    <a:pt x="39" y="74"/>
                  </a:lnTo>
                  <a:lnTo>
                    <a:pt x="50" y="43"/>
                  </a:lnTo>
                  <a:lnTo>
                    <a:pt x="50" y="43"/>
                  </a:lnTo>
                  <a:lnTo>
                    <a:pt x="74" y="0"/>
                  </a:lnTo>
                  <a:lnTo>
                    <a:pt x="74" y="0"/>
                  </a:lnTo>
                  <a:lnTo>
                    <a:pt x="43" y="50"/>
                  </a:lnTo>
                  <a:lnTo>
                    <a:pt x="23" y="78"/>
                  </a:lnTo>
                  <a:lnTo>
                    <a:pt x="19" y="85"/>
                  </a:lnTo>
                  <a:lnTo>
                    <a:pt x="19" y="81"/>
                  </a:lnTo>
                  <a:lnTo>
                    <a:pt x="19" y="81"/>
                  </a:lnTo>
                  <a:lnTo>
                    <a:pt x="27" y="66"/>
                  </a:lnTo>
                  <a:lnTo>
                    <a:pt x="27" y="50"/>
                  </a:lnTo>
                  <a:lnTo>
                    <a:pt x="27" y="39"/>
                  </a:lnTo>
                  <a:lnTo>
                    <a:pt x="27"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67"/>
            <p:cNvSpPr>
              <a:spLocks/>
            </p:cNvSpPr>
            <p:nvPr/>
          </p:nvSpPr>
          <p:spPr bwMode="auto">
            <a:xfrm>
              <a:off x="3079" y="2411"/>
              <a:ext cx="433" cy="892"/>
            </a:xfrm>
            <a:custGeom>
              <a:avLst/>
              <a:gdLst>
                <a:gd name="T0" fmla="*/ 370 w 433"/>
                <a:gd name="T1" fmla="*/ 62 h 892"/>
                <a:gd name="T2" fmla="*/ 405 w 433"/>
                <a:gd name="T3" fmla="*/ 471 h 892"/>
                <a:gd name="T4" fmla="*/ 429 w 433"/>
                <a:gd name="T5" fmla="*/ 861 h 892"/>
                <a:gd name="T6" fmla="*/ 429 w 433"/>
                <a:gd name="T7" fmla="*/ 861 h 892"/>
                <a:gd name="T8" fmla="*/ 433 w 433"/>
                <a:gd name="T9" fmla="*/ 877 h 892"/>
                <a:gd name="T10" fmla="*/ 433 w 433"/>
                <a:gd name="T11" fmla="*/ 877 h 892"/>
                <a:gd name="T12" fmla="*/ 429 w 433"/>
                <a:gd name="T13" fmla="*/ 880 h 892"/>
                <a:gd name="T14" fmla="*/ 421 w 433"/>
                <a:gd name="T15" fmla="*/ 888 h 892"/>
                <a:gd name="T16" fmla="*/ 405 w 433"/>
                <a:gd name="T17" fmla="*/ 892 h 892"/>
                <a:gd name="T18" fmla="*/ 398 w 433"/>
                <a:gd name="T19" fmla="*/ 892 h 892"/>
                <a:gd name="T20" fmla="*/ 386 w 433"/>
                <a:gd name="T21" fmla="*/ 892 h 892"/>
                <a:gd name="T22" fmla="*/ 386 w 433"/>
                <a:gd name="T23" fmla="*/ 892 h 892"/>
                <a:gd name="T24" fmla="*/ 355 w 433"/>
                <a:gd name="T25" fmla="*/ 880 h 892"/>
                <a:gd name="T26" fmla="*/ 339 w 433"/>
                <a:gd name="T27" fmla="*/ 880 h 892"/>
                <a:gd name="T28" fmla="*/ 339 w 433"/>
                <a:gd name="T29" fmla="*/ 880 h 892"/>
                <a:gd name="T30" fmla="*/ 308 w 433"/>
                <a:gd name="T31" fmla="*/ 884 h 892"/>
                <a:gd name="T32" fmla="*/ 285 w 433"/>
                <a:gd name="T33" fmla="*/ 884 h 892"/>
                <a:gd name="T34" fmla="*/ 277 w 433"/>
                <a:gd name="T35" fmla="*/ 884 h 892"/>
                <a:gd name="T36" fmla="*/ 265 w 433"/>
                <a:gd name="T37" fmla="*/ 877 h 892"/>
                <a:gd name="T38" fmla="*/ 265 w 433"/>
                <a:gd name="T39" fmla="*/ 877 h 892"/>
                <a:gd name="T40" fmla="*/ 234 w 433"/>
                <a:gd name="T41" fmla="*/ 857 h 892"/>
                <a:gd name="T42" fmla="*/ 218 w 433"/>
                <a:gd name="T43" fmla="*/ 849 h 892"/>
                <a:gd name="T44" fmla="*/ 218 w 433"/>
                <a:gd name="T45" fmla="*/ 849 h 892"/>
                <a:gd name="T46" fmla="*/ 195 w 433"/>
                <a:gd name="T47" fmla="*/ 849 h 892"/>
                <a:gd name="T48" fmla="*/ 144 w 433"/>
                <a:gd name="T49" fmla="*/ 853 h 892"/>
                <a:gd name="T50" fmla="*/ 144 w 433"/>
                <a:gd name="T51" fmla="*/ 853 h 892"/>
                <a:gd name="T52" fmla="*/ 109 w 433"/>
                <a:gd name="T53" fmla="*/ 853 h 892"/>
                <a:gd name="T54" fmla="*/ 82 w 433"/>
                <a:gd name="T55" fmla="*/ 853 h 892"/>
                <a:gd name="T56" fmla="*/ 82 w 433"/>
                <a:gd name="T57" fmla="*/ 853 h 892"/>
                <a:gd name="T58" fmla="*/ 59 w 433"/>
                <a:gd name="T59" fmla="*/ 865 h 892"/>
                <a:gd name="T60" fmla="*/ 59 w 433"/>
                <a:gd name="T61" fmla="*/ 865 h 892"/>
                <a:gd name="T62" fmla="*/ 8 w 433"/>
                <a:gd name="T63" fmla="*/ 884 h 892"/>
                <a:gd name="T64" fmla="*/ 8 w 433"/>
                <a:gd name="T65" fmla="*/ 884 h 892"/>
                <a:gd name="T66" fmla="*/ 4 w 433"/>
                <a:gd name="T67" fmla="*/ 884 h 892"/>
                <a:gd name="T68" fmla="*/ 4 w 433"/>
                <a:gd name="T69" fmla="*/ 884 h 892"/>
                <a:gd name="T70" fmla="*/ 0 w 433"/>
                <a:gd name="T71" fmla="*/ 717 h 892"/>
                <a:gd name="T72" fmla="*/ 0 w 433"/>
                <a:gd name="T73" fmla="*/ 717 h 892"/>
                <a:gd name="T74" fmla="*/ 16 w 433"/>
                <a:gd name="T75" fmla="*/ 643 h 892"/>
                <a:gd name="T76" fmla="*/ 47 w 433"/>
                <a:gd name="T77" fmla="*/ 503 h 892"/>
                <a:gd name="T78" fmla="*/ 86 w 433"/>
                <a:gd name="T79" fmla="*/ 358 h 892"/>
                <a:gd name="T80" fmla="*/ 109 w 433"/>
                <a:gd name="T81" fmla="*/ 280 h 892"/>
                <a:gd name="T82" fmla="*/ 109 w 433"/>
                <a:gd name="T83" fmla="*/ 280 h 892"/>
                <a:gd name="T84" fmla="*/ 148 w 433"/>
                <a:gd name="T85" fmla="*/ 195 h 892"/>
                <a:gd name="T86" fmla="*/ 199 w 433"/>
                <a:gd name="T87" fmla="*/ 89 h 892"/>
                <a:gd name="T88" fmla="*/ 199 w 433"/>
                <a:gd name="T89" fmla="*/ 89 h 892"/>
                <a:gd name="T90" fmla="*/ 211 w 433"/>
                <a:gd name="T91" fmla="*/ 74 h 892"/>
                <a:gd name="T92" fmla="*/ 222 w 433"/>
                <a:gd name="T93" fmla="*/ 58 h 892"/>
                <a:gd name="T94" fmla="*/ 250 w 433"/>
                <a:gd name="T95" fmla="*/ 39 h 892"/>
                <a:gd name="T96" fmla="*/ 250 w 433"/>
                <a:gd name="T97" fmla="*/ 39 h 892"/>
                <a:gd name="T98" fmla="*/ 277 w 433"/>
                <a:gd name="T99" fmla="*/ 23 h 892"/>
                <a:gd name="T100" fmla="*/ 300 w 433"/>
                <a:gd name="T101" fmla="*/ 12 h 892"/>
                <a:gd name="T102" fmla="*/ 324 w 433"/>
                <a:gd name="T103" fmla="*/ 0 h 892"/>
                <a:gd name="T104" fmla="*/ 370 w 433"/>
                <a:gd name="T105" fmla="*/ 62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3" h="892">
                  <a:moveTo>
                    <a:pt x="370" y="62"/>
                  </a:moveTo>
                  <a:lnTo>
                    <a:pt x="405" y="471"/>
                  </a:lnTo>
                  <a:lnTo>
                    <a:pt x="429" y="861"/>
                  </a:lnTo>
                  <a:lnTo>
                    <a:pt x="429" y="861"/>
                  </a:lnTo>
                  <a:lnTo>
                    <a:pt x="433" y="877"/>
                  </a:lnTo>
                  <a:lnTo>
                    <a:pt x="433" y="877"/>
                  </a:lnTo>
                  <a:lnTo>
                    <a:pt x="429" y="880"/>
                  </a:lnTo>
                  <a:lnTo>
                    <a:pt x="421" y="888"/>
                  </a:lnTo>
                  <a:lnTo>
                    <a:pt x="405" y="892"/>
                  </a:lnTo>
                  <a:lnTo>
                    <a:pt x="398" y="892"/>
                  </a:lnTo>
                  <a:lnTo>
                    <a:pt x="386" y="892"/>
                  </a:lnTo>
                  <a:lnTo>
                    <a:pt x="386" y="892"/>
                  </a:lnTo>
                  <a:lnTo>
                    <a:pt x="355" y="880"/>
                  </a:lnTo>
                  <a:lnTo>
                    <a:pt x="339" y="880"/>
                  </a:lnTo>
                  <a:lnTo>
                    <a:pt x="339" y="880"/>
                  </a:lnTo>
                  <a:lnTo>
                    <a:pt x="308" y="884"/>
                  </a:lnTo>
                  <a:lnTo>
                    <a:pt x="285" y="884"/>
                  </a:lnTo>
                  <a:lnTo>
                    <a:pt x="277" y="884"/>
                  </a:lnTo>
                  <a:lnTo>
                    <a:pt x="265" y="877"/>
                  </a:lnTo>
                  <a:lnTo>
                    <a:pt x="265" y="877"/>
                  </a:lnTo>
                  <a:lnTo>
                    <a:pt x="234" y="857"/>
                  </a:lnTo>
                  <a:lnTo>
                    <a:pt x="218" y="849"/>
                  </a:lnTo>
                  <a:lnTo>
                    <a:pt x="218" y="849"/>
                  </a:lnTo>
                  <a:lnTo>
                    <a:pt x="195" y="849"/>
                  </a:lnTo>
                  <a:lnTo>
                    <a:pt x="144" y="853"/>
                  </a:lnTo>
                  <a:lnTo>
                    <a:pt x="144" y="853"/>
                  </a:lnTo>
                  <a:lnTo>
                    <a:pt x="109" y="853"/>
                  </a:lnTo>
                  <a:lnTo>
                    <a:pt x="82" y="853"/>
                  </a:lnTo>
                  <a:lnTo>
                    <a:pt x="82" y="853"/>
                  </a:lnTo>
                  <a:lnTo>
                    <a:pt x="59" y="865"/>
                  </a:lnTo>
                  <a:lnTo>
                    <a:pt x="59" y="865"/>
                  </a:lnTo>
                  <a:lnTo>
                    <a:pt x="8" y="884"/>
                  </a:lnTo>
                  <a:lnTo>
                    <a:pt x="8" y="884"/>
                  </a:lnTo>
                  <a:lnTo>
                    <a:pt x="4" y="884"/>
                  </a:lnTo>
                  <a:lnTo>
                    <a:pt x="4" y="884"/>
                  </a:lnTo>
                  <a:lnTo>
                    <a:pt x="0" y="717"/>
                  </a:lnTo>
                  <a:lnTo>
                    <a:pt x="0" y="717"/>
                  </a:lnTo>
                  <a:lnTo>
                    <a:pt x="16" y="643"/>
                  </a:lnTo>
                  <a:lnTo>
                    <a:pt x="47" y="503"/>
                  </a:lnTo>
                  <a:lnTo>
                    <a:pt x="86" y="358"/>
                  </a:lnTo>
                  <a:lnTo>
                    <a:pt x="109" y="280"/>
                  </a:lnTo>
                  <a:lnTo>
                    <a:pt x="109" y="280"/>
                  </a:lnTo>
                  <a:lnTo>
                    <a:pt x="148" y="195"/>
                  </a:lnTo>
                  <a:lnTo>
                    <a:pt x="199" y="89"/>
                  </a:lnTo>
                  <a:lnTo>
                    <a:pt x="199" y="89"/>
                  </a:lnTo>
                  <a:lnTo>
                    <a:pt x="211" y="74"/>
                  </a:lnTo>
                  <a:lnTo>
                    <a:pt x="222" y="58"/>
                  </a:lnTo>
                  <a:lnTo>
                    <a:pt x="250" y="39"/>
                  </a:lnTo>
                  <a:lnTo>
                    <a:pt x="250" y="39"/>
                  </a:lnTo>
                  <a:lnTo>
                    <a:pt x="277" y="23"/>
                  </a:lnTo>
                  <a:lnTo>
                    <a:pt x="300" y="12"/>
                  </a:lnTo>
                  <a:lnTo>
                    <a:pt x="324" y="0"/>
                  </a:lnTo>
                  <a:lnTo>
                    <a:pt x="370" y="62"/>
                  </a:lnTo>
                  <a:close/>
                </a:path>
              </a:pathLst>
            </a:custGeom>
            <a:solidFill>
              <a:srgbClr val="0C00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8"/>
            <p:cNvSpPr>
              <a:spLocks/>
            </p:cNvSpPr>
            <p:nvPr/>
          </p:nvSpPr>
          <p:spPr bwMode="auto">
            <a:xfrm>
              <a:off x="3278" y="2384"/>
              <a:ext cx="78" cy="206"/>
            </a:xfrm>
            <a:custGeom>
              <a:avLst/>
              <a:gdLst>
                <a:gd name="T0" fmla="*/ 39 w 78"/>
                <a:gd name="T1" fmla="*/ 50 h 206"/>
                <a:gd name="T2" fmla="*/ 39 w 78"/>
                <a:gd name="T3" fmla="*/ 50 h 206"/>
                <a:gd name="T4" fmla="*/ 31 w 78"/>
                <a:gd name="T5" fmla="*/ 78 h 206"/>
                <a:gd name="T6" fmla="*/ 12 w 78"/>
                <a:gd name="T7" fmla="*/ 140 h 206"/>
                <a:gd name="T8" fmla="*/ 4 w 78"/>
                <a:gd name="T9" fmla="*/ 171 h 206"/>
                <a:gd name="T10" fmla="*/ 0 w 78"/>
                <a:gd name="T11" fmla="*/ 194 h 206"/>
                <a:gd name="T12" fmla="*/ 4 w 78"/>
                <a:gd name="T13" fmla="*/ 206 h 206"/>
                <a:gd name="T14" fmla="*/ 8 w 78"/>
                <a:gd name="T15" fmla="*/ 206 h 206"/>
                <a:gd name="T16" fmla="*/ 12 w 78"/>
                <a:gd name="T17" fmla="*/ 202 h 206"/>
                <a:gd name="T18" fmla="*/ 12 w 78"/>
                <a:gd name="T19" fmla="*/ 202 h 206"/>
                <a:gd name="T20" fmla="*/ 23 w 78"/>
                <a:gd name="T21" fmla="*/ 191 h 206"/>
                <a:gd name="T22" fmla="*/ 31 w 78"/>
                <a:gd name="T23" fmla="*/ 179 h 206"/>
                <a:gd name="T24" fmla="*/ 43 w 78"/>
                <a:gd name="T25" fmla="*/ 148 h 206"/>
                <a:gd name="T26" fmla="*/ 62 w 78"/>
                <a:gd name="T27" fmla="*/ 74 h 206"/>
                <a:gd name="T28" fmla="*/ 62 w 78"/>
                <a:gd name="T29" fmla="*/ 74 h 206"/>
                <a:gd name="T30" fmla="*/ 78 w 78"/>
                <a:gd name="T31" fmla="*/ 11 h 206"/>
                <a:gd name="T32" fmla="*/ 78 w 78"/>
                <a:gd name="T33" fmla="*/ 3 h 206"/>
                <a:gd name="T34" fmla="*/ 78 w 78"/>
                <a:gd name="T35" fmla="*/ 0 h 206"/>
                <a:gd name="T36" fmla="*/ 74 w 78"/>
                <a:gd name="T37" fmla="*/ 0 h 206"/>
                <a:gd name="T38" fmla="*/ 66 w 78"/>
                <a:gd name="T39" fmla="*/ 7 h 206"/>
                <a:gd name="T40" fmla="*/ 66 w 78"/>
                <a:gd name="T41" fmla="*/ 7 h 206"/>
                <a:gd name="T42" fmla="*/ 55 w 78"/>
                <a:gd name="T43" fmla="*/ 23 h 206"/>
                <a:gd name="T44" fmla="*/ 47 w 78"/>
                <a:gd name="T45" fmla="*/ 35 h 206"/>
                <a:gd name="T46" fmla="*/ 39 w 78"/>
                <a:gd name="T47" fmla="*/ 50 h 206"/>
                <a:gd name="T48" fmla="*/ 39 w 78"/>
                <a:gd name="T49" fmla="*/ 5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206">
                  <a:moveTo>
                    <a:pt x="39" y="50"/>
                  </a:moveTo>
                  <a:lnTo>
                    <a:pt x="39" y="50"/>
                  </a:lnTo>
                  <a:lnTo>
                    <a:pt x="31" y="78"/>
                  </a:lnTo>
                  <a:lnTo>
                    <a:pt x="12" y="140"/>
                  </a:lnTo>
                  <a:lnTo>
                    <a:pt x="4" y="171"/>
                  </a:lnTo>
                  <a:lnTo>
                    <a:pt x="0" y="194"/>
                  </a:lnTo>
                  <a:lnTo>
                    <a:pt x="4" y="206"/>
                  </a:lnTo>
                  <a:lnTo>
                    <a:pt x="8" y="206"/>
                  </a:lnTo>
                  <a:lnTo>
                    <a:pt x="12" y="202"/>
                  </a:lnTo>
                  <a:lnTo>
                    <a:pt x="12" y="202"/>
                  </a:lnTo>
                  <a:lnTo>
                    <a:pt x="23" y="191"/>
                  </a:lnTo>
                  <a:lnTo>
                    <a:pt x="31" y="179"/>
                  </a:lnTo>
                  <a:lnTo>
                    <a:pt x="43" y="148"/>
                  </a:lnTo>
                  <a:lnTo>
                    <a:pt x="62" y="74"/>
                  </a:lnTo>
                  <a:lnTo>
                    <a:pt x="62" y="74"/>
                  </a:lnTo>
                  <a:lnTo>
                    <a:pt x="78" y="11"/>
                  </a:lnTo>
                  <a:lnTo>
                    <a:pt x="78" y="3"/>
                  </a:lnTo>
                  <a:lnTo>
                    <a:pt x="78" y="0"/>
                  </a:lnTo>
                  <a:lnTo>
                    <a:pt x="74" y="0"/>
                  </a:lnTo>
                  <a:lnTo>
                    <a:pt x="66" y="7"/>
                  </a:lnTo>
                  <a:lnTo>
                    <a:pt x="66" y="7"/>
                  </a:lnTo>
                  <a:lnTo>
                    <a:pt x="55" y="23"/>
                  </a:lnTo>
                  <a:lnTo>
                    <a:pt x="47" y="35"/>
                  </a:lnTo>
                  <a:lnTo>
                    <a:pt x="39" y="50"/>
                  </a:lnTo>
                  <a:lnTo>
                    <a:pt x="39" y="50"/>
                  </a:lnTo>
                  <a:close/>
                </a:path>
              </a:pathLst>
            </a:custGeom>
            <a:solidFill>
              <a:srgbClr val="010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69"/>
            <p:cNvSpPr>
              <a:spLocks/>
            </p:cNvSpPr>
            <p:nvPr/>
          </p:nvSpPr>
          <p:spPr bwMode="auto">
            <a:xfrm>
              <a:off x="3445" y="2419"/>
              <a:ext cx="59" cy="222"/>
            </a:xfrm>
            <a:custGeom>
              <a:avLst/>
              <a:gdLst>
                <a:gd name="T0" fmla="*/ 55 w 59"/>
                <a:gd name="T1" fmla="*/ 11 h 222"/>
                <a:gd name="T2" fmla="*/ 55 w 59"/>
                <a:gd name="T3" fmla="*/ 11 h 222"/>
                <a:gd name="T4" fmla="*/ 51 w 59"/>
                <a:gd name="T5" fmla="*/ 7 h 222"/>
                <a:gd name="T6" fmla="*/ 43 w 59"/>
                <a:gd name="T7" fmla="*/ 0 h 222"/>
                <a:gd name="T8" fmla="*/ 43 w 59"/>
                <a:gd name="T9" fmla="*/ 0 h 222"/>
                <a:gd name="T10" fmla="*/ 32 w 59"/>
                <a:gd name="T11" fmla="*/ 0 h 222"/>
                <a:gd name="T12" fmla="*/ 20 w 59"/>
                <a:gd name="T13" fmla="*/ 0 h 222"/>
                <a:gd name="T14" fmla="*/ 20 w 59"/>
                <a:gd name="T15" fmla="*/ 0 h 222"/>
                <a:gd name="T16" fmla="*/ 12 w 59"/>
                <a:gd name="T17" fmla="*/ 7 h 222"/>
                <a:gd name="T18" fmla="*/ 4 w 59"/>
                <a:gd name="T19" fmla="*/ 23 h 222"/>
                <a:gd name="T20" fmla="*/ 0 w 59"/>
                <a:gd name="T21" fmla="*/ 39 h 222"/>
                <a:gd name="T22" fmla="*/ 4 w 59"/>
                <a:gd name="T23" fmla="*/ 50 h 222"/>
                <a:gd name="T24" fmla="*/ 4 w 59"/>
                <a:gd name="T25" fmla="*/ 50 h 222"/>
                <a:gd name="T26" fmla="*/ 8 w 59"/>
                <a:gd name="T27" fmla="*/ 74 h 222"/>
                <a:gd name="T28" fmla="*/ 8 w 59"/>
                <a:gd name="T29" fmla="*/ 113 h 222"/>
                <a:gd name="T30" fmla="*/ 12 w 59"/>
                <a:gd name="T31" fmla="*/ 159 h 222"/>
                <a:gd name="T32" fmla="*/ 16 w 59"/>
                <a:gd name="T33" fmla="*/ 198 h 222"/>
                <a:gd name="T34" fmla="*/ 16 w 59"/>
                <a:gd name="T35" fmla="*/ 198 h 222"/>
                <a:gd name="T36" fmla="*/ 20 w 59"/>
                <a:gd name="T37" fmla="*/ 218 h 222"/>
                <a:gd name="T38" fmla="*/ 20 w 59"/>
                <a:gd name="T39" fmla="*/ 222 h 222"/>
                <a:gd name="T40" fmla="*/ 20 w 59"/>
                <a:gd name="T41" fmla="*/ 222 h 222"/>
                <a:gd name="T42" fmla="*/ 28 w 59"/>
                <a:gd name="T43" fmla="*/ 210 h 222"/>
                <a:gd name="T44" fmla="*/ 36 w 59"/>
                <a:gd name="T45" fmla="*/ 198 h 222"/>
                <a:gd name="T46" fmla="*/ 39 w 59"/>
                <a:gd name="T47" fmla="*/ 183 h 222"/>
                <a:gd name="T48" fmla="*/ 39 w 59"/>
                <a:gd name="T49" fmla="*/ 183 h 222"/>
                <a:gd name="T50" fmla="*/ 59 w 59"/>
                <a:gd name="T51" fmla="*/ 35 h 222"/>
                <a:gd name="T52" fmla="*/ 59 w 59"/>
                <a:gd name="T53" fmla="*/ 35 h 222"/>
                <a:gd name="T54" fmla="*/ 55 w 59"/>
                <a:gd name="T55" fmla="*/ 11 h 222"/>
                <a:gd name="T56" fmla="*/ 55 w 59"/>
                <a:gd name="T57" fmla="*/ 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22">
                  <a:moveTo>
                    <a:pt x="55" y="11"/>
                  </a:moveTo>
                  <a:lnTo>
                    <a:pt x="55" y="11"/>
                  </a:lnTo>
                  <a:lnTo>
                    <a:pt x="51" y="7"/>
                  </a:lnTo>
                  <a:lnTo>
                    <a:pt x="43" y="0"/>
                  </a:lnTo>
                  <a:lnTo>
                    <a:pt x="43" y="0"/>
                  </a:lnTo>
                  <a:lnTo>
                    <a:pt x="32" y="0"/>
                  </a:lnTo>
                  <a:lnTo>
                    <a:pt x="20" y="0"/>
                  </a:lnTo>
                  <a:lnTo>
                    <a:pt x="20" y="0"/>
                  </a:lnTo>
                  <a:lnTo>
                    <a:pt x="12" y="7"/>
                  </a:lnTo>
                  <a:lnTo>
                    <a:pt x="4" y="23"/>
                  </a:lnTo>
                  <a:lnTo>
                    <a:pt x="0" y="39"/>
                  </a:lnTo>
                  <a:lnTo>
                    <a:pt x="4" y="50"/>
                  </a:lnTo>
                  <a:lnTo>
                    <a:pt x="4" y="50"/>
                  </a:lnTo>
                  <a:lnTo>
                    <a:pt x="8" y="74"/>
                  </a:lnTo>
                  <a:lnTo>
                    <a:pt x="8" y="113"/>
                  </a:lnTo>
                  <a:lnTo>
                    <a:pt x="12" y="159"/>
                  </a:lnTo>
                  <a:lnTo>
                    <a:pt x="16" y="198"/>
                  </a:lnTo>
                  <a:lnTo>
                    <a:pt x="16" y="198"/>
                  </a:lnTo>
                  <a:lnTo>
                    <a:pt x="20" y="218"/>
                  </a:lnTo>
                  <a:lnTo>
                    <a:pt x="20" y="222"/>
                  </a:lnTo>
                  <a:lnTo>
                    <a:pt x="20" y="222"/>
                  </a:lnTo>
                  <a:lnTo>
                    <a:pt x="28" y="210"/>
                  </a:lnTo>
                  <a:lnTo>
                    <a:pt x="36" y="198"/>
                  </a:lnTo>
                  <a:lnTo>
                    <a:pt x="39" y="183"/>
                  </a:lnTo>
                  <a:lnTo>
                    <a:pt x="39" y="183"/>
                  </a:lnTo>
                  <a:lnTo>
                    <a:pt x="59" y="35"/>
                  </a:lnTo>
                  <a:lnTo>
                    <a:pt x="59" y="35"/>
                  </a:lnTo>
                  <a:lnTo>
                    <a:pt x="55" y="11"/>
                  </a:lnTo>
                  <a:lnTo>
                    <a:pt x="55" y="11"/>
                  </a:lnTo>
                  <a:close/>
                </a:path>
              </a:pathLst>
            </a:custGeom>
            <a:solidFill>
              <a:srgbClr val="010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70"/>
            <p:cNvSpPr>
              <a:spLocks/>
            </p:cNvSpPr>
            <p:nvPr/>
          </p:nvSpPr>
          <p:spPr bwMode="auto">
            <a:xfrm>
              <a:off x="3333" y="2438"/>
              <a:ext cx="163" cy="47"/>
            </a:xfrm>
            <a:custGeom>
              <a:avLst/>
              <a:gdLst>
                <a:gd name="T0" fmla="*/ 0 w 163"/>
                <a:gd name="T1" fmla="*/ 27 h 47"/>
                <a:gd name="T2" fmla="*/ 0 w 163"/>
                <a:gd name="T3" fmla="*/ 27 h 47"/>
                <a:gd name="T4" fmla="*/ 19 w 163"/>
                <a:gd name="T5" fmla="*/ 35 h 47"/>
                <a:gd name="T6" fmla="*/ 38 w 163"/>
                <a:gd name="T7" fmla="*/ 43 h 47"/>
                <a:gd name="T8" fmla="*/ 66 w 163"/>
                <a:gd name="T9" fmla="*/ 47 h 47"/>
                <a:gd name="T10" fmla="*/ 66 w 163"/>
                <a:gd name="T11" fmla="*/ 47 h 47"/>
                <a:gd name="T12" fmla="*/ 93 w 163"/>
                <a:gd name="T13" fmla="*/ 47 h 47"/>
                <a:gd name="T14" fmla="*/ 116 w 163"/>
                <a:gd name="T15" fmla="*/ 43 h 47"/>
                <a:gd name="T16" fmla="*/ 151 w 163"/>
                <a:gd name="T17" fmla="*/ 35 h 47"/>
                <a:gd name="T18" fmla="*/ 151 w 163"/>
                <a:gd name="T19" fmla="*/ 35 h 47"/>
                <a:gd name="T20" fmla="*/ 159 w 163"/>
                <a:gd name="T21" fmla="*/ 31 h 47"/>
                <a:gd name="T22" fmla="*/ 163 w 163"/>
                <a:gd name="T23" fmla="*/ 24 h 47"/>
                <a:gd name="T24" fmla="*/ 163 w 163"/>
                <a:gd name="T25" fmla="*/ 16 h 47"/>
                <a:gd name="T26" fmla="*/ 163 w 163"/>
                <a:gd name="T27" fmla="*/ 8 h 47"/>
                <a:gd name="T28" fmla="*/ 163 w 163"/>
                <a:gd name="T29" fmla="*/ 8 h 47"/>
                <a:gd name="T30" fmla="*/ 155 w 163"/>
                <a:gd name="T31" fmla="*/ 0 h 47"/>
                <a:gd name="T32" fmla="*/ 151 w 163"/>
                <a:gd name="T33" fmla="*/ 0 h 47"/>
                <a:gd name="T34" fmla="*/ 151 w 163"/>
                <a:gd name="T35" fmla="*/ 0 h 47"/>
                <a:gd name="T36" fmla="*/ 109 w 163"/>
                <a:gd name="T37" fmla="*/ 8 h 47"/>
                <a:gd name="T38" fmla="*/ 54 w 163"/>
                <a:gd name="T39" fmla="*/ 16 h 47"/>
                <a:gd name="T40" fmla="*/ 54 w 163"/>
                <a:gd name="T41" fmla="*/ 16 h 47"/>
                <a:gd name="T42" fmla="*/ 23 w 163"/>
                <a:gd name="T43" fmla="*/ 16 h 47"/>
                <a:gd name="T44" fmla="*/ 23 w 163"/>
                <a:gd name="T45" fmla="*/ 16 h 47"/>
                <a:gd name="T46" fmla="*/ 11 w 163"/>
                <a:gd name="T47" fmla="*/ 16 h 47"/>
                <a:gd name="T48" fmla="*/ 3 w 163"/>
                <a:gd name="T49" fmla="*/ 20 h 47"/>
                <a:gd name="T50" fmla="*/ 3 w 163"/>
                <a:gd name="T51" fmla="*/ 20 h 47"/>
                <a:gd name="T52" fmla="*/ 0 w 163"/>
                <a:gd name="T53" fmla="*/ 24 h 47"/>
                <a:gd name="T54" fmla="*/ 0 w 163"/>
                <a:gd name="T55" fmla="*/ 27 h 47"/>
                <a:gd name="T56" fmla="*/ 0 w 163"/>
                <a:gd name="T57"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3" h="47">
                  <a:moveTo>
                    <a:pt x="0" y="27"/>
                  </a:moveTo>
                  <a:lnTo>
                    <a:pt x="0" y="27"/>
                  </a:lnTo>
                  <a:lnTo>
                    <a:pt x="19" y="35"/>
                  </a:lnTo>
                  <a:lnTo>
                    <a:pt x="38" y="43"/>
                  </a:lnTo>
                  <a:lnTo>
                    <a:pt x="66" y="47"/>
                  </a:lnTo>
                  <a:lnTo>
                    <a:pt x="66" y="47"/>
                  </a:lnTo>
                  <a:lnTo>
                    <a:pt x="93" y="47"/>
                  </a:lnTo>
                  <a:lnTo>
                    <a:pt x="116" y="43"/>
                  </a:lnTo>
                  <a:lnTo>
                    <a:pt x="151" y="35"/>
                  </a:lnTo>
                  <a:lnTo>
                    <a:pt x="151" y="35"/>
                  </a:lnTo>
                  <a:lnTo>
                    <a:pt x="159" y="31"/>
                  </a:lnTo>
                  <a:lnTo>
                    <a:pt x="163" y="24"/>
                  </a:lnTo>
                  <a:lnTo>
                    <a:pt x="163" y="16"/>
                  </a:lnTo>
                  <a:lnTo>
                    <a:pt x="163" y="8"/>
                  </a:lnTo>
                  <a:lnTo>
                    <a:pt x="163" y="8"/>
                  </a:lnTo>
                  <a:lnTo>
                    <a:pt x="155" y="0"/>
                  </a:lnTo>
                  <a:lnTo>
                    <a:pt x="151" y="0"/>
                  </a:lnTo>
                  <a:lnTo>
                    <a:pt x="151" y="0"/>
                  </a:lnTo>
                  <a:lnTo>
                    <a:pt x="109" y="8"/>
                  </a:lnTo>
                  <a:lnTo>
                    <a:pt x="54" y="16"/>
                  </a:lnTo>
                  <a:lnTo>
                    <a:pt x="54" y="16"/>
                  </a:lnTo>
                  <a:lnTo>
                    <a:pt x="23" y="16"/>
                  </a:lnTo>
                  <a:lnTo>
                    <a:pt x="23" y="16"/>
                  </a:lnTo>
                  <a:lnTo>
                    <a:pt x="11" y="16"/>
                  </a:lnTo>
                  <a:lnTo>
                    <a:pt x="3" y="20"/>
                  </a:lnTo>
                  <a:lnTo>
                    <a:pt x="3" y="20"/>
                  </a:lnTo>
                  <a:lnTo>
                    <a:pt x="0" y="24"/>
                  </a:lnTo>
                  <a:lnTo>
                    <a:pt x="0" y="27"/>
                  </a:lnTo>
                  <a:lnTo>
                    <a:pt x="0" y="27"/>
                  </a:lnTo>
                  <a:close/>
                </a:path>
              </a:pathLst>
            </a:custGeom>
            <a:solidFill>
              <a:srgbClr val="E6A6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71"/>
            <p:cNvSpPr>
              <a:spLocks/>
            </p:cNvSpPr>
            <p:nvPr/>
          </p:nvSpPr>
          <p:spPr bwMode="auto">
            <a:xfrm>
              <a:off x="3262" y="1822"/>
              <a:ext cx="164" cy="262"/>
            </a:xfrm>
            <a:custGeom>
              <a:avLst/>
              <a:gdLst>
                <a:gd name="T0" fmla="*/ 0 w 164"/>
                <a:gd name="T1" fmla="*/ 168 h 262"/>
                <a:gd name="T2" fmla="*/ 0 w 164"/>
                <a:gd name="T3" fmla="*/ 168 h 262"/>
                <a:gd name="T4" fmla="*/ 0 w 164"/>
                <a:gd name="T5" fmla="*/ 141 h 262"/>
                <a:gd name="T6" fmla="*/ 8 w 164"/>
                <a:gd name="T7" fmla="*/ 106 h 262"/>
                <a:gd name="T8" fmla="*/ 16 w 164"/>
                <a:gd name="T9" fmla="*/ 71 h 262"/>
                <a:gd name="T10" fmla="*/ 32 w 164"/>
                <a:gd name="T11" fmla="*/ 39 h 262"/>
                <a:gd name="T12" fmla="*/ 32 w 164"/>
                <a:gd name="T13" fmla="*/ 39 h 262"/>
                <a:gd name="T14" fmla="*/ 47 w 164"/>
                <a:gd name="T15" fmla="*/ 16 h 262"/>
                <a:gd name="T16" fmla="*/ 59 w 164"/>
                <a:gd name="T17" fmla="*/ 8 h 262"/>
                <a:gd name="T18" fmla="*/ 71 w 164"/>
                <a:gd name="T19" fmla="*/ 4 h 262"/>
                <a:gd name="T20" fmla="*/ 71 w 164"/>
                <a:gd name="T21" fmla="*/ 4 h 262"/>
                <a:gd name="T22" fmla="*/ 94 w 164"/>
                <a:gd name="T23" fmla="*/ 0 h 262"/>
                <a:gd name="T24" fmla="*/ 113 w 164"/>
                <a:gd name="T25" fmla="*/ 4 h 262"/>
                <a:gd name="T26" fmla="*/ 133 w 164"/>
                <a:gd name="T27" fmla="*/ 12 h 262"/>
                <a:gd name="T28" fmla="*/ 148 w 164"/>
                <a:gd name="T29" fmla="*/ 28 h 262"/>
                <a:gd name="T30" fmla="*/ 156 w 164"/>
                <a:gd name="T31" fmla="*/ 47 h 262"/>
                <a:gd name="T32" fmla="*/ 164 w 164"/>
                <a:gd name="T33" fmla="*/ 67 h 262"/>
                <a:gd name="T34" fmla="*/ 164 w 164"/>
                <a:gd name="T35" fmla="*/ 90 h 262"/>
                <a:gd name="T36" fmla="*/ 160 w 164"/>
                <a:gd name="T37" fmla="*/ 110 h 262"/>
                <a:gd name="T38" fmla="*/ 160 w 164"/>
                <a:gd name="T39" fmla="*/ 110 h 262"/>
                <a:gd name="T40" fmla="*/ 152 w 164"/>
                <a:gd name="T41" fmla="*/ 137 h 262"/>
                <a:gd name="T42" fmla="*/ 137 w 164"/>
                <a:gd name="T43" fmla="*/ 164 h 262"/>
                <a:gd name="T44" fmla="*/ 137 w 164"/>
                <a:gd name="T45" fmla="*/ 164 h 262"/>
                <a:gd name="T46" fmla="*/ 121 w 164"/>
                <a:gd name="T47" fmla="*/ 195 h 262"/>
                <a:gd name="T48" fmla="*/ 102 w 164"/>
                <a:gd name="T49" fmla="*/ 230 h 262"/>
                <a:gd name="T50" fmla="*/ 102 w 164"/>
                <a:gd name="T51" fmla="*/ 230 h 262"/>
                <a:gd name="T52" fmla="*/ 78 w 164"/>
                <a:gd name="T53" fmla="*/ 254 h 262"/>
                <a:gd name="T54" fmla="*/ 71 w 164"/>
                <a:gd name="T55" fmla="*/ 258 h 262"/>
                <a:gd name="T56" fmla="*/ 63 w 164"/>
                <a:gd name="T57" fmla="*/ 262 h 262"/>
                <a:gd name="T58" fmla="*/ 63 w 164"/>
                <a:gd name="T59" fmla="*/ 262 h 262"/>
                <a:gd name="T60" fmla="*/ 47 w 164"/>
                <a:gd name="T61" fmla="*/ 258 h 262"/>
                <a:gd name="T62" fmla="*/ 35 w 164"/>
                <a:gd name="T63" fmla="*/ 250 h 262"/>
                <a:gd name="T64" fmla="*/ 28 w 164"/>
                <a:gd name="T65" fmla="*/ 242 h 262"/>
                <a:gd name="T66" fmla="*/ 20 w 164"/>
                <a:gd name="T67" fmla="*/ 230 h 262"/>
                <a:gd name="T68" fmla="*/ 4 w 164"/>
                <a:gd name="T69" fmla="*/ 199 h 262"/>
                <a:gd name="T70" fmla="*/ 0 w 164"/>
                <a:gd name="T71" fmla="*/ 168 h 262"/>
                <a:gd name="T72" fmla="*/ 0 w 164"/>
                <a:gd name="T73" fmla="*/ 16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4" h="262">
                  <a:moveTo>
                    <a:pt x="0" y="168"/>
                  </a:moveTo>
                  <a:lnTo>
                    <a:pt x="0" y="168"/>
                  </a:lnTo>
                  <a:lnTo>
                    <a:pt x="0" y="141"/>
                  </a:lnTo>
                  <a:lnTo>
                    <a:pt x="8" y="106"/>
                  </a:lnTo>
                  <a:lnTo>
                    <a:pt x="16" y="71"/>
                  </a:lnTo>
                  <a:lnTo>
                    <a:pt x="32" y="39"/>
                  </a:lnTo>
                  <a:lnTo>
                    <a:pt x="32" y="39"/>
                  </a:lnTo>
                  <a:lnTo>
                    <a:pt x="47" y="16"/>
                  </a:lnTo>
                  <a:lnTo>
                    <a:pt x="59" y="8"/>
                  </a:lnTo>
                  <a:lnTo>
                    <a:pt x="71" y="4"/>
                  </a:lnTo>
                  <a:lnTo>
                    <a:pt x="71" y="4"/>
                  </a:lnTo>
                  <a:lnTo>
                    <a:pt x="94" y="0"/>
                  </a:lnTo>
                  <a:lnTo>
                    <a:pt x="113" y="4"/>
                  </a:lnTo>
                  <a:lnTo>
                    <a:pt x="133" y="12"/>
                  </a:lnTo>
                  <a:lnTo>
                    <a:pt x="148" y="28"/>
                  </a:lnTo>
                  <a:lnTo>
                    <a:pt x="156" y="47"/>
                  </a:lnTo>
                  <a:lnTo>
                    <a:pt x="164" y="67"/>
                  </a:lnTo>
                  <a:lnTo>
                    <a:pt x="164" y="90"/>
                  </a:lnTo>
                  <a:lnTo>
                    <a:pt x="160" y="110"/>
                  </a:lnTo>
                  <a:lnTo>
                    <a:pt x="160" y="110"/>
                  </a:lnTo>
                  <a:lnTo>
                    <a:pt x="152" y="137"/>
                  </a:lnTo>
                  <a:lnTo>
                    <a:pt x="137" y="164"/>
                  </a:lnTo>
                  <a:lnTo>
                    <a:pt x="137" y="164"/>
                  </a:lnTo>
                  <a:lnTo>
                    <a:pt x="121" y="195"/>
                  </a:lnTo>
                  <a:lnTo>
                    <a:pt x="102" y="230"/>
                  </a:lnTo>
                  <a:lnTo>
                    <a:pt x="102" y="230"/>
                  </a:lnTo>
                  <a:lnTo>
                    <a:pt x="78" y="254"/>
                  </a:lnTo>
                  <a:lnTo>
                    <a:pt x="71" y="258"/>
                  </a:lnTo>
                  <a:lnTo>
                    <a:pt x="63" y="262"/>
                  </a:lnTo>
                  <a:lnTo>
                    <a:pt x="63" y="262"/>
                  </a:lnTo>
                  <a:lnTo>
                    <a:pt x="47" y="258"/>
                  </a:lnTo>
                  <a:lnTo>
                    <a:pt x="35" y="250"/>
                  </a:lnTo>
                  <a:lnTo>
                    <a:pt x="28" y="242"/>
                  </a:lnTo>
                  <a:lnTo>
                    <a:pt x="20" y="230"/>
                  </a:lnTo>
                  <a:lnTo>
                    <a:pt x="4" y="199"/>
                  </a:lnTo>
                  <a:lnTo>
                    <a:pt x="0" y="168"/>
                  </a:lnTo>
                  <a:lnTo>
                    <a:pt x="0" y="168"/>
                  </a:lnTo>
                  <a:close/>
                </a:path>
              </a:pathLst>
            </a:custGeom>
            <a:solidFill>
              <a:srgbClr val="3C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72"/>
            <p:cNvSpPr>
              <a:spLocks/>
            </p:cNvSpPr>
            <p:nvPr/>
          </p:nvSpPr>
          <p:spPr bwMode="auto">
            <a:xfrm>
              <a:off x="3262" y="1830"/>
              <a:ext cx="164" cy="246"/>
            </a:xfrm>
            <a:custGeom>
              <a:avLst/>
              <a:gdLst>
                <a:gd name="T0" fmla="*/ 32 w 164"/>
                <a:gd name="T1" fmla="*/ 35 h 246"/>
                <a:gd name="T2" fmla="*/ 32 w 164"/>
                <a:gd name="T3" fmla="*/ 35 h 246"/>
                <a:gd name="T4" fmla="*/ 47 w 164"/>
                <a:gd name="T5" fmla="*/ 16 h 246"/>
                <a:gd name="T6" fmla="*/ 59 w 164"/>
                <a:gd name="T7" fmla="*/ 8 h 246"/>
                <a:gd name="T8" fmla="*/ 71 w 164"/>
                <a:gd name="T9" fmla="*/ 4 h 246"/>
                <a:gd name="T10" fmla="*/ 71 w 164"/>
                <a:gd name="T11" fmla="*/ 4 h 246"/>
                <a:gd name="T12" fmla="*/ 94 w 164"/>
                <a:gd name="T13" fmla="*/ 0 h 246"/>
                <a:gd name="T14" fmla="*/ 113 w 164"/>
                <a:gd name="T15" fmla="*/ 4 h 246"/>
                <a:gd name="T16" fmla="*/ 133 w 164"/>
                <a:gd name="T17" fmla="*/ 12 h 246"/>
                <a:gd name="T18" fmla="*/ 148 w 164"/>
                <a:gd name="T19" fmla="*/ 24 h 246"/>
                <a:gd name="T20" fmla="*/ 156 w 164"/>
                <a:gd name="T21" fmla="*/ 43 h 246"/>
                <a:gd name="T22" fmla="*/ 164 w 164"/>
                <a:gd name="T23" fmla="*/ 63 h 246"/>
                <a:gd name="T24" fmla="*/ 164 w 164"/>
                <a:gd name="T25" fmla="*/ 82 h 246"/>
                <a:gd name="T26" fmla="*/ 160 w 164"/>
                <a:gd name="T27" fmla="*/ 105 h 246"/>
                <a:gd name="T28" fmla="*/ 160 w 164"/>
                <a:gd name="T29" fmla="*/ 105 h 246"/>
                <a:gd name="T30" fmla="*/ 152 w 164"/>
                <a:gd name="T31" fmla="*/ 125 h 246"/>
                <a:gd name="T32" fmla="*/ 141 w 164"/>
                <a:gd name="T33" fmla="*/ 148 h 246"/>
                <a:gd name="T34" fmla="*/ 141 w 164"/>
                <a:gd name="T35" fmla="*/ 148 h 246"/>
                <a:gd name="T36" fmla="*/ 129 w 164"/>
                <a:gd name="T37" fmla="*/ 180 h 246"/>
                <a:gd name="T38" fmla="*/ 125 w 164"/>
                <a:gd name="T39" fmla="*/ 195 h 246"/>
                <a:gd name="T40" fmla="*/ 117 w 164"/>
                <a:gd name="T41" fmla="*/ 203 h 246"/>
                <a:gd name="T42" fmla="*/ 117 w 164"/>
                <a:gd name="T43" fmla="*/ 203 h 246"/>
                <a:gd name="T44" fmla="*/ 106 w 164"/>
                <a:gd name="T45" fmla="*/ 218 h 246"/>
                <a:gd name="T46" fmla="*/ 86 w 164"/>
                <a:gd name="T47" fmla="*/ 234 h 246"/>
                <a:gd name="T48" fmla="*/ 86 w 164"/>
                <a:gd name="T49" fmla="*/ 234 h 246"/>
                <a:gd name="T50" fmla="*/ 74 w 164"/>
                <a:gd name="T51" fmla="*/ 242 h 246"/>
                <a:gd name="T52" fmla="*/ 63 w 164"/>
                <a:gd name="T53" fmla="*/ 246 h 246"/>
                <a:gd name="T54" fmla="*/ 63 w 164"/>
                <a:gd name="T55" fmla="*/ 246 h 246"/>
                <a:gd name="T56" fmla="*/ 51 w 164"/>
                <a:gd name="T57" fmla="*/ 246 h 246"/>
                <a:gd name="T58" fmla="*/ 39 w 164"/>
                <a:gd name="T59" fmla="*/ 238 h 246"/>
                <a:gd name="T60" fmla="*/ 28 w 164"/>
                <a:gd name="T61" fmla="*/ 230 h 246"/>
                <a:gd name="T62" fmla="*/ 20 w 164"/>
                <a:gd name="T63" fmla="*/ 218 h 246"/>
                <a:gd name="T64" fmla="*/ 20 w 164"/>
                <a:gd name="T65" fmla="*/ 218 h 246"/>
                <a:gd name="T66" fmla="*/ 8 w 164"/>
                <a:gd name="T67" fmla="*/ 199 h 246"/>
                <a:gd name="T68" fmla="*/ 0 w 164"/>
                <a:gd name="T69" fmla="*/ 176 h 246"/>
                <a:gd name="T70" fmla="*/ 0 w 164"/>
                <a:gd name="T71" fmla="*/ 148 h 246"/>
                <a:gd name="T72" fmla="*/ 4 w 164"/>
                <a:gd name="T73" fmla="*/ 121 h 246"/>
                <a:gd name="T74" fmla="*/ 8 w 164"/>
                <a:gd name="T75" fmla="*/ 94 h 246"/>
                <a:gd name="T76" fmla="*/ 16 w 164"/>
                <a:gd name="T77" fmla="*/ 70 h 246"/>
                <a:gd name="T78" fmla="*/ 32 w 164"/>
                <a:gd name="T79" fmla="*/ 35 h 246"/>
                <a:gd name="T80" fmla="*/ 32 w 164"/>
                <a:gd name="T81" fmla="*/ 3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46">
                  <a:moveTo>
                    <a:pt x="32" y="35"/>
                  </a:moveTo>
                  <a:lnTo>
                    <a:pt x="32" y="35"/>
                  </a:lnTo>
                  <a:lnTo>
                    <a:pt x="47" y="16"/>
                  </a:lnTo>
                  <a:lnTo>
                    <a:pt x="59" y="8"/>
                  </a:lnTo>
                  <a:lnTo>
                    <a:pt x="71" y="4"/>
                  </a:lnTo>
                  <a:lnTo>
                    <a:pt x="71" y="4"/>
                  </a:lnTo>
                  <a:lnTo>
                    <a:pt x="94" y="0"/>
                  </a:lnTo>
                  <a:lnTo>
                    <a:pt x="113" y="4"/>
                  </a:lnTo>
                  <a:lnTo>
                    <a:pt x="133" y="12"/>
                  </a:lnTo>
                  <a:lnTo>
                    <a:pt x="148" y="24"/>
                  </a:lnTo>
                  <a:lnTo>
                    <a:pt x="156" y="43"/>
                  </a:lnTo>
                  <a:lnTo>
                    <a:pt x="164" y="63"/>
                  </a:lnTo>
                  <a:lnTo>
                    <a:pt x="164" y="82"/>
                  </a:lnTo>
                  <a:lnTo>
                    <a:pt x="160" y="105"/>
                  </a:lnTo>
                  <a:lnTo>
                    <a:pt x="160" y="105"/>
                  </a:lnTo>
                  <a:lnTo>
                    <a:pt x="152" y="125"/>
                  </a:lnTo>
                  <a:lnTo>
                    <a:pt x="141" y="148"/>
                  </a:lnTo>
                  <a:lnTo>
                    <a:pt x="141" y="148"/>
                  </a:lnTo>
                  <a:lnTo>
                    <a:pt x="129" y="180"/>
                  </a:lnTo>
                  <a:lnTo>
                    <a:pt x="125" y="195"/>
                  </a:lnTo>
                  <a:lnTo>
                    <a:pt x="117" y="203"/>
                  </a:lnTo>
                  <a:lnTo>
                    <a:pt x="117" y="203"/>
                  </a:lnTo>
                  <a:lnTo>
                    <a:pt x="106" y="218"/>
                  </a:lnTo>
                  <a:lnTo>
                    <a:pt x="86" y="234"/>
                  </a:lnTo>
                  <a:lnTo>
                    <a:pt x="86" y="234"/>
                  </a:lnTo>
                  <a:lnTo>
                    <a:pt x="74" y="242"/>
                  </a:lnTo>
                  <a:lnTo>
                    <a:pt x="63" y="246"/>
                  </a:lnTo>
                  <a:lnTo>
                    <a:pt x="63" y="246"/>
                  </a:lnTo>
                  <a:lnTo>
                    <a:pt x="51" y="246"/>
                  </a:lnTo>
                  <a:lnTo>
                    <a:pt x="39" y="238"/>
                  </a:lnTo>
                  <a:lnTo>
                    <a:pt x="28" y="230"/>
                  </a:lnTo>
                  <a:lnTo>
                    <a:pt x="20" y="218"/>
                  </a:lnTo>
                  <a:lnTo>
                    <a:pt x="20" y="218"/>
                  </a:lnTo>
                  <a:lnTo>
                    <a:pt x="8" y="199"/>
                  </a:lnTo>
                  <a:lnTo>
                    <a:pt x="0" y="176"/>
                  </a:lnTo>
                  <a:lnTo>
                    <a:pt x="0" y="148"/>
                  </a:lnTo>
                  <a:lnTo>
                    <a:pt x="4" y="121"/>
                  </a:lnTo>
                  <a:lnTo>
                    <a:pt x="8" y="94"/>
                  </a:lnTo>
                  <a:lnTo>
                    <a:pt x="16" y="70"/>
                  </a:lnTo>
                  <a:lnTo>
                    <a:pt x="32" y="35"/>
                  </a:lnTo>
                  <a:lnTo>
                    <a:pt x="32" y="35"/>
                  </a:lnTo>
                  <a:close/>
                </a:path>
              </a:pathLst>
            </a:custGeom>
            <a:solidFill>
              <a:srgbClr val="F0B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73"/>
            <p:cNvSpPr>
              <a:spLocks/>
            </p:cNvSpPr>
            <p:nvPr/>
          </p:nvSpPr>
          <p:spPr bwMode="auto">
            <a:xfrm>
              <a:off x="3138" y="2064"/>
              <a:ext cx="323" cy="105"/>
            </a:xfrm>
            <a:custGeom>
              <a:avLst/>
              <a:gdLst>
                <a:gd name="T0" fmla="*/ 323 w 323"/>
                <a:gd name="T1" fmla="*/ 23 h 105"/>
                <a:gd name="T2" fmla="*/ 311 w 323"/>
                <a:gd name="T3" fmla="*/ 20 h 105"/>
                <a:gd name="T4" fmla="*/ 311 w 323"/>
                <a:gd name="T5" fmla="*/ 16 h 105"/>
                <a:gd name="T6" fmla="*/ 311 w 323"/>
                <a:gd name="T7" fmla="*/ 20 h 105"/>
                <a:gd name="T8" fmla="*/ 311 w 323"/>
                <a:gd name="T9" fmla="*/ 20 h 105"/>
                <a:gd name="T10" fmla="*/ 304 w 323"/>
                <a:gd name="T11" fmla="*/ 31 h 105"/>
                <a:gd name="T12" fmla="*/ 288 w 323"/>
                <a:gd name="T13" fmla="*/ 59 h 105"/>
                <a:gd name="T14" fmla="*/ 272 w 323"/>
                <a:gd name="T15" fmla="*/ 70 h 105"/>
                <a:gd name="T16" fmla="*/ 261 w 323"/>
                <a:gd name="T17" fmla="*/ 82 h 105"/>
                <a:gd name="T18" fmla="*/ 241 w 323"/>
                <a:gd name="T19" fmla="*/ 90 h 105"/>
                <a:gd name="T20" fmla="*/ 226 w 323"/>
                <a:gd name="T21" fmla="*/ 94 h 105"/>
                <a:gd name="T22" fmla="*/ 226 w 323"/>
                <a:gd name="T23" fmla="*/ 94 h 105"/>
                <a:gd name="T24" fmla="*/ 191 w 323"/>
                <a:gd name="T25" fmla="*/ 86 h 105"/>
                <a:gd name="T26" fmla="*/ 167 w 323"/>
                <a:gd name="T27" fmla="*/ 74 h 105"/>
                <a:gd name="T28" fmla="*/ 148 w 323"/>
                <a:gd name="T29" fmla="*/ 55 h 105"/>
                <a:gd name="T30" fmla="*/ 128 w 323"/>
                <a:gd name="T31" fmla="*/ 31 h 105"/>
                <a:gd name="T32" fmla="*/ 128 w 323"/>
                <a:gd name="T33" fmla="*/ 31 h 105"/>
                <a:gd name="T34" fmla="*/ 109 w 323"/>
                <a:gd name="T35" fmla="*/ 8 h 105"/>
                <a:gd name="T36" fmla="*/ 97 w 323"/>
                <a:gd name="T37" fmla="*/ 0 h 105"/>
                <a:gd name="T38" fmla="*/ 97 w 323"/>
                <a:gd name="T39" fmla="*/ 4 h 105"/>
                <a:gd name="T40" fmla="*/ 97 w 323"/>
                <a:gd name="T41" fmla="*/ 8 h 105"/>
                <a:gd name="T42" fmla="*/ 105 w 323"/>
                <a:gd name="T43" fmla="*/ 27 h 105"/>
                <a:gd name="T44" fmla="*/ 105 w 323"/>
                <a:gd name="T45" fmla="*/ 27 h 105"/>
                <a:gd name="T46" fmla="*/ 124 w 323"/>
                <a:gd name="T47" fmla="*/ 51 h 105"/>
                <a:gd name="T48" fmla="*/ 144 w 323"/>
                <a:gd name="T49" fmla="*/ 74 h 105"/>
                <a:gd name="T50" fmla="*/ 156 w 323"/>
                <a:gd name="T51" fmla="*/ 90 h 105"/>
                <a:gd name="T52" fmla="*/ 156 w 323"/>
                <a:gd name="T53" fmla="*/ 90 h 105"/>
                <a:gd name="T54" fmla="*/ 148 w 323"/>
                <a:gd name="T55" fmla="*/ 90 h 105"/>
                <a:gd name="T56" fmla="*/ 148 w 323"/>
                <a:gd name="T57" fmla="*/ 90 h 105"/>
                <a:gd name="T58" fmla="*/ 128 w 323"/>
                <a:gd name="T59" fmla="*/ 82 h 105"/>
                <a:gd name="T60" fmla="*/ 105 w 323"/>
                <a:gd name="T61" fmla="*/ 70 h 105"/>
                <a:gd name="T62" fmla="*/ 58 w 323"/>
                <a:gd name="T63" fmla="*/ 39 h 105"/>
                <a:gd name="T64" fmla="*/ 58 w 323"/>
                <a:gd name="T65" fmla="*/ 39 h 105"/>
                <a:gd name="T66" fmla="*/ 15 w 323"/>
                <a:gd name="T67" fmla="*/ 20 h 105"/>
                <a:gd name="T68" fmla="*/ 4 w 323"/>
                <a:gd name="T69" fmla="*/ 16 h 105"/>
                <a:gd name="T70" fmla="*/ 0 w 323"/>
                <a:gd name="T71" fmla="*/ 16 h 105"/>
                <a:gd name="T72" fmla="*/ 4 w 323"/>
                <a:gd name="T73" fmla="*/ 20 h 105"/>
                <a:gd name="T74" fmla="*/ 4 w 323"/>
                <a:gd name="T75" fmla="*/ 20 h 105"/>
                <a:gd name="T76" fmla="*/ 23 w 323"/>
                <a:gd name="T77" fmla="*/ 35 h 105"/>
                <a:gd name="T78" fmla="*/ 58 w 323"/>
                <a:gd name="T79" fmla="*/ 62 h 105"/>
                <a:gd name="T80" fmla="*/ 97 w 323"/>
                <a:gd name="T81" fmla="*/ 86 h 105"/>
                <a:gd name="T82" fmla="*/ 121 w 323"/>
                <a:gd name="T83" fmla="*/ 94 h 105"/>
                <a:gd name="T84" fmla="*/ 140 w 323"/>
                <a:gd name="T85" fmla="*/ 101 h 105"/>
                <a:gd name="T86" fmla="*/ 140 w 323"/>
                <a:gd name="T87" fmla="*/ 101 h 105"/>
                <a:gd name="T88" fmla="*/ 183 w 323"/>
                <a:gd name="T89" fmla="*/ 105 h 105"/>
                <a:gd name="T90" fmla="*/ 218 w 323"/>
                <a:gd name="T91" fmla="*/ 105 h 105"/>
                <a:gd name="T92" fmla="*/ 249 w 323"/>
                <a:gd name="T93" fmla="*/ 101 h 105"/>
                <a:gd name="T94" fmla="*/ 272 w 323"/>
                <a:gd name="T95" fmla="*/ 94 h 105"/>
                <a:gd name="T96" fmla="*/ 272 w 323"/>
                <a:gd name="T97" fmla="*/ 94 h 105"/>
                <a:gd name="T98" fmla="*/ 292 w 323"/>
                <a:gd name="T99" fmla="*/ 78 h 105"/>
                <a:gd name="T100" fmla="*/ 304 w 323"/>
                <a:gd name="T101" fmla="*/ 59 h 105"/>
                <a:gd name="T102" fmla="*/ 323 w 323"/>
                <a:gd name="T103" fmla="*/ 23 h 105"/>
                <a:gd name="T104" fmla="*/ 323 w 323"/>
                <a:gd name="T105" fmla="*/ 2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 h="105">
                  <a:moveTo>
                    <a:pt x="323" y="23"/>
                  </a:moveTo>
                  <a:lnTo>
                    <a:pt x="311" y="20"/>
                  </a:lnTo>
                  <a:lnTo>
                    <a:pt x="311" y="16"/>
                  </a:lnTo>
                  <a:lnTo>
                    <a:pt x="311" y="20"/>
                  </a:lnTo>
                  <a:lnTo>
                    <a:pt x="311" y="20"/>
                  </a:lnTo>
                  <a:lnTo>
                    <a:pt x="304" y="31"/>
                  </a:lnTo>
                  <a:lnTo>
                    <a:pt x="288" y="59"/>
                  </a:lnTo>
                  <a:lnTo>
                    <a:pt x="272" y="70"/>
                  </a:lnTo>
                  <a:lnTo>
                    <a:pt x="261" y="82"/>
                  </a:lnTo>
                  <a:lnTo>
                    <a:pt x="241" y="90"/>
                  </a:lnTo>
                  <a:lnTo>
                    <a:pt x="226" y="94"/>
                  </a:lnTo>
                  <a:lnTo>
                    <a:pt x="226" y="94"/>
                  </a:lnTo>
                  <a:lnTo>
                    <a:pt x="191" y="86"/>
                  </a:lnTo>
                  <a:lnTo>
                    <a:pt x="167" y="74"/>
                  </a:lnTo>
                  <a:lnTo>
                    <a:pt x="148" y="55"/>
                  </a:lnTo>
                  <a:lnTo>
                    <a:pt x="128" y="31"/>
                  </a:lnTo>
                  <a:lnTo>
                    <a:pt x="128" y="31"/>
                  </a:lnTo>
                  <a:lnTo>
                    <a:pt x="109" y="8"/>
                  </a:lnTo>
                  <a:lnTo>
                    <a:pt x="97" y="0"/>
                  </a:lnTo>
                  <a:lnTo>
                    <a:pt x="97" y="4"/>
                  </a:lnTo>
                  <a:lnTo>
                    <a:pt x="97" y="8"/>
                  </a:lnTo>
                  <a:lnTo>
                    <a:pt x="105" y="27"/>
                  </a:lnTo>
                  <a:lnTo>
                    <a:pt x="105" y="27"/>
                  </a:lnTo>
                  <a:lnTo>
                    <a:pt x="124" y="51"/>
                  </a:lnTo>
                  <a:lnTo>
                    <a:pt x="144" y="74"/>
                  </a:lnTo>
                  <a:lnTo>
                    <a:pt x="156" y="90"/>
                  </a:lnTo>
                  <a:lnTo>
                    <a:pt x="156" y="90"/>
                  </a:lnTo>
                  <a:lnTo>
                    <a:pt x="148" y="90"/>
                  </a:lnTo>
                  <a:lnTo>
                    <a:pt x="148" y="90"/>
                  </a:lnTo>
                  <a:lnTo>
                    <a:pt x="128" y="82"/>
                  </a:lnTo>
                  <a:lnTo>
                    <a:pt x="105" y="70"/>
                  </a:lnTo>
                  <a:lnTo>
                    <a:pt x="58" y="39"/>
                  </a:lnTo>
                  <a:lnTo>
                    <a:pt x="58" y="39"/>
                  </a:lnTo>
                  <a:lnTo>
                    <a:pt x="15" y="20"/>
                  </a:lnTo>
                  <a:lnTo>
                    <a:pt x="4" y="16"/>
                  </a:lnTo>
                  <a:lnTo>
                    <a:pt x="0" y="16"/>
                  </a:lnTo>
                  <a:lnTo>
                    <a:pt x="4" y="20"/>
                  </a:lnTo>
                  <a:lnTo>
                    <a:pt x="4" y="20"/>
                  </a:lnTo>
                  <a:lnTo>
                    <a:pt x="23" y="35"/>
                  </a:lnTo>
                  <a:lnTo>
                    <a:pt x="58" y="62"/>
                  </a:lnTo>
                  <a:lnTo>
                    <a:pt x="97" y="86"/>
                  </a:lnTo>
                  <a:lnTo>
                    <a:pt x="121" y="94"/>
                  </a:lnTo>
                  <a:lnTo>
                    <a:pt x="140" y="101"/>
                  </a:lnTo>
                  <a:lnTo>
                    <a:pt x="140" y="101"/>
                  </a:lnTo>
                  <a:lnTo>
                    <a:pt x="183" y="105"/>
                  </a:lnTo>
                  <a:lnTo>
                    <a:pt x="218" y="105"/>
                  </a:lnTo>
                  <a:lnTo>
                    <a:pt x="249" y="101"/>
                  </a:lnTo>
                  <a:lnTo>
                    <a:pt x="272" y="94"/>
                  </a:lnTo>
                  <a:lnTo>
                    <a:pt x="272" y="94"/>
                  </a:lnTo>
                  <a:lnTo>
                    <a:pt x="292" y="78"/>
                  </a:lnTo>
                  <a:lnTo>
                    <a:pt x="304" y="59"/>
                  </a:lnTo>
                  <a:lnTo>
                    <a:pt x="323" y="23"/>
                  </a:lnTo>
                  <a:lnTo>
                    <a:pt x="323" y="23"/>
                  </a:lnTo>
                  <a:close/>
                </a:path>
              </a:pathLst>
            </a:custGeom>
            <a:solidFill>
              <a:srgbClr val="3C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74"/>
            <p:cNvSpPr>
              <a:spLocks/>
            </p:cNvSpPr>
            <p:nvPr/>
          </p:nvSpPr>
          <p:spPr bwMode="auto">
            <a:xfrm>
              <a:off x="3344" y="1998"/>
              <a:ext cx="86" cy="125"/>
            </a:xfrm>
            <a:custGeom>
              <a:avLst/>
              <a:gdLst>
                <a:gd name="T0" fmla="*/ 78 w 86"/>
                <a:gd name="T1" fmla="*/ 58 h 125"/>
                <a:gd name="T2" fmla="*/ 74 w 86"/>
                <a:gd name="T3" fmla="*/ 50 h 125"/>
                <a:gd name="T4" fmla="*/ 74 w 86"/>
                <a:gd name="T5" fmla="*/ 50 h 125"/>
                <a:gd name="T6" fmla="*/ 74 w 86"/>
                <a:gd name="T7" fmla="*/ 43 h 125"/>
                <a:gd name="T8" fmla="*/ 82 w 86"/>
                <a:gd name="T9" fmla="*/ 15 h 125"/>
                <a:gd name="T10" fmla="*/ 82 w 86"/>
                <a:gd name="T11" fmla="*/ 15 h 125"/>
                <a:gd name="T12" fmla="*/ 86 w 86"/>
                <a:gd name="T13" fmla="*/ 0 h 125"/>
                <a:gd name="T14" fmla="*/ 86 w 86"/>
                <a:gd name="T15" fmla="*/ 0 h 125"/>
                <a:gd name="T16" fmla="*/ 74 w 86"/>
                <a:gd name="T17" fmla="*/ 31 h 125"/>
                <a:gd name="T18" fmla="*/ 59 w 86"/>
                <a:gd name="T19" fmla="*/ 62 h 125"/>
                <a:gd name="T20" fmla="*/ 59 w 86"/>
                <a:gd name="T21" fmla="*/ 62 h 125"/>
                <a:gd name="T22" fmla="*/ 31 w 86"/>
                <a:gd name="T23" fmla="*/ 97 h 125"/>
                <a:gd name="T24" fmla="*/ 16 w 86"/>
                <a:gd name="T25" fmla="*/ 113 h 125"/>
                <a:gd name="T26" fmla="*/ 8 w 86"/>
                <a:gd name="T27" fmla="*/ 117 h 125"/>
                <a:gd name="T28" fmla="*/ 8 w 86"/>
                <a:gd name="T29" fmla="*/ 117 h 125"/>
                <a:gd name="T30" fmla="*/ 0 w 86"/>
                <a:gd name="T31" fmla="*/ 117 h 125"/>
                <a:gd name="T32" fmla="*/ 0 w 86"/>
                <a:gd name="T33" fmla="*/ 121 h 125"/>
                <a:gd name="T34" fmla="*/ 4 w 86"/>
                <a:gd name="T35" fmla="*/ 125 h 125"/>
                <a:gd name="T36" fmla="*/ 12 w 86"/>
                <a:gd name="T37" fmla="*/ 121 h 125"/>
                <a:gd name="T38" fmla="*/ 12 w 86"/>
                <a:gd name="T39" fmla="*/ 121 h 125"/>
                <a:gd name="T40" fmla="*/ 47 w 86"/>
                <a:gd name="T41" fmla="*/ 93 h 125"/>
                <a:gd name="T42" fmla="*/ 74 w 86"/>
                <a:gd name="T43" fmla="*/ 62 h 125"/>
                <a:gd name="T44" fmla="*/ 74 w 86"/>
                <a:gd name="T45" fmla="*/ 62 h 125"/>
                <a:gd name="T46" fmla="*/ 78 w 86"/>
                <a:gd name="T47" fmla="*/ 58 h 125"/>
                <a:gd name="T48" fmla="*/ 78 w 86"/>
                <a:gd name="T4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25">
                  <a:moveTo>
                    <a:pt x="78" y="58"/>
                  </a:moveTo>
                  <a:lnTo>
                    <a:pt x="74" y="50"/>
                  </a:lnTo>
                  <a:lnTo>
                    <a:pt x="74" y="50"/>
                  </a:lnTo>
                  <a:lnTo>
                    <a:pt x="74" y="43"/>
                  </a:lnTo>
                  <a:lnTo>
                    <a:pt x="82" y="15"/>
                  </a:lnTo>
                  <a:lnTo>
                    <a:pt x="82" y="15"/>
                  </a:lnTo>
                  <a:lnTo>
                    <a:pt x="86" y="0"/>
                  </a:lnTo>
                  <a:lnTo>
                    <a:pt x="86" y="0"/>
                  </a:lnTo>
                  <a:lnTo>
                    <a:pt x="74" y="31"/>
                  </a:lnTo>
                  <a:lnTo>
                    <a:pt x="59" y="62"/>
                  </a:lnTo>
                  <a:lnTo>
                    <a:pt x="59" y="62"/>
                  </a:lnTo>
                  <a:lnTo>
                    <a:pt x="31" y="97"/>
                  </a:lnTo>
                  <a:lnTo>
                    <a:pt x="16" y="113"/>
                  </a:lnTo>
                  <a:lnTo>
                    <a:pt x="8" y="117"/>
                  </a:lnTo>
                  <a:lnTo>
                    <a:pt x="8" y="117"/>
                  </a:lnTo>
                  <a:lnTo>
                    <a:pt x="0" y="117"/>
                  </a:lnTo>
                  <a:lnTo>
                    <a:pt x="0" y="121"/>
                  </a:lnTo>
                  <a:lnTo>
                    <a:pt x="4" y="125"/>
                  </a:lnTo>
                  <a:lnTo>
                    <a:pt x="12" y="121"/>
                  </a:lnTo>
                  <a:lnTo>
                    <a:pt x="12" y="121"/>
                  </a:lnTo>
                  <a:lnTo>
                    <a:pt x="47" y="93"/>
                  </a:lnTo>
                  <a:lnTo>
                    <a:pt x="74" y="62"/>
                  </a:lnTo>
                  <a:lnTo>
                    <a:pt x="74" y="62"/>
                  </a:lnTo>
                  <a:lnTo>
                    <a:pt x="78" y="58"/>
                  </a:lnTo>
                  <a:lnTo>
                    <a:pt x="78" y="58"/>
                  </a:lnTo>
                  <a:close/>
                </a:path>
              </a:pathLst>
            </a:custGeom>
            <a:solidFill>
              <a:srgbClr val="3C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75"/>
            <p:cNvSpPr>
              <a:spLocks/>
            </p:cNvSpPr>
            <p:nvPr/>
          </p:nvSpPr>
          <p:spPr bwMode="auto">
            <a:xfrm>
              <a:off x="3095" y="2099"/>
              <a:ext cx="389" cy="121"/>
            </a:xfrm>
            <a:custGeom>
              <a:avLst/>
              <a:gdLst>
                <a:gd name="T0" fmla="*/ 0 w 389"/>
                <a:gd name="T1" fmla="*/ 0 h 121"/>
                <a:gd name="T2" fmla="*/ 0 w 389"/>
                <a:gd name="T3" fmla="*/ 0 h 121"/>
                <a:gd name="T4" fmla="*/ 16 w 389"/>
                <a:gd name="T5" fmla="*/ 12 h 121"/>
                <a:gd name="T6" fmla="*/ 58 w 389"/>
                <a:gd name="T7" fmla="*/ 43 h 121"/>
                <a:gd name="T8" fmla="*/ 86 w 389"/>
                <a:gd name="T9" fmla="*/ 59 h 121"/>
                <a:gd name="T10" fmla="*/ 117 w 389"/>
                <a:gd name="T11" fmla="*/ 74 h 121"/>
                <a:gd name="T12" fmla="*/ 152 w 389"/>
                <a:gd name="T13" fmla="*/ 86 h 121"/>
                <a:gd name="T14" fmla="*/ 191 w 389"/>
                <a:gd name="T15" fmla="*/ 90 h 121"/>
                <a:gd name="T16" fmla="*/ 191 w 389"/>
                <a:gd name="T17" fmla="*/ 90 h 121"/>
                <a:gd name="T18" fmla="*/ 253 w 389"/>
                <a:gd name="T19" fmla="*/ 86 h 121"/>
                <a:gd name="T20" fmla="*/ 300 w 389"/>
                <a:gd name="T21" fmla="*/ 78 h 121"/>
                <a:gd name="T22" fmla="*/ 331 w 389"/>
                <a:gd name="T23" fmla="*/ 66 h 121"/>
                <a:gd name="T24" fmla="*/ 350 w 389"/>
                <a:gd name="T25" fmla="*/ 51 h 121"/>
                <a:gd name="T26" fmla="*/ 350 w 389"/>
                <a:gd name="T27" fmla="*/ 51 h 121"/>
                <a:gd name="T28" fmla="*/ 389 w 389"/>
                <a:gd name="T29" fmla="*/ 16 h 121"/>
                <a:gd name="T30" fmla="*/ 389 w 389"/>
                <a:gd name="T31" fmla="*/ 16 h 121"/>
                <a:gd name="T32" fmla="*/ 382 w 389"/>
                <a:gd name="T33" fmla="*/ 27 h 121"/>
                <a:gd name="T34" fmla="*/ 362 w 389"/>
                <a:gd name="T35" fmla="*/ 59 h 121"/>
                <a:gd name="T36" fmla="*/ 350 w 389"/>
                <a:gd name="T37" fmla="*/ 74 h 121"/>
                <a:gd name="T38" fmla="*/ 335 w 389"/>
                <a:gd name="T39" fmla="*/ 90 h 121"/>
                <a:gd name="T40" fmla="*/ 315 w 389"/>
                <a:gd name="T41" fmla="*/ 101 h 121"/>
                <a:gd name="T42" fmla="*/ 288 w 389"/>
                <a:gd name="T43" fmla="*/ 109 h 121"/>
                <a:gd name="T44" fmla="*/ 288 w 389"/>
                <a:gd name="T45" fmla="*/ 109 h 121"/>
                <a:gd name="T46" fmla="*/ 261 w 389"/>
                <a:gd name="T47" fmla="*/ 117 h 121"/>
                <a:gd name="T48" fmla="*/ 234 w 389"/>
                <a:gd name="T49" fmla="*/ 121 h 121"/>
                <a:gd name="T50" fmla="*/ 202 w 389"/>
                <a:gd name="T51" fmla="*/ 121 h 121"/>
                <a:gd name="T52" fmla="*/ 175 w 389"/>
                <a:gd name="T53" fmla="*/ 121 h 121"/>
                <a:gd name="T54" fmla="*/ 148 w 389"/>
                <a:gd name="T55" fmla="*/ 117 h 121"/>
                <a:gd name="T56" fmla="*/ 121 w 389"/>
                <a:gd name="T57" fmla="*/ 109 h 121"/>
                <a:gd name="T58" fmla="*/ 58 w 389"/>
                <a:gd name="T59" fmla="*/ 82 h 121"/>
                <a:gd name="T60" fmla="*/ 58 w 389"/>
                <a:gd name="T61" fmla="*/ 82 h 121"/>
                <a:gd name="T62" fmla="*/ 74 w 389"/>
                <a:gd name="T63" fmla="*/ 90 h 121"/>
                <a:gd name="T64" fmla="*/ 117 w 389"/>
                <a:gd name="T65" fmla="*/ 101 h 121"/>
                <a:gd name="T66" fmla="*/ 148 w 389"/>
                <a:gd name="T67" fmla="*/ 105 h 121"/>
                <a:gd name="T68" fmla="*/ 179 w 389"/>
                <a:gd name="T69" fmla="*/ 109 h 121"/>
                <a:gd name="T70" fmla="*/ 210 w 389"/>
                <a:gd name="T71" fmla="*/ 113 h 121"/>
                <a:gd name="T72" fmla="*/ 245 w 389"/>
                <a:gd name="T73" fmla="*/ 109 h 121"/>
                <a:gd name="T74" fmla="*/ 245 w 389"/>
                <a:gd name="T75" fmla="*/ 109 h 121"/>
                <a:gd name="T76" fmla="*/ 296 w 389"/>
                <a:gd name="T77" fmla="*/ 98 h 121"/>
                <a:gd name="T78" fmla="*/ 319 w 389"/>
                <a:gd name="T79" fmla="*/ 86 h 121"/>
                <a:gd name="T80" fmla="*/ 327 w 389"/>
                <a:gd name="T81" fmla="*/ 82 h 121"/>
                <a:gd name="T82" fmla="*/ 327 w 389"/>
                <a:gd name="T83" fmla="*/ 78 h 121"/>
                <a:gd name="T84" fmla="*/ 327 w 389"/>
                <a:gd name="T85" fmla="*/ 78 h 121"/>
                <a:gd name="T86" fmla="*/ 312 w 389"/>
                <a:gd name="T87" fmla="*/ 82 h 121"/>
                <a:gd name="T88" fmla="*/ 269 w 389"/>
                <a:gd name="T89" fmla="*/ 94 h 121"/>
                <a:gd name="T90" fmla="*/ 241 w 389"/>
                <a:gd name="T91" fmla="*/ 98 h 121"/>
                <a:gd name="T92" fmla="*/ 210 w 389"/>
                <a:gd name="T93" fmla="*/ 101 h 121"/>
                <a:gd name="T94" fmla="*/ 179 w 389"/>
                <a:gd name="T95" fmla="*/ 98 h 121"/>
                <a:gd name="T96" fmla="*/ 148 w 389"/>
                <a:gd name="T97" fmla="*/ 90 h 121"/>
                <a:gd name="T98" fmla="*/ 148 w 389"/>
                <a:gd name="T99" fmla="*/ 90 h 121"/>
                <a:gd name="T100" fmla="*/ 121 w 389"/>
                <a:gd name="T101" fmla="*/ 78 h 121"/>
                <a:gd name="T102" fmla="*/ 90 w 389"/>
                <a:gd name="T103" fmla="*/ 62 h 121"/>
                <a:gd name="T104" fmla="*/ 43 w 389"/>
                <a:gd name="T105" fmla="*/ 35 h 121"/>
                <a:gd name="T106" fmla="*/ 12 w 389"/>
                <a:gd name="T107" fmla="*/ 8 h 121"/>
                <a:gd name="T108" fmla="*/ 0 w 389"/>
                <a:gd name="T109" fmla="*/ 0 h 121"/>
                <a:gd name="T110" fmla="*/ 0 w 389"/>
                <a:gd name="T11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9" h="121">
                  <a:moveTo>
                    <a:pt x="0" y="0"/>
                  </a:moveTo>
                  <a:lnTo>
                    <a:pt x="0" y="0"/>
                  </a:lnTo>
                  <a:lnTo>
                    <a:pt x="16" y="12"/>
                  </a:lnTo>
                  <a:lnTo>
                    <a:pt x="58" y="43"/>
                  </a:lnTo>
                  <a:lnTo>
                    <a:pt x="86" y="59"/>
                  </a:lnTo>
                  <a:lnTo>
                    <a:pt x="117" y="74"/>
                  </a:lnTo>
                  <a:lnTo>
                    <a:pt x="152" y="86"/>
                  </a:lnTo>
                  <a:lnTo>
                    <a:pt x="191" y="90"/>
                  </a:lnTo>
                  <a:lnTo>
                    <a:pt x="191" y="90"/>
                  </a:lnTo>
                  <a:lnTo>
                    <a:pt x="253" y="86"/>
                  </a:lnTo>
                  <a:lnTo>
                    <a:pt x="300" y="78"/>
                  </a:lnTo>
                  <a:lnTo>
                    <a:pt x="331" y="66"/>
                  </a:lnTo>
                  <a:lnTo>
                    <a:pt x="350" y="51"/>
                  </a:lnTo>
                  <a:lnTo>
                    <a:pt x="350" y="51"/>
                  </a:lnTo>
                  <a:lnTo>
                    <a:pt x="389" y="16"/>
                  </a:lnTo>
                  <a:lnTo>
                    <a:pt x="389" y="16"/>
                  </a:lnTo>
                  <a:lnTo>
                    <a:pt x="382" y="27"/>
                  </a:lnTo>
                  <a:lnTo>
                    <a:pt x="362" y="59"/>
                  </a:lnTo>
                  <a:lnTo>
                    <a:pt x="350" y="74"/>
                  </a:lnTo>
                  <a:lnTo>
                    <a:pt x="335" y="90"/>
                  </a:lnTo>
                  <a:lnTo>
                    <a:pt x="315" y="101"/>
                  </a:lnTo>
                  <a:lnTo>
                    <a:pt x="288" y="109"/>
                  </a:lnTo>
                  <a:lnTo>
                    <a:pt x="288" y="109"/>
                  </a:lnTo>
                  <a:lnTo>
                    <a:pt x="261" y="117"/>
                  </a:lnTo>
                  <a:lnTo>
                    <a:pt x="234" y="121"/>
                  </a:lnTo>
                  <a:lnTo>
                    <a:pt x="202" y="121"/>
                  </a:lnTo>
                  <a:lnTo>
                    <a:pt x="175" y="121"/>
                  </a:lnTo>
                  <a:lnTo>
                    <a:pt x="148" y="117"/>
                  </a:lnTo>
                  <a:lnTo>
                    <a:pt x="121" y="109"/>
                  </a:lnTo>
                  <a:lnTo>
                    <a:pt x="58" y="82"/>
                  </a:lnTo>
                  <a:lnTo>
                    <a:pt x="58" y="82"/>
                  </a:lnTo>
                  <a:lnTo>
                    <a:pt x="74" y="90"/>
                  </a:lnTo>
                  <a:lnTo>
                    <a:pt x="117" y="101"/>
                  </a:lnTo>
                  <a:lnTo>
                    <a:pt x="148" y="105"/>
                  </a:lnTo>
                  <a:lnTo>
                    <a:pt x="179" y="109"/>
                  </a:lnTo>
                  <a:lnTo>
                    <a:pt x="210" y="113"/>
                  </a:lnTo>
                  <a:lnTo>
                    <a:pt x="245" y="109"/>
                  </a:lnTo>
                  <a:lnTo>
                    <a:pt x="245" y="109"/>
                  </a:lnTo>
                  <a:lnTo>
                    <a:pt x="296" y="98"/>
                  </a:lnTo>
                  <a:lnTo>
                    <a:pt x="319" y="86"/>
                  </a:lnTo>
                  <a:lnTo>
                    <a:pt x="327" y="82"/>
                  </a:lnTo>
                  <a:lnTo>
                    <a:pt x="327" y="78"/>
                  </a:lnTo>
                  <a:lnTo>
                    <a:pt x="327" y="78"/>
                  </a:lnTo>
                  <a:lnTo>
                    <a:pt x="312" y="82"/>
                  </a:lnTo>
                  <a:lnTo>
                    <a:pt x="269" y="94"/>
                  </a:lnTo>
                  <a:lnTo>
                    <a:pt x="241" y="98"/>
                  </a:lnTo>
                  <a:lnTo>
                    <a:pt x="210" y="101"/>
                  </a:lnTo>
                  <a:lnTo>
                    <a:pt x="179" y="98"/>
                  </a:lnTo>
                  <a:lnTo>
                    <a:pt x="148" y="90"/>
                  </a:lnTo>
                  <a:lnTo>
                    <a:pt x="148" y="90"/>
                  </a:lnTo>
                  <a:lnTo>
                    <a:pt x="121" y="78"/>
                  </a:lnTo>
                  <a:lnTo>
                    <a:pt x="90" y="62"/>
                  </a:lnTo>
                  <a:lnTo>
                    <a:pt x="43" y="35"/>
                  </a:lnTo>
                  <a:lnTo>
                    <a:pt x="12" y="8"/>
                  </a:lnTo>
                  <a:lnTo>
                    <a:pt x="0" y="0"/>
                  </a:lnTo>
                  <a:lnTo>
                    <a:pt x="0" y="0"/>
                  </a:lnTo>
                  <a:close/>
                </a:path>
              </a:pathLst>
            </a:custGeom>
            <a:solidFill>
              <a:srgbClr val="3C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76"/>
            <p:cNvSpPr>
              <a:spLocks/>
            </p:cNvSpPr>
            <p:nvPr/>
          </p:nvSpPr>
          <p:spPr bwMode="auto">
            <a:xfrm>
              <a:off x="3033" y="2173"/>
              <a:ext cx="249" cy="70"/>
            </a:xfrm>
            <a:custGeom>
              <a:avLst/>
              <a:gdLst>
                <a:gd name="T0" fmla="*/ 0 w 249"/>
                <a:gd name="T1" fmla="*/ 24 h 70"/>
                <a:gd name="T2" fmla="*/ 0 w 249"/>
                <a:gd name="T3" fmla="*/ 24 h 70"/>
                <a:gd name="T4" fmla="*/ 11 w 249"/>
                <a:gd name="T5" fmla="*/ 24 h 70"/>
                <a:gd name="T6" fmla="*/ 42 w 249"/>
                <a:gd name="T7" fmla="*/ 20 h 70"/>
                <a:gd name="T8" fmla="*/ 89 w 249"/>
                <a:gd name="T9" fmla="*/ 24 h 70"/>
                <a:gd name="T10" fmla="*/ 120 w 249"/>
                <a:gd name="T11" fmla="*/ 31 h 70"/>
                <a:gd name="T12" fmla="*/ 152 w 249"/>
                <a:gd name="T13" fmla="*/ 39 h 70"/>
                <a:gd name="T14" fmla="*/ 152 w 249"/>
                <a:gd name="T15" fmla="*/ 39 h 70"/>
                <a:gd name="T16" fmla="*/ 233 w 249"/>
                <a:gd name="T17" fmla="*/ 66 h 70"/>
                <a:gd name="T18" fmla="*/ 249 w 249"/>
                <a:gd name="T19" fmla="*/ 70 h 70"/>
                <a:gd name="T20" fmla="*/ 249 w 249"/>
                <a:gd name="T21" fmla="*/ 70 h 70"/>
                <a:gd name="T22" fmla="*/ 190 w 249"/>
                <a:gd name="T23" fmla="*/ 47 h 70"/>
                <a:gd name="T24" fmla="*/ 140 w 249"/>
                <a:gd name="T25" fmla="*/ 27 h 70"/>
                <a:gd name="T26" fmla="*/ 97 w 249"/>
                <a:gd name="T27" fmla="*/ 16 h 70"/>
                <a:gd name="T28" fmla="*/ 97 w 249"/>
                <a:gd name="T29" fmla="*/ 16 h 70"/>
                <a:gd name="T30" fmla="*/ 54 w 249"/>
                <a:gd name="T31" fmla="*/ 4 h 70"/>
                <a:gd name="T32" fmla="*/ 39 w 249"/>
                <a:gd name="T33" fmla="*/ 0 h 70"/>
                <a:gd name="T34" fmla="*/ 27 w 249"/>
                <a:gd name="T35" fmla="*/ 4 h 70"/>
                <a:gd name="T36" fmla="*/ 27 w 249"/>
                <a:gd name="T37" fmla="*/ 4 h 70"/>
                <a:gd name="T38" fmla="*/ 19 w 249"/>
                <a:gd name="T39" fmla="*/ 8 h 70"/>
                <a:gd name="T40" fmla="*/ 7 w 249"/>
                <a:gd name="T41" fmla="*/ 16 h 70"/>
                <a:gd name="T42" fmla="*/ 0 w 249"/>
                <a:gd name="T43" fmla="*/ 24 h 70"/>
                <a:gd name="T44" fmla="*/ 0 w 249"/>
                <a:gd name="T4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9" h="70">
                  <a:moveTo>
                    <a:pt x="0" y="24"/>
                  </a:moveTo>
                  <a:lnTo>
                    <a:pt x="0" y="24"/>
                  </a:lnTo>
                  <a:lnTo>
                    <a:pt x="11" y="24"/>
                  </a:lnTo>
                  <a:lnTo>
                    <a:pt x="42" y="20"/>
                  </a:lnTo>
                  <a:lnTo>
                    <a:pt x="89" y="24"/>
                  </a:lnTo>
                  <a:lnTo>
                    <a:pt x="120" y="31"/>
                  </a:lnTo>
                  <a:lnTo>
                    <a:pt x="152" y="39"/>
                  </a:lnTo>
                  <a:lnTo>
                    <a:pt x="152" y="39"/>
                  </a:lnTo>
                  <a:lnTo>
                    <a:pt x="233" y="66"/>
                  </a:lnTo>
                  <a:lnTo>
                    <a:pt x="249" y="70"/>
                  </a:lnTo>
                  <a:lnTo>
                    <a:pt x="249" y="70"/>
                  </a:lnTo>
                  <a:lnTo>
                    <a:pt x="190" y="47"/>
                  </a:lnTo>
                  <a:lnTo>
                    <a:pt x="140" y="27"/>
                  </a:lnTo>
                  <a:lnTo>
                    <a:pt x="97" y="16"/>
                  </a:lnTo>
                  <a:lnTo>
                    <a:pt x="97" y="16"/>
                  </a:lnTo>
                  <a:lnTo>
                    <a:pt x="54" y="4"/>
                  </a:lnTo>
                  <a:lnTo>
                    <a:pt x="39" y="0"/>
                  </a:lnTo>
                  <a:lnTo>
                    <a:pt x="27" y="4"/>
                  </a:lnTo>
                  <a:lnTo>
                    <a:pt x="27" y="4"/>
                  </a:lnTo>
                  <a:lnTo>
                    <a:pt x="19" y="8"/>
                  </a:lnTo>
                  <a:lnTo>
                    <a:pt x="7" y="16"/>
                  </a:lnTo>
                  <a:lnTo>
                    <a:pt x="0" y="24"/>
                  </a:lnTo>
                  <a:lnTo>
                    <a:pt x="0" y="24"/>
                  </a:lnTo>
                  <a:close/>
                </a:path>
              </a:pathLst>
            </a:custGeom>
            <a:solidFill>
              <a:srgbClr val="3C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77"/>
            <p:cNvSpPr>
              <a:spLocks noEditPoints="1"/>
            </p:cNvSpPr>
            <p:nvPr/>
          </p:nvSpPr>
          <p:spPr bwMode="auto">
            <a:xfrm>
              <a:off x="3009" y="2372"/>
              <a:ext cx="339" cy="43"/>
            </a:xfrm>
            <a:custGeom>
              <a:avLst/>
              <a:gdLst>
                <a:gd name="T0" fmla="*/ 339 w 339"/>
                <a:gd name="T1" fmla="*/ 31 h 43"/>
                <a:gd name="T2" fmla="*/ 339 w 339"/>
                <a:gd name="T3" fmla="*/ 31 h 43"/>
                <a:gd name="T4" fmla="*/ 331 w 339"/>
                <a:gd name="T5" fmla="*/ 27 h 43"/>
                <a:gd name="T6" fmla="*/ 324 w 339"/>
                <a:gd name="T7" fmla="*/ 23 h 43"/>
                <a:gd name="T8" fmla="*/ 304 w 339"/>
                <a:gd name="T9" fmla="*/ 19 h 43"/>
                <a:gd name="T10" fmla="*/ 281 w 339"/>
                <a:gd name="T11" fmla="*/ 19 h 43"/>
                <a:gd name="T12" fmla="*/ 253 w 339"/>
                <a:gd name="T13" fmla="*/ 19 h 43"/>
                <a:gd name="T14" fmla="*/ 203 w 339"/>
                <a:gd name="T15" fmla="*/ 27 h 43"/>
                <a:gd name="T16" fmla="*/ 183 w 339"/>
                <a:gd name="T17" fmla="*/ 27 h 43"/>
                <a:gd name="T18" fmla="*/ 168 w 339"/>
                <a:gd name="T19" fmla="*/ 19 h 43"/>
                <a:gd name="T20" fmla="*/ 168 w 339"/>
                <a:gd name="T21" fmla="*/ 19 h 43"/>
                <a:gd name="T22" fmla="*/ 152 w 339"/>
                <a:gd name="T23" fmla="*/ 15 h 43"/>
                <a:gd name="T24" fmla="*/ 137 w 339"/>
                <a:gd name="T25" fmla="*/ 15 h 43"/>
                <a:gd name="T26" fmla="*/ 117 w 339"/>
                <a:gd name="T27" fmla="*/ 19 h 43"/>
                <a:gd name="T28" fmla="*/ 102 w 339"/>
                <a:gd name="T29" fmla="*/ 15 h 43"/>
                <a:gd name="T30" fmla="*/ 102 w 339"/>
                <a:gd name="T31" fmla="*/ 15 h 43"/>
                <a:gd name="T32" fmla="*/ 78 w 339"/>
                <a:gd name="T33" fmla="*/ 15 h 43"/>
                <a:gd name="T34" fmla="*/ 55 w 339"/>
                <a:gd name="T35" fmla="*/ 23 h 43"/>
                <a:gd name="T36" fmla="*/ 8 w 339"/>
                <a:gd name="T37" fmla="*/ 43 h 43"/>
                <a:gd name="T38" fmla="*/ 8 w 339"/>
                <a:gd name="T39" fmla="*/ 43 h 43"/>
                <a:gd name="T40" fmla="*/ 0 w 339"/>
                <a:gd name="T41" fmla="*/ 43 h 43"/>
                <a:gd name="T42" fmla="*/ 4 w 339"/>
                <a:gd name="T43" fmla="*/ 39 h 43"/>
                <a:gd name="T44" fmla="*/ 16 w 339"/>
                <a:gd name="T45" fmla="*/ 27 h 43"/>
                <a:gd name="T46" fmla="*/ 39 w 339"/>
                <a:gd name="T47" fmla="*/ 15 h 43"/>
                <a:gd name="T48" fmla="*/ 66 w 339"/>
                <a:gd name="T49" fmla="*/ 4 h 43"/>
                <a:gd name="T50" fmla="*/ 98 w 339"/>
                <a:gd name="T51" fmla="*/ 0 h 43"/>
                <a:gd name="T52" fmla="*/ 137 w 339"/>
                <a:gd name="T53" fmla="*/ 0 h 43"/>
                <a:gd name="T54" fmla="*/ 160 w 339"/>
                <a:gd name="T55" fmla="*/ 4 h 43"/>
                <a:gd name="T56" fmla="*/ 179 w 339"/>
                <a:gd name="T57" fmla="*/ 8 h 43"/>
                <a:gd name="T58" fmla="*/ 179 w 339"/>
                <a:gd name="T59" fmla="*/ 8 h 43"/>
                <a:gd name="T60" fmla="*/ 195 w 339"/>
                <a:gd name="T61" fmla="*/ 15 h 43"/>
                <a:gd name="T62" fmla="*/ 214 w 339"/>
                <a:gd name="T63" fmla="*/ 15 h 43"/>
                <a:gd name="T64" fmla="*/ 246 w 339"/>
                <a:gd name="T65" fmla="*/ 15 h 43"/>
                <a:gd name="T66" fmla="*/ 281 w 339"/>
                <a:gd name="T67" fmla="*/ 12 h 43"/>
                <a:gd name="T68" fmla="*/ 320 w 339"/>
                <a:gd name="T69" fmla="*/ 12 h 43"/>
                <a:gd name="T70" fmla="*/ 320 w 339"/>
                <a:gd name="T71" fmla="*/ 12 h 43"/>
                <a:gd name="T72" fmla="*/ 331 w 339"/>
                <a:gd name="T73" fmla="*/ 15 h 43"/>
                <a:gd name="T74" fmla="*/ 335 w 339"/>
                <a:gd name="T75" fmla="*/ 23 h 43"/>
                <a:gd name="T76" fmla="*/ 339 w 339"/>
                <a:gd name="T77" fmla="*/ 31 h 43"/>
                <a:gd name="T78" fmla="*/ 339 w 339"/>
                <a:gd name="T79" fmla="*/ 31 h 43"/>
                <a:gd name="T80" fmla="*/ 281 w 339"/>
                <a:gd name="T81" fmla="*/ 4 h 43"/>
                <a:gd name="T82" fmla="*/ 277 w 339"/>
                <a:gd name="T83" fmla="*/ 4 h 43"/>
                <a:gd name="T84" fmla="*/ 277 w 339"/>
                <a:gd name="T85" fmla="*/ 4 h 43"/>
                <a:gd name="T86" fmla="*/ 277 w 339"/>
                <a:gd name="T87" fmla="*/ 4 h 43"/>
                <a:gd name="T88" fmla="*/ 281 w 339"/>
                <a:gd name="T89" fmla="*/ 4 h 43"/>
                <a:gd name="T90" fmla="*/ 281 w 339"/>
                <a:gd name="T9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9" h="43">
                  <a:moveTo>
                    <a:pt x="339" y="31"/>
                  </a:moveTo>
                  <a:lnTo>
                    <a:pt x="339" y="31"/>
                  </a:lnTo>
                  <a:lnTo>
                    <a:pt x="331" y="27"/>
                  </a:lnTo>
                  <a:lnTo>
                    <a:pt x="324" y="23"/>
                  </a:lnTo>
                  <a:lnTo>
                    <a:pt x="304" y="19"/>
                  </a:lnTo>
                  <a:lnTo>
                    <a:pt x="281" y="19"/>
                  </a:lnTo>
                  <a:lnTo>
                    <a:pt x="253" y="19"/>
                  </a:lnTo>
                  <a:lnTo>
                    <a:pt x="203" y="27"/>
                  </a:lnTo>
                  <a:lnTo>
                    <a:pt x="183" y="27"/>
                  </a:lnTo>
                  <a:lnTo>
                    <a:pt x="168" y="19"/>
                  </a:lnTo>
                  <a:lnTo>
                    <a:pt x="168" y="19"/>
                  </a:lnTo>
                  <a:lnTo>
                    <a:pt x="152" y="15"/>
                  </a:lnTo>
                  <a:lnTo>
                    <a:pt x="137" y="15"/>
                  </a:lnTo>
                  <a:lnTo>
                    <a:pt x="117" y="19"/>
                  </a:lnTo>
                  <a:lnTo>
                    <a:pt x="102" y="15"/>
                  </a:lnTo>
                  <a:lnTo>
                    <a:pt x="102" y="15"/>
                  </a:lnTo>
                  <a:lnTo>
                    <a:pt x="78" y="15"/>
                  </a:lnTo>
                  <a:lnTo>
                    <a:pt x="55" y="23"/>
                  </a:lnTo>
                  <a:lnTo>
                    <a:pt x="8" y="43"/>
                  </a:lnTo>
                  <a:lnTo>
                    <a:pt x="8" y="43"/>
                  </a:lnTo>
                  <a:lnTo>
                    <a:pt x="0" y="43"/>
                  </a:lnTo>
                  <a:lnTo>
                    <a:pt x="4" y="39"/>
                  </a:lnTo>
                  <a:lnTo>
                    <a:pt x="16" y="27"/>
                  </a:lnTo>
                  <a:lnTo>
                    <a:pt x="39" y="15"/>
                  </a:lnTo>
                  <a:lnTo>
                    <a:pt x="66" y="4"/>
                  </a:lnTo>
                  <a:lnTo>
                    <a:pt x="98" y="0"/>
                  </a:lnTo>
                  <a:lnTo>
                    <a:pt x="137" y="0"/>
                  </a:lnTo>
                  <a:lnTo>
                    <a:pt x="160" y="4"/>
                  </a:lnTo>
                  <a:lnTo>
                    <a:pt x="179" y="8"/>
                  </a:lnTo>
                  <a:lnTo>
                    <a:pt x="179" y="8"/>
                  </a:lnTo>
                  <a:lnTo>
                    <a:pt x="195" y="15"/>
                  </a:lnTo>
                  <a:lnTo>
                    <a:pt x="214" y="15"/>
                  </a:lnTo>
                  <a:lnTo>
                    <a:pt x="246" y="15"/>
                  </a:lnTo>
                  <a:lnTo>
                    <a:pt x="281" y="12"/>
                  </a:lnTo>
                  <a:lnTo>
                    <a:pt x="320" y="12"/>
                  </a:lnTo>
                  <a:lnTo>
                    <a:pt x="320" y="12"/>
                  </a:lnTo>
                  <a:lnTo>
                    <a:pt x="331" y="15"/>
                  </a:lnTo>
                  <a:lnTo>
                    <a:pt x="335" y="23"/>
                  </a:lnTo>
                  <a:lnTo>
                    <a:pt x="339" y="31"/>
                  </a:lnTo>
                  <a:lnTo>
                    <a:pt x="339" y="31"/>
                  </a:lnTo>
                  <a:close/>
                  <a:moveTo>
                    <a:pt x="281" y="4"/>
                  </a:moveTo>
                  <a:lnTo>
                    <a:pt x="277" y="4"/>
                  </a:lnTo>
                  <a:lnTo>
                    <a:pt x="277" y="4"/>
                  </a:lnTo>
                  <a:lnTo>
                    <a:pt x="277" y="4"/>
                  </a:lnTo>
                  <a:lnTo>
                    <a:pt x="281" y="4"/>
                  </a:lnTo>
                  <a:lnTo>
                    <a:pt x="281" y="4"/>
                  </a:lnTo>
                  <a:close/>
                </a:path>
              </a:pathLst>
            </a:custGeom>
            <a:solidFill>
              <a:srgbClr val="0100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78"/>
            <p:cNvSpPr>
              <a:spLocks/>
            </p:cNvSpPr>
            <p:nvPr/>
          </p:nvSpPr>
          <p:spPr bwMode="auto">
            <a:xfrm>
              <a:off x="3111" y="2633"/>
              <a:ext cx="66" cy="647"/>
            </a:xfrm>
            <a:custGeom>
              <a:avLst/>
              <a:gdLst>
                <a:gd name="T0" fmla="*/ 62 w 66"/>
                <a:gd name="T1" fmla="*/ 0 h 647"/>
                <a:gd name="T2" fmla="*/ 62 w 66"/>
                <a:gd name="T3" fmla="*/ 0 h 647"/>
                <a:gd name="T4" fmla="*/ 54 w 66"/>
                <a:gd name="T5" fmla="*/ 19 h 647"/>
                <a:gd name="T6" fmla="*/ 42 w 66"/>
                <a:gd name="T7" fmla="*/ 78 h 647"/>
                <a:gd name="T8" fmla="*/ 27 w 66"/>
                <a:gd name="T9" fmla="*/ 168 h 647"/>
                <a:gd name="T10" fmla="*/ 19 w 66"/>
                <a:gd name="T11" fmla="*/ 222 h 647"/>
                <a:gd name="T12" fmla="*/ 15 w 66"/>
                <a:gd name="T13" fmla="*/ 284 h 647"/>
                <a:gd name="T14" fmla="*/ 15 w 66"/>
                <a:gd name="T15" fmla="*/ 284 h 647"/>
                <a:gd name="T16" fmla="*/ 3 w 66"/>
                <a:gd name="T17" fmla="*/ 530 h 647"/>
                <a:gd name="T18" fmla="*/ 0 w 66"/>
                <a:gd name="T19" fmla="*/ 647 h 647"/>
                <a:gd name="T20" fmla="*/ 0 w 66"/>
                <a:gd name="T21" fmla="*/ 647 h 647"/>
                <a:gd name="T22" fmla="*/ 11 w 66"/>
                <a:gd name="T23" fmla="*/ 440 h 647"/>
                <a:gd name="T24" fmla="*/ 23 w 66"/>
                <a:gd name="T25" fmla="*/ 281 h 647"/>
                <a:gd name="T26" fmla="*/ 31 w 66"/>
                <a:gd name="T27" fmla="*/ 218 h 647"/>
                <a:gd name="T28" fmla="*/ 35 w 66"/>
                <a:gd name="T29" fmla="*/ 175 h 647"/>
                <a:gd name="T30" fmla="*/ 35 w 66"/>
                <a:gd name="T31" fmla="*/ 175 h 647"/>
                <a:gd name="T32" fmla="*/ 54 w 66"/>
                <a:gd name="T33" fmla="*/ 93 h 647"/>
                <a:gd name="T34" fmla="*/ 62 w 66"/>
                <a:gd name="T35" fmla="*/ 39 h 647"/>
                <a:gd name="T36" fmla="*/ 62 w 66"/>
                <a:gd name="T37" fmla="*/ 39 h 647"/>
                <a:gd name="T38" fmla="*/ 66 w 66"/>
                <a:gd name="T39" fmla="*/ 19 h 647"/>
                <a:gd name="T40" fmla="*/ 66 w 66"/>
                <a:gd name="T41" fmla="*/ 8 h 647"/>
                <a:gd name="T42" fmla="*/ 62 w 66"/>
                <a:gd name="T43" fmla="*/ 0 h 647"/>
                <a:gd name="T44" fmla="*/ 62 w 66"/>
                <a:gd name="T45" fmla="*/ 0 h 647"/>
                <a:gd name="T46" fmla="*/ 62 w 66"/>
                <a:gd name="T47" fmla="*/ 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 h="647">
                  <a:moveTo>
                    <a:pt x="62" y="0"/>
                  </a:moveTo>
                  <a:lnTo>
                    <a:pt x="62" y="0"/>
                  </a:lnTo>
                  <a:lnTo>
                    <a:pt x="54" y="19"/>
                  </a:lnTo>
                  <a:lnTo>
                    <a:pt x="42" y="78"/>
                  </a:lnTo>
                  <a:lnTo>
                    <a:pt x="27" y="168"/>
                  </a:lnTo>
                  <a:lnTo>
                    <a:pt x="19" y="222"/>
                  </a:lnTo>
                  <a:lnTo>
                    <a:pt x="15" y="284"/>
                  </a:lnTo>
                  <a:lnTo>
                    <a:pt x="15" y="284"/>
                  </a:lnTo>
                  <a:lnTo>
                    <a:pt x="3" y="530"/>
                  </a:lnTo>
                  <a:lnTo>
                    <a:pt x="0" y="647"/>
                  </a:lnTo>
                  <a:lnTo>
                    <a:pt x="0" y="647"/>
                  </a:lnTo>
                  <a:lnTo>
                    <a:pt x="11" y="440"/>
                  </a:lnTo>
                  <a:lnTo>
                    <a:pt x="23" y="281"/>
                  </a:lnTo>
                  <a:lnTo>
                    <a:pt x="31" y="218"/>
                  </a:lnTo>
                  <a:lnTo>
                    <a:pt x="35" y="175"/>
                  </a:lnTo>
                  <a:lnTo>
                    <a:pt x="35" y="175"/>
                  </a:lnTo>
                  <a:lnTo>
                    <a:pt x="54" y="93"/>
                  </a:lnTo>
                  <a:lnTo>
                    <a:pt x="62" y="39"/>
                  </a:lnTo>
                  <a:lnTo>
                    <a:pt x="62" y="39"/>
                  </a:lnTo>
                  <a:lnTo>
                    <a:pt x="66" y="19"/>
                  </a:lnTo>
                  <a:lnTo>
                    <a:pt x="66" y="8"/>
                  </a:lnTo>
                  <a:lnTo>
                    <a:pt x="62" y="0"/>
                  </a:lnTo>
                  <a:lnTo>
                    <a:pt x="62" y="0"/>
                  </a:lnTo>
                  <a:lnTo>
                    <a:pt x="62" y="0"/>
                  </a:lnTo>
                  <a:close/>
                </a:path>
              </a:pathLst>
            </a:custGeom>
            <a:solidFill>
              <a:srgbClr val="070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79"/>
            <p:cNvSpPr>
              <a:spLocks/>
            </p:cNvSpPr>
            <p:nvPr/>
          </p:nvSpPr>
          <p:spPr bwMode="auto">
            <a:xfrm>
              <a:off x="3052" y="2516"/>
              <a:ext cx="140" cy="417"/>
            </a:xfrm>
            <a:custGeom>
              <a:avLst/>
              <a:gdLst>
                <a:gd name="T0" fmla="*/ 8 w 140"/>
                <a:gd name="T1" fmla="*/ 417 h 417"/>
                <a:gd name="T2" fmla="*/ 8 w 140"/>
                <a:gd name="T3" fmla="*/ 417 h 417"/>
                <a:gd name="T4" fmla="*/ 51 w 140"/>
                <a:gd name="T5" fmla="*/ 269 h 417"/>
                <a:gd name="T6" fmla="*/ 90 w 140"/>
                <a:gd name="T7" fmla="*/ 152 h 417"/>
                <a:gd name="T8" fmla="*/ 117 w 140"/>
                <a:gd name="T9" fmla="*/ 70 h 417"/>
                <a:gd name="T10" fmla="*/ 117 w 140"/>
                <a:gd name="T11" fmla="*/ 70 h 417"/>
                <a:gd name="T12" fmla="*/ 136 w 140"/>
                <a:gd name="T13" fmla="*/ 12 h 417"/>
                <a:gd name="T14" fmla="*/ 140 w 140"/>
                <a:gd name="T15" fmla="*/ 0 h 417"/>
                <a:gd name="T16" fmla="*/ 140 w 140"/>
                <a:gd name="T17" fmla="*/ 0 h 417"/>
                <a:gd name="T18" fmla="*/ 31 w 140"/>
                <a:gd name="T19" fmla="*/ 265 h 417"/>
                <a:gd name="T20" fmla="*/ 31 w 140"/>
                <a:gd name="T21" fmla="*/ 265 h 417"/>
                <a:gd name="T22" fmla="*/ 16 w 140"/>
                <a:gd name="T23" fmla="*/ 316 h 417"/>
                <a:gd name="T24" fmla="*/ 4 w 140"/>
                <a:gd name="T25" fmla="*/ 362 h 417"/>
                <a:gd name="T26" fmla="*/ 0 w 140"/>
                <a:gd name="T27" fmla="*/ 394 h 417"/>
                <a:gd name="T28" fmla="*/ 4 w 140"/>
                <a:gd name="T29" fmla="*/ 409 h 417"/>
                <a:gd name="T30" fmla="*/ 4 w 140"/>
                <a:gd name="T31" fmla="*/ 409 h 417"/>
                <a:gd name="T32" fmla="*/ 8 w 140"/>
                <a:gd name="T33" fmla="*/ 417 h 417"/>
                <a:gd name="T34" fmla="*/ 8 w 140"/>
                <a:gd name="T3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417">
                  <a:moveTo>
                    <a:pt x="8" y="417"/>
                  </a:moveTo>
                  <a:lnTo>
                    <a:pt x="8" y="417"/>
                  </a:lnTo>
                  <a:lnTo>
                    <a:pt x="51" y="269"/>
                  </a:lnTo>
                  <a:lnTo>
                    <a:pt x="90" y="152"/>
                  </a:lnTo>
                  <a:lnTo>
                    <a:pt x="117" y="70"/>
                  </a:lnTo>
                  <a:lnTo>
                    <a:pt x="117" y="70"/>
                  </a:lnTo>
                  <a:lnTo>
                    <a:pt x="136" y="12"/>
                  </a:lnTo>
                  <a:lnTo>
                    <a:pt x="140" y="0"/>
                  </a:lnTo>
                  <a:lnTo>
                    <a:pt x="140" y="0"/>
                  </a:lnTo>
                  <a:lnTo>
                    <a:pt x="31" y="265"/>
                  </a:lnTo>
                  <a:lnTo>
                    <a:pt x="31" y="265"/>
                  </a:lnTo>
                  <a:lnTo>
                    <a:pt x="16" y="316"/>
                  </a:lnTo>
                  <a:lnTo>
                    <a:pt x="4" y="362"/>
                  </a:lnTo>
                  <a:lnTo>
                    <a:pt x="0" y="394"/>
                  </a:lnTo>
                  <a:lnTo>
                    <a:pt x="4" y="409"/>
                  </a:lnTo>
                  <a:lnTo>
                    <a:pt x="4" y="409"/>
                  </a:lnTo>
                  <a:lnTo>
                    <a:pt x="8" y="417"/>
                  </a:lnTo>
                  <a:lnTo>
                    <a:pt x="8" y="417"/>
                  </a:lnTo>
                  <a:close/>
                </a:path>
              </a:pathLst>
            </a:custGeom>
            <a:solidFill>
              <a:srgbClr val="070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80"/>
            <p:cNvSpPr>
              <a:spLocks/>
            </p:cNvSpPr>
            <p:nvPr/>
          </p:nvSpPr>
          <p:spPr bwMode="auto">
            <a:xfrm>
              <a:off x="2986" y="2516"/>
              <a:ext cx="304" cy="66"/>
            </a:xfrm>
            <a:custGeom>
              <a:avLst/>
              <a:gdLst>
                <a:gd name="T0" fmla="*/ 4 w 304"/>
                <a:gd name="T1" fmla="*/ 8 h 66"/>
                <a:gd name="T2" fmla="*/ 4 w 304"/>
                <a:gd name="T3" fmla="*/ 8 h 66"/>
                <a:gd name="T4" fmla="*/ 31 w 304"/>
                <a:gd name="T5" fmla="*/ 12 h 66"/>
                <a:gd name="T6" fmla="*/ 86 w 304"/>
                <a:gd name="T7" fmla="*/ 23 h 66"/>
                <a:gd name="T8" fmla="*/ 202 w 304"/>
                <a:gd name="T9" fmla="*/ 35 h 66"/>
                <a:gd name="T10" fmla="*/ 202 w 304"/>
                <a:gd name="T11" fmla="*/ 35 h 66"/>
                <a:gd name="T12" fmla="*/ 234 w 304"/>
                <a:gd name="T13" fmla="*/ 43 h 66"/>
                <a:gd name="T14" fmla="*/ 261 w 304"/>
                <a:gd name="T15" fmla="*/ 47 h 66"/>
                <a:gd name="T16" fmla="*/ 276 w 304"/>
                <a:gd name="T17" fmla="*/ 55 h 66"/>
                <a:gd name="T18" fmla="*/ 288 w 304"/>
                <a:gd name="T19" fmla="*/ 62 h 66"/>
                <a:gd name="T20" fmla="*/ 288 w 304"/>
                <a:gd name="T21" fmla="*/ 62 h 66"/>
                <a:gd name="T22" fmla="*/ 296 w 304"/>
                <a:gd name="T23" fmla="*/ 66 h 66"/>
                <a:gd name="T24" fmla="*/ 300 w 304"/>
                <a:gd name="T25" fmla="*/ 66 h 66"/>
                <a:gd name="T26" fmla="*/ 304 w 304"/>
                <a:gd name="T27" fmla="*/ 66 h 66"/>
                <a:gd name="T28" fmla="*/ 304 w 304"/>
                <a:gd name="T29" fmla="*/ 66 h 66"/>
                <a:gd name="T30" fmla="*/ 265 w 304"/>
                <a:gd name="T31" fmla="*/ 47 h 66"/>
                <a:gd name="T32" fmla="*/ 226 w 304"/>
                <a:gd name="T33" fmla="*/ 35 h 66"/>
                <a:gd name="T34" fmla="*/ 187 w 304"/>
                <a:gd name="T35" fmla="*/ 23 h 66"/>
                <a:gd name="T36" fmla="*/ 187 w 304"/>
                <a:gd name="T37" fmla="*/ 23 h 66"/>
                <a:gd name="T38" fmla="*/ 97 w 304"/>
                <a:gd name="T39" fmla="*/ 12 h 66"/>
                <a:gd name="T40" fmla="*/ 35 w 304"/>
                <a:gd name="T41" fmla="*/ 4 h 66"/>
                <a:gd name="T42" fmla="*/ 35 w 304"/>
                <a:gd name="T43" fmla="*/ 4 h 66"/>
                <a:gd name="T44" fmla="*/ 19 w 304"/>
                <a:gd name="T45" fmla="*/ 0 h 66"/>
                <a:gd name="T46" fmla="*/ 8 w 304"/>
                <a:gd name="T47" fmla="*/ 0 h 66"/>
                <a:gd name="T48" fmla="*/ 0 w 304"/>
                <a:gd name="T49" fmla="*/ 4 h 66"/>
                <a:gd name="T50" fmla="*/ 4 w 304"/>
                <a:gd name="T51" fmla="*/ 8 h 66"/>
                <a:gd name="T52" fmla="*/ 4 w 304"/>
                <a:gd name="T53"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4" h="66">
                  <a:moveTo>
                    <a:pt x="4" y="8"/>
                  </a:moveTo>
                  <a:lnTo>
                    <a:pt x="4" y="8"/>
                  </a:lnTo>
                  <a:lnTo>
                    <a:pt x="31" y="12"/>
                  </a:lnTo>
                  <a:lnTo>
                    <a:pt x="86" y="23"/>
                  </a:lnTo>
                  <a:lnTo>
                    <a:pt x="202" y="35"/>
                  </a:lnTo>
                  <a:lnTo>
                    <a:pt x="202" y="35"/>
                  </a:lnTo>
                  <a:lnTo>
                    <a:pt x="234" y="43"/>
                  </a:lnTo>
                  <a:lnTo>
                    <a:pt x="261" y="47"/>
                  </a:lnTo>
                  <a:lnTo>
                    <a:pt x="276" y="55"/>
                  </a:lnTo>
                  <a:lnTo>
                    <a:pt x="288" y="62"/>
                  </a:lnTo>
                  <a:lnTo>
                    <a:pt x="288" y="62"/>
                  </a:lnTo>
                  <a:lnTo>
                    <a:pt x="296" y="66"/>
                  </a:lnTo>
                  <a:lnTo>
                    <a:pt x="300" y="66"/>
                  </a:lnTo>
                  <a:lnTo>
                    <a:pt x="304" y="66"/>
                  </a:lnTo>
                  <a:lnTo>
                    <a:pt x="304" y="66"/>
                  </a:lnTo>
                  <a:lnTo>
                    <a:pt x="265" y="47"/>
                  </a:lnTo>
                  <a:lnTo>
                    <a:pt x="226" y="35"/>
                  </a:lnTo>
                  <a:lnTo>
                    <a:pt x="187" y="23"/>
                  </a:lnTo>
                  <a:lnTo>
                    <a:pt x="187" y="23"/>
                  </a:lnTo>
                  <a:lnTo>
                    <a:pt x="97" y="12"/>
                  </a:lnTo>
                  <a:lnTo>
                    <a:pt x="35" y="4"/>
                  </a:lnTo>
                  <a:lnTo>
                    <a:pt x="35" y="4"/>
                  </a:lnTo>
                  <a:lnTo>
                    <a:pt x="19" y="0"/>
                  </a:lnTo>
                  <a:lnTo>
                    <a:pt x="8" y="0"/>
                  </a:lnTo>
                  <a:lnTo>
                    <a:pt x="0" y="4"/>
                  </a:lnTo>
                  <a:lnTo>
                    <a:pt x="4" y="8"/>
                  </a:lnTo>
                  <a:lnTo>
                    <a:pt x="4" y="8"/>
                  </a:lnTo>
                  <a:close/>
                </a:path>
              </a:pathLst>
            </a:custGeom>
            <a:solidFill>
              <a:srgbClr val="070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81"/>
            <p:cNvSpPr>
              <a:spLocks/>
            </p:cNvSpPr>
            <p:nvPr/>
          </p:nvSpPr>
          <p:spPr bwMode="auto">
            <a:xfrm>
              <a:off x="3333" y="2368"/>
              <a:ext cx="163" cy="94"/>
            </a:xfrm>
            <a:custGeom>
              <a:avLst/>
              <a:gdLst>
                <a:gd name="T0" fmla="*/ 3 w 163"/>
                <a:gd name="T1" fmla="*/ 43 h 94"/>
                <a:gd name="T2" fmla="*/ 3 w 163"/>
                <a:gd name="T3" fmla="*/ 43 h 94"/>
                <a:gd name="T4" fmla="*/ 23 w 163"/>
                <a:gd name="T5" fmla="*/ 23 h 94"/>
                <a:gd name="T6" fmla="*/ 42 w 163"/>
                <a:gd name="T7" fmla="*/ 12 h 94"/>
                <a:gd name="T8" fmla="*/ 66 w 163"/>
                <a:gd name="T9" fmla="*/ 4 h 94"/>
                <a:gd name="T10" fmla="*/ 66 w 163"/>
                <a:gd name="T11" fmla="*/ 4 h 94"/>
                <a:gd name="T12" fmla="*/ 85 w 163"/>
                <a:gd name="T13" fmla="*/ 0 h 94"/>
                <a:gd name="T14" fmla="*/ 93 w 163"/>
                <a:gd name="T15" fmla="*/ 0 h 94"/>
                <a:gd name="T16" fmla="*/ 101 w 163"/>
                <a:gd name="T17" fmla="*/ 4 h 94"/>
                <a:gd name="T18" fmla="*/ 97 w 163"/>
                <a:gd name="T19" fmla="*/ 8 h 94"/>
                <a:gd name="T20" fmla="*/ 97 w 163"/>
                <a:gd name="T21" fmla="*/ 8 h 94"/>
                <a:gd name="T22" fmla="*/ 74 w 163"/>
                <a:gd name="T23" fmla="*/ 27 h 94"/>
                <a:gd name="T24" fmla="*/ 66 w 163"/>
                <a:gd name="T25" fmla="*/ 35 h 94"/>
                <a:gd name="T26" fmla="*/ 70 w 163"/>
                <a:gd name="T27" fmla="*/ 35 h 94"/>
                <a:gd name="T28" fmla="*/ 74 w 163"/>
                <a:gd name="T29" fmla="*/ 35 h 94"/>
                <a:gd name="T30" fmla="*/ 74 w 163"/>
                <a:gd name="T31" fmla="*/ 35 h 94"/>
                <a:gd name="T32" fmla="*/ 128 w 163"/>
                <a:gd name="T33" fmla="*/ 19 h 94"/>
                <a:gd name="T34" fmla="*/ 128 w 163"/>
                <a:gd name="T35" fmla="*/ 19 h 94"/>
                <a:gd name="T36" fmla="*/ 144 w 163"/>
                <a:gd name="T37" fmla="*/ 19 h 94"/>
                <a:gd name="T38" fmla="*/ 148 w 163"/>
                <a:gd name="T39" fmla="*/ 23 h 94"/>
                <a:gd name="T40" fmla="*/ 151 w 163"/>
                <a:gd name="T41" fmla="*/ 27 h 94"/>
                <a:gd name="T42" fmla="*/ 151 w 163"/>
                <a:gd name="T43" fmla="*/ 27 h 94"/>
                <a:gd name="T44" fmla="*/ 151 w 163"/>
                <a:gd name="T45" fmla="*/ 35 h 94"/>
                <a:gd name="T46" fmla="*/ 155 w 163"/>
                <a:gd name="T47" fmla="*/ 35 h 94"/>
                <a:gd name="T48" fmla="*/ 155 w 163"/>
                <a:gd name="T49" fmla="*/ 35 h 94"/>
                <a:gd name="T50" fmla="*/ 159 w 163"/>
                <a:gd name="T51" fmla="*/ 35 h 94"/>
                <a:gd name="T52" fmla="*/ 163 w 163"/>
                <a:gd name="T53" fmla="*/ 43 h 94"/>
                <a:gd name="T54" fmla="*/ 163 w 163"/>
                <a:gd name="T55" fmla="*/ 43 h 94"/>
                <a:gd name="T56" fmla="*/ 163 w 163"/>
                <a:gd name="T57" fmla="*/ 51 h 94"/>
                <a:gd name="T58" fmla="*/ 163 w 163"/>
                <a:gd name="T59" fmla="*/ 51 h 94"/>
                <a:gd name="T60" fmla="*/ 159 w 163"/>
                <a:gd name="T61" fmla="*/ 55 h 94"/>
                <a:gd name="T62" fmla="*/ 159 w 163"/>
                <a:gd name="T63" fmla="*/ 55 h 94"/>
                <a:gd name="T64" fmla="*/ 136 w 163"/>
                <a:gd name="T65" fmla="*/ 66 h 94"/>
                <a:gd name="T66" fmla="*/ 93 w 163"/>
                <a:gd name="T67" fmla="*/ 86 h 94"/>
                <a:gd name="T68" fmla="*/ 93 w 163"/>
                <a:gd name="T69" fmla="*/ 86 h 94"/>
                <a:gd name="T70" fmla="*/ 74 w 163"/>
                <a:gd name="T71" fmla="*/ 90 h 94"/>
                <a:gd name="T72" fmla="*/ 54 w 163"/>
                <a:gd name="T73" fmla="*/ 94 h 94"/>
                <a:gd name="T74" fmla="*/ 38 w 163"/>
                <a:gd name="T75" fmla="*/ 90 h 94"/>
                <a:gd name="T76" fmla="*/ 23 w 163"/>
                <a:gd name="T77" fmla="*/ 86 h 94"/>
                <a:gd name="T78" fmla="*/ 23 w 163"/>
                <a:gd name="T79" fmla="*/ 86 h 94"/>
                <a:gd name="T80" fmla="*/ 3 w 163"/>
                <a:gd name="T81" fmla="*/ 82 h 94"/>
                <a:gd name="T82" fmla="*/ 0 w 163"/>
                <a:gd name="T83" fmla="*/ 78 h 94"/>
                <a:gd name="T84" fmla="*/ 0 w 163"/>
                <a:gd name="T85" fmla="*/ 78 h 94"/>
                <a:gd name="T86" fmla="*/ 0 w 163"/>
                <a:gd name="T87" fmla="*/ 78 h 94"/>
                <a:gd name="T88" fmla="*/ 0 w 163"/>
                <a:gd name="T89" fmla="*/ 55 h 94"/>
                <a:gd name="T90" fmla="*/ 3 w 163"/>
                <a:gd name="T91" fmla="*/ 43 h 94"/>
                <a:gd name="T92" fmla="*/ 3 w 163"/>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3" h="94">
                  <a:moveTo>
                    <a:pt x="3" y="43"/>
                  </a:moveTo>
                  <a:lnTo>
                    <a:pt x="3" y="43"/>
                  </a:lnTo>
                  <a:lnTo>
                    <a:pt x="23" y="23"/>
                  </a:lnTo>
                  <a:lnTo>
                    <a:pt x="42" y="12"/>
                  </a:lnTo>
                  <a:lnTo>
                    <a:pt x="66" y="4"/>
                  </a:lnTo>
                  <a:lnTo>
                    <a:pt x="66" y="4"/>
                  </a:lnTo>
                  <a:lnTo>
                    <a:pt x="85" y="0"/>
                  </a:lnTo>
                  <a:lnTo>
                    <a:pt x="93" y="0"/>
                  </a:lnTo>
                  <a:lnTo>
                    <a:pt x="101" y="4"/>
                  </a:lnTo>
                  <a:lnTo>
                    <a:pt x="97" y="8"/>
                  </a:lnTo>
                  <a:lnTo>
                    <a:pt x="97" y="8"/>
                  </a:lnTo>
                  <a:lnTo>
                    <a:pt x="74" y="27"/>
                  </a:lnTo>
                  <a:lnTo>
                    <a:pt x="66" y="35"/>
                  </a:lnTo>
                  <a:lnTo>
                    <a:pt x="70" y="35"/>
                  </a:lnTo>
                  <a:lnTo>
                    <a:pt x="74" y="35"/>
                  </a:lnTo>
                  <a:lnTo>
                    <a:pt x="74" y="35"/>
                  </a:lnTo>
                  <a:lnTo>
                    <a:pt x="128" y="19"/>
                  </a:lnTo>
                  <a:lnTo>
                    <a:pt x="128" y="19"/>
                  </a:lnTo>
                  <a:lnTo>
                    <a:pt x="144" y="19"/>
                  </a:lnTo>
                  <a:lnTo>
                    <a:pt x="148" y="23"/>
                  </a:lnTo>
                  <a:lnTo>
                    <a:pt x="151" y="27"/>
                  </a:lnTo>
                  <a:lnTo>
                    <a:pt x="151" y="27"/>
                  </a:lnTo>
                  <a:lnTo>
                    <a:pt x="151" y="35"/>
                  </a:lnTo>
                  <a:lnTo>
                    <a:pt x="155" y="35"/>
                  </a:lnTo>
                  <a:lnTo>
                    <a:pt x="155" y="35"/>
                  </a:lnTo>
                  <a:lnTo>
                    <a:pt x="159" y="35"/>
                  </a:lnTo>
                  <a:lnTo>
                    <a:pt x="163" y="43"/>
                  </a:lnTo>
                  <a:lnTo>
                    <a:pt x="163" y="43"/>
                  </a:lnTo>
                  <a:lnTo>
                    <a:pt x="163" y="51"/>
                  </a:lnTo>
                  <a:lnTo>
                    <a:pt x="163" y="51"/>
                  </a:lnTo>
                  <a:lnTo>
                    <a:pt x="159" y="55"/>
                  </a:lnTo>
                  <a:lnTo>
                    <a:pt x="159" y="55"/>
                  </a:lnTo>
                  <a:lnTo>
                    <a:pt x="136" y="66"/>
                  </a:lnTo>
                  <a:lnTo>
                    <a:pt x="93" y="86"/>
                  </a:lnTo>
                  <a:lnTo>
                    <a:pt x="93" y="86"/>
                  </a:lnTo>
                  <a:lnTo>
                    <a:pt x="74" y="90"/>
                  </a:lnTo>
                  <a:lnTo>
                    <a:pt x="54" y="94"/>
                  </a:lnTo>
                  <a:lnTo>
                    <a:pt x="38" y="90"/>
                  </a:lnTo>
                  <a:lnTo>
                    <a:pt x="23" y="86"/>
                  </a:lnTo>
                  <a:lnTo>
                    <a:pt x="23" y="86"/>
                  </a:lnTo>
                  <a:lnTo>
                    <a:pt x="3" y="82"/>
                  </a:lnTo>
                  <a:lnTo>
                    <a:pt x="0" y="78"/>
                  </a:lnTo>
                  <a:lnTo>
                    <a:pt x="0" y="78"/>
                  </a:lnTo>
                  <a:lnTo>
                    <a:pt x="0" y="78"/>
                  </a:lnTo>
                  <a:lnTo>
                    <a:pt x="0" y="55"/>
                  </a:lnTo>
                  <a:lnTo>
                    <a:pt x="3" y="43"/>
                  </a:lnTo>
                  <a:lnTo>
                    <a:pt x="3" y="43"/>
                  </a:lnTo>
                  <a:close/>
                </a:path>
              </a:pathLst>
            </a:custGeom>
            <a:solidFill>
              <a:srgbClr val="F0B7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82"/>
            <p:cNvSpPr>
              <a:spLocks noEditPoints="1"/>
            </p:cNvSpPr>
            <p:nvPr/>
          </p:nvSpPr>
          <p:spPr bwMode="auto">
            <a:xfrm>
              <a:off x="3410" y="2391"/>
              <a:ext cx="86" cy="51"/>
            </a:xfrm>
            <a:custGeom>
              <a:avLst/>
              <a:gdLst>
                <a:gd name="T0" fmla="*/ 74 w 86"/>
                <a:gd name="T1" fmla="*/ 0 h 51"/>
                <a:gd name="T2" fmla="*/ 74 w 86"/>
                <a:gd name="T3" fmla="*/ 0 h 51"/>
                <a:gd name="T4" fmla="*/ 74 w 86"/>
                <a:gd name="T5" fmla="*/ 4 h 51"/>
                <a:gd name="T6" fmla="*/ 74 w 86"/>
                <a:gd name="T7" fmla="*/ 4 h 51"/>
                <a:gd name="T8" fmla="*/ 74 w 86"/>
                <a:gd name="T9" fmla="*/ 4 h 51"/>
                <a:gd name="T10" fmla="*/ 35 w 86"/>
                <a:gd name="T11" fmla="*/ 20 h 51"/>
                <a:gd name="T12" fmla="*/ 35 w 86"/>
                <a:gd name="T13" fmla="*/ 20 h 51"/>
                <a:gd name="T14" fmla="*/ 8 w 86"/>
                <a:gd name="T15" fmla="*/ 28 h 51"/>
                <a:gd name="T16" fmla="*/ 0 w 86"/>
                <a:gd name="T17" fmla="*/ 32 h 51"/>
                <a:gd name="T18" fmla="*/ 0 w 86"/>
                <a:gd name="T19" fmla="*/ 32 h 51"/>
                <a:gd name="T20" fmla="*/ 24 w 86"/>
                <a:gd name="T21" fmla="*/ 24 h 51"/>
                <a:gd name="T22" fmla="*/ 24 w 86"/>
                <a:gd name="T23" fmla="*/ 24 h 51"/>
                <a:gd name="T24" fmla="*/ 74 w 86"/>
                <a:gd name="T25" fmla="*/ 0 h 51"/>
                <a:gd name="T26" fmla="*/ 74 w 86"/>
                <a:gd name="T27" fmla="*/ 0 h 51"/>
                <a:gd name="T28" fmla="*/ 78 w 86"/>
                <a:gd name="T29" fmla="*/ 12 h 51"/>
                <a:gd name="T30" fmla="*/ 78 w 86"/>
                <a:gd name="T31" fmla="*/ 12 h 51"/>
                <a:gd name="T32" fmla="*/ 28 w 86"/>
                <a:gd name="T33" fmla="*/ 32 h 51"/>
                <a:gd name="T34" fmla="*/ 28 w 86"/>
                <a:gd name="T35" fmla="*/ 32 h 51"/>
                <a:gd name="T36" fmla="*/ 4 w 86"/>
                <a:gd name="T37" fmla="*/ 39 h 51"/>
                <a:gd name="T38" fmla="*/ 4 w 86"/>
                <a:gd name="T39" fmla="*/ 39 h 51"/>
                <a:gd name="T40" fmla="*/ 39 w 86"/>
                <a:gd name="T41" fmla="*/ 32 h 51"/>
                <a:gd name="T42" fmla="*/ 39 w 86"/>
                <a:gd name="T43" fmla="*/ 32 h 51"/>
                <a:gd name="T44" fmla="*/ 78 w 86"/>
                <a:gd name="T45" fmla="*/ 16 h 51"/>
                <a:gd name="T46" fmla="*/ 78 w 86"/>
                <a:gd name="T47" fmla="*/ 16 h 51"/>
                <a:gd name="T48" fmla="*/ 78 w 86"/>
                <a:gd name="T49" fmla="*/ 12 h 51"/>
                <a:gd name="T50" fmla="*/ 78 w 86"/>
                <a:gd name="T51" fmla="*/ 12 h 51"/>
                <a:gd name="T52" fmla="*/ 78 w 86"/>
                <a:gd name="T53" fmla="*/ 12 h 51"/>
                <a:gd name="T54" fmla="*/ 78 w 86"/>
                <a:gd name="T55" fmla="*/ 12 h 51"/>
                <a:gd name="T56" fmla="*/ 78 w 86"/>
                <a:gd name="T57" fmla="*/ 12 h 51"/>
                <a:gd name="T58" fmla="*/ 86 w 86"/>
                <a:gd name="T59" fmla="*/ 24 h 51"/>
                <a:gd name="T60" fmla="*/ 86 w 86"/>
                <a:gd name="T61" fmla="*/ 24 h 51"/>
                <a:gd name="T62" fmla="*/ 32 w 86"/>
                <a:gd name="T63" fmla="*/ 43 h 51"/>
                <a:gd name="T64" fmla="*/ 32 w 86"/>
                <a:gd name="T65" fmla="*/ 43 h 51"/>
                <a:gd name="T66" fmla="*/ 8 w 86"/>
                <a:gd name="T67" fmla="*/ 51 h 51"/>
                <a:gd name="T68" fmla="*/ 8 w 86"/>
                <a:gd name="T69" fmla="*/ 51 h 51"/>
                <a:gd name="T70" fmla="*/ 20 w 86"/>
                <a:gd name="T71" fmla="*/ 47 h 51"/>
                <a:gd name="T72" fmla="*/ 43 w 86"/>
                <a:gd name="T73" fmla="*/ 39 h 51"/>
                <a:gd name="T74" fmla="*/ 43 w 86"/>
                <a:gd name="T75" fmla="*/ 39 h 51"/>
                <a:gd name="T76" fmla="*/ 86 w 86"/>
                <a:gd name="T77" fmla="*/ 28 h 51"/>
                <a:gd name="T78" fmla="*/ 86 w 86"/>
                <a:gd name="T79" fmla="*/ 28 h 51"/>
                <a:gd name="T80" fmla="*/ 86 w 86"/>
                <a:gd name="T81" fmla="*/ 24 h 51"/>
                <a:gd name="T82" fmla="*/ 86 w 86"/>
                <a:gd name="T83" fmla="*/ 24 h 51"/>
                <a:gd name="T84" fmla="*/ 86 w 86"/>
                <a:gd name="T85" fmla="*/ 24 h 51"/>
                <a:gd name="T86" fmla="*/ 86 w 86"/>
                <a:gd name="T87"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6" h="51">
                  <a:moveTo>
                    <a:pt x="74" y="0"/>
                  </a:moveTo>
                  <a:lnTo>
                    <a:pt x="74" y="0"/>
                  </a:lnTo>
                  <a:lnTo>
                    <a:pt x="74" y="4"/>
                  </a:lnTo>
                  <a:lnTo>
                    <a:pt x="74" y="4"/>
                  </a:lnTo>
                  <a:lnTo>
                    <a:pt x="74" y="4"/>
                  </a:lnTo>
                  <a:lnTo>
                    <a:pt x="35" y="20"/>
                  </a:lnTo>
                  <a:lnTo>
                    <a:pt x="35" y="20"/>
                  </a:lnTo>
                  <a:lnTo>
                    <a:pt x="8" y="28"/>
                  </a:lnTo>
                  <a:lnTo>
                    <a:pt x="0" y="32"/>
                  </a:lnTo>
                  <a:lnTo>
                    <a:pt x="0" y="32"/>
                  </a:lnTo>
                  <a:lnTo>
                    <a:pt x="24" y="24"/>
                  </a:lnTo>
                  <a:lnTo>
                    <a:pt x="24" y="24"/>
                  </a:lnTo>
                  <a:lnTo>
                    <a:pt x="74" y="0"/>
                  </a:lnTo>
                  <a:lnTo>
                    <a:pt x="74" y="0"/>
                  </a:lnTo>
                  <a:close/>
                  <a:moveTo>
                    <a:pt x="78" y="12"/>
                  </a:moveTo>
                  <a:lnTo>
                    <a:pt x="78" y="12"/>
                  </a:lnTo>
                  <a:lnTo>
                    <a:pt x="28" y="32"/>
                  </a:lnTo>
                  <a:lnTo>
                    <a:pt x="28" y="32"/>
                  </a:lnTo>
                  <a:lnTo>
                    <a:pt x="4" y="39"/>
                  </a:lnTo>
                  <a:lnTo>
                    <a:pt x="4" y="39"/>
                  </a:lnTo>
                  <a:lnTo>
                    <a:pt x="39" y="32"/>
                  </a:lnTo>
                  <a:lnTo>
                    <a:pt x="39" y="32"/>
                  </a:lnTo>
                  <a:lnTo>
                    <a:pt x="78" y="16"/>
                  </a:lnTo>
                  <a:lnTo>
                    <a:pt x="78" y="16"/>
                  </a:lnTo>
                  <a:lnTo>
                    <a:pt x="78" y="12"/>
                  </a:lnTo>
                  <a:lnTo>
                    <a:pt x="78" y="12"/>
                  </a:lnTo>
                  <a:lnTo>
                    <a:pt x="78" y="12"/>
                  </a:lnTo>
                  <a:lnTo>
                    <a:pt x="78" y="12"/>
                  </a:lnTo>
                  <a:lnTo>
                    <a:pt x="78" y="12"/>
                  </a:lnTo>
                  <a:close/>
                  <a:moveTo>
                    <a:pt x="86" y="24"/>
                  </a:moveTo>
                  <a:lnTo>
                    <a:pt x="86" y="24"/>
                  </a:lnTo>
                  <a:lnTo>
                    <a:pt x="32" y="43"/>
                  </a:lnTo>
                  <a:lnTo>
                    <a:pt x="32" y="43"/>
                  </a:lnTo>
                  <a:lnTo>
                    <a:pt x="8" y="51"/>
                  </a:lnTo>
                  <a:lnTo>
                    <a:pt x="8" y="51"/>
                  </a:lnTo>
                  <a:lnTo>
                    <a:pt x="20" y="47"/>
                  </a:lnTo>
                  <a:lnTo>
                    <a:pt x="43" y="39"/>
                  </a:lnTo>
                  <a:lnTo>
                    <a:pt x="43" y="39"/>
                  </a:lnTo>
                  <a:lnTo>
                    <a:pt x="86" y="28"/>
                  </a:lnTo>
                  <a:lnTo>
                    <a:pt x="86" y="28"/>
                  </a:lnTo>
                  <a:lnTo>
                    <a:pt x="86" y="24"/>
                  </a:lnTo>
                  <a:lnTo>
                    <a:pt x="86" y="24"/>
                  </a:lnTo>
                  <a:lnTo>
                    <a:pt x="86" y="24"/>
                  </a:lnTo>
                  <a:lnTo>
                    <a:pt x="86" y="24"/>
                  </a:lnTo>
                  <a:close/>
                </a:path>
              </a:pathLst>
            </a:custGeom>
            <a:solidFill>
              <a:srgbClr val="D79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83"/>
            <p:cNvSpPr>
              <a:spLocks/>
            </p:cNvSpPr>
            <p:nvPr/>
          </p:nvSpPr>
          <p:spPr bwMode="auto">
            <a:xfrm>
              <a:off x="3407" y="2567"/>
              <a:ext cx="27" cy="721"/>
            </a:xfrm>
            <a:custGeom>
              <a:avLst/>
              <a:gdLst>
                <a:gd name="T0" fmla="*/ 0 w 27"/>
                <a:gd name="T1" fmla="*/ 0 h 721"/>
                <a:gd name="T2" fmla="*/ 0 w 27"/>
                <a:gd name="T3" fmla="*/ 0 h 721"/>
                <a:gd name="T4" fmla="*/ 15 w 27"/>
                <a:gd name="T5" fmla="*/ 350 h 721"/>
                <a:gd name="T6" fmla="*/ 27 w 27"/>
                <a:gd name="T7" fmla="*/ 596 h 721"/>
                <a:gd name="T8" fmla="*/ 27 w 27"/>
                <a:gd name="T9" fmla="*/ 678 h 721"/>
                <a:gd name="T10" fmla="*/ 27 w 27"/>
                <a:gd name="T11" fmla="*/ 713 h 721"/>
                <a:gd name="T12" fmla="*/ 27 w 27"/>
                <a:gd name="T13" fmla="*/ 713 h 721"/>
                <a:gd name="T14" fmla="*/ 19 w 27"/>
                <a:gd name="T15" fmla="*/ 721 h 721"/>
                <a:gd name="T16" fmla="*/ 7 w 27"/>
                <a:gd name="T17" fmla="*/ 721 h 721"/>
                <a:gd name="T18" fmla="*/ 3 w 27"/>
                <a:gd name="T19" fmla="*/ 717 h 721"/>
                <a:gd name="T20" fmla="*/ 0 w 27"/>
                <a:gd name="T21" fmla="*/ 709 h 721"/>
                <a:gd name="T22" fmla="*/ 0 w 27"/>
                <a:gd name="T23" fmla="*/ 709 h 721"/>
                <a:gd name="T24" fmla="*/ 0 w 27"/>
                <a:gd name="T25" fmla="*/ 0 h 721"/>
                <a:gd name="T26" fmla="*/ 0 w 27"/>
                <a:gd name="T27" fmla="*/ 0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721">
                  <a:moveTo>
                    <a:pt x="0" y="0"/>
                  </a:moveTo>
                  <a:lnTo>
                    <a:pt x="0" y="0"/>
                  </a:lnTo>
                  <a:lnTo>
                    <a:pt x="15" y="350"/>
                  </a:lnTo>
                  <a:lnTo>
                    <a:pt x="27" y="596"/>
                  </a:lnTo>
                  <a:lnTo>
                    <a:pt x="27" y="678"/>
                  </a:lnTo>
                  <a:lnTo>
                    <a:pt x="27" y="713"/>
                  </a:lnTo>
                  <a:lnTo>
                    <a:pt x="27" y="713"/>
                  </a:lnTo>
                  <a:lnTo>
                    <a:pt x="19" y="721"/>
                  </a:lnTo>
                  <a:lnTo>
                    <a:pt x="7" y="721"/>
                  </a:lnTo>
                  <a:lnTo>
                    <a:pt x="3" y="717"/>
                  </a:lnTo>
                  <a:lnTo>
                    <a:pt x="0" y="709"/>
                  </a:lnTo>
                  <a:lnTo>
                    <a:pt x="0" y="709"/>
                  </a:lnTo>
                  <a:lnTo>
                    <a:pt x="0" y="0"/>
                  </a:lnTo>
                  <a:lnTo>
                    <a:pt x="0" y="0"/>
                  </a:lnTo>
                  <a:close/>
                </a:path>
              </a:pathLst>
            </a:custGeom>
            <a:solidFill>
              <a:srgbClr val="070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84"/>
            <p:cNvSpPr>
              <a:spLocks/>
            </p:cNvSpPr>
            <p:nvPr/>
          </p:nvSpPr>
          <p:spPr bwMode="auto">
            <a:xfrm>
              <a:off x="3434" y="2500"/>
              <a:ext cx="70" cy="795"/>
            </a:xfrm>
            <a:custGeom>
              <a:avLst/>
              <a:gdLst>
                <a:gd name="T0" fmla="*/ 70 w 70"/>
                <a:gd name="T1" fmla="*/ 788 h 795"/>
                <a:gd name="T2" fmla="*/ 70 w 70"/>
                <a:gd name="T3" fmla="*/ 788 h 795"/>
                <a:gd name="T4" fmla="*/ 43 w 70"/>
                <a:gd name="T5" fmla="*/ 386 h 795"/>
                <a:gd name="T6" fmla="*/ 19 w 70"/>
                <a:gd name="T7" fmla="*/ 117 h 795"/>
                <a:gd name="T8" fmla="*/ 11 w 70"/>
                <a:gd name="T9" fmla="*/ 32 h 795"/>
                <a:gd name="T10" fmla="*/ 8 w 70"/>
                <a:gd name="T11" fmla="*/ 8 h 795"/>
                <a:gd name="T12" fmla="*/ 4 w 70"/>
                <a:gd name="T13" fmla="*/ 0 h 795"/>
                <a:gd name="T14" fmla="*/ 4 w 70"/>
                <a:gd name="T15" fmla="*/ 0 h 795"/>
                <a:gd name="T16" fmla="*/ 0 w 70"/>
                <a:gd name="T17" fmla="*/ 36 h 795"/>
                <a:gd name="T18" fmla="*/ 0 w 70"/>
                <a:gd name="T19" fmla="*/ 125 h 795"/>
                <a:gd name="T20" fmla="*/ 8 w 70"/>
                <a:gd name="T21" fmla="*/ 390 h 795"/>
                <a:gd name="T22" fmla="*/ 23 w 70"/>
                <a:gd name="T23" fmla="*/ 659 h 795"/>
                <a:gd name="T24" fmla="*/ 31 w 70"/>
                <a:gd name="T25" fmla="*/ 749 h 795"/>
                <a:gd name="T26" fmla="*/ 35 w 70"/>
                <a:gd name="T27" fmla="*/ 776 h 795"/>
                <a:gd name="T28" fmla="*/ 39 w 70"/>
                <a:gd name="T29" fmla="*/ 788 h 795"/>
                <a:gd name="T30" fmla="*/ 39 w 70"/>
                <a:gd name="T31" fmla="*/ 788 h 795"/>
                <a:gd name="T32" fmla="*/ 50 w 70"/>
                <a:gd name="T33" fmla="*/ 795 h 795"/>
                <a:gd name="T34" fmla="*/ 62 w 70"/>
                <a:gd name="T35" fmla="*/ 795 h 795"/>
                <a:gd name="T36" fmla="*/ 66 w 70"/>
                <a:gd name="T37" fmla="*/ 791 h 795"/>
                <a:gd name="T38" fmla="*/ 70 w 70"/>
                <a:gd name="T39" fmla="*/ 788 h 795"/>
                <a:gd name="T40" fmla="*/ 70 w 70"/>
                <a:gd name="T41" fmla="*/ 788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95">
                  <a:moveTo>
                    <a:pt x="70" y="788"/>
                  </a:moveTo>
                  <a:lnTo>
                    <a:pt x="70" y="788"/>
                  </a:lnTo>
                  <a:lnTo>
                    <a:pt x="43" y="386"/>
                  </a:lnTo>
                  <a:lnTo>
                    <a:pt x="19" y="117"/>
                  </a:lnTo>
                  <a:lnTo>
                    <a:pt x="11" y="32"/>
                  </a:lnTo>
                  <a:lnTo>
                    <a:pt x="8" y="8"/>
                  </a:lnTo>
                  <a:lnTo>
                    <a:pt x="4" y="0"/>
                  </a:lnTo>
                  <a:lnTo>
                    <a:pt x="4" y="0"/>
                  </a:lnTo>
                  <a:lnTo>
                    <a:pt x="0" y="36"/>
                  </a:lnTo>
                  <a:lnTo>
                    <a:pt x="0" y="125"/>
                  </a:lnTo>
                  <a:lnTo>
                    <a:pt x="8" y="390"/>
                  </a:lnTo>
                  <a:lnTo>
                    <a:pt x="23" y="659"/>
                  </a:lnTo>
                  <a:lnTo>
                    <a:pt x="31" y="749"/>
                  </a:lnTo>
                  <a:lnTo>
                    <a:pt x="35" y="776"/>
                  </a:lnTo>
                  <a:lnTo>
                    <a:pt x="39" y="788"/>
                  </a:lnTo>
                  <a:lnTo>
                    <a:pt x="39" y="788"/>
                  </a:lnTo>
                  <a:lnTo>
                    <a:pt x="50" y="795"/>
                  </a:lnTo>
                  <a:lnTo>
                    <a:pt x="62" y="795"/>
                  </a:lnTo>
                  <a:lnTo>
                    <a:pt x="66" y="791"/>
                  </a:lnTo>
                  <a:lnTo>
                    <a:pt x="70" y="788"/>
                  </a:lnTo>
                  <a:lnTo>
                    <a:pt x="70" y="788"/>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85"/>
            <p:cNvSpPr>
              <a:spLocks/>
            </p:cNvSpPr>
            <p:nvPr/>
          </p:nvSpPr>
          <p:spPr bwMode="auto">
            <a:xfrm>
              <a:off x="3270" y="2578"/>
              <a:ext cx="35" cy="682"/>
            </a:xfrm>
            <a:custGeom>
              <a:avLst/>
              <a:gdLst>
                <a:gd name="T0" fmla="*/ 24 w 35"/>
                <a:gd name="T1" fmla="*/ 682 h 682"/>
                <a:gd name="T2" fmla="*/ 24 w 35"/>
                <a:gd name="T3" fmla="*/ 682 h 682"/>
                <a:gd name="T4" fmla="*/ 31 w 35"/>
                <a:gd name="T5" fmla="*/ 406 h 682"/>
                <a:gd name="T6" fmla="*/ 35 w 35"/>
                <a:gd name="T7" fmla="*/ 74 h 682"/>
                <a:gd name="T8" fmla="*/ 35 w 35"/>
                <a:gd name="T9" fmla="*/ 74 h 682"/>
                <a:gd name="T10" fmla="*/ 35 w 35"/>
                <a:gd name="T11" fmla="*/ 12 h 682"/>
                <a:gd name="T12" fmla="*/ 31 w 35"/>
                <a:gd name="T13" fmla="*/ 0 h 682"/>
                <a:gd name="T14" fmla="*/ 31 w 35"/>
                <a:gd name="T15" fmla="*/ 0 h 682"/>
                <a:gd name="T16" fmla="*/ 20 w 35"/>
                <a:gd name="T17" fmla="*/ 293 h 682"/>
                <a:gd name="T18" fmla="*/ 12 w 35"/>
                <a:gd name="T19" fmla="*/ 499 h 682"/>
                <a:gd name="T20" fmla="*/ 8 w 35"/>
                <a:gd name="T21" fmla="*/ 569 h 682"/>
                <a:gd name="T22" fmla="*/ 4 w 35"/>
                <a:gd name="T23" fmla="*/ 608 h 682"/>
                <a:gd name="T24" fmla="*/ 4 w 35"/>
                <a:gd name="T25" fmla="*/ 608 h 682"/>
                <a:gd name="T26" fmla="*/ 0 w 35"/>
                <a:gd name="T27" fmla="*/ 632 h 682"/>
                <a:gd name="T28" fmla="*/ 0 w 35"/>
                <a:gd name="T29" fmla="*/ 651 h 682"/>
                <a:gd name="T30" fmla="*/ 8 w 35"/>
                <a:gd name="T31" fmla="*/ 667 h 682"/>
                <a:gd name="T32" fmla="*/ 8 w 35"/>
                <a:gd name="T33" fmla="*/ 667 h 682"/>
                <a:gd name="T34" fmla="*/ 16 w 35"/>
                <a:gd name="T35" fmla="*/ 678 h 682"/>
                <a:gd name="T36" fmla="*/ 24 w 35"/>
                <a:gd name="T37" fmla="*/ 682 h 682"/>
                <a:gd name="T38" fmla="*/ 24 w 35"/>
                <a:gd name="T39"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82">
                  <a:moveTo>
                    <a:pt x="24" y="682"/>
                  </a:moveTo>
                  <a:lnTo>
                    <a:pt x="24" y="682"/>
                  </a:lnTo>
                  <a:lnTo>
                    <a:pt x="31" y="406"/>
                  </a:lnTo>
                  <a:lnTo>
                    <a:pt x="35" y="74"/>
                  </a:lnTo>
                  <a:lnTo>
                    <a:pt x="35" y="74"/>
                  </a:lnTo>
                  <a:lnTo>
                    <a:pt x="35" y="12"/>
                  </a:lnTo>
                  <a:lnTo>
                    <a:pt x="31" y="0"/>
                  </a:lnTo>
                  <a:lnTo>
                    <a:pt x="31" y="0"/>
                  </a:lnTo>
                  <a:lnTo>
                    <a:pt x="20" y="293"/>
                  </a:lnTo>
                  <a:lnTo>
                    <a:pt x="12" y="499"/>
                  </a:lnTo>
                  <a:lnTo>
                    <a:pt x="8" y="569"/>
                  </a:lnTo>
                  <a:lnTo>
                    <a:pt x="4" y="608"/>
                  </a:lnTo>
                  <a:lnTo>
                    <a:pt x="4" y="608"/>
                  </a:lnTo>
                  <a:lnTo>
                    <a:pt x="0" y="632"/>
                  </a:lnTo>
                  <a:lnTo>
                    <a:pt x="0" y="651"/>
                  </a:lnTo>
                  <a:lnTo>
                    <a:pt x="8" y="667"/>
                  </a:lnTo>
                  <a:lnTo>
                    <a:pt x="8" y="667"/>
                  </a:lnTo>
                  <a:lnTo>
                    <a:pt x="16" y="678"/>
                  </a:lnTo>
                  <a:lnTo>
                    <a:pt x="24" y="682"/>
                  </a:lnTo>
                  <a:lnTo>
                    <a:pt x="24" y="682"/>
                  </a:lnTo>
                  <a:close/>
                </a:path>
              </a:pathLst>
            </a:custGeom>
            <a:solidFill>
              <a:srgbClr val="070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86"/>
            <p:cNvSpPr>
              <a:spLocks/>
            </p:cNvSpPr>
            <p:nvPr/>
          </p:nvSpPr>
          <p:spPr bwMode="auto">
            <a:xfrm>
              <a:off x="3336" y="2649"/>
              <a:ext cx="43" cy="615"/>
            </a:xfrm>
            <a:custGeom>
              <a:avLst/>
              <a:gdLst>
                <a:gd name="T0" fmla="*/ 32 w 43"/>
                <a:gd name="T1" fmla="*/ 0 h 615"/>
                <a:gd name="T2" fmla="*/ 32 w 43"/>
                <a:gd name="T3" fmla="*/ 0 h 615"/>
                <a:gd name="T4" fmla="*/ 35 w 43"/>
                <a:gd name="T5" fmla="*/ 101 h 615"/>
                <a:gd name="T6" fmla="*/ 39 w 43"/>
                <a:gd name="T7" fmla="*/ 319 h 615"/>
                <a:gd name="T8" fmla="*/ 43 w 43"/>
                <a:gd name="T9" fmla="*/ 432 h 615"/>
                <a:gd name="T10" fmla="*/ 39 w 43"/>
                <a:gd name="T11" fmla="*/ 533 h 615"/>
                <a:gd name="T12" fmla="*/ 35 w 43"/>
                <a:gd name="T13" fmla="*/ 596 h 615"/>
                <a:gd name="T14" fmla="*/ 28 w 43"/>
                <a:gd name="T15" fmla="*/ 611 h 615"/>
                <a:gd name="T16" fmla="*/ 24 w 43"/>
                <a:gd name="T17" fmla="*/ 615 h 615"/>
                <a:gd name="T18" fmla="*/ 24 w 43"/>
                <a:gd name="T19" fmla="*/ 615 h 615"/>
                <a:gd name="T20" fmla="*/ 24 w 43"/>
                <a:gd name="T21" fmla="*/ 615 h 615"/>
                <a:gd name="T22" fmla="*/ 8 w 43"/>
                <a:gd name="T23" fmla="*/ 600 h 615"/>
                <a:gd name="T24" fmla="*/ 4 w 43"/>
                <a:gd name="T25" fmla="*/ 580 h 615"/>
                <a:gd name="T26" fmla="*/ 0 w 43"/>
                <a:gd name="T27" fmla="*/ 557 h 615"/>
                <a:gd name="T28" fmla="*/ 0 w 43"/>
                <a:gd name="T29" fmla="*/ 526 h 615"/>
                <a:gd name="T30" fmla="*/ 8 w 43"/>
                <a:gd name="T31" fmla="*/ 440 h 615"/>
                <a:gd name="T32" fmla="*/ 12 w 43"/>
                <a:gd name="T33" fmla="*/ 331 h 615"/>
                <a:gd name="T34" fmla="*/ 12 w 43"/>
                <a:gd name="T35" fmla="*/ 331 h 615"/>
                <a:gd name="T36" fmla="*/ 12 w 43"/>
                <a:gd name="T37" fmla="*/ 206 h 615"/>
                <a:gd name="T38" fmla="*/ 20 w 43"/>
                <a:gd name="T39" fmla="*/ 101 h 615"/>
                <a:gd name="T40" fmla="*/ 32 w 43"/>
                <a:gd name="T41" fmla="*/ 0 h 615"/>
                <a:gd name="T42" fmla="*/ 32 w 43"/>
                <a:gd name="T43"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615">
                  <a:moveTo>
                    <a:pt x="32" y="0"/>
                  </a:moveTo>
                  <a:lnTo>
                    <a:pt x="32" y="0"/>
                  </a:lnTo>
                  <a:lnTo>
                    <a:pt x="35" y="101"/>
                  </a:lnTo>
                  <a:lnTo>
                    <a:pt x="39" y="319"/>
                  </a:lnTo>
                  <a:lnTo>
                    <a:pt x="43" y="432"/>
                  </a:lnTo>
                  <a:lnTo>
                    <a:pt x="39" y="533"/>
                  </a:lnTo>
                  <a:lnTo>
                    <a:pt x="35" y="596"/>
                  </a:lnTo>
                  <a:lnTo>
                    <a:pt x="28" y="611"/>
                  </a:lnTo>
                  <a:lnTo>
                    <a:pt x="24" y="615"/>
                  </a:lnTo>
                  <a:lnTo>
                    <a:pt x="24" y="615"/>
                  </a:lnTo>
                  <a:lnTo>
                    <a:pt x="24" y="615"/>
                  </a:lnTo>
                  <a:lnTo>
                    <a:pt x="8" y="600"/>
                  </a:lnTo>
                  <a:lnTo>
                    <a:pt x="4" y="580"/>
                  </a:lnTo>
                  <a:lnTo>
                    <a:pt x="0" y="557"/>
                  </a:lnTo>
                  <a:lnTo>
                    <a:pt x="0" y="526"/>
                  </a:lnTo>
                  <a:lnTo>
                    <a:pt x="8" y="440"/>
                  </a:lnTo>
                  <a:lnTo>
                    <a:pt x="12" y="331"/>
                  </a:lnTo>
                  <a:lnTo>
                    <a:pt x="12" y="331"/>
                  </a:lnTo>
                  <a:lnTo>
                    <a:pt x="12" y="206"/>
                  </a:lnTo>
                  <a:lnTo>
                    <a:pt x="20" y="101"/>
                  </a:lnTo>
                  <a:lnTo>
                    <a:pt x="32" y="0"/>
                  </a:lnTo>
                  <a:lnTo>
                    <a:pt x="32" y="0"/>
                  </a:lnTo>
                  <a:close/>
                </a:path>
              </a:pathLst>
            </a:custGeom>
            <a:solidFill>
              <a:srgbClr val="1300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87"/>
            <p:cNvSpPr>
              <a:spLocks/>
            </p:cNvSpPr>
            <p:nvPr/>
          </p:nvSpPr>
          <p:spPr bwMode="auto">
            <a:xfrm>
              <a:off x="3161" y="2882"/>
              <a:ext cx="51" cy="371"/>
            </a:xfrm>
            <a:custGeom>
              <a:avLst/>
              <a:gdLst>
                <a:gd name="T0" fmla="*/ 51 w 51"/>
                <a:gd name="T1" fmla="*/ 0 h 371"/>
                <a:gd name="T2" fmla="*/ 51 w 51"/>
                <a:gd name="T3" fmla="*/ 0 h 371"/>
                <a:gd name="T4" fmla="*/ 27 w 51"/>
                <a:gd name="T5" fmla="*/ 339 h 371"/>
                <a:gd name="T6" fmla="*/ 27 w 51"/>
                <a:gd name="T7" fmla="*/ 339 h 371"/>
                <a:gd name="T8" fmla="*/ 24 w 51"/>
                <a:gd name="T9" fmla="*/ 359 h 371"/>
                <a:gd name="T10" fmla="*/ 12 w 51"/>
                <a:gd name="T11" fmla="*/ 367 h 371"/>
                <a:gd name="T12" fmla="*/ 4 w 51"/>
                <a:gd name="T13" fmla="*/ 371 h 371"/>
                <a:gd name="T14" fmla="*/ 0 w 51"/>
                <a:gd name="T15" fmla="*/ 371 h 371"/>
                <a:gd name="T16" fmla="*/ 0 w 51"/>
                <a:gd name="T17" fmla="*/ 371 h 371"/>
                <a:gd name="T18" fmla="*/ 0 w 51"/>
                <a:gd name="T19" fmla="*/ 359 h 371"/>
                <a:gd name="T20" fmla="*/ 0 w 51"/>
                <a:gd name="T21" fmla="*/ 347 h 371"/>
                <a:gd name="T22" fmla="*/ 4 w 51"/>
                <a:gd name="T23" fmla="*/ 328 h 371"/>
                <a:gd name="T24" fmla="*/ 4 w 51"/>
                <a:gd name="T25" fmla="*/ 328 h 371"/>
                <a:gd name="T26" fmla="*/ 27 w 51"/>
                <a:gd name="T27" fmla="*/ 152 h 371"/>
                <a:gd name="T28" fmla="*/ 51 w 51"/>
                <a:gd name="T29" fmla="*/ 0 h 371"/>
                <a:gd name="T30" fmla="*/ 51 w 5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371">
                  <a:moveTo>
                    <a:pt x="51" y="0"/>
                  </a:moveTo>
                  <a:lnTo>
                    <a:pt x="51" y="0"/>
                  </a:lnTo>
                  <a:lnTo>
                    <a:pt x="27" y="339"/>
                  </a:lnTo>
                  <a:lnTo>
                    <a:pt x="27" y="339"/>
                  </a:lnTo>
                  <a:lnTo>
                    <a:pt x="24" y="359"/>
                  </a:lnTo>
                  <a:lnTo>
                    <a:pt x="12" y="367"/>
                  </a:lnTo>
                  <a:lnTo>
                    <a:pt x="4" y="371"/>
                  </a:lnTo>
                  <a:lnTo>
                    <a:pt x="0" y="371"/>
                  </a:lnTo>
                  <a:lnTo>
                    <a:pt x="0" y="371"/>
                  </a:lnTo>
                  <a:lnTo>
                    <a:pt x="0" y="359"/>
                  </a:lnTo>
                  <a:lnTo>
                    <a:pt x="0" y="347"/>
                  </a:lnTo>
                  <a:lnTo>
                    <a:pt x="4" y="328"/>
                  </a:lnTo>
                  <a:lnTo>
                    <a:pt x="4" y="328"/>
                  </a:lnTo>
                  <a:lnTo>
                    <a:pt x="27" y="152"/>
                  </a:lnTo>
                  <a:lnTo>
                    <a:pt x="51" y="0"/>
                  </a:lnTo>
                  <a:lnTo>
                    <a:pt x="51" y="0"/>
                  </a:lnTo>
                  <a:close/>
                </a:path>
              </a:pathLst>
            </a:custGeom>
            <a:solidFill>
              <a:srgbClr val="070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88"/>
            <p:cNvSpPr>
              <a:spLocks/>
            </p:cNvSpPr>
            <p:nvPr/>
          </p:nvSpPr>
          <p:spPr bwMode="auto">
            <a:xfrm>
              <a:off x="3103" y="3276"/>
              <a:ext cx="43" cy="78"/>
            </a:xfrm>
            <a:custGeom>
              <a:avLst/>
              <a:gdLst>
                <a:gd name="T0" fmla="*/ 0 w 43"/>
                <a:gd name="T1" fmla="*/ 51 h 78"/>
                <a:gd name="T2" fmla="*/ 0 w 43"/>
                <a:gd name="T3" fmla="*/ 51 h 78"/>
                <a:gd name="T4" fmla="*/ 4 w 43"/>
                <a:gd name="T5" fmla="*/ 51 h 78"/>
                <a:gd name="T6" fmla="*/ 8 w 43"/>
                <a:gd name="T7" fmla="*/ 47 h 78"/>
                <a:gd name="T8" fmla="*/ 15 w 43"/>
                <a:gd name="T9" fmla="*/ 39 h 78"/>
                <a:gd name="T10" fmla="*/ 27 w 43"/>
                <a:gd name="T11" fmla="*/ 23 h 78"/>
                <a:gd name="T12" fmla="*/ 27 w 43"/>
                <a:gd name="T13" fmla="*/ 23 h 78"/>
                <a:gd name="T14" fmla="*/ 43 w 43"/>
                <a:gd name="T15" fmla="*/ 0 h 78"/>
                <a:gd name="T16" fmla="*/ 43 w 43"/>
                <a:gd name="T17" fmla="*/ 0 h 78"/>
                <a:gd name="T18" fmla="*/ 19 w 43"/>
                <a:gd name="T19" fmla="*/ 43 h 78"/>
                <a:gd name="T20" fmla="*/ 8 w 43"/>
                <a:gd name="T21" fmla="*/ 70 h 78"/>
                <a:gd name="T22" fmla="*/ 4 w 43"/>
                <a:gd name="T23" fmla="*/ 74 h 78"/>
                <a:gd name="T24" fmla="*/ 0 w 43"/>
                <a:gd name="T25" fmla="*/ 78 h 78"/>
                <a:gd name="T26" fmla="*/ 0 w 43"/>
                <a:gd name="T27" fmla="*/ 74 h 78"/>
                <a:gd name="T28" fmla="*/ 0 w 43"/>
                <a:gd name="T29" fmla="*/ 74 h 78"/>
                <a:gd name="T30" fmla="*/ 0 w 43"/>
                <a:gd name="T31" fmla="*/ 51 h 78"/>
                <a:gd name="T32" fmla="*/ 0 w 43"/>
                <a:gd name="T33"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78">
                  <a:moveTo>
                    <a:pt x="0" y="51"/>
                  </a:moveTo>
                  <a:lnTo>
                    <a:pt x="0" y="51"/>
                  </a:lnTo>
                  <a:lnTo>
                    <a:pt x="4" y="51"/>
                  </a:lnTo>
                  <a:lnTo>
                    <a:pt x="8" y="47"/>
                  </a:lnTo>
                  <a:lnTo>
                    <a:pt x="15" y="39"/>
                  </a:lnTo>
                  <a:lnTo>
                    <a:pt x="27" y="23"/>
                  </a:lnTo>
                  <a:lnTo>
                    <a:pt x="27" y="23"/>
                  </a:lnTo>
                  <a:lnTo>
                    <a:pt x="43" y="0"/>
                  </a:lnTo>
                  <a:lnTo>
                    <a:pt x="43" y="0"/>
                  </a:lnTo>
                  <a:lnTo>
                    <a:pt x="19" y="43"/>
                  </a:lnTo>
                  <a:lnTo>
                    <a:pt x="8" y="70"/>
                  </a:lnTo>
                  <a:lnTo>
                    <a:pt x="4" y="74"/>
                  </a:lnTo>
                  <a:lnTo>
                    <a:pt x="0" y="78"/>
                  </a:lnTo>
                  <a:lnTo>
                    <a:pt x="0" y="74"/>
                  </a:lnTo>
                  <a:lnTo>
                    <a:pt x="0" y="74"/>
                  </a:lnTo>
                  <a:lnTo>
                    <a:pt x="0"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89"/>
            <p:cNvSpPr>
              <a:spLocks/>
            </p:cNvSpPr>
            <p:nvPr/>
          </p:nvSpPr>
          <p:spPr bwMode="auto">
            <a:xfrm>
              <a:off x="3114" y="3288"/>
              <a:ext cx="63" cy="120"/>
            </a:xfrm>
            <a:custGeom>
              <a:avLst/>
              <a:gdLst>
                <a:gd name="T0" fmla="*/ 0 w 63"/>
                <a:gd name="T1" fmla="*/ 101 h 120"/>
                <a:gd name="T2" fmla="*/ 0 w 63"/>
                <a:gd name="T3" fmla="*/ 101 h 120"/>
                <a:gd name="T4" fmla="*/ 20 w 63"/>
                <a:gd name="T5" fmla="*/ 81 h 120"/>
                <a:gd name="T6" fmla="*/ 35 w 63"/>
                <a:gd name="T7" fmla="*/ 62 h 120"/>
                <a:gd name="T8" fmla="*/ 47 w 63"/>
                <a:gd name="T9" fmla="*/ 39 h 120"/>
                <a:gd name="T10" fmla="*/ 47 w 63"/>
                <a:gd name="T11" fmla="*/ 39 h 120"/>
                <a:gd name="T12" fmla="*/ 63 w 63"/>
                <a:gd name="T13" fmla="*/ 0 h 120"/>
                <a:gd name="T14" fmla="*/ 63 w 63"/>
                <a:gd name="T15" fmla="*/ 0 h 120"/>
                <a:gd name="T16" fmla="*/ 35 w 63"/>
                <a:gd name="T17" fmla="*/ 62 h 120"/>
                <a:gd name="T18" fmla="*/ 16 w 63"/>
                <a:gd name="T19" fmla="*/ 101 h 120"/>
                <a:gd name="T20" fmla="*/ 12 w 63"/>
                <a:gd name="T21" fmla="*/ 116 h 120"/>
                <a:gd name="T22" fmla="*/ 4 w 63"/>
                <a:gd name="T23" fmla="*/ 120 h 120"/>
                <a:gd name="T24" fmla="*/ 4 w 63"/>
                <a:gd name="T25" fmla="*/ 120 h 120"/>
                <a:gd name="T26" fmla="*/ 4 w 63"/>
                <a:gd name="T27" fmla="*/ 116 h 120"/>
                <a:gd name="T28" fmla="*/ 0 w 63"/>
                <a:gd name="T29" fmla="*/ 109 h 120"/>
                <a:gd name="T30" fmla="*/ 0 w 63"/>
                <a:gd name="T31" fmla="*/ 101 h 120"/>
                <a:gd name="T32" fmla="*/ 0 w 63"/>
                <a:gd name="T3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120">
                  <a:moveTo>
                    <a:pt x="0" y="101"/>
                  </a:moveTo>
                  <a:lnTo>
                    <a:pt x="0" y="101"/>
                  </a:lnTo>
                  <a:lnTo>
                    <a:pt x="20" y="81"/>
                  </a:lnTo>
                  <a:lnTo>
                    <a:pt x="35" y="62"/>
                  </a:lnTo>
                  <a:lnTo>
                    <a:pt x="47" y="39"/>
                  </a:lnTo>
                  <a:lnTo>
                    <a:pt x="47" y="39"/>
                  </a:lnTo>
                  <a:lnTo>
                    <a:pt x="63" y="0"/>
                  </a:lnTo>
                  <a:lnTo>
                    <a:pt x="63" y="0"/>
                  </a:lnTo>
                  <a:lnTo>
                    <a:pt x="35" y="62"/>
                  </a:lnTo>
                  <a:lnTo>
                    <a:pt x="16" y="101"/>
                  </a:lnTo>
                  <a:lnTo>
                    <a:pt x="12" y="116"/>
                  </a:lnTo>
                  <a:lnTo>
                    <a:pt x="4" y="120"/>
                  </a:lnTo>
                  <a:lnTo>
                    <a:pt x="4" y="120"/>
                  </a:lnTo>
                  <a:lnTo>
                    <a:pt x="4" y="116"/>
                  </a:lnTo>
                  <a:lnTo>
                    <a:pt x="0" y="109"/>
                  </a:lnTo>
                  <a:lnTo>
                    <a:pt x="0" y="101"/>
                  </a:lnTo>
                  <a:lnTo>
                    <a:pt x="0"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90"/>
            <p:cNvSpPr>
              <a:spLocks/>
            </p:cNvSpPr>
            <p:nvPr/>
          </p:nvSpPr>
          <p:spPr bwMode="auto">
            <a:xfrm>
              <a:off x="3422" y="3440"/>
              <a:ext cx="20" cy="23"/>
            </a:xfrm>
            <a:custGeom>
              <a:avLst/>
              <a:gdLst>
                <a:gd name="T0" fmla="*/ 0 w 20"/>
                <a:gd name="T1" fmla="*/ 0 h 23"/>
                <a:gd name="T2" fmla="*/ 0 w 20"/>
                <a:gd name="T3" fmla="*/ 0 h 23"/>
                <a:gd name="T4" fmla="*/ 4 w 20"/>
                <a:gd name="T5" fmla="*/ 7 h 23"/>
                <a:gd name="T6" fmla="*/ 4 w 20"/>
                <a:gd name="T7" fmla="*/ 11 h 23"/>
                <a:gd name="T8" fmla="*/ 4 w 20"/>
                <a:gd name="T9" fmla="*/ 19 h 23"/>
                <a:gd name="T10" fmla="*/ 4 w 20"/>
                <a:gd name="T11" fmla="*/ 19 h 23"/>
                <a:gd name="T12" fmla="*/ 0 w 20"/>
                <a:gd name="T13" fmla="*/ 23 h 23"/>
                <a:gd name="T14" fmla="*/ 8 w 20"/>
                <a:gd name="T15" fmla="*/ 23 h 23"/>
                <a:gd name="T16" fmla="*/ 8 w 20"/>
                <a:gd name="T17" fmla="*/ 23 h 23"/>
                <a:gd name="T18" fmla="*/ 16 w 20"/>
                <a:gd name="T19" fmla="*/ 23 h 23"/>
                <a:gd name="T20" fmla="*/ 20 w 20"/>
                <a:gd name="T21" fmla="*/ 19 h 23"/>
                <a:gd name="T22" fmla="*/ 20 w 20"/>
                <a:gd name="T23" fmla="*/ 11 h 23"/>
                <a:gd name="T24" fmla="*/ 16 w 20"/>
                <a:gd name="T25" fmla="*/ 7 h 23"/>
                <a:gd name="T26" fmla="*/ 16 w 20"/>
                <a:gd name="T27" fmla="*/ 7 h 23"/>
                <a:gd name="T28" fmla="*/ 8 w 20"/>
                <a:gd name="T29" fmla="*/ 0 h 23"/>
                <a:gd name="T30" fmla="*/ 0 w 20"/>
                <a:gd name="T31" fmla="*/ 0 h 23"/>
                <a:gd name="T32" fmla="*/ 0 w 20"/>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23">
                  <a:moveTo>
                    <a:pt x="0" y="0"/>
                  </a:moveTo>
                  <a:lnTo>
                    <a:pt x="0" y="0"/>
                  </a:lnTo>
                  <a:lnTo>
                    <a:pt x="4" y="7"/>
                  </a:lnTo>
                  <a:lnTo>
                    <a:pt x="4" y="11"/>
                  </a:lnTo>
                  <a:lnTo>
                    <a:pt x="4" y="19"/>
                  </a:lnTo>
                  <a:lnTo>
                    <a:pt x="4" y="19"/>
                  </a:lnTo>
                  <a:lnTo>
                    <a:pt x="0" y="23"/>
                  </a:lnTo>
                  <a:lnTo>
                    <a:pt x="8" y="23"/>
                  </a:lnTo>
                  <a:lnTo>
                    <a:pt x="8" y="23"/>
                  </a:lnTo>
                  <a:lnTo>
                    <a:pt x="16" y="23"/>
                  </a:lnTo>
                  <a:lnTo>
                    <a:pt x="20" y="19"/>
                  </a:lnTo>
                  <a:lnTo>
                    <a:pt x="20" y="11"/>
                  </a:lnTo>
                  <a:lnTo>
                    <a:pt x="16" y="7"/>
                  </a:lnTo>
                  <a:lnTo>
                    <a:pt x="16" y="7"/>
                  </a:lnTo>
                  <a:lnTo>
                    <a:pt x="8" y="0"/>
                  </a:lnTo>
                  <a:lnTo>
                    <a:pt x="0" y="0"/>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91"/>
            <p:cNvSpPr>
              <a:spLocks/>
            </p:cNvSpPr>
            <p:nvPr/>
          </p:nvSpPr>
          <p:spPr bwMode="auto">
            <a:xfrm>
              <a:off x="3204" y="3467"/>
              <a:ext cx="105" cy="35"/>
            </a:xfrm>
            <a:custGeom>
              <a:avLst/>
              <a:gdLst>
                <a:gd name="T0" fmla="*/ 0 w 105"/>
                <a:gd name="T1" fmla="*/ 0 h 35"/>
                <a:gd name="T2" fmla="*/ 0 w 105"/>
                <a:gd name="T3" fmla="*/ 0 h 35"/>
                <a:gd name="T4" fmla="*/ 16 w 105"/>
                <a:gd name="T5" fmla="*/ 0 h 35"/>
                <a:gd name="T6" fmla="*/ 27 w 105"/>
                <a:gd name="T7" fmla="*/ 4 h 35"/>
                <a:gd name="T8" fmla="*/ 62 w 105"/>
                <a:gd name="T9" fmla="*/ 15 h 35"/>
                <a:gd name="T10" fmla="*/ 62 w 105"/>
                <a:gd name="T11" fmla="*/ 15 h 35"/>
                <a:gd name="T12" fmla="*/ 93 w 105"/>
                <a:gd name="T13" fmla="*/ 27 h 35"/>
                <a:gd name="T14" fmla="*/ 101 w 105"/>
                <a:gd name="T15" fmla="*/ 31 h 35"/>
                <a:gd name="T16" fmla="*/ 105 w 105"/>
                <a:gd name="T17" fmla="*/ 31 h 35"/>
                <a:gd name="T18" fmla="*/ 101 w 105"/>
                <a:gd name="T19" fmla="*/ 35 h 35"/>
                <a:gd name="T20" fmla="*/ 101 w 105"/>
                <a:gd name="T21" fmla="*/ 35 h 35"/>
                <a:gd name="T22" fmla="*/ 93 w 105"/>
                <a:gd name="T23" fmla="*/ 35 h 35"/>
                <a:gd name="T24" fmla="*/ 78 w 105"/>
                <a:gd name="T25" fmla="*/ 31 h 35"/>
                <a:gd name="T26" fmla="*/ 39 w 105"/>
                <a:gd name="T27" fmla="*/ 19 h 35"/>
                <a:gd name="T28" fmla="*/ 4 w 105"/>
                <a:gd name="T29" fmla="*/ 8 h 35"/>
                <a:gd name="T30" fmla="*/ 0 w 105"/>
                <a:gd name="T31" fmla="*/ 4 h 35"/>
                <a:gd name="T32" fmla="*/ 0 w 105"/>
                <a:gd name="T33" fmla="*/ 0 h 35"/>
                <a:gd name="T34" fmla="*/ 0 w 105"/>
                <a:gd name="T35" fmla="*/ 0 h 35"/>
                <a:gd name="T36" fmla="*/ 0 w 105"/>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35">
                  <a:moveTo>
                    <a:pt x="0" y="0"/>
                  </a:moveTo>
                  <a:lnTo>
                    <a:pt x="0" y="0"/>
                  </a:lnTo>
                  <a:lnTo>
                    <a:pt x="16" y="0"/>
                  </a:lnTo>
                  <a:lnTo>
                    <a:pt x="27" y="4"/>
                  </a:lnTo>
                  <a:lnTo>
                    <a:pt x="62" y="15"/>
                  </a:lnTo>
                  <a:lnTo>
                    <a:pt x="62" y="15"/>
                  </a:lnTo>
                  <a:lnTo>
                    <a:pt x="93" y="27"/>
                  </a:lnTo>
                  <a:lnTo>
                    <a:pt x="101" y="31"/>
                  </a:lnTo>
                  <a:lnTo>
                    <a:pt x="105" y="31"/>
                  </a:lnTo>
                  <a:lnTo>
                    <a:pt x="101" y="35"/>
                  </a:lnTo>
                  <a:lnTo>
                    <a:pt x="101" y="35"/>
                  </a:lnTo>
                  <a:lnTo>
                    <a:pt x="93" y="35"/>
                  </a:lnTo>
                  <a:lnTo>
                    <a:pt x="78" y="31"/>
                  </a:lnTo>
                  <a:lnTo>
                    <a:pt x="39" y="19"/>
                  </a:lnTo>
                  <a:lnTo>
                    <a:pt x="4" y="8"/>
                  </a:lnTo>
                  <a:lnTo>
                    <a:pt x="0" y="4"/>
                  </a:lnTo>
                  <a:lnTo>
                    <a:pt x="0" y="0"/>
                  </a:lnTo>
                  <a:lnTo>
                    <a:pt x="0" y="0"/>
                  </a:lnTo>
                  <a:lnTo>
                    <a:pt x="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92"/>
            <p:cNvSpPr>
              <a:spLocks/>
            </p:cNvSpPr>
            <p:nvPr/>
          </p:nvSpPr>
          <p:spPr bwMode="auto">
            <a:xfrm>
              <a:off x="3360" y="1943"/>
              <a:ext cx="39" cy="28"/>
            </a:xfrm>
            <a:custGeom>
              <a:avLst/>
              <a:gdLst>
                <a:gd name="T0" fmla="*/ 4 w 39"/>
                <a:gd name="T1" fmla="*/ 4 h 28"/>
                <a:gd name="T2" fmla="*/ 4 w 39"/>
                <a:gd name="T3" fmla="*/ 4 h 28"/>
                <a:gd name="T4" fmla="*/ 0 w 39"/>
                <a:gd name="T5" fmla="*/ 8 h 28"/>
                <a:gd name="T6" fmla="*/ 0 w 39"/>
                <a:gd name="T7" fmla="*/ 16 h 28"/>
                <a:gd name="T8" fmla="*/ 0 w 39"/>
                <a:gd name="T9" fmla="*/ 16 h 28"/>
                <a:gd name="T10" fmla="*/ 0 w 39"/>
                <a:gd name="T11" fmla="*/ 24 h 28"/>
                <a:gd name="T12" fmla="*/ 0 w 39"/>
                <a:gd name="T13" fmla="*/ 24 h 28"/>
                <a:gd name="T14" fmla="*/ 4 w 39"/>
                <a:gd name="T15" fmla="*/ 24 h 28"/>
                <a:gd name="T16" fmla="*/ 19 w 39"/>
                <a:gd name="T17" fmla="*/ 28 h 28"/>
                <a:gd name="T18" fmla="*/ 19 w 39"/>
                <a:gd name="T19" fmla="*/ 28 h 28"/>
                <a:gd name="T20" fmla="*/ 27 w 39"/>
                <a:gd name="T21" fmla="*/ 28 h 28"/>
                <a:gd name="T22" fmla="*/ 35 w 39"/>
                <a:gd name="T23" fmla="*/ 24 h 28"/>
                <a:gd name="T24" fmla="*/ 39 w 39"/>
                <a:gd name="T25" fmla="*/ 20 h 28"/>
                <a:gd name="T26" fmla="*/ 39 w 39"/>
                <a:gd name="T27" fmla="*/ 20 h 28"/>
                <a:gd name="T28" fmla="*/ 39 w 39"/>
                <a:gd name="T29" fmla="*/ 16 h 28"/>
                <a:gd name="T30" fmla="*/ 35 w 39"/>
                <a:gd name="T31" fmla="*/ 8 h 28"/>
                <a:gd name="T32" fmla="*/ 35 w 39"/>
                <a:gd name="T33" fmla="*/ 8 h 28"/>
                <a:gd name="T34" fmla="*/ 31 w 39"/>
                <a:gd name="T35" fmla="*/ 4 h 28"/>
                <a:gd name="T36" fmla="*/ 23 w 39"/>
                <a:gd name="T37" fmla="*/ 0 h 28"/>
                <a:gd name="T38" fmla="*/ 23 w 39"/>
                <a:gd name="T39" fmla="*/ 0 h 28"/>
                <a:gd name="T40" fmla="*/ 15 w 39"/>
                <a:gd name="T41" fmla="*/ 0 h 28"/>
                <a:gd name="T42" fmla="*/ 15 w 39"/>
                <a:gd name="T43" fmla="*/ 0 h 28"/>
                <a:gd name="T44" fmla="*/ 4 w 39"/>
                <a:gd name="T45" fmla="*/ 4 h 28"/>
                <a:gd name="T46" fmla="*/ 4 w 39"/>
                <a:gd name="T4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28">
                  <a:moveTo>
                    <a:pt x="4" y="4"/>
                  </a:moveTo>
                  <a:lnTo>
                    <a:pt x="4" y="4"/>
                  </a:lnTo>
                  <a:lnTo>
                    <a:pt x="0" y="8"/>
                  </a:lnTo>
                  <a:lnTo>
                    <a:pt x="0" y="16"/>
                  </a:lnTo>
                  <a:lnTo>
                    <a:pt x="0" y="16"/>
                  </a:lnTo>
                  <a:lnTo>
                    <a:pt x="0" y="24"/>
                  </a:lnTo>
                  <a:lnTo>
                    <a:pt x="0" y="24"/>
                  </a:lnTo>
                  <a:lnTo>
                    <a:pt x="4" y="24"/>
                  </a:lnTo>
                  <a:lnTo>
                    <a:pt x="19" y="28"/>
                  </a:lnTo>
                  <a:lnTo>
                    <a:pt x="19" y="28"/>
                  </a:lnTo>
                  <a:lnTo>
                    <a:pt x="27" y="28"/>
                  </a:lnTo>
                  <a:lnTo>
                    <a:pt x="35" y="24"/>
                  </a:lnTo>
                  <a:lnTo>
                    <a:pt x="39" y="20"/>
                  </a:lnTo>
                  <a:lnTo>
                    <a:pt x="39" y="20"/>
                  </a:lnTo>
                  <a:lnTo>
                    <a:pt x="39" y="16"/>
                  </a:lnTo>
                  <a:lnTo>
                    <a:pt x="35" y="8"/>
                  </a:lnTo>
                  <a:lnTo>
                    <a:pt x="35" y="8"/>
                  </a:lnTo>
                  <a:lnTo>
                    <a:pt x="31" y="4"/>
                  </a:lnTo>
                  <a:lnTo>
                    <a:pt x="23" y="0"/>
                  </a:lnTo>
                  <a:lnTo>
                    <a:pt x="23" y="0"/>
                  </a:lnTo>
                  <a:lnTo>
                    <a:pt x="15" y="0"/>
                  </a:lnTo>
                  <a:lnTo>
                    <a:pt x="15" y="0"/>
                  </a:lnTo>
                  <a:lnTo>
                    <a:pt x="4" y="4"/>
                  </a:lnTo>
                  <a:lnTo>
                    <a:pt x="4" y="4"/>
                  </a:lnTo>
                  <a:close/>
                </a:path>
              </a:pathLst>
            </a:custGeom>
            <a:solidFill>
              <a:srgbClr val="CC7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93"/>
            <p:cNvSpPr>
              <a:spLocks/>
            </p:cNvSpPr>
            <p:nvPr/>
          </p:nvSpPr>
          <p:spPr bwMode="auto">
            <a:xfrm>
              <a:off x="3364" y="1955"/>
              <a:ext cx="35" cy="12"/>
            </a:xfrm>
            <a:custGeom>
              <a:avLst/>
              <a:gdLst>
                <a:gd name="T0" fmla="*/ 0 w 35"/>
                <a:gd name="T1" fmla="*/ 4 h 12"/>
                <a:gd name="T2" fmla="*/ 0 w 35"/>
                <a:gd name="T3" fmla="*/ 4 h 12"/>
                <a:gd name="T4" fmla="*/ 7 w 35"/>
                <a:gd name="T5" fmla="*/ 0 h 12"/>
                <a:gd name="T6" fmla="*/ 19 w 35"/>
                <a:gd name="T7" fmla="*/ 0 h 12"/>
                <a:gd name="T8" fmla="*/ 19 w 35"/>
                <a:gd name="T9" fmla="*/ 0 h 12"/>
                <a:gd name="T10" fmla="*/ 27 w 35"/>
                <a:gd name="T11" fmla="*/ 4 h 12"/>
                <a:gd name="T12" fmla="*/ 31 w 35"/>
                <a:gd name="T13" fmla="*/ 8 h 12"/>
                <a:gd name="T14" fmla="*/ 31 w 35"/>
                <a:gd name="T15" fmla="*/ 8 h 12"/>
                <a:gd name="T16" fmla="*/ 35 w 35"/>
                <a:gd name="T17" fmla="*/ 8 h 12"/>
                <a:gd name="T18" fmla="*/ 35 w 35"/>
                <a:gd name="T19" fmla="*/ 8 h 12"/>
                <a:gd name="T20" fmla="*/ 19 w 35"/>
                <a:gd name="T21" fmla="*/ 12 h 12"/>
                <a:gd name="T22" fmla="*/ 19 w 35"/>
                <a:gd name="T23" fmla="*/ 12 h 12"/>
                <a:gd name="T24" fmla="*/ 7 w 35"/>
                <a:gd name="T25" fmla="*/ 8 h 12"/>
                <a:gd name="T26" fmla="*/ 7 w 35"/>
                <a:gd name="T27" fmla="*/ 8 h 12"/>
                <a:gd name="T28" fmla="*/ 0 w 35"/>
                <a:gd name="T29" fmla="*/ 4 h 12"/>
                <a:gd name="T30" fmla="*/ 0 w 35"/>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2">
                  <a:moveTo>
                    <a:pt x="0" y="4"/>
                  </a:moveTo>
                  <a:lnTo>
                    <a:pt x="0" y="4"/>
                  </a:lnTo>
                  <a:lnTo>
                    <a:pt x="7" y="0"/>
                  </a:lnTo>
                  <a:lnTo>
                    <a:pt x="19" y="0"/>
                  </a:lnTo>
                  <a:lnTo>
                    <a:pt x="19" y="0"/>
                  </a:lnTo>
                  <a:lnTo>
                    <a:pt x="27" y="4"/>
                  </a:lnTo>
                  <a:lnTo>
                    <a:pt x="31" y="8"/>
                  </a:lnTo>
                  <a:lnTo>
                    <a:pt x="31" y="8"/>
                  </a:lnTo>
                  <a:lnTo>
                    <a:pt x="35" y="8"/>
                  </a:lnTo>
                  <a:lnTo>
                    <a:pt x="35" y="8"/>
                  </a:lnTo>
                  <a:lnTo>
                    <a:pt x="19" y="12"/>
                  </a:lnTo>
                  <a:lnTo>
                    <a:pt x="19" y="12"/>
                  </a:lnTo>
                  <a:lnTo>
                    <a:pt x="7" y="8"/>
                  </a:lnTo>
                  <a:lnTo>
                    <a:pt x="7" y="8"/>
                  </a:lnTo>
                  <a:lnTo>
                    <a:pt x="0" y="4"/>
                  </a:lnTo>
                  <a:lnTo>
                    <a:pt x="0" y="4"/>
                  </a:lnTo>
                  <a:close/>
                </a:path>
              </a:pathLst>
            </a:custGeom>
            <a:solidFill>
              <a:srgbClr val="F5FB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94"/>
            <p:cNvSpPr>
              <a:spLocks/>
            </p:cNvSpPr>
            <p:nvPr/>
          </p:nvSpPr>
          <p:spPr bwMode="auto">
            <a:xfrm>
              <a:off x="3282" y="1928"/>
              <a:ext cx="51" cy="27"/>
            </a:xfrm>
            <a:custGeom>
              <a:avLst/>
              <a:gdLst>
                <a:gd name="T0" fmla="*/ 4 w 51"/>
                <a:gd name="T1" fmla="*/ 4 h 27"/>
                <a:gd name="T2" fmla="*/ 4 w 51"/>
                <a:gd name="T3" fmla="*/ 4 h 27"/>
                <a:gd name="T4" fmla="*/ 15 w 51"/>
                <a:gd name="T5" fmla="*/ 0 h 27"/>
                <a:gd name="T6" fmla="*/ 27 w 51"/>
                <a:gd name="T7" fmla="*/ 0 h 27"/>
                <a:gd name="T8" fmla="*/ 35 w 51"/>
                <a:gd name="T9" fmla="*/ 4 h 27"/>
                <a:gd name="T10" fmla="*/ 35 w 51"/>
                <a:gd name="T11" fmla="*/ 4 h 27"/>
                <a:gd name="T12" fmla="*/ 47 w 51"/>
                <a:gd name="T13" fmla="*/ 15 h 27"/>
                <a:gd name="T14" fmla="*/ 51 w 51"/>
                <a:gd name="T15" fmla="*/ 23 h 27"/>
                <a:gd name="T16" fmla="*/ 51 w 51"/>
                <a:gd name="T17" fmla="*/ 23 h 27"/>
                <a:gd name="T18" fmla="*/ 47 w 51"/>
                <a:gd name="T19" fmla="*/ 27 h 27"/>
                <a:gd name="T20" fmla="*/ 43 w 51"/>
                <a:gd name="T21" fmla="*/ 27 h 27"/>
                <a:gd name="T22" fmla="*/ 31 w 51"/>
                <a:gd name="T23" fmla="*/ 27 h 27"/>
                <a:gd name="T24" fmla="*/ 31 w 51"/>
                <a:gd name="T25" fmla="*/ 27 h 27"/>
                <a:gd name="T26" fmla="*/ 19 w 51"/>
                <a:gd name="T27" fmla="*/ 23 h 27"/>
                <a:gd name="T28" fmla="*/ 12 w 51"/>
                <a:gd name="T29" fmla="*/ 19 h 27"/>
                <a:gd name="T30" fmla="*/ 12 w 51"/>
                <a:gd name="T31" fmla="*/ 19 h 27"/>
                <a:gd name="T32" fmla="*/ 0 w 51"/>
                <a:gd name="T33" fmla="*/ 7 h 27"/>
                <a:gd name="T34" fmla="*/ 0 w 51"/>
                <a:gd name="T35" fmla="*/ 7 h 27"/>
                <a:gd name="T36" fmla="*/ 4 w 51"/>
                <a:gd name="T37" fmla="*/ 4 h 27"/>
                <a:gd name="T38" fmla="*/ 4 w 51"/>
                <a:gd name="T39"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 h="27">
                  <a:moveTo>
                    <a:pt x="4" y="4"/>
                  </a:moveTo>
                  <a:lnTo>
                    <a:pt x="4" y="4"/>
                  </a:lnTo>
                  <a:lnTo>
                    <a:pt x="15" y="0"/>
                  </a:lnTo>
                  <a:lnTo>
                    <a:pt x="27" y="0"/>
                  </a:lnTo>
                  <a:lnTo>
                    <a:pt x="35" y="4"/>
                  </a:lnTo>
                  <a:lnTo>
                    <a:pt x="35" y="4"/>
                  </a:lnTo>
                  <a:lnTo>
                    <a:pt x="47" y="15"/>
                  </a:lnTo>
                  <a:lnTo>
                    <a:pt x="51" y="23"/>
                  </a:lnTo>
                  <a:lnTo>
                    <a:pt x="51" y="23"/>
                  </a:lnTo>
                  <a:lnTo>
                    <a:pt x="47" y="27"/>
                  </a:lnTo>
                  <a:lnTo>
                    <a:pt x="43" y="27"/>
                  </a:lnTo>
                  <a:lnTo>
                    <a:pt x="31" y="27"/>
                  </a:lnTo>
                  <a:lnTo>
                    <a:pt x="31" y="27"/>
                  </a:lnTo>
                  <a:lnTo>
                    <a:pt x="19" y="23"/>
                  </a:lnTo>
                  <a:lnTo>
                    <a:pt x="12" y="19"/>
                  </a:lnTo>
                  <a:lnTo>
                    <a:pt x="12" y="19"/>
                  </a:lnTo>
                  <a:lnTo>
                    <a:pt x="0" y="7"/>
                  </a:lnTo>
                  <a:lnTo>
                    <a:pt x="0" y="7"/>
                  </a:lnTo>
                  <a:lnTo>
                    <a:pt x="4" y="4"/>
                  </a:lnTo>
                  <a:lnTo>
                    <a:pt x="4" y="4"/>
                  </a:lnTo>
                  <a:close/>
                </a:path>
              </a:pathLst>
            </a:custGeom>
            <a:solidFill>
              <a:srgbClr val="CC7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95"/>
            <p:cNvSpPr>
              <a:spLocks/>
            </p:cNvSpPr>
            <p:nvPr/>
          </p:nvSpPr>
          <p:spPr bwMode="auto">
            <a:xfrm>
              <a:off x="3286" y="1935"/>
              <a:ext cx="35" cy="16"/>
            </a:xfrm>
            <a:custGeom>
              <a:avLst/>
              <a:gdLst>
                <a:gd name="T0" fmla="*/ 0 w 35"/>
                <a:gd name="T1" fmla="*/ 4 h 16"/>
                <a:gd name="T2" fmla="*/ 0 w 35"/>
                <a:gd name="T3" fmla="*/ 4 h 16"/>
                <a:gd name="T4" fmla="*/ 8 w 35"/>
                <a:gd name="T5" fmla="*/ 0 h 16"/>
                <a:gd name="T6" fmla="*/ 19 w 35"/>
                <a:gd name="T7" fmla="*/ 0 h 16"/>
                <a:gd name="T8" fmla="*/ 19 w 35"/>
                <a:gd name="T9" fmla="*/ 0 h 16"/>
                <a:gd name="T10" fmla="*/ 27 w 35"/>
                <a:gd name="T11" fmla="*/ 4 h 16"/>
                <a:gd name="T12" fmla="*/ 31 w 35"/>
                <a:gd name="T13" fmla="*/ 12 h 16"/>
                <a:gd name="T14" fmla="*/ 31 w 35"/>
                <a:gd name="T15" fmla="*/ 12 h 16"/>
                <a:gd name="T16" fmla="*/ 35 w 35"/>
                <a:gd name="T17" fmla="*/ 16 h 16"/>
                <a:gd name="T18" fmla="*/ 35 w 35"/>
                <a:gd name="T19" fmla="*/ 16 h 16"/>
                <a:gd name="T20" fmla="*/ 19 w 35"/>
                <a:gd name="T21" fmla="*/ 16 h 16"/>
                <a:gd name="T22" fmla="*/ 19 w 35"/>
                <a:gd name="T23" fmla="*/ 16 h 16"/>
                <a:gd name="T24" fmla="*/ 8 w 35"/>
                <a:gd name="T25" fmla="*/ 12 h 16"/>
                <a:gd name="T26" fmla="*/ 8 w 35"/>
                <a:gd name="T27" fmla="*/ 12 h 16"/>
                <a:gd name="T28" fmla="*/ 0 w 35"/>
                <a:gd name="T29" fmla="*/ 4 h 16"/>
                <a:gd name="T30" fmla="*/ 0 w 35"/>
                <a:gd name="T31"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6">
                  <a:moveTo>
                    <a:pt x="0" y="4"/>
                  </a:moveTo>
                  <a:lnTo>
                    <a:pt x="0" y="4"/>
                  </a:lnTo>
                  <a:lnTo>
                    <a:pt x="8" y="0"/>
                  </a:lnTo>
                  <a:lnTo>
                    <a:pt x="19" y="0"/>
                  </a:lnTo>
                  <a:lnTo>
                    <a:pt x="19" y="0"/>
                  </a:lnTo>
                  <a:lnTo>
                    <a:pt x="27" y="4"/>
                  </a:lnTo>
                  <a:lnTo>
                    <a:pt x="31" y="12"/>
                  </a:lnTo>
                  <a:lnTo>
                    <a:pt x="31" y="12"/>
                  </a:lnTo>
                  <a:lnTo>
                    <a:pt x="35" y="16"/>
                  </a:lnTo>
                  <a:lnTo>
                    <a:pt x="35" y="16"/>
                  </a:lnTo>
                  <a:lnTo>
                    <a:pt x="19" y="16"/>
                  </a:lnTo>
                  <a:lnTo>
                    <a:pt x="19" y="16"/>
                  </a:lnTo>
                  <a:lnTo>
                    <a:pt x="8" y="12"/>
                  </a:lnTo>
                  <a:lnTo>
                    <a:pt x="8" y="12"/>
                  </a:lnTo>
                  <a:lnTo>
                    <a:pt x="0" y="4"/>
                  </a:lnTo>
                  <a:lnTo>
                    <a:pt x="0" y="4"/>
                  </a:lnTo>
                  <a:close/>
                </a:path>
              </a:pathLst>
            </a:custGeom>
            <a:solidFill>
              <a:srgbClr val="F5FB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96"/>
            <p:cNvSpPr>
              <a:spLocks/>
            </p:cNvSpPr>
            <p:nvPr/>
          </p:nvSpPr>
          <p:spPr bwMode="auto">
            <a:xfrm>
              <a:off x="3309" y="2017"/>
              <a:ext cx="47" cy="20"/>
            </a:xfrm>
            <a:custGeom>
              <a:avLst/>
              <a:gdLst>
                <a:gd name="T0" fmla="*/ 0 w 47"/>
                <a:gd name="T1" fmla="*/ 0 h 20"/>
                <a:gd name="T2" fmla="*/ 0 w 47"/>
                <a:gd name="T3" fmla="*/ 0 h 20"/>
                <a:gd name="T4" fmla="*/ 8 w 47"/>
                <a:gd name="T5" fmla="*/ 8 h 20"/>
                <a:gd name="T6" fmla="*/ 12 w 47"/>
                <a:gd name="T7" fmla="*/ 16 h 20"/>
                <a:gd name="T8" fmla="*/ 24 w 47"/>
                <a:gd name="T9" fmla="*/ 20 h 20"/>
                <a:gd name="T10" fmla="*/ 24 w 47"/>
                <a:gd name="T11" fmla="*/ 20 h 20"/>
                <a:gd name="T12" fmla="*/ 35 w 47"/>
                <a:gd name="T13" fmla="*/ 20 h 20"/>
                <a:gd name="T14" fmla="*/ 39 w 47"/>
                <a:gd name="T15" fmla="*/ 16 h 20"/>
                <a:gd name="T16" fmla="*/ 39 w 47"/>
                <a:gd name="T17" fmla="*/ 16 h 20"/>
                <a:gd name="T18" fmla="*/ 47 w 47"/>
                <a:gd name="T19" fmla="*/ 12 h 20"/>
                <a:gd name="T20" fmla="*/ 47 w 47"/>
                <a:gd name="T21" fmla="*/ 12 h 20"/>
                <a:gd name="T22" fmla="*/ 31 w 47"/>
                <a:gd name="T23" fmla="*/ 4 h 20"/>
                <a:gd name="T24" fmla="*/ 31 w 47"/>
                <a:gd name="T25" fmla="*/ 4 h 20"/>
                <a:gd name="T26" fmla="*/ 16 w 47"/>
                <a:gd name="T27" fmla="*/ 4 h 20"/>
                <a:gd name="T28" fmla="*/ 16 w 47"/>
                <a:gd name="T29" fmla="*/ 4 h 20"/>
                <a:gd name="T30" fmla="*/ 4 w 47"/>
                <a:gd name="T31" fmla="*/ 0 h 20"/>
                <a:gd name="T32" fmla="*/ 4 w 47"/>
                <a:gd name="T33" fmla="*/ 0 h 20"/>
                <a:gd name="T34" fmla="*/ 0 w 47"/>
                <a:gd name="T35" fmla="*/ 0 h 20"/>
                <a:gd name="T36" fmla="*/ 0 w 47"/>
                <a:gd name="T3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20">
                  <a:moveTo>
                    <a:pt x="0" y="0"/>
                  </a:moveTo>
                  <a:lnTo>
                    <a:pt x="0" y="0"/>
                  </a:lnTo>
                  <a:lnTo>
                    <a:pt x="8" y="8"/>
                  </a:lnTo>
                  <a:lnTo>
                    <a:pt x="12" y="16"/>
                  </a:lnTo>
                  <a:lnTo>
                    <a:pt x="24" y="20"/>
                  </a:lnTo>
                  <a:lnTo>
                    <a:pt x="24" y="20"/>
                  </a:lnTo>
                  <a:lnTo>
                    <a:pt x="35" y="20"/>
                  </a:lnTo>
                  <a:lnTo>
                    <a:pt x="39" y="16"/>
                  </a:lnTo>
                  <a:lnTo>
                    <a:pt x="39" y="16"/>
                  </a:lnTo>
                  <a:lnTo>
                    <a:pt x="47" y="12"/>
                  </a:lnTo>
                  <a:lnTo>
                    <a:pt x="47" y="12"/>
                  </a:lnTo>
                  <a:lnTo>
                    <a:pt x="31" y="4"/>
                  </a:lnTo>
                  <a:lnTo>
                    <a:pt x="31" y="4"/>
                  </a:lnTo>
                  <a:lnTo>
                    <a:pt x="16" y="4"/>
                  </a:lnTo>
                  <a:lnTo>
                    <a:pt x="16" y="4"/>
                  </a:lnTo>
                  <a:lnTo>
                    <a:pt x="4" y="0"/>
                  </a:lnTo>
                  <a:lnTo>
                    <a:pt x="4" y="0"/>
                  </a:lnTo>
                  <a:lnTo>
                    <a:pt x="0" y="0"/>
                  </a:lnTo>
                  <a:lnTo>
                    <a:pt x="0" y="0"/>
                  </a:lnTo>
                  <a:close/>
                </a:path>
              </a:pathLst>
            </a:custGeom>
            <a:solidFill>
              <a:srgbClr val="FA80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97"/>
            <p:cNvSpPr>
              <a:spLocks/>
            </p:cNvSpPr>
            <p:nvPr/>
          </p:nvSpPr>
          <p:spPr bwMode="auto">
            <a:xfrm>
              <a:off x="3325" y="1951"/>
              <a:ext cx="35" cy="55"/>
            </a:xfrm>
            <a:custGeom>
              <a:avLst/>
              <a:gdLst>
                <a:gd name="T0" fmla="*/ 35 w 35"/>
                <a:gd name="T1" fmla="*/ 0 h 55"/>
                <a:gd name="T2" fmla="*/ 35 w 35"/>
                <a:gd name="T3" fmla="*/ 0 h 55"/>
                <a:gd name="T4" fmla="*/ 27 w 35"/>
                <a:gd name="T5" fmla="*/ 27 h 55"/>
                <a:gd name="T6" fmla="*/ 27 w 35"/>
                <a:gd name="T7" fmla="*/ 27 h 55"/>
                <a:gd name="T8" fmla="*/ 27 w 35"/>
                <a:gd name="T9" fmla="*/ 39 h 55"/>
                <a:gd name="T10" fmla="*/ 31 w 35"/>
                <a:gd name="T11" fmla="*/ 47 h 55"/>
                <a:gd name="T12" fmla="*/ 31 w 35"/>
                <a:gd name="T13" fmla="*/ 47 h 55"/>
                <a:gd name="T14" fmla="*/ 31 w 35"/>
                <a:gd name="T15" fmla="*/ 47 h 55"/>
                <a:gd name="T16" fmla="*/ 27 w 35"/>
                <a:gd name="T17" fmla="*/ 47 h 55"/>
                <a:gd name="T18" fmla="*/ 27 w 35"/>
                <a:gd name="T19" fmla="*/ 47 h 55"/>
                <a:gd name="T20" fmla="*/ 27 w 35"/>
                <a:gd name="T21" fmla="*/ 47 h 55"/>
                <a:gd name="T22" fmla="*/ 27 w 35"/>
                <a:gd name="T23" fmla="*/ 47 h 55"/>
                <a:gd name="T24" fmla="*/ 27 w 35"/>
                <a:gd name="T25" fmla="*/ 47 h 55"/>
                <a:gd name="T26" fmla="*/ 23 w 35"/>
                <a:gd name="T27" fmla="*/ 51 h 55"/>
                <a:gd name="T28" fmla="*/ 23 w 35"/>
                <a:gd name="T29" fmla="*/ 51 h 55"/>
                <a:gd name="T30" fmla="*/ 19 w 35"/>
                <a:gd name="T31" fmla="*/ 51 h 55"/>
                <a:gd name="T32" fmla="*/ 19 w 35"/>
                <a:gd name="T33" fmla="*/ 51 h 55"/>
                <a:gd name="T34" fmla="*/ 15 w 35"/>
                <a:gd name="T35" fmla="*/ 51 h 55"/>
                <a:gd name="T36" fmla="*/ 11 w 35"/>
                <a:gd name="T37" fmla="*/ 51 h 55"/>
                <a:gd name="T38" fmla="*/ 11 w 35"/>
                <a:gd name="T39" fmla="*/ 51 h 55"/>
                <a:gd name="T40" fmla="*/ 11 w 35"/>
                <a:gd name="T41" fmla="*/ 47 h 55"/>
                <a:gd name="T42" fmla="*/ 11 w 35"/>
                <a:gd name="T43" fmla="*/ 47 h 55"/>
                <a:gd name="T44" fmla="*/ 8 w 35"/>
                <a:gd name="T45" fmla="*/ 47 h 55"/>
                <a:gd name="T46" fmla="*/ 8 w 35"/>
                <a:gd name="T47" fmla="*/ 47 h 55"/>
                <a:gd name="T48" fmla="*/ 4 w 35"/>
                <a:gd name="T49" fmla="*/ 47 h 55"/>
                <a:gd name="T50" fmla="*/ 4 w 35"/>
                <a:gd name="T51" fmla="*/ 47 h 55"/>
                <a:gd name="T52" fmla="*/ 0 w 35"/>
                <a:gd name="T53" fmla="*/ 43 h 55"/>
                <a:gd name="T54" fmla="*/ 0 w 35"/>
                <a:gd name="T55" fmla="*/ 43 h 55"/>
                <a:gd name="T56" fmla="*/ 0 w 35"/>
                <a:gd name="T57" fmla="*/ 43 h 55"/>
                <a:gd name="T58" fmla="*/ 0 w 35"/>
                <a:gd name="T59" fmla="*/ 47 h 55"/>
                <a:gd name="T60" fmla="*/ 0 w 35"/>
                <a:gd name="T61" fmla="*/ 47 h 55"/>
                <a:gd name="T62" fmla="*/ 8 w 35"/>
                <a:gd name="T63" fmla="*/ 47 h 55"/>
                <a:gd name="T64" fmla="*/ 8 w 35"/>
                <a:gd name="T65" fmla="*/ 47 h 55"/>
                <a:gd name="T66" fmla="*/ 19 w 35"/>
                <a:gd name="T67" fmla="*/ 55 h 55"/>
                <a:gd name="T68" fmla="*/ 19 w 35"/>
                <a:gd name="T69" fmla="*/ 55 h 55"/>
                <a:gd name="T70" fmla="*/ 27 w 35"/>
                <a:gd name="T71" fmla="*/ 51 h 55"/>
                <a:gd name="T72" fmla="*/ 27 w 35"/>
                <a:gd name="T73" fmla="*/ 51 h 55"/>
                <a:gd name="T74" fmla="*/ 31 w 35"/>
                <a:gd name="T75" fmla="*/ 51 h 55"/>
                <a:gd name="T76" fmla="*/ 31 w 35"/>
                <a:gd name="T77" fmla="*/ 47 h 55"/>
                <a:gd name="T78" fmla="*/ 31 w 35"/>
                <a:gd name="T79" fmla="*/ 47 h 55"/>
                <a:gd name="T80" fmla="*/ 31 w 35"/>
                <a:gd name="T81" fmla="*/ 35 h 55"/>
                <a:gd name="T82" fmla="*/ 31 w 35"/>
                <a:gd name="T83" fmla="*/ 35 h 55"/>
                <a:gd name="T84" fmla="*/ 31 w 35"/>
                <a:gd name="T85" fmla="*/ 20 h 55"/>
                <a:gd name="T86" fmla="*/ 31 w 35"/>
                <a:gd name="T87" fmla="*/ 20 h 55"/>
                <a:gd name="T88" fmla="*/ 35 w 35"/>
                <a:gd name="T89" fmla="*/ 0 h 55"/>
                <a:gd name="T90" fmla="*/ 35 w 35"/>
                <a:gd name="T9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 h="55">
                  <a:moveTo>
                    <a:pt x="35" y="0"/>
                  </a:moveTo>
                  <a:lnTo>
                    <a:pt x="35" y="0"/>
                  </a:lnTo>
                  <a:lnTo>
                    <a:pt x="27" y="27"/>
                  </a:lnTo>
                  <a:lnTo>
                    <a:pt x="27" y="27"/>
                  </a:lnTo>
                  <a:lnTo>
                    <a:pt x="27" y="39"/>
                  </a:lnTo>
                  <a:lnTo>
                    <a:pt x="31" y="47"/>
                  </a:lnTo>
                  <a:lnTo>
                    <a:pt x="31" y="47"/>
                  </a:lnTo>
                  <a:lnTo>
                    <a:pt x="31" y="47"/>
                  </a:lnTo>
                  <a:lnTo>
                    <a:pt x="27" y="47"/>
                  </a:lnTo>
                  <a:lnTo>
                    <a:pt x="27" y="47"/>
                  </a:lnTo>
                  <a:lnTo>
                    <a:pt x="27" y="47"/>
                  </a:lnTo>
                  <a:lnTo>
                    <a:pt x="27" y="47"/>
                  </a:lnTo>
                  <a:lnTo>
                    <a:pt x="27" y="47"/>
                  </a:lnTo>
                  <a:lnTo>
                    <a:pt x="23" y="51"/>
                  </a:lnTo>
                  <a:lnTo>
                    <a:pt x="23" y="51"/>
                  </a:lnTo>
                  <a:lnTo>
                    <a:pt x="19" y="51"/>
                  </a:lnTo>
                  <a:lnTo>
                    <a:pt x="19" y="51"/>
                  </a:lnTo>
                  <a:lnTo>
                    <a:pt x="15" y="51"/>
                  </a:lnTo>
                  <a:lnTo>
                    <a:pt x="11" y="51"/>
                  </a:lnTo>
                  <a:lnTo>
                    <a:pt x="11" y="51"/>
                  </a:lnTo>
                  <a:lnTo>
                    <a:pt x="11" y="47"/>
                  </a:lnTo>
                  <a:lnTo>
                    <a:pt x="11" y="47"/>
                  </a:lnTo>
                  <a:lnTo>
                    <a:pt x="8" y="47"/>
                  </a:lnTo>
                  <a:lnTo>
                    <a:pt x="8" y="47"/>
                  </a:lnTo>
                  <a:lnTo>
                    <a:pt x="4" y="47"/>
                  </a:lnTo>
                  <a:lnTo>
                    <a:pt x="4" y="47"/>
                  </a:lnTo>
                  <a:lnTo>
                    <a:pt x="0" y="43"/>
                  </a:lnTo>
                  <a:lnTo>
                    <a:pt x="0" y="43"/>
                  </a:lnTo>
                  <a:lnTo>
                    <a:pt x="0" y="43"/>
                  </a:lnTo>
                  <a:lnTo>
                    <a:pt x="0" y="47"/>
                  </a:lnTo>
                  <a:lnTo>
                    <a:pt x="0" y="47"/>
                  </a:lnTo>
                  <a:lnTo>
                    <a:pt x="8" y="47"/>
                  </a:lnTo>
                  <a:lnTo>
                    <a:pt x="8" y="47"/>
                  </a:lnTo>
                  <a:lnTo>
                    <a:pt x="19" y="55"/>
                  </a:lnTo>
                  <a:lnTo>
                    <a:pt x="19" y="55"/>
                  </a:lnTo>
                  <a:lnTo>
                    <a:pt x="27" y="51"/>
                  </a:lnTo>
                  <a:lnTo>
                    <a:pt x="27" y="51"/>
                  </a:lnTo>
                  <a:lnTo>
                    <a:pt x="31" y="51"/>
                  </a:lnTo>
                  <a:lnTo>
                    <a:pt x="31" y="47"/>
                  </a:lnTo>
                  <a:lnTo>
                    <a:pt x="31" y="47"/>
                  </a:lnTo>
                  <a:lnTo>
                    <a:pt x="31" y="35"/>
                  </a:lnTo>
                  <a:lnTo>
                    <a:pt x="31" y="35"/>
                  </a:lnTo>
                  <a:lnTo>
                    <a:pt x="31" y="20"/>
                  </a:lnTo>
                  <a:lnTo>
                    <a:pt x="31" y="20"/>
                  </a:lnTo>
                  <a:lnTo>
                    <a:pt x="35" y="0"/>
                  </a:lnTo>
                  <a:lnTo>
                    <a:pt x="35" y="0"/>
                  </a:lnTo>
                  <a:close/>
                </a:path>
              </a:pathLst>
            </a:custGeom>
            <a:solidFill>
              <a:srgbClr val="CC7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98"/>
            <p:cNvSpPr>
              <a:spLocks/>
            </p:cNvSpPr>
            <p:nvPr/>
          </p:nvSpPr>
          <p:spPr bwMode="auto">
            <a:xfrm>
              <a:off x="3360" y="1943"/>
              <a:ext cx="39" cy="16"/>
            </a:xfrm>
            <a:custGeom>
              <a:avLst/>
              <a:gdLst>
                <a:gd name="T0" fmla="*/ 0 w 39"/>
                <a:gd name="T1" fmla="*/ 4 h 16"/>
                <a:gd name="T2" fmla="*/ 0 w 39"/>
                <a:gd name="T3" fmla="*/ 4 h 16"/>
                <a:gd name="T4" fmla="*/ 11 w 39"/>
                <a:gd name="T5" fmla="*/ 0 h 16"/>
                <a:gd name="T6" fmla="*/ 19 w 39"/>
                <a:gd name="T7" fmla="*/ 0 h 16"/>
                <a:gd name="T8" fmla="*/ 27 w 39"/>
                <a:gd name="T9" fmla="*/ 0 h 16"/>
                <a:gd name="T10" fmla="*/ 27 w 39"/>
                <a:gd name="T11" fmla="*/ 0 h 16"/>
                <a:gd name="T12" fmla="*/ 39 w 39"/>
                <a:gd name="T13" fmla="*/ 12 h 16"/>
                <a:gd name="T14" fmla="*/ 39 w 39"/>
                <a:gd name="T15" fmla="*/ 16 h 16"/>
                <a:gd name="T16" fmla="*/ 39 w 39"/>
                <a:gd name="T17" fmla="*/ 16 h 16"/>
                <a:gd name="T18" fmla="*/ 35 w 39"/>
                <a:gd name="T19" fmla="*/ 8 h 16"/>
                <a:gd name="T20" fmla="*/ 23 w 39"/>
                <a:gd name="T21" fmla="*/ 0 h 16"/>
                <a:gd name="T22" fmla="*/ 23 w 39"/>
                <a:gd name="T23" fmla="*/ 0 h 16"/>
                <a:gd name="T24" fmla="*/ 15 w 39"/>
                <a:gd name="T25" fmla="*/ 0 h 16"/>
                <a:gd name="T26" fmla="*/ 8 w 39"/>
                <a:gd name="T27" fmla="*/ 4 h 16"/>
                <a:gd name="T28" fmla="*/ 8 w 39"/>
                <a:gd name="T29" fmla="*/ 4 h 16"/>
                <a:gd name="T30" fmla="*/ 0 w 39"/>
                <a:gd name="T31" fmla="*/ 4 h 16"/>
                <a:gd name="T32" fmla="*/ 0 w 39"/>
                <a:gd name="T33"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16">
                  <a:moveTo>
                    <a:pt x="0" y="4"/>
                  </a:moveTo>
                  <a:lnTo>
                    <a:pt x="0" y="4"/>
                  </a:lnTo>
                  <a:lnTo>
                    <a:pt x="11" y="0"/>
                  </a:lnTo>
                  <a:lnTo>
                    <a:pt x="19" y="0"/>
                  </a:lnTo>
                  <a:lnTo>
                    <a:pt x="27" y="0"/>
                  </a:lnTo>
                  <a:lnTo>
                    <a:pt x="27" y="0"/>
                  </a:lnTo>
                  <a:lnTo>
                    <a:pt x="39" y="12"/>
                  </a:lnTo>
                  <a:lnTo>
                    <a:pt x="39" y="16"/>
                  </a:lnTo>
                  <a:lnTo>
                    <a:pt x="39" y="16"/>
                  </a:lnTo>
                  <a:lnTo>
                    <a:pt x="35" y="8"/>
                  </a:lnTo>
                  <a:lnTo>
                    <a:pt x="23" y="0"/>
                  </a:lnTo>
                  <a:lnTo>
                    <a:pt x="23" y="0"/>
                  </a:lnTo>
                  <a:lnTo>
                    <a:pt x="15" y="0"/>
                  </a:lnTo>
                  <a:lnTo>
                    <a:pt x="8" y="4"/>
                  </a:lnTo>
                  <a:lnTo>
                    <a:pt x="8" y="4"/>
                  </a:lnTo>
                  <a:lnTo>
                    <a:pt x="0" y="4"/>
                  </a:lnTo>
                  <a:lnTo>
                    <a:pt x="0" y="4"/>
                  </a:lnTo>
                  <a:close/>
                </a:path>
              </a:pathLst>
            </a:custGeom>
            <a:solidFill>
              <a:srgbClr val="851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99"/>
            <p:cNvSpPr>
              <a:spLocks/>
            </p:cNvSpPr>
            <p:nvPr/>
          </p:nvSpPr>
          <p:spPr bwMode="auto">
            <a:xfrm>
              <a:off x="3286" y="1908"/>
              <a:ext cx="54" cy="24"/>
            </a:xfrm>
            <a:custGeom>
              <a:avLst/>
              <a:gdLst>
                <a:gd name="T0" fmla="*/ 54 w 54"/>
                <a:gd name="T1" fmla="*/ 16 h 24"/>
                <a:gd name="T2" fmla="*/ 54 w 54"/>
                <a:gd name="T3" fmla="*/ 16 h 24"/>
                <a:gd name="T4" fmla="*/ 54 w 54"/>
                <a:gd name="T5" fmla="*/ 20 h 24"/>
                <a:gd name="T6" fmla="*/ 50 w 54"/>
                <a:gd name="T7" fmla="*/ 20 h 24"/>
                <a:gd name="T8" fmla="*/ 50 w 54"/>
                <a:gd name="T9" fmla="*/ 24 h 24"/>
                <a:gd name="T10" fmla="*/ 50 w 54"/>
                <a:gd name="T11" fmla="*/ 24 h 24"/>
                <a:gd name="T12" fmla="*/ 23 w 54"/>
                <a:gd name="T13" fmla="*/ 4 h 24"/>
                <a:gd name="T14" fmla="*/ 23 w 54"/>
                <a:gd name="T15" fmla="*/ 4 h 24"/>
                <a:gd name="T16" fmla="*/ 15 w 54"/>
                <a:gd name="T17" fmla="*/ 4 h 24"/>
                <a:gd name="T18" fmla="*/ 8 w 54"/>
                <a:gd name="T19" fmla="*/ 8 h 24"/>
                <a:gd name="T20" fmla="*/ 8 w 54"/>
                <a:gd name="T21" fmla="*/ 8 h 24"/>
                <a:gd name="T22" fmla="*/ 0 w 54"/>
                <a:gd name="T23" fmla="*/ 12 h 24"/>
                <a:gd name="T24" fmla="*/ 0 w 54"/>
                <a:gd name="T25" fmla="*/ 12 h 24"/>
                <a:gd name="T26" fmla="*/ 8 w 54"/>
                <a:gd name="T27" fmla="*/ 4 h 24"/>
                <a:gd name="T28" fmla="*/ 15 w 54"/>
                <a:gd name="T29" fmla="*/ 0 h 24"/>
                <a:gd name="T30" fmla="*/ 27 w 54"/>
                <a:gd name="T31" fmla="*/ 0 h 24"/>
                <a:gd name="T32" fmla="*/ 27 w 54"/>
                <a:gd name="T33" fmla="*/ 0 h 24"/>
                <a:gd name="T34" fmla="*/ 50 w 54"/>
                <a:gd name="T35" fmla="*/ 12 h 24"/>
                <a:gd name="T36" fmla="*/ 50 w 54"/>
                <a:gd name="T37" fmla="*/ 12 h 24"/>
                <a:gd name="T38" fmla="*/ 54 w 54"/>
                <a:gd name="T39" fmla="*/ 16 h 24"/>
                <a:gd name="T40" fmla="*/ 54 w 54"/>
                <a:gd name="T41"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4">
                  <a:moveTo>
                    <a:pt x="54" y="16"/>
                  </a:moveTo>
                  <a:lnTo>
                    <a:pt x="54" y="16"/>
                  </a:lnTo>
                  <a:lnTo>
                    <a:pt x="54" y="20"/>
                  </a:lnTo>
                  <a:lnTo>
                    <a:pt x="50" y="20"/>
                  </a:lnTo>
                  <a:lnTo>
                    <a:pt x="50" y="24"/>
                  </a:lnTo>
                  <a:lnTo>
                    <a:pt x="50" y="24"/>
                  </a:lnTo>
                  <a:lnTo>
                    <a:pt x="23" y="4"/>
                  </a:lnTo>
                  <a:lnTo>
                    <a:pt x="23" y="4"/>
                  </a:lnTo>
                  <a:lnTo>
                    <a:pt x="15" y="4"/>
                  </a:lnTo>
                  <a:lnTo>
                    <a:pt x="8" y="8"/>
                  </a:lnTo>
                  <a:lnTo>
                    <a:pt x="8" y="8"/>
                  </a:lnTo>
                  <a:lnTo>
                    <a:pt x="0" y="12"/>
                  </a:lnTo>
                  <a:lnTo>
                    <a:pt x="0" y="12"/>
                  </a:lnTo>
                  <a:lnTo>
                    <a:pt x="8" y="4"/>
                  </a:lnTo>
                  <a:lnTo>
                    <a:pt x="15" y="0"/>
                  </a:lnTo>
                  <a:lnTo>
                    <a:pt x="27" y="0"/>
                  </a:lnTo>
                  <a:lnTo>
                    <a:pt x="27" y="0"/>
                  </a:lnTo>
                  <a:lnTo>
                    <a:pt x="50" y="12"/>
                  </a:lnTo>
                  <a:lnTo>
                    <a:pt x="50" y="12"/>
                  </a:lnTo>
                  <a:lnTo>
                    <a:pt x="54" y="16"/>
                  </a:lnTo>
                  <a:lnTo>
                    <a:pt x="54"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100"/>
            <p:cNvSpPr>
              <a:spLocks/>
            </p:cNvSpPr>
            <p:nvPr/>
          </p:nvSpPr>
          <p:spPr bwMode="auto">
            <a:xfrm>
              <a:off x="3364" y="1932"/>
              <a:ext cx="50" cy="23"/>
            </a:xfrm>
            <a:custGeom>
              <a:avLst/>
              <a:gdLst>
                <a:gd name="T0" fmla="*/ 4 w 50"/>
                <a:gd name="T1" fmla="*/ 0 h 23"/>
                <a:gd name="T2" fmla="*/ 4 w 50"/>
                <a:gd name="T3" fmla="*/ 0 h 23"/>
                <a:gd name="T4" fmla="*/ 0 w 50"/>
                <a:gd name="T5" fmla="*/ 3 h 23"/>
                <a:gd name="T6" fmla="*/ 0 w 50"/>
                <a:gd name="T7" fmla="*/ 7 h 23"/>
                <a:gd name="T8" fmla="*/ 4 w 50"/>
                <a:gd name="T9" fmla="*/ 7 h 23"/>
                <a:gd name="T10" fmla="*/ 4 w 50"/>
                <a:gd name="T11" fmla="*/ 7 h 23"/>
                <a:gd name="T12" fmla="*/ 31 w 50"/>
                <a:gd name="T13" fmla="*/ 3 h 23"/>
                <a:gd name="T14" fmla="*/ 31 w 50"/>
                <a:gd name="T15" fmla="*/ 3 h 23"/>
                <a:gd name="T16" fmla="*/ 39 w 50"/>
                <a:gd name="T17" fmla="*/ 7 h 23"/>
                <a:gd name="T18" fmla="*/ 46 w 50"/>
                <a:gd name="T19" fmla="*/ 15 h 23"/>
                <a:gd name="T20" fmla="*/ 46 w 50"/>
                <a:gd name="T21" fmla="*/ 15 h 23"/>
                <a:gd name="T22" fmla="*/ 50 w 50"/>
                <a:gd name="T23" fmla="*/ 23 h 23"/>
                <a:gd name="T24" fmla="*/ 50 w 50"/>
                <a:gd name="T25" fmla="*/ 23 h 23"/>
                <a:gd name="T26" fmla="*/ 46 w 50"/>
                <a:gd name="T27" fmla="*/ 11 h 23"/>
                <a:gd name="T28" fmla="*/ 39 w 50"/>
                <a:gd name="T29" fmla="*/ 7 h 23"/>
                <a:gd name="T30" fmla="*/ 31 w 50"/>
                <a:gd name="T31" fmla="*/ 3 h 23"/>
                <a:gd name="T32" fmla="*/ 31 w 50"/>
                <a:gd name="T33" fmla="*/ 3 h 23"/>
                <a:gd name="T34" fmla="*/ 7 w 50"/>
                <a:gd name="T35" fmla="*/ 0 h 23"/>
                <a:gd name="T36" fmla="*/ 7 w 50"/>
                <a:gd name="T37" fmla="*/ 0 h 23"/>
                <a:gd name="T38" fmla="*/ 4 w 50"/>
                <a:gd name="T39" fmla="*/ 0 h 23"/>
                <a:gd name="T40" fmla="*/ 4 w 50"/>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23">
                  <a:moveTo>
                    <a:pt x="4" y="0"/>
                  </a:moveTo>
                  <a:lnTo>
                    <a:pt x="4" y="0"/>
                  </a:lnTo>
                  <a:lnTo>
                    <a:pt x="0" y="3"/>
                  </a:lnTo>
                  <a:lnTo>
                    <a:pt x="0" y="7"/>
                  </a:lnTo>
                  <a:lnTo>
                    <a:pt x="4" y="7"/>
                  </a:lnTo>
                  <a:lnTo>
                    <a:pt x="4" y="7"/>
                  </a:lnTo>
                  <a:lnTo>
                    <a:pt x="31" y="3"/>
                  </a:lnTo>
                  <a:lnTo>
                    <a:pt x="31" y="3"/>
                  </a:lnTo>
                  <a:lnTo>
                    <a:pt x="39" y="7"/>
                  </a:lnTo>
                  <a:lnTo>
                    <a:pt x="46" y="15"/>
                  </a:lnTo>
                  <a:lnTo>
                    <a:pt x="46" y="15"/>
                  </a:lnTo>
                  <a:lnTo>
                    <a:pt x="50" y="23"/>
                  </a:lnTo>
                  <a:lnTo>
                    <a:pt x="50" y="23"/>
                  </a:lnTo>
                  <a:lnTo>
                    <a:pt x="46" y="11"/>
                  </a:lnTo>
                  <a:lnTo>
                    <a:pt x="39" y="7"/>
                  </a:lnTo>
                  <a:lnTo>
                    <a:pt x="31" y="3"/>
                  </a:lnTo>
                  <a:lnTo>
                    <a:pt x="31" y="3"/>
                  </a:lnTo>
                  <a:lnTo>
                    <a:pt x="7" y="0"/>
                  </a:lnTo>
                  <a:lnTo>
                    <a:pt x="7" y="0"/>
                  </a:lnTo>
                  <a:lnTo>
                    <a:pt x="4" y="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101"/>
            <p:cNvSpPr>
              <a:spLocks/>
            </p:cNvSpPr>
            <p:nvPr/>
          </p:nvSpPr>
          <p:spPr bwMode="auto">
            <a:xfrm>
              <a:off x="3282" y="1928"/>
              <a:ext cx="47" cy="15"/>
            </a:xfrm>
            <a:custGeom>
              <a:avLst/>
              <a:gdLst>
                <a:gd name="T0" fmla="*/ 43 w 47"/>
                <a:gd name="T1" fmla="*/ 11 h 15"/>
                <a:gd name="T2" fmla="*/ 43 w 47"/>
                <a:gd name="T3" fmla="*/ 11 h 15"/>
                <a:gd name="T4" fmla="*/ 39 w 47"/>
                <a:gd name="T5" fmla="*/ 7 h 15"/>
                <a:gd name="T6" fmla="*/ 27 w 47"/>
                <a:gd name="T7" fmla="*/ 0 h 15"/>
                <a:gd name="T8" fmla="*/ 27 w 47"/>
                <a:gd name="T9" fmla="*/ 0 h 15"/>
                <a:gd name="T10" fmla="*/ 0 w 47"/>
                <a:gd name="T11" fmla="*/ 4 h 15"/>
                <a:gd name="T12" fmla="*/ 0 w 47"/>
                <a:gd name="T13" fmla="*/ 4 h 15"/>
                <a:gd name="T14" fmla="*/ 15 w 47"/>
                <a:gd name="T15" fmla="*/ 0 h 15"/>
                <a:gd name="T16" fmla="*/ 27 w 47"/>
                <a:gd name="T17" fmla="*/ 0 h 15"/>
                <a:gd name="T18" fmla="*/ 31 w 47"/>
                <a:gd name="T19" fmla="*/ 0 h 15"/>
                <a:gd name="T20" fmla="*/ 31 w 47"/>
                <a:gd name="T21" fmla="*/ 0 h 15"/>
                <a:gd name="T22" fmla="*/ 39 w 47"/>
                <a:gd name="T23" fmla="*/ 7 h 15"/>
                <a:gd name="T24" fmla="*/ 47 w 47"/>
                <a:gd name="T25" fmla="*/ 11 h 15"/>
                <a:gd name="T26" fmla="*/ 47 w 47"/>
                <a:gd name="T27" fmla="*/ 11 h 15"/>
                <a:gd name="T28" fmla="*/ 43 w 47"/>
                <a:gd name="T29" fmla="*/ 15 h 15"/>
                <a:gd name="T30" fmla="*/ 43 w 47"/>
                <a:gd name="T31" fmla="*/ 11 h 15"/>
                <a:gd name="T32" fmla="*/ 43 w 47"/>
                <a:gd name="T33"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15">
                  <a:moveTo>
                    <a:pt x="43" y="11"/>
                  </a:moveTo>
                  <a:lnTo>
                    <a:pt x="43" y="11"/>
                  </a:lnTo>
                  <a:lnTo>
                    <a:pt x="39" y="7"/>
                  </a:lnTo>
                  <a:lnTo>
                    <a:pt x="27" y="0"/>
                  </a:lnTo>
                  <a:lnTo>
                    <a:pt x="27" y="0"/>
                  </a:lnTo>
                  <a:lnTo>
                    <a:pt x="0" y="4"/>
                  </a:lnTo>
                  <a:lnTo>
                    <a:pt x="0" y="4"/>
                  </a:lnTo>
                  <a:lnTo>
                    <a:pt x="15" y="0"/>
                  </a:lnTo>
                  <a:lnTo>
                    <a:pt x="27" y="0"/>
                  </a:lnTo>
                  <a:lnTo>
                    <a:pt x="31" y="0"/>
                  </a:lnTo>
                  <a:lnTo>
                    <a:pt x="31" y="0"/>
                  </a:lnTo>
                  <a:lnTo>
                    <a:pt x="39" y="7"/>
                  </a:lnTo>
                  <a:lnTo>
                    <a:pt x="47" y="11"/>
                  </a:lnTo>
                  <a:lnTo>
                    <a:pt x="47" y="11"/>
                  </a:lnTo>
                  <a:lnTo>
                    <a:pt x="43" y="15"/>
                  </a:lnTo>
                  <a:lnTo>
                    <a:pt x="43" y="11"/>
                  </a:lnTo>
                  <a:lnTo>
                    <a:pt x="43" y="11"/>
                  </a:lnTo>
                  <a:close/>
                </a:path>
              </a:pathLst>
            </a:custGeom>
            <a:solidFill>
              <a:srgbClr val="8514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102"/>
            <p:cNvSpPr>
              <a:spLocks/>
            </p:cNvSpPr>
            <p:nvPr/>
          </p:nvSpPr>
          <p:spPr bwMode="auto">
            <a:xfrm>
              <a:off x="3360" y="1951"/>
              <a:ext cx="39" cy="16"/>
            </a:xfrm>
            <a:custGeom>
              <a:avLst/>
              <a:gdLst>
                <a:gd name="T0" fmla="*/ 4 w 39"/>
                <a:gd name="T1" fmla="*/ 4 h 16"/>
                <a:gd name="T2" fmla="*/ 4 w 39"/>
                <a:gd name="T3" fmla="*/ 4 h 16"/>
                <a:gd name="T4" fmla="*/ 15 w 39"/>
                <a:gd name="T5" fmla="*/ 0 h 16"/>
                <a:gd name="T6" fmla="*/ 23 w 39"/>
                <a:gd name="T7" fmla="*/ 0 h 16"/>
                <a:gd name="T8" fmla="*/ 31 w 39"/>
                <a:gd name="T9" fmla="*/ 4 h 16"/>
                <a:gd name="T10" fmla="*/ 31 w 39"/>
                <a:gd name="T11" fmla="*/ 4 h 16"/>
                <a:gd name="T12" fmla="*/ 39 w 39"/>
                <a:gd name="T13" fmla="*/ 12 h 16"/>
                <a:gd name="T14" fmla="*/ 39 w 39"/>
                <a:gd name="T15" fmla="*/ 16 h 16"/>
                <a:gd name="T16" fmla="*/ 39 w 39"/>
                <a:gd name="T17" fmla="*/ 16 h 16"/>
                <a:gd name="T18" fmla="*/ 39 w 39"/>
                <a:gd name="T19" fmla="*/ 16 h 16"/>
                <a:gd name="T20" fmla="*/ 35 w 39"/>
                <a:gd name="T21" fmla="*/ 12 h 16"/>
                <a:gd name="T22" fmla="*/ 27 w 39"/>
                <a:gd name="T23" fmla="*/ 4 h 16"/>
                <a:gd name="T24" fmla="*/ 27 w 39"/>
                <a:gd name="T25" fmla="*/ 4 h 16"/>
                <a:gd name="T26" fmla="*/ 8 w 39"/>
                <a:gd name="T27" fmla="*/ 4 h 16"/>
                <a:gd name="T28" fmla="*/ 8 w 39"/>
                <a:gd name="T29" fmla="*/ 4 h 16"/>
                <a:gd name="T30" fmla="*/ 0 w 39"/>
                <a:gd name="T31" fmla="*/ 8 h 16"/>
                <a:gd name="T32" fmla="*/ 0 w 39"/>
                <a:gd name="T33" fmla="*/ 8 h 16"/>
                <a:gd name="T34" fmla="*/ 4 w 39"/>
                <a:gd name="T35" fmla="*/ 4 h 16"/>
                <a:gd name="T36" fmla="*/ 4 w 39"/>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6">
                  <a:moveTo>
                    <a:pt x="4" y="4"/>
                  </a:moveTo>
                  <a:lnTo>
                    <a:pt x="4" y="4"/>
                  </a:lnTo>
                  <a:lnTo>
                    <a:pt x="15" y="0"/>
                  </a:lnTo>
                  <a:lnTo>
                    <a:pt x="23" y="0"/>
                  </a:lnTo>
                  <a:lnTo>
                    <a:pt x="31" y="4"/>
                  </a:lnTo>
                  <a:lnTo>
                    <a:pt x="31" y="4"/>
                  </a:lnTo>
                  <a:lnTo>
                    <a:pt x="39" y="12"/>
                  </a:lnTo>
                  <a:lnTo>
                    <a:pt x="39" y="16"/>
                  </a:lnTo>
                  <a:lnTo>
                    <a:pt x="39" y="16"/>
                  </a:lnTo>
                  <a:lnTo>
                    <a:pt x="39" y="16"/>
                  </a:lnTo>
                  <a:lnTo>
                    <a:pt x="35" y="12"/>
                  </a:lnTo>
                  <a:lnTo>
                    <a:pt x="27" y="4"/>
                  </a:lnTo>
                  <a:lnTo>
                    <a:pt x="27" y="4"/>
                  </a:lnTo>
                  <a:lnTo>
                    <a:pt x="8" y="4"/>
                  </a:lnTo>
                  <a:lnTo>
                    <a:pt x="8" y="4"/>
                  </a:lnTo>
                  <a:lnTo>
                    <a:pt x="0" y="8"/>
                  </a:lnTo>
                  <a:lnTo>
                    <a:pt x="0" y="8"/>
                  </a:lnTo>
                  <a:lnTo>
                    <a:pt x="4" y="4"/>
                  </a:lnTo>
                  <a:lnTo>
                    <a:pt x="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103"/>
            <p:cNvSpPr>
              <a:spLocks/>
            </p:cNvSpPr>
            <p:nvPr/>
          </p:nvSpPr>
          <p:spPr bwMode="auto">
            <a:xfrm>
              <a:off x="3375" y="1951"/>
              <a:ext cx="12" cy="16"/>
            </a:xfrm>
            <a:custGeom>
              <a:avLst/>
              <a:gdLst>
                <a:gd name="T0" fmla="*/ 8 w 12"/>
                <a:gd name="T1" fmla="*/ 0 h 16"/>
                <a:gd name="T2" fmla="*/ 8 w 12"/>
                <a:gd name="T3" fmla="*/ 0 h 16"/>
                <a:gd name="T4" fmla="*/ 12 w 12"/>
                <a:gd name="T5" fmla="*/ 4 h 16"/>
                <a:gd name="T6" fmla="*/ 12 w 12"/>
                <a:gd name="T7" fmla="*/ 12 h 16"/>
                <a:gd name="T8" fmla="*/ 12 w 12"/>
                <a:gd name="T9" fmla="*/ 12 h 16"/>
                <a:gd name="T10" fmla="*/ 8 w 12"/>
                <a:gd name="T11" fmla="*/ 16 h 16"/>
                <a:gd name="T12" fmla="*/ 4 w 12"/>
                <a:gd name="T13" fmla="*/ 16 h 16"/>
                <a:gd name="T14" fmla="*/ 4 w 12"/>
                <a:gd name="T15" fmla="*/ 16 h 16"/>
                <a:gd name="T16" fmla="*/ 0 w 12"/>
                <a:gd name="T17" fmla="*/ 12 h 16"/>
                <a:gd name="T18" fmla="*/ 0 w 12"/>
                <a:gd name="T19" fmla="*/ 8 h 16"/>
                <a:gd name="T20" fmla="*/ 0 w 12"/>
                <a:gd name="T21" fmla="*/ 8 h 16"/>
                <a:gd name="T22" fmla="*/ 4 w 12"/>
                <a:gd name="T23" fmla="*/ 0 h 16"/>
                <a:gd name="T24" fmla="*/ 8 w 12"/>
                <a:gd name="T25" fmla="*/ 0 h 16"/>
                <a:gd name="T26" fmla="*/ 8 w 12"/>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6">
                  <a:moveTo>
                    <a:pt x="8" y="0"/>
                  </a:moveTo>
                  <a:lnTo>
                    <a:pt x="8" y="0"/>
                  </a:lnTo>
                  <a:lnTo>
                    <a:pt x="12" y="4"/>
                  </a:lnTo>
                  <a:lnTo>
                    <a:pt x="12" y="12"/>
                  </a:lnTo>
                  <a:lnTo>
                    <a:pt x="12" y="12"/>
                  </a:lnTo>
                  <a:lnTo>
                    <a:pt x="8" y="16"/>
                  </a:lnTo>
                  <a:lnTo>
                    <a:pt x="4" y="16"/>
                  </a:lnTo>
                  <a:lnTo>
                    <a:pt x="4" y="16"/>
                  </a:lnTo>
                  <a:lnTo>
                    <a:pt x="0" y="12"/>
                  </a:lnTo>
                  <a:lnTo>
                    <a:pt x="0" y="8"/>
                  </a:lnTo>
                  <a:lnTo>
                    <a:pt x="0" y="8"/>
                  </a:lnTo>
                  <a:lnTo>
                    <a:pt x="4" y="0"/>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104"/>
            <p:cNvSpPr>
              <a:spLocks/>
            </p:cNvSpPr>
            <p:nvPr/>
          </p:nvSpPr>
          <p:spPr bwMode="auto">
            <a:xfrm>
              <a:off x="3364" y="1959"/>
              <a:ext cx="35" cy="8"/>
            </a:xfrm>
            <a:custGeom>
              <a:avLst/>
              <a:gdLst>
                <a:gd name="T0" fmla="*/ 0 w 35"/>
                <a:gd name="T1" fmla="*/ 0 h 8"/>
                <a:gd name="T2" fmla="*/ 0 w 35"/>
                <a:gd name="T3" fmla="*/ 0 h 8"/>
                <a:gd name="T4" fmla="*/ 7 w 35"/>
                <a:gd name="T5" fmla="*/ 4 h 8"/>
                <a:gd name="T6" fmla="*/ 7 w 35"/>
                <a:gd name="T7" fmla="*/ 4 h 8"/>
                <a:gd name="T8" fmla="*/ 15 w 35"/>
                <a:gd name="T9" fmla="*/ 8 h 8"/>
                <a:gd name="T10" fmla="*/ 23 w 35"/>
                <a:gd name="T11" fmla="*/ 8 h 8"/>
                <a:gd name="T12" fmla="*/ 23 w 35"/>
                <a:gd name="T13" fmla="*/ 8 h 8"/>
                <a:gd name="T14" fmla="*/ 35 w 35"/>
                <a:gd name="T15" fmla="*/ 4 h 8"/>
                <a:gd name="T16" fmla="*/ 35 w 35"/>
                <a:gd name="T17" fmla="*/ 4 h 8"/>
                <a:gd name="T18" fmla="*/ 27 w 35"/>
                <a:gd name="T19" fmla="*/ 8 h 8"/>
                <a:gd name="T20" fmla="*/ 27 w 35"/>
                <a:gd name="T21" fmla="*/ 8 h 8"/>
                <a:gd name="T22" fmla="*/ 19 w 35"/>
                <a:gd name="T23" fmla="*/ 8 h 8"/>
                <a:gd name="T24" fmla="*/ 7 w 35"/>
                <a:gd name="T25" fmla="*/ 4 h 8"/>
                <a:gd name="T26" fmla="*/ 7 w 35"/>
                <a:gd name="T27" fmla="*/ 4 h 8"/>
                <a:gd name="T28" fmla="*/ 0 w 35"/>
                <a:gd name="T29" fmla="*/ 0 h 8"/>
                <a:gd name="T30" fmla="*/ 0 w 35"/>
                <a:gd name="T3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8">
                  <a:moveTo>
                    <a:pt x="0" y="0"/>
                  </a:moveTo>
                  <a:lnTo>
                    <a:pt x="0" y="0"/>
                  </a:lnTo>
                  <a:lnTo>
                    <a:pt x="7" y="4"/>
                  </a:lnTo>
                  <a:lnTo>
                    <a:pt x="7" y="4"/>
                  </a:lnTo>
                  <a:lnTo>
                    <a:pt x="15" y="8"/>
                  </a:lnTo>
                  <a:lnTo>
                    <a:pt x="23" y="8"/>
                  </a:lnTo>
                  <a:lnTo>
                    <a:pt x="23" y="8"/>
                  </a:lnTo>
                  <a:lnTo>
                    <a:pt x="35" y="4"/>
                  </a:lnTo>
                  <a:lnTo>
                    <a:pt x="35" y="4"/>
                  </a:lnTo>
                  <a:lnTo>
                    <a:pt x="27" y="8"/>
                  </a:lnTo>
                  <a:lnTo>
                    <a:pt x="27" y="8"/>
                  </a:lnTo>
                  <a:lnTo>
                    <a:pt x="19" y="8"/>
                  </a:lnTo>
                  <a:lnTo>
                    <a:pt x="7" y="4"/>
                  </a:lnTo>
                  <a:lnTo>
                    <a:pt x="7" y="4"/>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105"/>
            <p:cNvSpPr>
              <a:spLocks/>
            </p:cNvSpPr>
            <p:nvPr/>
          </p:nvSpPr>
          <p:spPr bwMode="auto">
            <a:xfrm>
              <a:off x="3286" y="1935"/>
              <a:ext cx="35" cy="16"/>
            </a:xfrm>
            <a:custGeom>
              <a:avLst/>
              <a:gdLst>
                <a:gd name="T0" fmla="*/ 0 w 35"/>
                <a:gd name="T1" fmla="*/ 4 h 16"/>
                <a:gd name="T2" fmla="*/ 0 w 35"/>
                <a:gd name="T3" fmla="*/ 4 h 16"/>
                <a:gd name="T4" fmla="*/ 8 w 35"/>
                <a:gd name="T5" fmla="*/ 0 h 16"/>
                <a:gd name="T6" fmla="*/ 23 w 35"/>
                <a:gd name="T7" fmla="*/ 0 h 16"/>
                <a:gd name="T8" fmla="*/ 23 w 35"/>
                <a:gd name="T9" fmla="*/ 0 h 16"/>
                <a:gd name="T10" fmla="*/ 31 w 35"/>
                <a:gd name="T11" fmla="*/ 8 h 16"/>
                <a:gd name="T12" fmla="*/ 35 w 35"/>
                <a:gd name="T13" fmla="*/ 12 h 16"/>
                <a:gd name="T14" fmla="*/ 35 w 35"/>
                <a:gd name="T15" fmla="*/ 12 h 16"/>
                <a:gd name="T16" fmla="*/ 35 w 35"/>
                <a:gd name="T17" fmla="*/ 16 h 16"/>
                <a:gd name="T18" fmla="*/ 35 w 35"/>
                <a:gd name="T19" fmla="*/ 16 h 16"/>
                <a:gd name="T20" fmla="*/ 35 w 35"/>
                <a:gd name="T21" fmla="*/ 16 h 16"/>
                <a:gd name="T22" fmla="*/ 31 w 35"/>
                <a:gd name="T23" fmla="*/ 8 h 16"/>
                <a:gd name="T24" fmla="*/ 19 w 35"/>
                <a:gd name="T25" fmla="*/ 4 h 16"/>
                <a:gd name="T26" fmla="*/ 19 w 35"/>
                <a:gd name="T27" fmla="*/ 4 h 16"/>
                <a:gd name="T28" fmla="*/ 11 w 35"/>
                <a:gd name="T29" fmla="*/ 4 h 16"/>
                <a:gd name="T30" fmla="*/ 4 w 35"/>
                <a:gd name="T31" fmla="*/ 4 h 16"/>
                <a:gd name="T32" fmla="*/ 4 w 35"/>
                <a:gd name="T33" fmla="*/ 4 h 16"/>
                <a:gd name="T34" fmla="*/ 0 w 35"/>
                <a:gd name="T35" fmla="*/ 4 h 16"/>
                <a:gd name="T36" fmla="*/ 0 w 35"/>
                <a:gd name="T37"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6">
                  <a:moveTo>
                    <a:pt x="0" y="4"/>
                  </a:moveTo>
                  <a:lnTo>
                    <a:pt x="0" y="4"/>
                  </a:lnTo>
                  <a:lnTo>
                    <a:pt x="8" y="0"/>
                  </a:lnTo>
                  <a:lnTo>
                    <a:pt x="23" y="0"/>
                  </a:lnTo>
                  <a:lnTo>
                    <a:pt x="23" y="0"/>
                  </a:lnTo>
                  <a:lnTo>
                    <a:pt x="31" y="8"/>
                  </a:lnTo>
                  <a:lnTo>
                    <a:pt x="35" y="12"/>
                  </a:lnTo>
                  <a:lnTo>
                    <a:pt x="35" y="12"/>
                  </a:lnTo>
                  <a:lnTo>
                    <a:pt x="35" y="16"/>
                  </a:lnTo>
                  <a:lnTo>
                    <a:pt x="35" y="16"/>
                  </a:lnTo>
                  <a:lnTo>
                    <a:pt x="35" y="16"/>
                  </a:lnTo>
                  <a:lnTo>
                    <a:pt x="31" y="8"/>
                  </a:lnTo>
                  <a:lnTo>
                    <a:pt x="19" y="4"/>
                  </a:lnTo>
                  <a:lnTo>
                    <a:pt x="19" y="4"/>
                  </a:lnTo>
                  <a:lnTo>
                    <a:pt x="11" y="4"/>
                  </a:lnTo>
                  <a:lnTo>
                    <a:pt x="4" y="4"/>
                  </a:lnTo>
                  <a:lnTo>
                    <a:pt x="4" y="4"/>
                  </a:lnTo>
                  <a:lnTo>
                    <a:pt x="0"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106"/>
            <p:cNvSpPr>
              <a:spLocks/>
            </p:cNvSpPr>
            <p:nvPr/>
          </p:nvSpPr>
          <p:spPr bwMode="auto">
            <a:xfrm>
              <a:off x="3286" y="1939"/>
              <a:ext cx="35" cy="12"/>
            </a:xfrm>
            <a:custGeom>
              <a:avLst/>
              <a:gdLst>
                <a:gd name="T0" fmla="*/ 0 w 35"/>
                <a:gd name="T1" fmla="*/ 0 h 12"/>
                <a:gd name="T2" fmla="*/ 0 w 35"/>
                <a:gd name="T3" fmla="*/ 0 h 12"/>
                <a:gd name="T4" fmla="*/ 4 w 35"/>
                <a:gd name="T5" fmla="*/ 4 h 12"/>
                <a:gd name="T6" fmla="*/ 11 w 35"/>
                <a:gd name="T7" fmla="*/ 12 h 12"/>
                <a:gd name="T8" fmla="*/ 11 w 35"/>
                <a:gd name="T9" fmla="*/ 12 h 12"/>
                <a:gd name="T10" fmla="*/ 23 w 35"/>
                <a:gd name="T11" fmla="*/ 12 h 12"/>
                <a:gd name="T12" fmla="*/ 31 w 35"/>
                <a:gd name="T13" fmla="*/ 12 h 12"/>
                <a:gd name="T14" fmla="*/ 31 w 35"/>
                <a:gd name="T15" fmla="*/ 12 h 12"/>
                <a:gd name="T16" fmla="*/ 35 w 35"/>
                <a:gd name="T17" fmla="*/ 12 h 12"/>
                <a:gd name="T18" fmla="*/ 35 w 35"/>
                <a:gd name="T19" fmla="*/ 12 h 12"/>
                <a:gd name="T20" fmla="*/ 27 w 35"/>
                <a:gd name="T21" fmla="*/ 12 h 12"/>
                <a:gd name="T22" fmla="*/ 27 w 35"/>
                <a:gd name="T23" fmla="*/ 12 h 12"/>
                <a:gd name="T24" fmla="*/ 19 w 35"/>
                <a:gd name="T25" fmla="*/ 12 h 12"/>
                <a:gd name="T26" fmla="*/ 11 w 35"/>
                <a:gd name="T27" fmla="*/ 8 h 12"/>
                <a:gd name="T28" fmla="*/ 11 w 35"/>
                <a:gd name="T29" fmla="*/ 8 h 12"/>
                <a:gd name="T30" fmla="*/ 4 w 35"/>
                <a:gd name="T31" fmla="*/ 0 h 12"/>
                <a:gd name="T32" fmla="*/ 4 w 35"/>
                <a:gd name="T33" fmla="*/ 0 h 12"/>
                <a:gd name="T34" fmla="*/ 0 w 35"/>
                <a:gd name="T35" fmla="*/ 0 h 12"/>
                <a:gd name="T36" fmla="*/ 0 w 35"/>
                <a:gd name="T3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2">
                  <a:moveTo>
                    <a:pt x="0" y="0"/>
                  </a:moveTo>
                  <a:lnTo>
                    <a:pt x="0" y="0"/>
                  </a:lnTo>
                  <a:lnTo>
                    <a:pt x="4" y="4"/>
                  </a:lnTo>
                  <a:lnTo>
                    <a:pt x="11" y="12"/>
                  </a:lnTo>
                  <a:lnTo>
                    <a:pt x="11" y="12"/>
                  </a:lnTo>
                  <a:lnTo>
                    <a:pt x="23" y="12"/>
                  </a:lnTo>
                  <a:lnTo>
                    <a:pt x="31" y="12"/>
                  </a:lnTo>
                  <a:lnTo>
                    <a:pt x="31" y="12"/>
                  </a:lnTo>
                  <a:lnTo>
                    <a:pt x="35" y="12"/>
                  </a:lnTo>
                  <a:lnTo>
                    <a:pt x="35" y="12"/>
                  </a:lnTo>
                  <a:lnTo>
                    <a:pt x="27" y="12"/>
                  </a:lnTo>
                  <a:lnTo>
                    <a:pt x="27" y="12"/>
                  </a:lnTo>
                  <a:lnTo>
                    <a:pt x="19" y="12"/>
                  </a:lnTo>
                  <a:lnTo>
                    <a:pt x="11" y="8"/>
                  </a:lnTo>
                  <a:lnTo>
                    <a:pt x="11" y="8"/>
                  </a:lnTo>
                  <a:lnTo>
                    <a:pt x="4" y="0"/>
                  </a:lnTo>
                  <a:lnTo>
                    <a:pt x="4"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107"/>
            <p:cNvSpPr>
              <a:spLocks/>
            </p:cNvSpPr>
            <p:nvPr/>
          </p:nvSpPr>
          <p:spPr bwMode="auto">
            <a:xfrm>
              <a:off x="3297" y="1935"/>
              <a:ext cx="16" cy="16"/>
            </a:xfrm>
            <a:custGeom>
              <a:avLst/>
              <a:gdLst>
                <a:gd name="T0" fmla="*/ 12 w 16"/>
                <a:gd name="T1" fmla="*/ 0 h 16"/>
                <a:gd name="T2" fmla="*/ 12 w 16"/>
                <a:gd name="T3" fmla="*/ 0 h 16"/>
                <a:gd name="T4" fmla="*/ 16 w 16"/>
                <a:gd name="T5" fmla="*/ 4 h 16"/>
                <a:gd name="T6" fmla="*/ 16 w 16"/>
                <a:gd name="T7" fmla="*/ 12 h 16"/>
                <a:gd name="T8" fmla="*/ 16 w 16"/>
                <a:gd name="T9" fmla="*/ 12 h 16"/>
                <a:gd name="T10" fmla="*/ 12 w 16"/>
                <a:gd name="T11" fmla="*/ 16 h 16"/>
                <a:gd name="T12" fmla="*/ 4 w 16"/>
                <a:gd name="T13" fmla="*/ 16 h 16"/>
                <a:gd name="T14" fmla="*/ 4 w 16"/>
                <a:gd name="T15" fmla="*/ 16 h 16"/>
                <a:gd name="T16" fmla="*/ 0 w 16"/>
                <a:gd name="T17" fmla="*/ 12 h 16"/>
                <a:gd name="T18" fmla="*/ 0 w 16"/>
                <a:gd name="T19" fmla="*/ 4 h 16"/>
                <a:gd name="T20" fmla="*/ 0 w 16"/>
                <a:gd name="T21" fmla="*/ 4 h 16"/>
                <a:gd name="T22" fmla="*/ 4 w 16"/>
                <a:gd name="T23" fmla="*/ 0 h 16"/>
                <a:gd name="T24" fmla="*/ 12 w 16"/>
                <a:gd name="T25" fmla="*/ 0 h 16"/>
                <a:gd name="T26" fmla="*/ 12 w 16"/>
                <a:gd name="T2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6">
                  <a:moveTo>
                    <a:pt x="12" y="0"/>
                  </a:moveTo>
                  <a:lnTo>
                    <a:pt x="12" y="0"/>
                  </a:lnTo>
                  <a:lnTo>
                    <a:pt x="16" y="4"/>
                  </a:lnTo>
                  <a:lnTo>
                    <a:pt x="16" y="12"/>
                  </a:lnTo>
                  <a:lnTo>
                    <a:pt x="16" y="12"/>
                  </a:lnTo>
                  <a:lnTo>
                    <a:pt x="12" y="16"/>
                  </a:lnTo>
                  <a:lnTo>
                    <a:pt x="4" y="16"/>
                  </a:lnTo>
                  <a:lnTo>
                    <a:pt x="4" y="16"/>
                  </a:lnTo>
                  <a:lnTo>
                    <a:pt x="0" y="12"/>
                  </a:lnTo>
                  <a:lnTo>
                    <a:pt x="0" y="4"/>
                  </a:lnTo>
                  <a:lnTo>
                    <a:pt x="0" y="4"/>
                  </a:lnTo>
                  <a:lnTo>
                    <a:pt x="4" y="0"/>
                  </a:lnTo>
                  <a:lnTo>
                    <a:pt x="12" y="0"/>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108"/>
            <p:cNvSpPr>
              <a:spLocks/>
            </p:cNvSpPr>
            <p:nvPr/>
          </p:nvSpPr>
          <p:spPr bwMode="auto">
            <a:xfrm>
              <a:off x="3301" y="1943"/>
              <a:ext cx="4" cy="0"/>
            </a:xfrm>
            <a:custGeom>
              <a:avLst/>
              <a:gdLst>
                <a:gd name="T0" fmla="*/ 4 w 4"/>
                <a:gd name="T1" fmla="*/ 4 w 4"/>
                <a:gd name="T2" fmla="*/ 4 w 4"/>
                <a:gd name="T3" fmla="*/ 4 w 4"/>
                <a:gd name="T4" fmla="*/ 0 w 4"/>
                <a:gd name="T5" fmla="*/ 0 w 4"/>
                <a:gd name="T6" fmla="*/ 0 w 4"/>
                <a:gd name="T7" fmla="*/ 0 w 4"/>
                <a:gd name="T8" fmla="*/ 4 w 4"/>
                <a:gd name="T9" fmla="*/ 4 w 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4">
                  <a:moveTo>
                    <a:pt x="4" y="0"/>
                  </a:moveTo>
                  <a:lnTo>
                    <a:pt x="4" y="0"/>
                  </a:lnTo>
                  <a:lnTo>
                    <a:pt x="4" y="0"/>
                  </a:lnTo>
                  <a:lnTo>
                    <a:pt x="4" y="0"/>
                  </a:lnTo>
                  <a:lnTo>
                    <a:pt x="0" y="0"/>
                  </a:lnTo>
                  <a:lnTo>
                    <a:pt x="0" y="0"/>
                  </a:lnTo>
                  <a:lnTo>
                    <a:pt x="0" y="0"/>
                  </a:lnTo>
                  <a:lnTo>
                    <a:pt x="0" y="0"/>
                  </a:lnTo>
                  <a:lnTo>
                    <a:pt x="4"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109"/>
            <p:cNvSpPr>
              <a:spLocks/>
            </p:cNvSpPr>
            <p:nvPr/>
          </p:nvSpPr>
          <p:spPr bwMode="auto">
            <a:xfrm>
              <a:off x="3379" y="1959"/>
              <a:ext cx="0" cy="4"/>
            </a:xfrm>
            <a:custGeom>
              <a:avLst/>
              <a:gdLst>
                <a:gd name="T0" fmla="*/ 0 h 4"/>
                <a:gd name="T1" fmla="*/ 0 h 4"/>
                <a:gd name="T2" fmla="*/ 0 h 4"/>
                <a:gd name="T3" fmla="*/ 0 h 4"/>
                <a:gd name="T4" fmla="*/ 4 h 4"/>
                <a:gd name="T5" fmla="*/ 4 h 4"/>
                <a:gd name="T6" fmla="*/ 0 h 4"/>
                <a:gd name="T7" fmla="*/ 0 h 4"/>
                <a:gd name="T8" fmla="*/ 0 h 4"/>
                <a:gd name="T9" fmla="*/ 0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4">
                  <a:moveTo>
                    <a:pt x="0" y="0"/>
                  </a:moveTo>
                  <a:lnTo>
                    <a:pt x="0" y="0"/>
                  </a:lnTo>
                  <a:lnTo>
                    <a:pt x="0" y="0"/>
                  </a:lnTo>
                  <a:lnTo>
                    <a:pt x="0" y="0"/>
                  </a:lnTo>
                  <a:lnTo>
                    <a:pt x="0" y="4"/>
                  </a:lnTo>
                  <a:lnTo>
                    <a:pt x="0" y="4"/>
                  </a:lnTo>
                  <a:lnTo>
                    <a:pt x="0" y="0"/>
                  </a:lnTo>
                  <a:lnTo>
                    <a:pt x="0" y="0"/>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110"/>
            <p:cNvSpPr>
              <a:spLocks/>
            </p:cNvSpPr>
            <p:nvPr/>
          </p:nvSpPr>
          <p:spPr bwMode="auto">
            <a:xfrm>
              <a:off x="3309" y="2017"/>
              <a:ext cx="47" cy="12"/>
            </a:xfrm>
            <a:custGeom>
              <a:avLst/>
              <a:gdLst>
                <a:gd name="T0" fmla="*/ 0 w 47"/>
                <a:gd name="T1" fmla="*/ 0 h 12"/>
                <a:gd name="T2" fmla="*/ 0 w 47"/>
                <a:gd name="T3" fmla="*/ 0 h 12"/>
                <a:gd name="T4" fmla="*/ 16 w 47"/>
                <a:gd name="T5" fmla="*/ 0 h 12"/>
                <a:gd name="T6" fmla="*/ 16 w 47"/>
                <a:gd name="T7" fmla="*/ 0 h 12"/>
                <a:gd name="T8" fmla="*/ 24 w 47"/>
                <a:gd name="T9" fmla="*/ 0 h 12"/>
                <a:gd name="T10" fmla="*/ 27 w 47"/>
                <a:gd name="T11" fmla="*/ 4 h 12"/>
                <a:gd name="T12" fmla="*/ 27 w 47"/>
                <a:gd name="T13" fmla="*/ 4 h 12"/>
                <a:gd name="T14" fmla="*/ 35 w 47"/>
                <a:gd name="T15" fmla="*/ 4 h 12"/>
                <a:gd name="T16" fmla="*/ 35 w 47"/>
                <a:gd name="T17" fmla="*/ 4 h 12"/>
                <a:gd name="T18" fmla="*/ 47 w 47"/>
                <a:gd name="T19" fmla="*/ 12 h 12"/>
                <a:gd name="T20" fmla="*/ 47 w 47"/>
                <a:gd name="T21" fmla="*/ 12 h 12"/>
                <a:gd name="T22" fmla="*/ 47 w 47"/>
                <a:gd name="T23" fmla="*/ 12 h 12"/>
                <a:gd name="T24" fmla="*/ 47 w 47"/>
                <a:gd name="T25" fmla="*/ 12 h 12"/>
                <a:gd name="T26" fmla="*/ 27 w 47"/>
                <a:gd name="T27" fmla="*/ 8 h 12"/>
                <a:gd name="T28" fmla="*/ 27 w 47"/>
                <a:gd name="T29" fmla="*/ 8 h 12"/>
                <a:gd name="T30" fmla="*/ 16 w 47"/>
                <a:gd name="T31" fmla="*/ 8 h 12"/>
                <a:gd name="T32" fmla="*/ 16 w 47"/>
                <a:gd name="T33" fmla="*/ 8 h 12"/>
                <a:gd name="T34" fmla="*/ 4 w 47"/>
                <a:gd name="T35" fmla="*/ 0 h 12"/>
                <a:gd name="T36" fmla="*/ 4 w 47"/>
                <a:gd name="T37" fmla="*/ 0 h 12"/>
                <a:gd name="T38" fmla="*/ 0 w 47"/>
                <a:gd name="T39" fmla="*/ 0 h 12"/>
                <a:gd name="T40" fmla="*/ 0 w 47"/>
                <a:gd name="T4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2">
                  <a:moveTo>
                    <a:pt x="0" y="0"/>
                  </a:moveTo>
                  <a:lnTo>
                    <a:pt x="0" y="0"/>
                  </a:lnTo>
                  <a:lnTo>
                    <a:pt x="16" y="0"/>
                  </a:lnTo>
                  <a:lnTo>
                    <a:pt x="16" y="0"/>
                  </a:lnTo>
                  <a:lnTo>
                    <a:pt x="24" y="0"/>
                  </a:lnTo>
                  <a:lnTo>
                    <a:pt x="27" y="4"/>
                  </a:lnTo>
                  <a:lnTo>
                    <a:pt x="27" y="4"/>
                  </a:lnTo>
                  <a:lnTo>
                    <a:pt x="35" y="4"/>
                  </a:lnTo>
                  <a:lnTo>
                    <a:pt x="35" y="4"/>
                  </a:lnTo>
                  <a:lnTo>
                    <a:pt x="47" y="12"/>
                  </a:lnTo>
                  <a:lnTo>
                    <a:pt x="47" y="12"/>
                  </a:lnTo>
                  <a:lnTo>
                    <a:pt x="47" y="12"/>
                  </a:lnTo>
                  <a:lnTo>
                    <a:pt x="47" y="12"/>
                  </a:lnTo>
                  <a:lnTo>
                    <a:pt x="27" y="8"/>
                  </a:lnTo>
                  <a:lnTo>
                    <a:pt x="27" y="8"/>
                  </a:lnTo>
                  <a:lnTo>
                    <a:pt x="16" y="8"/>
                  </a:lnTo>
                  <a:lnTo>
                    <a:pt x="16" y="8"/>
                  </a:lnTo>
                  <a:lnTo>
                    <a:pt x="4" y="0"/>
                  </a:lnTo>
                  <a:lnTo>
                    <a:pt x="4" y="0"/>
                  </a:lnTo>
                  <a:lnTo>
                    <a:pt x="0" y="0"/>
                  </a:lnTo>
                  <a:lnTo>
                    <a:pt x="0" y="0"/>
                  </a:lnTo>
                  <a:close/>
                </a:path>
              </a:pathLst>
            </a:custGeom>
            <a:solidFill>
              <a:srgbClr val="F835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111"/>
            <p:cNvSpPr>
              <a:spLocks/>
            </p:cNvSpPr>
            <p:nvPr/>
          </p:nvSpPr>
          <p:spPr bwMode="auto">
            <a:xfrm>
              <a:off x="3309" y="2017"/>
              <a:ext cx="51" cy="16"/>
            </a:xfrm>
            <a:custGeom>
              <a:avLst/>
              <a:gdLst>
                <a:gd name="T0" fmla="*/ 0 w 51"/>
                <a:gd name="T1" fmla="*/ 0 h 16"/>
                <a:gd name="T2" fmla="*/ 0 w 51"/>
                <a:gd name="T3" fmla="*/ 0 h 16"/>
                <a:gd name="T4" fmla="*/ 0 w 51"/>
                <a:gd name="T5" fmla="*/ 0 h 16"/>
                <a:gd name="T6" fmla="*/ 0 w 51"/>
                <a:gd name="T7" fmla="*/ 0 h 16"/>
                <a:gd name="T8" fmla="*/ 4 w 51"/>
                <a:gd name="T9" fmla="*/ 4 h 16"/>
                <a:gd name="T10" fmla="*/ 4 w 51"/>
                <a:gd name="T11" fmla="*/ 4 h 16"/>
                <a:gd name="T12" fmla="*/ 24 w 51"/>
                <a:gd name="T13" fmla="*/ 8 h 16"/>
                <a:gd name="T14" fmla="*/ 24 w 51"/>
                <a:gd name="T15" fmla="*/ 8 h 16"/>
                <a:gd name="T16" fmla="*/ 27 w 51"/>
                <a:gd name="T17" fmla="*/ 12 h 16"/>
                <a:gd name="T18" fmla="*/ 35 w 51"/>
                <a:gd name="T19" fmla="*/ 12 h 16"/>
                <a:gd name="T20" fmla="*/ 35 w 51"/>
                <a:gd name="T21" fmla="*/ 12 h 16"/>
                <a:gd name="T22" fmla="*/ 47 w 51"/>
                <a:gd name="T23" fmla="*/ 12 h 16"/>
                <a:gd name="T24" fmla="*/ 47 w 51"/>
                <a:gd name="T25" fmla="*/ 12 h 16"/>
                <a:gd name="T26" fmla="*/ 51 w 51"/>
                <a:gd name="T27" fmla="*/ 16 h 16"/>
                <a:gd name="T28" fmla="*/ 51 w 51"/>
                <a:gd name="T29" fmla="*/ 12 h 16"/>
                <a:gd name="T30" fmla="*/ 51 w 51"/>
                <a:gd name="T31" fmla="*/ 12 h 16"/>
                <a:gd name="T32" fmla="*/ 43 w 51"/>
                <a:gd name="T33" fmla="*/ 12 h 16"/>
                <a:gd name="T34" fmla="*/ 43 w 51"/>
                <a:gd name="T35" fmla="*/ 12 h 16"/>
                <a:gd name="T36" fmla="*/ 35 w 51"/>
                <a:gd name="T37" fmla="*/ 8 h 16"/>
                <a:gd name="T38" fmla="*/ 35 w 51"/>
                <a:gd name="T39" fmla="*/ 8 h 16"/>
                <a:gd name="T40" fmla="*/ 27 w 51"/>
                <a:gd name="T41" fmla="*/ 8 h 16"/>
                <a:gd name="T42" fmla="*/ 27 w 51"/>
                <a:gd name="T43" fmla="*/ 8 h 16"/>
                <a:gd name="T44" fmla="*/ 16 w 51"/>
                <a:gd name="T45" fmla="*/ 4 h 16"/>
                <a:gd name="T46" fmla="*/ 16 w 51"/>
                <a:gd name="T47" fmla="*/ 4 h 16"/>
                <a:gd name="T48" fmla="*/ 0 w 51"/>
                <a:gd name="T49" fmla="*/ 0 h 16"/>
                <a:gd name="T50" fmla="*/ 0 w 51"/>
                <a:gd name="T51" fmla="*/ 0 h 16"/>
                <a:gd name="T52" fmla="*/ 0 w 51"/>
                <a:gd name="T53" fmla="*/ 0 h 16"/>
                <a:gd name="T54" fmla="*/ 0 w 51"/>
                <a:gd name="T5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 h="16">
                  <a:moveTo>
                    <a:pt x="0" y="0"/>
                  </a:moveTo>
                  <a:lnTo>
                    <a:pt x="0" y="0"/>
                  </a:lnTo>
                  <a:lnTo>
                    <a:pt x="0" y="0"/>
                  </a:lnTo>
                  <a:lnTo>
                    <a:pt x="0" y="0"/>
                  </a:lnTo>
                  <a:lnTo>
                    <a:pt x="4" y="4"/>
                  </a:lnTo>
                  <a:lnTo>
                    <a:pt x="4" y="4"/>
                  </a:lnTo>
                  <a:lnTo>
                    <a:pt x="24" y="8"/>
                  </a:lnTo>
                  <a:lnTo>
                    <a:pt x="24" y="8"/>
                  </a:lnTo>
                  <a:lnTo>
                    <a:pt x="27" y="12"/>
                  </a:lnTo>
                  <a:lnTo>
                    <a:pt x="35" y="12"/>
                  </a:lnTo>
                  <a:lnTo>
                    <a:pt x="35" y="12"/>
                  </a:lnTo>
                  <a:lnTo>
                    <a:pt x="47" y="12"/>
                  </a:lnTo>
                  <a:lnTo>
                    <a:pt x="47" y="12"/>
                  </a:lnTo>
                  <a:lnTo>
                    <a:pt x="51" y="16"/>
                  </a:lnTo>
                  <a:lnTo>
                    <a:pt x="51" y="12"/>
                  </a:lnTo>
                  <a:lnTo>
                    <a:pt x="51" y="12"/>
                  </a:lnTo>
                  <a:lnTo>
                    <a:pt x="43" y="12"/>
                  </a:lnTo>
                  <a:lnTo>
                    <a:pt x="43" y="12"/>
                  </a:lnTo>
                  <a:lnTo>
                    <a:pt x="35" y="8"/>
                  </a:lnTo>
                  <a:lnTo>
                    <a:pt x="35" y="8"/>
                  </a:lnTo>
                  <a:lnTo>
                    <a:pt x="27" y="8"/>
                  </a:lnTo>
                  <a:lnTo>
                    <a:pt x="27" y="8"/>
                  </a:lnTo>
                  <a:lnTo>
                    <a:pt x="16" y="4"/>
                  </a:lnTo>
                  <a:lnTo>
                    <a:pt x="16" y="4"/>
                  </a:lnTo>
                  <a:lnTo>
                    <a:pt x="0" y="0"/>
                  </a:lnTo>
                  <a:lnTo>
                    <a:pt x="0" y="0"/>
                  </a:lnTo>
                  <a:lnTo>
                    <a:pt x="0" y="0"/>
                  </a:lnTo>
                  <a:lnTo>
                    <a:pt x="0" y="0"/>
                  </a:lnTo>
                  <a:close/>
                </a:path>
              </a:pathLst>
            </a:custGeom>
            <a:solidFill>
              <a:srgbClr val="C33E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12"/>
            <p:cNvSpPr>
              <a:spLocks/>
            </p:cNvSpPr>
            <p:nvPr/>
          </p:nvSpPr>
          <p:spPr bwMode="auto">
            <a:xfrm>
              <a:off x="3325" y="2025"/>
              <a:ext cx="8" cy="8"/>
            </a:xfrm>
            <a:custGeom>
              <a:avLst/>
              <a:gdLst>
                <a:gd name="T0" fmla="*/ 0 w 8"/>
                <a:gd name="T1" fmla="*/ 4 h 8"/>
                <a:gd name="T2" fmla="*/ 0 w 8"/>
                <a:gd name="T3" fmla="*/ 4 h 8"/>
                <a:gd name="T4" fmla="*/ 4 w 8"/>
                <a:gd name="T5" fmla="*/ 8 h 8"/>
                <a:gd name="T6" fmla="*/ 4 w 8"/>
                <a:gd name="T7" fmla="*/ 8 h 8"/>
                <a:gd name="T8" fmla="*/ 8 w 8"/>
                <a:gd name="T9" fmla="*/ 4 h 8"/>
                <a:gd name="T10" fmla="*/ 8 w 8"/>
                <a:gd name="T11" fmla="*/ 4 h 8"/>
                <a:gd name="T12" fmla="*/ 8 w 8"/>
                <a:gd name="T13" fmla="*/ 4 h 8"/>
                <a:gd name="T14" fmla="*/ 0 w 8"/>
                <a:gd name="T15" fmla="*/ 0 h 8"/>
                <a:gd name="T16" fmla="*/ 0 w 8"/>
                <a:gd name="T17" fmla="*/ 0 h 8"/>
                <a:gd name="T18" fmla="*/ 0 w 8"/>
                <a:gd name="T19" fmla="*/ 4 h 8"/>
                <a:gd name="T20" fmla="*/ 0 w 8"/>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0" y="4"/>
                  </a:moveTo>
                  <a:lnTo>
                    <a:pt x="0" y="4"/>
                  </a:lnTo>
                  <a:lnTo>
                    <a:pt x="4" y="8"/>
                  </a:lnTo>
                  <a:lnTo>
                    <a:pt x="4" y="8"/>
                  </a:lnTo>
                  <a:lnTo>
                    <a:pt x="8" y="4"/>
                  </a:lnTo>
                  <a:lnTo>
                    <a:pt x="8" y="4"/>
                  </a:lnTo>
                  <a:lnTo>
                    <a:pt x="8" y="4"/>
                  </a:lnTo>
                  <a:lnTo>
                    <a:pt x="0" y="0"/>
                  </a:lnTo>
                  <a:lnTo>
                    <a:pt x="0" y="0"/>
                  </a:lnTo>
                  <a:lnTo>
                    <a:pt x="0" y="4"/>
                  </a:lnTo>
                  <a:lnTo>
                    <a:pt x="0" y="4"/>
                  </a:lnTo>
                  <a:close/>
                </a:path>
              </a:pathLst>
            </a:custGeom>
            <a:solidFill>
              <a:srgbClr val="FBA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113"/>
            <p:cNvSpPr>
              <a:spLocks/>
            </p:cNvSpPr>
            <p:nvPr/>
          </p:nvSpPr>
          <p:spPr bwMode="auto">
            <a:xfrm>
              <a:off x="3340" y="1955"/>
              <a:ext cx="12" cy="39"/>
            </a:xfrm>
            <a:custGeom>
              <a:avLst/>
              <a:gdLst>
                <a:gd name="T0" fmla="*/ 8 w 12"/>
                <a:gd name="T1" fmla="*/ 4 h 39"/>
                <a:gd name="T2" fmla="*/ 8 w 12"/>
                <a:gd name="T3" fmla="*/ 4 h 39"/>
                <a:gd name="T4" fmla="*/ 0 w 12"/>
                <a:gd name="T5" fmla="*/ 27 h 39"/>
                <a:gd name="T6" fmla="*/ 0 w 12"/>
                <a:gd name="T7" fmla="*/ 27 h 39"/>
                <a:gd name="T8" fmla="*/ 0 w 12"/>
                <a:gd name="T9" fmla="*/ 35 h 39"/>
                <a:gd name="T10" fmla="*/ 0 w 12"/>
                <a:gd name="T11" fmla="*/ 39 h 39"/>
                <a:gd name="T12" fmla="*/ 8 w 12"/>
                <a:gd name="T13" fmla="*/ 39 h 39"/>
                <a:gd name="T14" fmla="*/ 8 w 12"/>
                <a:gd name="T15" fmla="*/ 39 h 39"/>
                <a:gd name="T16" fmla="*/ 8 w 12"/>
                <a:gd name="T17" fmla="*/ 31 h 39"/>
                <a:gd name="T18" fmla="*/ 12 w 12"/>
                <a:gd name="T19" fmla="*/ 12 h 39"/>
                <a:gd name="T20" fmla="*/ 12 w 12"/>
                <a:gd name="T21" fmla="*/ 12 h 39"/>
                <a:gd name="T22" fmla="*/ 12 w 12"/>
                <a:gd name="T23" fmla="*/ 4 h 39"/>
                <a:gd name="T24" fmla="*/ 12 w 12"/>
                <a:gd name="T25" fmla="*/ 0 h 39"/>
                <a:gd name="T26" fmla="*/ 12 w 12"/>
                <a:gd name="T27" fmla="*/ 0 h 39"/>
                <a:gd name="T28" fmla="*/ 8 w 12"/>
                <a:gd name="T29" fmla="*/ 4 h 39"/>
                <a:gd name="T30" fmla="*/ 8 w 12"/>
                <a:gd name="T3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39">
                  <a:moveTo>
                    <a:pt x="8" y="4"/>
                  </a:moveTo>
                  <a:lnTo>
                    <a:pt x="8" y="4"/>
                  </a:lnTo>
                  <a:lnTo>
                    <a:pt x="0" y="27"/>
                  </a:lnTo>
                  <a:lnTo>
                    <a:pt x="0" y="27"/>
                  </a:lnTo>
                  <a:lnTo>
                    <a:pt x="0" y="35"/>
                  </a:lnTo>
                  <a:lnTo>
                    <a:pt x="0" y="39"/>
                  </a:lnTo>
                  <a:lnTo>
                    <a:pt x="8" y="39"/>
                  </a:lnTo>
                  <a:lnTo>
                    <a:pt x="8" y="39"/>
                  </a:lnTo>
                  <a:lnTo>
                    <a:pt x="8" y="31"/>
                  </a:lnTo>
                  <a:lnTo>
                    <a:pt x="12" y="12"/>
                  </a:lnTo>
                  <a:lnTo>
                    <a:pt x="12" y="12"/>
                  </a:lnTo>
                  <a:lnTo>
                    <a:pt x="12" y="4"/>
                  </a:lnTo>
                  <a:lnTo>
                    <a:pt x="12" y="0"/>
                  </a:lnTo>
                  <a:lnTo>
                    <a:pt x="12" y="0"/>
                  </a:lnTo>
                  <a:lnTo>
                    <a:pt x="8" y="4"/>
                  </a:lnTo>
                  <a:lnTo>
                    <a:pt x="8" y="4"/>
                  </a:lnTo>
                  <a:close/>
                </a:path>
              </a:pathLst>
            </a:custGeom>
            <a:solidFill>
              <a:srgbClr val="F3C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114"/>
            <p:cNvSpPr>
              <a:spLocks/>
            </p:cNvSpPr>
            <p:nvPr/>
          </p:nvSpPr>
          <p:spPr bwMode="auto">
            <a:xfrm>
              <a:off x="3336" y="1990"/>
              <a:ext cx="8" cy="8"/>
            </a:xfrm>
            <a:custGeom>
              <a:avLst/>
              <a:gdLst>
                <a:gd name="T0" fmla="*/ 4 w 8"/>
                <a:gd name="T1" fmla="*/ 0 h 8"/>
                <a:gd name="T2" fmla="*/ 4 w 8"/>
                <a:gd name="T3" fmla="*/ 0 h 8"/>
                <a:gd name="T4" fmla="*/ 8 w 8"/>
                <a:gd name="T5" fmla="*/ 4 h 8"/>
                <a:gd name="T6" fmla="*/ 8 w 8"/>
                <a:gd name="T7" fmla="*/ 4 h 8"/>
                <a:gd name="T8" fmla="*/ 4 w 8"/>
                <a:gd name="T9" fmla="*/ 8 h 8"/>
                <a:gd name="T10" fmla="*/ 4 w 8"/>
                <a:gd name="T11" fmla="*/ 8 h 8"/>
                <a:gd name="T12" fmla="*/ 4 w 8"/>
                <a:gd name="T13" fmla="*/ 8 h 8"/>
                <a:gd name="T14" fmla="*/ 0 w 8"/>
                <a:gd name="T15" fmla="*/ 0 h 8"/>
                <a:gd name="T16" fmla="*/ 0 w 8"/>
                <a:gd name="T17" fmla="*/ 0 h 8"/>
                <a:gd name="T18" fmla="*/ 4 w 8"/>
                <a:gd name="T19" fmla="*/ 0 h 8"/>
                <a:gd name="T20" fmla="*/ 4 w 8"/>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4" y="0"/>
                  </a:moveTo>
                  <a:lnTo>
                    <a:pt x="4" y="0"/>
                  </a:lnTo>
                  <a:lnTo>
                    <a:pt x="8" y="4"/>
                  </a:lnTo>
                  <a:lnTo>
                    <a:pt x="8" y="4"/>
                  </a:lnTo>
                  <a:lnTo>
                    <a:pt x="4" y="8"/>
                  </a:lnTo>
                  <a:lnTo>
                    <a:pt x="4" y="8"/>
                  </a:lnTo>
                  <a:lnTo>
                    <a:pt x="4" y="8"/>
                  </a:lnTo>
                  <a:lnTo>
                    <a:pt x="0" y="0"/>
                  </a:lnTo>
                  <a:lnTo>
                    <a:pt x="0" y="0"/>
                  </a:lnTo>
                  <a:lnTo>
                    <a:pt x="4" y="0"/>
                  </a:lnTo>
                  <a:lnTo>
                    <a:pt x="4" y="0"/>
                  </a:lnTo>
                  <a:close/>
                </a:path>
              </a:pathLst>
            </a:custGeom>
            <a:solidFill>
              <a:srgbClr val="F6E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Freeform 115"/>
            <p:cNvSpPr>
              <a:spLocks/>
            </p:cNvSpPr>
            <p:nvPr/>
          </p:nvSpPr>
          <p:spPr bwMode="auto">
            <a:xfrm>
              <a:off x="3282" y="1959"/>
              <a:ext cx="27" cy="43"/>
            </a:xfrm>
            <a:custGeom>
              <a:avLst/>
              <a:gdLst>
                <a:gd name="T0" fmla="*/ 19 w 27"/>
                <a:gd name="T1" fmla="*/ 8 h 43"/>
                <a:gd name="T2" fmla="*/ 19 w 27"/>
                <a:gd name="T3" fmla="*/ 8 h 43"/>
                <a:gd name="T4" fmla="*/ 8 w 27"/>
                <a:gd name="T5" fmla="*/ 4 h 43"/>
                <a:gd name="T6" fmla="*/ 4 w 27"/>
                <a:gd name="T7" fmla="*/ 0 h 43"/>
                <a:gd name="T8" fmla="*/ 0 w 27"/>
                <a:gd name="T9" fmla="*/ 4 h 43"/>
                <a:gd name="T10" fmla="*/ 0 w 27"/>
                <a:gd name="T11" fmla="*/ 4 h 43"/>
                <a:gd name="T12" fmla="*/ 0 w 27"/>
                <a:gd name="T13" fmla="*/ 4 h 43"/>
                <a:gd name="T14" fmla="*/ 4 w 27"/>
                <a:gd name="T15" fmla="*/ 27 h 43"/>
                <a:gd name="T16" fmla="*/ 8 w 27"/>
                <a:gd name="T17" fmla="*/ 39 h 43"/>
                <a:gd name="T18" fmla="*/ 12 w 27"/>
                <a:gd name="T19" fmla="*/ 43 h 43"/>
                <a:gd name="T20" fmla="*/ 19 w 27"/>
                <a:gd name="T21" fmla="*/ 39 h 43"/>
                <a:gd name="T22" fmla="*/ 19 w 27"/>
                <a:gd name="T23" fmla="*/ 39 h 43"/>
                <a:gd name="T24" fmla="*/ 27 w 27"/>
                <a:gd name="T25" fmla="*/ 35 h 43"/>
                <a:gd name="T26" fmla="*/ 27 w 27"/>
                <a:gd name="T27" fmla="*/ 27 h 43"/>
                <a:gd name="T28" fmla="*/ 27 w 27"/>
                <a:gd name="T29" fmla="*/ 15 h 43"/>
                <a:gd name="T30" fmla="*/ 27 w 27"/>
                <a:gd name="T31" fmla="*/ 15 h 43"/>
                <a:gd name="T32" fmla="*/ 23 w 27"/>
                <a:gd name="T33" fmla="*/ 12 h 43"/>
                <a:gd name="T34" fmla="*/ 19 w 27"/>
                <a:gd name="T35" fmla="*/ 8 h 43"/>
                <a:gd name="T36" fmla="*/ 19 w 27"/>
                <a:gd name="T37" fmla="*/ 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3">
                  <a:moveTo>
                    <a:pt x="19" y="8"/>
                  </a:moveTo>
                  <a:lnTo>
                    <a:pt x="19" y="8"/>
                  </a:lnTo>
                  <a:lnTo>
                    <a:pt x="8" y="4"/>
                  </a:lnTo>
                  <a:lnTo>
                    <a:pt x="4" y="0"/>
                  </a:lnTo>
                  <a:lnTo>
                    <a:pt x="0" y="4"/>
                  </a:lnTo>
                  <a:lnTo>
                    <a:pt x="0" y="4"/>
                  </a:lnTo>
                  <a:lnTo>
                    <a:pt x="0" y="4"/>
                  </a:lnTo>
                  <a:lnTo>
                    <a:pt x="4" y="27"/>
                  </a:lnTo>
                  <a:lnTo>
                    <a:pt x="8" y="39"/>
                  </a:lnTo>
                  <a:lnTo>
                    <a:pt x="12" y="43"/>
                  </a:lnTo>
                  <a:lnTo>
                    <a:pt x="19" y="39"/>
                  </a:lnTo>
                  <a:lnTo>
                    <a:pt x="19" y="39"/>
                  </a:lnTo>
                  <a:lnTo>
                    <a:pt x="27" y="35"/>
                  </a:lnTo>
                  <a:lnTo>
                    <a:pt x="27" y="27"/>
                  </a:lnTo>
                  <a:lnTo>
                    <a:pt x="27" y="15"/>
                  </a:lnTo>
                  <a:lnTo>
                    <a:pt x="27" y="15"/>
                  </a:lnTo>
                  <a:lnTo>
                    <a:pt x="23" y="12"/>
                  </a:lnTo>
                  <a:lnTo>
                    <a:pt x="19" y="8"/>
                  </a:lnTo>
                  <a:lnTo>
                    <a:pt x="19" y="8"/>
                  </a:lnTo>
                  <a:close/>
                </a:path>
              </a:pathLst>
            </a:custGeom>
            <a:solidFill>
              <a:srgbClr val="F3C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Freeform 116"/>
            <p:cNvSpPr>
              <a:spLocks/>
            </p:cNvSpPr>
            <p:nvPr/>
          </p:nvSpPr>
          <p:spPr bwMode="auto">
            <a:xfrm>
              <a:off x="3270" y="1830"/>
              <a:ext cx="156" cy="117"/>
            </a:xfrm>
            <a:custGeom>
              <a:avLst/>
              <a:gdLst>
                <a:gd name="T0" fmla="*/ 0 w 156"/>
                <a:gd name="T1" fmla="*/ 94 h 117"/>
                <a:gd name="T2" fmla="*/ 0 w 156"/>
                <a:gd name="T3" fmla="*/ 94 h 117"/>
                <a:gd name="T4" fmla="*/ 8 w 156"/>
                <a:gd name="T5" fmla="*/ 63 h 117"/>
                <a:gd name="T6" fmla="*/ 20 w 156"/>
                <a:gd name="T7" fmla="*/ 35 h 117"/>
                <a:gd name="T8" fmla="*/ 20 w 156"/>
                <a:gd name="T9" fmla="*/ 35 h 117"/>
                <a:gd name="T10" fmla="*/ 39 w 156"/>
                <a:gd name="T11" fmla="*/ 16 h 117"/>
                <a:gd name="T12" fmla="*/ 51 w 156"/>
                <a:gd name="T13" fmla="*/ 8 h 117"/>
                <a:gd name="T14" fmla="*/ 63 w 156"/>
                <a:gd name="T15" fmla="*/ 4 h 117"/>
                <a:gd name="T16" fmla="*/ 63 w 156"/>
                <a:gd name="T17" fmla="*/ 4 h 117"/>
                <a:gd name="T18" fmla="*/ 86 w 156"/>
                <a:gd name="T19" fmla="*/ 0 h 117"/>
                <a:gd name="T20" fmla="*/ 105 w 156"/>
                <a:gd name="T21" fmla="*/ 4 h 117"/>
                <a:gd name="T22" fmla="*/ 125 w 156"/>
                <a:gd name="T23" fmla="*/ 12 h 117"/>
                <a:gd name="T24" fmla="*/ 140 w 156"/>
                <a:gd name="T25" fmla="*/ 24 h 117"/>
                <a:gd name="T26" fmla="*/ 148 w 156"/>
                <a:gd name="T27" fmla="*/ 43 h 117"/>
                <a:gd name="T28" fmla="*/ 156 w 156"/>
                <a:gd name="T29" fmla="*/ 63 h 117"/>
                <a:gd name="T30" fmla="*/ 156 w 156"/>
                <a:gd name="T31" fmla="*/ 82 h 117"/>
                <a:gd name="T32" fmla="*/ 152 w 156"/>
                <a:gd name="T33" fmla="*/ 105 h 117"/>
                <a:gd name="T34" fmla="*/ 152 w 156"/>
                <a:gd name="T35" fmla="*/ 105 h 117"/>
                <a:gd name="T36" fmla="*/ 148 w 156"/>
                <a:gd name="T37" fmla="*/ 117 h 117"/>
                <a:gd name="T38" fmla="*/ 148 w 156"/>
                <a:gd name="T39" fmla="*/ 117 h 117"/>
                <a:gd name="T40" fmla="*/ 140 w 156"/>
                <a:gd name="T41" fmla="*/ 102 h 117"/>
                <a:gd name="T42" fmla="*/ 113 w 156"/>
                <a:gd name="T43" fmla="*/ 86 h 117"/>
                <a:gd name="T44" fmla="*/ 113 w 156"/>
                <a:gd name="T45" fmla="*/ 86 h 117"/>
                <a:gd name="T46" fmla="*/ 101 w 156"/>
                <a:gd name="T47" fmla="*/ 78 h 117"/>
                <a:gd name="T48" fmla="*/ 82 w 156"/>
                <a:gd name="T49" fmla="*/ 74 h 117"/>
                <a:gd name="T50" fmla="*/ 59 w 156"/>
                <a:gd name="T51" fmla="*/ 74 h 117"/>
                <a:gd name="T52" fmla="*/ 39 w 156"/>
                <a:gd name="T53" fmla="*/ 74 h 117"/>
                <a:gd name="T54" fmla="*/ 39 w 156"/>
                <a:gd name="T55" fmla="*/ 74 h 117"/>
                <a:gd name="T56" fmla="*/ 27 w 156"/>
                <a:gd name="T57" fmla="*/ 78 h 117"/>
                <a:gd name="T58" fmla="*/ 16 w 156"/>
                <a:gd name="T59" fmla="*/ 82 h 117"/>
                <a:gd name="T60" fmla="*/ 0 w 156"/>
                <a:gd name="T61" fmla="*/ 94 h 117"/>
                <a:gd name="T62" fmla="*/ 0 w 156"/>
                <a:gd name="T63" fmla="*/ 9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17">
                  <a:moveTo>
                    <a:pt x="0" y="94"/>
                  </a:moveTo>
                  <a:lnTo>
                    <a:pt x="0" y="94"/>
                  </a:lnTo>
                  <a:lnTo>
                    <a:pt x="8" y="63"/>
                  </a:lnTo>
                  <a:lnTo>
                    <a:pt x="20" y="35"/>
                  </a:lnTo>
                  <a:lnTo>
                    <a:pt x="20" y="35"/>
                  </a:lnTo>
                  <a:lnTo>
                    <a:pt x="39" y="16"/>
                  </a:lnTo>
                  <a:lnTo>
                    <a:pt x="51" y="8"/>
                  </a:lnTo>
                  <a:lnTo>
                    <a:pt x="63" y="4"/>
                  </a:lnTo>
                  <a:lnTo>
                    <a:pt x="63" y="4"/>
                  </a:lnTo>
                  <a:lnTo>
                    <a:pt x="86" y="0"/>
                  </a:lnTo>
                  <a:lnTo>
                    <a:pt x="105" y="4"/>
                  </a:lnTo>
                  <a:lnTo>
                    <a:pt x="125" y="12"/>
                  </a:lnTo>
                  <a:lnTo>
                    <a:pt x="140" y="24"/>
                  </a:lnTo>
                  <a:lnTo>
                    <a:pt x="148" y="43"/>
                  </a:lnTo>
                  <a:lnTo>
                    <a:pt x="156" y="63"/>
                  </a:lnTo>
                  <a:lnTo>
                    <a:pt x="156" y="82"/>
                  </a:lnTo>
                  <a:lnTo>
                    <a:pt x="152" y="105"/>
                  </a:lnTo>
                  <a:lnTo>
                    <a:pt x="152" y="105"/>
                  </a:lnTo>
                  <a:lnTo>
                    <a:pt x="148" y="117"/>
                  </a:lnTo>
                  <a:lnTo>
                    <a:pt x="148" y="117"/>
                  </a:lnTo>
                  <a:lnTo>
                    <a:pt x="140" y="102"/>
                  </a:lnTo>
                  <a:lnTo>
                    <a:pt x="113" y="86"/>
                  </a:lnTo>
                  <a:lnTo>
                    <a:pt x="113" y="86"/>
                  </a:lnTo>
                  <a:lnTo>
                    <a:pt x="101" y="78"/>
                  </a:lnTo>
                  <a:lnTo>
                    <a:pt x="82" y="74"/>
                  </a:lnTo>
                  <a:lnTo>
                    <a:pt x="59" y="74"/>
                  </a:lnTo>
                  <a:lnTo>
                    <a:pt x="39" y="74"/>
                  </a:lnTo>
                  <a:lnTo>
                    <a:pt x="39" y="74"/>
                  </a:lnTo>
                  <a:lnTo>
                    <a:pt x="27" y="78"/>
                  </a:lnTo>
                  <a:lnTo>
                    <a:pt x="16" y="82"/>
                  </a:lnTo>
                  <a:lnTo>
                    <a:pt x="0" y="94"/>
                  </a:lnTo>
                  <a:lnTo>
                    <a:pt x="0" y="94"/>
                  </a:lnTo>
                  <a:close/>
                </a:path>
              </a:pathLst>
            </a:custGeom>
            <a:solidFill>
              <a:srgbClr val="980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Freeform 117"/>
            <p:cNvSpPr>
              <a:spLocks/>
            </p:cNvSpPr>
            <p:nvPr/>
          </p:nvSpPr>
          <p:spPr bwMode="auto">
            <a:xfrm>
              <a:off x="3313" y="2052"/>
              <a:ext cx="16" cy="16"/>
            </a:xfrm>
            <a:custGeom>
              <a:avLst/>
              <a:gdLst>
                <a:gd name="T0" fmla="*/ 8 w 16"/>
                <a:gd name="T1" fmla="*/ 0 h 16"/>
                <a:gd name="T2" fmla="*/ 8 w 16"/>
                <a:gd name="T3" fmla="*/ 0 h 16"/>
                <a:gd name="T4" fmla="*/ 4 w 16"/>
                <a:gd name="T5" fmla="*/ 0 h 16"/>
                <a:gd name="T6" fmla="*/ 0 w 16"/>
                <a:gd name="T7" fmla="*/ 8 h 16"/>
                <a:gd name="T8" fmla="*/ 0 w 16"/>
                <a:gd name="T9" fmla="*/ 8 h 16"/>
                <a:gd name="T10" fmla="*/ 4 w 16"/>
                <a:gd name="T11" fmla="*/ 12 h 16"/>
                <a:gd name="T12" fmla="*/ 8 w 16"/>
                <a:gd name="T13" fmla="*/ 12 h 16"/>
                <a:gd name="T14" fmla="*/ 8 w 16"/>
                <a:gd name="T15" fmla="*/ 12 h 16"/>
                <a:gd name="T16" fmla="*/ 12 w 16"/>
                <a:gd name="T17" fmla="*/ 16 h 16"/>
                <a:gd name="T18" fmla="*/ 16 w 16"/>
                <a:gd name="T19" fmla="*/ 12 h 16"/>
                <a:gd name="T20" fmla="*/ 16 w 16"/>
                <a:gd name="T21" fmla="*/ 8 h 16"/>
                <a:gd name="T22" fmla="*/ 16 w 16"/>
                <a:gd name="T23" fmla="*/ 8 h 16"/>
                <a:gd name="T24" fmla="*/ 12 w 16"/>
                <a:gd name="T25" fmla="*/ 4 h 16"/>
                <a:gd name="T26" fmla="*/ 8 w 16"/>
                <a:gd name="T27" fmla="*/ 0 h 16"/>
                <a:gd name="T28" fmla="*/ 8 w 16"/>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6">
                  <a:moveTo>
                    <a:pt x="8" y="0"/>
                  </a:moveTo>
                  <a:lnTo>
                    <a:pt x="8" y="0"/>
                  </a:lnTo>
                  <a:lnTo>
                    <a:pt x="4" y="0"/>
                  </a:lnTo>
                  <a:lnTo>
                    <a:pt x="0" y="8"/>
                  </a:lnTo>
                  <a:lnTo>
                    <a:pt x="0" y="8"/>
                  </a:lnTo>
                  <a:lnTo>
                    <a:pt x="4" y="12"/>
                  </a:lnTo>
                  <a:lnTo>
                    <a:pt x="8" y="12"/>
                  </a:lnTo>
                  <a:lnTo>
                    <a:pt x="8" y="12"/>
                  </a:lnTo>
                  <a:lnTo>
                    <a:pt x="12" y="16"/>
                  </a:lnTo>
                  <a:lnTo>
                    <a:pt x="16" y="12"/>
                  </a:lnTo>
                  <a:lnTo>
                    <a:pt x="16" y="8"/>
                  </a:lnTo>
                  <a:lnTo>
                    <a:pt x="16" y="8"/>
                  </a:lnTo>
                  <a:lnTo>
                    <a:pt x="12" y="4"/>
                  </a:lnTo>
                  <a:lnTo>
                    <a:pt x="8" y="0"/>
                  </a:lnTo>
                  <a:lnTo>
                    <a:pt x="8" y="0"/>
                  </a:lnTo>
                  <a:close/>
                </a:path>
              </a:pathLst>
            </a:custGeom>
            <a:solidFill>
              <a:srgbClr val="F3C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118"/>
            <p:cNvSpPr>
              <a:spLocks/>
            </p:cNvSpPr>
            <p:nvPr/>
          </p:nvSpPr>
          <p:spPr bwMode="auto">
            <a:xfrm>
              <a:off x="3321" y="2037"/>
              <a:ext cx="15" cy="8"/>
            </a:xfrm>
            <a:custGeom>
              <a:avLst/>
              <a:gdLst>
                <a:gd name="T0" fmla="*/ 0 w 15"/>
                <a:gd name="T1" fmla="*/ 4 h 8"/>
                <a:gd name="T2" fmla="*/ 15 w 15"/>
                <a:gd name="T3" fmla="*/ 8 h 8"/>
                <a:gd name="T4" fmla="*/ 12 w 15"/>
                <a:gd name="T5" fmla="*/ 4 h 8"/>
                <a:gd name="T6" fmla="*/ 12 w 15"/>
                <a:gd name="T7" fmla="*/ 4 h 8"/>
                <a:gd name="T8" fmla="*/ 8 w 15"/>
                <a:gd name="T9" fmla="*/ 0 h 8"/>
                <a:gd name="T10" fmla="*/ 8 w 15"/>
                <a:gd name="T11" fmla="*/ 0 h 8"/>
                <a:gd name="T12" fmla="*/ 4 w 15"/>
                <a:gd name="T13" fmla="*/ 0 h 8"/>
                <a:gd name="T14" fmla="*/ 0 w 15"/>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8">
                  <a:moveTo>
                    <a:pt x="0" y="4"/>
                  </a:moveTo>
                  <a:lnTo>
                    <a:pt x="15" y="8"/>
                  </a:lnTo>
                  <a:lnTo>
                    <a:pt x="12" y="4"/>
                  </a:lnTo>
                  <a:lnTo>
                    <a:pt x="12" y="4"/>
                  </a:lnTo>
                  <a:lnTo>
                    <a:pt x="8" y="0"/>
                  </a:lnTo>
                  <a:lnTo>
                    <a:pt x="8" y="0"/>
                  </a:lnTo>
                  <a:lnTo>
                    <a:pt x="4" y="0"/>
                  </a:lnTo>
                  <a:lnTo>
                    <a:pt x="0" y="4"/>
                  </a:lnTo>
                  <a:close/>
                </a:path>
              </a:pathLst>
            </a:custGeom>
            <a:solidFill>
              <a:srgbClr val="CC7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119"/>
            <p:cNvSpPr>
              <a:spLocks/>
            </p:cNvSpPr>
            <p:nvPr/>
          </p:nvSpPr>
          <p:spPr bwMode="auto">
            <a:xfrm>
              <a:off x="3368" y="1982"/>
              <a:ext cx="19" cy="31"/>
            </a:xfrm>
            <a:custGeom>
              <a:avLst/>
              <a:gdLst>
                <a:gd name="T0" fmla="*/ 15 w 19"/>
                <a:gd name="T1" fmla="*/ 0 h 31"/>
                <a:gd name="T2" fmla="*/ 15 w 19"/>
                <a:gd name="T3" fmla="*/ 0 h 31"/>
                <a:gd name="T4" fmla="*/ 7 w 19"/>
                <a:gd name="T5" fmla="*/ 4 h 31"/>
                <a:gd name="T6" fmla="*/ 3 w 19"/>
                <a:gd name="T7" fmla="*/ 8 h 31"/>
                <a:gd name="T8" fmla="*/ 0 w 19"/>
                <a:gd name="T9" fmla="*/ 16 h 31"/>
                <a:gd name="T10" fmla="*/ 0 w 19"/>
                <a:gd name="T11" fmla="*/ 16 h 31"/>
                <a:gd name="T12" fmla="*/ 0 w 19"/>
                <a:gd name="T13" fmla="*/ 28 h 31"/>
                <a:gd name="T14" fmla="*/ 3 w 19"/>
                <a:gd name="T15" fmla="*/ 31 h 31"/>
                <a:gd name="T16" fmla="*/ 7 w 19"/>
                <a:gd name="T17" fmla="*/ 31 h 31"/>
                <a:gd name="T18" fmla="*/ 7 w 19"/>
                <a:gd name="T19" fmla="*/ 31 h 31"/>
                <a:gd name="T20" fmla="*/ 11 w 19"/>
                <a:gd name="T21" fmla="*/ 28 h 31"/>
                <a:gd name="T22" fmla="*/ 15 w 19"/>
                <a:gd name="T23" fmla="*/ 24 h 31"/>
                <a:gd name="T24" fmla="*/ 19 w 19"/>
                <a:gd name="T25" fmla="*/ 12 h 31"/>
                <a:gd name="T26" fmla="*/ 19 w 19"/>
                <a:gd name="T27" fmla="*/ 12 h 31"/>
                <a:gd name="T28" fmla="*/ 15 w 19"/>
                <a:gd name="T29" fmla="*/ 4 h 31"/>
                <a:gd name="T30" fmla="*/ 15 w 19"/>
                <a:gd name="T31" fmla="*/ 0 h 31"/>
                <a:gd name="T32" fmla="*/ 15 w 19"/>
                <a:gd name="T3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31">
                  <a:moveTo>
                    <a:pt x="15" y="0"/>
                  </a:moveTo>
                  <a:lnTo>
                    <a:pt x="15" y="0"/>
                  </a:lnTo>
                  <a:lnTo>
                    <a:pt x="7" y="4"/>
                  </a:lnTo>
                  <a:lnTo>
                    <a:pt x="3" y="8"/>
                  </a:lnTo>
                  <a:lnTo>
                    <a:pt x="0" y="16"/>
                  </a:lnTo>
                  <a:lnTo>
                    <a:pt x="0" y="16"/>
                  </a:lnTo>
                  <a:lnTo>
                    <a:pt x="0" y="28"/>
                  </a:lnTo>
                  <a:lnTo>
                    <a:pt x="3" y="31"/>
                  </a:lnTo>
                  <a:lnTo>
                    <a:pt x="7" y="31"/>
                  </a:lnTo>
                  <a:lnTo>
                    <a:pt x="7" y="31"/>
                  </a:lnTo>
                  <a:lnTo>
                    <a:pt x="11" y="28"/>
                  </a:lnTo>
                  <a:lnTo>
                    <a:pt x="15" y="24"/>
                  </a:lnTo>
                  <a:lnTo>
                    <a:pt x="19" y="12"/>
                  </a:lnTo>
                  <a:lnTo>
                    <a:pt x="19" y="12"/>
                  </a:lnTo>
                  <a:lnTo>
                    <a:pt x="15" y="4"/>
                  </a:lnTo>
                  <a:lnTo>
                    <a:pt x="15" y="0"/>
                  </a:lnTo>
                  <a:lnTo>
                    <a:pt x="15" y="0"/>
                  </a:lnTo>
                  <a:close/>
                </a:path>
              </a:pathLst>
            </a:custGeom>
            <a:solidFill>
              <a:srgbClr val="F3C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120"/>
            <p:cNvSpPr>
              <a:spLocks/>
            </p:cNvSpPr>
            <p:nvPr/>
          </p:nvSpPr>
          <p:spPr bwMode="auto">
            <a:xfrm>
              <a:off x="3368" y="2415"/>
              <a:ext cx="31" cy="23"/>
            </a:xfrm>
            <a:custGeom>
              <a:avLst/>
              <a:gdLst>
                <a:gd name="T0" fmla="*/ 27 w 31"/>
                <a:gd name="T1" fmla="*/ 0 h 23"/>
                <a:gd name="T2" fmla="*/ 27 w 31"/>
                <a:gd name="T3" fmla="*/ 0 h 23"/>
                <a:gd name="T4" fmla="*/ 31 w 31"/>
                <a:gd name="T5" fmla="*/ 8 h 23"/>
                <a:gd name="T6" fmla="*/ 31 w 31"/>
                <a:gd name="T7" fmla="*/ 23 h 23"/>
                <a:gd name="T8" fmla="*/ 31 w 31"/>
                <a:gd name="T9" fmla="*/ 23 h 23"/>
                <a:gd name="T10" fmla="*/ 31 w 31"/>
                <a:gd name="T11" fmla="*/ 23 h 23"/>
                <a:gd name="T12" fmla="*/ 23 w 31"/>
                <a:gd name="T13" fmla="*/ 23 h 23"/>
                <a:gd name="T14" fmla="*/ 7 w 31"/>
                <a:gd name="T15" fmla="*/ 19 h 23"/>
                <a:gd name="T16" fmla="*/ 7 w 31"/>
                <a:gd name="T17" fmla="*/ 19 h 23"/>
                <a:gd name="T18" fmla="*/ 0 w 31"/>
                <a:gd name="T19" fmla="*/ 15 h 23"/>
                <a:gd name="T20" fmla="*/ 0 w 31"/>
                <a:gd name="T21" fmla="*/ 11 h 23"/>
                <a:gd name="T22" fmla="*/ 0 w 31"/>
                <a:gd name="T23" fmla="*/ 8 h 23"/>
                <a:gd name="T24" fmla="*/ 3 w 31"/>
                <a:gd name="T25" fmla="*/ 4 h 23"/>
                <a:gd name="T26" fmla="*/ 3 w 31"/>
                <a:gd name="T27" fmla="*/ 4 h 23"/>
                <a:gd name="T28" fmla="*/ 19 w 31"/>
                <a:gd name="T29" fmla="*/ 0 h 23"/>
                <a:gd name="T30" fmla="*/ 27 w 31"/>
                <a:gd name="T31" fmla="*/ 0 h 23"/>
                <a:gd name="T32" fmla="*/ 27 w 31"/>
                <a:gd name="T3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3">
                  <a:moveTo>
                    <a:pt x="27" y="0"/>
                  </a:moveTo>
                  <a:lnTo>
                    <a:pt x="27" y="0"/>
                  </a:lnTo>
                  <a:lnTo>
                    <a:pt x="31" y="8"/>
                  </a:lnTo>
                  <a:lnTo>
                    <a:pt x="31" y="23"/>
                  </a:lnTo>
                  <a:lnTo>
                    <a:pt x="31" y="23"/>
                  </a:lnTo>
                  <a:lnTo>
                    <a:pt x="31" y="23"/>
                  </a:lnTo>
                  <a:lnTo>
                    <a:pt x="23" y="23"/>
                  </a:lnTo>
                  <a:lnTo>
                    <a:pt x="7" y="19"/>
                  </a:lnTo>
                  <a:lnTo>
                    <a:pt x="7" y="19"/>
                  </a:lnTo>
                  <a:lnTo>
                    <a:pt x="0" y="15"/>
                  </a:lnTo>
                  <a:lnTo>
                    <a:pt x="0" y="11"/>
                  </a:lnTo>
                  <a:lnTo>
                    <a:pt x="0" y="8"/>
                  </a:lnTo>
                  <a:lnTo>
                    <a:pt x="3" y="4"/>
                  </a:lnTo>
                  <a:lnTo>
                    <a:pt x="3" y="4"/>
                  </a:lnTo>
                  <a:lnTo>
                    <a:pt x="19" y="0"/>
                  </a:lnTo>
                  <a:lnTo>
                    <a:pt x="27" y="0"/>
                  </a:lnTo>
                  <a:lnTo>
                    <a:pt x="27" y="0"/>
                  </a:lnTo>
                  <a:close/>
                </a:path>
              </a:pathLst>
            </a:custGeom>
            <a:solidFill>
              <a:srgbClr val="F3C4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121"/>
            <p:cNvSpPr>
              <a:spLocks/>
            </p:cNvSpPr>
            <p:nvPr/>
          </p:nvSpPr>
          <p:spPr bwMode="auto">
            <a:xfrm>
              <a:off x="3477" y="2430"/>
              <a:ext cx="27" cy="47"/>
            </a:xfrm>
            <a:custGeom>
              <a:avLst/>
              <a:gdLst>
                <a:gd name="T0" fmla="*/ 0 w 27"/>
                <a:gd name="T1" fmla="*/ 4 h 47"/>
                <a:gd name="T2" fmla="*/ 0 w 27"/>
                <a:gd name="T3" fmla="*/ 4 h 47"/>
                <a:gd name="T4" fmla="*/ 4 w 27"/>
                <a:gd name="T5" fmla="*/ 20 h 47"/>
                <a:gd name="T6" fmla="*/ 7 w 27"/>
                <a:gd name="T7" fmla="*/ 32 h 47"/>
                <a:gd name="T8" fmla="*/ 11 w 27"/>
                <a:gd name="T9" fmla="*/ 39 h 47"/>
                <a:gd name="T10" fmla="*/ 11 w 27"/>
                <a:gd name="T11" fmla="*/ 39 h 47"/>
                <a:gd name="T12" fmla="*/ 11 w 27"/>
                <a:gd name="T13" fmla="*/ 47 h 47"/>
                <a:gd name="T14" fmla="*/ 15 w 27"/>
                <a:gd name="T15" fmla="*/ 47 h 47"/>
                <a:gd name="T16" fmla="*/ 23 w 27"/>
                <a:gd name="T17" fmla="*/ 47 h 47"/>
                <a:gd name="T18" fmla="*/ 27 w 27"/>
                <a:gd name="T19" fmla="*/ 43 h 47"/>
                <a:gd name="T20" fmla="*/ 27 w 27"/>
                <a:gd name="T21" fmla="*/ 43 h 47"/>
                <a:gd name="T22" fmla="*/ 27 w 27"/>
                <a:gd name="T23" fmla="*/ 24 h 47"/>
                <a:gd name="T24" fmla="*/ 23 w 27"/>
                <a:gd name="T25" fmla="*/ 8 h 47"/>
                <a:gd name="T26" fmla="*/ 19 w 27"/>
                <a:gd name="T27" fmla="*/ 0 h 47"/>
                <a:gd name="T28" fmla="*/ 19 w 27"/>
                <a:gd name="T29" fmla="*/ 0 h 47"/>
                <a:gd name="T30" fmla="*/ 11 w 27"/>
                <a:gd name="T31" fmla="*/ 0 h 47"/>
                <a:gd name="T32" fmla="*/ 7 w 27"/>
                <a:gd name="T33" fmla="*/ 0 h 47"/>
                <a:gd name="T34" fmla="*/ 0 w 27"/>
                <a:gd name="T35" fmla="*/ 4 h 47"/>
                <a:gd name="T36" fmla="*/ 0 w 27"/>
                <a:gd name="T37"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47">
                  <a:moveTo>
                    <a:pt x="0" y="4"/>
                  </a:moveTo>
                  <a:lnTo>
                    <a:pt x="0" y="4"/>
                  </a:lnTo>
                  <a:lnTo>
                    <a:pt x="4" y="20"/>
                  </a:lnTo>
                  <a:lnTo>
                    <a:pt x="7" y="32"/>
                  </a:lnTo>
                  <a:lnTo>
                    <a:pt x="11" y="39"/>
                  </a:lnTo>
                  <a:lnTo>
                    <a:pt x="11" y="39"/>
                  </a:lnTo>
                  <a:lnTo>
                    <a:pt x="11" y="47"/>
                  </a:lnTo>
                  <a:lnTo>
                    <a:pt x="15" y="47"/>
                  </a:lnTo>
                  <a:lnTo>
                    <a:pt x="23" y="47"/>
                  </a:lnTo>
                  <a:lnTo>
                    <a:pt x="27" y="43"/>
                  </a:lnTo>
                  <a:lnTo>
                    <a:pt x="27" y="43"/>
                  </a:lnTo>
                  <a:lnTo>
                    <a:pt x="27" y="24"/>
                  </a:lnTo>
                  <a:lnTo>
                    <a:pt x="23" y="8"/>
                  </a:lnTo>
                  <a:lnTo>
                    <a:pt x="19" y="0"/>
                  </a:lnTo>
                  <a:lnTo>
                    <a:pt x="19" y="0"/>
                  </a:lnTo>
                  <a:lnTo>
                    <a:pt x="11" y="0"/>
                  </a:lnTo>
                  <a:lnTo>
                    <a:pt x="7" y="0"/>
                  </a:lnTo>
                  <a:lnTo>
                    <a:pt x="0" y="4"/>
                  </a:lnTo>
                  <a:lnTo>
                    <a:pt x="0" y="4"/>
                  </a:lnTo>
                  <a:close/>
                </a:path>
              </a:pathLst>
            </a:custGeom>
            <a:solidFill>
              <a:srgbClr val="0C00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122"/>
            <p:cNvSpPr>
              <a:spLocks/>
            </p:cNvSpPr>
            <p:nvPr/>
          </p:nvSpPr>
          <p:spPr bwMode="auto">
            <a:xfrm>
              <a:off x="3469" y="2368"/>
              <a:ext cx="12" cy="12"/>
            </a:xfrm>
            <a:custGeom>
              <a:avLst/>
              <a:gdLst>
                <a:gd name="T0" fmla="*/ 4 w 12"/>
                <a:gd name="T1" fmla="*/ 12 h 12"/>
                <a:gd name="T2" fmla="*/ 4 w 12"/>
                <a:gd name="T3" fmla="*/ 12 h 12"/>
                <a:gd name="T4" fmla="*/ 8 w 12"/>
                <a:gd name="T5" fmla="*/ 8 h 12"/>
                <a:gd name="T6" fmla="*/ 12 w 12"/>
                <a:gd name="T7" fmla="*/ 4 h 12"/>
                <a:gd name="T8" fmla="*/ 12 w 12"/>
                <a:gd name="T9" fmla="*/ 4 h 12"/>
                <a:gd name="T10" fmla="*/ 8 w 12"/>
                <a:gd name="T11" fmla="*/ 0 h 12"/>
                <a:gd name="T12" fmla="*/ 4 w 12"/>
                <a:gd name="T13" fmla="*/ 0 h 12"/>
                <a:gd name="T14" fmla="*/ 4 w 12"/>
                <a:gd name="T15" fmla="*/ 0 h 12"/>
                <a:gd name="T16" fmla="*/ 0 w 12"/>
                <a:gd name="T17" fmla="*/ 0 h 12"/>
                <a:gd name="T18" fmla="*/ 0 w 12"/>
                <a:gd name="T19" fmla="*/ 4 h 12"/>
                <a:gd name="T20" fmla="*/ 0 w 12"/>
                <a:gd name="T21" fmla="*/ 4 h 12"/>
                <a:gd name="T22" fmla="*/ 0 w 12"/>
                <a:gd name="T23" fmla="*/ 8 h 12"/>
                <a:gd name="T24" fmla="*/ 4 w 12"/>
                <a:gd name="T25" fmla="*/ 12 h 12"/>
                <a:gd name="T26" fmla="*/ 4 w 12"/>
                <a:gd name="T2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 h="12">
                  <a:moveTo>
                    <a:pt x="4" y="12"/>
                  </a:moveTo>
                  <a:lnTo>
                    <a:pt x="4" y="12"/>
                  </a:lnTo>
                  <a:lnTo>
                    <a:pt x="8" y="8"/>
                  </a:lnTo>
                  <a:lnTo>
                    <a:pt x="12" y="4"/>
                  </a:lnTo>
                  <a:lnTo>
                    <a:pt x="12" y="4"/>
                  </a:lnTo>
                  <a:lnTo>
                    <a:pt x="8" y="0"/>
                  </a:lnTo>
                  <a:lnTo>
                    <a:pt x="4" y="0"/>
                  </a:lnTo>
                  <a:lnTo>
                    <a:pt x="4" y="0"/>
                  </a:lnTo>
                  <a:lnTo>
                    <a:pt x="0" y="0"/>
                  </a:lnTo>
                  <a:lnTo>
                    <a:pt x="0" y="4"/>
                  </a:lnTo>
                  <a:lnTo>
                    <a:pt x="0" y="4"/>
                  </a:lnTo>
                  <a:lnTo>
                    <a:pt x="0" y="8"/>
                  </a:lnTo>
                  <a:lnTo>
                    <a:pt x="4" y="12"/>
                  </a:lnTo>
                  <a:lnTo>
                    <a:pt x="4" y="12"/>
                  </a:lnTo>
                  <a:close/>
                </a:path>
              </a:pathLst>
            </a:custGeom>
            <a:solidFill>
              <a:srgbClr val="3C00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123"/>
            <p:cNvSpPr>
              <a:spLocks/>
            </p:cNvSpPr>
            <p:nvPr/>
          </p:nvSpPr>
          <p:spPr bwMode="auto">
            <a:xfrm>
              <a:off x="3500" y="2321"/>
              <a:ext cx="35" cy="74"/>
            </a:xfrm>
            <a:custGeom>
              <a:avLst/>
              <a:gdLst>
                <a:gd name="T0" fmla="*/ 16 w 35"/>
                <a:gd name="T1" fmla="*/ 0 h 74"/>
                <a:gd name="T2" fmla="*/ 16 w 35"/>
                <a:gd name="T3" fmla="*/ 0 h 74"/>
                <a:gd name="T4" fmla="*/ 27 w 35"/>
                <a:gd name="T5" fmla="*/ 16 h 74"/>
                <a:gd name="T6" fmla="*/ 31 w 35"/>
                <a:gd name="T7" fmla="*/ 31 h 74"/>
                <a:gd name="T8" fmla="*/ 27 w 35"/>
                <a:gd name="T9" fmla="*/ 39 h 74"/>
                <a:gd name="T10" fmla="*/ 27 w 35"/>
                <a:gd name="T11" fmla="*/ 39 h 74"/>
                <a:gd name="T12" fmla="*/ 0 w 35"/>
                <a:gd name="T13" fmla="*/ 74 h 74"/>
                <a:gd name="T14" fmla="*/ 0 w 35"/>
                <a:gd name="T15" fmla="*/ 74 h 74"/>
                <a:gd name="T16" fmla="*/ 19 w 35"/>
                <a:gd name="T17" fmla="*/ 55 h 74"/>
                <a:gd name="T18" fmla="*/ 31 w 35"/>
                <a:gd name="T19" fmla="*/ 43 h 74"/>
                <a:gd name="T20" fmla="*/ 35 w 35"/>
                <a:gd name="T21" fmla="*/ 31 h 74"/>
                <a:gd name="T22" fmla="*/ 35 w 35"/>
                <a:gd name="T23" fmla="*/ 31 h 74"/>
                <a:gd name="T24" fmla="*/ 27 w 35"/>
                <a:gd name="T25" fmla="*/ 12 h 74"/>
                <a:gd name="T26" fmla="*/ 23 w 35"/>
                <a:gd name="T27" fmla="*/ 0 h 74"/>
                <a:gd name="T28" fmla="*/ 23 w 35"/>
                <a:gd name="T29" fmla="*/ 0 h 74"/>
                <a:gd name="T30" fmla="*/ 16 w 35"/>
                <a:gd name="T31" fmla="*/ 0 h 74"/>
                <a:gd name="T32" fmla="*/ 16 w 35"/>
                <a:gd name="T3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74">
                  <a:moveTo>
                    <a:pt x="16" y="0"/>
                  </a:moveTo>
                  <a:lnTo>
                    <a:pt x="16" y="0"/>
                  </a:lnTo>
                  <a:lnTo>
                    <a:pt x="27" y="16"/>
                  </a:lnTo>
                  <a:lnTo>
                    <a:pt x="31" y="31"/>
                  </a:lnTo>
                  <a:lnTo>
                    <a:pt x="27" y="39"/>
                  </a:lnTo>
                  <a:lnTo>
                    <a:pt x="27" y="39"/>
                  </a:lnTo>
                  <a:lnTo>
                    <a:pt x="0" y="74"/>
                  </a:lnTo>
                  <a:lnTo>
                    <a:pt x="0" y="74"/>
                  </a:lnTo>
                  <a:lnTo>
                    <a:pt x="19" y="55"/>
                  </a:lnTo>
                  <a:lnTo>
                    <a:pt x="31" y="43"/>
                  </a:lnTo>
                  <a:lnTo>
                    <a:pt x="35" y="31"/>
                  </a:lnTo>
                  <a:lnTo>
                    <a:pt x="35" y="31"/>
                  </a:lnTo>
                  <a:lnTo>
                    <a:pt x="27" y="12"/>
                  </a:lnTo>
                  <a:lnTo>
                    <a:pt x="23" y="0"/>
                  </a:lnTo>
                  <a:lnTo>
                    <a:pt x="23" y="0"/>
                  </a:lnTo>
                  <a:lnTo>
                    <a:pt x="16" y="0"/>
                  </a:lnTo>
                  <a:lnTo>
                    <a:pt x="16" y="0"/>
                  </a:lnTo>
                  <a:close/>
                </a:path>
              </a:pathLst>
            </a:custGeom>
            <a:solidFill>
              <a:srgbClr val="F00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134"/>
            <p:cNvSpPr>
              <a:spLocks/>
            </p:cNvSpPr>
            <p:nvPr/>
          </p:nvSpPr>
          <p:spPr bwMode="auto">
            <a:xfrm>
              <a:off x="2717" y="1799"/>
              <a:ext cx="8" cy="12"/>
            </a:xfrm>
            <a:custGeom>
              <a:avLst/>
              <a:gdLst>
                <a:gd name="T0" fmla="*/ 8 w 8"/>
                <a:gd name="T1" fmla="*/ 4 h 12"/>
                <a:gd name="T2" fmla="*/ 8 w 8"/>
                <a:gd name="T3" fmla="*/ 4 h 12"/>
                <a:gd name="T4" fmla="*/ 0 w 8"/>
                <a:gd name="T5" fmla="*/ 12 h 12"/>
                <a:gd name="T6" fmla="*/ 0 w 8"/>
                <a:gd name="T7" fmla="*/ 12 h 12"/>
                <a:gd name="T8" fmla="*/ 8 w 8"/>
                <a:gd name="T9" fmla="*/ 4 h 12"/>
                <a:gd name="T10" fmla="*/ 8 w 8"/>
                <a:gd name="T11" fmla="*/ 4 h 12"/>
                <a:gd name="T12" fmla="*/ 8 w 8"/>
                <a:gd name="T13" fmla="*/ 0 h 12"/>
                <a:gd name="T14" fmla="*/ 8 w 8"/>
                <a:gd name="T15" fmla="*/ 4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2">
                  <a:moveTo>
                    <a:pt x="8" y="4"/>
                  </a:moveTo>
                  <a:lnTo>
                    <a:pt x="8" y="4"/>
                  </a:lnTo>
                  <a:lnTo>
                    <a:pt x="0" y="12"/>
                  </a:lnTo>
                  <a:lnTo>
                    <a:pt x="0" y="12"/>
                  </a:lnTo>
                  <a:lnTo>
                    <a:pt x="8" y="4"/>
                  </a:lnTo>
                  <a:lnTo>
                    <a:pt x="8" y="4"/>
                  </a:lnTo>
                  <a:lnTo>
                    <a:pt x="8" y="0"/>
                  </a:lnTo>
                  <a:lnTo>
                    <a:pt x="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135"/>
            <p:cNvSpPr>
              <a:spLocks/>
            </p:cNvSpPr>
            <p:nvPr/>
          </p:nvSpPr>
          <p:spPr bwMode="auto">
            <a:xfrm>
              <a:off x="2772" y="1795"/>
              <a:ext cx="7" cy="8"/>
            </a:xfrm>
            <a:custGeom>
              <a:avLst/>
              <a:gdLst>
                <a:gd name="T0" fmla="*/ 0 w 7"/>
                <a:gd name="T1" fmla="*/ 0 h 8"/>
                <a:gd name="T2" fmla="*/ 0 w 7"/>
                <a:gd name="T3" fmla="*/ 0 h 8"/>
                <a:gd name="T4" fmla="*/ 7 w 7"/>
                <a:gd name="T5" fmla="*/ 8 h 8"/>
                <a:gd name="T6" fmla="*/ 7 w 7"/>
                <a:gd name="T7" fmla="*/ 8 h 8"/>
                <a:gd name="T8" fmla="*/ 4 w 7"/>
                <a:gd name="T9" fmla="*/ 0 h 8"/>
                <a:gd name="T10" fmla="*/ 0 w 7"/>
                <a:gd name="T11" fmla="*/ 0 h 8"/>
                <a:gd name="T12" fmla="*/ 0 w 7"/>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0" y="0"/>
                  </a:moveTo>
                  <a:lnTo>
                    <a:pt x="0" y="0"/>
                  </a:lnTo>
                  <a:lnTo>
                    <a:pt x="7" y="8"/>
                  </a:lnTo>
                  <a:lnTo>
                    <a:pt x="7" y="8"/>
                  </a:lnTo>
                  <a:lnTo>
                    <a:pt x="4"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137"/>
            <p:cNvSpPr>
              <a:spLocks/>
            </p:cNvSpPr>
            <p:nvPr/>
          </p:nvSpPr>
          <p:spPr bwMode="auto">
            <a:xfrm>
              <a:off x="2776" y="1803"/>
              <a:ext cx="31" cy="0"/>
            </a:xfrm>
            <a:custGeom>
              <a:avLst/>
              <a:gdLst>
                <a:gd name="T0" fmla="*/ 0 w 31"/>
                <a:gd name="T1" fmla="*/ 0 w 31"/>
                <a:gd name="T2" fmla="*/ 11 w 31"/>
                <a:gd name="T3" fmla="*/ 27 w 31"/>
                <a:gd name="T4" fmla="*/ 27 w 31"/>
                <a:gd name="T5" fmla="*/ 31 w 31"/>
                <a:gd name="T6" fmla="*/ 27 w 31"/>
                <a:gd name="T7" fmla="*/ 23 w 31"/>
                <a:gd name="T8" fmla="*/ 23 w 31"/>
                <a:gd name="T9" fmla="*/ 0 w 31"/>
                <a:gd name="T10" fmla="*/ 0 w 3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31">
                  <a:moveTo>
                    <a:pt x="0" y="0"/>
                  </a:moveTo>
                  <a:lnTo>
                    <a:pt x="0" y="0"/>
                  </a:lnTo>
                  <a:lnTo>
                    <a:pt x="11" y="0"/>
                  </a:lnTo>
                  <a:lnTo>
                    <a:pt x="27" y="0"/>
                  </a:lnTo>
                  <a:lnTo>
                    <a:pt x="27" y="0"/>
                  </a:lnTo>
                  <a:lnTo>
                    <a:pt x="31" y="0"/>
                  </a:lnTo>
                  <a:lnTo>
                    <a:pt x="27" y="0"/>
                  </a:lnTo>
                  <a:lnTo>
                    <a:pt x="23" y="0"/>
                  </a:lnTo>
                  <a:lnTo>
                    <a:pt x="23" y="0"/>
                  </a:ln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Freeform 138"/>
            <p:cNvSpPr>
              <a:spLocks/>
            </p:cNvSpPr>
            <p:nvPr/>
          </p:nvSpPr>
          <p:spPr bwMode="auto">
            <a:xfrm>
              <a:off x="3325" y="1998"/>
              <a:ext cx="31" cy="15"/>
            </a:xfrm>
            <a:custGeom>
              <a:avLst/>
              <a:gdLst>
                <a:gd name="T0" fmla="*/ 0 w 31"/>
                <a:gd name="T1" fmla="*/ 0 h 15"/>
                <a:gd name="T2" fmla="*/ 0 w 31"/>
                <a:gd name="T3" fmla="*/ 0 h 15"/>
                <a:gd name="T4" fmla="*/ 0 w 31"/>
                <a:gd name="T5" fmla="*/ 4 h 15"/>
                <a:gd name="T6" fmla="*/ 4 w 31"/>
                <a:gd name="T7" fmla="*/ 8 h 15"/>
                <a:gd name="T8" fmla="*/ 11 w 31"/>
                <a:gd name="T9" fmla="*/ 8 h 15"/>
                <a:gd name="T10" fmla="*/ 11 w 31"/>
                <a:gd name="T11" fmla="*/ 8 h 15"/>
                <a:gd name="T12" fmla="*/ 15 w 31"/>
                <a:gd name="T13" fmla="*/ 12 h 15"/>
                <a:gd name="T14" fmla="*/ 15 w 31"/>
                <a:gd name="T15" fmla="*/ 12 h 15"/>
                <a:gd name="T16" fmla="*/ 23 w 31"/>
                <a:gd name="T17" fmla="*/ 15 h 15"/>
                <a:gd name="T18" fmla="*/ 27 w 31"/>
                <a:gd name="T19" fmla="*/ 15 h 15"/>
                <a:gd name="T20" fmla="*/ 31 w 31"/>
                <a:gd name="T21" fmla="*/ 4 h 15"/>
                <a:gd name="T22" fmla="*/ 27 w 31"/>
                <a:gd name="T23" fmla="*/ 4 h 15"/>
                <a:gd name="T24" fmla="*/ 23 w 31"/>
                <a:gd name="T25" fmla="*/ 4 h 15"/>
                <a:gd name="T26" fmla="*/ 23 w 31"/>
                <a:gd name="T27" fmla="*/ 4 h 15"/>
                <a:gd name="T28" fmla="*/ 19 w 31"/>
                <a:gd name="T29" fmla="*/ 8 h 15"/>
                <a:gd name="T30" fmla="*/ 19 w 31"/>
                <a:gd name="T31" fmla="*/ 8 h 15"/>
                <a:gd name="T32" fmla="*/ 15 w 31"/>
                <a:gd name="T33" fmla="*/ 8 h 15"/>
                <a:gd name="T34" fmla="*/ 11 w 31"/>
                <a:gd name="T35" fmla="*/ 4 h 15"/>
                <a:gd name="T36" fmla="*/ 8 w 31"/>
                <a:gd name="T37" fmla="*/ 0 h 15"/>
                <a:gd name="T38" fmla="*/ 8 w 31"/>
                <a:gd name="T39" fmla="*/ 0 h 15"/>
                <a:gd name="T40" fmla="*/ 4 w 31"/>
                <a:gd name="T41" fmla="*/ 0 h 15"/>
                <a:gd name="T42" fmla="*/ 0 w 31"/>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15">
                  <a:moveTo>
                    <a:pt x="0" y="0"/>
                  </a:moveTo>
                  <a:lnTo>
                    <a:pt x="0" y="0"/>
                  </a:lnTo>
                  <a:lnTo>
                    <a:pt x="0" y="4"/>
                  </a:lnTo>
                  <a:lnTo>
                    <a:pt x="4" y="8"/>
                  </a:lnTo>
                  <a:lnTo>
                    <a:pt x="11" y="8"/>
                  </a:lnTo>
                  <a:lnTo>
                    <a:pt x="11" y="8"/>
                  </a:lnTo>
                  <a:lnTo>
                    <a:pt x="15" y="12"/>
                  </a:lnTo>
                  <a:lnTo>
                    <a:pt x="15" y="12"/>
                  </a:lnTo>
                  <a:lnTo>
                    <a:pt x="23" y="15"/>
                  </a:lnTo>
                  <a:lnTo>
                    <a:pt x="27" y="15"/>
                  </a:lnTo>
                  <a:lnTo>
                    <a:pt x="31" y="4"/>
                  </a:lnTo>
                  <a:lnTo>
                    <a:pt x="27" y="4"/>
                  </a:lnTo>
                  <a:lnTo>
                    <a:pt x="23" y="4"/>
                  </a:lnTo>
                  <a:lnTo>
                    <a:pt x="23" y="4"/>
                  </a:lnTo>
                  <a:lnTo>
                    <a:pt x="19" y="8"/>
                  </a:lnTo>
                  <a:lnTo>
                    <a:pt x="19" y="8"/>
                  </a:lnTo>
                  <a:lnTo>
                    <a:pt x="15" y="8"/>
                  </a:lnTo>
                  <a:lnTo>
                    <a:pt x="11" y="4"/>
                  </a:lnTo>
                  <a:lnTo>
                    <a:pt x="8" y="0"/>
                  </a:lnTo>
                  <a:lnTo>
                    <a:pt x="8" y="0"/>
                  </a:lnTo>
                  <a:lnTo>
                    <a:pt x="4" y="0"/>
                  </a:lnTo>
                  <a:lnTo>
                    <a:pt x="0" y="0"/>
                  </a:lnTo>
                  <a:close/>
                </a:path>
              </a:pathLst>
            </a:custGeom>
            <a:solidFill>
              <a:srgbClr val="CC7D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2" name="Explosion 1 221"/>
          <p:cNvSpPr/>
          <p:nvPr/>
        </p:nvSpPr>
        <p:spPr>
          <a:xfrm>
            <a:off x="-334804" y="3728910"/>
            <a:ext cx="2650808" cy="2420398"/>
          </a:xfrm>
          <a:prstGeom prst="irregularSeal1">
            <a:avLst/>
          </a:prstGeom>
          <a:gradFill flip="none" rotWithShape="1">
            <a:gsLst>
              <a:gs pos="0">
                <a:srgbClr val="FF0000"/>
              </a:gs>
              <a:gs pos="23000">
                <a:srgbClr val="FF3300"/>
              </a:gs>
              <a:gs pos="69000">
                <a:srgbClr val="FFCC00"/>
              </a:gs>
              <a:gs pos="97000">
                <a:srgbClr val="FFFF00"/>
              </a:gs>
            </a:gsLst>
            <a:path path="circle">
              <a:fillToRect l="50000" t="50000" r="50000" b="50000"/>
            </a:path>
            <a:tileRect/>
          </a:gra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12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43"/>
                                        </p:tgtEl>
                                        <p:attrNameLst>
                                          <p:attrName>style.visibility</p:attrName>
                                        </p:attrNameLst>
                                      </p:cBhvr>
                                      <p:to>
                                        <p:strVal val="visible"/>
                                      </p:to>
                                    </p:set>
                                    <p:anim calcmode="lin" valueType="num">
                                      <p:cBhvr>
                                        <p:cTn id="13" dur="500" fill="hold"/>
                                        <p:tgtEl>
                                          <p:spTgt spid="143"/>
                                        </p:tgtEl>
                                        <p:attrNameLst>
                                          <p:attrName>ppt_w</p:attrName>
                                        </p:attrNameLst>
                                      </p:cBhvr>
                                      <p:tavLst>
                                        <p:tav tm="0">
                                          <p:val>
                                            <p:fltVal val="0"/>
                                          </p:val>
                                        </p:tav>
                                        <p:tav tm="100000">
                                          <p:val>
                                            <p:strVal val="#ppt_w"/>
                                          </p:val>
                                        </p:tav>
                                      </p:tavLst>
                                    </p:anim>
                                    <p:anim calcmode="lin" valueType="num">
                                      <p:cBhvr>
                                        <p:cTn id="14" dur="500" fill="hold"/>
                                        <p:tgtEl>
                                          <p:spTgt spid="143"/>
                                        </p:tgtEl>
                                        <p:attrNameLst>
                                          <p:attrName>ppt_h</p:attrName>
                                        </p:attrNameLst>
                                      </p:cBhvr>
                                      <p:tavLst>
                                        <p:tav tm="0">
                                          <p:val>
                                            <p:fltVal val="0"/>
                                          </p:val>
                                        </p:tav>
                                        <p:tav tm="100000">
                                          <p:val>
                                            <p:strVal val="#ppt_h"/>
                                          </p:val>
                                        </p:tav>
                                      </p:tavLst>
                                    </p:anim>
                                    <p:animEffect transition="in" filter="fade">
                                      <p:cBhvr>
                                        <p:cTn id="15" dur="500"/>
                                        <p:tgtEl>
                                          <p:spTgt spid="143"/>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nodeType="clickEffect">
                                  <p:stCondLst>
                                    <p:cond delay="0"/>
                                  </p:stCondLst>
                                  <p:childTnLst>
                                    <p:animMotion origin="layout" path="M -3.61111E-6 3.33333E-6 L -0.70017 0.00092 " pathEditMode="relative" rAng="0" ptsTypes="AA">
                                      <p:cBhvr>
                                        <p:cTn id="19" dur="2000" fill="hold"/>
                                        <p:tgtEl>
                                          <p:spTgt spid="143"/>
                                        </p:tgtEl>
                                        <p:attrNameLst>
                                          <p:attrName>ppt_x</p:attrName>
                                          <p:attrName>ppt_y</p:attrName>
                                        </p:attrNameLst>
                                      </p:cBhvr>
                                      <p:rCtr x="-35017" y="46"/>
                                    </p:animMotion>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222"/>
                                        </p:tgtEl>
                                        <p:attrNameLst>
                                          <p:attrName>style.visibility</p:attrName>
                                        </p:attrNameLst>
                                      </p:cBhvr>
                                      <p:to>
                                        <p:strVal val="visible"/>
                                      </p:to>
                                    </p:set>
                                    <p:animEffect transition="in" filter="circle(out)">
                                      <p:cBhvr>
                                        <p:cTn id="24" dur="1000"/>
                                        <p:tgtEl>
                                          <p:spTgt spid="222"/>
                                        </p:tgtEl>
                                      </p:cBhvr>
                                    </p:animEffect>
                                  </p:childTnLst>
                                </p:cTn>
                              </p:par>
                              <p:par>
                                <p:cTn id="25" presetID="9" presetClass="exit" presetSubtype="0" fill="hold" nodeType="withEffect">
                                  <p:stCondLst>
                                    <p:cond delay="250"/>
                                  </p:stCondLst>
                                  <p:childTnLst>
                                    <p:animEffect transition="out" filter="dissolve">
                                      <p:cBhvr>
                                        <p:cTn id="26" dur="1000"/>
                                        <p:tgtEl>
                                          <p:spTgt spid="143"/>
                                        </p:tgtEl>
                                      </p:cBhvr>
                                    </p:animEffect>
                                    <p:set>
                                      <p:cBhvr>
                                        <p:cTn id="27" dur="1" fill="hold">
                                          <p:stCondLst>
                                            <p:cond delay="999"/>
                                          </p:stCondLst>
                                        </p:cTn>
                                        <p:tgtEl>
                                          <p:spTgt spid="143"/>
                                        </p:tgtEl>
                                        <p:attrNameLst>
                                          <p:attrName>style.visibility</p:attrName>
                                        </p:attrNameLst>
                                      </p:cBhvr>
                                      <p:to>
                                        <p:strVal val="hidden"/>
                                      </p:to>
                                    </p:set>
                                  </p:childTnLst>
                                </p:cTn>
                              </p:par>
                              <p:par>
                                <p:cTn id="28" presetID="9" presetClass="exit" presetSubtype="0" fill="hold" grpId="1" nodeType="withEffect">
                                  <p:stCondLst>
                                    <p:cond delay="250"/>
                                  </p:stCondLst>
                                  <p:childTnLst>
                                    <p:animEffect transition="out" filter="dissolve">
                                      <p:cBhvr>
                                        <p:cTn id="29" dur="1000"/>
                                        <p:tgtEl>
                                          <p:spTgt spid="222"/>
                                        </p:tgtEl>
                                      </p:cBhvr>
                                    </p:animEffect>
                                    <p:set>
                                      <p:cBhvr>
                                        <p:cTn id="30" dur="1" fill="hold">
                                          <p:stCondLst>
                                            <p:cond delay="999"/>
                                          </p:stCondLst>
                                        </p:cTn>
                                        <p:tgtEl>
                                          <p:spTgt spid="2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84628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1200329"/>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Temptation</a:t>
            </a:r>
            <a:r>
              <a:rPr lang="en-US" sz="3600" b="1" dirty="0">
                <a:effectLst>
                  <a:outerShdw blurRad="38100" dist="38100" dir="2700000" algn="tl">
                    <a:srgbClr val="000000">
                      <a:alpha val="43137"/>
                    </a:srgbClr>
                  </a:outerShdw>
                </a:effectLst>
              </a:rPr>
              <a:t> ~ NASB, NIV – better, </a:t>
            </a:r>
            <a:r>
              <a:rPr lang="en-US" sz="3600" b="1" dirty="0">
                <a:solidFill>
                  <a:srgbClr val="FFFF00"/>
                </a:solidFill>
                <a:effectLst>
                  <a:outerShdw blurRad="38100" dist="38100" dir="2700000" algn="tl">
                    <a:srgbClr val="000000">
                      <a:alpha val="43137"/>
                    </a:srgbClr>
                  </a:outerShdw>
                </a:effectLst>
              </a:rPr>
              <a:t>trials</a:t>
            </a:r>
            <a:r>
              <a:rPr lang="en-US" sz="3600" b="1" dirty="0">
                <a:effectLst>
                  <a:outerShdw blurRad="38100" dist="38100" dir="2700000" algn="tl">
                    <a:srgbClr val="000000">
                      <a:alpha val="43137"/>
                    </a:srgbClr>
                  </a:outerShdw>
                </a:effectLst>
              </a:rPr>
              <a:t> (literally, </a:t>
            </a:r>
            <a:r>
              <a:rPr lang="en-US" sz="3600" b="1" i="1" dirty="0">
                <a:effectLst>
                  <a:outerShdw blurRad="38100" dist="38100" dir="2700000" algn="tl">
                    <a:srgbClr val="000000">
                      <a:alpha val="43137"/>
                    </a:srgbClr>
                  </a:outerShdw>
                </a:effectLst>
              </a:rPr>
              <a:t>a putting to the proof</a:t>
            </a:r>
            <a:r>
              <a:rPr lang="en-US" sz="3600" b="1" dirty="0">
                <a:effectLst>
                  <a:outerShdw blurRad="38100" dist="38100" dir="2700000" algn="tl">
                    <a:srgbClr val="000000">
                      <a:alpha val="43137"/>
                    </a:srgbClr>
                  </a:outerShdw>
                </a:effectLst>
              </a:rPr>
              <a:t>)</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74133" y="3101622"/>
            <a:ext cx="8207023" cy="2308324"/>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George Muller ~ </a:t>
            </a:r>
            <a:r>
              <a:rPr lang="en-US" sz="3600" b="1" dirty="0">
                <a:effectLst>
                  <a:outerShdw blurRad="38100" dist="38100" dir="2700000" algn="tl">
                    <a:srgbClr val="000000">
                      <a:alpha val="43137"/>
                    </a:srgbClr>
                  </a:outerShdw>
                </a:effectLst>
              </a:rPr>
              <a:t>"Faith does not operate in the realm of the possible. There is no glory for God in that which is humanly possible. Faith begins where man's power ends."</a:t>
            </a:r>
            <a:endParaRPr lang="en-US" sz="3600" b="1" i="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15035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9" presetClass="emph" presetSubtype="0" grpId="1" nodeType="afterEffect">
                                  <p:stCondLst>
                                    <p:cond delay="0"/>
                                  </p:stCondLst>
                                  <p:childTnLst>
                                    <p:set>
                                      <p:cBhvr rctx="PPT">
                                        <p:cTn id="19" dur="indefinite"/>
                                        <p:tgtEl>
                                          <p:spTgt spid="3"/>
                                        </p:tgtEl>
                                        <p:attrNameLst>
                                          <p:attrName>style.opacity</p:attrName>
                                        </p:attrNameLst>
                                      </p:cBhvr>
                                      <p:to>
                                        <p:strVal val="0.5"/>
                                      </p:to>
                                    </p:set>
                                    <p:animEffect filter="image" prLst="opacity: 0.5">
                                      <p:cBhvr rctx="IE">
                                        <p:cTn id="20"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3202318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181600" y="3498944"/>
            <a:ext cx="2438400"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488681" y="4074677"/>
            <a:ext cx="4751751" cy="844456"/>
          </a:xfrm>
          <a:prstGeom prst="rect">
            <a:avLst/>
          </a:prstGeom>
          <a:solidFill>
            <a:schemeClr val="bg2">
              <a:lumMod val="5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Temptation 101</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677333" y="2514600"/>
            <a:ext cx="8003823"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1. Man wants fulfillment </a:t>
            </a:r>
            <a:endParaRPr lang="en-US" sz="3600" b="1" i="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5" name="TextBox 4"/>
          <p:cNvSpPr txBox="1"/>
          <p:nvPr/>
        </p:nvSpPr>
        <p:spPr>
          <a:xfrm>
            <a:off x="685800" y="3033847"/>
            <a:ext cx="8003823" cy="2862322"/>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Eccl</a:t>
            </a:r>
            <a:r>
              <a:rPr lang="en-US" sz="3600" b="1" dirty="0">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3.11 ~ </a:t>
            </a:r>
            <a:r>
              <a:rPr lang="en-US" sz="3600" b="1" dirty="0" smtClean="0">
                <a:solidFill>
                  <a:srgbClr val="FFFF00"/>
                </a:solidFill>
                <a:effectLst>
                  <a:outerShdw blurRad="38100" dist="38100" dir="2700000" algn="tl">
                    <a:srgbClr val="000000">
                      <a:alpha val="43137"/>
                    </a:srgbClr>
                  </a:outerShdw>
                </a:effectLst>
              </a:rPr>
              <a:t>He </a:t>
            </a:r>
            <a:r>
              <a:rPr lang="en-US" sz="3600" b="1" dirty="0">
                <a:solidFill>
                  <a:srgbClr val="FFFF00"/>
                </a:solidFill>
                <a:effectLst>
                  <a:outerShdw blurRad="38100" dist="38100" dir="2700000" algn="tl">
                    <a:srgbClr val="000000">
                      <a:alpha val="43137"/>
                    </a:srgbClr>
                  </a:outerShdw>
                </a:effectLst>
              </a:rPr>
              <a:t>has made everything beautiful in its time. Also He has put eternity in their hearts, except that no one can find out the work that God does from beginning to end.</a:t>
            </a:r>
            <a:endParaRPr lang="en-US" sz="3600" b="1" i="1" dirty="0">
              <a:solidFill>
                <a:srgbClr val="FFFF00"/>
              </a:solidFill>
              <a:effectLst>
                <a:outerShdw blurRad="38100" dist="38100" dir="2700000" algn="tl">
                  <a:srgbClr val="000000">
                    <a:alpha val="43137"/>
                  </a:srgbClr>
                </a:outerShdw>
              </a:effectLst>
              <a:latin typeface="Inkpen Scribble" panose="03050400000000000000" pitchFamily="66" charset="0"/>
            </a:endParaRPr>
          </a:p>
        </p:txBody>
      </p:sp>
      <p:sp>
        <p:nvSpPr>
          <p:cNvPr id="6" name="TextBox 5"/>
          <p:cNvSpPr txBox="1"/>
          <p:nvPr/>
        </p:nvSpPr>
        <p:spPr>
          <a:xfrm>
            <a:off x="685800" y="2991555"/>
            <a:ext cx="8003823"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2. God is withholding from you</a:t>
            </a:r>
            <a:endParaRPr lang="en-US" sz="3600" b="1" i="1" dirty="0">
              <a:solidFill>
                <a:srgbClr val="FFFF00"/>
              </a:solidFill>
              <a:effectLst>
                <a:outerShdw blurRad="38100" dist="38100" dir="2700000" algn="tl">
                  <a:srgbClr val="000000">
                    <a:alpha val="43137"/>
                  </a:srgbClr>
                </a:outerShdw>
              </a:effectLst>
              <a:latin typeface="Inkpen Scribble" panose="03050400000000000000" pitchFamily="66" charset="0"/>
            </a:endParaRPr>
          </a:p>
        </p:txBody>
      </p:sp>
      <p:sp>
        <p:nvSpPr>
          <p:cNvPr id="7" name="TextBox 6"/>
          <p:cNvSpPr txBox="1"/>
          <p:nvPr/>
        </p:nvSpPr>
        <p:spPr>
          <a:xfrm>
            <a:off x="685800" y="3575713"/>
            <a:ext cx="8003823" cy="646331"/>
          </a:xfrm>
          <a:prstGeom prst="rect">
            <a:avLst/>
          </a:prstGeom>
          <a:noFill/>
        </p:spPr>
        <p:txBody>
          <a:bodyPr wrap="square" rtlCol="0">
            <a:spAutoFit/>
          </a:bodyPr>
          <a:lstStyle/>
          <a:p>
            <a:r>
              <a:rPr lang="en-US" sz="3600" b="1" dirty="0">
                <a:effectLst>
                  <a:outerShdw blurRad="38100" dist="38100" dir="2700000" algn="tl">
                    <a:srgbClr val="000000">
                      <a:alpha val="43137"/>
                    </a:srgbClr>
                  </a:outerShdw>
                </a:effectLst>
              </a:rPr>
              <a:t>3. I can provide a shortcut for you</a:t>
            </a:r>
            <a:endParaRPr lang="en-US" sz="3600" b="1" i="1" dirty="0">
              <a:solidFill>
                <a:srgbClr val="FFFF00"/>
              </a:solidFill>
              <a:effectLst>
                <a:outerShdw blurRad="38100" dist="38100" dir="2700000" algn="tl">
                  <a:srgbClr val="000000">
                    <a:alpha val="43137"/>
                  </a:srgbClr>
                </a:outerShdw>
              </a:effectLst>
              <a:latin typeface="Inkpen Scribble" panose="03050400000000000000" pitchFamily="66" charset="0"/>
            </a:endParaRPr>
          </a:p>
        </p:txBody>
      </p:sp>
      <p:sp>
        <p:nvSpPr>
          <p:cNvPr id="10" name="TextBox 9"/>
          <p:cNvSpPr txBox="1"/>
          <p:nvPr/>
        </p:nvSpPr>
        <p:spPr>
          <a:xfrm>
            <a:off x="685799" y="3567279"/>
            <a:ext cx="8003823" cy="646331"/>
          </a:xfrm>
          <a:prstGeom prst="rect">
            <a:avLst/>
          </a:prstGeom>
          <a:noFill/>
        </p:spPr>
        <p:txBody>
          <a:bodyPr wrap="square" rtlCol="0">
            <a:spAutoFit/>
          </a:bodyPr>
          <a:lstStyle/>
          <a:p>
            <a:pPr marL="338138" indent="-338138">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Desires</a:t>
            </a:r>
            <a:r>
              <a:rPr lang="en-US" sz="3600" b="1" dirty="0" smtClean="0">
                <a:effectLst>
                  <a:outerShdw blurRad="38100" dist="38100" dir="2700000" algn="tl">
                    <a:srgbClr val="000000">
                      <a:alpha val="43137"/>
                    </a:srgbClr>
                  </a:outerShdw>
                </a:effectLst>
              </a:rPr>
              <a:t> ~</a:t>
            </a:r>
            <a:r>
              <a:rPr lang="en-US" sz="3600" b="1" i="1" dirty="0" smtClean="0">
                <a:effectLst>
                  <a:outerShdw blurRad="38100" dist="38100" dir="2700000" algn="tl">
                    <a:srgbClr val="000000">
                      <a:alpha val="43137"/>
                    </a:srgbClr>
                  </a:outerShdw>
                </a:effectLst>
              </a:rPr>
              <a:t>to </a:t>
            </a:r>
            <a:r>
              <a:rPr lang="en-US" sz="3600" b="1" i="1" dirty="0">
                <a:effectLst>
                  <a:outerShdw blurRad="38100" dist="38100" dir="2700000" algn="tl">
                    <a:srgbClr val="000000">
                      <a:alpha val="43137"/>
                    </a:srgbClr>
                  </a:outerShdw>
                </a:effectLst>
              </a:rPr>
              <a:t>burn upon </a:t>
            </a:r>
            <a:r>
              <a:rPr lang="en-US" sz="3600" b="1" i="1" dirty="0" smtClean="0">
                <a:effectLst>
                  <a:outerShdw blurRad="38100" dist="38100" dir="2700000" algn="tl">
                    <a:srgbClr val="000000">
                      <a:alpha val="43137"/>
                    </a:srgbClr>
                  </a:outerShdw>
                </a:effectLst>
              </a:rPr>
              <a:t> </a:t>
            </a:r>
            <a:endParaRPr lang="en-US" sz="3600" b="1" i="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11" name="TextBox 10"/>
          <p:cNvSpPr txBox="1"/>
          <p:nvPr/>
        </p:nvSpPr>
        <p:spPr>
          <a:xfrm>
            <a:off x="680153" y="4137362"/>
            <a:ext cx="8003823" cy="646331"/>
          </a:xfrm>
          <a:prstGeom prst="rect">
            <a:avLst/>
          </a:prstGeom>
          <a:noFill/>
        </p:spPr>
        <p:txBody>
          <a:bodyPr wrap="square" rtlCol="0">
            <a:spAutoFit/>
          </a:bodyPr>
          <a:lstStyle/>
          <a:p>
            <a:pPr marL="338138" indent="-338138">
              <a:buFont typeface="Arial" panose="020B0604020202020204" pitchFamily="34" charset="0"/>
              <a:buChar char="•"/>
            </a:pPr>
            <a:r>
              <a:rPr lang="en-US" sz="3600" b="1" dirty="0" smtClean="0">
                <a:solidFill>
                  <a:schemeClr val="bg1"/>
                </a:solidFill>
                <a:effectLst>
                  <a:outerShdw blurRad="38100" dist="38100" dir="2700000" algn="tl">
                    <a:srgbClr val="000000">
                      <a:alpha val="43137"/>
                    </a:srgbClr>
                  </a:outerShdw>
                </a:effectLst>
              </a:rPr>
              <a:t> </a:t>
            </a:r>
            <a:r>
              <a:rPr lang="en-US" sz="3600" b="1" dirty="0" smtClean="0">
                <a:solidFill>
                  <a:srgbClr val="FFFF00"/>
                </a:solidFill>
                <a:effectLst>
                  <a:outerShdw blurRad="38100" dist="38100" dir="2700000" algn="tl">
                    <a:srgbClr val="000000">
                      <a:alpha val="43137"/>
                    </a:srgbClr>
                  </a:outerShdw>
                </a:effectLst>
              </a:rPr>
              <a:t>Enticed </a:t>
            </a:r>
            <a:r>
              <a:rPr lang="en-US" sz="3600" b="1" dirty="0" smtClean="0">
                <a:effectLst>
                  <a:outerShdw blurRad="38100" dist="38100" dir="2700000" algn="tl">
                    <a:srgbClr val="000000">
                      <a:alpha val="43137"/>
                    </a:srgbClr>
                  </a:outerShdw>
                </a:effectLst>
              </a:rPr>
              <a:t>~ </a:t>
            </a:r>
            <a:r>
              <a:rPr lang="en-US" sz="3600" b="1" i="1" dirty="0" smtClean="0">
                <a:effectLst>
                  <a:outerShdw blurRad="38100" dist="38100" dir="2700000" algn="tl">
                    <a:srgbClr val="000000">
                      <a:alpha val="43137"/>
                    </a:srgbClr>
                  </a:outerShdw>
                </a:effectLst>
              </a:rPr>
              <a:t>baited</a:t>
            </a:r>
            <a:endParaRPr lang="en-US" sz="3600" b="1" i="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04338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1" nodeType="clickEffect">
                                  <p:stCondLst>
                                    <p:cond delay="0"/>
                                  </p:stCondLst>
                                  <p:childTnLst>
                                    <p:anim calcmode="lin" valueType="num">
                                      <p:cBhvr>
                                        <p:cTn id="36" dur="500"/>
                                        <p:tgtEl>
                                          <p:spTgt spid="5"/>
                                        </p:tgtEl>
                                        <p:attrNameLst>
                                          <p:attrName>ppt_w</p:attrName>
                                        </p:attrNameLst>
                                      </p:cBhvr>
                                      <p:tavLst>
                                        <p:tav tm="0">
                                          <p:val>
                                            <p:strVal val="ppt_w"/>
                                          </p:val>
                                        </p:tav>
                                        <p:tav tm="100000">
                                          <p:val>
                                            <p:fltVal val="0"/>
                                          </p:val>
                                        </p:tav>
                                      </p:tavLst>
                                    </p:anim>
                                    <p:anim calcmode="lin" valueType="num">
                                      <p:cBhvr>
                                        <p:cTn id="37" dur="500"/>
                                        <p:tgtEl>
                                          <p:spTgt spid="5"/>
                                        </p:tgtEl>
                                        <p:attrNameLst>
                                          <p:attrName>ppt_h</p:attrName>
                                        </p:attrNameLst>
                                      </p:cBhvr>
                                      <p:tavLst>
                                        <p:tav tm="0">
                                          <p:val>
                                            <p:strVal val="ppt_h"/>
                                          </p:val>
                                        </p:tav>
                                        <p:tav tm="100000">
                                          <p:val>
                                            <p:fltVal val="0"/>
                                          </p:val>
                                        </p:tav>
                                      </p:tavLst>
                                    </p:anim>
                                    <p:animEffect transition="out" filter="fade">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par>
                                <p:cTn id="40" presetID="53" presetClass="exit" presetSubtype="32" fill="hold" grpId="1" nodeType="withEffect">
                                  <p:stCondLst>
                                    <p:cond delay="0"/>
                                  </p:stCondLst>
                                  <p:childTnLst>
                                    <p:anim calcmode="lin" valueType="num">
                                      <p:cBhvr>
                                        <p:cTn id="41" dur="500"/>
                                        <p:tgtEl>
                                          <p:spTgt spid="8"/>
                                        </p:tgtEl>
                                        <p:attrNameLst>
                                          <p:attrName>ppt_w</p:attrName>
                                        </p:attrNameLst>
                                      </p:cBhvr>
                                      <p:tavLst>
                                        <p:tav tm="0">
                                          <p:val>
                                            <p:strVal val="ppt_w"/>
                                          </p:val>
                                        </p:tav>
                                        <p:tav tm="100000">
                                          <p:val>
                                            <p:fltVal val="0"/>
                                          </p:val>
                                        </p:tav>
                                      </p:tavLst>
                                    </p:anim>
                                    <p:anim calcmode="lin" valueType="num">
                                      <p:cBhvr>
                                        <p:cTn id="42" dur="500"/>
                                        <p:tgtEl>
                                          <p:spTgt spid="8"/>
                                        </p:tgtEl>
                                        <p:attrNameLst>
                                          <p:attrName>ppt_h</p:attrName>
                                        </p:attrNameLst>
                                      </p:cBhvr>
                                      <p:tavLst>
                                        <p:tav tm="0">
                                          <p:val>
                                            <p:strVal val="ppt_h"/>
                                          </p:val>
                                        </p:tav>
                                        <p:tav tm="100000">
                                          <p:val>
                                            <p:fltVal val="0"/>
                                          </p:val>
                                        </p:tav>
                                      </p:tavLst>
                                    </p:anim>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9"/>
                                        </p:tgtEl>
                                        <p:attrNameLst>
                                          <p:attrName>ppt_w</p:attrName>
                                        </p:attrNameLst>
                                      </p:cBhvr>
                                      <p:tavLst>
                                        <p:tav tm="0">
                                          <p:val>
                                            <p:strVal val="ppt_w"/>
                                          </p:val>
                                        </p:tav>
                                        <p:tav tm="100000">
                                          <p:val>
                                            <p:fltVal val="0"/>
                                          </p:val>
                                        </p:tav>
                                      </p:tavLst>
                                    </p:anim>
                                    <p:anim calcmode="lin" valueType="num">
                                      <p:cBhvr>
                                        <p:cTn id="47" dur="500"/>
                                        <p:tgtEl>
                                          <p:spTgt spid="9"/>
                                        </p:tgtEl>
                                        <p:attrNameLst>
                                          <p:attrName>ppt_h</p:attrName>
                                        </p:attrNameLst>
                                      </p:cBhvr>
                                      <p:tavLst>
                                        <p:tav tm="0">
                                          <p:val>
                                            <p:strVal val="ppt_h"/>
                                          </p:val>
                                        </p:tav>
                                        <p:tav tm="100000">
                                          <p:val>
                                            <p:fltVal val="0"/>
                                          </p:val>
                                        </p:tav>
                                      </p:tavLst>
                                    </p:anim>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par>
                          <p:cTn id="50" fill="hold">
                            <p:stCondLst>
                              <p:cond delay="500"/>
                            </p:stCondLst>
                            <p:childTnLst>
                              <p:par>
                                <p:cTn id="51" presetID="53" presetClass="entr" presetSubtype="16"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2"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childTnLst>
                          </p:cTn>
                        </p:par>
                        <p:par>
                          <p:cTn id="63" fill="hold">
                            <p:stCondLst>
                              <p:cond delay="500"/>
                            </p:stCondLst>
                            <p:childTnLst>
                              <p:par>
                                <p:cTn id="64" presetID="9" presetClass="emph" presetSubtype="0" grpId="1" nodeType="afterEffect">
                                  <p:stCondLst>
                                    <p:cond delay="0"/>
                                  </p:stCondLst>
                                  <p:childTnLst>
                                    <p:set>
                                      <p:cBhvr rctx="PPT">
                                        <p:cTn id="65" dur="indefinite"/>
                                        <p:tgtEl>
                                          <p:spTgt spid="4"/>
                                        </p:tgtEl>
                                        <p:attrNameLst>
                                          <p:attrName>style.opacity</p:attrName>
                                        </p:attrNameLst>
                                      </p:cBhvr>
                                      <p:to>
                                        <p:strVal val="0.5"/>
                                      </p:to>
                                    </p:set>
                                    <p:animEffect filter="image" prLst="opacity: 0.5">
                                      <p:cBhvr rctx="IE">
                                        <p:cTn id="66" dur="indefinite"/>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grpId="1" nodeType="clickEffect">
                                  <p:stCondLst>
                                    <p:cond delay="0"/>
                                  </p:stCondLst>
                                  <p:childTnLst>
                                    <p:anim calcmode="lin" valueType="num">
                                      <p:cBhvr>
                                        <p:cTn id="70" dur="500"/>
                                        <p:tgtEl>
                                          <p:spTgt spid="10"/>
                                        </p:tgtEl>
                                        <p:attrNameLst>
                                          <p:attrName>ppt_w</p:attrName>
                                        </p:attrNameLst>
                                      </p:cBhvr>
                                      <p:tavLst>
                                        <p:tav tm="0">
                                          <p:val>
                                            <p:strVal val="ppt_w"/>
                                          </p:val>
                                        </p:tav>
                                        <p:tav tm="100000">
                                          <p:val>
                                            <p:fltVal val="0"/>
                                          </p:val>
                                        </p:tav>
                                      </p:tavLst>
                                    </p:anim>
                                    <p:anim calcmode="lin" valueType="num">
                                      <p:cBhvr>
                                        <p:cTn id="71" dur="500"/>
                                        <p:tgtEl>
                                          <p:spTgt spid="10"/>
                                        </p:tgtEl>
                                        <p:attrNameLst>
                                          <p:attrName>ppt_h</p:attrName>
                                        </p:attrNameLst>
                                      </p:cBhvr>
                                      <p:tavLst>
                                        <p:tav tm="0">
                                          <p:val>
                                            <p:strVal val="ppt_h"/>
                                          </p:val>
                                        </p:tav>
                                        <p:tav tm="100000">
                                          <p:val>
                                            <p:fltVal val="0"/>
                                          </p:val>
                                        </p:tav>
                                      </p:tavLst>
                                    </p:anim>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childTnLst>
                          </p:cTn>
                        </p:par>
                        <p:par>
                          <p:cTn id="80" fill="hold">
                            <p:stCondLst>
                              <p:cond delay="1000"/>
                            </p:stCondLst>
                            <p:childTnLst>
                              <p:par>
                                <p:cTn id="81" presetID="9" presetClass="emph" presetSubtype="0" grpId="1" nodeType="afterEffect">
                                  <p:stCondLst>
                                    <p:cond delay="0"/>
                                  </p:stCondLst>
                                  <p:childTnLst>
                                    <p:set>
                                      <p:cBhvr rctx="PPT">
                                        <p:cTn id="82" dur="indefinite"/>
                                        <p:tgtEl>
                                          <p:spTgt spid="6"/>
                                        </p:tgtEl>
                                        <p:attrNameLst>
                                          <p:attrName>style.opacity</p:attrName>
                                        </p:attrNameLst>
                                      </p:cBhvr>
                                      <p:to>
                                        <p:strVal val="0.5"/>
                                      </p:to>
                                    </p:set>
                                    <p:animEffect filter="image" prLst="opacity: 0.5">
                                      <p:cBhvr rctx="IE">
                                        <p:cTn id="83" dur="indefinite"/>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 calcmode="lin" valueType="num">
                                      <p:cBhvr>
                                        <p:cTn id="88" dur="500" fill="hold"/>
                                        <p:tgtEl>
                                          <p:spTgt spid="11"/>
                                        </p:tgtEl>
                                        <p:attrNameLst>
                                          <p:attrName>ppt_w</p:attrName>
                                        </p:attrNameLst>
                                      </p:cBhvr>
                                      <p:tavLst>
                                        <p:tav tm="0">
                                          <p:val>
                                            <p:fltVal val="0"/>
                                          </p:val>
                                        </p:tav>
                                        <p:tav tm="100000">
                                          <p:val>
                                            <p:strVal val="#ppt_w"/>
                                          </p:val>
                                        </p:tav>
                                      </p:tavLst>
                                    </p:anim>
                                    <p:anim calcmode="lin" valueType="num">
                                      <p:cBhvr>
                                        <p:cTn id="89" dur="500" fill="hold"/>
                                        <p:tgtEl>
                                          <p:spTgt spid="11"/>
                                        </p:tgtEl>
                                        <p:attrNameLst>
                                          <p:attrName>ppt_h</p:attrName>
                                        </p:attrNameLst>
                                      </p:cBhvr>
                                      <p:tavLst>
                                        <p:tav tm="0">
                                          <p:val>
                                            <p:fltVal val="0"/>
                                          </p:val>
                                        </p:tav>
                                        <p:tav tm="100000">
                                          <p:val>
                                            <p:strVal val="#ppt_h"/>
                                          </p:val>
                                        </p:tav>
                                      </p:tavLst>
                                    </p:anim>
                                    <p:animEffect transition="in" filter="fade">
                                      <p:cBhvr>
                                        <p:cTn id="9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3" grpId="0"/>
      <p:bldP spid="4" grpId="0"/>
      <p:bldP spid="4" grpId="1"/>
      <p:bldP spid="5" grpId="0"/>
      <p:bldP spid="5" grpId="1"/>
      <p:bldP spid="6" grpId="0"/>
      <p:bldP spid="6" grpId="1"/>
      <p:bldP spid="7" grpId="0"/>
      <p:bldP spid="10" grpId="1"/>
      <p:bldP spid="10" grpId="2"/>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235714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
        <p:nvSpPr>
          <p:cNvPr id="3" name="TextBox 2"/>
          <p:cNvSpPr txBox="1"/>
          <p:nvPr/>
        </p:nvSpPr>
        <p:spPr>
          <a:xfrm>
            <a:off x="474133" y="1941689"/>
            <a:ext cx="8207023" cy="646331"/>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Deceived</a:t>
            </a:r>
            <a:r>
              <a:rPr lang="en-US" sz="3600" b="1" dirty="0">
                <a:effectLst>
                  <a:outerShdw blurRad="38100" dist="38100" dir="2700000" algn="tl">
                    <a:srgbClr val="000000">
                      <a:alpha val="43137"/>
                    </a:srgbClr>
                  </a:outerShdw>
                </a:effectLst>
              </a:rPr>
              <a:t> ~ literally, </a:t>
            </a:r>
            <a:r>
              <a:rPr lang="en-US" sz="3600" b="1" i="1" dirty="0">
                <a:effectLst>
                  <a:outerShdw blurRad="38100" dist="38100" dir="2700000" algn="tl">
                    <a:srgbClr val="000000">
                      <a:alpha val="43137"/>
                    </a:srgbClr>
                  </a:outerShdw>
                </a:effectLst>
              </a:rPr>
              <a:t>to wander</a:t>
            </a:r>
            <a:endParaRPr lang="en-US" sz="3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0982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78581" y="316088"/>
            <a:ext cx="4967111"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James 1.9-</a:t>
            </a:r>
            <a:r>
              <a:rPr lang="en-US" sz="9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 </a:t>
            </a:r>
            <a:r>
              <a:rPr lang="en-US" sz="3600" b="1" dirty="0" smtClean="0">
                <a:solidFill>
                  <a:schemeClr val="bg1"/>
                </a:solidFill>
                <a:effectLst>
                  <a:outerShdw blurRad="38100" dist="38100" dir="2700000" algn="tl">
                    <a:srgbClr val="000000">
                      <a:alpha val="43137"/>
                    </a:srgbClr>
                  </a:outerShdw>
                </a:effectLst>
                <a:latin typeface="Inkpen Scribble" panose="03050400000000000000" pitchFamily="66" charset="0"/>
              </a:rPr>
              <a:t>27</a:t>
            </a:r>
            <a:endParaRPr lang="en-US" sz="3600" b="1" dirty="0">
              <a:solidFill>
                <a:schemeClr val="bg1"/>
              </a:solidFill>
              <a:effectLst>
                <a:outerShdw blurRad="38100" dist="38100" dir="2700000" algn="tl">
                  <a:srgbClr val="000000">
                    <a:alpha val="43137"/>
                  </a:srgbClr>
                </a:outerShdw>
              </a:effectLst>
              <a:latin typeface="Inkpen Scribble" panose="03050400000000000000" pitchFamily="66" charset="0"/>
            </a:endParaRPr>
          </a:p>
        </p:txBody>
      </p:sp>
    </p:spTree>
    <p:extLst>
      <p:ext uri="{BB962C8B-B14F-4D97-AF65-F5344CB8AC3E}">
        <p14:creationId xmlns:p14="http://schemas.microsoft.com/office/powerpoint/2010/main" val="9312722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Jame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mes">
      <a:majorFont>
        <a:latin typeface="Inkpen Scribble"/>
        <a:ea typeface=""/>
        <a:cs typeface=""/>
      </a:majorFont>
      <a:minorFont>
        <a:latin typeface="Inkpen Scribbl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b="1" dirty="0">
            <a:solidFill>
              <a:schemeClr val="bg1"/>
            </a:solidFill>
            <a:effectLst>
              <a:outerShdw blurRad="38100" dist="38100" dir="2700000" algn="tl">
                <a:srgbClr val="000000">
                  <a:alpha val="43137"/>
                </a:srgbClr>
              </a:outerShdw>
            </a:effectLst>
            <a:latin typeface="Inkpen Scribble" panose="03050400000000000000" pitchFamily="66" charset="0"/>
          </a:defRPr>
        </a:defPPr>
      </a:lstStyle>
    </a:txDef>
  </a:objectDefaults>
  <a:extraClrSchemeLst/>
  <a:extLst>
    <a:ext uri="{05A4C25C-085E-4340-85A3-A5531E510DB2}">
      <thm15:themeFamily xmlns:thm15="http://schemas.microsoft.com/office/thememl/2012/main" name="Presentation1" id="{23B12739-7DE6-4CB9-8CC7-20AF751ED6E4}" vid="{29EB13D4-203C-4C81-AE94-8DEBF20A89CE}"/>
    </a:ext>
  </a:extLst>
</a:theme>
</file>

<file path=docProps/app.xml><?xml version="1.0" encoding="utf-8"?>
<Properties xmlns="http://schemas.openxmlformats.org/officeDocument/2006/extended-properties" xmlns:vt="http://schemas.openxmlformats.org/officeDocument/2006/docPropsVTypes">
  <Template>James</Template>
  <TotalTime>280</TotalTime>
  <Words>325</Words>
  <Application>Microsoft Office PowerPoint</Application>
  <PresentationFormat>On-screen Show (4:3)</PresentationFormat>
  <Paragraphs>40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Times New Roman</vt:lpstr>
      <vt:lpstr>Inkpen Scribble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28</cp:revision>
  <dcterms:created xsi:type="dcterms:W3CDTF">2014-05-22T17:52:02Z</dcterms:created>
  <dcterms:modified xsi:type="dcterms:W3CDTF">2014-05-25T12:26:34Z</dcterms:modified>
</cp:coreProperties>
</file>