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6" r:id="rId5"/>
    <p:sldId id="259" r:id="rId6"/>
    <p:sldId id="261" r:id="rId7"/>
    <p:sldId id="257" r:id="rId8"/>
    <p:sldId id="262" r:id="rId9"/>
    <p:sldId id="263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  <a:srgbClr val="0000FF"/>
    <a:srgbClr val="CC0099"/>
    <a:srgbClr val="99CC00"/>
    <a:srgbClr val="FFFFFF"/>
    <a:srgbClr val="6A4230"/>
    <a:srgbClr val="31859C"/>
    <a:srgbClr val="503632"/>
    <a:srgbClr val="4E35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7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93AA3-204D-449C-BB5D-89C829A8F9D0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85916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rgbClr val="FFFFFF"/>
                  </a:solidFill>
                </a:ln>
                <a:solidFill>
                  <a:srgbClr val="6A4230"/>
                </a:solidFill>
                <a:latin typeface="UglyQua" pitchFamily="2" charset="0"/>
              </a:rPr>
              <a:t>44:1 – 46:13</a:t>
            </a:r>
            <a:endParaRPr lang="en-US" sz="4800" b="1" dirty="0">
              <a:ln>
                <a:solidFill>
                  <a:srgbClr val="FFFFFF"/>
                </a:solidFill>
              </a:ln>
              <a:solidFill>
                <a:srgbClr val="6A4230"/>
              </a:solidFill>
              <a:latin typeface="UglyQu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travelpod.com/users/leeinkster/1.1239147540.semana-santa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0207" y="1142546"/>
            <a:ext cx="5238750" cy="39338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44:1 – 46:13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995333"/>
            <a:ext cx="5257800" cy="52322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</a:t>
            </a:r>
            <a:r>
              <a:rPr lang="en-US" sz="2800" b="1" dirty="0" smtClean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Santa (Holy Week)</a:t>
            </a:r>
            <a:endParaRPr lang="en-US" sz="2800" b="1" dirty="0">
              <a:solidFill>
                <a:srgbClr val="6A4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5352113"/>
            <a:ext cx="5257800" cy="52322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Guatemala</a:t>
            </a:r>
            <a:endParaRPr lang="en-US" sz="2800" b="1" dirty="0">
              <a:solidFill>
                <a:srgbClr val="6A4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emana santa en guatemala. Semana Santa procession 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38763"/>
            <a:ext cx="5676900" cy="37710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416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77"/>
          <p:cNvSpPr>
            <a:spLocks/>
          </p:cNvSpPr>
          <p:nvPr/>
        </p:nvSpPr>
        <p:spPr bwMode="auto">
          <a:xfrm flipH="1" flipV="1">
            <a:off x="5308216" y="1821596"/>
            <a:ext cx="787781" cy="1071657"/>
          </a:xfrm>
          <a:custGeom>
            <a:avLst/>
            <a:gdLst>
              <a:gd name="connsiteX0" fmla="*/ 319814 w 536575"/>
              <a:gd name="connsiteY0" fmla="*/ 1824037 h 1824037"/>
              <a:gd name="connsiteX1" fmla="*/ 536575 w 536575"/>
              <a:gd name="connsiteY1" fmla="*/ 4762 h 1824037"/>
              <a:gd name="connsiteX2" fmla="*/ 0 w 536575"/>
              <a:gd name="connsiteY2" fmla="*/ 0 h 1824037"/>
              <a:gd name="connsiteX3" fmla="*/ 319814 w 536575"/>
              <a:gd name="connsiteY3" fmla="*/ 1824037 h 182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575" h="1824037">
                <a:moveTo>
                  <a:pt x="319814" y="1824037"/>
                </a:moveTo>
                <a:lnTo>
                  <a:pt x="536575" y="4762"/>
                </a:lnTo>
                <a:lnTo>
                  <a:pt x="0" y="0"/>
                </a:lnTo>
                <a:lnTo>
                  <a:pt x="319814" y="1824037"/>
                </a:lnTo>
                <a:close/>
              </a:path>
            </a:pathLst>
          </a:custGeom>
          <a:solidFill>
            <a:srgbClr val="FF6600">
              <a:alpha val="50196"/>
            </a:srgbClr>
          </a:soli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3" name="Straight Arrow Connector 2"/>
          <p:cNvCxnSpPr>
            <a:stCxn id="41" idx="2"/>
          </p:cNvCxnSpPr>
          <p:nvPr/>
        </p:nvCxnSpPr>
        <p:spPr>
          <a:xfrm flipH="1">
            <a:off x="1699733" y="1821597"/>
            <a:ext cx="585704" cy="1071657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44:1 – 46:13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35" name="Freeform 75"/>
          <p:cNvSpPr>
            <a:spLocks/>
          </p:cNvSpPr>
          <p:nvPr/>
        </p:nvSpPr>
        <p:spPr bwMode="auto">
          <a:xfrm flipH="1">
            <a:off x="1066800" y="3310890"/>
            <a:ext cx="1981201" cy="1420598"/>
          </a:xfrm>
          <a:custGeom>
            <a:avLst/>
            <a:gdLst/>
            <a:ahLst/>
            <a:cxnLst>
              <a:cxn ang="0">
                <a:pos x="119062" y="1122362"/>
              </a:cxn>
              <a:cxn ang="0">
                <a:pos x="207962" y="4762"/>
              </a:cxn>
              <a:cxn ang="0">
                <a:pos x="0" y="0"/>
              </a:cxn>
              <a:cxn ang="0">
                <a:pos x="119062" y="1122362"/>
              </a:cxn>
            </a:cxnLst>
            <a:rect l="0" t="0" r="r" b="b"/>
            <a:pathLst>
              <a:path w="207962" h="1122362">
                <a:moveTo>
                  <a:pt x="119062" y="1122362"/>
                </a:moveTo>
                <a:lnTo>
                  <a:pt x="207962" y="4762"/>
                </a:lnTo>
                <a:lnTo>
                  <a:pt x="0" y="0"/>
                </a:lnTo>
                <a:lnTo>
                  <a:pt x="119062" y="1122362"/>
                </a:lnTo>
                <a:close/>
              </a:path>
            </a:pathLst>
          </a:custGeom>
          <a:solidFill>
            <a:srgbClr val="99CC00">
              <a:alpha val="50196"/>
            </a:srgbClr>
          </a:soli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36" name="Text Box 78"/>
          <p:cNvSpPr txBox="1">
            <a:spLocks noChangeArrowheads="1"/>
          </p:cNvSpPr>
          <p:nvPr/>
        </p:nvSpPr>
        <p:spPr bwMode="auto">
          <a:xfrm>
            <a:off x="1032296" y="4730121"/>
            <a:ext cx="1767693" cy="527679"/>
          </a:xfrm>
          <a:prstGeom prst="rect">
            <a:avLst/>
          </a:prstGeom>
          <a:solidFill>
            <a:srgbClr val="99CC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Assyrian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Empire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745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– 609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BC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37" name="Freeform 79"/>
          <p:cNvSpPr>
            <a:spLocks/>
          </p:cNvSpPr>
          <p:nvPr/>
        </p:nvSpPr>
        <p:spPr bwMode="auto">
          <a:xfrm flipH="1">
            <a:off x="2971800" y="3323082"/>
            <a:ext cx="1447800" cy="1416563"/>
          </a:xfrm>
          <a:custGeom>
            <a:avLst/>
            <a:gdLst>
              <a:gd name="connsiteX0" fmla="*/ 247439 w 618525"/>
              <a:gd name="connsiteY0" fmla="*/ 421936 h 421936"/>
              <a:gd name="connsiteX1" fmla="*/ 618525 w 618525"/>
              <a:gd name="connsiteY1" fmla="*/ 0 h 421936"/>
              <a:gd name="connsiteX2" fmla="*/ 0 w 618525"/>
              <a:gd name="connsiteY2" fmla="*/ 0 h 421936"/>
              <a:gd name="connsiteX3" fmla="*/ 247439 w 618525"/>
              <a:gd name="connsiteY3" fmla="*/ 421936 h 42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525" h="421936">
                <a:moveTo>
                  <a:pt x="247439" y="421936"/>
                </a:moveTo>
                <a:lnTo>
                  <a:pt x="618525" y="0"/>
                </a:lnTo>
                <a:lnTo>
                  <a:pt x="0" y="0"/>
                </a:lnTo>
                <a:lnTo>
                  <a:pt x="247439" y="421936"/>
                </a:lnTo>
                <a:close/>
              </a:path>
            </a:pathLst>
          </a:custGeom>
          <a:solidFill>
            <a:srgbClr val="CC0099">
              <a:alpha val="49804"/>
            </a:srgbClr>
          </a:soli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Text Box 81"/>
          <p:cNvSpPr txBox="1">
            <a:spLocks noChangeArrowheads="1"/>
          </p:cNvSpPr>
          <p:nvPr/>
        </p:nvSpPr>
        <p:spPr bwMode="auto">
          <a:xfrm>
            <a:off x="2954548" y="4735801"/>
            <a:ext cx="1767693" cy="513884"/>
          </a:xfrm>
          <a:prstGeom prst="rect">
            <a:avLst/>
          </a:prstGeom>
          <a:solidFill>
            <a:srgbClr val="D60093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Babylonian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 Empire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612 – 539 BC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9" name="Freeform 80"/>
          <p:cNvSpPr>
            <a:spLocks/>
          </p:cNvSpPr>
          <p:nvPr/>
        </p:nvSpPr>
        <p:spPr bwMode="auto">
          <a:xfrm flipH="1">
            <a:off x="3838394" y="3320686"/>
            <a:ext cx="3095806" cy="1423230"/>
          </a:xfrm>
          <a:custGeom>
            <a:avLst/>
            <a:gdLst>
              <a:gd name="connsiteX0" fmla="*/ 239656 w 239656"/>
              <a:gd name="connsiteY0" fmla="*/ 1791880 h 1791880"/>
              <a:gd name="connsiteX1" fmla="*/ 207962 w 239656"/>
              <a:gd name="connsiteY1" fmla="*/ 4762 h 1791880"/>
              <a:gd name="connsiteX2" fmla="*/ 0 w 239656"/>
              <a:gd name="connsiteY2" fmla="*/ 0 h 1791880"/>
              <a:gd name="connsiteX3" fmla="*/ 239656 w 239656"/>
              <a:gd name="connsiteY3" fmla="*/ 1791880 h 1791880"/>
              <a:gd name="connsiteX0" fmla="*/ 239656 w 239656"/>
              <a:gd name="connsiteY0" fmla="*/ 1807867 h 1807867"/>
              <a:gd name="connsiteX1" fmla="*/ 209759 w 239656"/>
              <a:gd name="connsiteY1" fmla="*/ 0 h 1807867"/>
              <a:gd name="connsiteX2" fmla="*/ 0 w 239656"/>
              <a:gd name="connsiteY2" fmla="*/ 15987 h 1807867"/>
              <a:gd name="connsiteX3" fmla="*/ 239656 w 239656"/>
              <a:gd name="connsiteY3" fmla="*/ 1807867 h 1807867"/>
              <a:gd name="connsiteX0" fmla="*/ 239656 w 239656"/>
              <a:gd name="connsiteY0" fmla="*/ 1808479 h 1808479"/>
              <a:gd name="connsiteX1" fmla="*/ 209759 w 239656"/>
              <a:gd name="connsiteY1" fmla="*/ 612 h 1808479"/>
              <a:gd name="connsiteX2" fmla="*/ 0 w 239656"/>
              <a:gd name="connsiteY2" fmla="*/ 0 h 1808479"/>
              <a:gd name="connsiteX3" fmla="*/ 239656 w 239656"/>
              <a:gd name="connsiteY3" fmla="*/ 1808479 h 1808479"/>
              <a:gd name="connsiteX0" fmla="*/ 43122 w 209759"/>
              <a:gd name="connsiteY0" fmla="*/ 1808479 h 1808479"/>
              <a:gd name="connsiteX1" fmla="*/ 209759 w 209759"/>
              <a:gd name="connsiteY1" fmla="*/ 612 h 1808479"/>
              <a:gd name="connsiteX2" fmla="*/ 0 w 209759"/>
              <a:gd name="connsiteY2" fmla="*/ 0 h 1808479"/>
              <a:gd name="connsiteX3" fmla="*/ 43122 w 209759"/>
              <a:gd name="connsiteY3" fmla="*/ 1808479 h 180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59" h="1808479">
                <a:moveTo>
                  <a:pt x="43122" y="1808479"/>
                </a:moveTo>
                <a:lnTo>
                  <a:pt x="209759" y="612"/>
                </a:lnTo>
                <a:lnTo>
                  <a:pt x="0" y="0"/>
                </a:lnTo>
                <a:lnTo>
                  <a:pt x="43122" y="1808479"/>
                </a:lnTo>
                <a:close/>
              </a:path>
            </a:pathLst>
          </a:custGeom>
          <a:solidFill>
            <a:srgbClr val="0000FF">
              <a:alpha val="49804"/>
            </a:srgbClr>
          </a:soli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Text Box 84"/>
          <p:cNvSpPr txBox="1">
            <a:spLocks noChangeArrowheads="1"/>
          </p:cNvSpPr>
          <p:nvPr/>
        </p:nvSpPr>
        <p:spPr bwMode="auto">
          <a:xfrm>
            <a:off x="5412360" y="4743916"/>
            <a:ext cx="1767692" cy="505769"/>
          </a:xfrm>
          <a:prstGeom prst="rect">
            <a:avLst/>
          </a:prstGeom>
          <a:solidFill>
            <a:srgbClr val="0000FF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Persian Empire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550 – 330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BC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6800" y="990600"/>
            <a:ext cx="2437274" cy="83099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Isaiah's prophecy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c. 700 BC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15926" y="990600"/>
            <a:ext cx="3275474" cy="83099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Restoration of Jerusalem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444 – 395 BC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grpSp>
        <p:nvGrpSpPr>
          <p:cNvPr id="9" name="Group 64"/>
          <p:cNvGrpSpPr/>
          <p:nvPr/>
        </p:nvGrpSpPr>
        <p:grpSpPr>
          <a:xfrm>
            <a:off x="228600" y="2893254"/>
            <a:ext cx="8699200" cy="429828"/>
            <a:chOff x="228600" y="3414234"/>
            <a:chExt cx="8699200" cy="429828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979178" y="3451288"/>
              <a:ext cx="0" cy="355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818472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746417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674361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602306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530250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458195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86139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314084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42028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69973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112"/>
            <p:cNvSpPr>
              <a:spLocks noChangeArrowheads="1"/>
            </p:cNvSpPr>
            <p:nvPr/>
          </p:nvSpPr>
          <p:spPr bwMode="auto">
            <a:xfrm>
              <a:off x="228600" y="3414234"/>
              <a:ext cx="8699200" cy="429828"/>
            </a:xfrm>
            <a:prstGeom prst="rect">
              <a:avLst/>
            </a:prstGeom>
            <a:solidFill>
              <a:srgbClr val="FFFFFF"/>
            </a:solidFill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2" name="Group 113"/>
            <p:cNvGrpSpPr>
              <a:grpSpLocks/>
            </p:cNvGrpSpPr>
            <p:nvPr/>
          </p:nvGrpSpPr>
          <p:grpSpPr bwMode="auto">
            <a:xfrm>
              <a:off x="258623" y="3443877"/>
              <a:ext cx="8646660" cy="370542"/>
              <a:chOff x="104698788" y="109787409"/>
              <a:chExt cx="10972800" cy="476250"/>
            </a:xfrm>
          </p:grpSpPr>
          <p:sp>
            <p:nvSpPr>
              <p:cNvPr id="23" name="Rectangle 114"/>
              <p:cNvSpPr>
                <a:spLocks noChangeArrowheads="1"/>
              </p:cNvSpPr>
              <p:nvPr/>
            </p:nvSpPr>
            <p:spPr bwMode="auto">
              <a:xfrm>
                <a:off x="104698788" y="109787409"/>
                <a:ext cx="10972800" cy="47625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857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Text Box 115"/>
              <p:cNvSpPr txBox="1">
                <a:spLocks noChangeArrowheads="1"/>
              </p:cNvSpPr>
              <p:nvPr/>
            </p:nvSpPr>
            <p:spPr bwMode="auto">
              <a:xfrm>
                <a:off x="105206074" y="109892812"/>
                <a:ext cx="750015" cy="244508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 Box 116"/>
              <p:cNvSpPr txBox="1">
                <a:spLocks noChangeArrowheads="1"/>
              </p:cNvSpPr>
              <p:nvPr/>
            </p:nvSpPr>
            <p:spPr bwMode="auto">
              <a:xfrm>
                <a:off x="106180980" y="10990387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Text Box 117"/>
              <p:cNvSpPr txBox="1">
                <a:spLocks noChangeArrowheads="1"/>
              </p:cNvSpPr>
              <p:nvPr/>
            </p:nvSpPr>
            <p:spPr bwMode="auto">
              <a:xfrm>
                <a:off x="107106420" y="10990019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 Box 118"/>
              <p:cNvSpPr txBox="1">
                <a:spLocks noChangeArrowheads="1"/>
              </p:cNvSpPr>
              <p:nvPr/>
            </p:nvSpPr>
            <p:spPr bwMode="auto">
              <a:xfrm>
                <a:off x="108017112" y="10991125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60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 Box 119"/>
              <p:cNvSpPr txBox="1">
                <a:spLocks noChangeArrowheads="1"/>
              </p:cNvSpPr>
              <p:nvPr/>
            </p:nvSpPr>
            <p:spPr bwMode="auto">
              <a:xfrm>
                <a:off x="108927804" y="10990757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55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 Box 120"/>
              <p:cNvSpPr txBox="1">
                <a:spLocks noChangeArrowheads="1"/>
              </p:cNvSpPr>
              <p:nvPr/>
            </p:nvSpPr>
            <p:spPr bwMode="auto">
              <a:xfrm>
                <a:off x="109838496" y="10991863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50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 Box 121"/>
              <p:cNvSpPr txBox="1">
                <a:spLocks noChangeArrowheads="1"/>
              </p:cNvSpPr>
              <p:nvPr/>
            </p:nvSpPr>
            <p:spPr bwMode="auto">
              <a:xfrm>
                <a:off x="110763936" y="10991495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Text Box 122"/>
              <p:cNvSpPr txBox="1">
                <a:spLocks noChangeArrowheads="1"/>
              </p:cNvSpPr>
              <p:nvPr/>
            </p:nvSpPr>
            <p:spPr bwMode="auto">
              <a:xfrm>
                <a:off x="111674628" y="109911270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 Box 123"/>
              <p:cNvSpPr txBox="1">
                <a:spLocks noChangeArrowheads="1"/>
              </p:cNvSpPr>
              <p:nvPr/>
            </p:nvSpPr>
            <p:spPr bwMode="auto">
              <a:xfrm>
                <a:off x="112585320" y="109907586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Text Box 124"/>
              <p:cNvSpPr txBox="1">
                <a:spLocks noChangeArrowheads="1"/>
              </p:cNvSpPr>
              <p:nvPr/>
            </p:nvSpPr>
            <p:spPr bwMode="auto">
              <a:xfrm>
                <a:off x="113496012" y="109903902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Text Box 125"/>
              <p:cNvSpPr txBox="1">
                <a:spLocks noChangeArrowheads="1"/>
              </p:cNvSpPr>
              <p:nvPr/>
            </p:nvSpPr>
            <p:spPr bwMode="auto">
              <a:xfrm>
                <a:off x="114421452" y="10990021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67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64117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44:1 – 46:13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Jeshurun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upright one</a:t>
            </a:r>
            <a:endParaRPr lang="en-US" sz="3200" b="1" dirty="0">
              <a:solidFill>
                <a:srgbClr val="6A4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50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44:1 – 46:13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21423528">
            <a:off x="876927" y="1182106"/>
            <a:ext cx="1752600" cy="2990650"/>
            <a:chOff x="952500" y="1382032"/>
            <a:chExt cx="1752600" cy="2990650"/>
          </a:xfrm>
        </p:grpSpPr>
        <p:pic>
          <p:nvPicPr>
            <p:cNvPr id="1026" name="Picture 2" descr="http://www.historyforkids.org/learn/china/religion/pictures/confucius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2500" y="1382032"/>
              <a:ext cx="1752600" cy="259080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996042" y="3849462"/>
              <a:ext cx="1638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6A42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glyQua" pitchFamily="2" charset="0"/>
                </a:rPr>
                <a:t>Confucius</a:t>
              </a:r>
              <a:endParaRPr lang="en-US" sz="2800" b="1" dirty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 rot="150247">
            <a:off x="6524950" y="2877357"/>
            <a:ext cx="2051050" cy="2990650"/>
            <a:chOff x="2858881" y="1382032"/>
            <a:chExt cx="2051050" cy="2990650"/>
          </a:xfrm>
        </p:grpSpPr>
        <p:pic>
          <p:nvPicPr>
            <p:cNvPr id="1030" name="Picture 6" descr="http://2.bp.blogspot.com/_g1QawtHt-VQ/SHFzBi_MDgI/AAAAAAAAABY/nnrFSlmBDts/s400/muhamma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000"/>
            <a:stretch/>
          </p:blipFill>
          <p:spPr bwMode="auto">
            <a:xfrm>
              <a:off x="2858881" y="1382032"/>
              <a:ext cx="2051050" cy="259080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902422" y="3849462"/>
              <a:ext cx="1941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6A42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glyQua" pitchFamily="2" charset="0"/>
                </a:rPr>
                <a:t>Muhammad</a:t>
              </a:r>
              <a:endParaRPr lang="en-US" sz="2800" b="1" dirty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00600" y="1382032"/>
            <a:ext cx="1932737" cy="2990650"/>
            <a:chOff x="4800600" y="1382032"/>
            <a:chExt cx="1932737" cy="2990650"/>
          </a:xfrm>
        </p:grpSpPr>
        <p:pic>
          <p:nvPicPr>
            <p:cNvPr id="1028" name="Picture 4" descr="http://dreamchimney.com/tracks/artist_images/26514_image0_20100930_aut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382032"/>
              <a:ext cx="1932737" cy="259080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953472" y="3849462"/>
              <a:ext cx="1638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6A42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glyQua" pitchFamily="2" charset="0"/>
                </a:rPr>
                <a:t>Buddha</a:t>
              </a:r>
              <a:endParaRPr lang="en-US" sz="2800" b="1" dirty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210908">
            <a:off x="2343098" y="2467267"/>
            <a:ext cx="2523807" cy="2885902"/>
            <a:chOff x="6733337" y="1483405"/>
            <a:chExt cx="2523807" cy="2885902"/>
          </a:xfrm>
        </p:grpSpPr>
        <p:pic>
          <p:nvPicPr>
            <p:cNvPr id="1032" name="Picture 8" descr="http://images.elephantjournal.com/wp-content/uploads/2010/09/ramdassmartinahoffman-500x48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3337" y="1483405"/>
              <a:ext cx="2523807" cy="2453141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755108" y="3846087"/>
              <a:ext cx="2502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6A42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glyQua" pitchFamily="2" charset="0"/>
                </a:rPr>
                <a:t>Baba Ram </a:t>
              </a:r>
              <a:r>
                <a:rPr lang="en-US" sz="2800" b="1" dirty="0" err="1" smtClean="0">
                  <a:solidFill>
                    <a:srgbClr val="6A42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glyQua" pitchFamily="2" charset="0"/>
                </a:rPr>
                <a:t>Dass</a:t>
              </a:r>
              <a:endParaRPr lang="en-US" sz="2800" b="1" dirty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6087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44:1 – 46:13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pic>
        <p:nvPicPr>
          <p:cNvPr id="2050" name="Picture 2" descr="http://1.bp.blogspot.com/-lTQ-COTqe3c/TkvkxlKNx6I/AAAAAAAAAeQ/pdTjo7506mg/s1600/Peace-With-Honour-Queen-Victoria-%2524281819-1901%252429-With-Benjamin-Disraeli-%2524281804-81%252429-Following-The-Signing-Of-The-Berlin-Treaty-In-18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695950" cy="48672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581400" y="685800"/>
            <a:ext cx="2224314" cy="1219200"/>
            <a:chOff x="3581400" y="685800"/>
            <a:chExt cx="2224314" cy="1219200"/>
          </a:xfrm>
        </p:grpSpPr>
        <p:sp>
          <p:nvSpPr>
            <p:cNvPr id="9" name="Oval Callout 8"/>
            <p:cNvSpPr/>
            <p:nvPr/>
          </p:nvSpPr>
          <p:spPr>
            <a:xfrm flipH="1">
              <a:off x="3581400" y="685800"/>
              <a:ext cx="2209800" cy="1219200"/>
            </a:xfrm>
            <a:prstGeom prst="wedgeEllipseCallout">
              <a:avLst>
                <a:gd name="adj1" fmla="val -35283"/>
                <a:gd name="adj2" fmla="val 57738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95914" y="899886"/>
              <a:ext cx="2209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0000"/>
                  </a:solidFill>
                  <a:latin typeface="Comic Sans MS" pitchFamily="66" charset="0"/>
                </a:rPr>
                <a:t>The Jew,</a:t>
              </a:r>
            </a:p>
            <a:p>
              <a:pPr algn="ctr"/>
              <a:r>
                <a:rPr lang="en-US" sz="2200" b="1" dirty="0" smtClean="0">
                  <a:solidFill>
                    <a:srgbClr val="000000"/>
                  </a:solidFill>
                  <a:latin typeface="Comic Sans MS" pitchFamily="66" charset="0"/>
                </a:rPr>
                <a:t>your Majesty</a:t>
              </a:r>
              <a:endParaRPr lang="en-US" sz="22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4928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44:1 – 46:13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Armor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(also NIV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loins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NASB, KJV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02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44:1 – 46:13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343" y="9144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Calamity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(bad translation)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5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44:1 – 46:13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8455">
            <a:off x="4114800" y="1600194"/>
            <a:ext cx="3813894" cy="302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1783">
            <a:off x="1295400" y="3276600"/>
            <a:ext cx="2311545" cy="23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44:1 – 46:13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90600"/>
            <a:ext cx="8229600" cy="232371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12:2 – </a:t>
            </a:r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unto </a:t>
            </a: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Jesus, the author and finisher of </a:t>
            </a:r>
            <a:r>
              <a:rPr lang="en-US" sz="29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faith</a:t>
            </a: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who for the joy that was set before Him endured the cross, despising the shame, and has sat down at the right hand of the throne of </a:t>
            </a:r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God.</a:t>
            </a:r>
            <a:endParaRPr lang="en-US" sz="29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280230"/>
            <a:ext cx="8229600" cy="27699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Tit. 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2:13-14 – </a:t>
            </a:r>
            <a:r>
              <a:rPr lang="en-US" sz="29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</a:t>
            </a: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blessed hope and glorious appearing of our great God and Savior Jesus Christ, </a:t>
            </a:r>
            <a:r>
              <a:rPr lang="en-US" sz="29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gave Himself for us, that He might redeem us from every lawless deed and purify for Himself </a:t>
            </a:r>
            <a:r>
              <a:rPr lang="en-US" sz="29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own special people, zealous for good works.</a:t>
            </a:r>
          </a:p>
        </p:txBody>
      </p:sp>
    </p:spTree>
    <p:extLst>
      <p:ext uri="{BB962C8B-B14F-4D97-AF65-F5344CB8AC3E}">
        <p14:creationId xmlns:p14="http://schemas.microsoft.com/office/powerpoint/2010/main" xmlns="" val="286287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44:1 – 46:13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90600"/>
            <a:ext cx="8229600" cy="1077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Babylonian version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meaning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endParaRPr lang="en-US" sz="29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99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Isaiah">
  <a:themeElements>
    <a:clrScheme name="Isaiah">
      <a:dk1>
        <a:srgbClr val="6A4230"/>
      </a:dk1>
      <a:lt1>
        <a:srgbClr val="6A423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aiah">
      <a:majorFont>
        <a:latin typeface="UglyQua"/>
        <a:ea typeface=""/>
        <a:cs typeface=""/>
      </a:majorFont>
      <a:minorFont>
        <a:latin typeface="Ugly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rgbClr val="6A4230"/>
            </a:solidFill>
            <a:latin typeface="UglyQua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Isaiah</Template>
  <TotalTime>726</TotalTime>
  <Words>238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Isaiah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13</cp:revision>
  <dcterms:created xsi:type="dcterms:W3CDTF">2011-09-20T17:45:41Z</dcterms:created>
  <dcterms:modified xsi:type="dcterms:W3CDTF">2011-09-22T14:38:17Z</dcterms:modified>
</cp:coreProperties>
</file>