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1859C"/>
    <a:srgbClr val="6A4230"/>
    <a:srgbClr val="503632"/>
    <a:srgbClr val="4E3526"/>
    <a:srgbClr val="4F3E25"/>
    <a:srgbClr val="4F3B25"/>
    <a:srgbClr val="BF7300"/>
    <a:srgbClr val="5533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AA3-204D-449C-BB5D-89C829A8F9D0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591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FFFF"/>
                  </a:solidFill>
                </a:ln>
                <a:solidFill>
                  <a:srgbClr val="6A4230"/>
                </a:solidFill>
                <a:latin typeface="UglyQua" pitchFamily="2" charset="0"/>
              </a:rPr>
              <a:t>35:1 – 37:38</a:t>
            </a:r>
            <a:endParaRPr lang="en-US" sz="4800" b="1" dirty="0">
              <a:ln>
                <a:solidFill>
                  <a:srgbClr val="FFFFFF"/>
                </a:solidFill>
              </a:ln>
              <a:solidFill>
                <a:srgbClr val="6A4230"/>
              </a:solidFill>
              <a:latin typeface="UglyQu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35:1 – 37:38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Parched ground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shawrab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from unused root meaning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glare, quivering glow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(mirage)</a:t>
            </a:r>
            <a:endParaRPr lang="en-US" sz="32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35:1 – 37:38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maybe better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novice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inexperienced</a:t>
            </a:r>
            <a:endParaRPr lang="en-US" sz="32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08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35:1 – 37:38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455509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“Engineering has done much to tunnel mountains, and bridge abysses; but the greatest triumph of engineering is that which made a way from sin to holiness, from death to life, from condemnation to perfection. Who could make a road over the mountains of our iniquities but Almighty God? None but the Lord of love would have wished it; none but the God of wisdom could have devised it; none but the God of power could have carried it out.” 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Spurgeon</a:t>
            </a:r>
          </a:p>
        </p:txBody>
      </p:sp>
    </p:spTree>
    <p:extLst>
      <p:ext uri="{BB962C8B-B14F-4D97-AF65-F5344CB8AC3E}">
        <p14:creationId xmlns:p14="http://schemas.microsoft.com/office/powerpoint/2010/main" xmlns="" val="247791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35:1 – 37:38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934028"/>
            <a:ext cx="8001000" cy="55399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of the Gentiles (Matt. 25)</a:t>
            </a:r>
            <a:endParaRPr lang="en-US" sz="3000" b="1" dirty="0">
              <a:solidFill>
                <a:srgbClr val="55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of the Millennium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10397"/>
            <a:ext cx="8001000" cy="55399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will be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</a:t>
            </a:r>
            <a:endParaRPr lang="en-US" sz="3000" b="1" dirty="0">
              <a:solidFill>
                <a:srgbClr val="55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90969"/>
            <a:ext cx="8001000" cy="55399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subjects with the Tribulation Jews </a:t>
            </a:r>
            <a:endParaRPr lang="en-US" sz="3000" b="1" dirty="0">
              <a:solidFill>
                <a:srgbClr val="55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671541"/>
            <a:ext cx="8001000" cy="55399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have sin natures </a:t>
            </a:r>
            <a:endParaRPr lang="en-US" sz="3000" b="1" dirty="0">
              <a:solidFill>
                <a:srgbClr val="55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252113"/>
            <a:ext cx="8001000" cy="55399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limited death</a:t>
            </a:r>
            <a:endParaRPr lang="en-US" sz="3000" b="1" dirty="0">
              <a:solidFill>
                <a:srgbClr val="55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847199"/>
            <a:ext cx="8001000" cy="55399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produce offspring </a:t>
            </a:r>
            <a:endParaRPr lang="en-US" sz="3000" b="1" dirty="0">
              <a:solidFill>
                <a:srgbClr val="55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436774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have our glorified bodies</a:t>
            </a:r>
            <a:endParaRPr lang="en-US" sz="3000" b="1" dirty="0">
              <a:solidFill>
                <a:srgbClr val="55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2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2" animBg="1"/>
      <p:bldP spid="10" grpId="3" animBg="1"/>
      <p:bldP spid="9" grpId="1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35:1 – 37:38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1" t="11682" r="6059" b="8569"/>
          <a:stretch/>
        </p:blipFill>
        <p:spPr>
          <a:xfrm>
            <a:off x="1600200" y="937741"/>
            <a:ext cx="6204857" cy="501233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7" name="Group 16"/>
          <p:cNvGrpSpPr/>
          <p:nvPr/>
        </p:nvGrpSpPr>
        <p:grpSpPr>
          <a:xfrm>
            <a:off x="3886200" y="3301163"/>
            <a:ext cx="1814286" cy="830997"/>
            <a:chOff x="3976914" y="3301163"/>
            <a:chExt cx="1524000" cy="830997"/>
          </a:xfrm>
        </p:grpSpPr>
        <p:sp>
          <p:nvSpPr>
            <p:cNvPr id="14" name="Oval 13"/>
            <p:cNvSpPr/>
            <p:nvPr/>
          </p:nvSpPr>
          <p:spPr>
            <a:xfrm>
              <a:off x="4572000" y="3780972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6914" y="3301163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Jerusalem</a:t>
              </a:r>
              <a:endPara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14914" y="4085772"/>
            <a:ext cx="1524000" cy="548749"/>
            <a:chOff x="3214914" y="4085772"/>
            <a:chExt cx="1524000" cy="548749"/>
          </a:xfrm>
        </p:grpSpPr>
        <p:sp>
          <p:nvSpPr>
            <p:cNvPr id="3" name="Oval 2"/>
            <p:cNvSpPr/>
            <p:nvPr/>
          </p:nvSpPr>
          <p:spPr>
            <a:xfrm>
              <a:off x="4056744" y="4085772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14914" y="4172856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Lachish</a:t>
              </a:r>
              <a:endPara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0416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35:1 – 37:38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934028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is full of contradictions </a:t>
            </a:r>
            <a:endParaRPr lang="en-US" sz="3000" b="1" dirty="0">
              <a:solidFill>
                <a:srgbClr val="55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orld's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criticism of Christianity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10397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is unscientific</a:t>
            </a:r>
            <a:endParaRPr lang="en-US" sz="3000" b="1" dirty="0">
              <a:solidFill>
                <a:srgbClr val="55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90969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 is chauvinistic</a:t>
            </a:r>
          </a:p>
        </p:txBody>
      </p:sp>
    </p:spTree>
    <p:extLst>
      <p:ext uri="{BB962C8B-B14F-4D97-AF65-F5344CB8AC3E}">
        <p14:creationId xmlns:p14="http://schemas.microsoft.com/office/powerpoint/2010/main" xmlns="" val="302250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9" grpId="0" animBg="1"/>
      <p:bldP spid="5" grpId="0" animBg="1"/>
      <p:bldP spid="5" grpId="1" animBg="1"/>
      <p:bldP spid="5" grpId="2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Isaiah">
  <a:themeElements>
    <a:clrScheme name="Isaiah">
      <a:dk1>
        <a:srgbClr val="6A4230"/>
      </a:dk1>
      <a:lt1>
        <a:srgbClr val="6A42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iah">
      <a:majorFont>
        <a:latin typeface="UglyQua"/>
        <a:ea typeface=""/>
        <a:cs typeface=""/>
      </a:majorFont>
      <a:minorFont>
        <a:latin typeface="Ugly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rgbClr val="6A4230"/>
            </a:solidFill>
            <a:latin typeface="UglyQua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Isaiah</Template>
  <TotalTime>1326</TotalTime>
  <Words>198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Isaiah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12</cp:revision>
  <dcterms:created xsi:type="dcterms:W3CDTF">2011-08-30T23:28:08Z</dcterms:created>
  <dcterms:modified xsi:type="dcterms:W3CDTF">2011-09-01T19:11:27Z</dcterms:modified>
</cp:coreProperties>
</file>