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2" r:id="rId7"/>
    <p:sldId id="267" r:id="rId8"/>
    <p:sldId id="261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1859C"/>
    <a:srgbClr val="6A4230"/>
    <a:srgbClr val="503632"/>
    <a:srgbClr val="4E3526"/>
    <a:srgbClr val="4F3E25"/>
    <a:srgbClr val="4F3B25"/>
    <a:srgbClr val="BF7300"/>
    <a:srgbClr val="553300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3AA3-204D-449C-BB5D-89C829A8F9D0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85916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FFFFFF"/>
                  </a:solidFill>
                </a:ln>
                <a:solidFill>
                  <a:srgbClr val="6A4230"/>
                </a:solidFill>
                <a:latin typeface="UglyQua" pitchFamily="2" charset="0"/>
              </a:rPr>
              <a:t>19:1 – 23:18</a:t>
            </a:r>
            <a:endParaRPr lang="en-US" sz="4800" b="1" dirty="0">
              <a:ln>
                <a:solidFill>
                  <a:srgbClr val="FFFFFF"/>
                </a:solidFill>
              </a:ln>
              <a:solidFill>
                <a:srgbClr val="6A4230"/>
              </a:solidFill>
              <a:latin typeface="UglyQu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19:1 – 23:18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16:18 –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Pride;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destruction, And a haughty spirit before a fall.</a:t>
            </a:r>
          </a:p>
        </p:txBody>
      </p:sp>
    </p:spTree>
    <p:extLst>
      <p:ext uri="{BB962C8B-B14F-4D97-AF65-F5344CB8AC3E}">
        <p14:creationId xmlns:p14="http://schemas.microsoft.com/office/powerpoint/2010/main" xmlns="" val="357201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19:1 – 23:18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452431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2:1-4 –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the nations rage, And the people plot a vain thing?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kings of the earth set themselves, And the rulers take counsel together, Against the LORD and against His Anointed,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saying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"Let us break Their bonds in pieces And cast away Their cords from us."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sits in the heavens shall laugh; The Lord shall hold them in derision. </a:t>
            </a:r>
          </a:p>
        </p:txBody>
      </p:sp>
    </p:spTree>
    <p:extLst>
      <p:ext uri="{BB962C8B-B14F-4D97-AF65-F5344CB8AC3E}">
        <p14:creationId xmlns:p14="http://schemas.microsoft.com/office/powerpoint/2010/main" xmlns="" val="209974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19:1 – 23:18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Fulfilled in 671 BC by Esarhaddon of Assyria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19:1 – 23:18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2974" y="914400"/>
            <a:ext cx="5548426" cy="522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92202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19:1 – 23:18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that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of Isaiah for "the Day of the Lord" or "the Millennium"</a:t>
            </a:r>
          </a:p>
        </p:txBody>
      </p:sp>
    </p:spTree>
    <p:extLst>
      <p:ext uri="{BB962C8B-B14F-4D97-AF65-F5344CB8AC3E}">
        <p14:creationId xmlns:p14="http://schemas.microsoft.com/office/powerpoint/2010/main" xmlns="" val="243458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19:1 – 23:18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353943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12:5-6 –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you have forgotten the exhortation which speaks to you as to sons: "My son, do not despise the chastening of the LORD, Nor be discouraged when you are rebuked by Him;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whom the LORD loves He chastens, And scourges every son whom He receives."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876800"/>
            <a:ext cx="80010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Chastening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chastens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paideia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18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19:1 – 23:18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Assyrian word meaning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Kahuna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91511"/>
            <a:ext cx="80010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Sargon came to power after Sennacherib's assassination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58713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19:1 – 23:18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fallen, is fallen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Rev. 14:8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991511"/>
            <a:ext cx="80010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and Religious Babylon, chapters 17 and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35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n\Pictures\Israel 2011\Day 10\DSC_00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21" t="6968" r="1"/>
          <a:stretch/>
        </p:blipFill>
        <p:spPr bwMode="auto">
          <a:xfrm>
            <a:off x="1117600" y="812800"/>
            <a:ext cx="7035800" cy="49580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19:1 – 23:18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152571" y="3164114"/>
            <a:ext cx="1741715" cy="1219200"/>
          </a:xfrm>
          <a:custGeom>
            <a:avLst/>
            <a:gdLst>
              <a:gd name="connsiteX0" fmla="*/ 1741715 w 1741715"/>
              <a:gd name="connsiteY0" fmla="*/ 217715 h 1219200"/>
              <a:gd name="connsiteX1" fmla="*/ 1422400 w 1741715"/>
              <a:gd name="connsiteY1" fmla="*/ 101600 h 1219200"/>
              <a:gd name="connsiteX2" fmla="*/ 1103086 w 1741715"/>
              <a:gd name="connsiteY2" fmla="*/ 0 h 1219200"/>
              <a:gd name="connsiteX3" fmla="*/ 885372 w 1741715"/>
              <a:gd name="connsiteY3" fmla="*/ 0 h 1219200"/>
              <a:gd name="connsiteX4" fmla="*/ 711200 w 1741715"/>
              <a:gd name="connsiteY4" fmla="*/ 87086 h 1219200"/>
              <a:gd name="connsiteX5" fmla="*/ 769258 w 1741715"/>
              <a:gd name="connsiteY5" fmla="*/ 319315 h 1219200"/>
              <a:gd name="connsiteX6" fmla="*/ 653143 w 1741715"/>
              <a:gd name="connsiteY6" fmla="*/ 348343 h 1219200"/>
              <a:gd name="connsiteX7" fmla="*/ 638629 w 1741715"/>
              <a:gd name="connsiteY7" fmla="*/ 522515 h 1219200"/>
              <a:gd name="connsiteX8" fmla="*/ 638629 w 1741715"/>
              <a:gd name="connsiteY8" fmla="*/ 522515 h 1219200"/>
              <a:gd name="connsiteX9" fmla="*/ 377372 w 1741715"/>
              <a:gd name="connsiteY9" fmla="*/ 609600 h 1219200"/>
              <a:gd name="connsiteX10" fmla="*/ 43543 w 1741715"/>
              <a:gd name="connsiteY10" fmla="*/ 638629 h 1219200"/>
              <a:gd name="connsiteX11" fmla="*/ 0 w 1741715"/>
              <a:gd name="connsiteY11" fmla="*/ 841829 h 1219200"/>
              <a:gd name="connsiteX12" fmla="*/ 87086 w 1741715"/>
              <a:gd name="connsiteY12" fmla="*/ 1146629 h 1219200"/>
              <a:gd name="connsiteX13" fmla="*/ 145143 w 1741715"/>
              <a:gd name="connsiteY1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1715" h="1219200">
                <a:moveTo>
                  <a:pt x="1741715" y="217715"/>
                </a:moveTo>
                <a:lnTo>
                  <a:pt x="1422400" y="101600"/>
                </a:lnTo>
                <a:lnTo>
                  <a:pt x="1103086" y="0"/>
                </a:lnTo>
                <a:lnTo>
                  <a:pt x="885372" y="0"/>
                </a:lnTo>
                <a:lnTo>
                  <a:pt x="711200" y="87086"/>
                </a:lnTo>
                <a:lnTo>
                  <a:pt x="769258" y="319315"/>
                </a:lnTo>
                <a:lnTo>
                  <a:pt x="653143" y="348343"/>
                </a:lnTo>
                <a:lnTo>
                  <a:pt x="638629" y="522515"/>
                </a:lnTo>
                <a:lnTo>
                  <a:pt x="638629" y="522515"/>
                </a:lnTo>
                <a:lnTo>
                  <a:pt x="377372" y="609600"/>
                </a:lnTo>
                <a:lnTo>
                  <a:pt x="43543" y="638629"/>
                </a:lnTo>
                <a:lnTo>
                  <a:pt x="0" y="841829"/>
                </a:lnTo>
                <a:lnTo>
                  <a:pt x="87086" y="1146629"/>
                </a:lnTo>
                <a:lnTo>
                  <a:pt x="145143" y="1219200"/>
                </a:lnTo>
              </a:path>
            </a:pathLst>
          </a:custGeom>
          <a:ln w="28575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72200" y="3429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Gihon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Spring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1970" y="4495800"/>
            <a:ext cx="2086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Pool of Siloam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34200" y="3345546"/>
            <a:ext cx="159654" cy="15965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448735" y="838900"/>
            <a:ext cx="6399865" cy="4799899"/>
            <a:chOff x="1448735" y="838900"/>
            <a:chExt cx="6399865" cy="4799899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8735" y="838900"/>
              <a:ext cx="6399865" cy="4799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600200" y="990600"/>
              <a:ext cx="594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lyQua" pitchFamily="2" charset="0"/>
                </a:rPr>
                <a:t>Hezekiah's Tunnel</a:t>
              </a:r>
              <a:endPara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2238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" grpId="1"/>
      <p:bldP spid="8" grpId="2"/>
      <p:bldP spid="8" grpId="3"/>
      <p:bldP spid="10" grpId="0"/>
      <p:bldP spid="10" grpId="1"/>
      <p:bldP spid="10" grpId="2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19:1 – 23:18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206210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Eze. 26:4 –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shall destroy the walls of Tyre and break down her towers; I will also scrape her dust from her, and make her like the top of a rock. </a:t>
            </a:r>
          </a:p>
        </p:txBody>
      </p:sp>
    </p:spTree>
    <p:extLst>
      <p:ext uri="{BB962C8B-B14F-4D97-AF65-F5344CB8AC3E}">
        <p14:creationId xmlns:p14="http://schemas.microsoft.com/office/powerpoint/2010/main" xmlns="" val="295337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Isaiah">
  <a:themeElements>
    <a:clrScheme name="Isaiah">
      <a:dk1>
        <a:srgbClr val="6A4230"/>
      </a:dk1>
      <a:lt1>
        <a:srgbClr val="6A423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aiah">
      <a:majorFont>
        <a:latin typeface="UglyQua"/>
        <a:ea typeface=""/>
        <a:cs typeface=""/>
      </a:majorFont>
      <a:minorFont>
        <a:latin typeface="Ugly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rgbClr val="6A4230"/>
            </a:solidFill>
            <a:latin typeface="UglyQua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Isaiah</Template>
  <TotalTime>1279</TotalTime>
  <Words>300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Isaiah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11</cp:revision>
  <dcterms:created xsi:type="dcterms:W3CDTF">2011-07-19T20:21:07Z</dcterms:created>
  <dcterms:modified xsi:type="dcterms:W3CDTF">2011-07-21T14:18:01Z</dcterms:modified>
</cp:coreProperties>
</file>