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4" r:id="rId4"/>
    <p:sldId id="259" r:id="rId5"/>
    <p:sldId id="260" r:id="rId6"/>
    <p:sldId id="261" r:id="rId7"/>
    <p:sldId id="262" r:id="rId8"/>
    <p:sldId id="266" r:id="rId9"/>
    <p:sldId id="265" r:id="rId10"/>
    <p:sldId id="263" r:id="rId11"/>
  </p:sldIdLst>
  <p:sldSz cx="9144000" cy="6858000" type="screen4x3"/>
  <p:notesSz cx="6858000" cy="9144000"/>
  <p:embeddedFontLst>
    <p:embeddedFont>
      <p:font typeface="Mitzvah" pitchFamily="2" charset="0"/>
      <p:regular r:id="rId12"/>
    </p:embeddedFont>
    <p:embeddedFont>
      <p:font typeface="Aharoni" pitchFamily="2" charset="-79"/>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7D4120"/>
    <a:srgbClr val="624120"/>
    <a:srgbClr val="774F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66" y="-9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3/14/2012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3/14/2012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3/14/2012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3/14/2012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20999" y="304800"/>
            <a:ext cx="5994402"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276600" y="533400"/>
            <a:ext cx="5348154" cy="258532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600" dirty="0" smtClean="0">
                <a:solidFill>
                  <a:srgbClr val="4B2215"/>
                </a:solidFill>
                <a:latin typeface="Mitzvah" pitchFamily="2" charset="0"/>
              </a:rPr>
              <a:t>Hosea 12:1-14:9</a:t>
            </a:r>
            <a:endParaRPr lang="en-US" sz="66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12:1-14:9</a:t>
            </a:r>
            <a:endParaRPr lang="en-US" sz="6000" dirty="0">
              <a:solidFill>
                <a:srgbClr val="4B2215"/>
              </a:solidFill>
              <a:latin typeface="Mitzvah" pitchFamily="2" charset="0"/>
            </a:endParaRPr>
          </a:p>
        </p:txBody>
      </p:sp>
      <p:sp>
        <p:nvSpPr>
          <p:cNvPr id="41" name="TextBox 40"/>
          <p:cNvSpPr txBox="1"/>
          <p:nvPr/>
        </p:nvSpPr>
        <p:spPr>
          <a:xfrm>
            <a:off x="381001" y="1123064"/>
            <a:ext cx="8305799" cy="4524315"/>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Dr. J. W. </a:t>
            </a:r>
            <a:r>
              <a:rPr lang="en-US" sz="3600" dirty="0" err="1">
                <a:solidFill>
                  <a:srgbClr val="FFFF00"/>
                </a:solidFill>
                <a:effectLst>
                  <a:outerShdw blurRad="38100" dist="38100" dir="2700000" algn="tl">
                    <a:srgbClr val="000000">
                      <a:alpha val="43137"/>
                    </a:srgbClr>
                  </a:outerShdw>
                </a:effectLst>
              </a:rPr>
              <a:t>Storer</a:t>
            </a:r>
            <a:r>
              <a:rPr lang="en-US" sz="3600" dirty="0">
                <a:solidFill>
                  <a:srgbClr val="FFFF00"/>
                </a:solidFill>
                <a:effectLst>
                  <a:outerShdw blurRad="38100" dist="38100" dir="2700000" algn="tl">
                    <a:srgbClr val="000000">
                      <a:alpha val="43137"/>
                    </a:srgbClr>
                  </a:outerShdw>
                </a:effectLst>
              </a:rPr>
              <a:t> - </a:t>
            </a:r>
            <a:r>
              <a:rPr lang="en-US" sz="3600" dirty="0">
                <a:effectLst>
                  <a:outerShdw blurRad="38100" dist="38100" dir="2700000" algn="tl">
                    <a:srgbClr val="000000">
                      <a:alpha val="43137"/>
                    </a:srgbClr>
                  </a:outerShdw>
                </a:effectLst>
              </a:rPr>
              <a:t>"Hosea gives us a marvelously touching call to consider the deathless love of God; the exceeding sinfulness of sin; the judgment which must inevitably come to those who play Him false; and then, His patient seeking and rescue of His people."</a:t>
            </a:r>
            <a:endParaRPr lang="en-US" sz="36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81000" y="1131125"/>
            <a:ext cx="8305799" cy="5847755"/>
          </a:xfrm>
          <a:prstGeom prst="rect">
            <a:avLst/>
          </a:prstGeom>
          <a:noFill/>
        </p:spPr>
        <p:txBody>
          <a:bodyPr wrap="square" rtlCol="0">
            <a:spAutoFit/>
          </a:bodyPr>
          <a:lstStyle/>
          <a:p>
            <a:r>
              <a:rPr lang="en-US" sz="3300" dirty="0">
                <a:solidFill>
                  <a:srgbClr val="FFFF00"/>
                </a:solidFill>
                <a:effectLst>
                  <a:outerShdw blurRad="38100" dist="38100" dir="2700000" algn="tl">
                    <a:srgbClr val="000000">
                      <a:alpha val="43137"/>
                    </a:srgbClr>
                  </a:outerShdw>
                </a:effectLst>
              </a:rPr>
              <a:t>K. Owen White - </a:t>
            </a:r>
            <a:r>
              <a:rPr lang="en-US" sz="3300" dirty="0">
                <a:effectLst>
                  <a:outerShdw blurRad="38100" dist="38100" dir="2700000" algn="tl">
                    <a:srgbClr val="000000">
                      <a:alpha val="43137"/>
                    </a:srgbClr>
                  </a:outerShdw>
                </a:effectLst>
              </a:rPr>
              <a:t>"A careful study of his book will lead us to see that he teaches that Jehovah is a God of wrath because He is a God of infinite love. It is because He is capable of such matchless love that He is also capable of divine wrath. God has revealed His love, He has demonstrated His love, He has acted in love, He has shared His love. Such love outraged, rejected, and spurned, demands retribution. "</a:t>
            </a:r>
          </a:p>
        </p:txBody>
      </p:sp>
    </p:spTree>
    <p:extLst>
      <p:ext uri="{BB962C8B-B14F-4D97-AF65-F5344CB8AC3E}">
        <p14:creationId xmlns:p14="http://schemas.microsoft.com/office/powerpoint/2010/main" xmlns="" val="13254361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par>
                                <p:cTn id="13" presetID="3" presetClass="entr" presetSubtype="5"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12:1-14:9</a:t>
            </a:r>
            <a:endParaRPr lang="en-US" sz="6000" dirty="0">
              <a:solidFill>
                <a:srgbClr val="4B2215"/>
              </a:solidFill>
              <a:latin typeface="Mitzvah" pitchFamily="2" charset="0"/>
            </a:endParaRPr>
          </a:p>
        </p:txBody>
      </p:sp>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Grasping the wind </a:t>
            </a:r>
            <a:r>
              <a:rPr lang="en-US" sz="3600" dirty="0">
                <a:effectLst>
                  <a:outerShdw blurRad="38100" dist="38100" dir="2700000" algn="tl">
                    <a:srgbClr val="000000">
                      <a:alpha val="43137"/>
                    </a:srgbClr>
                  </a:outerShdw>
                </a:effectLst>
              </a:rPr>
              <a:t>~ 9x in Eccl. </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50185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12:1-14:9</a:t>
            </a:r>
            <a:endParaRPr lang="en-US" sz="6000" dirty="0">
              <a:solidFill>
                <a:srgbClr val="4B2215"/>
              </a:solidFill>
              <a:latin typeface="Mitzvah" pitchFamily="2"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l="3346" b="4416"/>
          <a:stretch/>
        </p:blipFill>
        <p:spPr>
          <a:xfrm>
            <a:off x="232229" y="990600"/>
            <a:ext cx="7768771" cy="4848581"/>
          </a:xfrm>
          <a:prstGeom prst="rect">
            <a:avLst/>
          </a:prstGeom>
          <a:effectLst>
            <a:softEdge rad="127000"/>
          </a:effectLst>
        </p:spPr>
      </p:pic>
      <p:sp>
        <p:nvSpPr>
          <p:cNvPr id="3" name="Freeform 2"/>
          <p:cNvSpPr/>
          <p:nvPr/>
        </p:nvSpPr>
        <p:spPr>
          <a:xfrm>
            <a:off x="3188473" y="2186609"/>
            <a:ext cx="1510748" cy="2226365"/>
          </a:xfrm>
          <a:custGeom>
            <a:avLst/>
            <a:gdLst>
              <a:gd name="connsiteX0" fmla="*/ 190831 w 1510748"/>
              <a:gd name="connsiteY0" fmla="*/ 644055 h 2226365"/>
              <a:gd name="connsiteX1" fmla="*/ 190831 w 1510748"/>
              <a:gd name="connsiteY1" fmla="*/ 644055 h 2226365"/>
              <a:gd name="connsiteX2" fmla="*/ 286247 w 1510748"/>
              <a:gd name="connsiteY2" fmla="*/ 675861 h 2226365"/>
              <a:gd name="connsiteX3" fmla="*/ 302150 w 1510748"/>
              <a:gd name="connsiteY3" fmla="*/ 636104 h 2226365"/>
              <a:gd name="connsiteX4" fmla="*/ 381663 w 1510748"/>
              <a:gd name="connsiteY4" fmla="*/ 620201 h 2226365"/>
              <a:gd name="connsiteX5" fmla="*/ 516835 w 1510748"/>
              <a:gd name="connsiteY5" fmla="*/ 612250 h 2226365"/>
              <a:gd name="connsiteX6" fmla="*/ 604299 w 1510748"/>
              <a:gd name="connsiteY6" fmla="*/ 604299 h 2226365"/>
              <a:gd name="connsiteX7" fmla="*/ 620202 w 1510748"/>
              <a:gd name="connsiteY7" fmla="*/ 469127 h 2226365"/>
              <a:gd name="connsiteX8" fmla="*/ 620202 w 1510748"/>
              <a:gd name="connsiteY8" fmla="*/ 381662 h 2226365"/>
              <a:gd name="connsiteX9" fmla="*/ 731520 w 1510748"/>
              <a:gd name="connsiteY9" fmla="*/ 318052 h 2226365"/>
              <a:gd name="connsiteX10" fmla="*/ 739471 w 1510748"/>
              <a:gd name="connsiteY10" fmla="*/ 254441 h 2226365"/>
              <a:gd name="connsiteX11" fmla="*/ 755374 w 1510748"/>
              <a:gd name="connsiteY11" fmla="*/ 190831 h 2226365"/>
              <a:gd name="connsiteX12" fmla="*/ 818984 w 1510748"/>
              <a:gd name="connsiteY12" fmla="*/ 87464 h 2226365"/>
              <a:gd name="connsiteX13" fmla="*/ 890546 w 1510748"/>
              <a:gd name="connsiteY13" fmla="*/ 0 h 2226365"/>
              <a:gd name="connsiteX14" fmla="*/ 890546 w 1510748"/>
              <a:gd name="connsiteY14" fmla="*/ 0 h 2226365"/>
              <a:gd name="connsiteX15" fmla="*/ 938254 w 1510748"/>
              <a:gd name="connsiteY15" fmla="*/ 135172 h 2226365"/>
              <a:gd name="connsiteX16" fmla="*/ 954157 w 1510748"/>
              <a:gd name="connsiteY16" fmla="*/ 238539 h 2226365"/>
              <a:gd name="connsiteX17" fmla="*/ 962108 w 1510748"/>
              <a:gd name="connsiteY17" fmla="*/ 310101 h 2226365"/>
              <a:gd name="connsiteX18" fmla="*/ 962108 w 1510748"/>
              <a:gd name="connsiteY18" fmla="*/ 310101 h 2226365"/>
              <a:gd name="connsiteX19" fmla="*/ 938254 w 1510748"/>
              <a:gd name="connsiteY19" fmla="*/ 453224 h 2226365"/>
              <a:gd name="connsiteX20" fmla="*/ 954157 w 1510748"/>
              <a:gd name="connsiteY20" fmla="*/ 516834 h 2226365"/>
              <a:gd name="connsiteX21" fmla="*/ 938254 w 1510748"/>
              <a:gd name="connsiteY21" fmla="*/ 580445 h 2226365"/>
              <a:gd name="connsiteX22" fmla="*/ 938254 w 1510748"/>
              <a:gd name="connsiteY22" fmla="*/ 628153 h 2226365"/>
              <a:gd name="connsiteX23" fmla="*/ 906449 w 1510748"/>
              <a:gd name="connsiteY23" fmla="*/ 652007 h 2226365"/>
              <a:gd name="connsiteX24" fmla="*/ 858741 w 1510748"/>
              <a:gd name="connsiteY24" fmla="*/ 707666 h 2226365"/>
              <a:gd name="connsiteX25" fmla="*/ 882595 w 1510748"/>
              <a:gd name="connsiteY25" fmla="*/ 763325 h 2226365"/>
              <a:gd name="connsiteX26" fmla="*/ 882595 w 1510748"/>
              <a:gd name="connsiteY26" fmla="*/ 763325 h 2226365"/>
              <a:gd name="connsiteX27" fmla="*/ 906449 w 1510748"/>
              <a:gd name="connsiteY27" fmla="*/ 842838 h 2226365"/>
              <a:gd name="connsiteX28" fmla="*/ 930303 w 1510748"/>
              <a:gd name="connsiteY28" fmla="*/ 970059 h 2226365"/>
              <a:gd name="connsiteX29" fmla="*/ 1017767 w 1510748"/>
              <a:gd name="connsiteY29" fmla="*/ 985961 h 2226365"/>
              <a:gd name="connsiteX30" fmla="*/ 1168842 w 1510748"/>
              <a:gd name="connsiteY30" fmla="*/ 930302 h 2226365"/>
              <a:gd name="connsiteX31" fmla="*/ 1327868 w 1510748"/>
              <a:gd name="connsiteY31" fmla="*/ 906448 h 2226365"/>
              <a:gd name="connsiteX32" fmla="*/ 1494845 w 1510748"/>
              <a:gd name="connsiteY32" fmla="*/ 938254 h 2226365"/>
              <a:gd name="connsiteX33" fmla="*/ 1510748 w 1510748"/>
              <a:gd name="connsiteY33" fmla="*/ 1184744 h 2226365"/>
              <a:gd name="connsiteX34" fmla="*/ 1470991 w 1510748"/>
              <a:gd name="connsiteY34" fmla="*/ 1311965 h 2226365"/>
              <a:gd name="connsiteX35" fmla="*/ 1431235 w 1510748"/>
              <a:gd name="connsiteY35" fmla="*/ 1470991 h 2226365"/>
              <a:gd name="connsiteX36" fmla="*/ 1256306 w 1510748"/>
              <a:gd name="connsiteY36" fmla="*/ 1494845 h 2226365"/>
              <a:gd name="connsiteX37" fmla="*/ 1232452 w 1510748"/>
              <a:gd name="connsiteY37" fmla="*/ 1534601 h 2226365"/>
              <a:gd name="connsiteX38" fmla="*/ 1232452 w 1510748"/>
              <a:gd name="connsiteY38" fmla="*/ 1637968 h 2226365"/>
              <a:gd name="connsiteX39" fmla="*/ 1296063 w 1510748"/>
              <a:gd name="connsiteY39" fmla="*/ 1781092 h 2226365"/>
              <a:gd name="connsiteX40" fmla="*/ 1224501 w 1510748"/>
              <a:gd name="connsiteY40" fmla="*/ 1900361 h 2226365"/>
              <a:gd name="connsiteX41" fmla="*/ 1200647 w 1510748"/>
              <a:gd name="connsiteY41" fmla="*/ 2067339 h 2226365"/>
              <a:gd name="connsiteX42" fmla="*/ 1121134 w 1510748"/>
              <a:gd name="connsiteY42" fmla="*/ 2162754 h 2226365"/>
              <a:gd name="connsiteX43" fmla="*/ 993913 w 1510748"/>
              <a:gd name="connsiteY43" fmla="*/ 2218414 h 2226365"/>
              <a:gd name="connsiteX44" fmla="*/ 906449 w 1510748"/>
              <a:gd name="connsiteY44" fmla="*/ 2226365 h 2226365"/>
              <a:gd name="connsiteX45" fmla="*/ 890546 w 1510748"/>
              <a:gd name="connsiteY45" fmla="*/ 2186608 h 2226365"/>
              <a:gd name="connsiteX46" fmla="*/ 890546 w 1510748"/>
              <a:gd name="connsiteY46" fmla="*/ 2186608 h 2226365"/>
              <a:gd name="connsiteX47" fmla="*/ 850790 w 1510748"/>
              <a:gd name="connsiteY47" fmla="*/ 2154803 h 2226365"/>
              <a:gd name="connsiteX48" fmla="*/ 850790 w 1510748"/>
              <a:gd name="connsiteY48" fmla="*/ 2154803 h 2226365"/>
              <a:gd name="connsiteX49" fmla="*/ 818984 w 1510748"/>
              <a:gd name="connsiteY49" fmla="*/ 2067339 h 2226365"/>
              <a:gd name="connsiteX50" fmla="*/ 803082 w 1510748"/>
              <a:gd name="connsiteY50" fmla="*/ 1979874 h 2226365"/>
              <a:gd name="connsiteX51" fmla="*/ 652007 w 1510748"/>
              <a:gd name="connsiteY51" fmla="*/ 1940118 h 2226365"/>
              <a:gd name="connsiteX52" fmla="*/ 429370 w 1510748"/>
              <a:gd name="connsiteY52" fmla="*/ 1860605 h 2226365"/>
              <a:gd name="connsiteX53" fmla="*/ 294198 w 1510748"/>
              <a:gd name="connsiteY53" fmla="*/ 1796994 h 2226365"/>
              <a:gd name="connsiteX54" fmla="*/ 159026 w 1510748"/>
              <a:gd name="connsiteY54" fmla="*/ 1820848 h 2226365"/>
              <a:gd name="connsiteX55" fmla="*/ 95416 w 1510748"/>
              <a:gd name="connsiteY55" fmla="*/ 1924215 h 2226365"/>
              <a:gd name="connsiteX56" fmla="*/ 0 w 1510748"/>
              <a:gd name="connsiteY56" fmla="*/ 1948069 h 2226365"/>
              <a:gd name="connsiteX57" fmla="*/ 0 w 1510748"/>
              <a:gd name="connsiteY57" fmla="*/ 1820848 h 2226365"/>
              <a:gd name="connsiteX58" fmla="*/ 47708 w 1510748"/>
              <a:gd name="connsiteY58" fmla="*/ 1725433 h 2226365"/>
              <a:gd name="connsiteX59" fmla="*/ 7951 w 1510748"/>
              <a:gd name="connsiteY59" fmla="*/ 1614114 h 2226365"/>
              <a:gd name="connsiteX60" fmla="*/ 7951 w 1510748"/>
              <a:gd name="connsiteY60" fmla="*/ 1502796 h 2226365"/>
              <a:gd name="connsiteX61" fmla="*/ 39757 w 1510748"/>
              <a:gd name="connsiteY61" fmla="*/ 1343770 h 2226365"/>
              <a:gd name="connsiteX62" fmla="*/ 71562 w 1510748"/>
              <a:gd name="connsiteY62" fmla="*/ 1176793 h 2226365"/>
              <a:gd name="connsiteX63" fmla="*/ 87464 w 1510748"/>
              <a:gd name="connsiteY63" fmla="*/ 1065474 h 2226365"/>
              <a:gd name="connsiteX64" fmla="*/ 103367 w 1510748"/>
              <a:gd name="connsiteY64" fmla="*/ 1057523 h 2226365"/>
              <a:gd name="connsiteX65" fmla="*/ 103367 w 1510748"/>
              <a:gd name="connsiteY65" fmla="*/ 1057523 h 2226365"/>
              <a:gd name="connsiteX66" fmla="*/ 127221 w 1510748"/>
              <a:gd name="connsiteY66" fmla="*/ 938254 h 2226365"/>
              <a:gd name="connsiteX67" fmla="*/ 135172 w 1510748"/>
              <a:gd name="connsiteY67" fmla="*/ 850789 h 2226365"/>
              <a:gd name="connsiteX68" fmla="*/ 135172 w 1510748"/>
              <a:gd name="connsiteY68" fmla="*/ 850789 h 2226365"/>
              <a:gd name="connsiteX69" fmla="*/ 159026 w 1510748"/>
              <a:gd name="connsiteY69" fmla="*/ 755374 h 2226365"/>
              <a:gd name="connsiteX70" fmla="*/ 159026 w 1510748"/>
              <a:gd name="connsiteY70" fmla="*/ 715617 h 2226365"/>
              <a:gd name="connsiteX71" fmla="*/ 190831 w 1510748"/>
              <a:gd name="connsiteY71" fmla="*/ 644055 h 2226365"/>
              <a:gd name="connsiteX0" fmla="*/ 190831 w 1510748"/>
              <a:gd name="connsiteY0" fmla="*/ 644055 h 2226365"/>
              <a:gd name="connsiteX1" fmla="*/ 190831 w 1510748"/>
              <a:gd name="connsiteY1" fmla="*/ 644055 h 2226365"/>
              <a:gd name="connsiteX2" fmla="*/ 286247 w 1510748"/>
              <a:gd name="connsiteY2" fmla="*/ 675861 h 2226365"/>
              <a:gd name="connsiteX3" fmla="*/ 302150 w 1510748"/>
              <a:gd name="connsiteY3" fmla="*/ 636104 h 2226365"/>
              <a:gd name="connsiteX4" fmla="*/ 381663 w 1510748"/>
              <a:gd name="connsiteY4" fmla="*/ 620201 h 2226365"/>
              <a:gd name="connsiteX5" fmla="*/ 516835 w 1510748"/>
              <a:gd name="connsiteY5" fmla="*/ 612250 h 2226365"/>
              <a:gd name="connsiteX6" fmla="*/ 604299 w 1510748"/>
              <a:gd name="connsiteY6" fmla="*/ 604299 h 2226365"/>
              <a:gd name="connsiteX7" fmla="*/ 620202 w 1510748"/>
              <a:gd name="connsiteY7" fmla="*/ 469127 h 2226365"/>
              <a:gd name="connsiteX8" fmla="*/ 620202 w 1510748"/>
              <a:gd name="connsiteY8" fmla="*/ 381662 h 2226365"/>
              <a:gd name="connsiteX9" fmla="*/ 731520 w 1510748"/>
              <a:gd name="connsiteY9" fmla="*/ 318052 h 2226365"/>
              <a:gd name="connsiteX10" fmla="*/ 739471 w 1510748"/>
              <a:gd name="connsiteY10" fmla="*/ 254441 h 2226365"/>
              <a:gd name="connsiteX11" fmla="*/ 755374 w 1510748"/>
              <a:gd name="connsiteY11" fmla="*/ 190831 h 2226365"/>
              <a:gd name="connsiteX12" fmla="*/ 818984 w 1510748"/>
              <a:gd name="connsiteY12" fmla="*/ 87464 h 2226365"/>
              <a:gd name="connsiteX13" fmla="*/ 890546 w 1510748"/>
              <a:gd name="connsiteY13" fmla="*/ 0 h 2226365"/>
              <a:gd name="connsiteX14" fmla="*/ 890546 w 1510748"/>
              <a:gd name="connsiteY14" fmla="*/ 0 h 2226365"/>
              <a:gd name="connsiteX15" fmla="*/ 938254 w 1510748"/>
              <a:gd name="connsiteY15" fmla="*/ 135172 h 2226365"/>
              <a:gd name="connsiteX16" fmla="*/ 954157 w 1510748"/>
              <a:gd name="connsiteY16" fmla="*/ 238539 h 2226365"/>
              <a:gd name="connsiteX17" fmla="*/ 962108 w 1510748"/>
              <a:gd name="connsiteY17" fmla="*/ 310101 h 2226365"/>
              <a:gd name="connsiteX18" fmla="*/ 962108 w 1510748"/>
              <a:gd name="connsiteY18" fmla="*/ 310101 h 2226365"/>
              <a:gd name="connsiteX19" fmla="*/ 938254 w 1510748"/>
              <a:gd name="connsiteY19" fmla="*/ 453224 h 2226365"/>
              <a:gd name="connsiteX20" fmla="*/ 954157 w 1510748"/>
              <a:gd name="connsiteY20" fmla="*/ 516834 h 2226365"/>
              <a:gd name="connsiteX21" fmla="*/ 938254 w 1510748"/>
              <a:gd name="connsiteY21" fmla="*/ 580445 h 2226365"/>
              <a:gd name="connsiteX22" fmla="*/ 938254 w 1510748"/>
              <a:gd name="connsiteY22" fmla="*/ 628153 h 2226365"/>
              <a:gd name="connsiteX23" fmla="*/ 906449 w 1510748"/>
              <a:gd name="connsiteY23" fmla="*/ 652007 h 2226365"/>
              <a:gd name="connsiteX24" fmla="*/ 871742 w 1510748"/>
              <a:gd name="connsiteY24" fmla="*/ 707666 h 2226365"/>
              <a:gd name="connsiteX25" fmla="*/ 882595 w 1510748"/>
              <a:gd name="connsiteY25" fmla="*/ 763325 h 2226365"/>
              <a:gd name="connsiteX26" fmla="*/ 882595 w 1510748"/>
              <a:gd name="connsiteY26" fmla="*/ 763325 h 2226365"/>
              <a:gd name="connsiteX27" fmla="*/ 906449 w 1510748"/>
              <a:gd name="connsiteY27" fmla="*/ 842838 h 2226365"/>
              <a:gd name="connsiteX28" fmla="*/ 930303 w 1510748"/>
              <a:gd name="connsiteY28" fmla="*/ 970059 h 2226365"/>
              <a:gd name="connsiteX29" fmla="*/ 1017767 w 1510748"/>
              <a:gd name="connsiteY29" fmla="*/ 985961 h 2226365"/>
              <a:gd name="connsiteX30" fmla="*/ 1168842 w 1510748"/>
              <a:gd name="connsiteY30" fmla="*/ 930302 h 2226365"/>
              <a:gd name="connsiteX31" fmla="*/ 1327868 w 1510748"/>
              <a:gd name="connsiteY31" fmla="*/ 906448 h 2226365"/>
              <a:gd name="connsiteX32" fmla="*/ 1494845 w 1510748"/>
              <a:gd name="connsiteY32" fmla="*/ 938254 h 2226365"/>
              <a:gd name="connsiteX33" fmla="*/ 1510748 w 1510748"/>
              <a:gd name="connsiteY33" fmla="*/ 1184744 h 2226365"/>
              <a:gd name="connsiteX34" fmla="*/ 1470991 w 1510748"/>
              <a:gd name="connsiteY34" fmla="*/ 1311965 h 2226365"/>
              <a:gd name="connsiteX35" fmla="*/ 1431235 w 1510748"/>
              <a:gd name="connsiteY35" fmla="*/ 1470991 h 2226365"/>
              <a:gd name="connsiteX36" fmla="*/ 1256306 w 1510748"/>
              <a:gd name="connsiteY36" fmla="*/ 1494845 h 2226365"/>
              <a:gd name="connsiteX37" fmla="*/ 1232452 w 1510748"/>
              <a:gd name="connsiteY37" fmla="*/ 1534601 h 2226365"/>
              <a:gd name="connsiteX38" fmla="*/ 1232452 w 1510748"/>
              <a:gd name="connsiteY38" fmla="*/ 1637968 h 2226365"/>
              <a:gd name="connsiteX39" fmla="*/ 1296063 w 1510748"/>
              <a:gd name="connsiteY39" fmla="*/ 1781092 h 2226365"/>
              <a:gd name="connsiteX40" fmla="*/ 1224501 w 1510748"/>
              <a:gd name="connsiteY40" fmla="*/ 1900361 h 2226365"/>
              <a:gd name="connsiteX41" fmla="*/ 1200647 w 1510748"/>
              <a:gd name="connsiteY41" fmla="*/ 2067339 h 2226365"/>
              <a:gd name="connsiteX42" fmla="*/ 1121134 w 1510748"/>
              <a:gd name="connsiteY42" fmla="*/ 2162754 h 2226365"/>
              <a:gd name="connsiteX43" fmla="*/ 993913 w 1510748"/>
              <a:gd name="connsiteY43" fmla="*/ 2218414 h 2226365"/>
              <a:gd name="connsiteX44" fmla="*/ 906449 w 1510748"/>
              <a:gd name="connsiteY44" fmla="*/ 2226365 h 2226365"/>
              <a:gd name="connsiteX45" fmla="*/ 890546 w 1510748"/>
              <a:gd name="connsiteY45" fmla="*/ 2186608 h 2226365"/>
              <a:gd name="connsiteX46" fmla="*/ 890546 w 1510748"/>
              <a:gd name="connsiteY46" fmla="*/ 2186608 h 2226365"/>
              <a:gd name="connsiteX47" fmla="*/ 850790 w 1510748"/>
              <a:gd name="connsiteY47" fmla="*/ 2154803 h 2226365"/>
              <a:gd name="connsiteX48" fmla="*/ 850790 w 1510748"/>
              <a:gd name="connsiteY48" fmla="*/ 2154803 h 2226365"/>
              <a:gd name="connsiteX49" fmla="*/ 818984 w 1510748"/>
              <a:gd name="connsiteY49" fmla="*/ 2067339 h 2226365"/>
              <a:gd name="connsiteX50" fmla="*/ 803082 w 1510748"/>
              <a:gd name="connsiteY50" fmla="*/ 1979874 h 2226365"/>
              <a:gd name="connsiteX51" fmla="*/ 652007 w 1510748"/>
              <a:gd name="connsiteY51" fmla="*/ 1940118 h 2226365"/>
              <a:gd name="connsiteX52" fmla="*/ 429370 w 1510748"/>
              <a:gd name="connsiteY52" fmla="*/ 1860605 h 2226365"/>
              <a:gd name="connsiteX53" fmla="*/ 294198 w 1510748"/>
              <a:gd name="connsiteY53" fmla="*/ 1796994 h 2226365"/>
              <a:gd name="connsiteX54" fmla="*/ 159026 w 1510748"/>
              <a:gd name="connsiteY54" fmla="*/ 1820848 h 2226365"/>
              <a:gd name="connsiteX55" fmla="*/ 95416 w 1510748"/>
              <a:gd name="connsiteY55" fmla="*/ 1924215 h 2226365"/>
              <a:gd name="connsiteX56" fmla="*/ 0 w 1510748"/>
              <a:gd name="connsiteY56" fmla="*/ 1948069 h 2226365"/>
              <a:gd name="connsiteX57" fmla="*/ 0 w 1510748"/>
              <a:gd name="connsiteY57" fmla="*/ 1820848 h 2226365"/>
              <a:gd name="connsiteX58" fmla="*/ 47708 w 1510748"/>
              <a:gd name="connsiteY58" fmla="*/ 1725433 h 2226365"/>
              <a:gd name="connsiteX59" fmla="*/ 7951 w 1510748"/>
              <a:gd name="connsiteY59" fmla="*/ 1614114 h 2226365"/>
              <a:gd name="connsiteX60" fmla="*/ 7951 w 1510748"/>
              <a:gd name="connsiteY60" fmla="*/ 1502796 h 2226365"/>
              <a:gd name="connsiteX61" fmla="*/ 39757 w 1510748"/>
              <a:gd name="connsiteY61" fmla="*/ 1343770 h 2226365"/>
              <a:gd name="connsiteX62" fmla="*/ 71562 w 1510748"/>
              <a:gd name="connsiteY62" fmla="*/ 1176793 h 2226365"/>
              <a:gd name="connsiteX63" fmla="*/ 87464 w 1510748"/>
              <a:gd name="connsiteY63" fmla="*/ 1065474 h 2226365"/>
              <a:gd name="connsiteX64" fmla="*/ 103367 w 1510748"/>
              <a:gd name="connsiteY64" fmla="*/ 1057523 h 2226365"/>
              <a:gd name="connsiteX65" fmla="*/ 103367 w 1510748"/>
              <a:gd name="connsiteY65" fmla="*/ 1057523 h 2226365"/>
              <a:gd name="connsiteX66" fmla="*/ 127221 w 1510748"/>
              <a:gd name="connsiteY66" fmla="*/ 938254 h 2226365"/>
              <a:gd name="connsiteX67" fmla="*/ 135172 w 1510748"/>
              <a:gd name="connsiteY67" fmla="*/ 850789 h 2226365"/>
              <a:gd name="connsiteX68" fmla="*/ 135172 w 1510748"/>
              <a:gd name="connsiteY68" fmla="*/ 850789 h 2226365"/>
              <a:gd name="connsiteX69" fmla="*/ 159026 w 1510748"/>
              <a:gd name="connsiteY69" fmla="*/ 755374 h 2226365"/>
              <a:gd name="connsiteX70" fmla="*/ 159026 w 1510748"/>
              <a:gd name="connsiteY70" fmla="*/ 715617 h 2226365"/>
              <a:gd name="connsiteX71" fmla="*/ 190831 w 1510748"/>
              <a:gd name="connsiteY71" fmla="*/ 644055 h 2226365"/>
              <a:gd name="connsiteX0" fmla="*/ 190831 w 1510748"/>
              <a:gd name="connsiteY0" fmla="*/ 644055 h 2226365"/>
              <a:gd name="connsiteX1" fmla="*/ 190831 w 1510748"/>
              <a:gd name="connsiteY1" fmla="*/ 644055 h 2226365"/>
              <a:gd name="connsiteX2" fmla="*/ 286247 w 1510748"/>
              <a:gd name="connsiteY2" fmla="*/ 675861 h 2226365"/>
              <a:gd name="connsiteX3" fmla="*/ 302150 w 1510748"/>
              <a:gd name="connsiteY3" fmla="*/ 636104 h 2226365"/>
              <a:gd name="connsiteX4" fmla="*/ 381663 w 1510748"/>
              <a:gd name="connsiteY4" fmla="*/ 620201 h 2226365"/>
              <a:gd name="connsiteX5" fmla="*/ 516835 w 1510748"/>
              <a:gd name="connsiteY5" fmla="*/ 612250 h 2226365"/>
              <a:gd name="connsiteX6" fmla="*/ 604299 w 1510748"/>
              <a:gd name="connsiteY6" fmla="*/ 604299 h 2226365"/>
              <a:gd name="connsiteX7" fmla="*/ 620202 w 1510748"/>
              <a:gd name="connsiteY7" fmla="*/ 469127 h 2226365"/>
              <a:gd name="connsiteX8" fmla="*/ 620202 w 1510748"/>
              <a:gd name="connsiteY8" fmla="*/ 381662 h 2226365"/>
              <a:gd name="connsiteX9" fmla="*/ 731520 w 1510748"/>
              <a:gd name="connsiteY9" fmla="*/ 318052 h 2226365"/>
              <a:gd name="connsiteX10" fmla="*/ 739471 w 1510748"/>
              <a:gd name="connsiteY10" fmla="*/ 254441 h 2226365"/>
              <a:gd name="connsiteX11" fmla="*/ 755374 w 1510748"/>
              <a:gd name="connsiteY11" fmla="*/ 190831 h 2226365"/>
              <a:gd name="connsiteX12" fmla="*/ 818984 w 1510748"/>
              <a:gd name="connsiteY12" fmla="*/ 87464 h 2226365"/>
              <a:gd name="connsiteX13" fmla="*/ 890546 w 1510748"/>
              <a:gd name="connsiteY13" fmla="*/ 0 h 2226365"/>
              <a:gd name="connsiteX14" fmla="*/ 890546 w 1510748"/>
              <a:gd name="connsiteY14" fmla="*/ 0 h 2226365"/>
              <a:gd name="connsiteX15" fmla="*/ 938254 w 1510748"/>
              <a:gd name="connsiteY15" fmla="*/ 135172 h 2226365"/>
              <a:gd name="connsiteX16" fmla="*/ 954157 w 1510748"/>
              <a:gd name="connsiteY16" fmla="*/ 238539 h 2226365"/>
              <a:gd name="connsiteX17" fmla="*/ 962108 w 1510748"/>
              <a:gd name="connsiteY17" fmla="*/ 310101 h 2226365"/>
              <a:gd name="connsiteX18" fmla="*/ 962108 w 1510748"/>
              <a:gd name="connsiteY18" fmla="*/ 310101 h 2226365"/>
              <a:gd name="connsiteX19" fmla="*/ 938254 w 1510748"/>
              <a:gd name="connsiteY19" fmla="*/ 453224 h 2226365"/>
              <a:gd name="connsiteX20" fmla="*/ 954157 w 1510748"/>
              <a:gd name="connsiteY20" fmla="*/ 516834 h 2226365"/>
              <a:gd name="connsiteX21" fmla="*/ 938254 w 1510748"/>
              <a:gd name="connsiteY21" fmla="*/ 580445 h 2226365"/>
              <a:gd name="connsiteX22" fmla="*/ 938254 w 1510748"/>
              <a:gd name="connsiteY22" fmla="*/ 628153 h 2226365"/>
              <a:gd name="connsiteX23" fmla="*/ 906449 w 1510748"/>
              <a:gd name="connsiteY23" fmla="*/ 652007 h 2226365"/>
              <a:gd name="connsiteX24" fmla="*/ 871742 w 1510748"/>
              <a:gd name="connsiteY24" fmla="*/ 707666 h 2226365"/>
              <a:gd name="connsiteX25" fmla="*/ 882595 w 1510748"/>
              <a:gd name="connsiteY25" fmla="*/ 763325 h 2226365"/>
              <a:gd name="connsiteX26" fmla="*/ 882595 w 1510748"/>
              <a:gd name="connsiteY26" fmla="*/ 763325 h 2226365"/>
              <a:gd name="connsiteX27" fmla="*/ 919450 w 1510748"/>
              <a:gd name="connsiteY27" fmla="*/ 821169 h 2226365"/>
              <a:gd name="connsiteX28" fmla="*/ 930303 w 1510748"/>
              <a:gd name="connsiteY28" fmla="*/ 970059 h 2226365"/>
              <a:gd name="connsiteX29" fmla="*/ 1017767 w 1510748"/>
              <a:gd name="connsiteY29" fmla="*/ 985961 h 2226365"/>
              <a:gd name="connsiteX30" fmla="*/ 1168842 w 1510748"/>
              <a:gd name="connsiteY30" fmla="*/ 930302 h 2226365"/>
              <a:gd name="connsiteX31" fmla="*/ 1327868 w 1510748"/>
              <a:gd name="connsiteY31" fmla="*/ 906448 h 2226365"/>
              <a:gd name="connsiteX32" fmla="*/ 1494845 w 1510748"/>
              <a:gd name="connsiteY32" fmla="*/ 938254 h 2226365"/>
              <a:gd name="connsiteX33" fmla="*/ 1510748 w 1510748"/>
              <a:gd name="connsiteY33" fmla="*/ 1184744 h 2226365"/>
              <a:gd name="connsiteX34" fmla="*/ 1470991 w 1510748"/>
              <a:gd name="connsiteY34" fmla="*/ 1311965 h 2226365"/>
              <a:gd name="connsiteX35" fmla="*/ 1431235 w 1510748"/>
              <a:gd name="connsiteY35" fmla="*/ 1470991 h 2226365"/>
              <a:gd name="connsiteX36" fmla="*/ 1256306 w 1510748"/>
              <a:gd name="connsiteY36" fmla="*/ 1494845 h 2226365"/>
              <a:gd name="connsiteX37" fmla="*/ 1232452 w 1510748"/>
              <a:gd name="connsiteY37" fmla="*/ 1534601 h 2226365"/>
              <a:gd name="connsiteX38" fmla="*/ 1232452 w 1510748"/>
              <a:gd name="connsiteY38" fmla="*/ 1637968 h 2226365"/>
              <a:gd name="connsiteX39" fmla="*/ 1296063 w 1510748"/>
              <a:gd name="connsiteY39" fmla="*/ 1781092 h 2226365"/>
              <a:gd name="connsiteX40" fmla="*/ 1224501 w 1510748"/>
              <a:gd name="connsiteY40" fmla="*/ 1900361 h 2226365"/>
              <a:gd name="connsiteX41" fmla="*/ 1200647 w 1510748"/>
              <a:gd name="connsiteY41" fmla="*/ 2067339 h 2226365"/>
              <a:gd name="connsiteX42" fmla="*/ 1121134 w 1510748"/>
              <a:gd name="connsiteY42" fmla="*/ 2162754 h 2226365"/>
              <a:gd name="connsiteX43" fmla="*/ 993913 w 1510748"/>
              <a:gd name="connsiteY43" fmla="*/ 2218414 h 2226365"/>
              <a:gd name="connsiteX44" fmla="*/ 906449 w 1510748"/>
              <a:gd name="connsiteY44" fmla="*/ 2226365 h 2226365"/>
              <a:gd name="connsiteX45" fmla="*/ 890546 w 1510748"/>
              <a:gd name="connsiteY45" fmla="*/ 2186608 h 2226365"/>
              <a:gd name="connsiteX46" fmla="*/ 890546 w 1510748"/>
              <a:gd name="connsiteY46" fmla="*/ 2186608 h 2226365"/>
              <a:gd name="connsiteX47" fmla="*/ 850790 w 1510748"/>
              <a:gd name="connsiteY47" fmla="*/ 2154803 h 2226365"/>
              <a:gd name="connsiteX48" fmla="*/ 850790 w 1510748"/>
              <a:gd name="connsiteY48" fmla="*/ 2154803 h 2226365"/>
              <a:gd name="connsiteX49" fmla="*/ 818984 w 1510748"/>
              <a:gd name="connsiteY49" fmla="*/ 2067339 h 2226365"/>
              <a:gd name="connsiteX50" fmla="*/ 803082 w 1510748"/>
              <a:gd name="connsiteY50" fmla="*/ 1979874 h 2226365"/>
              <a:gd name="connsiteX51" fmla="*/ 652007 w 1510748"/>
              <a:gd name="connsiteY51" fmla="*/ 1940118 h 2226365"/>
              <a:gd name="connsiteX52" fmla="*/ 429370 w 1510748"/>
              <a:gd name="connsiteY52" fmla="*/ 1860605 h 2226365"/>
              <a:gd name="connsiteX53" fmla="*/ 294198 w 1510748"/>
              <a:gd name="connsiteY53" fmla="*/ 1796994 h 2226365"/>
              <a:gd name="connsiteX54" fmla="*/ 159026 w 1510748"/>
              <a:gd name="connsiteY54" fmla="*/ 1820848 h 2226365"/>
              <a:gd name="connsiteX55" fmla="*/ 95416 w 1510748"/>
              <a:gd name="connsiteY55" fmla="*/ 1924215 h 2226365"/>
              <a:gd name="connsiteX56" fmla="*/ 0 w 1510748"/>
              <a:gd name="connsiteY56" fmla="*/ 1948069 h 2226365"/>
              <a:gd name="connsiteX57" fmla="*/ 0 w 1510748"/>
              <a:gd name="connsiteY57" fmla="*/ 1820848 h 2226365"/>
              <a:gd name="connsiteX58" fmla="*/ 47708 w 1510748"/>
              <a:gd name="connsiteY58" fmla="*/ 1725433 h 2226365"/>
              <a:gd name="connsiteX59" fmla="*/ 7951 w 1510748"/>
              <a:gd name="connsiteY59" fmla="*/ 1614114 h 2226365"/>
              <a:gd name="connsiteX60" fmla="*/ 7951 w 1510748"/>
              <a:gd name="connsiteY60" fmla="*/ 1502796 h 2226365"/>
              <a:gd name="connsiteX61" fmla="*/ 39757 w 1510748"/>
              <a:gd name="connsiteY61" fmla="*/ 1343770 h 2226365"/>
              <a:gd name="connsiteX62" fmla="*/ 71562 w 1510748"/>
              <a:gd name="connsiteY62" fmla="*/ 1176793 h 2226365"/>
              <a:gd name="connsiteX63" fmla="*/ 87464 w 1510748"/>
              <a:gd name="connsiteY63" fmla="*/ 1065474 h 2226365"/>
              <a:gd name="connsiteX64" fmla="*/ 103367 w 1510748"/>
              <a:gd name="connsiteY64" fmla="*/ 1057523 h 2226365"/>
              <a:gd name="connsiteX65" fmla="*/ 103367 w 1510748"/>
              <a:gd name="connsiteY65" fmla="*/ 1057523 h 2226365"/>
              <a:gd name="connsiteX66" fmla="*/ 127221 w 1510748"/>
              <a:gd name="connsiteY66" fmla="*/ 938254 h 2226365"/>
              <a:gd name="connsiteX67" fmla="*/ 135172 w 1510748"/>
              <a:gd name="connsiteY67" fmla="*/ 850789 h 2226365"/>
              <a:gd name="connsiteX68" fmla="*/ 135172 w 1510748"/>
              <a:gd name="connsiteY68" fmla="*/ 850789 h 2226365"/>
              <a:gd name="connsiteX69" fmla="*/ 159026 w 1510748"/>
              <a:gd name="connsiteY69" fmla="*/ 755374 h 2226365"/>
              <a:gd name="connsiteX70" fmla="*/ 159026 w 1510748"/>
              <a:gd name="connsiteY70" fmla="*/ 715617 h 2226365"/>
              <a:gd name="connsiteX71" fmla="*/ 190831 w 1510748"/>
              <a:gd name="connsiteY71" fmla="*/ 644055 h 2226365"/>
              <a:gd name="connsiteX0" fmla="*/ 190831 w 1510748"/>
              <a:gd name="connsiteY0" fmla="*/ 644055 h 2226365"/>
              <a:gd name="connsiteX1" fmla="*/ 190831 w 1510748"/>
              <a:gd name="connsiteY1" fmla="*/ 644055 h 2226365"/>
              <a:gd name="connsiteX2" fmla="*/ 286247 w 1510748"/>
              <a:gd name="connsiteY2" fmla="*/ 675861 h 2226365"/>
              <a:gd name="connsiteX3" fmla="*/ 302150 w 1510748"/>
              <a:gd name="connsiteY3" fmla="*/ 636104 h 2226365"/>
              <a:gd name="connsiteX4" fmla="*/ 381663 w 1510748"/>
              <a:gd name="connsiteY4" fmla="*/ 620201 h 2226365"/>
              <a:gd name="connsiteX5" fmla="*/ 516835 w 1510748"/>
              <a:gd name="connsiteY5" fmla="*/ 612250 h 2226365"/>
              <a:gd name="connsiteX6" fmla="*/ 604299 w 1510748"/>
              <a:gd name="connsiteY6" fmla="*/ 604299 h 2226365"/>
              <a:gd name="connsiteX7" fmla="*/ 620202 w 1510748"/>
              <a:gd name="connsiteY7" fmla="*/ 469127 h 2226365"/>
              <a:gd name="connsiteX8" fmla="*/ 620202 w 1510748"/>
              <a:gd name="connsiteY8" fmla="*/ 381662 h 2226365"/>
              <a:gd name="connsiteX9" fmla="*/ 731520 w 1510748"/>
              <a:gd name="connsiteY9" fmla="*/ 318052 h 2226365"/>
              <a:gd name="connsiteX10" fmla="*/ 739471 w 1510748"/>
              <a:gd name="connsiteY10" fmla="*/ 254441 h 2226365"/>
              <a:gd name="connsiteX11" fmla="*/ 755374 w 1510748"/>
              <a:gd name="connsiteY11" fmla="*/ 190831 h 2226365"/>
              <a:gd name="connsiteX12" fmla="*/ 818984 w 1510748"/>
              <a:gd name="connsiteY12" fmla="*/ 87464 h 2226365"/>
              <a:gd name="connsiteX13" fmla="*/ 890546 w 1510748"/>
              <a:gd name="connsiteY13" fmla="*/ 0 h 2226365"/>
              <a:gd name="connsiteX14" fmla="*/ 890546 w 1510748"/>
              <a:gd name="connsiteY14" fmla="*/ 0 h 2226365"/>
              <a:gd name="connsiteX15" fmla="*/ 938254 w 1510748"/>
              <a:gd name="connsiteY15" fmla="*/ 135172 h 2226365"/>
              <a:gd name="connsiteX16" fmla="*/ 954157 w 1510748"/>
              <a:gd name="connsiteY16" fmla="*/ 238539 h 2226365"/>
              <a:gd name="connsiteX17" fmla="*/ 962108 w 1510748"/>
              <a:gd name="connsiteY17" fmla="*/ 310101 h 2226365"/>
              <a:gd name="connsiteX18" fmla="*/ 962108 w 1510748"/>
              <a:gd name="connsiteY18" fmla="*/ 310101 h 2226365"/>
              <a:gd name="connsiteX19" fmla="*/ 938254 w 1510748"/>
              <a:gd name="connsiteY19" fmla="*/ 453224 h 2226365"/>
              <a:gd name="connsiteX20" fmla="*/ 954157 w 1510748"/>
              <a:gd name="connsiteY20" fmla="*/ 516834 h 2226365"/>
              <a:gd name="connsiteX21" fmla="*/ 938254 w 1510748"/>
              <a:gd name="connsiteY21" fmla="*/ 580445 h 2226365"/>
              <a:gd name="connsiteX22" fmla="*/ 938254 w 1510748"/>
              <a:gd name="connsiteY22" fmla="*/ 628153 h 2226365"/>
              <a:gd name="connsiteX23" fmla="*/ 906449 w 1510748"/>
              <a:gd name="connsiteY23" fmla="*/ 652007 h 2226365"/>
              <a:gd name="connsiteX24" fmla="*/ 871742 w 1510748"/>
              <a:gd name="connsiteY24" fmla="*/ 707666 h 2226365"/>
              <a:gd name="connsiteX25" fmla="*/ 882595 w 1510748"/>
              <a:gd name="connsiteY25" fmla="*/ 763325 h 2226365"/>
              <a:gd name="connsiteX26" fmla="*/ 882595 w 1510748"/>
              <a:gd name="connsiteY26" fmla="*/ 763325 h 2226365"/>
              <a:gd name="connsiteX27" fmla="*/ 919450 w 1510748"/>
              <a:gd name="connsiteY27" fmla="*/ 821169 h 2226365"/>
              <a:gd name="connsiteX28" fmla="*/ 930303 w 1510748"/>
              <a:gd name="connsiteY28" fmla="*/ 970059 h 2226365"/>
              <a:gd name="connsiteX29" fmla="*/ 1017767 w 1510748"/>
              <a:gd name="connsiteY29" fmla="*/ 985961 h 2226365"/>
              <a:gd name="connsiteX30" fmla="*/ 1168842 w 1510748"/>
              <a:gd name="connsiteY30" fmla="*/ 930302 h 2226365"/>
              <a:gd name="connsiteX31" fmla="*/ 1327868 w 1510748"/>
              <a:gd name="connsiteY31" fmla="*/ 906448 h 2226365"/>
              <a:gd name="connsiteX32" fmla="*/ 1494845 w 1510748"/>
              <a:gd name="connsiteY32" fmla="*/ 938254 h 2226365"/>
              <a:gd name="connsiteX33" fmla="*/ 1510748 w 1510748"/>
              <a:gd name="connsiteY33" fmla="*/ 1184744 h 2226365"/>
              <a:gd name="connsiteX34" fmla="*/ 1470991 w 1510748"/>
              <a:gd name="connsiteY34" fmla="*/ 1311965 h 2226365"/>
              <a:gd name="connsiteX35" fmla="*/ 1431235 w 1510748"/>
              <a:gd name="connsiteY35" fmla="*/ 1470991 h 2226365"/>
              <a:gd name="connsiteX36" fmla="*/ 1256306 w 1510748"/>
              <a:gd name="connsiteY36" fmla="*/ 1494845 h 2226365"/>
              <a:gd name="connsiteX37" fmla="*/ 1232452 w 1510748"/>
              <a:gd name="connsiteY37" fmla="*/ 1534601 h 2226365"/>
              <a:gd name="connsiteX38" fmla="*/ 1232452 w 1510748"/>
              <a:gd name="connsiteY38" fmla="*/ 1637968 h 2226365"/>
              <a:gd name="connsiteX39" fmla="*/ 1296063 w 1510748"/>
              <a:gd name="connsiteY39" fmla="*/ 1781092 h 2226365"/>
              <a:gd name="connsiteX40" fmla="*/ 1224501 w 1510748"/>
              <a:gd name="connsiteY40" fmla="*/ 1900361 h 2226365"/>
              <a:gd name="connsiteX41" fmla="*/ 1200647 w 1510748"/>
              <a:gd name="connsiteY41" fmla="*/ 2067339 h 2226365"/>
              <a:gd name="connsiteX42" fmla="*/ 1121134 w 1510748"/>
              <a:gd name="connsiteY42" fmla="*/ 2162754 h 2226365"/>
              <a:gd name="connsiteX43" fmla="*/ 993913 w 1510748"/>
              <a:gd name="connsiteY43" fmla="*/ 2218414 h 2226365"/>
              <a:gd name="connsiteX44" fmla="*/ 906449 w 1510748"/>
              <a:gd name="connsiteY44" fmla="*/ 2226365 h 2226365"/>
              <a:gd name="connsiteX45" fmla="*/ 890546 w 1510748"/>
              <a:gd name="connsiteY45" fmla="*/ 2186608 h 2226365"/>
              <a:gd name="connsiteX46" fmla="*/ 890546 w 1510748"/>
              <a:gd name="connsiteY46" fmla="*/ 2186608 h 2226365"/>
              <a:gd name="connsiteX47" fmla="*/ 850790 w 1510748"/>
              <a:gd name="connsiteY47" fmla="*/ 2154803 h 2226365"/>
              <a:gd name="connsiteX48" fmla="*/ 850790 w 1510748"/>
              <a:gd name="connsiteY48" fmla="*/ 2154803 h 2226365"/>
              <a:gd name="connsiteX49" fmla="*/ 818984 w 1510748"/>
              <a:gd name="connsiteY49" fmla="*/ 2067339 h 2226365"/>
              <a:gd name="connsiteX50" fmla="*/ 803082 w 1510748"/>
              <a:gd name="connsiteY50" fmla="*/ 1979874 h 2226365"/>
              <a:gd name="connsiteX51" fmla="*/ 652007 w 1510748"/>
              <a:gd name="connsiteY51" fmla="*/ 1940118 h 2226365"/>
              <a:gd name="connsiteX52" fmla="*/ 429370 w 1510748"/>
              <a:gd name="connsiteY52" fmla="*/ 1860605 h 2226365"/>
              <a:gd name="connsiteX53" fmla="*/ 294198 w 1510748"/>
              <a:gd name="connsiteY53" fmla="*/ 1796994 h 2226365"/>
              <a:gd name="connsiteX54" fmla="*/ 159026 w 1510748"/>
              <a:gd name="connsiteY54" fmla="*/ 1820848 h 2226365"/>
              <a:gd name="connsiteX55" fmla="*/ 95416 w 1510748"/>
              <a:gd name="connsiteY55" fmla="*/ 1924215 h 2226365"/>
              <a:gd name="connsiteX56" fmla="*/ 0 w 1510748"/>
              <a:gd name="connsiteY56" fmla="*/ 1948069 h 2226365"/>
              <a:gd name="connsiteX57" fmla="*/ 0 w 1510748"/>
              <a:gd name="connsiteY57" fmla="*/ 1820848 h 2226365"/>
              <a:gd name="connsiteX58" fmla="*/ 47708 w 1510748"/>
              <a:gd name="connsiteY58" fmla="*/ 1725433 h 2226365"/>
              <a:gd name="connsiteX59" fmla="*/ 7951 w 1510748"/>
              <a:gd name="connsiteY59" fmla="*/ 1614114 h 2226365"/>
              <a:gd name="connsiteX60" fmla="*/ 7951 w 1510748"/>
              <a:gd name="connsiteY60" fmla="*/ 1502796 h 2226365"/>
              <a:gd name="connsiteX61" fmla="*/ 22761 w 1510748"/>
              <a:gd name="connsiteY61" fmla="*/ 1353982 h 2226365"/>
              <a:gd name="connsiteX62" fmla="*/ 39757 w 1510748"/>
              <a:gd name="connsiteY62" fmla="*/ 1343770 h 2226365"/>
              <a:gd name="connsiteX63" fmla="*/ 71562 w 1510748"/>
              <a:gd name="connsiteY63" fmla="*/ 1176793 h 2226365"/>
              <a:gd name="connsiteX64" fmla="*/ 87464 w 1510748"/>
              <a:gd name="connsiteY64" fmla="*/ 1065474 h 2226365"/>
              <a:gd name="connsiteX65" fmla="*/ 103367 w 1510748"/>
              <a:gd name="connsiteY65" fmla="*/ 1057523 h 2226365"/>
              <a:gd name="connsiteX66" fmla="*/ 103367 w 1510748"/>
              <a:gd name="connsiteY66" fmla="*/ 1057523 h 2226365"/>
              <a:gd name="connsiteX67" fmla="*/ 127221 w 1510748"/>
              <a:gd name="connsiteY67" fmla="*/ 938254 h 2226365"/>
              <a:gd name="connsiteX68" fmla="*/ 135172 w 1510748"/>
              <a:gd name="connsiteY68" fmla="*/ 850789 h 2226365"/>
              <a:gd name="connsiteX69" fmla="*/ 135172 w 1510748"/>
              <a:gd name="connsiteY69" fmla="*/ 850789 h 2226365"/>
              <a:gd name="connsiteX70" fmla="*/ 159026 w 1510748"/>
              <a:gd name="connsiteY70" fmla="*/ 755374 h 2226365"/>
              <a:gd name="connsiteX71" fmla="*/ 159026 w 1510748"/>
              <a:gd name="connsiteY71" fmla="*/ 715617 h 2226365"/>
              <a:gd name="connsiteX72" fmla="*/ 190831 w 1510748"/>
              <a:gd name="connsiteY72" fmla="*/ 644055 h 2226365"/>
              <a:gd name="connsiteX0" fmla="*/ 190831 w 1510748"/>
              <a:gd name="connsiteY0" fmla="*/ 644055 h 2226365"/>
              <a:gd name="connsiteX1" fmla="*/ 190831 w 1510748"/>
              <a:gd name="connsiteY1" fmla="*/ 644055 h 2226365"/>
              <a:gd name="connsiteX2" fmla="*/ 286247 w 1510748"/>
              <a:gd name="connsiteY2" fmla="*/ 675861 h 2226365"/>
              <a:gd name="connsiteX3" fmla="*/ 302150 w 1510748"/>
              <a:gd name="connsiteY3" fmla="*/ 636104 h 2226365"/>
              <a:gd name="connsiteX4" fmla="*/ 381663 w 1510748"/>
              <a:gd name="connsiteY4" fmla="*/ 620201 h 2226365"/>
              <a:gd name="connsiteX5" fmla="*/ 516835 w 1510748"/>
              <a:gd name="connsiteY5" fmla="*/ 612250 h 2226365"/>
              <a:gd name="connsiteX6" fmla="*/ 604299 w 1510748"/>
              <a:gd name="connsiteY6" fmla="*/ 604299 h 2226365"/>
              <a:gd name="connsiteX7" fmla="*/ 620202 w 1510748"/>
              <a:gd name="connsiteY7" fmla="*/ 469127 h 2226365"/>
              <a:gd name="connsiteX8" fmla="*/ 620202 w 1510748"/>
              <a:gd name="connsiteY8" fmla="*/ 381662 h 2226365"/>
              <a:gd name="connsiteX9" fmla="*/ 731520 w 1510748"/>
              <a:gd name="connsiteY9" fmla="*/ 318052 h 2226365"/>
              <a:gd name="connsiteX10" fmla="*/ 739471 w 1510748"/>
              <a:gd name="connsiteY10" fmla="*/ 254441 h 2226365"/>
              <a:gd name="connsiteX11" fmla="*/ 755374 w 1510748"/>
              <a:gd name="connsiteY11" fmla="*/ 190831 h 2226365"/>
              <a:gd name="connsiteX12" fmla="*/ 818984 w 1510748"/>
              <a:gd name="connsiteY12" fmla="*/ 87464 h 2226365"/>
              <a:gd name="connsiteX13" fmla="*/ 890546 w 1510748"/>
              <a:gd name="connsiteY13" fmla="*/ 0 h 2226365"/>
              <a:gd name="connsiteX14" fmla="*/ 890546 w 1510748"/>
              <a:gd name="connsiteY14" fmla="*/ 0 h 2226365"/>
              <a:gd name="connsiteX15" fmla="*/ 938254 w 1510748"/>
              <a:gd name="connsiteY15" fmla="*/ 135172 h 2226365"/>
              <a:gd name="connsiteX16" fmla="*/ 954157 w 1510748"/>
              <a:gd name="connsiteY16" fmla="*/ 238539 h 2226365"/>
              <a:gd name="connsiteX17" fmla="*/ 962108 w 1510748"/>
              <a:gd name="connsiteY17" fmla="*/ 310101 h 2226365"/>
              <a:gd name="connsiteX18" fmla="*/ 962108 w 1510748"/>
              <a:gd name="connsiteY18" fmla="*/ 310101 h 2226365"/>
              <a:gd name="connsiteX19" fmla="*/ 938254 w 1510748"/>
              <a:gd name="connsiteY19" fmla="*/ 453224 h 2226365"/>
              <a:gd name="connsiteX20" fmla="*/ 954157 w 1510748"/>
              <a:gd name="connsiteY20" fmla="*/ 516834 h 2226365"/>
              <a:gd name="connsiteX21" fmla="*/ 938254 w 1510748"/>
              <a:gd name="connsiteY21" fmla="*/ 580445 h 2226365"/>
              <a:gd name="connsiteX22" fmla="*/ 938254 w 1510748"/>
              <a:gd name="connsiteY22" fmla="*/ 628153 h 2226365"/>
              <a:gd name="connsiteX23" fmla="*/ 906449 w 1510748"/>
              <a:gd name="connsiteY23" fmla="*/ 652007 h 2226365"/>
              <a:gd name="connsiteX24" fmla="*/ 871742 w 1510748"/>
              <a:gd name="connsiteY24" fmla="*/ 707666 h 2226365"/>
              <a:gd name="connsiteX25" fmla="*/ 882595 w 1510748"/>
              <a:gd name="connsiteY25" fmla="*/ 763325 h 2226365"/>
              <a:gd name="connsiteX26" fmla="*/ 882595 w 1510748"/>
              <a:gd name="connsiteY26" fmla="*/ 763325 h 2226365"/>
              <a:gd name="connsiteX27" fmla="*/ 919450 w 1510748"/>
              <a:gd name="connsiteY27" fmla="*/ 821169 h 2226365"/>
              <a:gd name="connsiteX28" fmla="*/ 930303 w 1510748"/>
              <a:gd name="connsiteY28" fmla="*/ 970059 h 2226365"/>
              <a:gd name="connsiteX29" fmla="*/ 1017767 w 1510748"/>
              <a:gd name="connsiteY29" fmla="*/ 985961 h 2226365"/>
              <a:gd name="connsiteX30" fmla="*/ 1168842 w 1510748"/>
              <a:gd name="connsiteY30" fmla="*/ 930302 h 2226365"/>
              <a:gd name="connsiteX31" fmla="*/ 1327868 w 1510748"/>
              <a:gd name="connsiteY31" fmla="*/ 906448 h 2226365"/>
              <a:gd name="connsiteX32" fmla="*/ 1494845 w 1510748"/>
              <a:gd name="connsiteY32" fmla="*/ 938254 h 2226365"/>
              <a:gd name="connsiteX33" fmla="*/ 1510748 w 1510748"/>
              <a:gd name="connsiteY33" fmla="*/ 1184744 h 2226365"/>
              <a:gd name="connsiteX34" fmla="*/ 1470991 w 1510748"/>
              <a:gd name="connsiteY34" fmla="*/ 1311965 h 2226365"/>
              <a:gd name="connsiteX35" fmla="*/ 1431235 w 1510748"/>
              <a:gd name="connsiteY35" fmla="*/ 1470991 h 2226365"/>
              <a:gd name="connsiteX36" fmla="*/ 1256306 w 1510748"/>
              <a:gd name="connsiteY36" fmla="*/ 1494845 h 2226365"/>
              <a:gd name="connsiteX37" fmla="*/ 1232452 w 1510748"/>
              <a:gd name="connsiteY37" fmla="*/ 1534601 h 2226365"/>
              <a:gd name="connsiteX38" fmla="*/ 1232452 w 1510748"/>
              <a:gd name="connsiteY38" fmla="*/ 1637968 h 2226365"/>
              <a:gd name="connsiteX39" fmla="*/ 1296063 w 1510748"/>
              <a:gd name="connsiteY39" fmla="*/ 1781092 h 2226365"/>
              <a:gd name="connsiteX40" fmla="*/ 1224501 w 1510748"/>
              <a:gd name="connsiteY40" fmla="*/ 1900361 h 2226365"/>
              <a:gd name="connsiteX41" fmla="*/ 1200647 w 1510748"/>
              <a:gd name="connsiteY41" fmla="*/ 2067339 h 2226365"/>
              <a:gd name="connsiteX42" fmla="*/ 1121134 w 1510748"/>
              <a:gd name="connsiteY42" fmla="*/ 2162754 h 2226365"/>
              <a:gd name="connsiteX43" fmla="*/ 993913 w 1510748"/>
              <a:gd name="connsiteY43" fmla="*/ 2218414 h 2226365"/>
              <a:gd name="connsiteX44" fmla="*/ 906449 w 1510748"/>
              <a:gd name="connsiteY44" fmla="*/ 2226365 h 2226365"/>
              <a:gd name="connsiteX45" fmla="*/ 890546 w 1510748"/>
              <a:gd name="connsiteY45" fmla="*/ 2186608 h 2226365"/>
              <a:gd name="connsiteX46" fmla="*/ 890546 w 1510748"/>
              <a:gd name="connsiteY46" fmla="*/ 2186608 h 2226365"/>
              <a:gd name="connsiteX47" fmla="*/ 850790 w 1510748"/>
              <a:gd name="connsiteY47" fmla="*/ 2154803 h 2226365"/>
              <a:gd name="connsiteX48" fmla="*/ 850790 w 1510748"/>
              <a:gd name="connsiteY48" fmla="*/ 2154803 h 2226365"/>
              <a:gd name="connsiteX49" fmla="*/ 818984 w 1510748"/>
              <a:gd name="connsiteY49" fmla="*/ 2067339 h 2226365"/>
              <a:gd name="connsiteX50" fmla="*/ 803082 w 1510748"/>
              <a:gd name="connsiteY50" fmla="*/ 1979874 h 2226365"/>
              <a:gd name="connsiteX51" fmla="*/ 652007 w 1510748"/>
              <a:gd name="connsiteY51" fmla="*/ 1940118 h 2226365"/>
              <a:gd name="connsiteX52" fmla="*/ 429370 w 1510748"/>
              <a:gd name="connsiteY52" fmla="*/ 1860605 h 2226365"/>
              <a:gd name="connsiteX53" fmla="*/ 294198 w 1510748"/>
              <a:gd name="connsiteY53" fmla="*/ 1796994 h 2226365"/>
              <a:gd name="connsiteX54" fmla="*/ 159026 w 1510748"/>
              <a:gd name="connsiteY54" fmla="*/ 1820848 h 2226365"/>
              <a:gd name="connsiteX55" fmla="*/ 95416 w 1510748"/>
              <a:gd name="connsiteY55" fmla="*/ 1924215 h 2226365"/>
              <a:gd name="connsiteX56" fmla="*/ 0 w 1510748"/>
              <a:gd name="connsiteY56" fmla="*/ 1948069 h 2226365"/>
              <a:gd name="connsiteX57" fmla="*/ 0 w 1510748"/>
              <a:gd name="connsiteY57" fmla="*/ 1820848 h 2226365"/>
              <a:gd name="connsiteX58" fmla="*/ 13039 w 1510748"/>
              <a:gd name="connsiteY58" fmla="*/ 1721099 h 2226365"/>
              <a:gd name="connsiteX59" fmla="*/ 7951 w 1510748"/>
              <a:gd name="connsiteY59" fmla="*/ 1614114 h 2226365"/>
              <a:gd name="connsiteX60" fmla="*/ 7951 w 1510748"/>
              <a:gd name="connsiteY60" fmla="*/ 1502796 h 2226365"/>
              <a:gd name="connsiteX61" fmla="*/ 22761 w 1510748"/>
              <a:gd name="connsiteY61" fmla="*/ 1353982 h 2226365"/>
              <a:gd name="connsiteX62" fmla="*/ 39757 w 1510748"/>
              <a:gd name="connsiteY62" fmla="*/ 1343770 h 2226365"/>
              <a:gd name="connsiteX63" fmla="*/ 71562 w 1510748"/>
              <a:gd name="connsiteY63" fmla="*/ 1176793 h 2226365"/>
              <a:gd name="connsiteX64" fmla="*/ 87464 w 1510748"/>
              <a:gd name="connsiteY64" fmla="*/ 1065474 h 2226365"/>
              <a:gd name="connsiteX65" fmla="*/ 103367 w 1510748"/>
              <a:gd name="connsiteY65" fmla="*/ 1057523 h 2226365"/>
              <a:gd name="connsiteX66" fmla="*/ 103367 w 1510748"/>
              <a:gd name="connsiteY66" fmla="*/ 1057523 h 2226365"/>
              <a:gd name="connsiteX67" fmla="*/ 127221 w 1510748"/>
              <a:gd name="connsiteY67" fmla="*/ 938254 h 2226365"/>
              <a:gd name="connsiteX68" fmla="*/ 135172 w 1510748"/>
              <a:gd name="connsiteY68" fmla="*/ 850789 h 2226365"/>
              <a:gd name="connsiteX69" fmla="*/ 135172 w 1510748"/>
              <a:gd name="connsiteY69" fmla="*/ 850789 h 2226365"/>
              <a:gd name="connsiteX70" fmla="*/ 159026 w 1510748"/>
              <a:gd name="connsiteY70" fmla="*/ 755374 h 2226365"/>
              <a:gd name="connsiteX71" fmla="*/ 159026 w 1510748"/>
              <a:gd name="connsiteY71" fmla="*/ 715617 h 2226365"/>
              <a:gd name="connsiteX72" fmla="*/ 190831 w 1510748"/>
              <a:gd name="connsiteY72" fmla="*/ 644055 h 2226365"/>
              <a:gd name="connsiteX0" fmla="*/ 190831 w 1510748"/>
              <a:gd name="connsiteY0" fmla="*/ 644055 h 2226365"/>
              <a:gd name="connsiteX1" fmla="*/ 190831 w 1510748"/>
              <a:gd name="connsiteY1" fmla="*/ 644055 h 2226365"/>
              <a:gd name="connsiteX2" fmla="*/ 286247 w 1510748"/>
              <a:gd name="connsiteY2" fmla="*/ 675861 h 2226365"/>
              <a:gd name="connsiteX3" fmla="*/ 302150 w 1510748"/>
              <a:gd name="connsiteY3" fmla="*/ 636104 h 2226365"/>
              <a:gd name="connsiteX4" fmla="*/ 381663 w 1510748"/>
              <a:gd name="connsiteY4" fmla="*/ 620201 h 2226365"/>
              <a:gd name="connsiteX5" fmla="*/ 516835 w 1510748"/>
              <a:gd name="connsiteY5" fmla="*/ 612250 h 2226365"/>
              <a:gd name="connsiteX6" fmla="*/ 604299 w 1510748"/>
              <a:gd name="connsiteY6" fmla="*/ 604299 h 2226365"/>
              <a:gd name="connsiteX7" fmla="*/ 620202 w 1510748"/>
              <a:gd name="connsiteY7" fmla="*/ 469127 h 2226365"/>
              <a:gd name="connsiteX8" fmla="*/ 620202 w 1510748"/>
              <a:gd name="connsiteY8" fmla="*/ 381662 h 2226365"/>
              <a:gd name="connsiteX9" fmla="*/ 731520 w 1510748"/>
              <a:gd name="connsiteY9" fmla="*/ 318052 h 2226365"/>
              <a:gd name="connsiteX10" fmla="*/ 739471 w 1510748"/>
              <a:gd name="connsiteY10" fmla="*/ 254441 h 2226365"/>
              <a:gd name="connsiteX11" fmla="*/ 755374 w 1510748"/>
              <a:gd name="connsiteY11" fmla="*/ 190831 h 2226365"/>
              <a:gd name="connsiteX12" fmla="*/ 818984 w 1510748"/>
              <a:gd name="connsiteY12" fmla="*/ 87464 h 2226365"/>
              <a:gd name="connsiteX13" fmla="*/ 890546 w 1510748"/>
              <a:gd name="connsiteY13" fmla="*/ 0 h 2226365"/>
              <a:gd name="connsiteX14" fmla="*/ 890546 w 1510748"/>
              <a:gd name="connsiteY14" fmla="*/ 0 h 2226365"/>
              <a:gd name="connsiteX15" fmla="*/ 938254 w 1510748"/>
              <a:gd name="connsiteY15" fmla="*/ 135172 h 2226365"/>
              <a:gd name="connsiteX16" fmla="*/ 954157 w 1510748"/>
              <a:gd name="connsiteY16" fmla="*/ 238539 h 2226365"/>
              <a:gd name="connsiteX17" fmla="*/ 962108 w 1510748"/>
              <a:gd name="connsiteY17" fmla="*/ 310101 h 2226365"/>
              <a:gd name="connsiteX18" fmla="*/ 962108 w 1510748"/>
              <a:gd name="connsiteY18" fmla="*/ 310101 h 2226365"/>
              <a:gd name="connsiteX19" fmla="*/ 938254 w 1510748"/>
              <a:gd name="connsiteY19" fmla="*/ 453224 h 2226365"/>
              <a:gd name="connsiteX20" fmla="*/ 954157 w 1510748"/>
              <a:gd name="connsiteY20" fmla="*/ 516834 h 2226365"/>
              <a:gd name="connsiteX21" fmla="*/ 938254 w 1510748"/>
              <a:gd name="connsiteY21" fmla="*/ 580445 h 2226365"/>
              <a:gd name="connsiteX22" fmla="*/ 938254 w 1510748"/>
              <a:gd name="connsiteY22" fmla="*/ 628153 h 2226365"/>
              <a:gd name="connsiteX23" fmla="*/ 906449 w 1510748"/>
              <a:gd name="connsiteY23" fmla="*/ 652007 h 2226365"/>
              <a:gd name="connsiteX24" fmla="*/ 871742 w 1510748"/>
              <a:gd name="connsiteY24" fmla="*/ 707666 h 2226365"/>
              <a:gd name="connsiteX25" fmla="*/ 882595 w 1510748"/>
              <a:gd name="connsiteY25" fmla="*/ 763325 h 2226365"/>
              <a:gd name="connsiteX26" fmla="*/ 882595 w 1510748"/>
              <a:gd name="connsiteY26" fmla="*/ 763325 h 2226365"/>
              <a:gd name="connsiteX27" fmla="*/ 919450 w 1510748"/>
              <a:gd name="connsiteY27" fmla="*/ 821169 h 2226365"/>
              <a:gd name="connsiteX28" fmla="*/ 930303 w 1510748"/>
              <a:gd name="connsiteY28" fmla="*/ 970059 h 2226365"/>
              <a:gd name="connsiteX29" fmla="*/ 1017767 w 1510748"/>
              <a:gd name="connsiteY29" fmla="*/ 985961 h 2226365"/>
              <a:gd name="connsiteX30" fmla="*/ 1168842 w 1510748"/>
              <a:gd name="connsiteY30" fmla="*/ 930302 h 2226365"/>
              <a:gd name="connsiteX31" fmla="*/ 1327868 w 1510748"/>
              <a:gd name="connsiteY31" fmla="*/ 906448 h 2226365"/>
              <a:gd name="connsiteX32" fmla="*/ 1494845 w 1510748"/>
              <a:gd name="connsiteY32" fmla="*/ 938254 h 2226365"/>
              <a:gd name="connsiteX33" fmla="*/ 1510748 w 1510748"/>
              <a:gd name="connsiteY33" fmla="*/ 1184744 h 2226365"/>
              <a:gd name="connsiteX34" fmla="*/ 1470991 w 1510748"/>
              <a:gd name="connsiteY34" fmla="*/ 1311965 h 2226365"/>
              <a:gd name="connsiteX35" fmla="*/ 1431235 w 1510748"/>
              <a:gd name="connsiteY35" fmla="*/ 1470991 h 2226365"/>
              <a:gd name="connsiteX36" fmla="*/ 1256306 w 1510748"/>
              <a:gd name="connsiteY36" fmla="*/ 1494845 h 2226365"/>
              <a:gd name="connsiteX37" fmla="*/ 1232452 w 1510748"/>
              <a:gd name="connsiteY37" fmla="*/ 1534601 h 2226365"/>
              <a:gd name="connsiteX38" fmla="*/ 1232452 w 1510748"/>
              <a:gd name="connsiteY38" fmla="*/ 1637968 h 2226365"/>
              <a:gd name="connsiteX39" fmla="*/ 1296063 w 1510748"/>
              <a:gd name="connsiteY39" fmla="*/ 1781092 h 2226365"/>
              <a:gd name="connsiteX40" fmla="*/ 1224501 w 1510748"/>
              <a:gd name="connsiteY40" fmla="*/ 1900361 h 2226365"/>
              <a:gd name="connsiteX41" fmla="*/ 1200647 w 1510748"/>
              <a:gd name="connsiteY41" fmla="*/ 2067339 h 2226365"/>
              <a:gd name="connsiteX42" fmla="*/ 1121134 w 1510748"/>
              <a:gd name="connsiteY42" fmla="*/ 2162754 h 2226365"/>
              <a:gd name="connsiteX43" fmla="*/ 993913 w 1510748"/>
              <a:gd name="connsiteY43" fmla="*/ 2218414 h 2226365"/>
              <a:gd name="connsiteX44" fmla="*/ 906449 w 1510748"/>
              <a:gd name="connsiteY44" fmla="*/ 2226365 h 2226365"/>
              <a:gd name="connsiteX45" fmla="*/ 890546 w 1510748"/>
              <a:gd name="connsiteY45" fmla="*/ 2186608 h 2226365"/>
              <a:gd name="connsiteX46" fmla="*/ 890546 w 1510748"/>
              <a:gd name="connsiteY46" fmla="*/ 2186608 h 2226365"/>
              <a:gd name="connsiteX47" fmla="*/ 850790 w 1510748"/>
              <a:gd name="connsiteY47" fmla="*/ 2154803 h 2226365"/>
              <a:gd name="connsiteX48" fmla="*/ 850790 w 1510748"/>
              <a:gd name="connsiteY48" fmla="*/ 2154803 h 2226365"/>
              <a:gd name="connsiteX49" fmla="*/ 818984 w 1510748"/>
              <a:gd name="connsiteY49" fmla="*/ 2067339 h 2226365"/>
              <a:gd name="connsiteX50" fmla="*/ 803082 w 1510748"/>
              <a:gd name="connsiteY50" fmla="*/ 1979874 h 2226365"/>
              <a:gd name="connsiteX51" fmla="*/ 652007 w 1510748"/>
              <a:gd name="connsiteY51" fmla="*/ 1940118 h 2226365"/>
              <a:gd name="connsiteX52" fmla="*/ 429370 w 1510748"/>
              <a:gd name="connsiteY52" fmla="*/ 1860605 h 2226365"/>
              <a:gd name="connsiteX53" fmla="*/ 294198 w 1510748"/>
              <a:gd name="connsiteY53" fmla="*/ 1796994 h 2226365"/>
              <a:gd name="connsiteX54" fmla="*/ 159026 w 1510748"/>
              <a:gd name="connsiteY54" fmla="*/ 1820848 h 2226365"/>
              <a:gd name="connsiteX55" fmla="*/ 95416 w 1510748"/>
              <a:gd name="connsiteY55" fmla="*/ 1924215 h 2226365"/>
              <a:gd name="connsiteX56" fmla="*/ 0 w 1510748"/>
              <a:gd name="connsiteY56" fmla="*/ 1948069 h 2226365"/>
              <a:gd name="connsiteX57" fmla="*/ 0 w 1510748"/>
              <a:gd name="connsiteY57" fmla="*/ 1820848 h 2226365"/>
              <a:gd name="connsiteX58" fmla="*/ 13039 w 1510748"/>
              <a:gd name="connsiteY58" fmla="*/ 1721099 h 2226365"/>
              <a:gd name="connsiteX59" fmla="*/ 7951 w 1510748"/>
              <a:gd name="connsiteY59" fmla="*/ 1614114 h 2226365"/>
              <a:gd name="connsiteX60" fmla="*/ 7951 w 1510748"/>
              <a:gd name="connsiteY60" fmla="*/ 1502796 h 2226365"/>
              <a:gd name="connsiteX61" fmla="*/ 22761 w 1510748"/>
              <a:gd name="connsiteY61" fmla="*/ 1353982 h 2226365"/>
              <a:gd name="connsiteX62" fmla="*/ 39757 w 1510748"/>
              <a:gd name="connsiteY62" fmla="*/ 1343770 h 2226365"/>
              <a:gd name="connsiteX63" fmla="*/ 71562 w 1510748"/>
              <a:gd name="connsiteY63" fmla="*/ 1176793 h 2226365"/>
              <a:gd name="connsiteX64" fmla="*/ 87464 w 1510748"/>
              <a:gd name="connsiteY64" fmla="*/ 1065474 h 2226365"/>
              <a:gd name="connsiteX65" fmla="*/ 103367 w 1510748"/>
              <a:gd name="connsiteY65" fmla="*/ 1057523 h 2226365"/>
              <a:gd name="connsiteX66" fmla="*/ 103367 w 1510748"/>
              <a:gd name="connsiteY66" fmla="*/ 1057523 h 2226365"/>
              <a:gd name="connsiteX67" fmla="*/ 127221 w 1510748"/>
              <a:gd name="connsiteY67" fmla="*/ 938254 h 2226365"/>
              <a:gd name="connsiteX68" fmla="*/ 135172 w 1510748"/>
              <a:gd name="connsiteY68" fmla="*/ 850789 h 2226365"/>
              <a:gd name="connsiteX69" fmla="*/ 135172 w 1510748"/>
              <a:gd name="connsiteY69" fmla="*/ 850789 h 2226365"/>
              <a:gd name="connsiteX70" fmla="*/ 159026 w 1510748"/>
              <a:gd name="connsiteY70" fmla="*/ 755374 h 2226365"/>
              <a:gd name="connsiteX71" fmla="*/ 159026 w 1510748"/>
              <a:gd name="connsiteY71" fmla="*/ 715617 h 2226365"/>
              <a:gd name="connsiteX72" fmla="*/ 190831 w 1510748"/>
              <a:gd name="connsiteY72" fmla="*/ 644055 h 2226365"/>
              <a:gd name="connsiteX0" fmla="*/ 190831 w 1510748"/>
              <a:gd name="connsiteY0" fmla="*/ 644055 h 2226365"/>
              <a:gd name="connsiteX1" fmla="*/ 190831 w 1510748"/>
              <a:gd name="connsiteY1" fmla="*/ 644055 h 2226365"/>
              <a:gd name="connsiteX2" fmla="*/ 286247 w 1510748"/>
              <a:gd name="connsiteY2" fmla="*/ 675861 h 2226365"/>
              <a:gd name="connsiteX3" fmla="*/ 302150 w 1510748"/>
              <a:gd name="connsiteY3" fmla="*/ 636104 h 2226365"/>
              <a:gd name="connsiteX4" fmla="*/ 381663 w 1510748"/>
              <a:gd name="connsiteY4" fmla="*/ 620201 h 2226365"/>
              <a:gd name="connsiteX5" fmla="*/ 516835 w 1510748"/>
              <a:gd name="connsiteY5" fmla="*/ 612250 h 2226365"/>
              <a:gd name="connsiteX6" fmla="*/ 604299 w 1510748"/>
              <a:gd name="connsiteY6" fmla="*/ 604299 h 2226365"/>
              <a:gd name="connsiteX7" fmla="*/ 620202 w 1510748"/>
              <a:gd name="connsiteY7" fmla="*/ 469127 h 2226365"/>
              <a:gd name="connsiteX8" fmla="*/ 620202 w 1510748"/>
              <a:gd name="connsiteY8" fmla="*/ 381662 h 2226365"/>
              <a:gd name="connsiteX9" fmla="*/ 731520 w 1510748"/>
              <a:gd name="connsiteY9" fmla="*/ 318052 h 2226365"/>
              <a:gd name="connsiteX10" fmla="*/ 739471 w 1510748"/>
              <a:gd name="connsiteY10" fmla="*/ 254441 h 2226365"/>
              <a:gd name="connsiteX11" fmla="*/ 729372 w 1510748"/>
              <a:gd name="connsiteY11" fmla="*/ 173497 h 2226365"/>
              <a:gd name="connsiteX12" fmla="*/ 818984 w 1510748"/>
              <a:gd name="connsiteY12" fmla="*/ 87464 h 2226365"/>
              <a:gd name="connsiteX13" fmla="*/ 890546 w 1510748"/>
              <a:gd name="connsiteY13" fmla="*/ 0 h 2226365"/>
              <a:gd name="connsiteX14" fmla="*/ 890546 w 1510748"/>
              <a:gd name="connsiteY14" fmla="*/ 0 h 2226365"/>
              <a:gd name="connsiteX15" fmla="*/ 938254 w 1510748"/>
              <a:gd name="connsiteY15" fmla="*/ 135172 h 2226365"/>
              <a:gd name="connsiteX16" fmla="*/ 954157 w 1510748"/>
              <a:gd name="connsiteY16" fmla="*/ 238539 h 2226365"/>
              <a:gd name="connsiteX17" fmla="*/ 962108 w 1510748"/>
              <a:gd name="connsiteY17" fmla="*/ 310101 h 2226365"/>
              <a:gd name="connsiteX18" fmla="*/ 962108 w 1510748"/>
              <a:gd name="connsiteY18" fmla="*/ 310101 h 2226365"/>
              <a:gd name="connsiteX19" fmla="*/ 938254 w 1510748"/>
              <a:gd name="connsiteY19" fmla="*/ 453224 h 2226365"/>
              <a:gd name="connsiteX20" fmla="*/ 954157 w 1510748"/>
              <a:gd name="connsiteY20" fmla="*/ 516834 h 2226365"/>
              <a:gd name="connsiteX21" fmla="*/ 938254 w 1510748"/>
              <a:gd name="connsiteY21" fmla="*/ 580445 h 2226365"/>
              <a:gd name="connsiteX22" fmla="*/ 938254 w 1510748"/>
              <a:gd name="connsiteY22" fmla="*/ 628153 h 2226365"/>
              <a:gd name="connsiteX23" fmla="*/ 906449 w 1510748"/>
              <a:gd name="connsiteY23" fmla="*/ 652007 h 2226365"/>
              <a:gd name="connsiteX24" fmla="*/ 871742 w 1510748"/>
              <a:gd name="connsiteY24" fmla="*/ 707666 h 2226365"/>
              <a:gd name="connsiteX25" fmla="*/ 882595 w 1510748"/>
              <a:gd name="connsiteY25" fmla="*/ 763325 h 2226365"/>
              <a:gd name="connsiteX26" fmla="*/ 882595 w 1510748"/>
              <a:gd name="connsiteY26" fmla="*/ 763325 h 2226365"/>
              <a:gd name="connsiteX27" fmla="*/ 919450 w 1510748"/>
              <a:gd name="connsiteY27" fmla="*/ 821169 h 2226365"/>
              <a:gd name="connsiteX28" fmla="*/ 930303 w 1510748"/>
              <a:gd name="connsiteY28" fmla="*/ 970059 h 2226365"/>
              <a:gd name="connsiteX29" fmla="*/ 1017767 w 1510748"/>
              <a:gd name="connsiteY29" fmla="*/ 985961 h 2226365"/>
              <a:gd name="connsiteX30" fmla="*/ 1168842 w 1510748"/>
              <a:gd name="connsiteY30" fmla="*/ 930302 h 2226365"/>
              <a:gd name="connsiteX31" fmla="*/ 1327868 w 1510748"/>
              <a:gd name="connsiteY31" fmla="*/ 906448 h 2226365"/>
              <a:gd name="connsiteX32" fmla="*/ 1494845 w 1510748"/>
              <a:gd name="connsiteY32" fmla="*/ 938254 h 2226365"/>
              <a:gd name="connsiteX33" fmla="*/ 1510748 w 1510748"/>
              <a:gd name="connsiteY33" fmla="*/ 1184744 h 2226365"/>
              <a:gd name="connsiteX34" fmla="*/ 1470991 w 1510748"/>
              <a:gd name="connsiteY34" fmla="*/ 1311965 h 2226365"/>
              <a:gd name="connsiteX35" fmla="*/ 1431235 w 1510748"/>
              <a:gd name="connsiteY35" fmla="*/ 1470991 h 2226365"/>
              <a:gd name="connsiteX36" fmla="*/ 1256306 w 1510748"/>
              <a:gd name="connsiteY36" fmla="*/ 1494845 h 2226365"/>
              <a:gd name="connsiteX37" fmla="*/ 1232452 w 1510748"/>
              <a:gd name="connsiteY37" fmla="*/ 1534601 h 2226365"/>
              <a:gd name="connsiteX38" fmla="*/ 1232452 w 1510748"/>
              <a:gd name="connsiteY38" fmla="*/ 1637968 h 2226365"/>
              <a:gd name="connsiteX39" fmla="*/ 1296063 w 1510748"/>
              <a:gd name="connsiteY39" fmla="*/ 1781092 h 2226365"/>
              <a:gd name="connsiteX40" fmla="*/ 1224501 w 1510748"/>
              <a:gd name="connsiteY40" fmla="*/ 1900361 h 2226365"/>
              <a:gd name="connsiteX41" fmla="*/ 1200647 w 1510748"/>
              <a:gd name="connsiteY41" fmla="*/ 2067339 h 2226365"/>
              <a:gd name="connsiteX42" fmla="*/ 1121134 w 1510748"/>
              <a:gd name="connsiteY42" fmla="*/ 2162754 h 2226365"/>
              <a:gd name="connsiteX43" fmla="*/ 993913 w 1510748"/>
              <a:gd name="connsiteY43" fmla="*/ 2218414 h 2226365"/>
              <a:gd name="connsiteX44" fmla="*/ 906449 w 1510748"/>
              <a:gd name="connsiteY44" fmla="*/ 2226365 h 2226365"/>
              <a:gd name="connsiteX45" fmla="*/ 890546 w 1510748"/>
              <a:gd name="connsiteY45" fmla="*/ 2186608 h 2226365"/>
              <a:gd name="connsiteX46" fmla="*/ 890546 w 1510748"/>
              <a:gd name="connsiteY46" fmla="*/ 2186608 h 2226365"/>
              <a:gd name="connsiteX47" fmla="*/ 850790 w 1510748"/>
              <a:gd name="connsiteY47" fmla="*/ 2154803 h 2226365"/>
              <a:gd name="connsiteX48" fmla="*/ 850790 w 1510748"/>
              <a:gd name="connsiteY48" fmla="*/ 2154803 h 2226365"/>
              <a:gd name="connsiteX49" fmla="*/ 818984 w 1510748"/>
              <a:gd name="connsiteY49" fmla="*/ 2067339 h 2226365"/>
              <a:gd name="connsiteX50" fmla="*/ 803082 w 1510748"/>
              <a:gd name="connsiteY50" fmla="*/ 1979874 h 2226365"/>
              <a:gd name="connsiteX51" fmla="*/ 652007 w 1510748"/>
              <a:gd name="connsiteY51" fmla="*/ 1940118 h 2226365"/>
              <a:gd name="connsiteX52" fmla="*/ 429370 w 1510748"/>
              <a:gd name="connsiteY52" fmla="*/ 1860605 h 2226365"/>
              <a:gd name="connsiteX53" fmla="*/ 294198 w 1510748"/>
              <a:gd name="connsiteY53" fmla="*/ 1796994 h 2226365"/>
              <a:gd name="connsiteX54" fmla="*/ 159026 w 1510748"/>
              <a:gd name="connsiteY54" fmla="*/ 1820848 h 2226365"/>
              <a:gd name="connsiteX55" fmla="*/ 95416 w 1510748"/>
              <a:gd name="connsiteY55" fmla="*/ 1924215 h 2226365"/>
              <a:gd name="connsiteX56" fmla="*/ 0 w 1510748"/>
              <a:gd name="connsiteY56" fmla="*/ 1948069 h 2226365"/>
              <a:gd name="connsiteX57" fmla="*/ 0 w 1510748"/>
              <a:gd name="connsiteY57" fmla="*/ 1820848 h 2226365"/>
              <a:gd name="connsiteX58" fmla="*/ 13039 w 1510748"/>
              <a:gd name="connsiteY58" fmla="*/ 1721099 h 2226365"/>
              <a:gd name="connsiteX59" fmla="*/ 7951 w 1510748"/>
              <a:gd name="connsiteY59" fmla="*/ 1614114 h 2226365"/>
              <a:gd name="connsiteX60" fmla="*/ 7951 w 1510748"/>
              <a:gd name="connsiteY60" fmla="*/ 1502796 h 2226365"/>
              <a:gd name="connsiteX61" fmla="*/ 22761 w 1510748"/>
              <a:gd name="connsiteY61" fmla="*/ 1353982 h 2226365"/>
              <a:gd name="connsiteX62" fmla="*/ 39757 w 1510748"/>
              <a:gd name="connsiteY62" fmla="*/ 1343770 h 2226365"/>
              <a:gd name="connsiteX63" fmla="*/ 71562 w 1510748"/>
              <a:gd name="connsiteY63" fmla="*/ 1176793 h 2226365"/>
              <a:gd name="connsiteX64" fmla="*/ 87464 w 1510748"/>
              <a:gd name="connsiteY64" fmla="*/ 1065474 h 2226365"/>
              <a:gd name="connsiteX65" fmla="*/ 103367 w 1510748"/>
              <a:gd name="connsiteY65" fmla="*/ 1057523 h 2226365"/>
              <a:gd name="connsiteX66" fmla="*/ 103367 w 1510748"/>
              <a:gd name="connsiteY66" fmla="*/ 1057523 h 2226365"/>
              <a:gd name="connsiteX67" fmla="*/ 127221 w 1510748"/>
              <a:gd name="connsiteY67" fmla="*/ 938254 h 2226365"/>
              <a:gd name="connsiteX68" fmla="*/ 135172 w 1510748"/>
              <a:gd name="connsiteY68" fmla="*/ 850789 h 2226365"/>
              <a:gd name="connsiteX69" fmla="*/ 135172 w 1510748"/>
              <a:gd name="connsiteY69" fmla="*/ 850789 h 2226365"/>
              <a:gd name="connsiteX70" fmla="*/ 159026 w 1510748"/>
              <a:gd name="connsiteY70" fmla="*/ 755374 h 2226365"/>
              <a:gd name="connsiteX71" fmla="*/ 159026 w 1510748"/>
              <a:gd name="connsiteY71" fmla="*/ 715617 h 2226365"/>
              <a:gd name="connsiteX72" fmla="*/ 190831 w 1510748"/>
              <a:gd name="connsiteY72" fmla="*/ 644055 h 2226365"/>
              <a:gd name="connsiteX0" fmla="*/ 190831 w 1510748"/>
              <a:gd name="connsiteY0" fmla="*/ 644055 h 2226365"/>
              <a:gd name="connsiteX1" fmla="*/ 190831 w 1510748"/>
              <a:gd name="connsiteY1" fmla="*/ 644055 h 2226365"/>
              <a:gd name="connsiteX2" fmla="*/ 286247 w 1510748"/>
              <a:gd name="connsiteY2" fmla="*/ 675861 h 2226365"/>
              <a:gd name="connsiteX3" fmla="*/ 302150 w 1510748"/>
              <a:gd name="connsiteY3" fmla="*/ 636104 h 2226365"/>
              <a:gd name="connsiteX4" fmla="*/ 381663 w 1510748"/>
              <a:gd name="connsiteY4" fmla="*/ 620201 h 2226365"/>
              <a:gd name="connsiteX5" fmla="*/ 516835 w 1510748"/>
              <a:gd name="connsiteY5" fmla="*/ 612250 h 2226365"/>
              <a:gd name="connsiteX6" fmla="*/ 604299 w 1510748"/>
              <a:gd name="connsiteY6" fmla="*/ 604299 h 2226365"/>
              <a:gd name="connsiteX7" fmla="*/ 620202 w 1510748"/>
              <a:gd name="connsiteY7" fmla="*/ 469127 h 2226365"/>
              <a:gd name="connsiteX8" fmla="*/ 620202 w 1510748"/>
              <a:gd name="connsiteY8" fmla="*/ 381662 h 2226365"/>
              <a:gd name="connsiteX9" fmla="*/ 731520 w 1510748"/>
              <a:gd name="connsiteY9" fmla="*/ 318052 h 2226365"/>
              <a:gd name="connsiteX10" fmla="*/ 739471 w 1510748"/>
              <a:gd name="connsiteY10" fmla="*/ 254441 h 2226365"/>
              <a:gd name="connsiteX11" fmla="*/ 729372 w 1510748"/>
              <a:gd name="connsiteY11" fmla="*/ 173497 h 2226365"/>
              <a:gd name="connsiteX12" fmla="*/ 818984 w 1510748"/>
              <a:gd name="connsiteY12" fmla="*/ 87464 h 2226365"/>
              <a:gd name="connsiteX13" fmla="*/ 890546 w 1510748"/>
              <a:gd name="connsiteY13" fmla="*/ 0 h 2226365"/>
              <a:gd name="connsiteX14" fmla="*/ 890546 w 1510748"/>
              <a:gd name="connsiteY14" fmla="*/ 0 h 2226365"/>
              <a:gd name="connsiteX15" fmla="*/ 938254 w 1510748"/>
              <a:gd name="connsiteY15" fmla="*/ 135172 h 2226365"/>
              <a:gd name="connsiteX16" fmla="*/ 954157 w 1510748"/>
              <a:gd name="connsiteY16" fmla="*/ 238539 h 2226365"/>
              <a:gd name="connsiteX17" fmla="*/ 962108 w 1510748"/>
              <a:gd name="connsiteY17" fmla="*/ 310101 h 2226365"/>
              <a:gd name="connsiteX18" fmla="*/ 962108 w 1510748"/>
              <a:gd name="connsiteY18" fmla="*/ 310101 h 2226365"/>
              <a:gd name="connsiteX19" fmla="*/ 964256 w 1510748"/>
              <a:gd name="connsiteY19" fmla="*/ 453224 h 2226365"/>
              <a:gd name="connsiteX20" fmla="*/ 954157 w 1510748"/>
              <a:gd name="connsiteY20" fmla="*/ 516834 h 2226365"/>
              <a:gd name="connsiteX21" fmla="*/ 938254 w 1510748"/>
              <a:gd name="connsiteY21" fmla="*/ 580445 h 2226365"/>
              <a:gd name="connsiteX22" fmla="*/ 938254 w 1510748"/>
              <a:gd name="connsiteY22" fmla="*/ 628153 h 2226365"/>
              <a:gd name="connsiteX23" fmla="*/ 906449 w 1510748"/>
              <a:gd name="connsiteY23" fmla="*/ 652007 h 2226365"/>
              <a:gd name="connsiteX24" fmla="*/ 871742 w 1510748"/>
              <a:gd name="connsiteY24" fmla="*/ 707666 h 2226365"/>
              <a:gd name="connsiteX25" fmla="*/ 882595 w 1510748"/>
              <a:gd name="connsiteY25" fmla="*/ 763325 h 2226365"/>
              <a:gd name="connsiteX26" fmla="*/ 882595 w 1510748"/>
              <a:gd name="connsiteY26" fmla="*/ 763325 h 2226365"/>
              <a:gd name="connsiteX27" fmla="*/ 919450 w 1510748"/>
              <a:gd name="connsiteY27" fmla="*/ 821169 h 2226365"/>
              <a:gd name="connsiteX28" fmla="*/ 930303 w 1510748"/>
              <a:gd name="connsiteY28" fmla="*/ 970059 h 2226365"/>
              <a:gd name="connsiteX29" fmla="*/ 1017767 w 1510748"/>
              <a:gd name="connsiteY29" fmla="*/ 985961 h 2226365"/>
              <a:gd name="connsiteX30" fmla="*/ 1168842 w 1510748"/>
              <a:gd name="connsiteY30" fmla="*/ 930302 h 2226365"/>
              <a:gd name="connsiteX31" fmla="*/ 1327868 w 1510748"/>
              <a:gd name="connsiteY31" fmla="*/ 906448 h 2226365"/>
              <a:gd name="connsiteX32" fmla="*/ 1494845 w 1510748"/>
              <a:gd name="connsiteY32" fmla="*/ 938254 h 2226365"/>
              <a:gd name="connsiteX33" fmla="*/ 1510748 w 1510748"/>
              <a:gd name="connsiteY33" fmla="*/ 1184744 h 2226365"/>
              <a:gd name="connsiteX34" fmla="*/ 1470991 w 1510748"/>
              <a:gd name="connsiteY34" fmla="*/ 1311965 h 2226365"/>
              <a:gd name="connsiteX35" fmla="*/ 1431235 w 1510748"/>
              <a:gd name="connsiteY35" fmla="*/ 1470991 h 2226365"/>
              <a:gd name="connsiteX36" fmla="*/ 1256306 w 1510748"/>
              <a:gd name="connsiteY36" fmla="*/ 1494845 h 2226365"/>
              <a:gd name="connsiteX37" fmla="*/ 1232452 w 1510748"/>
              <a:gd name="connsiteY37" fmla="*/ 1534601 h 2226365"/>
              <a:gd name="connsiteX38" fmla="*/ 1232452 w 1510748"/>
              <a:gd name="connsiteY38" fmla="*/ 1637968 h 2226365"/>
              <a:gd name="connsiteX39" fmla="*/ 1296063 w 1510748"/>
              <a:gd name="connsiteY39" fmla="*/ 1781092 h 2226365"/>
              <a:gd name="connsiteX40" fmla="*/ 1224501 w 1510748"/>
              <a:gd name="connsiteY40" fmla="*/ 1900361 h 2226365"/>
              <a:gd name="connsiteX41" fmla="*/ 1200647 w 1510748"/>
              <a:gd name="connsiteY41" fmla="*/ 2067339 h 2226365"/>
              <a:gd name="connsiteX42" fmla="*/ 1121134 w 1510748"/>
              <a:gd name="connsiteY42" fmla="*/ 2162754 h 2226365"/>
              <a:gd name="connsiteX43" fmla="*/ 993913 w 1510748"/>
              <a:gd name="connsiteY43" fmla="*/ 2218414 h 2226365"/>
              <a:gd name="connsiteX44" fmla="*/ 906449 w 1510748"/>
              <a:gd name="connsiteY44" fmla="*/ 2226365 h 2226365"/>
              <a:gd name="connsiteX45" fmla="*/ 890546 w 1510748"/>
              <a:gd name="connsiteY45" fmla="*/ 2186608 h 2226365"/>
              <a:gd name="connsiteX46" fmla="*/ 890546 w 1510748"/>
              <a:gd name="connsiteY46" fmla="*/ 2186608 h 2226365"/>
              <a:gd name="connsiteX47" fmla="*/ 850790 w 1510748"/>
              <a:gd name="connsiteY47" fmla="*/ 2154803 h 2226365"/>
              <a:gd name="connsiteX48" fmla="*/ 850790 w 1510748"/>
              <a:gd name="connsiteY48" fmla="*/ 2154803 h 2226365"/>
              <a:gd name="connsiteX49" fmla="*/ 818984 w 1510748"/>
              <a:gd name="connsiteY49" fmla="*/ 2067339 h 2226365"/>
              <a:gd name="connsiteX50" fmla="*/ 803082 w 1510748"/>
              <a:gd name="connsiteY50" fmla="*/ 1979874 h 2226365"/>
              <a:gd name="connsiteX51" fmla="*/ 652007 w 1510748"/>
              <a:gd name="connsiteY51" fmla="*/ 1940118 h 2226365"/>
              <a:gd name="connsiteX52" fmla="*/ 429370 w 1510748"/>
              <a:gd name="connsiteY52" fmla="*/ 1860605 h 2226365"/>
              <a:gd name="connsiteX53" fmla="*/ 294198 w 1510748"/>
              <a:gd name="connsiteY53" fmla="*/ 1796994 h 2226365"/>
              <a:gd name="connsiteX54" fmla="*/ 159026 w 1510748"/>
              <a:gd name="connsiteY54" fmla="*/ 1820848 h 2226365"/>
              <a:gd name="connsiteX55" fmla="*/ 95416 w 1510748"/>
              <a:gd name="connsiteY55" fmla="*/ 1924215 h 2226365"/>
              <a:gd name="connsiteX56" fmla="*/ 0 w 1510748"/>
              <a:gd name="connsiteY56" fmla="*/ 1948069 h 2226365"/>
              <a:gd name="connsiteX57" fmla="*/ 0 w 1510748"/>
              <a:gd name="connsiteY57" fmla="*/ 1820848 h 2226365"/>
              <a:gd name="connsiteX58" fmla="*/ 13039 w 1510748"/>
              <a:gd name="connsiteY58" fmla="*/ 1721099 h 2226365"/>
              <a:gd name="connsiteX59" fmla="*/ 7951 w 1510748"/>
              <a:gd name="connsiteY59" fmla="*/ 1614114 h 2226365"/>
              <a:gd name="connsiteX60" fmla="*/ 7951 w 1510748"/>
              <a:gd name="connsiteY60" fmla="*/ 1502796 h 2226365"/>
              <a:gd name="connsiteX61" fmla="*/ 22761 w 1510748"/>
              <a:gd name="connsiteY61" fmla="*/ 1353982 h 2226365"/>
              <a:gd name="connsiteX62" fmla="*/ 39757 w 1510748"/>
              <a:gd name="connsiteY62" fmla="*/ 1343770 h 2226365"/>
              <a:gd name="connsiteX63" fmla="*/ 71562 w 1510748"/>
              <a:gd name="connsiteY63" fmla="*/ 1176793 h 2226365"/>
              <a:gd name="connsiteX64" fmla="*/ 87464 w 1510748"/>
              <a:gd name="connsiteY64" fmla="*/ 1065474 h 2226365"/>
              <a:gd name="connsiteX65" fmla="*/ 103367 w 1510748"/>
              <a:gd name="connsiteY65" fmla="*/ 1057523 h 2226365"/>
              <a:gd name="connsiteX66" fmla="*/ 103367 w 1510748"/>
              <a:gd name="connsiteY66" fmla="*/ 1057523 h 2226365"/>
              <a:gd name="connsiteX67" fmla="*/ 127221 w 1510748"/>
              <a:gd name="connsiteY67" fmla="*/ 938254 h 2226365"/>
              <a:gd name="connsiteX68" fmla="*/ 135172 w 1510748"/>
              <a:gd name="connsiteY68" fmla="*/ 850789 h 2226365"/>
              <a:gd name="connsiteX69" fmla="*/ 135172 w 1510748"/>
              <a:gd name="connsiteY69" fmla="*/ 850789 h 2226365"/>
              <a:gd name="connsiteX70" fmla="*/ 159026 w 1510748"/>
              <a:gd name="connsiteY70" fmla="*/ 755374 h 2226365"/>
              <a:gd name="connsiteX71" fmla="*/ 159026 w 1510748"/>
              <a:gd name="connsiteY71" fmla="*/ 715617 h 2226365"/>
              <a:gd name="connsiteX72" fmla="*/ 190831 w 1510748"/>
              <a:gd name="connsiteY72" fmla="*/ 644055 h 222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510748" h="2226365">
                <a:moveTo>
                  <a:pt x="190831" y="644055"/>
                </a:moveTo>
                <a:lnTo>
                  <a:pt x="190831" y="644055"/>
                </a:lnTo>
                <a:lnTo>
                  <a:pt x="286247" y="675861"/>
                </a:lnTo>
                <a:lnTo>
                  <a:pt x="302150" y="636104"/>
                </a:lnTo>
                <a:lnTo>
                  <a:pt x="381663" y="620201"/>
                </a:lnTo>
                <a:lnTo>
                  <a:pt x="516835" y="612250"/>
                </a:lnTo>
                <a:lnTo>
                  <a:pt x="604299" y="604299"/>
                </a:lnTo>
                <a:lnTo>
                  <a:pt x="620202" y="469127"/>
                </a:lnTo>
                <a:lnTo>
                  <a:pt x="620202" y="381662"/>
                </a:lnTo>
                <a:lnTo>
                  <a:pt x="731520" y="318052"/>
                </a:lnTo>
                <a:lnTo>
                  <a:pt x="739471" y="254441"/>
                </a:lnTo>
                <a:lnTo>
                  <a:pt x="729372" y="173497"/>
                </a:lnTo>
                <a:lnTo>
                  <a:pt x="818984" y="87464"/>
                </a:lnTo>
                <a:lnTo>
                  <a:pt x="890546" y="0"/>
                </a:lnTo>
                <a:lnTo>
                  <a:pt x="890546" y="0"/>
                </a:lnTo>
                <a:lnTo>
                  <a:pt x="938254" y="135172"/>
                </a:lnTo>
                <a:lnTo>
                  <a:pt x="954157" y="238539"/>
                </a:lnTo>
                <a:lnTo>
                  <a:pt x="962108" y="310101"/>
                </a:lnTo>
                <a:lnTo>
                  <a:pt x="962108" y="310101"/>
                </a:lnTo>
                <a:lnTo>
                  <a:pt x="964256" y="453224"/>
                </a:lnTo>
                <a:lnTo>
                  <a:pt x="954157" y="516834"/>
                </a:lnTo>
                <a:lnTo>
                  <a:pt x="938254" y="580445"/>
                </a:lnTo>
                <a:lnTo>
                  <a:pt x="938254" y="628153"/>
                </a:lnTo>
                <a:lnTo>
                  <a:pt x="906449" y="652007"/>
                </a:lnTo>
                <a:lnTo>
                  <a:pt x="871742" y="707666"/>
                </a:lnTo>
                <a:lnTo>
                  <a:pt x="882595" y="763325"/>
                </a:lnTo>
                <a:lnTo>
                  <a:pt x="882595" y="763325"/>
                </a:lnTo>
                <a:lnTo>
                  <a:pt x="919450" y="821169"/>
                </a:lnTo>
                <a:lnTo>
                  <a:pt x="930303" y="970059"/>
                </a:lnTo>
                <a:lnTo>
                  <a:pt x="1017767" y="985961"/>
                </a:lnTo>
                <a:lnTo>
                  <a:pt x="1168842" y="930302"/>
                </a:lnTo>
                <a:lnTo>
                  <a:pt x="1327868" y="906448"/>
                </a:lnTo>
                <a:lnTo>
                  <a:pt x="1494845" y="938254"/>
                </a:lnTo>
                <a:lnTo>
                  <a:pt x="1510748" y="1184744"/>
                </a:lnTo>
                <a:lnTo>
                  <a:pt x="1470991" y="1311965"/>
                </a:lnTo>
                <a:lnTo>
                  <a:pt x="1431235" y="1470991"/>
                </a:lnTo>
                <a:lnTo>
                  <a:pt x="1256306" y="1494845"/>
                </a:lnTo>
                <a:lnTo>
                  <a:pt x="1232452" y="1534601"/>
                </a:lnTo>
                <a:lnTo>
                  <a:pt x="1232452" y="1637968"/>
                </a:lnTo>
                <a:lnTo>
                  <a:pt x="1296063" y="1781092"/>
                </a:lnTo>
                <a:lnTo>
                  <a:pt x="1224501" y="1900361"/>
                </a:lnTo>
                <a:lnTo>
                  <a:pt x="1200647" y="2067339"/>
                </a:lnTo>
                <a:lnTo>
                  <a:pt x="1121134" y="2162754"/>
                </a:lnTo>
                <a:lnTo>
                  <a:pt x="993913" y="2218414"/>
                </a:lnTo>
                <a:lnTo>
                  <a:pt x="906449" y="2226365"/>
                </a:lnTo>
                <a:lnTo>
                  <a:pt x="890546" y="2186608"/>
                </a:lnTo>
                <a:lnTo>
                  <a:pt x="890546" y="2186608"/>
                </a:lnTo>
                <a:lnTo>
                  <a:pt x="850790" y="2154803"/>
                </a:lnTo>
                <a:lnTo>
                  <a:pt x="850790" y="2154803"/>
                </a:lnTo>
                <a:lnTo>
                  <a:pt x="818984" y="2067339"/>
                </a:lnTo>
                <a:lnTo>
                  <a:pt x="803082" y="1979874"/>
                </a:lnTo>
                <a:lnTo>
                  <a:pt x="652007" y="1940118"/>
                </a:lnTo>
                <a:lnTo>
                  <a:pt x="429370" y="1860605"/>
                </a:lnTo>
                <a:lnTo>
                  <a:pt x="294198" y="1796994"/>
                </a:lnTo>
                <a:lnTo>
                  <a:pt x="159026" y="1820848"/>
                </a:lnTo>
                <a:lnTo>
                  <a:pt x="95416" y="1924215"/>
                </a:lnTo>
                <a:lnTo>
                  <a:pt x="0" y="1948069"/>
                </a:lnTo>
                <a:lnTo>
                  <a:pt x="0" y="1820848"/>
                </a:lnTo>
                <a:lnTo>
                  <a:pt x="13039" y="1721099"/>
                </a:lnTo>
                <a:cubicBezTo>
                  <a:pt x="50346" y="1655102"/>
                  <a:pt x="9647" y="1649776"/>
                  <a:pt x="7951" y="1614114"/>
                </a:cubicBezTo>
                <a:lnTo>
                  <a:pt x="7951" y="1502796"/>
                </a:lnTo>
                <a:cubicBezTo>
                  <a:pt x="17221" y="1454636"/>
                  <a:pt x="13491" y="1402142"/>
                  <a:pt x="22761" y="1353982"/>
                </a:cubicBezTo>
                <a:lnTo>
                  <a:pt x="39757" y="1343770"/>
                </a:lnTo>
                <a:lnTo>
                  <a:pt x="71562" y="1176793"/>
                </a:lnTo>
                <a:lnTo>
                  <a:pt x="87464" y="1065474"/>
                </a:lnTo>
                <a:lnTo>
                  <a:pt x="103367" y="1057523"/>
                </a:lnTo>
                <a:lnTo>
                  <a:pt x="103367" y="1057523"/>
                </a:lnTo>
                <a:lnTo>
                  <a:pt x="127221" y="938254"/>
                </a:lnTo>
                <a:lnTo>
                  <a:pt x="135172" y="850789"/>
                </a:lnTo>
                <a:lnTo>
                  <a:pt x="135172" y="850789"/>
                </a:lnTo>
                <a:lnTo>
                  <a:pt x="159026" y="755374"/>
                </a:lnTo>
                <a:lnTo>
                  <a:pt x="159026" y="715617"/>
                </a:lnTo>
                <a:lnTo>
                  <a:pt x="190831" y="644055"/>
                </a:lnTo>
                <a:close/>
              </a:path>
            </a:pathLst>
          </a:custGeom>
          <a:solidFill>
            <a:srgbClr val="EEECE1">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114800" y="1676400"/>
            <a:ext cx="1600200"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Israel</a:t>
            </a:r>
            <a:endParaRPr lang="en-US" sz="2800" dirty="0">
              <a:effectLst>
                <a:outerShdw blurRad="38100" dist="38100" dir="2700000" algn="tl">
                  <a:srgbClr val="000000">
                    <a:alpha val="43137"/>
                  </a:srgbClr>
                </a:outerShdw>
              </a:effectLst>
            </a:endParaRPr>
          </a:p>
        </p:txBody>
      </p:sp>
      <p:sp>
        <p:nvSpPr>
          <p:cNvPr id="8" name="TextBox 7"/>
          <p:cNvSpPr txBox="1"/>
          <p:nvPr/>
        </p:nvSpPr>
        <p:spPr>
          <a:xfrm>
            <a:off x="3943847" y="2091330"/>
            <a:ext cx="1771153"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Samaria</a:t>
            </a:r>
            <a:endParaRPr lang="en-US" sz="2800" dirty="0">
              <a:effectLst>
                <a:outerShdw blurRad="38100" dist="38100" dir="2700000" algn="tl">
                  <a:srgbClr val="000000">
                    <a:alpha val="43137"/>
                  </a:srgbClr>
                </a:outerShdw>
              </a:effectLst>
            </a:endParaRPr>
          </a:p>
        </p:txBody>
      </p:sp>
      <p:sp>
        <p:nvSpPr>
          <p:cNvPr id="9" name="TextBox 8"/>
          <p:cNvSpPr txBox="1"/>
          <p:nvPr/>
        </p:nvSpPr>
        <p:spPr>
          <a:xfrm>
            <a:off x="4114800" y="2548530"/>
            <a:ext cx="1600200"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Ephraim</a:t>
            </a:r>
            <a:endParaRPr lang="en-US" sz="2800" dirty="0">
              <a:effectLst>
                <a:outerShdw blurRad="38100" dist="38100" dir="2700000" algn="tl">
                  <a:srgbClr val="000000">
                    <a:alpha val="43137"/>
                  </a:srgbClr>
                </a:outerShdw>
              </a:effectLst>
            </a:endParaRPr>
          </a:p>
        </p:txBody>
      </p:sp>
      <p:sp>
        <p:nvSpPr>
          <p:cNvPr id="5" name="Right Brace 4"/>
          <p:cNvSpPr/>
          <p:nvPr/>
        </p:nvSpPr>
        <p:spPr>
          <a:xfrm>
            <a:off x="5715000" y="1676400"/>
            <a:ext cx="304800" cy="1395350"/>
          </a:xfrm>
          <a:prstGeom prst="rightBrace">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084125" y="1909950"/>
            <a:ext cx="2374075"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Northern Kingdom</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06567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2500"/>
                            </p:stCondLst>
                            <p:childTnLst>
                              <p:par>
                                <p:cTn id="13" presetID="3" presetClass="entr" presetSubtype="5"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vertical)">
                                      <p:cBhvr>
                                        <p:cTn id="15" dur="500"/>
                                        <p:tgtEl>
                                          <p:spTgt spid="4"/>
                                        </p:tgtEl>
                                      </p:cBhvr>
                                    </p:animEffect>
                                  </p:childTnLst>
                                </p:cTn>
                              </p:par>
                            </p:childTnLst>
                          </p:cTn>
                        </p:par>
                        <p:par>
                          <p:cTn id="16" fill="hold">
                            <p:stCondLst>
                              <p:cond delay="3000"/>
                            </p:stCondLst>
                            <p:childTnLst>
                              <p:par>
                                <p:cTn id="17" presetID="3" presetClass="entr" presetSubtype="5"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vertical)">
                                      <p:cBhvr>
                                        <p:cTn id="19" dur="500"/>
                                        <p:tgtEl>
                                          <p:spTgt spid="8"/>
                                        </p:tgtEl>
                                      </p:cBhvr>
                                    </p:animEffect>
                                  </p:childTnLst>
                                </p:cTn>
                              </p:par>
                            </p:childTnLst>
                          </p:cTn>
                        </p:par>
                        <p:par>
                          <p:cTn id="20" fill="hold">
                            <p:stCondLst>
                              <p:cond delay="3500"/>
                            </p:stCondLst>
                            <p:childTnLst>
                              <p:par>
                                <p:cTn id="21" presetID="3" presetClass="entr" presetSubtype="5"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vertical)">
                                      <p:cBhvr>
                                        <p:cTn id="23" dur="500"/>
                                        <p:tgtEl>
                                          <p:spTgt spid="9"/>
                                        </p:tgtEl>
                                      </p:cBhvr>
                                    </p:animEffect>
                                  </p:childTnLst>
                                </p:cTn>
                              </p:par>
                            </p:childTnLst>
                          </p:cTn>
                        </p:par>
                        <p:par>
                          <p:cTn id="24" fill="hold">
                            <p:stCondLst>
                              <p:cond delay="4000"/>
                            </p:stCondLst>
                            <p:childTnLst>
                              <p:par>
                                <p:cTn id="25" presetID="16" presetClass="entr" presetSubtype="37"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par>
                          <p:cTn id="28" fill="hold">
                            <p:stCondLst>
                              <p:cond delay="4500"/>
                            </p:stCondLst>
                            <p:childTnLst>
                              <p:par>
                                <p:cTn id="29" presetID="3" presetClass="entr" presetSubtype="5"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12:1-14:9</a:t>
            </a:r>
            <a:endParaRPr lang="en-US" sz="6000" dirty="0">
              <a:solidFill>
                <a:srgbClr val="4B2215"/>
              </a:solidFill>
              <a:latin typeface="Mitzvah" pitchFamily="2" charset="0"/>
            </a:endParaRPr>
          </a:p>
        </p:txBody>
      </p:sp>
      <p:sp>
        <p:nvSpPr>
          <p:cNvPr id="41" name="TextBox 40"/>
          <p:cNvSpPr txBox="1"/>
          <p:nvPr/>
        </p:nvSpPr>
        <p:spPr>
          <a:xfrm>
            <a:off x="381001" y="1107996"/>
            <a:ext cx="8305799" cy="1754326"/>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Ps 34:18 ~ </a:t>
            </a:r>
            <a:r>
              <a:rPr lang="en-US" sz="3600" dirty="0">
                <a:solidFill>
                  <a:srgbClr val="FFFF00"/>
                </a:solidFill>
                <a:effectLst>
                  <a:outerShdw blurRad="38100" dist="38100" dir="2700000" algn="tl">
                    <a:srgbClr val="000000">
                      <a:alpha val="43137"/>
                    </a:srgbClr>
                  </a:outerShdw>
                </a:effectLst>
              </a:rPr>
              <a:t>The Lord </a:t>
            </a:r>
            <a:r>
              <a:rPr lang="en-US" sz="3600" i="1" dirty="0">
                <a:solidFill>
                  <a:srgbClr val="FFFF00"/>
                </a:solidFill>
                <a:effectLst>
                  <a:outerShdw blurRad="38100" dist="38100" dir="2700000" algn="tl">
                    <a:srgbClr val="000000">
                      <a:alpha val="43137"/>
                    </a:srgbClr>
                  </a:outerShdw>
                </a:effectLst>
              </a:rPr>
              <a:t>is</a:t>
            </a:r>
            <a:r>
              <a:rPr lang="en-US" sz="3600" dirty="0">
                <a:solidFill>
                  <a:srgbClr val="FFFF00"/>
                </a:solidFill>
                <a:effectLst>
                  <a:outerShdw blurRad="38100" dist="38100" dir="2700000" algn="tl">
                    <a:srgbClr val="000000">
                      <a:alpha val="43137"/>
                    </a:srgbClr>
                  </a:outerShdw>
                </a:effectLst>
              </a:rPr>
              <a:t> near to those who have a broken heart, and saves such as have a contrite spirit</a:t>
            </a:r>
          </a:p>
        </p:txBody>
      </p:sp>
    </p:spTree>
    <p:extLst>
      <p:ext uri="{BB962C8B-B14F-4D97-AF65-F5344CB8AC3E}">
        <p14:creationId xmlns:p14="http://schemas.microsoft.com/office/powerpoint/2010/main" xmlns="" val="1236616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1026" name="Picture 2" descr="http://www.flpundit.com/storage/Herb%20Tarlek.jpg?__SQUARESPACE_CACHEVERSION=129830195715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33920">
            <a:off x="2692400" y="1213003"/>
            <a:ext cx="3683000" cy="4910668"/>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4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12:1-14:9</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Cunning Canaanite </a:t>
            </a:r>
            <a:r>
              <a:rPr lang="en-US" sz="3600" dirty="0">
                <a:effectLst>
                  <a:outerShdw blurRad="38100" dist="38100" dir="2700000" algn="tl">
                    <a:srgbClr val="000000">
                      <a:alpha val="43137"/>
                    </a:srgbClr>
                  </a:outerShdw>
                </a:effectLst>
              </a:rPr>
              <a:t>~ NIV, NASB, KJV - </a:t>
            </a:r>
            <a:r>
              <a:rPr lang="en-US" sz="3600" dirty="0">
                <a:solidFill>
                  <a:srgbClr val="FFFF00"/>
                </a:solidFill>
                <a:effectLst>
                  <a:outerShdw blurRad="38100" dist="38100" dir="2700000" algn="tl">
                    <a:srgbClr val="000000">
                      <a:alpha val="43137"/>
                    </a:srgbClr>
                  </a:outerShdw>
                </a:effectLst>
              </a:rPr>
              <a:t>Merchant</a:t>
            </a:r>
          </a:p>
        </p:txBody>
      </p:sp>
    </p:spTree>
    <p:extLst>
      <p:ext uri="{BB962C8B-B14F-4D97-AF65-F5344CB8AC3E}">
        <p14:creationId xmlns:p14="http://schemas.microsoft.com/office/powerpoint/2010/main" xmlns="" val="32012750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vertical)">
                                      <p:cBhvr>
                                        <p:cTn id="12" dur="75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5" fill="hold" grpId="1" nodeType="clickEffect">
                                  <p:stCondLst>
                                    <p:cond delay="0"/>
                                  </p:stCondLst>
                                  <p:childTnLst>
                                    <p:animEffect transition="out" filter="randombar(vertical)">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par>
                                <p:cTn id="18" presetID="14" presetClass="exit" presetSubtype="5" fill="hold" nodeType="withEffect">
                                  <p:stCondLst>
                                    <p:cond delay="0"/>
                                  </p:stCondLst>
                                  <p:childTnLst>
                                    <p:animEffect transition="out" filter="randombar(vertical)">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12:1-14:9</a:t>
            </a:r>
            <a:endParaRPr lang="en-US" sz="6000" dirty="0">
              <a:solidFill>
                <a:srgbClr val="4B2215"/>
              </a:solidFill>
              <a:latin typeface="Mitzvah" pitchFamily="2" charset="0"/>
            </a:endParaRPr>
          </a:p>
        </p:txBody>
      </p:sp>
      <p:sp>
        <p:nvSpPr>
          <p:cNvPr id="41" name="TextBox 40"/>
          <p:cNvSpPr txBox="1"/>
          <p:nvPr/>
        </p:nvSpPr>
        <p:spPr>
          <a:xfrm>
            <a:off x="381001" y="1107996"/>
            <a:ext cx="8305799"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Jer. 8:22 ~ </a:t>
            </a:r>
            <a:r>
              <a:rPr lang="en-US" sz="3600" i="1" dirty="0">
                <a:solidFill>
                  <a:srgbClr val="FFFF00"/>
                </a:solidFill>
                <a:effectLst>
                  <a:outerShdw blurRad="38100" dist="38100" dir="2700000" algn="tl">
                    <a:srgbClr val="000000">
                      <a:alpha val="43137"/>
                    </a:srgbClr>
                  </a:outerShdw>
                </a:effectLst>
              </a:rPr>
              <a:t>Is there</a:t>
            </a:r>
            <a:r>
              <a:rPr lang="en-US" sz="3600" dirty="0">
                <a:solidFill>
                  <a:srgbClr val="FFFF00"/>
                </a:solidFill>
                <a:effectLst>
                  <a:outerShdw blurRad="38100" dist="38100" dir="2700000" algn="tl">
                    <a:srgbClr val="000000">
                      <a:alpha val="43137"/>
                    </a:srgbClr>
                  </a:outerShdw>
                </a:effectLst>
              </a:rPr>
              <a:t> no balm in Gilead, </a:t>
            </a:r>
            <a:r>
              <a:rPr lang="en-US" sz="3600" i="1" dirty="0">
                <a:solidFill>
                  <a:srgbClr val="FFFF00"/>
                </a:solidFill>
                <a:effectLst>
                  <a:outerShdw blurRad="38100" dist="38100" dir="2700000" algn="tl">
                    <a:srgbClr val="000000">
                      <a:alpha val="43137"/>
                    </a:srgbClr>
                  </a:outerShdw>
                </a:effectLst>
              </a:rPr>
              <a:t>Is there</a:t>
            </a:r>
            <a:r>
              <a:rPr lang="en-US" sz="3600" dirty="0">
                <a:solidFill>
                  <a:srgbClr val="FFFF00"/>
                </a:solidFill>
                <a:effectLst>
                  <a:outerShdw blurRad="38100" dist="38100" dir="2700000" algn="tl">
                    <a:srgbClr val="000000">
                      <a:alpha val="43137"/>
                    </a:srgbClr>
                  </a:outerShdw>
                </a:effectLst>
              </a:rPr>
              <a:t> no physician there? Why then is there no recovery For the health of the daughter of my people?</a:t>
            </a:r>
          </a:p>
        </p:txBody>
      </p:sp>
    </p:spTree>
    <p:extLst>
      <p:ext uri="{BB962C8B-B14F-4D97-AF65-F5344CB8AC3E}">
        <p14:creationId xmlns:p14="http://schemas.microsoft.com/office/powerpoint/2010/main" xmlns="" val="23956624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12:1-14:9</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NIV ~ </a:t>
            </a:r>
            <a:r>
              <a:rPr lang="en-US" sz="3600" dirty="0">
                <a:solidFill>
                  <a:srgbClr val="FFFF00"/>
                </a:solidFill>
                <a:effectLst>
                  <a:outerShdw blurRad="38100" dist="38100" dir="2700000" algn="tl">
                    <a:srgbClr val="000000">
                      <a:alpha val="43137"/>
                    </a:srgbClr>
                  </a:outerShdw>
                </a:effectLst>
              </a:rPr>
              <a:t>"They offer human sacrifice and kiss the calf-idols.”</a:t>
            </a:r>
          </a:p>
        </p:txBody>
      </p:sp>
    </p:spTree>
    <p:extLst>
      <p:ext uri="{BB962C8B-B14F-4D97-AF65-F5344CB8AC3E}">
        <p14:creationId xmlns:p14="http://schemas.microsoft.com/office/powerpoint/2010/main" xmlns="" val="3246386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12:1-14:9</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Is. 43:11 ~ </a:t>
            </a:r>
            <a:r>
              <a:rPr lang="en-US" sz="3600" dirty="0">
                <a:solidFill>
                  <a:srgbClr val="FFFF00"/>
                </a:solidFill>
                <a:effectLst>
                  <a:outerShdw blurRad="38100" dist="38100" dir="2700000" algn="tl">
                    <a:srgbClr val="000000">
                      <a:alpha val="43137"/>
                    </a:srgbClr>
                  </a:outerShdw>
                </a:effectLst>
              </a:rPr>
              <a:t>I, </a:t>
            </a:r>
            <a:r>
              <a:rPr lang="en-US" sz="3600" i="1" dirty="0">
                <a:solidFill>
                  <a:srgbClr val="FFFF00"/>
                </a:solidFill>
                <a:effectLst>
                  <a:outerShdw blurRad="38100" dist="38100" dir="2700000" algn="tl">
                    <a:srgbClr val="000000">
                      <a:alpha val="43137"/>
                    </a:srgbClr>
                  </a:outerShdw>
                </a:effectLst>
              </a:rPr>
              <a:t>even</a:t>
            </a:r>
            <a:r>
              <a:rPr lang="en-US" sz="3600" dirty="0">
                <a:solidFill>
                  <a:srgbClr val="FFFF00"/>
                </a:solidFill>
                <a:effectLst>
                  <a:outerShdw blurRad="38100" dist="38100" dir="2700000" algn="tl">
                    <a:srgbClr val="000000">
                      <a:alpha val="43137"/>
                    </a:srgbClr>
                  </a:outerShdw>
                </a:effectLst>
              </a:rPr>
              <a:t> I, </a:t>
            </a:r>
            <a:r>
              <a:rPr lang="en-US" sz="3600" i="1" dirty="0">
                <a:solidFill>
                  <a:srgbClr val="FFFF00"/>
                </a:solidFill>
                <a:effectLst>
                  <a:outerShdw blurRad="38100" dist="38100" dir="2700000" algn="tl">
                    <a:srgbClr val="000000">
                      <a:alpha val="43137"/>
                    </a:srgbClr>
                  </a:outerShdw>
                </a:effectLst>
              </a:rPr>
              <a:t>am</a:t>
            </a:r>
            <a:r>
              <a:rPr lang="en-US" sz="3600" dirty="0">
                <a:solidFill>
                  <a:srgbClr val="FFFF00"/>
                </a:solidFill>
                <a:effectLst>
                  <a:outerShdw blurRad="38100" dist="38100" dir="2700000" algn="tl">
                    <a:srgbClr val="000000">
                      <a:alpha val="43137"/>
                    </a:srgbClr>
                  </a:outerShdw>
                </a:effectLst>
              </a:rPr>
              <a:t> the Lord, and besides Me </a:t>
            </a:r>
            <a:r>
              <a:rPr lang="en-US" sz="3600" i="1" dirty="0">
                <a:solidFill>
                  <a:srgbClr val="FFFF00"/>
                </a:solidFill>
                <a:effectLst>
                  <a:outerShdw blurRad="38100" dist="38100" dir="2700000" algn="tl">
                    <a:srgbClr val="000000">
                      <a:alpha val="43137"/>
                    </a:srgbClr>
                  </a:outerShdw>
                </a:effectLst>
              </a:rPr>
              <a:t>there</a:t>
            </a:r>
            <a:r>
              <a:rPr lang="en-US" sz="3600" dirty="0">
                <a:solidFill>
                  <a:srgbClr val="FFFF00"/>
                </a:solidFill>
                <a:effectLst>
                  <a:outerShdw blurRad="38100" dist="38100" dir="2700000" algn="tl">
                    <a:srgbClr val="000000">
                      <a:alpha val="43137"/>
                    </a:srgbClr>
                  </a:outerShdw>
                </a:effectLst>
              </a:rPr>
              <a:t> </a:t>
            </a:r>
            <a:r>
              <a:rPr lang="en-US" sz="3600" i="1" dirty="0">
                <a:solidFill>
                  <a:srgbClr val="FFFF00"/>
                </a:solidFill>
                <a:effectLst>
                  <a:outerShdw blurRad="38100" dist="38100" dir="2700000" algn="tl">
                    <a:srgbClr val="000000">
                      <a:alpha val="43137"/>
                    </a:srgbClr>
                  </a:outerShdw>
                </a:effectLst>
              </a:rPr>
              <a:t>is</a:t>
            </a:r>
            <a:r>
              <a:rPr lang="en-US" sz="3600" dirty="0">
                <a:solidFill>
                  <a:srgbClr val="FFFF00"/>
                </a:solidFill>
                <a:effectLst>
                  <a:outerShdw blurRad="38100" dist="38100" dir="2700000" algn="tl">
                    <a:srgbClr val="000000">
                      <a:alpha val="43137"/>
                    </a:srgbClr>
                  </a:outerShdw>
                </a:effectLst>
              </a:rPr>
              <a:t> no savior</a:t>
            </a:r>
          </a:p>
        </p:txBody>
      </p:sp>
      <p:sp>
        <p:nvSpPr>
          <p:cNvPr id="5" name="TextBox 4"/>
          <p:cNvSpPr txBox="1"/>
          <p:nvPr/>
        </p:nvSpPr>
        <p:spPr>
          <a:xfrm>
            <a:off x="381000" y="2228671"/>
            <a:ext cx="8305799" cy="1754326"/>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Is. 45:21 ~ </a:t>
            </a:r>
            <a:r>
              <a:rPr lang="en-US" sz="3600" i="1" dirty="0">
                <a:solidFill>
                  <a:srgbClr val="FFFF00"/>
                </a:solidFill>
                <a:effectLst>
                  <a:outerShdw blurRad="38100" dist="38100" dir="2700000" algn="tl">
                    <a:srgbClr val="000000">
                      <a:alpha val="43137"/>
                    </a:srgbClr>
                  </a:outerShdw>
                </a:effectLst>
              </a:rPr>
              <a:t>There is</a:t>
            </a:r>
            <a:r>
              <a:rPr lang="en-US" sz="3600" dirty="0">
                <a:solidFill>
                  <a:srgbClr val="FFFF00"/>
                </a:solidFill>
                <a:effectLst>
                  <a:outerShdw blurRad="38100" dist="38100" dir="2700000" algn="tl">
                    <a:srgbClr val="000000">
                      <a:alpha val="43137"/>
                    </a:srgbClr>
                  </a:outerShdw>
                </a:effectLst>
              </a:rPr>
              <a:t> no other God besides Me, a just God and a savior</a:t>
            </a:r>
            <a:r>
              <a:rPr lang="en-US" sz="3600" i="1" dirty="0">
                <a:solidFill>
                  <a:srgbClr val="FFFF00"/>
                </a:solidFill>
                <a:effectLst>
                  <a:outerShdw blurRad="38100" dist="38100" dir="2700000" algn="tl">
                    <a:srgbClr val="000000">
                      <a:alpha val="43137"/>
                    </a:srgbClr>
                  </a:outerShdw>
                </a:effectLst>
              </a:rPr>
              <a:t>; there is</a:t>
            </a:r>
            <a:r>
              <a:rPr lang="en-US" sz="3600" dirty="0">
                <a:solidFill>
                  <a:srgbClr val="FFFF00"/>
                </a:solidFill>
                <a:effectLst>
                  <a:outerShdw blurRad="38100" dist="38100" dir="2700000" algn="tl">
                    <a:srgbClr val="000000">
                      <a:alpha val="43137"/>
                    </a:srgbClr>
                  </a:outerShdw>
                </a:effectLst>
              </a:rPr>
              <a:t> none besides Me</a:t>
            </a:r>
          </a:p>
        </p:txBody>
      </p:sp>
    </p:spTree>
    <p:extLst>
      <p:ext uri="{BB962C8B-B14F-4D97-AF65-F5344CB8AC3E}">
        <p14:creationId xmlns:p14="http://schemas.microsoft.com/office/powerpoint/2010/main" xmlns="" val="26177222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5" fill="hold" grpId="1" nodeType="clickEffect">
                                  <p:stCondLst>
                                    <p:cond delay="0"/>
                                  </p:stCondLst>
                                  <p:childTnLst>
                                    <p:animEffect transition="out" filter="randombar(vertical)">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par>
                                <p:cTn id="18" presetID="14" presetClass="exit" presetSubtype="5" fill="hold" grpId="1" nodeType="withEffect">
                                  <p:stCondLst>
                                    <p:cond delay="0"/>
                                  </p:stCondLst>
                                  <p:childTnLst>
                                    <p:animEffect transition="out" filter="randombar(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12:1-14:9</a:t>
            </a:r>
            <a:endParaRPr lang="en-US" sz="6000" dirty="0">
              <a:solidFill>
                <a:srgbClr val="4B2215"/>
              </a:solidFill>
              <a:latin typeface="Mitzvah" pitchFamily="2" charset="0"/>
            </a:endParaRPr>
          </a:p>
        </p:txBody>
      </p:sp>
      <p:sp>
        <p:nvSpPr>
          <p:cNvPr id="41" name="TextBox 40"/>
          <p:cNvSpPr txBox="1"/>
          <p:nvPr/>
        </p:nvSpPr>
        <p:spPr>
          <a:xfrm>
            <a:off x="381001" y="1123064"/>
            <a:ext cx="8305799" cy="646331"/>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Daniel 7</a:t>
            </a:r>
            <a:endParaRPr lang="en-US" sz="36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81000" y="2153245"/>
            <a:ext cx="2133599" cy="646331"/>
          </a:xfrm>
          <a:prstGeom prst="rect">
            <a:avLst/>
          </a:prstGeom>
          <a:noFill/>
        </p:spPr>
        <p:txBody>
          <a:bodyPr wrap="square" rtlCol="0">
            <a:spAutoFit/>
          </a:bodyPr>
          <a:lstStyle/>
          <a:p>
            <a:pPr algn="r"/>
            <a:r>
              <a:rPr lang="en-US" sz="3600" dirty="0" smtClean="0">
                <a:effectLst>
                  <a:outerShdw blurRad="38100" dist="38100" dir="2700000" algn="tl">
                    <a:srgbClr val="000000">
                      <a:alpha val="43137"/>
                    </a:srgbClr>
                  </a:outerShdw>
                </a:effectLst>
              </a:rPr>
              <a:t>Lion</a:t>
            </a:r>
            <a:endParaRPr lang="en-US" sz="36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381000" y="3288475"/>
            <a:ext cx="2133600" cy="646331"/>
          </a:xfrm>
          <a:prstGeom prst="rect">
            <a:avLst/>
          </a:prstGeom>
          <a:noFill/>
        </p:spPr>
        <p:txBody>
          <a:bodyPr wrap="square" rtlCol="0">
            <a:spAutoFit/>
          </a:bodyPr>
          <a:lstStyle/>
          <a:p>
            <a:pPr algn="r"/>
            <a:r>
              <a:rPr lang="en-US" sz="3600" dirty="0" smtClean="0">
                <a:effectLst>
                  <a:outerShdw blurRad="38100" dist="38100" dir="2700000" algn="tl">
                    <a:srgbClr val="000000">
                      <a:alpha val="43137"/>
                    </a:srgbClr>
                  </a:outerShdw>
                </a:effectLst>
              </a:rPr>
              <a:t>Leopard</a:t>
            </a:r>
            <a:endParaRPr lang="en-US" sz="36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381000" y="2694594"/>
            <a:ext cx="2133600" cy="646331"/>
          </a:xfrm>
          <a:prstGeom prst="rect">
            <a:avLst/>
          </a:prstGeom>
          <a:noFill/>
        </p:spPr>
        <p:txBody>
          <a:bodyPr wrap="square" rtlCol="0">
            <a:spAutoFit/>
          </a:bodyPr>
          <a:lstStyle/>
          <a:p>
            <a:pPr algn="r"/>
            <a:r>
              <a:rPr lang="en-US" sz="3600" dirty="0" smtClean="0">
                <a:effectLst>
                  <a:outerShdw blurRad="38100" dist="38100" dir="2700000" algn="tl">
                    <a:srgbClr val="000000">
                      <a:alpha val="43137"/>
                    </a:srgbClr>
                  </a:outerShdw>
                </a:effectLst>
              </a:rPr>
              <a:t>Bear</a:t>
            </a:r>
            <a:endParaRPr lang="en-US" sz="3600"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3276600" y="2145475"/>
            <a:ext cx="2971799"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Babylon</a:t>
            </a:r>
            <a:endParaRPr lang="en-US" sz="3600"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3276600" y="3280705"/>
            <a:ext cx="29718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Greece</a:t>
            </a:r>
            <a:endParaRPr lang="en-US" sz="3600"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3276600" y="2686824"/>
            <a:ext cx="2971800" cy="646331"/>
          </a:xfrm>
          <a:prstGeom prst="rect">
            <a:avLst/>
          </a:prstGeom>
          <a:noFill/>
        </p:spPr>
        <p:txBody>
          <a:bodyPr wrap="square" rtlCol="0">
            <a:spAutoFit/>
          </a:bodyPr>
          <a:lstStyle/>
          <a:p>
            <a:r>
              <a:rPr lang="en-US" sz="3600" dirty="0" err="1" smtClean="0">
                <a:effectLst>
                  <a:outerShdw blurRad="38100" dist="38100" dir="2700000" algn="tl">
                    <a:srgbClr val="000000">
                      <a:alpha val="43137"/>
                    </a:srgbClr>
                  </a:outerShdw>
                </a:effectLst>
              </a:rPr>
              <a:t>Medo</a:t>
            </a:r>
            <a:r>
              <a:rPr lang="en-US" sz="3600" dirty="0" smtClean="0">
                <a:effectLst>
                  <a:outerShdw blurRad="38100" dist="38100" dir="2700000" algn="tl">
                    <a:srgbClr val="000000">
                      <a:alpha val="43137"/>
                    </a:srgbClr>
                  </a:outerShdw>
                </a:effectLst>
              </a:rPr>
              <a:t>-Persia</a:t>
            </a:r>
            <a:endParaRPr lang="en-US" sz="3600" dirty="0">
              <a:solidFill>
                <a:srgbClr val="FFFF00"/>
              </a:solidFill>
              <a:effectLst>
                <a:outerShdw blurRad="38100" dist="38100" dir="2700000" algn="tl">
                  <a:srgbClr val="000000">
                    <a:alpha val="43137"/>
                  </a:srgbClr>
                </a:outerShdw>
              </a:effectLst>
            </a:endParaRPr>
          </a:p>
        </p:txBody>
      </p:sp>
      <p:sp>
        <p:nvSpPr>
          <p:cNvPr id="2" name="Right Brace 1"/>
          <p:cNvSpPr/>
          <p:nvPr/>
        </p:nvSpPr>
        <p:spPr>
          <a:xfrm>
            <a:off x="2667000" y="2209800"/>
            <a:ext cx="457200" cy="1602847"/>
          </a:xfrm>
          <a:prstGeom prst="rightBrac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27384416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vertical)">
                                      <p:cBhvr>
                                        <p:cTn id="11" dur="500"/>
                                        <p:tgtEl>
                                          <p:spTgt spid="5"/>
                                        </p:tgtEl>
                                      </p:cBhvr>
                                    </p:animEffect>
                                  </p:childTnLst>
                                </p:cTn>
                              </p:par>
                            </p:childTnLst>
                          </p:cTn>
                        </p:par>
                        <p:par>
                          <p:cTn id="12" fill="hold">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vertical)">
                                      <p:cBhvr>
                                        <p:cTn id="15" dur="500"/>
                                        <p:tgtEl>
                                          <p:spTgt spid="7"/>
                                        </p:tgtEl>
                                      </p:cBhvr>
                                    </p:animEffect>
                                  </p:childTnLst>
                                </p:cTn>
                              </p:par>
                            </p:childTnLst>
                          </p:cTn>
                        </p:par>
                        <p:par>
                          <p:cTn id="16" fill="hold">
                            <p:stCondLst>
                              <p:cond delay="1500"/>
                            </p:stCondLst>
                            <p:childTnLst>
                              <p:par>
                                <p:cTn id="17" presetID="3" presetClass="entr" presetSubtype="5"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outVertical)">
                                      <p:cBhvr>
                                        <p:cTn id="24" dur="500"/>
                                        <p:tgtEl>
                                          <p:spTgt spid="2"/>
                                        </p:tgtEl>
                                      </p:cBhvr>
                                    </p:animEffect>
                                  </p:childTnLst>
                                </p:cTn>
                              </p:par>
                            </p:childTnLst>
                          </p:cTn>
                        </p:par>
                        <p:par>
                          <p:cTn id="25" fill="hold">
                            <p:stCondLst>
                              <p:cond delay="500"/>
                            </p:stCondLst>
                            <p:childTnLst>
                              <p:par>
                                <p:cTn id="26" presetID="3" presetClass="entr" presetSubtype="5"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vertical)">
                                      <p:cBhvr>
                                        <p:cTn id="28" dur="500"/>
                                        <p:tgtEl>
                                          <p:spTgt spid="8"/>
                                        </p:tgtEl>
                                      </p:cBhvr>
                                    </p:animEffect>
                                  </p:childTnLst>
                                </p:cTn>
                              </p:par>
                            </p:childTnLst>
                          </p:cTn>
                        </p:par>
                        <p:par>
                          <p:cTn id="29" fill="hold">
                            <p:stCondLst>
                              <p:cond delay="1000"/>
                            </p:stCondLst>
                            <p:childTnLst>
                              <p:par>
                                <p:cTn id="30" presetID="3" presetClass="entr" presetSubtype="5" fill="hold" grpId="2"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vertical)">
                                      <p:cBhvr>
                                        <p:cTn id="32" dur="500"/>
                                        <p:tgtEl>
                                          <p:spTgt spid="10"/>
                                        </p:tgtEl>
                                      </p:cBhvr>
                                    </p:animEffect>
                                  </p:childTnLst>
                                </p:cTn>
                              </p:par>
                            </p:childTnLst>
                          </p:cTn>
                        </p:par>
                        <p:par>
                          <p:cTn id="33" fill="hold">
                            <p:stCondLst>
                              <p:cond delay="1500"/>
                            </p:stCondLst>
                            <p:childTnLst>
                              <p:par>
                                <p:cTn id="34" presetID="3" presetClass="entr" presetSubtype="5"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5" fill="hold" grpId="1" nodeType="clickEffect">
                                  <p:stCondLst>
                                    <p:cond delay="0"/>
                                  </p:stCondLst>
                                  <p:childTnLst>
                                    <p:animEffect transition="out" filter="randombar(vertical)">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par>
                                <p:cTn id="42" presetID="14" presetClass="exit" presetSubtype="5" fill="hold" grpId="1" nodeType="withEffect">
                                  <p:stCondLst>
                                    <p:cond delay="0"/>
                                  </p:stCondLst>
                                  <p:childTnLst>
                                    <p:animEffect transition="out" filter="randombar(vertical)">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4" presetClass="exit" presetSubtype="5" fill="hold" grpId="1" nodeType="withEffect">
                                  <p:stCondLst>
                                    <p:cond delay="0"/>
                                  </p:stCondLst>
                                  <p:childTnLst>
                                    <p:animEffect transition="out" filter="randombar(vertical)">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4" presetClass="exit" presetSubtype="5" fill="hold" grpId="1" nodeType="withEffect">
                                  <p:stCondLst>
                                    <p:cond delay="0"/>
                                  </p:stCondLst>
                                  <p:childTnLst>
                                    <p:animEffect transition="out" filter="randombar(vertical)">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4" presetClass="exit" presetSubtype="5" fill="hold" grpId="1" nodeType="withEffect">
                                  <p:stCondLst>
                                    <p:cond delay="0"/>
                                  </p:stCondLst>
                                  <p:childTnLst>
                                    <p:animEffect transition="out" filter="randombar(vertical)">
                                      <p:cBhvr>
                                        <p:cTn id="52" dur="500"/>
                                        <p:tgtEl>
                                          <p:spTgt spid="2"/>
                                        </p:tgtEl>
                                      </p:cBhvr>
                                    </p:animEffect>
                                    <p:set>
                                      <p:cBhvr>
                                        <p:cTn id="53" dur="1" fill="hold">
                                          <p:stCondLst>
                                            <p:cond delay="499"/>
                                          </p:stCondLst>
                                        </p:cTn>
                                        <p:tgtEl>
                                          <p:spTgt spid="2"/>
                                        </p:tgtEl>
                                        <p:attrNameLst>
                                          <p:attrName>style.visibility</p:attrName>
                                        </p:attrNameLst>
                                      </p:cBhvr>
                                      <p:to>
                                        <p:strVal val="hidden"/>
                                      </p:to>
                                    </p:set>
                                  </p:childTnLst>
                                </p:cTn>
                              </p:par>
                              <p:par>
                                <p:cTn id="54" presetID="14" presetClass="exit" presetSubtype="5" fill="hold" grpId="3" nodeType="withEffect">
                                  <p:stCondLst>
                                    <p:cond delay="0"/>
                                  </p:stCondLst>
                                  <p:childTnLst>
                                    <p:animEffect transition="out" filter="randombar(vertical)">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4" presetClass="exit" presetSubtype="5" fill="hold" grpId="1" nodeType="withEffect">
                                  <p:stCondLst>
                                    <p:cond delay="0"/>
                                  </p:stCondLst>
                                  <p:childTnLst>
                                    <p:animEffect transition="out" filter="randombar(vertical)">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4" presetClass="exit" presetSubtype="5" fill="hold" grpId="1" nodeType="withEffect">
                                  <p:stCondLst>
                                    <p:cond delay="0"/>
                                  </p:stCondLst>
                                  <p:childTnLst>
                                    <p:animEffect transition="out" filter="randombar(vertical)">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5" grpId="0"/>
      <p:bldP spid="5" grpId="1"/>
      <p:bldP spid="6" grpId="0"/>
      <p:bldP spid="6" grpId="1"/>
      <p:bldP spid="7" grpId="0"/>
      <p:bldP spid="7" grpId="1"/>
      <p:bldP spid="8" grpId="0"/>
      <p:bldP spid="8" grpId="1"/>
      <p:bldP spid="9" grpId="0"/>
      <p:bldP spid="9" grpId="1"/>
      <p:bldP spid="10" grpId="2"/>
      <p:bldP spid="10" grpId="3"/>
      <p:bldP spid="2" grpId="0" animBg="1"/>
      <p:bldP spid="2" grpId="1" animBg="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1130</TotalTime>
  <Words>345</Words>
  <Application>Microsoft Office PowerPoint</Application>
  <PresentationFormat>On-screen Show (4:3)</PresentationFormat>
  <Paragraphs>33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Mitzvah</vt:lpstr>
      <vt:lpstr>Aharoni</vt:lpstr>
      <vt:lpstr>Minor Prophets</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12</cp:revision>
  <dcterms:created xsi:type="dcterms:W3CDTF">2012-03-14T02:36:03Z</dcterms:created>
  <dcterms:modified xsi:type="dcterms:W3CDTF">2012-03-15T02:01:05Z</dcterms:modified>
</cp:coreProperties>
</file>