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303" r:id="rId3"/>
    <p:sldId id="294" r:id="rId4"/>
    <p:sldId id="259" r:id="rId5"/>
    <p:sldId id="289" r:id="rId6"/>
    <p:sldId id="295" r:id="rId7"/>
    <p:sldId id="296" r:id="rId8"/>
    <p:sldId id="329" r:id="rId9"/>
    <p:sldId id="297" r:id="rId10"/>
    <p:sldId id="300" r:id="rId11"/>
    <p:sldId id="301" r:id="rId12"/>
    <p:sldId id="302" r:id="rId13"/>
    <p:sldId id="298" r:id="rId14"/>
    <p:sldId id="307" r:id="rId15"/>
    <p:sldId id="304" r:id="rId16"/>
    <p:sldId id="305" r:id="rId17"/>
    <p:sldId id="310" r:id="rId18"/>
    <p:sldId id="306" r:id="rId19"/>
    <p:sldId id="311" r:id="rId20"/>
    <p:sldId id="312" r:id="rId21"/>
    <p:sldId id="313" r:id="rId22"/>
    <p:sldId id="315" r:id="rId23"/>
    <p:sldId id="316" r:id="rId24"/>
    <p:sldId id="314" r:id="rId25"/>
    <p:sldId id="317" r:id="rId26"/>
    <p:sldId id="318" r:id="rId27"/>
    <p:sldId id="327" r:id="rId28"/>
    <p:sldId id="328" r:id="rId29"/>
    <p:sldId id="319" r:id="rId30"/>
    <p:sldId id="320" r:id="rId31"/>
    <p:sldId id="321" r:id="rId32"/>
    <p:sldId id="322" r:id="rId33"/>
    <p:sldId id="323" r:id="rId34"/>
    <p:sldId id="324" r:id="rId35"/>
    <p:sldId id="325" r:id="rId36"/>
    <p:sldId id="326" r:id="rId37"/>
  </p:sldIdLst>
  <p:sldSz cx="9144000" cy="6858000" type="screen4x3"/>
  <p:notesSz cx="6858000" cy="9144000"/>
  <p:embeddedFontLst>
    <p:embeddedFont>
      <p:font typeface="Archistico Normal" panose="02040802050405020203" pitchFamily="18" charset="0"/>
      <p:regular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800080"/>
    <a:srgbClr val="4472C4"/>
    <a:srgbClr val="FFFFFF"/>
    <a:srgbClr val="99CCFF"/>
    <a:srgbClr val="2890F8"/>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57BE2-B726-474E-B7E5-B8B852DD0F68}" v="497" dt="2018-08-12T01:02:38.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92" autoAdjust="0"/>
    <p:restoredTop sz="94660"/>
  </p:normalViewPr>
  <p:slideViewPr>
    <p:cSldViewPr snapToGrid="0">
      <p:cViewPr varScale="1">
        <p:scale>
          <a:sx n="100" d="100"/>
          <a:sy n="100" d="100"/>
        </p:scale>
        <p:origin x="423" y="5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933C5E45-0D6C-4658-A20A-47C3C9E97B52}"/>
    <pc:docChg chg="undo custSel addSld delSld modSld sldOrd">
      <pc:chgData name="Ken Merrihew" userId="bcb7a1e886d99f07" providerId="LiveId" clId="{933C5E45-0D6C-4658-A20A-47C3C9E97B52}" dt="2018-08-09T22:31:50.404" v="3455" actId="6549"/>
      <pc:docMkLst>
        <pc:docMk/>
      </pc:docMkLst>
      <pc:sldChg chg="addSp delSp modSp ord delAnim modAnim">
        <pc:chgData name="Ken Merrihew" userId="bcb7a1e886d99f07" providerId="LiveId" clId="{933C5E45-0D6C-4658-A20A-47C3C9E97B52}" dt="2018-08-09T01:24:06.850" v="289" actId="478"/>
        <pc:sldMkLst>
          <pc:docMk/>
          <pc:sldMk cId="3939679292" sldId="303"/>
        </pc:sldMkLst>
        <pc:spChg chg="ord">
          <ac:chgData name="Ken Merrihew" userId="bcb7a1e886d99f07" providerId="LiveId" clId="{933C5E45-0D6C-4658-A20A-47C3C9E97B52}" dt="2018-08-09T01:24:04.727" v="287" actId="167"/>
          <ac:spMkLst>
            <pc:docMk/>
            <pc:sldMk cId="3939679292" sldId="303"/>
            <ac:spMk id="3" creationId="{6227E0A1-55E0-490A-8D94-118416590FB2}"/>
          </ac:spMkLst>
        </pc:spChg>
        <pc:spChg chg="del mod">
          <ac:chgData name="Ken Merrihew" userId="bcb7a1e886d99f07" providerId="LiveId" clId="{933C5E45-0D6C-4658-A20A-47C3C9E97B52}" dt="2018-08-09T01:24:02.737" v="286" actId="478"/>
          <ac:spMkLst>
            <pc:docMk/>
            <pc:sldMk cId="3939679292" sldId="303"/>
            <ac:spMk id="4" creationId="{70ECF9A9-5984-41FA-A68C-2363D79B19A2}"/>
          </ac:spMkLst>
        </pc:spChg>
        <pc:spChg chg="add del mod ord">
          <ac:chgData name="Ken Merrihew" userId="bcb7a1e886d99f07" providerId="LiveId" clId="{933C5E45-0D6C-4658-A20A-47C3C9E97B52}" dt="2018-08-09T01:24:05.872" v="288" actId="478"/>
          <ac:spMkLst>
            <pc:docMk/>
            <pc:sldMk cId="3939679292" sldId="303"/>
            <ac:spMk id="5" creationId="{393EB1FE-7F5B-44F9-8411-79BF7CA87B87}"/>
          </ac:spMkLst>
        </pc:spChg>
        <pc:spChg chg="add del mod ord">
          <ac:chgData name="Ken Merrihew" userId="bcb7a1e886d99f07" providerId="LiveId" clId="{933C5E45-0D6C-4658-A20A-47C3C9E97B52}" dt="2018-08-09T01:24:02.737" v="286" actId="478"/>
          <ac:spMkLst>
            <pc:docMk/>
            <pc:sldMk cId="3939679292" sldId="303"/>
            <ac:spMk id="6" creationId="{ABDD28B0-3C5A-46AD-87EC-9C0C4D933D0F}"/>
          </ac:spMkLst>
        </pc:spChg>
        <pc:spChg chg="add del mod">
          <ac:chgData name="Ken Merrihew" userId="bcb7a1e886d99f07" providerId="LiveId" clId="{933C5E45-0D6C-4658-A20A-47C3C9E97B52}" dt="2018-08-09T01:24:02.737" v="286" actId="478"/>
          <ac:spMkLst>
            <pc:docMk/>
            <pc:sldMk cId="3939679292" sldId="303"/>
            <ac:spMk id="7" creationId="{0E5069F6-69F0-4F96-A9FA-75B444943B03}"/>
          </ac:spMkLst>
        </pc:spChg>
        <pc:spChg chg="add del mod">
          <ac:chgData name="Ken Merrihew" userId="bcb7a1e886d99f07" providerId="LiveId" clId="{933C5E45-0D6C-4658-A20A-47C3C9E97B52}" dt="2018-08-09T01:24:06.850" v="289" actId="478"/>
          <ac:spMkLst>
            <pc:docMk/>
            <pc:sldMk cId="3939679292" sldId="303"/>
            <ac:spMk id="8" creationId="{8D40FE4C-50C5-4E1D-BD8E-6535BF63AA07}"/>
          </ac:spMkLst>
        </pc:spChg>
        <pc:spChg chg="add del mod">
          <ac:chgData name="Ken Merrihew" userId="bcb7a1e886d99f07" providerId="LiveId" clId="{933C5E45-0D6C-4658-A20A-47C3C9E97B52}" dt="2018-08-09T01:24:02.737" v="286" actId="478"/>
          <ac:spMkLst>
            <pc:docMk/>
            <pc:sldMk cId="3939679292" sldId="303"/>
            <ac:spMk id="9" creationId="{E1D44D33-4136-4880-8AC4-90F0D3329F45}"/>
          </ac:spMkLst>
        </pc:spChg>
      </pc:sldChg>
      <pc:sldChg chg="delSp modSp add delAnim">
        <pc:chgData name="Ken Merrihew" userId="bcb7a1e886d99f07" providerId="LiveId" clId="{933C5E45-0D6C-4658-A20A-47C3C9E97B52}" dt="2018-08-09T00:46:46.690" v="283" actId="207"/>
        <pc:sldMkLst>
          <pc:docMk/>
          <pc:sldMk cId="514106436" sldId="305"/>
        </pc:sldMkLst>
        <pc:spChg chg="mod ord">
          <ac:chgData name="Ken Merrihew" userId="bcb7a1e886d99f07" providerId="LiveId" clId="{933C5E45-0D6C-4658-A20A-47C3C9E97B52}" dt="2018-08-09T00:46:46.690" v="283" actId="207"/>
          <ac:spMkLst>
            <pc:docMk/>
            <pc:sldMk cId="514106436" sldId="305"/>
            <ac:spMk id="3" creationId="{6227E0A1-55E0-490A-8D94-118416590FB2}"/>
          </ac:spMkLst>
        </pc:spChg>
        <pc:spChg chg="del">
          <ac:chgData name="Ken Merrihew" userId="bcb7a1e886d99f07" providerId="LiveId" clId="{933C5E45-0D6C-4658-A20A-47C3C9E97B52}" dt="2018-08-09T00:46:02.524" v="273" actId="478"/>
          <ac:spMkLst>
            <pc:docMk/>
            <pc:sldMk cId="514106436" sldId="305"/>
            <ac:spMk id="4" creationId="{70ECF9A9-5984-41FA-A68C-2363D79B19A2}"/>
          </ac:spMkLst>
        </pc:spChg>
        <pc:spChg chg="del">
          <ac:chgData name="Ken Merrihew" userId="bcb7a1e886d99f07" providerId="LiveId" clId="{933C5E45-0D6C-4658-A20A-47C3C9E97B52}" dt="2018-08-09T00:46:20.972" v="280" actId="478"/>
          <ac:spMkLst>
            <pc:docMk/>
            <pc:sldMk cId="514106436" sldId="305"/>
            <ac:spMk id="5" creationId="{393EB1FE-7F5B-44F9-8411-79BF7CA87B87}"/>
          </ac:spMkLst>
        </pc:spChg>
        <pc:spChg chg="del">
          <ac:chgData name="Ken Merrihew" userId="bcb7a1e886d99f07" providerId="LiveId" clId="{933C5E45-0D6C-4658-A20A-47C3C9E97B52}" dt="2018-08-09T00:46:01.656" v="272" actId="478"/>
          <ac:spMkLst>
            <pc:docMk/>
            <pc:sldMk cId="514106436" sldId="305"/>
            <ac:spMk id="6" creationId="{ABDD28B0-3C5A-46AD-87EC-9C0C4D933D0F}"/>
          </ac:spMkLst>
        </pc:spChg>
        <pc:spChg chg="del">
          <ac:chgData name="Ken Merrihew" userId="bcb7a1e886d99f07" providerId="LiveId" clId="{933C5E45-0D6C-4658-A20A-47C3C9E97B52}" dt="2018-08-09T00:46:00.692" v="271" actId="478"/>
          <ac:spMkLst>
            <pc:docMk/>
            <pc:sldMk cId="514106436" sldId="305"/>
            <ac:spMk id="7" creationId="{0E5069F6-69F0-4F96-A9FA-75B444943B03}"/>
          </ac:spMkLst>
        </pc:spChg>
        <pc:spChg chg="del">
          <ac:chgData name="Ken Merrihew" userId="bcb7a1e886d99f07" providerId="LiveId" clId="{933C5E45-0D6C-4658-A20A-47C3C9E97B52}" dt="2018-08-09T00:45:59.723" v="270" actId="478"/>
          <ac:spMkLst>
            <pc:docMk/>
            <pc:sldMk cId="514106436" sldId="305"/>
            <ac:spMk id="8" creationId="{8D40FE4C-50C5-4E1D-BD8E-6535BF63AA07}"/>
          </ac:spMkLst>
        </pc:spChg>
        <pc:spChg chg="del">
          <ac:chgData name="Ken Merrihew" userId="bcb7a1e886d99f07" providerId="LiveId" clId="{933C5E45-0D6C-4658-A20A-47C3C9E97B52}" dt="2018-08-09T00:45:58.790" v="269" actId="478"/>
          <ac:spMkLst>
            <pc:docMk/>
            <pc:sldMk cId="514106436" sldId="305"/>
            <ac:spMk id="9" creationId="{E1D44D33-4136-4880-8AC4-90F0D3329F45}"/>
          </ac:spMkLst>
        </pc:spChg>
      </pc:sldChg>
      <pc:sldChg chg="add ord">
        <pc:chgData name="Ken Merrihew" userId="bcb7a1e886d99f07" providerId="LiveId" clId="{933C5E45-0D6C-4658-A20A-47C3C9E97B52}" dt="2018-08-09T02:24:49.448" v="878" actId="6549"/>
        <pc:sldMkLst>
          <pc:docMk/>
          <pc:sldMk cId="3077128526" sldId="306"/>
        </pc:sldMkLst>
      </pc:sldChg>
      <pc:sldChg chg="delSp modSp add delAnim modAnim">
        <pc:chgData name="Ken Merrihew" userId="bcb7a1e886d99f07" providerId="LiveId" clId="{933C5E45-0D6C-4658-A20A-47C3C9E97B52}" dt="2018-08-09T01:26:21.751" v="423" actId="6549"/>
        <pc:sldMkLst>
          <pc:docMk/>
          <pc:sldMk cId="2906952552" sldId="307"/>
        </pc:sldMkLst>
        <pc:spChg chg="del">
          <ac:chgData name="Ken Merrihew" userId="bcb7a1e886d99f07" providerId="LiveId" clId="{933C5E45-0D6C-4658-A20A-47C3C9E97B52}" dt="2018-08-09T01:25:06.495" v="290" actId="478"/>
          <ac:spMkLst>
            <pc:docMk/>
            <pc:sldMk cId="2906952552" sldId="307"/>
            <ac:spMk id="3" creationId="{6227E0A1-55E0-490A-8D94-118416590FB2}"/>
          </ac:spMkLst>
        </pc:spChg>
        <pc:spChg chg="mod">
          <ac:chgData name="Ken Merrihew" userId="bcb7a1e886d99f07" providerId="LiveId" clId="{933C5E45-0D6C-4658-A20A-47C3C9E97B52}" dt="2018-08-09T01:25:29.886" v="332" actId="1035"/>
          <ac:spMkLst>
            <pc:docMk/>
            <pc:sldMk cId="2906952552" sldId="307"/>
            <ac:spMk id="4" creationId="{70ECF9A9-5984-41FA-A68C-2363D79B19A2}"/>
          </ac:spMkLst>
        </pc:spChg>
        <pc:spChg chg="del">
          <ac:chgData name="Ken Merrihew" userId="bcb7a1e886d99f07" providerId="LiveId" clId="{933C5E45-0D6C-4658-A20A-47C3C9E97B52}" dt="2018-08-09T01:25:08.540" v="291" actId="478"/>
          <ac:spMkLst>
            <pc:docMk/>
            <pc:sldMk cId="2906952552" sldId="307"/>
            <ac:spMk id="5" creationId="{393EB1FE-7F5B-44F9-8411-79BF7CA87B87}"/>
          </ac:spMkLst>
        </pc:spChg>
        <pc:spChg chg="mod">
          <ac:chgData name="Ken Merrihew" userId="bcb7a1e886d99f07" providerId="LiveId" clId="{933C5E45-0D6C-4658-A20A-47C3C9E97B52}" dt="2018-08-09T01:25:40.965" v="376" actId="1035"/>
          <ac:spMkLst>
            <pc:docMk/>
            <pc:sldMk cId="2906952552" sldId="307"/>
            <ac:spMk id="6" creationId="{ABDD28B0-3C5A-46AD-87EC-9C0C4D933D0F}"/>
          </ac:spMkLst>
        </pc:spChg>
        <pc:spChg chg="mod">
          <ac:chgData name="Ken Merrihew" userId="bcb7a1e886d99f07" providerId="LiveId" clId="{933C5E45-0D6C-4658-A20A-47C3C9E97B52}" dt="2018-08-09T01:25:56.213" v="422" actId="1035"/>
          <ac:spMkLst>
            <pc:docMk/>
            <pc:sldMk cId="2906952552" sldId="307"/>
            <ac:spMk id="7" creationId="{0E5069F6-69F0-4F96-A9FA-75B444943B03}"/>
          </ac:spMkLst>
        </pc:spChg>
        <pc:spChg chg="mod">
          <ac:chgData name="Ken Merrihew" userId="bcb7a1e886d99f07" providerId="LiveId" clId="{933C5E45-0D6C-4658-A20A-47C3C9E97B52}" dt="2018-08-09T01:25:56.213" v="422" actId="1035"/>
          <ac:spMkLst>
            <pc:docMk/>
            <pc:sldMk cId="2906952552" sldId="307"/>
            <ac:spMk id="8" creationId="{8D40FE4C-50C5-4E1D-BD8E-6535BF63AA07}"/>
          </ac:spMkLst>
        </pc:spChg>
        <pc:spChg chg="mod">
          <ac:chgData name="Ken Merrihew" userId="bcb7a1e886d99f07" providerId="LiveId" clId="{933C5E45-0D6C-4658-A20A-47C3C9E97B52}" dt="2018-08-09T01:25:40.965" v="376" actId="1035"/>
          <ac:spMkLst>
            <pc:docMk/>
            <pc:sldMk cId="2906952552" sldId="307"/>
            <ac:spMk id="9" creationId="{E1D44D33-4136-4880-8AC4-90F0D3329F45}"/>
          </ac:spMkLst>
        </pc:spChg>
      </pc:sldChg>
      <pc:sldChg chg="addSp delSp modSp add addAnim delAnim modAnim">
        <pc:chgData name="Ken Merrihew" userId="bcb7a1e886d99f07" providerId="LiveId" clId="{933C5E45-0D6C-4658-A20A-47C3C9E97B52}" dt="2018-08-09T02:21:14.667" v="874" actId="6549"/>
        <pc:sldMkLst>
          <pc:docMk/>
          <pc:sldMk cId="2873381398" sldId="310"/>
        </pc:sldMkLst>
        <pc:spChg chg="ord">
          <ac:chgData name="Ken Merrihew" userId="bcb7a1e886d99f07" providerId="LiveId" clId="{933C5E45-0D6C-4658-A20A-47C3C9E97B52}" dt="2018-08-09T02:15:01.788" v="846" actId="166"/>
          <ac:spMkLst>
            <pc:docMk/>
            <pc:sldMk cId="2873381398" sldId="310"/>
            <ac:spMk id="21" creationId="{EF5D61A5-DFBC-4C55-82D6-A409D4F59512}"/>
          </ac:spMkLst>
        </pc:spChg>
        <pc:spChg chg="mod">
          <ac:chgData name="Ken Merrihew" userId="bcb7a1e886d99f07" providerId="LiveId" clId="{933C5E45-0D6C-4658-A20A-47C3C9E97B52}" dt="2018-08-09T02:14:20.798" v="753" actId="1036"/>
          <ac:spMkLst>
            <pc:docMk/>
            <pc:sldMk cId="2873381398" sldId="310"/>
            <ac:spMk id="32" creationId="{669EB26F-C325-4702-9DAD-CD18F7B2FC53}"/>
          </ac:spMkLst>
        </pc:spChg>
        <pc:spChg chg="mod">
          <ac:chgData name="Ken Merrihew" userId="bcb7a1e886d99f07" providerId="LiveId" clId="{933C5E45-0D6C-4658-A20A-47C3C9E97B52}" dt="2018-08-09T02:17:36.406" v="870" actId="14100"/>
          <ac:spMkLst>
            <pc:docMk/>
            <pc:sldMk cId="2873381398" sldId="310"/>
            <ac:spMk id="38" creationId="{E3FB9C6D-AA87-4823-95BD-24AE9C9A8EC5}"/>
          </ac:spMkLst>
        </pc:spChg>
        <pc:grpChg chg="ord">
          <ac:chgData name="Ken Merrihew" userId="bcb7a1e886d99f07" providerId="LiveId" clId="{933C5E45-0D6C-4658-A20A-47C3C9E97B52}" dt="2018-08-09T02:17:40.678" v="871" actId="167"/>
          <ac:grpSpMkLst>
            <pc:docMk/>
            <pc:sldMk cId="2873381398" sldId="310"/>
            <ac:grpSpMk id="7" creationId="{1DFD9B61-61A9-4E00-A005-F918BBF8EC29}"/>
          </ac:grpSpMkLst>
        </pc:grpChg>
        <pc:grpChg chg="ord">
          <ac:chgData name="Ken Merrihew" userId="bcb7a1e886d99f07" providerId="LiveId" clId="{933C5E45-0D6C-4658-A20A-47C3C9E97B52}" dt="2018-08-09T02:17:28.015" v="869" actId="167"/>
          <ac:grpSpMkLst>
            <pc:docMk/>
            <pc:sldMk cId="2873381398" sldId="310"/>
            <ac:grpSpMk id="13" creationId="{B5795552-ABE7-473E-BB46-BD586491C5D4}"/>
          </ac:grpSpMkLst>
        </pc:grpChg>
        <pc:grpChg chg="add del mod">
          <ac:chgData name="Ken Merrihew" userId="bcb7a1e886d99f07" providerId="LiveId" clId="{933C5E45-0D6C-4658-A20A-47C3C9E97B52}" dt="2018-08-09T02:10:37.983" v="631" actId="478"/>
          <ac:grpSpMkLst>
            <pc:docMk/>
            <pc:sldMk cId="2873381398" sldId="310"/>
            <ac:grpSpMk id="25" creationId="{E339F920-A648-4880-9265-D8ADF234EE59}"/>
          </ac:grpSpMkLst>
        </pc:grpChg>
        <pc:grpChg chg="add mod ord">
          <ac:chgData name="Ken Merrihew" userId="bcb7a1e886d99f07" providerId="LiveId" clId="{933C5E45-0D6C-4658-A20A-47C3C9E97B52}" dt="2018-08-09T02:15:07.764" v="847" actId="167"/>
          <ac:grpSpMkLst>
            <pc:docMk/>
            <pc:sldMk cId="2873381398" sldId="310"/>
            <ac:grpSpMk id="28" creationId="{56DBF0EF-2113-4139-A02D-EF9053F31C0E}"/>
          </ac:grpSpMkLst>
        </pc:grpChg>
        <pc:grpChg chg="add mod ord">
          <ac:chgData name="Ken Merrihew" userId="bcb7a1e886d99f07" providerId="LiveId" clId="{933C5E45-0D6C-4658-A20A-47C3C9E97B52}" dt="2018-08-09T02:16:50.649" v="867" actId="167"/>
          <ac:grpSpMkLst>
            <pc:docMk/>
            <pc:sldMk cId="2873381398" sldId="310"/>
            <ac:grpSpMk id="34" creationId="{56274A02-9B88-415D-8F9A-A6925F1A9E0E}"/>
          </ac:grpSpMkLst>
        </pc:grpChg>
      </pc:sldChg>
      <pc:sldChg chg="addSp modSp add ord modAnim">
        <pc:chgData name="Ken Merrihew" userId="bcb7a1e886d99f07" providerId="LiveId" clId="{933C5E45-0D6C-4658-A20A-47C3C9E97B52}" dt="2018-08-09T02:27:37.514" v="1092" actId="20577"/>
        <pc:sldMkLst>
          <pc:docMk/>
          <pc:sldMk cId="2301214745" sldId="311"/>
        </pc:sldMkLst>
        <pc:spChg chg="mod">
          <ac:chgData name="Ken Merrihew" userId="bcb7a1e886d99f07" providerId="LiveId" clId="{933C5E45-0D6C-4658-A20A-47C3C9E97B52}" dt="2018-08-09T02:25:08.054" v="884" actId="207"/>
          <ac:spMkLst>
            <pc:docMk/>
            <pc:sldMk cId="2301214745" sldId="311"/>
            <ac:spMk id="3" creationId="{6227E0A1-55E0-490A-8D94-118416590FB2}"/>
          </ac:spMkLst>
        </pc:spChg>
        <pc:spChg chg="add mod">
          <ac:chgData name="Ken Merrihew" userId="bcb7a1e886d99f07" providerId="LiveId" clId="{933C5E45-0D6C-4658-A20A-47C3C9E97B52}" dt="2018-08-09T02:26:02.384" v="950" actId="1035"/>
          <ac:spMkLst>
            <pc:docMk/>
            <pc:sldMk cId="2301214745" sldId="311"/>
            <ac:spMk id="4" creationId="{D5D599BA-D2E7-4DCF-B9B1-8B2E775FA757}"/>
          </ac:spMkLst>
        </pc:spChg>
        <pc:spChg chg="add mod">
          <ac:chgData name="Ken Merrihew" userId="bcb7a1e886d99f07" providerId="LiveId" clId="{933C5E45-0D6C-4658-A20A-47C3C9E97B52}" dt="2018-08-09T02:27:37.514" v="1092" actId="20577"/>
          <ac:spMkLst>
            <pc:docMk/>
            <pc:sldMk cId="2301214745" sldId="311"/>
            <ac:spMk id="5" creationId="{BA216244-0ED1-43B1-8913-B0E5CDF13AD3}"/>
          </ac:spMkLst>
        </pc:spChg>
        <pc:spChg chg="add mod">
          <ac:chgData name="Ken Merrihew" userId="bcb7a1e886d99f07" providerId="LiveId" clId="{933C5E45-0D6C-4658-A20A-47C3C9E97B52}" dt="2018-08-09T02:27:34.586" v="1090" actId="20577"/>
          <ac:spMkLst>
            <pc:docMk/>
            <pc:sldMk cId="2301214745" sldId="311"/>
            <ac:spMk id="6" creationId="{EA6AEB45-766A-4A64-BAAF-CBC29BBD62CE}"/>
          </ac:spMkLst>
        </pc:spChg>
      </pc:sldChg>
      <pc:sldChg chg="add">
        <pc:chgData name="Ken Merrihew" userId="bcb7a1e886d99f07" providerId="LiveId" clId="{933C5E45-0D6C-4658-A20A-47C3C9E97B52}" dt="2018-08-09T02:24:47.452" v="877" actId="6549"/>
        <pc:sldMkLst>
          <pc:docMk/>
          <pc:sldMk cId="1660726481" sldId="312"/>
        </pc:sldMkLst>
      </pc:sldChg>
      <pc:sldChg chg="delSp modSp add delAnim modAnim">
        <pc:chgData name="Ken Merrihew" userId="bcb7a1e886d99f07" providerId="LiveId" clId="{933C5E45-0D6C-4658-A20A-47C3C9E97B52}" dt="2018-08-09T03:08:53.955" v="2437" actId="20577"/>
        <pc:sldMkLst>
          <pc:docMk/>
          <pc:sldMk cId="276782429" sldId="313"/>
        </pc:sldMkLst>
        <pc:spChg chg="mod">
          <ac:chgData name="Ken Merrihew" userId="bcb7a1e886d99f07" providerId="LiveId" clId="{933C5E45-0D6C-4658-A20A-47C3C9E97B52}" dt="2018-08-09T03:08:53.955" v="2437" actId="20577"/>
          <ac:spMkLst>
            <pc:docMk/>
            <pc:sldMk cId="276782429" sldId="313"/>
            <ac:spMk id="3" creationId="{6227E0A1-55E0-490A-8D94-118416590FB2}"/>
          </ac:spMkLst>
        </pc:spChg>
        <pc:spChg chg="del">
          <ac:chgData name="Ken Merrihew" userId="bcb7a1e886d99f07" providerId="LiveId" clId="{933C5E45-0D6C-4658-A20A-47C3C9E97B52}" dt="2018-08-09T02:29:58.257" v="1094" actId="478"/>
          <ac:spMkLst>
            <pc:docMk/>
            <pc:sldMk cId="276782429" sldId="313"/>
            <ac:spMk id="4" creationId="{D5D599BA-D2E7-4DCF-B9B1-8B2E775FA757}"/>
          </ac:spMkLst>
        </pc:spChg>
        <pc:spChg chg="del">
          <ac:chgData name="Ken Merrihew" userId="bcb7a1e886d99f07" providerId="LiveId" clId="{933C5E45-0D6C-4658-A20A-47C3C9E97B52}" dt="2018-08-09T02:29:59.066" v="1095" actId="478"/>
          <ac:spMkLst>
            <pc:docMk/>
            <pc:sldMk cId="276782429" sldId="313"/>
            <ac:spMk id="5" creationId="{BA216244-0ED1-43B1-8913-B0E5CDF13AD3}"/>
          </ac:spMkLst>
        </pc:spChg>
        <pc:spChg chg="del">
          <ac:chgData name="Ken Merrihew" userId="bcb7a1e886d99f07" providerId="LiveId" clId="{933C5E45-0D6C-4658-A20A-47C3C9E97B52}" dt="2018-08-09T02:29:59.784" v="1096" actId="478"/>
          <ac:spMkLst>
            <pc:docMk/>
            <pc:sldMk cId="276782429" sldId="313"/>
            <ac:spMk id="6" creationId="{EA6AEB45-766A-4A64-BAAF-CBC29BBD62CE}"/>
          </ac:spMkLst>
        </pc:spChg>
      </pc:sldChg>
      <pc:sldChg chg="add">
        <pc:chgData name="Ken Merrihew" userId="bcb7a1e886d99f07" providerId="LiveId" clId="{933C5E45-0D6C-4658-A20A-47C3C9E97B52}" dt="2018-08-09T02:29:56.007" v="1093" actId="6549"/>
        <pc:sldMkLst>
          <pc:docMk/>
          <pc:sldMk cId="3376742761" sldId="314"/>
        </pc:sldMkLst>
      </pc:sldChg>
      <pc:sldChg chg="addSp modSp add modAnim">
        <pc:chgData name="Ken Merrihew" userId="bcb7a1e886d99f07" providerId="LiveId" clId="{933C5E45-0D6C-4658-A20A-47C3C9E97B52}" dt="2018-08-09T03:08:42.554" v="2417" actId="6549"/>
        <pc:sldMkLst>
          <pc:docMk/>
          <pc:sldMk cId="4015390107" sldId="315"/>
        </pc:sldMkLst>
        <pc:spChg chg="mod">
          <ac:chgData name="Ken Merrihew" userId="bcb7a1e886d99f07" providerId="LiveId" clId="{933C5E45-0D6C-4658-A20A-47C3C9E97B52}" dt="2018-08-09T03:08:29.799" v="2395" actId="20577"/>
          <ac:spMkLst>
            <pc:docMk/>
            <pc:sldMk cId="4015390107" sldId="315"/>
            <ac:spMk id="3" creationId="{6227E0A1-55E0-490A-8D94-118416590FB2}"/>
          </ac:spMkLst>
        </pc:spChg>
        <pc:spChg chg="add mod">
          <ac:chgData name="Ken Merrihew" userId="bcb7a1e886d99f07" providerId="LiveId" clId="{933C5E45-0D6C-4658-A20A-47C3C9E97B52}" dt="2018-08-09T03:08:37.051" v="2416" actId="1036"/>
          <ac:spMkLst>
            <pc:docMk/>
            <pc:sldMk cId="4015390107" sldId="315"/>
            <ac:spMk id="4" creationId="{F67D9658-3773-4C24-B454-D4978EBED924}"/>
          </ac:spMkLst>
        </pc:spChg>
      </pc:sldChg>
      <pc:sldChg chg="addSp modSp add modAnim">
        <pc:chgData name="Ken Merrihew" userId="bcb7a1e886d99f07" providerId="LiveId" clId="{933C5E45-0D6C-4658-A20A-47C3C9E97B52}" dt="2018-08-09T03:11:20.029" v="2445" actId="6549"/>
        <pc:sldMkLst>
          <pc:docMk/>
          <pc:sldMk cId="4043011724" sldId="316"/>
        </pc:sldMkLst>
        <pc:spChg chg="mod">
          <ac:chgData name="Ken Merrihew" userId="bcb7a1e886d99f07" providerId="LiveId" clId="{933C5E45-0D6C-4658-A20A-47C3C9E97B52}" dt="2018-08-09T02:35:53.144" v="1128" actId="207"/>
          <ac:spMkLst>
            <pc:docMk/>
            <pc:sldMk cId="4043011724" sldId="316"/>
            <ac:spMk id="3" creationId="{6227E0A1-55E0-490A-8D94-118416590FB2}"/>
          </ac:spMkLst>
        </pc:spChg>
        <pc:spChg chg="add mod">
          <ac:chgData name="Ken Merrihew" userId="bcb7a1e886d99f07" providerId="LiveId" clId="{933C5E45-0D6C-4658-A20A-47C3C9E97B52}" dt="2018-08-09T02:36:23.494" v="1180" actId="20577"/>
          <ac:spMkLst>
            <pc:docMk/>
            <pc:sldMk cId="4043011724" sldId="316"/>
            <ac:spMk id="4" creationId="{995B46EE-7671-42CD-A629-E0E147B00F44}"/>
          </ac:spMkLst>
        </pc:spChg>
        <pc:spChg chg="add mod">
          <ac:chgData name="Ken Merrihew" userId="bcb7a1e886d99f07" providerId="LiveId" clId="{933C5E45-0D6C-4658-A20A-47C3C9E97B52}" dt="2018-08-09T02:36:32.522" v="1197" actId="20577"/>
          <ac:spMkLst>
            <pc:docMk/>
            <pc:sldMk cId="4043011724" sldId="316"/>
            <ac:spMk id="5" creationId="{5B14CA85-2542-4A1F-BC00-D52885205C22}"/>
          </ac:spMkLst>
        </pc:spChg>
        <pc:spChg chg="add mod">
          <ac:chgData name="Ken Merrihew" userId="bcb7a1e886d99f07" providerId="LiveId" clId="{933C5E45-0D6C-4658-A20A-47C3C9E97B52}" dt="2018-08-09T02:41:08.087" v="1251" actId="20577"/>
          <ac:spMkLst>
            <pc:docMk/>
            <pc:sldMk cId="4043011724" sldId="316"/>
            <ac:spMk id="6" creationId="{0A631F4B-3348-486D-9D2F-8BF0A60503A5}"/>
          </ac:spMkLst>
        </pc:spChg>
        <pc:spChg chg="add mod">
          <ac:chgData name="Ken Merrihew" userId="bcb7a1e886d99f07" providerId="LiveId" clId="{933C5E45-0D6C-4658-A20A-47C3C9E97B52}" dt="2018-08-09T02:41:21.491" v="1280" actId="20577"/>
          <ac:spMkLst>
            <pc:docMk/>
            <pc:sldMk cId="4043011724" sldId="316"/>
            <ac:spMk id="7" creationId="{32E1BCA7-6F39-4A55-8F3E-3785F334C83F}"/>
          </ac:spMkLst>
        </pc:spChg>
        <pc:spChg chg="add mod">
          <ac:chgData name="Ken Merrihew" userId="bcb7a1e886d99f07" providerId="LiveId" clId="{933C5E45-0D6C-4658-A20A-47C3C9E97B52}" dt="2018-08-09T02:42:05.274" v="1356" actId="14100"/>
          <ac:spMkLst>
            <pc:docMk/>
            <pc:sldMk cId="4043011724" sldId="316"/>
            <ac:spMk id="8" creationId="{59ABD3EC-572A-4E6F-9901-9B39FF5C6DF5}"/>
          </ac:spMkLst>
        </pc:spChg>
        <pc:spChg chg="add mod">
          <ac:chgData name="Ken Merrihew" userId="bcb7a1e886d99f07" providerId="LiveId" clId="{933C5E45-0D6C-4658-A20A-47C3C9E97B52}" dt="2018-08-09T02:42:08.520" v="1357" actId="14100"/>
          <ac:spMkLst>
            <pc:docMk/>
            <pc:sldMk cId="4043011724" sldId="316"/>
            <ac:spMk id="9" creationId="{B53B7CD4-13D9-4447-AD55-C3E805B55AB4}"/>
          </ac:spMkLst>
        </pc:spChg>
        <pc:spChg chg="add mod">
          <ac:chgData name="Ken Merrihew" userId="bcb7a1e886d99f07" providerId="LiveId" clId="{933C5E45-0D6C-4658-A20A-47C3C9E97B52}" dt="2018-08-09T02:42:29.853" v="1398" actId="20577"/>
          <ac:spMkLst>
            <pc:docMk/>
            <pc:sldMk cId="4043011724" sldId="316"/>
            <ac:spMk id="10" creationId="{C33DC394-F405-457D-8289-2DB3EB7624F3}"/>
          </ac:spMkLst>
        </pc:spChg>
        <pc:spChg chg="add mod">
          <ac:chgData name="Ken Merrihew" userId="bcb7a1e886d99f07" providerId="LiveId" clId="{933C5E45-0D6C-4658-A20A-47C3C9E97B52}" dt="2018-08-09T02:57:53.363" v="2304" actId="1076"/>
          <ac:spMkLst>
            <pc:docMk/>
            <pc:sldMk cId="4043011724" sldId="316"/>
            <ac:spMk id="11" creationId="{713062CF-D7B6-419B-840D-7E4CC21F231D}"/>
          </ac:spMkLst>
        </pc:spChg>
        <pc:spChg chg="add mod">
          <ac:chgData name="Ken Merrihew" userId="bcb7a1e886d99f07" providerId="LiveId" clId="{933C5E45-0D6C-4658-A20A-47C3C9E97B52}" dt="2018-08-09T02:43:44.349" v="1511" actId="20577"/>
          <ac:spMkLst>
            <pc:docMk/>
            <pc:sldMk cId="4043011724" sldId="316"/>
            <ac:spMk id="12" creationId="{F240593D-CA39-41D9-A86C-19AAD98BB228}"/>
          </ac:spMkLst>
        </pc:spChg>
        <pc:spChg chg="add mod">
          <ac:chgData name="Ken Merrihew" userId="bcb7a1e886d99f07" providerId="LiveId" clId="{933C5E45-0D6C-4658-A20A-47C3C9E97B52}" dt="2018-08-09T02:44:15.269" v="1593" actId="20577"/>
          <ac:spMkLst>
            <pc:docMk/>
            <pc:sldMk cId="4043011724" sldId="316"/>
            <ac:spMk id="13" creationId="{73CA0444-05B9-4AD4-9DB7-03946D4EF98E}"/>
          </ac:spMkLst>
        </pc:spChg>
        <pc:spChg chg="add mod">
          <ac:chgData name="Ken Merrihew" userId="bcb7a1e886d99f07" providerId="LiveId" clId="{933C5E45-0D6C-4658-A20A-47C3C9E97B52}" dt="2018-08-09T02:45:07.582" v="1747" actId="1038"/>
          <ac:spMkLst>
            <pc:docMk/>
            <pc:sldMk cId="4043011724" sldId="316"/>
            <ac:spMk id="14" creationId="{E7AD936C-EC30-4FBA-93C5-F39F6FEE7300}"/>
          </ac:spMkLst>
        </pc:spChg>
        <pc:spChg chg="add mod">
          <ac:chgData name="Ken Merrihew" userId="bcb7a1e886d99f07" providerId="LiveId" clId="{933C5E45-0D6C-4658-A20A-47C3C9E97B52}" dt="2018-08-09T02:45:41.691" v="1899" actId="1038"/>
          <ac:spMkLst>
            <pc:docMk/>
            <pc:sldMk cId="4043011724" sldId="316"/>
            <ac:spMk id="15" creationId="{07593DDB-3CC8-4662-9BDB-3AB91A76BDA7}"/>
          </ac:spMkLst>
        </pc:spChg>
        <pc:spChg chg="add mod">
          <ac:chgData name="Ken Merrihew" userId="bcb7a1e886d99f07" providerId="LiveId" clId="{933C5E45-0D6C-4658-A20A-47C3C9E97B52}" dt="2018-08-09T02:46:04.886" v="1948" actId="20577"/>
          <ac:spMkLst>
            <pc:docMk/>
            <pc:sldMk cId="4043011724" sldId="316"/>
            <ac:spMk id="16" creationId="{9A480DB6-3F6B-42FD-BEF8-990DC779147B}"/>
          </ac:spMkLst>
        </pc:spChg>
        <pc:spChg chg="add mod">
          <ac:chgData name="Ken Merrihew" userId="bcb7a1e886d99f07" providerId="LiveId" clId="{933C5E45-0D6C-4658-A20A-47C3C9E97B52}" dt="2018-08-09T02:46:32.112" v="1984" actId="14100"/>
          <ac:spMkLst>
            <pc:docMk/>
            <pc:sldMk cId="4043011724" sldId="316"/>
            <ac:spMk id="17" creationId="{2B972DD8-0C20-44A9-AF3B-24150C862D73}"/>
          </ac:spMkLst>
        </pc:spChg>
        <pc:spChg chg="add mod">
          <ac:chgData name="Ken Merrihew" userId="bcb7a1e886d99f07" providerId="LiveId" clId="{933C5E45-0D6C-4658-A20A-47C3C9E97B52}" dt="2018-08-09T02:47:52.234" v="2169" actId="20577"/>
          <ac:spMkLst>
            <pc:docMk/>
            <pc:sldMk cId="4043011724" sldId="316"/>
            <ac:spMk id="18" creationId="{078D06C4-0DA9-4802-94DA-04E57D18B3CF}"/>
          </ac:spMkLst>
        </pc:spChg>
        <pc:spChg chg="add mod">
          <ac:chgData name="Ken Merrihew" userId="bcb7a1e886d99f07" providerId="LiveId" clId="{933C5E45-0D6C-4658-A20A-47C3C9E97B52}" dt="2018-08-09T02:48:46.951" v="2214" actId="14100"/>
          <ac:spMkLst>
            <pc:docMk/>
            <pc:sldMk cId="4043011724" sldId="316"/>
            <ac:spMk id="19" creationId="{771E4D43-C30B-449A-A0C2-2DD70E5F6738}"/>
          </ac:spMkLst>
        </pc:spChg>
        <pc:spChg chg="add mod">
          <ac:chgData name="Ken Merrihew" userId="bcb7a1e886d99f07" providerId="LiveId" clId="{933C5E45-0D6C-4658-A20A-47C3C9E97B52}" dt="2018-08-09T02:49:14.353" v="2271" actId="14100"/>
          <ac:spMkLst>
            <pc:docMk/>
            <pc:sldMk cId="4043011724" sldId="316"/>
            <ac:spMk id="20" creationId="{8A639E62-F416-42B2-8D8B-08C9DEB28AEE}"/>
          </ac:spMkLst>
        </pc:spChg>
        <pc:spChg chg="add mod">
          <ac:chgData name="Ken Merrihew" userId="bcb7a1e886d99f07" providerId="LiveId" clId="{933C5E45-0D6C-4658-A20A-47C3C9E97B52}" dt="2018-08-09T03:09:59.876" v="2443" actId="1038"/>
          <ac:spMkLst>
            <pc:docMk/>
            <pc:sldMk cId="4043011724" sldId="316"/>
            <ac:spMk id="21" creationId="{3145A996-E366-4D48-A136-877A3ECD6CDE}"/>
          </ac:spMkLst>
        </pc:spChg>
        <pc:spChg chg="add mod">
          <ac:chgData name="Ken Merrihew" userId="bcb7a1e886d99f07" providerId="LiveId" clId="{933C5E45-0D6C-4658-A20A-47C3C9E97B52}" dt="2018-08-09T02:58:18.453" v="2334" actId="20577"/>
          <ac:spMkLst>
            <pc:docMk/>
            <pc:sldMk cId="4043011724" sldId="316"/>
            <ac:spMk id="22" creationId="{B66C8BE1-8B31-4D9C-945A-0CCE0EA1D81B}"/>
          </ac:spMkLst>
        </pc:spChg>
      </pc:sldChg>
      <pc:sldChg chg="modSp add ord">
        <pc:chgData name="Ken Merrihew" userId="bcb7a1e886d99f07" providerId="LiveId" clId="{933C5E45-0D6C-4658-A20A-47C3C9E97B52}" dt="2018-08-09T03:07:06.747" v="2363" actId="207"/>
        <pc:sldMkLst>
          <pc:docMk/>
          <pc:sldMk cId="2337035471" sldId="317"/>
        </pc:sldMkLst>
        <pc:spChg chg="mod">
          <ac:chgData name="Ken Merrihew" userId="bcb7a1e886d99f07" providerId="LiveId" clId="{933C5E45-0D6C-4658-A20A-47C3C9E97B52}" dt="2018-08-09T03:07:06.747" v="2363" actId="207"/>
          <ac:spMkLst>
            <pc:docMk/>
            <pc:sldMk cId="2337035471" sldId="317"/>
            <ac:spMk id="3" creationId="{6227E0A1-55E0-490A-8D94-118416590FB2}"/>
          </ac:spMkLst>
        </pc:spChg>
      </pc:sldChg>
      <pc:sldChg chg="add ord">
        <pc:chgData name="Ken Merrihew" userId="bcb7a1e886d99f07" providerId="LiveId" clId="{933C5E45-0D6C-4658-A20A-47C3C9E97B52}" dt="2018-08-09T03:05:48.057" v="2354" actId="6549"/>
        <pc:sldMkLst>
          <pc:docMk/>
          <pc:sldMk cId="2452824921" sldId="318"/>
        </pc:sldMkLst>
      </pc:sldChg>
      <pc:sldChg chg="modSp add modAnim">
        <pc:chgData name="Ken Merrihew" userId="bcb7a1e886d99f07" providerId="LiveId" clId="{933C5E45-0D6C-4658-A20A-47C3C9E97B52}" dt="2018-08-09T03:54:21.158" v="2750" actId="6549"/>
        <pc:sldMkLst>
          <pc:docMk/>
          <pc:sldMk cId="3385931939" sldId="319"/>
        </pc:sldMkLst>
        <pc:spChg chg="mod">
          <ac:chgData name="Ken Merrihew" userId="bcb7a1e886d99f07" providerId="LiveId" clId="{933C5E45-0D6C-4658-A20A-47C3C9E97B52}" dt="2018-08-09T03:43:10.888" v="2452" actId="207"/>
          <ac:spMkLst>
            <pc:docMk/>
            <pc:sldMk cId="3385931939" sldId="319"/>
            <ac:spMk id="3" creationId="{6227E0A1-55E0-490A-8D94-118416590FB2}"/>
          </ac:spMkLst>
        </pc:spChg>
      </pc:sldChg>
      <pc:sldChg chg="add">
        <pc:chgData name="Ken Merrihew" userId="bcb7a1e886d99f07" providerId="LiveId" clId="{933C5E45-0D6C-4658-A20A-47C3C9E97B52}" dt="2018-08-09T03:42:47.190" v="2446" actId="6549"/>
        <pc:sldMkLst>
          <pc:docMk/>
          <pc:sldMk cId="3867162299" sldId="320"/>
        </pc:sldMkLst>
      </pc:sldChg>
      <pc:sldChg chg="addSp modSp add modAnim">
        <pc:chgData name="Ken Merrihew" userId="bcb7a1e886d99f07" providerId="LiveId" clId="{933C5E45-0D6C-4658-A20A-47C3C9E97B52}" dt="2018-08-09T03:50:45.518" v="2733" actId="313"/>
        <pc:sldMkLst>
          <pc:docMk/>
          <pc:sldMk cId="3046389566" sldId="321"/>
        </pc:sldMkLst>
        <pc:spChg chg="mod">
          <ac:chgData name="Ken Merrihew" userId="bcb7a1e886d99f07" providerId="LiveId" clId="{933C5E45-0D6C-4658-A20A-47C3C9E97B52}" dt="2018-08-09T03:49:37.606" v="2677" actId="255"/>
          <ac:spMkLst>
            <pc:docMk/>
            <pc:sldMk cId="3046389566" sldId="321"/>
            <ac:spMk id="3" creationId="{6227E0A1-55E0-490A-8D94-118416590FB2}"/>
          </ac:spMkLst>
        </pc:spChg>
        <pc:spChg chg="add mod">
          <ac:chgData name="Ken Merrihew" userId="bcb7a1e886d99f07" providerId="LiveId" clId="{933C5E45-0D6C-4658-A20A-47C3C9E97B52}" dt="2018-08-09T03:49:47.051" v="2680" actId="1036"/>
          <ac:spMkLst>
            <pc:docMk/>
            <pc:sldMk cId="3046389566" sldId="321"/>
            <ac:spMk id="4" creationId="{D07EB535-CF87-46BA-B361-418A7F34FC33}"/>
          </ac:spMkLst>
        </pc:spChg>
        <pc:spChg chg="add mod">
          <ac:chgData name="Ken Merrihew" userId="bcb7a1e886d99f07" providerId="LiveId" clId="{933C5E45-0D6C-4658-A20A-47C3C9E97B52}" dt="2018-08-09T03:49:51.089" v="2687" actId="1036"/>
          <ac:spMkLst>
            <pc:docMk/>
            <pc:sldMk cId="3046389566" sldId="321"/>
            <ac:spMk id="5" creationId="{7926132A-F955-4353-B8F0-403B6D9707B3}"/>
          </ac:spMkLst>
        </pc:spChg>
        <pc:spChg chg="add mod">
          <ac:chgData name="Ken Merrihew" userId="bcb7a1e886d99f07" providerId="LiveId" clId="{933C5E45-0D6C-4658-A20A-47C3C9E97B52}" dt="2018-08-09T03:50:45.518" v="2733" actId="313"/>
          <ac:spMkLst>
            <pc:docMk/>
            <pc:sldMk cId="3046389566" sldId="321"/>
            <ac:spMk id="6" creationId="{EB99706F-A5B3-4657-9CEE-40FC38A622E8}"/>
          </ac:spMkLst>
        </pc:spChg>
        <pc:spChg chg="add mod">
          <ac:chgData name="Ken Merrihew" userId="bcb7a1e886d99f07" providerId="LiveId" clId="{933C5E45-0D6C-4658-A20A-47C3C9E97B52}" dt="2018-08-09T03:50:03.465" v="2722" actId="1036"/>
          <ac:spMkLst>
            <pc:docMk/>
            <pc:sldMk cId="3046389566" sldId="321"/>
            <ac:spMk id="7" creationId="{DEC7D494-01EE-42F9-A290-C508CE000695}"/>
          </ac:spMkLst>
        </pc:spChg>
        <pc:spChg chg="add mod">
          <ac:chgData name="Ken Merrihew" userId="bcb7a1e886d99f07" providerId="LiveId" clId="{933C5E45-0D6C-4658-A20A-47C3C9E97B52}" dt="2018-08-09T03:50:06.519" v="2727" actId="1036"/>
          <ac:spMkLst>
            <pc:docMk/>
            <pc:sldMk cId="3046389566" sldId="321"/>
            <ac:spMk id="8" creationId="{F6AE0342-43DD-4272-8C8B-EACCCF1B121D}"/>
          </ac:spMkLst>
        </pc:spChg>
      </pc:sldChg>
      <pc:sldChg chg="add">
        <pc:chgData name="Ken Merrihew" userId="bcb7a1e886d99f07" providerId="LiveId" clId="{933C5E45-0D6C-4658-A20A-47C3C9E97B52}" dt="2018-08-09T03:44:48.010" v="2453" actId="6549"/>
        <pc:sldMkLst>
          <pc:docMk/>
          <pc:sldMk cId="189624516" sldId="322"/>
        </pc:sldMkLst>
      </pc:sldChg>
      <pc:sldChg chg="addSp modSp add ord modAnim">
        <pc:chgData name="Ken Merrihew" userId="bcb7a1e886d99f07" providerId="LiveId" clId="{933C5E45-0D6C-4658-A20A-47C3C9E97B52}" dt="2018-08-09T03:56:04.085" v="2967" actId="6549"/>
        <pc:sldMkLst>
          <pc:docMk/>
          <pc:sldMk cId="359747850" sldId="323"/>
        </pc:sldMkLst>
        <pc:spChg chg="mod">
          <ac:chgData name="Ken Merrihew" userId="bcb7a1e886d99f07" providerId="LiveId" clId="{933C5E45-0D6C-4658-A20A-47C3C9E97B52}" dt="2018-08-09T03:53:54.896" v="2748" actId="114"/>
          <ac:spMkLst>
            <pc:docMk/>
            <pc:sldMk cId="359747850" sldId="323"/>
            <ac:spMk id="3" creationId="{6227E0A1-55E0-490A-8D94-118416590FB2}"/>
          </ac:spMkLst>
        </pc:spChg>
        <pc:spChg chg="add mod">
          <ac:chgData name="Ken Merrihew" userId="bcb7a1e886d99f07" providerId="LiveId" clId="{933C5E45-0D6C-4658-A20A-47C3C9E97B52}" dt="2018-08-09T03:55:56.201" v="2966" actId="1035"/>
          <ac:spMkLst>
            <pc:docMk/>
            <pc:sldMk cId="359747850" sldId="323"/>
            <ac:spMk id="4" creationId="{0FBA8C12-B422-4836-8AEE-915A6D70C372}"/>
          </ac:spMkLst>
        </pc:spChg>
      </pc:sldChg>
      <pc:sldChg chg="add ord">
        <pc:chgData name="Ken Merrihew" userId="bcb7a1e886d99f07" providerId="LiveId" clId="{933C5E45-0D6C-4658-A20A-47C3C9E97B52}" dt="2018-08-09T03:52:58.627" v="2735" actId="6549"/>
        <pc:sldMkLst>
          <pc:docMk/>
          <pc:sldMk cId="1366785212" sldId="324"/>
        </pc:sldMkLst>
      </pc:sldChg>
      <pc:sldChg chg="addSp delSp modSp add ord delAnim modAnim">
        <pc:chgData name="Ken Merrihew" userId="bcb7a1e886d99f07" providerId="LiveId" clId="{933C5E45-0D6C-4658-A20A-47C3C9E97B52}" dt="2018-08-09T04:11:08.491" v="3428" actId="6549"/>
        <pc:sldMkLst>
          <pc:docMk/>
          <pc:sldMk cId="2009457002" sldId="325"/>
        </pc:sldMkLst>
        <pc:spChg chg="mod">
          <ac:chgData name="Ken Merrihew" userId="bcb7a1e886d99f07" providerId="LiveId" clId="{933C5E45-0D6C-4658-A20A-47C3C9E97B52}" dt="2018-08-09T04:07:53.147" v="3227" actId="404"/>
          <ac:spMkLst>
            <pc:docMk/>
            <pc:sldMk cId="2009457002" sldId="325"/>
            <ac:spMk id="4" creationId="{70ECF9A9-5984-41FA-A68C-2363D79B19A2}"/>
          </ac:spMkLst>
        </pc:spChg>
        <pc:spChg chg="mod">
          <ac:chgData name="Ken Merrihew" userId="bcb7a1e886d99f07" providerId="LiveId" clId="{933C5E45-0D6C-4658-A20A-47C3C9E97B52}" dt="2018-08-09T04:08:05.367" v="3235" actId="1035"/>
          <ac:spMkLst>
            <pc:docMk/>
            <pc:sldMk cId="2009457002" sldId="325"/>
            <ac:spMk id="6" creationId="{ABDD28B0-3C5A-46AD-87EC-9C0C4D933D0F}"/>
          </ac:spMkLst>
        </pc:spChg>
        <pc:spChg chg="del">
          <ac:chgData name="Ken Merrihew" userId="bcb7a1e886d99f07" providerId="LiveId" clId="{933C5E45-0D6C-4658-A20A-47C3C9E97B52}" dt="2018-08-09T03:58:51.125" v="2972" actId="478"/>
          <ac:spMkLst>
            <pc:docMk/>
            <pc:sldMk cId="2009457002" sldId="325"/>
            <ac:spMk id="7" creationId="{0E5069F6-69F0-4F96-A9FA-75B444943B03}"/>
          </ac:spMkLst>
        </pc:spChg>
        <pc:spChg chg="del">
          <ac:chgData name="Ken Merrihew" userId="bcb7a1e886d99f07" providerId="LiveId" clId="{933C5E45-0D6C-4658-A20A-47C3C9E97B52}" dt="2018-08-09T03:58:47.531" v="2970" actId="478"/>
          <ac:spMkLst>
            <pc:docMk/>
            <pc:sldMk cId="2009457002" sldId="325"/>
            <ac:spMk id="8" creationId="{8D40FE4C-50C5-4E1D-BD8E-6535BF63AA07}"/>
          </ac:spMkLst>
        </pc:spChg>
        <pc:spChg chg="del">
          <ac:chgData name="Ken Merrihew" userId="bcb7a1e886d99f07" providerId="LiveId" clId="{933C5E45-0D6C-4658-A20A-47C3C9E97B52}" dt="2018-08-09T03:58:49.042" v="2971" actId="478"/>
          <ac:spMkLst>
            <pc:docMk/>
            <pc:sldMk cId="2009457002" sldId="325"/>
            <ac:spMk id="9" creationId="{E1D44D33-4136-4880-8AC4-90F0D3329F45}"/>
          </ac:spMkLst>
        </pc:spChg>
        <pc:spChg chg="add mod">
          <ac:chgData name="Ken Merrihew" userId="bcb7a1e886d99f07" providerId="LiveId" clId="{933C5E45-0D6C-4658-A20A-47C3C9E97B52}" dt="2018-08-09T04:08:15.403" v="3271" actId="1035"/>
          <ac:spMkLst>
            <pc:docMk/>
            <pc:sldMk cId="2009457002" sldId="325"/>
            <ac:spMk id="10" creationId="{522F72A2-8D72-4E52-AFB5-D6B5D908984D}"/>
          </ac:spMkLst>
        </pc:spChg>
        <pc:spChg chg="add mod">
          <ac:chgData name="Ken Merrihew" userId="bcb7a1e886d99f07" providerId="LiveId" clId="{933C5E45-0D6C-4658-A20A-47C3C9E97B52}" dt="2018-08-09T04:08:26.953" v="3304" actId="1036"/>
          <ac:spMkLst>
            <pc:docMk/>
            <pc:sldMk cId="2009457002" sldId="325"/>
            <ac:spMk id="11" creationId="{7D625195-75A8-4B76-8D12-66E1975BCD73}"/>
          </ac:spMkLst>
        </pc:spChg>
        <pc:spChg chg="add mod">
          <ac:chgData name="Ken Merrihew" userId="bcb7a1e886d99f07" providerId="LiveId" clId="{933C5E45-0D6C-4658-A20A-47C3C9E97B52}" dt="2018-08-09T04:08:37.495" v="3379" actId="1035"/>
          <ac:spMkLst>
            <pc:docMk/>
            <pc:sldMk cId="2009457002" sldId="325"/>
            <ac:spMk id="12" creationId="{BFC7ACC2-8AC3-4048-83B3-63597FF9E1E0}"/>
          </ac:spMkLst>
        </pc:spChg>
        <pc:spChg chg="add mod">
          <ac:chgData name="Ken Merrihew" userId="bcb7a1e886d99f07" providerId="LiveId" clId="{933C5E45-0D6C-4658-A20A-47C3C9E97B52}" dt="2018-08-09T04:09:26.078" v="3427" actId="115"/>
          <ac:spMkLst>
            <pc:docMk/>
            <pc:sldMk cId="2009457002" sldId="325"/>
            <ac:spMk id="13" creationId="{AA884D54-1D3C-4CBC-8865-39BB18D35858}"/>
          </ac:spMkLst>
        </pc:spChg>
        <pc:picChg chg="add del">
          <ac:chgData name="Ken Merrihew" userId="bcb7a1e886d99f07" providerId="LiveId" clId="{933C5E45-0D6C-4658-A20A-47C3C9E97B52}" dt="2018-08-09T03:59:09.654" v="2974" actId="6549"/>
          <ac:picMkLst>
            <pc:docMk/>
            <pc:sldMk cId="2009457002" sldId="325"/>
            <ac:picMk id="3" creationId="{19EA3067-6036-491A-888F-3B8ABCA646F5}"/>
          </ac:picMkLst>
        </pc:picChg>
      </pc:sldChg>
      <pc:sldChg chg="add ord">
        <pc:chgData name="Ken Merrihew" userId="bcb7a1e886d99f07" providerId="LiveId" clId="{933C5E45-0D6C-4658-A20A-47C3C9E97B52}" dt="2018-08-09T03:58:44.005" v="2969" actId="6549"/>
        <pc:sldMkLst>
          <pc:docMk/>
          <pc:sldMk cId="1923522851" sldId="326"/>
        </pc:sldMkLst>
      </pc:sldChg>
      <pc:sldChg chg="addSp modSp add modAnim">
        <pc:chgData name="Ken Merrihew" userId="bcb7a1e886d99f07" providerId="LiveId" clId="{933C5E45-0D6C-4658-A20A-47C3C9E97B52}" dt="2018-08-09T22:31:50.404" v="3455" actId="6549"/>
        <pc:sldMkLst>
          <pc:docMk/>
          <pc:sldMk cId="2916764349" sldId="327"/>
        </pc:sldMkLst>
        <pc:spChg chg="mod">
          <ac:chgData name="Ken Merrihew" userId="bcb7a1e886d99f07" providerId="LiveId" clId="{933C5E45-0D6C-4658-A20A-47C3C9E97B52}" dt="2018-08-09T22:31:50.404" v="3455" actId="6549"/>
          <ac:spMkLst>
            <pc:docMk/>
            <pc:sldMk cId="2916764349" sldId="327"/>
            <ac:spMk id="3" creationId="{6227E0A1-55E0-490A-8D94-118416590FB2}"/>
          </ac:spMkLst>
        </pc:spChg>
        <pc:picChg chg="add mod ord">
          <ac:chgData name="Ken Merrihew" userId="bcb7a1e886d99f07" providerId="LiveId" clId="{933C5E45-0D6C-4658-A20A-47C3C9E97B52}" dt="2018-08-09T22:31:38.553" v="3453" actId="688"/>
          <ac:picMkLst>
            <pc:docMk/>
            <pc:sldMk cId="2916764349" sldId="327"/>
            <ac:picMk id="4" creationId="{11C3C58A-84A1-40EC-9D0E-C5FEE081B742}"/>
          </ac:picMkLst>
        </pc:picChg>
      </pc:sldChg>
      <pc:sldChg chg="add">
        <pc:chgData name="Ken Merrihew" userId="bcb7a1e886d99f07" providerId="LiveId" clId="{933C5E45-0D6C-4658-A20A-47C3C9E97B52}" dt="2018-08-09T22:26:21.625" v="3429" actId="6549"/>
        <pc:sldMkLst>
          <pc:docMk/>
          <pc:sldMk cId="2143359309" sldId="328"/>
        </pc:sldMkLst>
      </pc:sldChg>
    </pc:docChg>
  </pc:docChgLst>
  <pc:docChgLst>
    <pc:chgData name="Ken Merrihew" userId="bcb7a1e886d99f07" providerId="LiveId" clId="{4D196B15-B1CB-4D2D-ADD4-2C74716487E5}"/>
    <pc:docChg chg="custSel addSld delSld modSld">
      <pc:chgData name="Ken Merrihew" userId="bcb7a1e886d99f07" providerId="LiveId" clId="{4D196B15-B1CB-4D2D-ADD4-2C74716487E5}" dt="2018-08-08T23:54:04.693" v="637" actId="1035"/>
      <pc:docMkLst>
        <pc:docMk/>
      </pc:docMkLst>
      <pc:sldChg chg="modSp">
        <pc:chgData name="Ken Merrihew" userId="bcb7a1e886d99f07" providerId="LiveId" clId="{4D196B15-B1CB-4D2D-ADD4-2C74716487E5}" dt="2018-08-08T21:48:28.895" v="84" actId="1035"/>
        <pc:sldMkLst>
          <pc:docMk/>
          <pc:sldMk cId="381006286" sldId="259"/>
        </pc:sldMkLst>
        <pc:spChg chg="mod">
          <ac:chgData name="Ken Merrihew" userId="bcb7a1e886d99f07" providerId="LiveId" clId="{4D196B15-B1CB-4D2D-ADD4-2C74716487E5}" dt="2018-08-08T04:20:37.890" v="38" actId="20577"/>
          <ac:spMkLst>
            <pc:docMk/>
            <pc:sldMk cId="381006286" sldId="259"/>
            <ac:spMk id="2" creationId="{24DDAEA8-F1E9-4029-9170-A27C713E038B}"/>
          </ac:spMkLst>
        </pc:spChg>
        <pc:spChg chg="mod">
          <ac:chgData name="Ken Merrihew" userId="bcb7a1e886d99f07" providerId="LiveId" clId="{4D196B15-B1CB-4D2D-ADD4-2C74716487E5}" dt="2018-08-08T21:48:28.895" v="84" actId="1035"/>
          <ac:spMkLst>
            <pc:docMk/>
            <pc:sldMk cId="381006286" sldId="259"/>
            <ac:spMk id="3" creationId="{6227E0A1-55E0-490A-8D94-118416590FB2}"/>
          </ac:spMkLst>
        </pc:spChg>
      </pc:sldChg>
      <pc:sldChg chg="modSp">
        <pc:chgData name="Ken Merrihew" userId="bcb7a1e886d99f07" providerId="LiveId" clId="{4D196B15-B1CB-4D2D-ADD4-2C74716487E5}" dt="2018-08-08T21:49:34.572" v="87" actId="1035"/>
        <pc:sldMkLst>
          <pc:docMk/>
          <pc:sldMk cId="2324671949" sldId="289"/>
        </pc:sldMkLst>
        <pc:spChg chg="mod">
          <ac:chgData name="Ken Merrihew" userId="bcb7a1e886d99f07" providerId="LiveId" clId="{4D196B15-B1CB-4D2D-ADD4-2C74716487E5}" dt="2018-08-08T04:20:50.908" v="47" actId="20577"/>
          <ac:spMkLst>
            <pc:docMk/>
            <pc:sldMk cId="2324671949" sldId="289"/>
            <ac:spMk id="2" creationId="{24DDAEA8-F1E9-4029-9170-A27C713E038B}"/>
          </ac:spMkLst>
        </pc:spChg>
        <pc:spChg chg="mod">
          <ac:chgData name="Ken Merrihew" userId="bcb7a1e886d99f07" providerId="LiveId" clId="{4D196B15-B1CB-4D2D-ADD4-2C74716487E5}" dt="2018-08-08T21:49:34.572" v="87" actId="1035"/>
          <ac:spMkLst>
            <pc:docMk/>
            <pc:sldMk cId="2324671949" sldId="289"/>
            <ac:spMk id="3" creationId="{6227E0A1-55E0-490A-8D94-118416590FB2}"/>
          </ac:spMkLst>
        </pc:spChg>
      </pc:sldChg>
      <pc:sldChg chg="modSp">
        <pc:chgData name="Ken Merrihew" userId="bcb7a1e886d99f07" providerId="LiveId" clId="{4D196B15-B1CB-4D2D-ADD4-2C74716487E5}" dt="2018-08-08T04:21:11.673" v="56" actId="20577"/>
        <pc:sldMkLst>
          <pc:docMk/>
          <pc:sldMk cId="608752973" sldId="294"/>
        </pc:sldMkLst>
        <pc:spChg chg="mod">
          <ac:chgData name="Ken Merrihew" userId="bcb7a1e886d99f07" providerId="LiveId" clId="{4D196B15-B1CB-4D2D-ADD4-2C74716487E5}" dt="2018-08-08T04:21:11.673" v="56" actId="20577"/>
          <ac:spMkLst>
            <pc:docMk/>
            <pc:sldMk cId="608752973" sldId="294"/>
            <ac:spMk id="2" creationId="{B407FCA8-D852-4251-AEDC-2C0A0F1725FC}"/>
          </ac:spMkLst>
        </pc:spChg>
      </pc:sldChg>
      <pc:sldChg chg="modSp add">
        <pc:chgData name="Ken Merrihew" userId="bcb7a1e886d99f07" providerId="LiveId" clId="{4D196B15-B1CB-4D2D-ADD4-2C74716487E5}" dt="2018-08-08T21:50:12.812" v="91" actId="1035"/>
        <pc:sldMkLst>
          <pc:docMk/>
          <pc:sldMk cId="1135976980" sldId="295"/>
        </pc:sldMkLst>
        <pc:spChg chg="mod">
          <ac:chgData name="Ken Merrihew" userId="bcb7a1e886d99f07" providerId="LiveId" clId="{4D196B15-B1CB-4D2D-ADD4-2C74716487E5}" dt="2018-08-08T21:50:12.812" v="91" actId="1035"/>
          <ac:spMkLst>
            <pc:docMk/>
            <pc:sldMk cId="1135976980" sldId="295"/>
            <ac:spMk id="3" creationId="{6227E0A1-55E0-490A-8D94-118416590FB2}"/>
          </ac:spMkLst>
        </pc:spChg>
      </pc:sldChg>
      <pc:sldChg chg="modSp add">
        <pc:chgData name="Ken Merrihew" userId="bcb7a1e886d99f07" providerId="LiveId" clId="{4D196B15-B1CB-4D2D-ADD4-2C74716487E5}" dt="2018-08-08T21:50:44.007" v="94" actId="207"/>
        <pc:sldMkLst>
          <pc:docMk/>
          <pc:sldMk cId="3003876794" sldId="296"/>
        </pc:sldMkLst>
        <pc:spChg chg="mod">
          <ac:chgData name="Ken Merrihew" userId="bcb7a1e886d99f07" providerId="LiveId" clId="{4D196B15-B1CB-4D2D-ADD4-2C74716487E5}" dt="2018-08-08T21:50:44.007" v="94" actId="207"/>
          <ac:spMkLst>
            <pc:docMk/>
            <pc:sldMk cId="3003876794" sldId="296"/>
            <ac:spMk id="3" creationId="{6227E0A1-55E0-490A-8D94-118416590FB2}"/>
          </ac:spMkLst>
        </pc:spChg>
      </pc:sldChg>
      <pc:sldChg chg="addSp modSp add modAnim">
        <pc:chgData name="Ken Merrihew" userId="bcb7a1e886d99f07" providerId="LiveId" clId="{4D196B15-B1CB-4D2D-ADD4-2C74716487E5}" dt="2018-08-08T22:35:09.711" v="530" actId="20577"/>
        <pc:sldMkLst>
          <pc:docMk/>
          <pc:sldMk cId="3889843661" sldId="297"/>
        </pc:sldMkLst>
        <pc:spChg chg="mod">
          <ac:chgData name="Ken Merrihew" userId="bcb7a1e886d99f07" providerId="LiveId" clId="{4D196B15-B1CB-4D2D-ADD4-2C74716487E5}" dt="2018-08-08T22:18:32.867" v="104" actId="207"/>
          <ac:spMkLst>
            <pc:docMk/>
            <pc:sldMk cId="3889843661" sldId="297"/>
            <ac:spMk id="3" creationId="{6227E0A1-55E0-490A-8D94-118416590FB2}"/>
          </ac:spMkLst>
        </pc:spChg>
        <pc:spChg chg="add mod">
          <ac:chgData name="Ken Merrihew" userId="bcb7a1e886d99f07" providerId="LiveId" clId="{4D196B15-B1CB-4D2D-ADD4-2C74716487E5}" dt="2018-08-08T22:34:58.184" v="501" actId="20577"/>
          <ac:spMkLst>
            <pc:docMk/>
            <pc:sldMk cId="3889843661" sldId="297"/>
            <ac:spMk id="4" creationId="{EFF84997-CEE1-4C5E-A231-48A918D77642}"/>
          </ac:spMkLst>
        </pc:spChg>
        <pc:spChg chg="add mod">
          <ac:chgData name="Ken Merrihew" userId="bcb7a1e886d99f07" providerId="LiveId" clId="{4D196B15-B1CB-4D2D-ADD4-2C74716487E5}" dt="2018-08-08T22:35:09.711" v="530" actId="20577"/>
          <ac:spMkLst>
            <pc:docMk/>
            <pc:sldMk cId="3889843661" sldId="297"/>
            <ac:spMk id="5" creationId="{32E77771-3EAC-4548-BEE2-9CDB830D3926}"/>
          </ac:spMkLst>
        </pc:spChg>
      </pc:sldChg>
      <pc:sldChg chg="add">
        <pc:chgData name="Ken Merrihew" userId="bcb7a1e886d99f07" providerId="LiveId" clId="{4D196B15-B1CB-4D2D-ADD4-2C74716487E5}" dt="2018-08-08T22:17:38.556" v="95" actId="1035"/>
        <pc:sldMkLst>
          <pc:docMk/>
          <pc:sldMk cId="4003654900" sldId="298"/>
        </pc:sldMkLst>
      </pc:sldChg>
      <pc:sldChg chg="addSp modSp add modAnim">
        <pc:chgData name="Ken Merrihew" userId="bcb7a1e886d99f07" providerId="LiveId" clId="{4D196B15-B1CB-4D2D-ADD4-2C74716487E5}" dt="2018-08-08T22:36:52.240" v="564" actId="1036"/>
        <pc:sldMkLst>
          <pc:docMk/>
          <pc:sldMk cId="158772459" sldId="300"/>
        </pc:sldMkLst>
        <pc:spChg chg="mod">
          <ac:chgData name="Ken Merrihew" userId="bcb7a1e886d99f07" providerId="LiveId" clId="{4D196B15-B1CB-4D2D-ADD4-2C74716487E5}" dt="2018-08-08T22:36:33.301" v="535" actId="20577"/>
          <ac:spMkLst>
            <pc:docMk/>
            <pc:sldMk cId="158772459" sldId="300"/>
            <ac:spMk id="3" creationId="{6227E0A1-55E0-490A-8D94-118416590FB2}"/>
          </ac:spMkLst>
        </pc:spChg>
        <pc:spChg chg="mod">
          <ac:chgData name="Ken Merrihew" userId="bcb7a1e886d99f07" providerId="LiveId" clId="{4D196B15-B1CB-4D2D-ADD4-2C74716487E5}" dt="2018-08-08T22:36:52.240" v="564" actId="1036"/>
          <ac:spMkLst>
            <pc:docMk/>
            <pc:sldMk cId="158772459" sldId="300"/>
            <ac:spMk id="4" creationId="{EFF84997-CEE1-4C5E-A231-48A918D77642}"/>
          </ac:spMkLst>
        </pc:spChg>
        <pc:spChg chg="mod">
          <ac:chgData name="Ken Merrihew" userId="bcb7a1e886d99f07" providerId="LiveId" clId="{4D196B15-B1CB-4D2D-ADD4-2C74716487E5}" dt="2018-08-08T22:36:52.240" v="564" actId="1036"/>
          <ac:spMkLst>
            <pc:docMk/>
            <pc:sldMk cId="158772459" sldId="300"/>
            <ac:spMk id="5" creationId="{32E77771-3EAC-4548-BEE2-9CDB830D3926}"/>
          </ac:spMkLst>
        </pc:spChg>
        <pc:spChg chg="add mod">
          <ac:chgData name="Ken Merrihew" userId="bcb7a1e886d99f07" providerId="LiveId" clId="{4D196B15-B1CB-4D2D-ADD4-2C74716487E5}" dt="2018-08-08T22:36:52.240" v="564" actId="1036"/>
          <ac:spMkLst>
            <pc:docMk/>
            <pc:sldMk cId="158772459" sldId="300"/>
            <ac:spMk id="6" creationId="{2398466A-205F-4EE6-AAFC-4BBC1CF6FBD9}"/>
          </ac:spMkLst>
        </pc:spChg>
      </pc:sldChg>
      <pc:sldChg chg="delSp modSp add delAnim modAnim">
        <pc:chgData name="Ken Merrihew" userId="bcb7a1e886d99f07" providerId="LiveId" clId="{4D196B15-B1CB-4D2D-ADD4-2C74716487E5}" dt="2018-08-08T22:37:19.208" v="589" actId="1035"/>
        <pc:sldMkLst>
          <pc:docMk/>
          <pc:sldMk cId="4249434549" sldId="301"/>
        </pc:sldMkLst>
        <pc:spChg chg="mod">
          <ac:chgData name="Ken Merrihew" userId="bcb7a1e886d99f07" providerId="LiveId" clId="{4D196B15-B1CB-4D2D-ADD4-2C74716487E5}" dt="2018-08-08T22:37:12.637" v="567" actId="20577"/>
          <ac:spMkLst>
            <pc:docMk/>
            <pc:sldMk cId="4249434549" sldId="301"/>
            <ac:spMk id="3" creationId="{6227E0A1-55E0-490A-8D94-118416590FB2}"/>
          </ac:spMkLst>
        </pc:spChg>
        <pc:spChg chg="mod">
          <ac:chgData name="Ken Merrihew" userId="bcb7a1e886d99f07" providerId="LiveId" clId="{4D196B15-B1CB-4D2D-ADD4-2C74716487E5}" dt="2018-08-08T22:37:01.539" v="565" actId="20577"/>
          <ac:spMkLst>
            <pc:docMk/>
            <pc:sldMk cId="4249434549" sldId="301"/>
            <ac:spMk id="4" creationId="{EFF84997-CEE1-4C5E-A231-48A918D77642}"/>
          </ac:spMkLst>
        </pc:spChg>
        <pc:spChg chg="mod">
          <ac:chgData name="Ken Merrihew" userId="bcb7a1e886d99f07" providerId="LiveId" clId="{4D196B15-B1CB-4D2D-ADD4-2C74716487E5}" dt="2018-08-08T22:37:19.208" v="589" actId="1035"/>
          <ac:spMkLst>
            <pc:docMk/>
            <pc:sldMk cId="4249434549" sldId="301"/>
            <ac:spMk id="5" creationId="{32E77771-3EAC-4548-BEE2-9CDB830D3926}"/>
          </ac:spMkLst>
        </pc:spChg>
        <pc:spChg chg="del mod">
          <ac:chgData name="Ken Merrihew" userId="bcb7a1e886d99f07" providerId="LiveId" clId="{4D196B15-B1CB-4D2D-ADD4-2C74716487E5}" dt="2018-08-08T22:31:26.264" v="489" actId="478"/>
          <ac:spMkLst>
            <pc:docMk/>
            <pc:sldMk cId="4249434549" sldId="301"/>
            <ac:spMk id="6" creationId="{2398466A-205F-4EE6-AAFC-4BBC1CF6FBD9}"/>
          </ac:spMkLst>
        </pc:spChg>
      </pc:sldChg>
      <pc:sldChg chg="delSp modSp add delAnim modAnim">
        <pc:chgData name="Ken Merrihew" userId="bcb7a1e886d99f07" providerId="LiveId" clId="{4D196B15-B1CB-4D2D-ADD4-2C74716487E5}" dt="2018-08-08T22:37:34.567" v="592" actId="1035"/>
        <pc:sldMkLst>
          <pc:docMk/>
          <pc:sldMk cId="3572890002" sldId="302"/>
        </pc:sldMkLst>
        <pc:spChg chg="mod">
          <ac:chgData name="Ken Merrihew" userId="bcb7a1e886d99f07" providerId="LiveId" clId="{4D196B15-B1CB-4D2D-ADD4-2C74716487E5}" dt="2018-08-08T22:37:26.020" v="591" actId="20577"/>
          <ac:spMkLst>
            <pc:docMk/>
            <pc:sldMk cId="3572890002" sldId="302"/>
            <ac:spMk id="3" creationId="{6227E0A1-55E0-490A-8D94-118416590FB2}"/>
          </ac:spMkLst>
        </pc:spChg>
        <pc:spChg chg="del">
          <ac:chgData name="Ken Merrihew" userId="bcb7a1e886d99f07" providerId="LiveId" clId="{4D196B15-B1CB-4D2D-ADD4-2C74716487E5}" dt="2018-08-08T22:31:52.927" v="494" actId="478"/>
          <ac:spMkLst>
            <pc:docMk/>
            <pc:sldMk cId="3572890002" sldId="302"/>
            <ac:spMk id="4" creationId="{EFF84997-CEE1-4C5E-A231-48A918D77642}"/>
          </ac:spMkLst>
        </pc:spChg>
        <pc:spChg chg="del">
          <ac:chgData name="Ken Merrihew" userId="bcb7a1e886d99f07" providerId="LiveId" clId="{4D196B15-B1CB-4D2D-ADD4-2C74716487E5}" dt="2018-08-08T22:31:52.142" v="493" actId="478"/>
          <ac:spMkLst>
            <pc:docMk/>
            <pc:sldMk cId="3572890002" sldId="302"/>
            <ac:spMk id="5" creationId="{32E77771-3EAC-4548-BEE2-9CDB830D3926}"/>
          </ac:spMkLst>
        </pc:spChg>
      </pc:sldChg>
      <pc:sldChg chg="addSp modSp add">
        <pc:chgData name="Ken Merrihew" userId="bcb7a1e886d99f07" providerId="LiveId" clId="{4D196B15-B1CB-4D2D-ADD4-2C74716487E5}" dt="2018-08-08T23:54:04.693" v="637" actId="1035"/>
        <pc:sldMkLst>
          <pc:docMk/>
          <pc:sldMk cId="3939679292" sldId="303"/>
        </pc:sldMkLst>
        <pc:spChg chg="mod">
          <ac:chgData name="Ken Merrihew" userId="bcb7a1e886d99f07" providerId="LiveId" clId="{4D196B15-B1CB-4D2D-ADD4-2C74716487E5}" dt="2018-08-08T23:53:28.492" v="608" actId="14100"/>
          <ac:spMkLst>
            <pc:docMk/>
            <pc:sldMk cId="3939679292" sldId="303"/>
            <ac:spMk id="3" creationId="{6227E0A1-55E0-490A-8D94-118416590FB2}"/>
          </ac:spMkLst>
        </pc:spChg>
        <pc:spChg chg="add mod">
          <ac:chgData name="Ken Merrihew" userId="bcb7a1e886d99f07" providerId="LiveId" clId="{4D196B15-B1CB-4D2D-ADD4-2C74716487E5}" dt="2018-08-08T23:54:04.693" v="637" actId="1035"/>
          <ac:spMkLst>
            <pc:docMk/>
            <pc:sldMk cId="3939679292" sldId="303"/>
            <ac:spMk id="4" creationId="{70ECF9A9-5984-41FA-A68C-2363D79B19A2}"/>
          </ac:spMkLst>
        </pc:spChg>
      </pc:sldChg>
      <pc:sldChg chg="add">
        <pc:chgData name="Ken Merrihew" userId="bcb7a1e886d99f07" providerId="LiveId" clId="{4D196B15-B1CB-4D2D-ADD4-2C74716487E5}" dt="2018-08-08T23:51:47.212" v="593" actId="1035"/>
        <pc:sldMkLst>
          <pc:docMk/>
          <pc:sldMk cId="2578793455" sldId="304"/>
        </pc:sldMkLst>
      </pc:sldChg>
    </pc:docChg>
  </pc:docChgLst>
  <pc:docChgLst>
    <pc:chgData name="Ken Merrihew" userId="bcb7a1e886d99f07" providerId="LiveId" clId="{0B157BE2-B726-474E-B7E5-B8B852DD0F68}"/>
    <pc:docChg chg="undo custSel addSld modSld sldOrd">
      <pc:chgData name="Ken Merrihew" userId="bcb7a1e886d99f07" providerId="LiveId" clId="{0B157BE2-B726-474E-B7E5-B8B852DD0F68}" dt="2018-08-12T01:02:38.469" v="1150" actId="478"/>
      <pc:docMkLst>
        <pc:docMk/>
      </pc:docMkLst>
      <pc:sldChg chg="addSp delSp">
        <pc:chgData name="Ken Merrihew" userId="bcb7a1e886d99f07" providerId="LiveId" clId="{0B157BE2-B726-474E-B7E5-B8B852DD0F68}" dt="2018-08-11T19:26:15.983" v="659"/>
        <pc:sldMkLst>
          <pc:docMk/>
          <pc:sldMk cId="269170926" sldId="256"/>
        </pc:sldMkLst>
        <pc:inkChg chg="add del">
          <ac:chgData name="Ken Merrihew" userId="bcb7a1e886d99f07" providerId="LiveId" clId="{0B157BE2-B726-474E-B7E5-B8B852DD0F68}" dt="2018-08-11T19:26:15.983" v="659"/>
          <ac:inkMkLst>
            <pc:docMk/>
            <pc:sldMk cId="269170926" sldId="256"/>
            <ac:inkMk id="2" creationId="{A0DC1520-7CB9-401D-A36A-BFEC297E5282}"/>
          </ac:inkMkLst>
        </pc:inkChg>
        <pc:inkChg chg="add del">
          <ac:chgData name="Ken Merrihew" userId="bcb7a1e886d99f07" providerId="LiveId" clId="{0B157BE2-B726-474E-B7E5-B8B852DD0F68}" dt="2018-08-11T19:26:15.185" v="658"/>
          <ac:inkMkLst>
            <pc:docMk/>
            <pc:sldMk cId="269170926" sldId="256"/>
            <ac:inkMk id="3" creationId="{0A8F07D7-2C50-45BF-94C6-FA5B76D7B549}"/>
          </ac:inkMkLst>
        </pc:inkChg>
        <pc:inkChg chg="add del">
          <ac:chgData name="Ken Merrihew" userId="bcb7a1e886d99f07" providerId="LiveId" clId="{0B157BE2-B726-474E-B7E5-B8B852DD0F68}" dt="2018-08-11T19:26:14.349" v="657"/>
          <ac:inkMkLst>
            <pc:docMk/>
            <pc:sldMk cId="269170926" sldId="256"/>
            <ac:inkMk id="5" creationId="{A96E350C-D4AE-49BB-A38C-F421B33E807A}"/>
          </ac:inkMkLst>
        </pc:inkChg>
      </pc:sldChg>
      <pc:sldChg chg="modSp">
        <pc:chgData name="Ken Merrihew" userId="bcb7a1e886d99f07" providerId="LiveId" clId="{0B157BE2-B726-474E-B7E5-B8B852DD0F68}" dt="2018-08-10T21:17:52.869" v="627" actId="20577"/>
        <pc:sldMkLst>
          <pc:docMk/>
          <pc:sldMk cId="2324671949" sldId="289"/>
        </pc:sldMkLst>
        <pc:spChg chg="mod">
          <ac:chgData name="Ken Merrihew" userId="bcb7a1e886d99f07" providerId="LiveId" clId="{0B157BE2-B726-474E-B7E5-B8B852DD0F68}" dt="2018-08-10T21:17:52.869" v="627" actId="20577"/>
          <ac:spMkLst>
            <pc:docMk/>
            <pc:sldMk cId="2324671949" sldId="289"/>
            <ac:spMk id="3" creationId="{6227E0A1-55E0-490A-8D94-118416590FB2}"/>
          </ac:spMkLst>
        </pc:spChg>
      </pc:sldChg>
      <pc:sldChg chg="ord">
        <pc:chgData name="Ken Merrihew" userId="bcb7a1e886d99f07" providerId="LiveId" clId="{0B157BE2-B726-474E-B7E5-B8B852DD0F68}" dt="2018-08-10T20:46:13.745" v="565"/>
        <pc:sldMkLst>
          <pc:docMk/>
          <pc:sldMk cId="608752973" sldId="294"/>
        </pc:sldMkLst>
      </pc:sldChg>
      <pc:sldChg chg="modSp">
        <pc:chgData name="Ken Merrihew" userId="bcb7a1e886d99f07" providerId="LiveId" clId="{0B157BE2-B726-474E-B7E5-B8B852DD0F68}" dt="2018-08-10T21:18:09.080" v="640" actId="20577"/>
        <pc:sldMkLst>
          <pc:docMk/>
          <pc:sldMk cId="1135976980" sldId="295"/>
        </pc:sldMkLst>
        <pc:spChg chg="mod">
          <ac:chgData name="Ken Merrihew" userId="bcb7a1e886d99f07" providerId="LiveId" clId="{0B157BE2-B726-474E-B7E5-B8B852DD0F68}" dt="2018-08-10T21:18:09.080" v="640" actId="20577"/>
          <ac:spMkLst>
            <pc:docMk/>
            <pc:sldMk cId="1135976980" sldId="295"/>
            <ac:spMk id="3" creationId="{6227E0A1-55E0-490A-8D94-118416590FB2}"/>
          </ac:spMkLst>
        </pc:spChg>
      </pc:sldChg>
      <pc:sldChg chg="modSp">
        <pc:chgData name="Ken Merrihew" userId="bcb7a1e886d99f07" providerId="LiveId" clId="{0B157BE2-B726-474E-B7E5-B8B852DD0F68}" dt="2018-08-10T21:18:21.336" v="653" actId="20577"/>
        <pc:sldMkLst>
          <pc:docMk/>
          <pc:sldMk cId="3003876794" sldId="296"/>
        </pc:sldMkLst>
        <pc:spChg chg="mod">
          <ac:chgData name="Ken Merrihew" userId="bcb7a1e886d99f07" providerId="LiveId" clId="{0B157BE2-B726-474E-B7E5-B8B852DD0F68}" dt="2018-08-10T21:18:21.336" v="653" actId="20577"/>
          <ac:spMkLst>
            <pc:docMk/>
            <pc:sldMk cId="3003876794" sldId="296"/>
            <ac:spMk id="3" creationId="{6227E0A1-55E0-490A-8D94-118416590FB2}"/>
          </ac:spMkLst>
        </pc:spChg>
      </pc:sldChg>
      <pc:sldChg chg="addSp modSp modAnim">
        <pc:chgData name="Ken Merrihew" userId="bcb7a1e886d99f07" providerId="LiveId" clId="{0B157BE2-B726-474E-B7E5-B8B852DD0F68}" dt="2018-08-10T21:17:07.299" v="614"/>
        <pc:sldMkLst>
          <pc:docMk/>
          <pc:sldMk cId="3939679292" sldId="303"/>
        </pc:sldMkLst>
        <pc:spChg chg="mod">
          <ac:chgData name="Ken Merrihew" userId="bcb7a1e886d99f07" providerId="LiveId" clId="{0B157BE2-B726-474E-B7E5-B8B852DD0F68}" dt="2018-08-10T21:14:14.043" v="573" actId="20577"/>
          <ac:spMkLst>
            <pc:docMk/>
            <pc:sldMk cId="3939679292" sldId="303"/>
            <ac:spMk id="3" creationId="{6227E0A1-55E0-490A-8D94-118416590FB2}"/>
          </ac:spMkLst>
        </pc:spChg>
        <pc:spChg chg="add mod">
          <ac:chgData name="Ken Merrihew" userId="bcb7a1e886d99f07" providerId="LiveId" clId="{0B157BE2-B726-474E-B7E5-B8B852DD0F68}" dt="2018-08-10T21:16:44.660" v="613" actId="1035"/>
          <ac:spMkLst>
            <pc:docMk/>
            <pc:sldMk cId="3939679292" sldId="303"/>
            <ac:spMk id="4" creationId="{DB3E2BD6-7D74-4837-82DE-C1417354C116}"/>
          </ac:spMkLst>
        </pc:spChg>
      </pc:sldChg>
      <pc:sldChg chg="addSp modSp modAnim">
        <pc:chgData name="Ken Merrihew" userId="bcb7a1e886d99f07" providerId="LiveId" clId="{0B157BE2-B726-474E-B7E5-B8B852DD0F68}" dt="2018-08-10T20:45:07.034" v="558"/>
        <pc:sldMkLst>
          <pc:docMk/>
          <pc:sldMk cId="2906952552" sldId="307"/>
        </pc:sldMkLst>
        <pc:spChg chg="mod">
          <ac:chgData name="Ken Merrihew" userId="bcb7a1e886d99f07" providerId="LiveId" clId="{0B157BE2-B726-474E-B7E5-B8B852DD0F68}" dt="2018-08-10T20:44:25.618" v="511" actId="1035"/>
          <ac:spMkLst>
            <pc:docMk/>
            <pc:sldMk cId="2906952552" sldId="307"/>
            <ac:spMk id="4" creationId="{70ECF9A9-5984-41FA-A68C-2363D79B19A2}"/>
          </ac:spMkLst>
        </pc:spChg>
        <pc:spChg chg="mod">
          <ac:chgData name="Ken Merrihew" userId="bcb7a1e886d99f07" providerId="LiveId" clId="{0B157BE2-B726-474E-B7E5-B8B852DD0F68}" dt="2018-08-10T20:44:39.994" v="529" actId="1035"/>
          <ac:spMkLst>
            <pc:docMk/>
            <pc:sldMk cId="2906952552" sldId="307"/>
            <ac:spMk id="6" creationId="{ABDD28B0-3C5A-46AD-87EC-9C0C4D933D0F}"/>
          </ac:spMkLst>
        </pc:spChg>
        <pc:spChg chg="mod">
          <ac:chgData name="Ken Merrihew" userId="bcb7a1e886d99f07" providerId="LiveId" clId="{0B157BE2-B726-474E-B7E5-B8B852DD0F68}" dt="2018-08-10T20:44:58.731" v="556" actId="1076"/>
          <ac:spMkLst>
            <pc:docMk/>
            <pc:sldMk cId="2906952552" sldId="307"/>
            <ac:spMk id="7" creationId="{0E5069F6-69F0-4F96-A9FA-75B444943B03}"/>
          </ac:spMkLst>
        </pc:spChg>
        <pc:spChg chg="mod">
          <ac:chgData name="Ken Merrihew" userId="bcb7a1e886d99f07" providerId="LiveId" clId="{0B157BE2-B726-474E-B7E5-B8B852DD0F68}" dt="2018-08-10T20:44:58.731" v="556" actId="1076"/>
          <ac:spMkLst>
            <pc:docMk/>
            <pc:sldMk cId="2906952552" sldId="307"/>
            <ac:spMk id="8" creationId="{8D40FE4C-50C5-4E1D-BD8E-6535BF63AA07}"/>
          </ac:spMkLst>
        </pc:spChg>
        <pc:spChg chg="mod">
          <ac:chgData name="Ken Merrihew" userId="bcb7a1e886d99f07" providerId="LiveId" clId="{0B157BE2-B726-474E-B7E5-B8B852DD0F68}" dt="2018-08-10T20:44:39.994" v="529" actId="1035"/>
          <ac:spMkLst>
            <pc:docMk/>
            <pc:sldMk cId="2906952552" sldId="307"/>
            <ac:spMk id="9" creationId="{E1D44D33-4136-4880-8AC4-90F0D3329F45}"/>
          </ac:spMkLst>
        </pc:spChg>
        <pc:spChg chg="add">
          <ac:chgData name="Ken Merrihew" userId="bcb7a1e886d99f07" providerId="LiveId" clId="{0B157BE2-B726-474E-B7E5-B8B852DD0F68}" dt="2018-08-10T20:43:09.995" v="464"/>
          <ac:spMkLst>
            <pc:docMk/>
            <pc:sldMk cId="2906952552" sldId="307"/>
            <ac:spMk id="10" creationId="{4C77FF26-2C80-448B-901C-1F6B9B9E04EE}"/>
          </ac:spMkLst>
        </pc:spChg>
      </pc:sldChg>
      <pc:sldChg chg="modSp modAnim">
        <pc:chgData name="Ken Merrihew" userId="bcb7a1e886d99f07" providerId="LiveId" clId="{0B157BE2-B726-474E-B7E5-B8B852DD0F68}" dt="2018-08-11T19:59:13.064" v="677" actId="1036"/>
        <pc:sldMkLst>
          <pc:docMk/>
          <pc:sldMk cId="2873381398" sldId="310"/>
        </pc:sldMkLst>
        <pc:spChg chg="mod">
          <ac:chgData name="Ken Merrihew" userId="bcb7a1e886d99f07" providerId="LiveId" clId="{0B157BE2-B726-474E-B7E5-B8B852DD0F68}" dt="2018-08-10T17:54:04.540" v="379" actId="2085"/>
          <ac:spMkLst>
            <pc:docMk/>
            <pc:sldMk cId="2873381398" sldId="310"/>
            <ac:spMk id="6" creationId="{E2F11B22-77F7-44F8-8E1B-5EB45D64B4EA}"/>
          </ac:spMkLst>
        </pc:spChg>
        <pc:spChg chg="mod">
          <ac:chgData name="Ken Merrihew" userId="bcb7a1e886d99f07" providerId="LiveId" clId="{0B157BE2-B726-474E-B7E5-B8B852DD0F68}" dt="2018-08-10T17:54:09.248" v="380" actId="2085"/>
          <ac:spMkLst>
            <pc:docMk/>
            <pc:sldMk cId="2873381398" sldId="310"/>
            <ac:spMk id="23" creationId="{8B2E362C-60FC-4A18-B3D1-0C3EB4D590FB}"/>
          </ac:spMkLst>
        </pc:spChg>
        <pc:spChg chg="mod">
          <ac:chgData name="Ken Merrihew" userId="bcb7a1e886d99f07" providerId="LiveId" clId="{0B157BE2-B726-474E-B7E5-B8B852DD0F68}" dt="2018-08-11T19:59:13.064" v="677" actId="1036"/>
          <ac:spMkLst>
            <pc:docMk/>
            <pc:sldMk cId="2873381398" sldId="310"/>
            <ac:spMk id="38" creationId="{E3FB9C6D-AA87-4823-95BD-24AE9C9A8EC5}"/>
          </ac:spMkLst>
        </pc:spChg>
      </pc:sldChg>
      <pc:sldChg chg="modSp">
        <pc:chgData name="Ken Merrihew" userId="bcb7a1e886d99f07" providerId="LiveId" clId="{0B157BE2-B726-474E-B7E5-B8B852DD0F68}" dt="2018-08-11T20:01:01.071" v="711" actId="1036"/>
        <pc:sldMkLst>
          <pc:docMk/>
          <pc:sldMk cId="2301214745" sldId="311"/>
        </pc:sldMkLst>
        <pc:spChg chg="mod">
          <ac:chgData name="Ken Merrihew" userId="bcb7a1e886d99f07" providerId="LiveId" clId="{0B157BE2-B726-474E-B7E5-B8B852DD0F68}" dt="2018-08-11T20:00:12.865" v="678" actId="14100"/>
          <ac:spMkLst>
            <pc:docMk/>
            <pc:sldMk cId="2301214745" sldId="311"/>
            <ac:spMk id="4" creationId="{D5D599BA-D2E7-4DCF-B9B1-8B2E775FA757}"/>
          </ac:spMkLst>
        </pc:spChg>
        <pc:spChg chg="mod">
          <ac:chgData name="Ken Merrihew" userId="bcb7a1e886d99f07" providerId="LiveId" clId="{0B157BE2-B726-474E-B7E5-B8B852DD0F68}" dt="2018-08-11T20:00:57.253" v="700" actId="1036"/>
          <ac:spMkLst>
            <pc:docMk/>
            <pc:sldMk cId="2301214745" sldId="311"/>
            <ac:spMk id="5" creationId="{BA216244-0ED1-43B1-8913-B0E5CDF13AD3}"/>
          </ac:spMkLst>
        </pc:spChg>
        <pc:spChg chg="mod">
          <ac:chgData name="Ken Merrihew" userId="bcb7a1e886d99f07" providerId="LiveId" clId="{0B157BE2-B726-474E-B7E5-B8B852DD0F68}" dt="2018-08-11T20:01:01.071" v="711" actId="1036"/>
          <ac:spMkLst>
            <pc:docMk/>
            <pc:sldMk cId="2301214745" sldId="311"/>
            <ac:spMk id="6" creationId="{EA6AEB45-766A-4A64-BAAF-CBC29BBD62CE}"/>
          </ac:spMkLst>
        </pc:spChg>
      </pc:sldChg>
      <pc:sldChg chg="modSp">
        <pc:chgData name="Ken Merrihew" userId="bcb7a1e886d99f07" providerId="LiveId" clId="{0B157BE2-B726-474E-B7E5-B8B852DD0F68}" dt="2018-08-10T18:27:16.799" v="387" actId="313"/>
        <pc:sldMkLst>
          <pc:docMk/>
          <pc:sldMk cId="276782429" sldId="313"/>
        </pc:sldMkLst>
        <pc:spChg chg="mod">
          <ac:chgData name="Ken Merrihew" userId="bcb7a1e886d99f07" providerId="LiveId" clId="{0B157BE2-B726-474E-B7E5-B8B852DD0F68}" dt="2018-08-10T18:27:16.799" v="387" actId="313"/>
          <ac:spMkLst>
            <pc:docMk/>
            <pc:sldMk cId="276782429" sldId="313"/>
            <ac:spMk id="3" creationId="{6227E0A1-55E0-490A-8D94-118416590FB2}"/>
          </ac:spMkLst>
        </pc:spChg>
      </pc:sldChg>
      <pc:sldChg chg="addSp delSp modSp modAnim">
        <pc:chgData name="Ken Merrihew" userId="bcb7a1e886d99f07" providerId="LiveId" clId="{0B157BE2-B726-474E-B7E5-B8B852DD0F68}" dt="2018-08-12T01:02:38.469" v="1150" actId="478"/>
        <pc:sldMkLst>
          <pc:docMk/>
          <pc:sldMk cId="4043011724" sldId="316"/>
        </pc:sldMkLst>
        <pc:spChg chg="mod">
          <ac:chgData name="Ken Merrihew" userId="bcb7a1e886d99f07" providerId="LiveId" clId="{0B157BE2-B726-474E-B7E5-B8B852DD0F68}" dt="2018-08-12T01:01:13.533" v="887" actId="1036"/>
          <ac:spMkLst>
            <pc:docMk/>
            <pc:sldMk cId="4043011724" sldId="316"/>
            <ac:spMk id="6" creationId="{0A631F4B-3348-486D-9D2F-8BF0A60503A5}"/>
          </ac:spMkLst>
        </pc:spChg>
        <pc:spChg chg="mod">
          <ac:chgData name="Ken Merrihew" userId="bcb7a1e886d99f07" providerId="LiveId" clId="{0B157BE2-B726-474E-B7E5-B8B852DD0F68}" dt="2018-08-12T01:01:34.557" v="966" actId="1035"/>
          <ac:spMkLst>
            <pc:docMk/>
            <pc:sldMk cId="4043011724" sldId="316"/>
            <ac:spMk id="7" creationId="{32E1BCA7-6F39-4A55-8F3E-3785F334C83F}"/>
          </ac:spMkLst>
        </pc:spChg>
        <pc:spChg chg="mod">
          <ac:chgData name="Ken Merrihew" userId="bcb7a1e886d99f07" providerId="LiveId" clId="{0B157BE2-B726-474E-B7E5-B8B852DD0F68}" dt="2018-08-12T01:02:31.819" v="1149" actId="1035"/>
          <ac:spMkLst>
            <pc:docMk/>
            <pc:sldMk cId="4043011724" sldId="316"/>
            <ac:spMk id="12" creationId="{F240593D-CA39-41D9-A86C-19AAD98BB228}"/>
          </ac:spMkLst>
        </pc:spChg>
        <pc:spChg chg="mod">
          <ac:chgData name="Ken Merrihew" userId="bcb7a1e886d99f07" providerId="LiveId" clId="{0B157BE2-B726-474E-B7E5-B8B852DD0F68}" dt="2018-08-10T04:29:16.855" v="341" actId="1038"/>
          <ac:spMkLst>
            <pc:docMk/>
            <pc:sldMk cId="4043011724" sldId="316"/>
            <ac:spMk id="13" creationId="{73CA0444-05B9-4AD4-9DB7-03946D4EF98E}"/>
          </ac:spMkLst>
        </pc:spChg>
        <pc:spChg chg="mod">
          <ac:chgData name="Ken Merrihew" userId="bcb7a1e886d99f07" providerId="LiveId" clId="{0B157BE2-B726-474E-B7E5-B8B852DD0F68}" dt="2018-08-12T01:00:34.156" v="743" actId="1035"/>
          <ac:spMkLst>
            <pc:docMk/>
            <pc:sldMk cId="4043011724" sldId="316"/>
            <ac:spMk id="14" creationId="{E7AD936C-EC30-4FBA-93C5-F39F6FEE7300}"/>
          </ac:spMkLst>
        </pc:spChg>
        <pc:spChg chg="mod">
          <ac:chgData name="Ken Merrihew" userId="bcb7a1e886d99f07" providerId="LiveId" clId="{0B157BE2-B726-474E-B7E5-B8B852DD0F68}" dt="2018-08-12T01:00:43.154" v="776" actId="1035"/>
          <ac:spMkLst>
            <pc:docMk/>
            <pc:sldMk cId="4043011724" sldId="316"/>
            <ac:spMk id="15" creationId="{07593DDB-3CC8-4662-9BDB-3AB91A76BDA7}"/>
          </ac:spMkLst>
        </pc:spChg>
        <pc:spChg chg="mod">
          <ac:chgData name="Ken Merrihew" userId="bcb7a1e886d99f07" providerId="LiveId" clId="{0B157BE2-B726-474E-B7E5-B8B852DD0F68}" dt="2018-08-12T01:00:57.137" v="828" actId="1036"/>
          <ac:spMkLst>
            <pc:docMk/>
            <pc:sldMk cId="4043011724" sldId="316"/>
            <ac:spMk id="16" creationId="{9A480DB6-3F6B-42FD-BEF8-990DC779147B}"/>
          </ac:spMkLst>
        </pc:spChg>
        <pc:spChg chg="mod">
          <ac:chgData name="Ken Merrihew" userId="bcb7a1e886d99f07" providerId="LiveId" clId="{0B157BE2-B726-474E-B7E5-B8B852DD0F68}" dt="2018-08-12T01:01:19.747" v="897" actId="1036"/>
          <ac:spMkLst>
            <pc:docMk/>
            <pc:sldMk cId="4043011724" sldId="316"/>
            <ac:spMk id="17" creationId="{2B972DD8-0C20-44A9-AF3B-24150C862D73}"/>
          </ac:spMkLst>
        </pc:spChg>
        <pc:spChg chg="mod">
          <ac:chgData name="Ken Merrihew" userId="bcb7a1e886d99f07" providerId="LiveId" clId="{0B157BE2-B726-474E-B7E5-B8B852DD0F68}" dt="2018-08-12T01:01:37.748" v="974" actId="1035"/>
          <ac:spMkLst>
            <pc:docMk/>
            <pc:sldMk cId="4043011724" sldId="316"/>
            <ac:spMk id="18" creationId="{078D06C4-0DA9-4802-94DA-04E57D18B3CF}"/>
          </ac:spMkLst>
        </pc:spChg>
        <pc:spChg chg="mod">
          <ac:chgData name="Ken Merrihew" userId="bcb7a1e886d99f07" providerId="LiveId" clId="{0B157BE2-B726-474E-B7E5-B8B852DD0F68}" dt="2018-08-12T01:01:49.377" v="1001" actId="1035"/>
          <ac:spMkLst>
            <pc:docMk/>
            <pc:sldMk cId="4043011724" sldId="316"/>
            <ac:spMk id="19" creationId="{771E4D43-C30B-449A-A0C2-2DD70E5F6738}"/>
          </ac:spMkLst>
        </pc:spChg>
        <pc:spChg chg="mod">
          <ac:chgData name="Ken Merrihew" userId="bcb7a1e886d99f07" providerId="LiveId" clId="{0B157BE2-B726-474E-B7E5-B8B852DD0F68}" dt="2018-08-12T01:01:59.222" v="1038" actId="1035"/>
          <ac:spMkLst>
            <pc:docMk/>
            <pc:sldMk cId="4043011724" sldId="316"/>
            <ac:spMk id="20" creationId="{8A639E62-F416-42B2-8D8B-08C9DEB28AEE}"/>
          </ac:spMkLst>
        </pc:spChg>
        <pc:spChg chg="mod">
          <ac:chgData name="Ken Merrihew" userId="bcb7a1e886d99f07" providerId="LiveId" clId="{0B157BE2-B726-474E-B7E5-B8B852DD0F68}" dt="2018-08-10T04:11:19.219" v="218" actId="1038"/>
          <ac:spMkLst>
            <pc:docMk/>
            <pc:sldMk cId="4043011724" sldId="316"/>
            <ac:spMk id="21" creationId="{3145A996-E366-4D48-A136-877A3ECD6CDE}"/>
          </ac:spMkLst>
        </pc:spChg>
        <pc:spChg chg="mod">
          <ac:chgData name="Ken Merrihew" userId="bcb7a1e886d99f07" providerId="LiveId" clId="{0B157BE2-B726-474E-B7E5-B8B852DD0F68}" dt="2018-08-10T04:40:00.790" v="373" actId="1038"/>
          <ac:spMkLst>
            <pc:docMk/>
            <pc:sldMk cId="4043011724" sldId="316"/>
            <ac:spMk id="22" creationId="{B66C8BE1-8B31-4D9C-945A-0CCE0EA1D81B}"/>
          </ac:spMkLst>
        </pc:spChg>
        <pc:cxnChg chg="add del mod">
          <ac:chgData name="Ken Merrihew" userId="bcb7a1e886d99f07" providerId="LiveId" clId="{0B157BE2-B726-474E-B7E5-B8B852DD0F68}" dt="2018-08-12T01:02:38.469" v="1150" actId="478"/>
          <ac:cxnSpMkLst>
            <pc:docMk/>
            <pc:sldMk cId="4043011724" sldId="316"/>
            <ac:cxnSpMk id="24" creationId="{FC306F7A-BC41-4A85-8F66-81176AE82D69}"/>
          </ac:cxnSpMkLst>
        </pc:cxnChg>
      </pc:sldChg>
      <pc:sldChg chg="addSp delSp modSp">
        <pc:chgData name="Ken Merrihew" userId="bcb7a1e886d99f07" providerId="LiveId" clId="{0B157BE2-B726-474E-B7E5-B8B852DD0F68}" dt="2018-08-10T20:38:07.452" v="431"/>
        <pc:sldMkLst>
          <pc:docMk/>
          <pc:sldMk cId="3385931939" sldId="319"/>
        </pc:sldMkLst>
        <pc:spChg chg="add del mod">
          <ac:chgData name="Ken Merrihew" userId="bcb7a1e886d99f07" providerId="LiveId" clId="{0B157BE2-B726-474E-B7E5-B8B852DD0F68}" dt="2018-08-10T20:38:07.452" v="431"/>
          <ac:spMkLst>
            <pc:docMk/>
            <pc:sldMk cId="3385931939" sldId="319"/>
            <ac:spMk id="4" creationId="{6799C70F-9EDC-49EC-8E84-558DABD47FD6}"/>
          </ac:spMkLst>
        </pc:spChg>
      </pc:sldChg>
      <pc:sldChg chg="modSp">
        <pc:chgData name="Ken Merrihew" userId="bcb7a1e886d99f07" providerId="LiveId" clId="{0B157BE2-B726-474E-B7E5-B8B852DD0F68}" dt="2018-08-11T20:52:43.544" v="718" actId="20577"/>
        <pc:sldMkLst>
          <pc:docMk/>
          <pc:sldMk cId="3046389566" sldId="321"/>
        </pc:sldMkLst>
        <pc:spChg chg="mod">
          <ac:chgData name="Ken Merrihew" userId="bcb7a1e886d99f07" providerId="LiveId" clId="{0B157BE2-B726-474E-B7E5-B8B852DD0F68}" dt="2018-08-11T20:52:43.544" v="718" actId="20577"/>
          <ac:spMkLst>
            <pc:docMk/>
            <pc:sldMk cId="3046389566" sldId="321"/>
            <ac:spMk id="6" creationId="{EB99706F-A5B3-4657-9CEE-40FC38A622E8}"/>
          </ac:spMkLst>
        </pc:spChg>
        <pc:spChg chg="mod">
          <ac:chgData name="Ken Merrihew" userId="bcb7a1e886d99f07" providerId="LiveId" clId="{0B157BE2-B726-474E-B7E5-B8B852DD0F68}" dt="2018-08-10T18:30:26.405" v="425" actId="1036"/>
          <ac:spMkLst>
            <pc:docMk/>
            <pc:sldMk cId="3046389566" sldId="321"/>
            <ac:spMk id="7" creationId="{DEC7D494-01EE-42F9-A290-C508CE000695}"/>
          </ac:spMkLst>
        </pc:spChg>
        <pc:spChg chg="mod">
          <ac:chgData name="Ken Merrihew" userId="bcb7a1e886d99f07" providerId="LiveId" clId="{0B157BE2-B726-474E-B7E5-B8B852DD0F68}" dt="2018-08-10T18:30:32.511" v="427" actId="20577"/>
          <ac:spMkLst>
            <pc:docMk/>
            <pc:sldMk cId="3046389566" sldId="321"/>
            <ac:spMk id="8" creationId="{F6AE0342-43DD-4272-8C8B-EACCCF1B121D}"/>
          </ac:spMkLst>
        </pc:spChg>
      </pc:sldChg>
      <pc:sldChg chg="modAnim">
        <pc:chgData name="Ken Merrihew" userId="bcb7a1e886d99f07" providerId="LiveId" clId="{0B157BE2-B726-474E-B7E5-B8B852DD0F68}" dt="2018-08-10T03:05:07.965" v="1"/>
        <pc:sldMkLst>
          <pc:docMk/>
          <pc:sldMk cId="359747850" sldId="323"/>
        </pc:sldMkLst>
      </pc:sldChg>
      <pc:sldChg chg="addSp modSp modAnim">
        <pc:chgData name="Ken Merrihew" userId="bcb7a1e886d99f07" providerId="LiveId" clId="{0B157BE2-B726-474E-B7E5-B8B852DD0F68}" dt="2018-08-11T20:09:25.948" v="715" actId="14100"/>
        <pc:sldMkLst>
          <pc:docMk/>
          <pc:sldMk cId="2009457002" sldId="325"/>
        </pc:sldMkLst>
        <pc:spChg chg="add mod ord">
          <ac:chgData name="Ken Merrihew" userId="bcb7a1e886d99f07" providerId="LiveId" clId="{0B157BE2-B726-474E-B7E5-B8B852DD0F68}" dt="2018-08-10T03:07:49.730" v="6" actId="167"/>
          <ac:spMkLst>
            <pc:docMk/>
            <pc:sldMk cId="2009457002" sldId="325"/>
            <ac:spMk id="9" creationId="{321D6ADB-B960-42B3-8321-F574135A06C5}"/>
          </ac:spMkLst>
        </pc:spChg>
        <pc:spChg chg="add mod ord">
          <ac:chgData name="Ken Merrihew" userId="bcb7a1e886d99f07" providerId="LiveId" clId="{0B157BE2-B726-474E-B7E5-B8B852DD0F68}" dt="2018-08-10T03:28:44.665" v="88" actId="1036"/>
          <ac:spMkLst>
            <pc:docMk/>
            <pc:sldMk cId="2009457002" sldId="325"/>
            <ac:spMk id="14" creationId="{9AB79A18-75F8-4712-9918-2CEFC2EC0DBA}"/>
          </ac:spMkLst>
        </pc:spChg>
        <pc:spChg chg="add mod ord">
          <ac:chgData name="Ken Merrihew" userId="bcb7a1e886d99f07" providerId="LiveId" clId="{0B157BE2-B726-474E-B7E5-B8B852DD0F68}" dt="2018-08-10T03:23:32.890" v="20" actId="1036"/>
          <ac:spMkLst>
            <pc:docMk/>
            <pc:sldMk cId="2009457002" sldId="325"/>
            <ac:spMk id="15" creationId="{8711AF28-A2D1-4898-BF58-1437F89D780F}"/>
          </ac:spMkLst>
        </pc:spChg>
        <pc:spChg chg="add mod ord">
          <ac:chgData name="Ken Merrihew" userId="bcb7a1e886d99f07" providerId="LiveId" clId="{0B157BE2-B726-474E-B7E5-B8B852DD0F68}" dt="2018-08-10T03:24:34.415" v="39" actId="1035"/>
          <ac:spMkLst>
            <pc:docMk/>
            <pc:sldMk cId="2009457002" sldId="325"/>
            <ac:spMk id="16" creationId="{55E0E415-759D-487C-BDF0-82E7E3F799C7}"/>
          </ac:spMkLst>
        </pc:spChg>
        <pc:spChg chg="add mod ord">
          <ac:chgData name="Ken Merrihew" userId="bcb7a1e886d99f07" providerId="LiveId" clId="{0B157BE2-B726-474E-B7E5-B8B852DD0F68}" dt="2018-08-11T20:09:25.948" v="715" actId="14100"/>
          <ac:spMkLst>
            <pc:docMk/>
            <pc:sldMk cId="2009457002" sldId="325"/>
            <ac:spMk id="17" creationId="{33D81121-289C-4F5A-AF2F-2E24E129FA30}"/>
          </ac:spMkLst>
        </pc:spChg>
        <pc:spChg chg="add mod ord">
          <ac:chgData name="Ken Merrihew" userId="bcb7a1e886d99f07" providerId="LiveId" clId="{0B157BE2-B726-474E-B7E5-B8B852DD0F68}" dt="2018-08-10T03:29:15.518" v="90" actId="14100"/>
          <ac:spMkLst>
            <pc:docMk/>
            <pc:sldMk cId="2009457002" sldId="325"/>
            <ac:spMk id="18" creationId="{9B345593-C553-4994-8549-592CF385CF03}"/>
          </ac:spMkLst>
        </pc:spChg>
        <pc:spChg chg="add mod ord">
          <ac:chgData name="Ken Merrihew" userId="bcb7a1e886d99f07" providerId="LiveId" clId="{0B157BE2-B726-474E-B7E5-B8B852DD0F68}" dt="2018-08-10T03:25:40.738" v="77" actId="167"/>
          <ac:spMkLst>
            <pc:docMk/>
            <pc:sldMk cId="2009457002" sldId="325"/>
            <ac:spMk id="19" creationId="{CA309EA3-2575-4C2B-B4E6-448A07D9609F}"/>
          </ac:spMkLst>
        </pc:spChg>
      </pc:sldChg>
      <pc:sldChg chg="add">
        <pc:chgData name="Ken Merrihew" userId="bcb7a1e886d99f07" providerId="LiveId" clId="{0B157BE2-B726-474E-B7E5-B8B852DD0F68}" dt="2018-08-10T20:46:06.115" v="564"/>
        <pc:sldMkLst>
          <pc:docMk/>
          <pc:sldMk cId="4187902" sldId="32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8/11/2018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262806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8/11/2018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2415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8/11/2018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33010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8/11/2018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04670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4632DE-C939-46B9-8DDD-39966228FF29}" type="datetimeFigureOut">
              <a:rPr lang="en-US" smtClean="0"/>
              <a:t>8/11/2018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73798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4632DE-C939-46B9-8DDD-39966228FF29}" type="datetimeFigureOut">
              <a:rPr lang="en-US" smtClean="0"/>
              <a:t>8/11/2018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11883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4632DE-C939-46B9-8DDD-39966228FF29}" type="datetimeFigureOut">
              <a:rPr lang="en-US" smtClean="0"/>
              <a:t>8/11/2018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31058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4632DE-C939-46B9-8DDD-39966228FF29}" type="datetimeFigureOut">
              <a:rPr lang="en-US" smtClean="0"/>
              <a:t>8/11/2018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39469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632DE-C939-46B9-8DDD-39966228FF29}" type="datetimeFigureOut">
              <a:rPr lang="en-US" smtClean="0"/>
              <a:t>8/11/2018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214778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4632DE-C939-46B9-8DDD-39966228FF29}" type="datetimeFigureOut">
              <a:rPr lang="en-US" smtClean="0"/>
              <a:t>8/11/2018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97383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4632DE-C939-46B9-8DDD-39966228FF29}" type="datetimeFigureOut">
              <a:rPr lang="en-US" smtClean="0"/>
              <a:t>8/11/2018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9807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632DE-C939-46B9-8DDD-39966228FF29}" type="datetimeFigureOut">
              <a:rPr lang="en-US" smtClean="0"/>
              <a:t>8/11/2018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05DAE-445F-4FC2-9D2E-B7089F9E41A3}" type="slidenum">
              <a:rPr lang="en-US" smtClean="0"/>
              <a:t>‹#›</a:t>
            </a:fld>
            <a:endParaRPr lang="en-US"/>
          </a:p>
        </p:txBody>
      </p:sp>
    </p:spTree>
    <p:extLst>
      <p:ext uri="{BB962C8B-B14F-4D97-AF65-F5344CB8AC3E}">
        <p14:creationId xmlns:p14="http://schemas.microsoft.com/office/powerpoint/2010/main" val="4021971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0C634-43AF-49F6-8226-38E2B340BA0B}"/>
              </a:ext>
            </a:extLst>
          </p:cNvPr>
          <p:cNvSpPr txBox="1"/>
          <p:nvPr/>
        </p:nvSpPr>
        <p:spPr>
          <a:xfrm>
            <a:off x="4714613" y="4160939"/>
            <a:ext cx="3028427" cy="646331"/>
          </a:xfrm>
          <a:prstGeom prst="rect">
            <a:avLst/>
          </a:prstGeom>
          <a:noFill/>
        </p:spPr>
        <p:txBody>
          <a:bodyPr wrap="square" rtlCol="0">
            <a:spAutoFit/>
          </a:bodyPr>
          <a:lstStyle/>
          <a:p>
            <a:pPr algn="r"/>
            <a:r>
              <a:rPr lang="en-US" sz="3600" dirty="0">
                <a:solidFill>
                  <a:schemeClr val="bg1"/>
                </a:solidFill>
                <a:latin typeface="Archistico Normal" charset="0"/>
                <a:ea typeface="Archistico Normal" charset="0"/>
                <a:cs typeface="Archistico Normal" charset="0"/>
              </a:rPr>
              <a:t>13:7-25</a:t>
            </a:r>
          </a:p>
        </p:txBody>
      </p:sp>
    </p:spTree>
    <p:extLst>
      <p:ext uri="{BB962C8B-B14F-4D97-AF65-F5344CB8AC3E}">
        <p14:creationId xmlns:p14="http://schemas.microsoft.com/office/powerpoint/2010/main" val="26917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
        <p:nvSpPr>
          <p:cNvPr id="3" name="TextBox 2">
            <a:extLst>
              <a:ext uri="{FF2B5EF4-FFF2-40B4-BE49-F238E27FC236}">
                <a16:creationId xmlns:a16="http://schemas.microsoft.com/office/drawing/2014/main" id="{6227E0A1-55E0-490A-8D94-118416590FB2}"/>
              </a:ext>
            </a:extLst>
          </p:cNvPr>
          <p:cNvSpPr txBox="1"/>
          <p:nvPr/>
        </p:nvSpPr>
        <p:spPr>
          <a:xfrm>
            <a:off x="457200" y="1259961"/>
            <a:ext cx="8240233" cy="1384995"/>
          </a:xfrm>
          <a:prstGeom prst="rect">
            <a:avLst/>
          </a:prstGeom>
          <a:noFill/>
        </p:spPr>
        <p:txBody>
          <a:bodyPr wrap="square" rtlCol="0">
            <a:spAutoFit/>
          </a:bodyPr>
          <a:lstStyle/>
          <a:p>
            <a:r>
              <a:rPr lang="en-US" sz="2800" dirty="0"/>
              <a:t>Dear Pastor, Are there any devils on earth? I think there may be one in my class.</a:t>
            </a:r>
          </a:p>
          <a:p>
            <a:r>
              <a:rPr lang="en-US" sz="2800" dirty="0">
                <a:solidFill>
                  <a:schemeClr val="bg2"/>
                </a:solidFill>
              </a:rPr>
              <a:t>Carla, age 10, Salina</a:t>
            </a:r>
          </a:p>
        </p:txBody>
      </p:sp>
      <p:sp>
        <p:nvSpPr>
          <p:cNvPr id="4" name="TextBox 3">
            <a:extLst>
              <a:ext uri="{FF2B5EF4-FFF2-40B4-BE49-F238E27FC236}">
                <a16:creationId xmlns:a16="http://schemas.microsoft.com/office/drawing/2014/main" id="{EFF84997-CEE1-4C5E-A231-48A918D77642}"/>
              </a:ext>
            </a:extLst>
          </p:cNvPr>
          <p:cNvSpPr txBox="1"/>
          <p:nvPr/>
        </p:nvSpPr>
        <p:spPr>
          <a:xfrm>
            <a:off x="457203" y="2573168"/>
            <a:ext cx="8240233" cy="1384995"/>
          </a:xfrm>
          <a:prstGeom prst="rect">
            <a:avLst/>
          </a:prstGeom>
          <a:noFill/>
        </p:spPr>
        <p:txBody>
          <a:bodyPr wrap="square" rtlCol="0">
            <a:spAutoFit/>
          </a:bodyPr>
          <a:lstStyle/>
          <a:p>
            <a:r>
              <a:rPr lang="en-US" sz="2800" dirty="0"/>
              <a:t>Dear Pastor, My father should be a preacher. Every day he gives us a sermon about something.</a:t>
            </a:r>
          </a:p>
          <a:p>
            <a:r>
              <a:rPr lang="en-US" sz="2800" dirty="0">
                <a:solidFill>
                  <a:schemeClr val="bg2"/>
                </a:solidFill>
              </a:rPr>
              <a:t>Robert, age 11, Anderson</a:t>
            </a:r>
          </a:p>
        </p:txBody>
      </p:sp>
      <p:sp>
        <p:nvSpPr>
          <p:cNvPr id="5" name="TextBox 4">
            <a:extLst>
              <a:ext uri="{FF2B5EF4-FFF2-40B4-BE49-F238E27FC236}">
                <a16:creationId xmlns:a16="http://schemas.microsoft.com/office/drawing/2014/main" id="{32E77771-3EAC-4548-BEE2-9CDB830D3926}"/>
              </a:ext>
            </a:extLst>
          </p:cNvPr>
          <p:cNvSpPr txBox="1"/>
          <p:nvPr/>
        </p:nvSpPr>
        <p:spPr>
          <a:xfrm>
            <a:off x="464461" y="3893968"/>
            <a:ext cx="8240233" cy="1384995"/>
          </a:xfrm>
          <a:prstGeom prst="rect">
            <a:avLst/>
          </a:prstGeom>
          <a:noFill/>
        </p:spPr>
        <p:txBody>
          <a:bodyPr wrap="square" rtlCol="0">
            <a:spAutoFit/>
          </a:bodyPr>
          <a:lstStyle/>
          <a:p>
            <a:r>
              <a:rPr lang="en-US" sz="2800" dirty="0"/>
              <a:t>Dear Pastor, I would like to go to heaven someday because I know my brother won’t be there.</a:t>
            </a:r>
          </a:p>
          <a:p>
            <a:r>
              <a:rPr lang="en-US" sz="2800" dirty="0">
                <a:solidFill>
                  <a:schemeClr val="bg2"/>
                </a:solidFill>
              </a:rPr>
              <a:t>Stephen, age 8, Chicago</a:t>
            </a:r>
          </a:p>
        </p:txBody>
      </p:sp>
      <p:sp>
        <p:nvSpPr>
          <p:cNvPr id="6" name="TextBox 5">
            <a:extLst>
              <a:ext uri="{FF2B5EF4-FFF2-40B4-BE49-F238E27FC236}">
                <a16:creationId xmlns:a16="http://schemas.microsoft.com/office/drawing/2014/main" id="{2398466A-205F-4EE6-AAFC-4BBC1CF6FBD9}"/>
              </a:ext>
            </a:extLst>
          </p:cNvPr>
          <p:cNvSpPr txBox="1"/>
          <p:nvPr/>
        </p:nvSpPr>
        <p:spPr>
          <a:xfrm>
            <a:off x="464462" y="5207509"/>
            <a:ext cx="8240233" cy="1384995"/>
          </a:xfrm>
          <a:prstGeom prst="rect">
            <a:avLst/>
          </a:prstGeom>
          <a:noFill/>
        </p:spPr>
        <p:txBody>
          <a:bodyPr wrap="square" rtlCol="0">
            <a:spAutoFit/>
          </a:bodyPr>
          <a:lstStyle/>
          <a:p>
            <a:r>
              <a:rPr lang="en-US" sz="2800" dirty="0"/>
              <a:t>Dear Pastor, I think a lot more people would come to your church if you moved it to Disneyland. </a:t>
            </a:r>
          </a:p>
          <a:p>
            <a:r>
              <a:rPr lang="en-US" sz="2800" dirty="0">
                <a:solidFill>
                  <a:schemeClr val="bg2"/>
                </a:solidFill>
              </a:rPr>
              <a:t>Loreen, age 9, Tacoma</a:t>
            </a:r>
          </a:p>
        </p:txBody>
      </p:sp>
    </p:spTree>
    <p:extLst>
      <p:ext uri="{BB962C8B-B14F-4D97-AF65-F5344CB8AC3E}">
        <p14:creationId xmlns:p14="http://schemas.microsoft.com/office/powerpoint/2010/main" val="15877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3"/>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3" presetClass="emph" presetSubtype="2" fill="hold" grpId="1" nodeType="withEffect">
                                  <p:stCondLst>
                                    <p:cond delay="0"/>
                                  </p:stCondLst>
                                  <p:childTnLst>
                                    <p:animClr clrSpc="rgb" dir="cw">
                                      <p:cBhvr override="childStyle">
                                        <p:cTn id="16" dur="500" fill="hold"/>
                                        <p:tgtEl>
                                          <p:spTgt spid="4"/>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3" presetClass="emph" presetSubtype="2" fill="hold" grpId="1" nodeType="withEffect">
                                  <p:stCondLst>
                                    <p:cond delay="0"/>
                                  </p:stCondLst>
                                  <p:childTnLst>
                                    <p:animClr clrSpc="rgb" dir="cw">
                                      <p:cBhvr override="childStyle">
                                        <p:cTn id="23" dur="5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
        <p:nvSpPr>
          <p:cNvPr id="3" name="TextBox 2">
            <a:extLst>
              <a:ext uri="{FF2B5EF4-FFF2-40B4-BE49-F238E27FC236}">
                <a16:creationId xmlns:a16="http://schemas.microsoft.com/office/drawing/2014/main" id="{6227E0A1-55E0-490A-8D94-118416590FB2}"/>
              </a:ext>
            </a:extLst>
          </p:cNvPr>
          <p:cNvSpPr txBox="1"/>
          <p:nvPr/>
        </p:nvSpPr>
        <p:spPr>
          <a:xfrm>
            <a:off x="457200" y="1259961"/>
            <a:ext cx="8240233" cy="1384995"/>
          </a:xfrm>
          <a:prstGeom prst="rect">
            <a:avLst/>
          </a:prstGeom>
          <a:noFill/>
        </p:spPr>
        <p:txBody>
          <a:bodyPr wrap="square" rtlCol="0">
            <a:spAutoFit/>
          </a:bodyPr>
          <a:lstStyle/>
          <a:p>
            <a:r>
              <a:rPr lang="en-US" sz="2800" dirty="0"/>
              <a:t>Dear Pastor, Please say a prayer for our Little League team. We need God’s help or a new pitcher. </a:t>
            </a:r>
          </a:p>
          <a:p>
            <a:r>
              <a:rPr lang="en-US" sz="2800" dirty="0"/>
              <a:t>Thank you. </a:t>
            </a:r>
            <a:r>
              <a:rPr lang="en-US" sz="2800" dirty="0">
                <a:solidFill>
                  <a:schemeClr val="bg2"/>
                </a:solidFill>
              </a:rPr>
              <a:t>Alexander, age 10, Raleigh</a:t>
            </a:r>
          </a:p>
        </p:txBody>
      </p:sp>
      <p:sp>
        <p:nvSpPr>
          <p:cNvPr id="4" name="TextBox 3">
            <a:extLst>
              <a:ext uri="{FF2B5EF4-FFF2-40B4-BE49-F238E27FC236}">
                <a16:creationId xmlns:a16="http://schemas.microsoft.com/office/drawing/2014/main" id="{EFF84997-CEE1-4C5E-A231-48A918D77642}"/>
              </a:ext>
            </a:extLst>
          </p:cNvPr>
          <p:cNvSpPr txBox="1"/>
          <p:nvPr/>
        </p:nvSpPr>
        <p:spPr>
          <a:xfrm>
            <a:off x="457203" y="2573168"/>
            <a:ext cx="8240233" cy="1384995"/>
          </a:xfrm>
          <a:prstGeom prst="rect">
            <a:avLst/>
          </a:prstGeom>
          <a:noFill/>
        </p:spPr>
        <p:txBody>
          <a:bodyPr wrap="square" rtlCol="0">
            <a:spAutoFit/>
          </a:bodyPr>
          <a:lstStyle/>
          <a:p>
            <a:r>
              <a:rPr lang="en-US" sz="2800" dirty="0"/>
              <a:t>Dear Pastor, I liked your sermon on Sunday. Especially when it was finished. </a:t>
            </a:r>
          </a:p>
          <a:p>
            <a:r>
              <a:rPr lang="en-US" sz="2800" dirty="0">
                <a:solidFill>
                  <a:schemeClr val="bg2"/>
                </a:solidFill>
              </a:rPr>
              <a:t>Ralph, age 11, Akron</a:t>
            </a:r>
          </a:p>
        </p:txBody>
      </p:sp>
      <p:sp>
        <p:nvSpPr>
          <p:cNvPr id="5" name="TextBox 4">
            <a:extLst>
              <a:ext uri="{FF2B5EF4-FFF2-40B4-BE49-F238E27FC236}">
                <a16:creationId xmlns:a16="http://schemas.microsoft.com/office/drawing/2014/main" id="{32E77771-3EAC-4548-BEE2-9CDB830D3926}"/>
              </a:ext>
            </a:extLst>
          </p:cNvPr>
          <p:cNvSpPr txBox="1"/>
          <p:nvPr/>
        </p:nvSpPr>
        <p:spPr>
          <a:xfrm>
            <a:off x="464461" y="3877190"/>
            <a:ext cx="8240233" cy="2246769"/>
          </a:xfrm>
          <a:prstGeom prst="rect">
            <a:avLst/>
          </a:prstGeom>
          <a:noFill/>
        </p:spPr>
        <p:txBody>
          <a:bodyPr wrap="square" rtlCol="0">
            <a:spAutoFit/>
          </a:bodyPr>
          <a:lstStyle/>
          <a:p>
            <a:r>
              <a:rPr lang="en-US" sz="2800" dirty="0"/>
              <a:t>Dear Pastor, I’m sorry I can’t leave more money in the plate, but my father didn’t give me a raise in my allowance. Could you have a sermon about a raise in my allowance? </a:t>
            </a:r>
          </a:p>
          <a:p>
            <a:r>
              <a:rPr lang="en-US" sz="2800" dirty="0"/>
              <a:t>Love, </a:t>
            </a:r>
            <a:r>
              <a:rPr lang="en-US" sz="2800" dirty="0">
                <a:solidFill>
                  <a:schemeClr val="bg2"/>
                </a:solidFill>
              </a:rPr>
              <a:t>Patty, age 10, New Haven</a:t>
            </a:r>
          </a:p>
        </p:txBody>
      </p:sp>
    </p:spTree>
    <p:extLst>
      <p:ext uri="{BB962C8B-B14F-4D97-AF65-F5344CB8AC3E}">
        <p14:creationId xmlns:p14="http://schemas.microsoft.com/office/powerpoint/2010/main" val="424943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3"/>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3" presetClass="emph" presetSubtype="2" fill="hold" grpId="1" nodeType="withEffect">
                                  <p:stCondLst>
                                    <p:cond delay="0"/>
                                  </p:stCondLst>
                                  <p:childTnLst>
                                    <p:animClr clrSpc="rgb" dir="cw">
                                      <p:cBhvr override="childStyle">
                                        <p:cTn id="16" dur="5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
        <p:nvSpPr>
          <p:cNvPr id="3" name="TextBox 2">
            <a:extLst>
              <a:ext uri="{FF2B5EF4-FFF2-40B4-BE49-F238E27FC236}">
                <a16:creationId xmlns:a16="http://schemas.microsoft.com/office/drawing/2014/main" id="{6227E0A1-55E0-490A-8D94-118416590FB2}"/>
              </a:ext>
            </a:extLst>
          </p:cNvPr>
          <p:cNvSpPr txBox="1"/>
          <p:nvPr/>
        </p:nvSpPr>
        <p:spPr>
          <a:xfrm>
            <a:off x="457200" y="1259961"/>
            <a:ext cx="8240233" cy="1815882"/>
          </a:xfrm>
          <a:prstGeom prst="rect">
            <a:avLst/>
          </a:prstGeom>
          <a:noFill/>
        </p:spPr>
        <p:txBody>
          <a:bodyPr wrap="square" rtlCol="0">
            <a:spAutoFit/>
          </a:bodyPr>
          <a:lstStyle/>
          <a:p>
            <a:r>
              <a:rPr lang="en-US" sz="2800" dirty="0"/>
              <a:t>Dear Pastor, My mother is very religious. She goes to goes to church to play bingo every week even if she has a cold.</a:t>
            </a:r>
          </a:p>
          <a:p>
            <a:r>
              <a:rPr lang="en-US" sz="2800" dirty="0"/>
              <a:t>Yours truly, </a:t>
            </a:r>
            <a:r>
              <a:rPr lang="en-US" sz="2800" dirty="0">
                <a:solidFill>
                  <a:schemeClr val="bg2"/>
                </a:solidFill>
              </a:rPr>
              <a:t>Annette. Age 9, Albany</a:t>
            </a:r>
            <a:endParaRPr lang="en-US" sz="4000" dirty="0">
              <a:solidFill>
                <a:schemeClr val="bg2"/>
              </a:solidFill>
            </a:endParaRPr>
          </a:p>
        </p:txBody>
      </p:sp>
    </p:spTree>
    <p:extLst>
      <p:ext uri="{BB962C8B-B14F-4D97-AF65-F5344CB8AC3E}">
        <p14:creationId xmlns:p14="http://schemas.microsoft.com/office/powerpoint/2010/main" val="357289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13:7-25</a:t>
            </a:r>
          </a:p>
        </p:txBody>
      </p:sp>
    </p:spTree>
    <p:extLst>
      <p:ext uri="{BB962C8B-B14F-4D97-AF65-F5344CB8AC3E}">
        <p14:creationId xmlns:p14="http://schemas.microsoft.com/office/powerpoint/2010/main" val="400365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DD28B0-3C5A-46AD-87EC-9C0C4D933D0F}"/>
              </a:ext>
            </a:extLst>
          </p:cNvPr>
          <p:cNvSpPr txBox="1"/>
          <p:nvPr/>
        </p:nvSpPr>
        <p:spPr>
          <a:xfrm>
            <a:off x="658872" y="3792030"/>
            <a:ext cx="8028264"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cs typeface="Arial" panose="020B0604020202020204" pitchFamily="34" charset="0"/>
              </a:rPr>
              <a:t> </a:t>
            </a:r>
            <a:r>
              <a:rPr lang="en-US" sz="3200" dirty="0"/>
              <a:t>hegemony ~ </a:t>
            </a:r>
            <a:r>
              <a:rPr lang="en-US" sz="3200" i="1" dirty="0"/>
              <a:t>the rise of one group within a greater group, to rule over all, </a:t>
            </a:r>
            <a:endParaRPr lang="en-US" sz="3200" dirty="0"/>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
        <p:nvSpPr>
          <p:cNvPr id="4" name="TextBox 3">
            <a:extLst>
              <a:ext uri="{FF2B5EF4-FFF2-40B4-BE49-F238E27FC236}">
                <a16:creationId xmlns:a16="http://schemas.microsoft.com/office/drawing/2014/main" id="{70ECF9A9-5984-41FA-A68C-2363D79B19A2}"/>
              </a:ext>
            </a:extLst>
          </p:cNvPr>
          <p:cNvSpPr txBox="1"/>
          <p:nvPr/>
        </p:nvSpPr>
        <p:spPr>
          <a:xfrm>
            <a:off x="658872" y="2304323"/>
            <a:ext cx="8057289" cy="1569660"/>
          </a:xfrm>
          <a:prstGeom prst="rect">
            <a:avLst/>
          </a:prstGeom>
          <a:noFill/>
        </p:spPr>
        <p:txBody>
          <a:bodyPr wrap="square" rtlCol="0">
            <a:spAutoFit/>
          </a:bodyPr>
          <a:lstStyle/>
          <a:p>
            <a:pPr marL="228600" indent="-228600">
              <a:buFont typeface="Arial" panose="020B0604020202020204" pitchFamily="34" charset="0"/>
              <a:buChar char="•"/>
            </a:pPr>
            <a:r>
              <a:rPr lang="en-US" sz="3200" dirty="0">
                <a:solidFill>
                  <a:schemeClr val="bg1"/>
                </a:solidFill>
              </a:rPr>
              <a:t> </a:t>
            </a:r>
            <a:r>
              <a:rPr lang="en-US" sz="3200" dirty="0">
                <a:solidFill>
                  <a:schemeClr val="bg2"/>
                </a:solidFill>
              </a:rPr>
              <a:t>rule</a:t>
            </a:r>
            <a:r>
              <a:rPr lang="en-US" sz="3200" dirty="0"/>
              <a:t> ~ </a:t>
            </a:r>
            <a:r>
              <a:rPr lang="en-US" sz="3200" i="1" dirty="0" err="1">
                <a:solidFill>
                  <a:schemeClr val="bg2"/>
                </a:solidFill>
                <a:latin typeface="Times New Roman" panose="02020603050405020304" pitchFamily="18" charset="0"/>
                <a:cs typeface="Times New Roman" panose="02020603050405020304" pitchFamily="18" charset="0"/>
              </a:rPr>
              <a:t>hegeomai</a:t>
            </a:r>
            <a:r>
              <a:rPr lang="en-US" sz="3200" i="1" dirty="0"/>
              <a:t> </a:t>
            </a:r>
            <a:r>
              <a:rPr lang="en-US" sz="3200" dirty="0"/>
              <a:t>(also, vv. 17, 24)</a:t>
            </a:r>
          </a:p>
          <a:p>
            <a:r>
              <a:rPr lang="en-US" sz="3200" dirty="0">
                <a:solidFill>
                  <a:schemeClr val="bg2"/>
                </a:solidFill>
              </a:rPr>
              <a:t>leaders</a:t>
            </a:r>
            <a:r>
              <a:rPr lang="en-US" sz="3200" dirty="0"/>
              <a:t> ~ most other modern English translations</a:t>
            </a:r>
          </a:p>
        </p:txBody>
      </p:sp>
      <p:sp>
        <p:nvSpPr>
          <p:cNvPr id="7" name="Freeform: Shape 6">
            <a:extLst>
              <a:ext uri="{FF2B5EF4-FFF2-40B4-BE49-F238E27FC236}">
                <a16:creationId xmlns:a16="http://schemas.microsoft.com/office/drawing/2014/main" id="{0E5069F6-69F0-4F96-A9FA-75B444943B03}"/>
              </a:ext>
            </a:extLst>
          </p:cNvPr>
          <p:cNvSpPr/>
          <p:nvPr/>
        </p:nvSpPr>
        <p:spPr>
          <a:xfrm rot="21357477">
            <a:off x="-147877" y="3446330"/>
            <a:ext cx="9545102" cy="1705429"/>
          </a:xfrm>
          <a:custGeom>
            <a:avLst/>
            <a:gdLst>
              <a:gd name="connsiteX0" fmla="*/ 0 w 7554686"/>
              <a:gd name="connsiteY0" fmla="*/ 0 h 1524000"/>
              <a:gd name="connsiteX1" fmla="*/ 4064000 w 7554686"/>
              <a:gd name="connsiteY1" fmla="*/ 718457 h 1524000"/>
              <a:gd name="connsiteX2" fmla="*/ 7554686 w 7554686"/>
              <a:gd name="connsiteY2" fmla="*/ 1524000 h 1524000"/>
              <a:gd name="connsiteX3" fmla="*/ 4318000 w 7554686"/>
              <a:gd name="connsiteY3" fmla="*/ 1124857 h 1524000"/>
              <a:gd name="connsiteX4" fmla="*/ 1313543 w 7554686"/>
              <a:gd name="connsiteY4" fmla="*/ 703943 h 1524000"/>
              <a:gd name="connsiteX5" fmla="*/ 0 w 7554686"/>
              <a:gd name="connsiteY5" fmla="*/ 0 h 1524000"/>
              <a:gd name="connsiteX0" fmla="*/ 0 w 7554686"/>
              <a:gd name="connsiteY0" fmla="*/ 0 h 1524000"/>
              <a:gd name="connsiteX1" fmla="*/ 4064000 w 7554686"/>
              <a:gd name="connsiteY1" fmla="*/ 718457 h 1524000"/>
              <a:gd name="connsiteX2" fmla="*/ 7554686 w 7554686"/>
              <a:gd name="connsiteY2" fmla="*/ 1524000 h 1524000"/>
              <a:gd name="connsiteX3" fmla="*/ 4318000 w 7554686"/>
              <a:gd name="connsiteY3" fmla="*/ 1124857 h 1524000"/>
              <a:gd name="connsiteX4" fmla="*/ 2235200 w 7554686"/>
              <a:gd name="connsiteY4" fmla="*/ 696686 h 1524000"/>
              <a:gd name="connsiteX5" fmla="*/ 0 w 7554686"/>
              <a:gd name="connsiteY5" fmla="*/ 0 h 1524000"/>
              <a:gd name="connsiteX0" fmla="*/ 0 w 7554686"/>
              <a:gd name="connsiteY0" fmla="*/ 0 h 1524000"/>
              <a:gd name="connsiteX1" fmla="*/ 4064000 w 7554686"/>
              <a:gd name="connsiteY1" fmla="*/ 718457 h 1524000"/>
              <a:gd name="connsiteX2" fmla="*/ 7554686 w 7554686"/>
              <a:gd name="connsiteY2" fmla="*/ 1524000 h 1524000"/>
              <a:gd name="connsiteX3" fmla="*/ 5776685 w 7554686"/>
              <a:gd name="connsiteY3" fmla="*/ 1364343 h 1524000"/>
              <a:gd name="connsiteX4" fmla="*/ 2235200 w 7554686"/>
              <a:gd name="connsiteY4" fmla="*/ 696686 h 1524000"/>
              <a:gd name="connsiteX5" fmla="*/ 0 w 7554686"/>
              <a:gd name="connsiteY5" fmla="*/ 0 h 1524000"/>
              <a:gd name="connsiteX0" fmla="*/ 0 w 7554686"/>
              <a:gd name="connsiteY0" fmla="*/ 0 h 1524000"/>
              <a:gd name="connsiteX1" fmla="*/ 4064000 w 7554686"/>
              <a:gd name="connsiteY1" fmla="*/ 718457 h 1524000"/>
              <a:gd name="connsiteX2" fmla="*/ 5609771 w 7554686"/>
              <a:gd name="connsiteY2" fmla="*/ 1059543 h 1524000"/>
              <a:gd name="connsiteX3" fmla="*/ 7554686 w 7554686"/>
              <a:gd name="connsiteY3" fmla="*/ 1524000 h 1524000"/>
              <a:gd name="connsiteX4" fmla="*/ 5776685 w 7554686"/>
              <a:gd name="connsiteY4" fmla="*/ 1364343 h 1524000"/>
              <a:gd name="connsiteX5" fmla="*/ 2235200 w 7554686"/>
              <a:gd name="connsiteY5" fmla="*/ 696686 h 1524000"/>
              <a:gd name="connsiteX6" fmla="*/ 0 w 7554686"/>
              <a:gd name="connsiteY6" fmla="*/ 0 h 1524000"/>
              <a:gd name="connsiteX0" fmla="*/ 0 w 7554686"/>
              <a:gd name="connsiteY0" fmla="*/ 0 h 1524000"/>
              <a:gd name="connsiteX1" fmla="*/ 4064000 w 7554686"/>
              <a:gd name="connsiteY1" fmla="*/ 718457 h 1524000"/>
              <a:gd name="connsiteX2" fmla="*/ 5747656 w 7554686"/>
              <a:gd name="connsiteY2" fmla="*/ 1059543 h 1524000"/>
              <a:gd name="connsiteX3" fmla="*/ 7554686 w 7554686"/>
              <a:gd name="connsiteY3" fmla="*/ 1524000 h 1524000"/>
              <a:gd name="connsiteX4" fmla="*/ 5776685 w 7554686"/>
              <a:gd name="connsiteY4" fmla="*/ 1364343 h 1524000"/>
              <a:gd name="connsiteX5" fmla="*/ 2235200 w 7554686"/>
              <a:gd name="connsiteY5" fmla="*/ 696686 h 1524000"/>
              <a:gd name="connsiteX6" fmla="*/ 0 w 7554686"/>
              <a:gd name="connsiteY6" fmla="*/ 0 h 1524000"/>
              <a:gd name="connsiteX0" fmla="*/ 0 w 7554686"/>
              <a:gd name="connsiteY0" fmla="*/ 0 h 1524000"/>
              <a:gd name="connsiteX1" fmla="*/ 4064000 w 7554686"/>
              <a:gd name="connsiteY1" fmla="*/ 718457 h 1524000"/>
              <a:gd name="connsiteX2" fmla="*/ 5747656 w 7554686"/>
              <a:gd name="connsiteY2" fmla="*/ 1059543 h 1524000"/>
              <a:gd name="connsiteX3" fmla="*/ 7554686 w 7554686"/>
              <a:gd name="connsiteY3" fmla="*/ 1524000 h 1524000"/>
              <a:gd name="connsiteX4" fmla="*/ 5653314 w 7554686"/>
              <a:gd name="connsiteY4" fmla="*/ 1270000 h 1524000"/>
              <a:gd name="connsiteX5" fmla="*/ 2235200 w 7554686"/>
              <a:gd name="connsiteY5" fmla="*/ 696686 h 1524000"/>
              <a:gd name="connsiteX6" fmla="*/ 0 w 7554686"/>
              <a:gd name="connsiteY6" fmla="*/ 0 h 1524000"/>
              <a:gd name="connsiteX0" fmla="*/ 0 w 7554686"/>
              <a:gd name="connsiteY0" fmla="*/ 0 h 1524000"/>
              <a:gd name="connsiteX1" fmla="*/ 1712686 w 7554686"/>
              <a:gd name="connsiteY1" fmla="*/ 304800 h 1524000"/>
              <a:gd name="connsiteX2" fmla="*/ 4064000 w 7554686"/>
              <a:gd name="connsiteY2" fmla="*/ 718457 h 1524000"/>
              <a:gd name="connsiteX3" fmla="*/ 5747656 w 7554686"/>
              <a:gd name="connsiteY3" fmla="*/ 1059543 h 1524000"/>
              <a:gd name="connsiteX4" fmla="*/ 7554686 w 7554686"/>
              <a:gd name="connsiteY4" fmla="*/ 1524000 h 1524000"/>
              <a:gd name="connsiteX5" fmla="*/ 5653314 w 7554686"/>
              <a:gd name="connsiteY5" fmla="*/ 1270000 h 1524000"/>
              <a:gd name="connsiteX6" fmla="*/ 2235200 w 7554686"/>
              <a:gd name="connsiteY6" fmla="*/ 696686 h 1524000"/>
              <a:gd name="connsiteX7" fmla="*/ 0 w 7554686"/>
              <a:gd name="connsiteY7" fmla="*/ 0 h 1524000"/>
              <a:gd name="connsiteX0" fmla="*/ 0 w 7554686"/>
              <a:gd name="connsiteY0" fmla="*/ 0 h 1524000"/>
              <a:gd name="connsiteX1" fmla="*/ 1705429 w 7554686"/>
              <a:gd name="connsiteY1" fmla="*/ 239486 h 1524000"/>
              <a:gd name="connsiteX2" fmla="*/ 4064000 w 7554686"/>
              <a:gd name="connsiteY2" fmla="*/ 718457 h 1524000"/>
              <a:gd name="connsiteX3" fmla="*/ 5747656 w 7554686"/>
              <a:gd name="connsiteY3" fmla="*/ 1059543 h 1524000"/>
              <a:gd name="connsiteX4" fmla="*/ 7554686 w 7554686"/>
              <a:gd name="connsiteY4" fmla="*/ 1524000 h 1524000"/>
              <a:gd name="connsiteX5" fmla="*/ 5653314 w 7554686"/>
              <a:gd name="connsiteY5" fmla="*/ 1270000 h 1524000"/>
              <a:gd name="connsiteX6" fmla="*/ 2235200 w 7554686"/>
              <a:gd name="connsiteY6" fmla="*/ 696686 h 1524000"/>
              <a:gd name="connsiteX7" fmla="*/ 0 w 7554686"/>
              <a:gd name="connsiteY7" fmla="*/ 0 h 1524000"/>
              <a:gd name="connsiteX0" fmla="*/ 0 w 7554686"/>
              <a:gd name="connsiteY0" fmla="*/ 0 h 1524000"/>
              <a:gd name="connsiteX1" fmla="*/ 1705429 w 7554686"/>
              <a:gd name="connsiteY1" fmla="*/ 239486 h 1524000"/>
              <a:gd name="connsiteX2" fmla="*/ 4064000 w 7554686"/>
              <a:gd name="connsiteY2" fmla="*/ 718457 h 1524000"/>
              <a:gd name="connsiteX3" fmla="*/ 5747656 w 7554686"/>
              <a:gd name="connsiteY3" fmla="*/ 1059543 h 1524000"/>
              <a:gd name="connsiteX4" fmla="*/ 7554686 w 7554686"/>
              <a:gd name="connsiteY4" fmla="*/ 1524000 h 1524000"/>
              <a:gd name="connsiteX5" fmla="*/ 5653314 w 7554686"/>
              <a:gd name="connsiteY5" fmla="*/ 1270000 h 1524000"/>
              <a:gd name="connsiteX6" fmla="*/ 1785257 w 7554686"/>
              <a:gd name="connsiteY6" fmla="*/ 508001 h 1524000"/>
              <a:gd name="connsiteX7" fmla="*/ 0 w 7554686"/>
              <a:gd name="connsiteY7" fmla="*/ 0 h 1524000"/>
              <a:gd name="connsiteX0" fmla="*/ 0 w 7554686"/>
              <a:gd name="connsiteY0" fmla="*/ 0 h 1524000"/>
              <a:gd name="connsiteX1" fmla="*/ 1705429 w 7554686"/>
              <a:gd name="connsiteY1" fmla="*/ 239486 h 1524000"/>
              <a:gd name="connsiteX2" fmla="*/ 4064000 w 7554686"/>
              <a:gd name="connsiteY2" fmla="*/ 718457 h 1524000"/>
              <a:gd name="connsiteX3" fmla="*/ 5747656 w 7554686"/>
              <a:gd name="connsiteY3" fmla="*/ 1059543 h 1524000"/>
              <a:gd name="connsiteX4" fmla="*/ 7554686 w 7554686"/>
              <a:gd name="connsiteY4" fmla="*/ 1524000 h 1524000"/>
              <a:gd name="connsiteX5" fmla="*/ 5653314 w 7554686"/>
              <a:gd name="connsiteY5" fmla="*/ 1270000 h 1524000"/>
              <a:gd name="connsiteX6" fmla="*/ 1748971 w 7554686"/>
              <a:gd name="connsiteY6" fmla="*/ 508001 h 1524000"/>
              <a:gd name="connsiteX7" fmla="*/ 0 w 7554686"/>
              <a:gd name="connsiteY7" fmla="*/ 0 h 1524000"/>
              <a:gd name="connsiteX0" fmla="*/ 0 w 7554686"/>
              <a:gd name="connsiteY0" fmla="*/ 0 h 1524000"/>
              <a:gd name="connsiteX1" fmla="*/ 1705429 w 7554686"/>
              <a:gd name="connsiteY1" fmla="*/ 239486 h 1524000"/>
              <a:gd name="connsiteX2" fmla="*/ 4064000 w 7554686"/>
              <a:gd name="connsiteY2" fmla="*/ 718457 h 1524000"/>
              <a:gd name="connsiteX3" fmla="*/ 5747656 w 7554686"/>
              <a:gd name="connsiteY3" fmla="*/ 1059543 h 1524000"/>
              <a:gd name="connsiteX4" fmla="*/ 7554686 w 7554686"/>
              <a:gd name="connsiteY4" fmla="*/ 1524000 h 1524000"/>
              <a:gd name="connsiteX5" fmla="*/ 5653314 w 7554686"/>
              <a:gd name="connsiteY5" fmla="*/ 1270000 h 1524000"/>
              <a:gd name="connsiteX6" fmla="*/ 1712686 w 7554686"/>
              <a:gd name="connsiteY6" fmla="*/ 508001 h 1524000"/>
              <a:gd name="connsiteX7" fmla="*/ 0 w 7554686"/>
              <a:gd name="connsiteY7" fmla="*/ 0 h 1524000"/>
              <a:gd name="connsiteX0" fmla="*/ 0 w 7554686"/>
              <a:gd name="connsiteY0" fmla="*/ 0 h 1524000"/>
              <a:gd name="connsiteX1" fmla="*/ 1705429 w 7554686"/>
              <a:gd name="connsiteY1" fmla="*/ 239486 h 1524000"/>
              <a:gd name="connsiteX2" fmla="*/ 4064000 w 7554686"/>
              <a:gd name="connsiteY2" fmla="*/ 718457 h 1524000"/>
              <a:gd name="connsiteX3" fmla="*/ 5747656 w 7554686"/>
              <a:gd name="connsiteY3" fmla="*/ 1059543 h 1524000"/>
              <a:gd name="connsiteX4" fmla="*/ 7554686 w 7554686"/>
              <a:gd name="connsiteY4" fmla="*/ 1524000 h 1524000"/>
              <a:gd name="connsiteX5" fmla="*/ 5653314 w 7554686"/>
              <a:gd name="connsiteY5" fmla="*/ 1270000 h 1524000"/>
              <a:gd name="connsiteX6" fmla="*/ 1669143 w 7554686"/>
              <a:gd name="connsiteY6" fmla="*/ 522515 h 1524000"/>
              <a:gd name="connsiteX7" fmla="*/ 0 w 7554686"/>
              <a:gd name="connsiteY7" fmla="*/ 0 h 1524000"/>
              <a:gd name="connsiteX0" fmla="*/ 0 w 7888514"/>
              <a:gd name="connsiteY0" fmla="*/ 0 h 1705429"/>
              <a:gd name="connsiteX1" fmla="*/ 2039257 w 7888514"/>
              <a:gd name="connsiteY1" fmla="*/ 420915 h 1705429"/>
              <a:gd name="connsiteX2" fmla="*/ 4397828 w 7888514"/>
              <a:gd name="connsiteY2" fmla="*/ 899886 h 1705429"/>
              <a:gd name="connsiteX3" fmla="*/ 6081484 w 7888514"/>
              <a:gd name="connsiteY3" fmla="*/ 1240972 h 1705429"/>
              <a:gd name="connsiteX4" fmla="*/ 7888514 w 7888514"/>
              <a:gd name="connsiteY4" fmla="*/ 1705429 h 1705429"/>
              <a:gd name="connsiteX5" fmla="*/ 5987142 w 7888514"/>
              <a:gd name="connsiteY5" fmla="*/ 1451429 h 1705429"/>
              <a:gd name="connsiteX6" fmla="*/ 2002971 w 7888514"/>
              <a:gd name="connsiteY6" fmla="*/ 703944 h 1705429"/>
              <a:gd name="connsiteX7" fmla="*/ 0 w 7888514"/>
              <a:gd name="connsiteY7" fmla="*/ 0 h 170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8514" h="1705429">
                <a:moveTo>
                  <a:pt x="0" y="0"/>
                </a:moveTo>
                <a:lnTo>
                  <a:pt x="2039257" y="420915"/>
                </a:lnTo>
                <a:lnTo>
                  <a:pt x="4397828" y="899886"/>
                </a:lnTo>
                <a:lnTo>
                  <a:pt x="6081484" y="1240972"/>
                </a:lnTo>
                <a:lnTo>
                  <a:pt x="7888514" y="1705429"/>
                </a:lnTo>
                <a:lnTo>
                  <a:pt x="5987142" y="1451429"/>
                </a:lnTo>
                <a:lnTo>
                  <a:pt x="2002971" y="703944"/>
                </a:lnTo>
                <a:lnTo>
                  <a:pt x="0" y="0"/>
                </a:lnTo>
                <a:close/>
              </a:path>
            </a:pathLst>
          </a:custGeom>
          <a:solidFill>
            <a:srgbClr val="FF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8D40FE4C-50C5-4E1D-BD8E-6535BF63AA07}"/>
              </a:ext>
            </a:extLst>
          </p:cNvPr>
          <p:cNvSpPr/>
          <p:nvPr/>
        </p:nvSpPr>
        <p:spPr>
          <a:xfrm rot="242523" flipH="1">
            <a:off x="-1046047" y="3433629"/>
            <a:ext cx="10499612" cy="1875972"/>
          </a:xfrm>
          <a:custGeom>
            <a:avLst/>
            <a:gdLst>
              <a:gd name="connsiteX0" fmla="*/ 0 w 7554686"/>
              <a:gd name="connsiteY0" fmla="*/ 0 h 1524000"/>
              <a:gd name="connsiteX1" fmla="*/ 4064000 w 7554686"/>
              <a:gd name="connsiteY1" fmla="*/ 718457 h 1524000"/>
              <a:gd name="connsiteX2" fmla="*/ 7554686 w 7554686"/>
              <a:gd name="connsiteY2" fmla="*/ 1524000 h 1524000"/>
              <a:gd name="connsiteX3" fmla="*/ 4318000 w 7554686"/>
              <a:gd name="connsiteY3" fmla="*/ 1124857 h 1524000"/>
              <a:gd name="connsiteX4" fmla="*/ 1313543 w 7554686"/>
              <a:gd name="connsiteY4" fmla="*/ 703943 h 1524000"/>
              <a:gd name="connsiteX5" fmla="*/ 0 w 7554686"/>
              <a:gd name="connsiteY5" fmla="*/ 0 h 1524000"/>
              <a:gd name="connsiteX0" fmla="*/ 0 w 7554686"/>
              <a:gd name="connsiteY0" fmla="*/ 0 h 1524000"/>
              <a:gd name="connsiteX1" fmla="*/ 4064000 w 7554686"/>
              <a:gd name="connsiteY1" fmla="*/ 718457 h 1524000"/>
              <a:gd name="connsiteX2" fmla="*/ 7554686 w 7554686"/>
              <a:gd name="connsiteY2" fmla="*/ 1524000 h 1524000"/>
              <a:gd name="connsiteX3" fmla="*/ 4318000 w 7554686"/>
              <a:gd name="connsiteY3" fmla="*/ 1124857 h 1524000"/>
              <a:gd name="connsiteX4" fmla="*/ 2235200 w 7554686"/>
              <a:gd name="connsiteY4" fmla="*/ 696686 h 1524000"/>
              <a:gd name="connsiteX5" fmla="*/ 0 w 7554686"/>
              <a:gd name="connsiteY5" fmla="*/ 0 h 1524000"/>
              <a:gd name="connsiteX0" fmla="*/ 0 w 7554686"/>
              <a:gd name="connsiteY0" fmla="*/ 0 h 1524000"/>
              <a:gd name="connsiteX1" fmla="*/ 4064000 w 7554686"/>
              <a:gd name="connsiteY1" fmla="*/ 718457 h 1524000"/>
              <a:gd name="connsiteX2" fmla="*/ 7554686 w 7554686"/>
              <a:gd name="connsiteY2" fmla="*/ 1524000 h 1524000"/>
              <a:gd name="connsiteX3" fmla="*/ 5776685 w 7554686"/>
              <a:gd name="connsiteY3" fmla="*/ 1364343 h 1524000"/>
              <a:gd name="connsiteX4" fmla="*/ 2235200 w 7554686"/>
              <a:gd name="connsiteY4" fmla="*/ 696686 h 1524000"/>
              <a:gd name="connsiteX5" fmla="*/ 0 w 7554686"/>
              <a:gd name="connsiteY5" fmla="*/ 0 h 1524000"/>
              <a:gd name="connsiteX0" fmla="*/ 0 w 7554686"/>
              <a:gd name="connsiteY0" fmla="*/ 0 h 1524000"/>
              <a:gd name="connsiteX1" fmla="*/ 4064000 w 7554686"/>
              <a:gd name="connsiteY1" fmla="*/ 718457 h 1524000"/>
              <a:gd name="connsiteX2" fmla="*/ 5609771 w 7554686"/>
              <a:gd name="connsiteY2" fmla="*/ 1059543 h 1524000"/>
              <a:gd name="connsiteX3" fmla="*/ 7554686 w 7554686"/>
              <a:gd name="connsiteY3" fmla="*/ 1524000 h 1524000"/>
              <a:gd name="connsiteX4" fmla="*/ 5776685 w 7554686"/>
              <a:gd name="connsiteY4" fmla="*/ 1364343 h 1524000"/>
              <a:gd name="connsiteX5" fmla="*/ 2235200 w 7554686"/>
              <a:gd name="connsiteY5" fmla="*/ 696686 h 1524000"/>
              <a:gd name="connsiteX6" fmla="*/ 0 w 7554686"/>
              <a:gd name="connsiteY6" fmla="*/ 0 h 1524000"/>
              <a:gd name="connsiteX0" fmla="*/ 0 w 7554686"/>
              <a:gd name="connsiteY0" fmla="*/ 0 h 1524000"/>
              <a:gd name="connsiteX1" fmla="*/ 4064000 w 7554686"/>
              <a:gd name="connsiteY1" fmla="*/ 718457 h 1524000"/>
              <a:gd name="connsiteX2" fmla="*/ 5747656 w 7554686"/>
              <a:gd name="connsiteY2" fmla="*/ 1059543 h 1524000"/>
              <a:gd name="connsiteX3" fmla="*/ 7554686 w 7554686"/>
              <a:gd name="connsiteY3" fmla="*/ 1524000 h 1524000"/>
              <a:gd name="connsiteX4" fmla="*/ 5776685 w 7554686"/>
              <a:gd name="connsiteY4" fmla="*/ 1364343 h 1524000"/>
              <a:gd name="connsiteX5" fmla="*/ 2235200 w 7554686"/>
              <a:gd name="connsiteY5" fmla="*/ 696686 h 1524000"/>
              <a:gd name="connsiteX6" fmla="*/ 0 w 7554686"/>
              <a:gd name="connsiteY6" fmla="*/ 0 h 1524000"/>
              <a:gd name="connsiteX0" fmla="*/ 0 w 7554686"/>
              <a:gd name="connsiteY0" fmla="*/ 0 h 1524000"/>
              <a:gd name="connsiteX1" fmla="*/ 4064000 w 7554686"/>
              <a:gd name="connsiteY1" fmla="*/ 718457 h 1524000"/>
              <a:gd name="connsiteX2" fmla="*/ 5747656 w 7554686"/>
              <a:gd name="connsiteY2" fmla="*/ 1059543 h 1524000"/>
              <a:gd name="connsiteX3" fmla="*/ 7554686 w 7554686"/>
              <a:gd name="connsiteY3" fmla="*/ 1524000 h 1524000"/>
              <a:gd name="connsiteX4" fmla="*/ 5653314 w 7554686"/>
              <a:gd name="connsiteY4" fmla="*/ 1270000 h 1524000"/>
              <a:gd name="connsiteX5" fmla="*/ 2235200 w 7554686"/>
              <a:gd name="connsiteY5" fmla="*/ 696686 h 1524000"/>
              <a:gd name="connsiteX6" fmla="*/ 0 w 7554686"/>
              <a:gd name="connsiteY6" fmla="*/ 0 h 1524000"/>
              <a:gd name="connsiteX0" fmla="*/ 0 w 7554686"/>
              <a:gd name="connsiteY0" fmla="*/ 0 h 1524000"/>
              <a:gd name="connsiteX1" fmla="*/ 1712686 w 7554686"/>
              <a:gd name="connsiteY1" fmla="*/ 304800 h 1524000"/>
              <a:gd name="connsiteX2" fmla="*/ 4064000 w 7554686"/>
              <a:gd name="connsiteY2" fmla="*/ 718457 h 1524000"/>
              <a:gd name="connsiteX3" fmla="*/ 5747656 w 7554686"/>
              <a:gd name="connsiteY3" fmla="*/ 1059543 h 1524000"/>
              <a:gd name="connsiteX4" fmla="*/ 7554686 w 7554686"/>
              <a:gd name="connsiteY4" fmla="*/ 1524000 h 1524000"/>
              <a:gd name="connsiteX5" fmla="*/ 5653314 w 7554686"/>
              <a:gd name="connsiteY5" fmla="*/ 1270000 h 1524000"/>
              <a:gd name="connsiteX6" fmla="*/ 2235200 w 7554686"/>
              <a:gd name="connsiteY6" fmla="*/ 696686 h 1524000"/>
              <a:gd name="connsiteX7" fmla="*/ 0 w 7554686"/>
              <a:gd name="connsiteY7" fmla="*/ 0 h 1524000"/>
              <a:gd name="connsiteX0" fmla="*/ 0 w 7554686"/>
              <a:gd name="connsiteY0" fmla="*/ 0 h 1524000"/>
              <a:gd name="connsiteX1" fmla="*/ 1705429 w 7554686"/>
              <a:gd name="connsiteY1" fmla="*/ 239486 h 1524000"/>
              <a:gd name="connsiteX2" fmla="*/ 4064000 w 7554686"/>
              <a:gd name="connsiteY2" fmla="*/ 718457 h 1524000"/>
              <a:gd name="connsiteX3" fmla="*/ 5747656 w 7554686"/>
              <a:gd name="connsiteY3" fmla="*/ 1059543 h 1524000"/>
              <a:gd name="connsiteX4" fmla="*/ 7554686 w 7554686"/>
              <a:gd name="connsiteY4" fmla="*/ 1524000 h 1524000"/>
              <a:gd name="connsiteX5" fmla="*/ 5653314 w 7554686"/>
              <a:gd name="connsiteY5" fmla="*/ 1270000 h 1524000"/>
              <a:gd name="connsiteX6" fmla="*/ 2235200 w 7554686"/>
              <a:gd name="connsiteY6" fmla="*/ 696686 h 1524000"/>
              <a:gd name="connsiteX7" fmla="*/ 0 w 7554686"/>
              <a:gd name="connsiteY7" fmla="*/ 0 h 1524000"/>
              <a:gd name="connsiteX0" fmla="*/ 0 w 7554686"/>
              <a:gd name="connsiteY0" fmla="*/ 0 h 1524000"/>
              <a:gd name="connsiteX1" fmla="*/ 1705429 w 7554686"/>
              <a:gd name="connsiteY1" fmla="*/ 239486 h 1524000"/>
              <a:gd name="connsiteX2" fmla="*/ 4064000 w 7554686"/>
              <a:gd name="connsiteY2" fmla="*/ 718457 h 1524000"/>
              <a:gd name="connsiteX3" fmla="*/ 5747656 w 7554686"/>
              <a:gd name="connsiteY3" fmla="*/ 1059543 h 1524000"/>
              <a:gd name="connsiteX4" fmla="*/ 7554686 w 7554686"/>
              <a:gd name="connsiteY4" fmla="*/ 1524000 h 1524000"/>
              <a:gd name="connsiteX5" fmla="*/ 5653314 w 7554686"/>
              <a:gd name="connsiteY5" fmla="*/ 1270000 h 1524000"/>
              <a:gd name="connsiteX6" fmla="*/ 1785257 w 7554686"/>
              <a:gd name="connsiteY6" fmla="*/ 508001 h 1524000"/>
              <a:gd name="connsiteX7" fmla="*/ 0 w 7554686"/>
              <a:gd name="connsiteY7" fmla="*/ 0 h 1524000"/>
              <a:gd name="connsiteX0" fmla="*/ 0 w 7554686"/>
              <a:gd name="connsiteY0" fmla="*/ 0 h 1524000"/>
              <a:gd name="connsiteX1" fmla="*/ 1705429 w 7554686"/>
              <a:gd name="connsiteY1" fmla="*/ 239486 h 1524000"/>
              <a:gd name="connsiteX2" fmla="*/ 4064000 w 7554686"/>
              <a:gd name="connsiteY2" fmla="*/ 718457 h 1524000"/>
              <a:gd name="connsiteX3" fmla="*/ 5747656 w 7554686"/>
              <a:gd name="connsiteY3" fmla="*/ 1059543 h 1524000"/>
              <a:gd name="connsiteX4" fmla="*/ 7554686 w 7554686"/>
              <a:gd name="connsiteY4" fmla="*/ 1524000 h 1524000"/>
              <a:gd name="connsiteX5" fmla="*/ 5653314 w 7554686"/>
              <a:gd name="connsiteY5" fmla="*/ 1270000 h 1524000"/>
              <a:gd name="connsiteX6" fmla="*/ 1748971 w 7554686"/>
              <a:gd name="connsiteY6" fmla="*/ 508001 h 1524000"/>
              <a:gd name="connsiteX7" fmla="*/ 0 w 7554686"/>
              <a:gd name="connsiteY7" fmla="*/ 0 h 1524000"/>
              <a:gd name="connsiteX0" fmla="*/ 0 w 7554686"/>
              <a:gd name="connsiteY0" fmla="*/ 0 h 1524000"/>
              <a:gd name="connsiteX1" fmla="*/ 1705429 w 7554686"/>
              <a:gd name="connsiteY1" fmla="*/ 239486 h 1524000"/>
              <a:gd name="connsiteX2" fmla="*/ 4064000 w 7554686"/>
              <a:gd name="connsiteY2" fmla="*/ 718457 h 1524000"/>
              <a:gd name="connsiteX3" fmla="*/ 5747656 w 7554686"/>
              <a:gd name="connsiteY3" fmla="*/ 1059543 h 1524000"/>
              <a:gd name="connsiteX4" fmla="*/ 7554686 w 7554686"/>
              <a:gd name="connsiteY4" fmla="*/ 1524000 h 1524000"/>
              <a:gd name="connsiteX5" fmla="*/ 5653314 w 7554686"/>
              <a:gd name="connsiteY5" fmla="*/ 1270000 h 1524000"/>
              <a:gd name="connsiteX6" fmla="*/ 1712686 w 7554686"/>
              <a:gd name="connsiteY6" fmla="*/ 508001 h 1524000"/>
              <a:gd name="connsiteX7" fmla="*/ 0 w 7554686"/>
              <a:gd name="connsiteY7" fmla="*/ 0 h 1524000"/>
              <a:gd name="connsiteX0" fmla="*/ 0 w 7554686"/>
              <a:gd name="connsiteY0" fmla="*/ 0 h 1524000"/>
              <a:gd name="connsiteX1" fmla="*/ 1705429 w 7554686"/>
              <a:gd name="connsiteY1" fmla="*/ 239486 h 1524000"/>
              <a:gd name="connsiteX2" fmla="*/ 4064000 w 7554686"/>
              <a:gd name="connsiteY2" fmla="*/ 718457 h 1524000"/>
              <a:gd name="connsiteX3" fmla="*/ 5747656 w 7554686"/>
              <a:gd name="connsiteY3" fmla="*/ 1059543 h 1524000"/>
              <a:gd name="connsiteX4" fmla="*/ 7554686 w 7554686"/>
              <a:gd name="connsiteY4" fmla="*/ 1524000 h 1524000"/>
              <a:gd name="connsiteX5" fmla="*/ 5653314 w 7554686"/>
              <a:gd name="connsiteY5" fmla="*/ 1270000 h 1524000"/>
              <a:gd name="connsiteX6" fmla="*/ 1669143 w 7554686"/>
              <a:gd name="connsiteY6" fmla="*/ 522515 h 1524000"/>
              <a:gd name="connsiteX7" fmla="*/ 0 w 7554686"/>
              <a:gd name="connsiteY7" fmla="*/ 0 h 1524000"/>
              <a:gd name="connsiteX0" fmla="*/ 0 w 7888514"/>
              <a:gd name="connsiteY0" fmla="*/ 0 h 1705429"/>
              <a:gd name="connsiteX1" fmla="*/ 2039257 w 7888514"/>
              <a:gd name="connsiteY1" fmla="*/ 420915 h 1705429"/>
              <a:gd name="connsiteX2" fmla="*/ 4397828 w 7888514"/>
              <a:gd name="connsiteY2" fmla="*/ 899886 h 1705429"/>
              <a:gd name="connsiteX3" fmla="*/ 6081484 w 7888514"/>
              <a:gd name="connsiteY3" fmla="*/ 1240972 h 1705429"/>
              <a:gd name="connsiteX4" fmla="*/ 7888514 w 7888514"/>
              <a:gd name="connsiteY4" fmla="*/ 1705429 h 1705429"/>
              <a:gd name="connsiteX5" fmla="*/ 5987142 w 7888514"/>
              <a:gd name="connsiteY5" fmla="*/ 1451429 h 1705429"/>
              <a:gd name="connsiteX6" fmla="*/ 2002971 w 7888514"/>
              <a:gd name="connsiteY6" fmla="*/ 703944 h 1705429"/>
              <a:gd name="connsiteX7" fmla="*/ 0 w 7888514"/>
              <a:gd name="connsiteY7" fmla="*/ 0 h 170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8514" h="1705429">
                <a:moveTo>
                  <a:pt x="0" y="0"/>
                </a:moveTo>
                <a:lnTo>
                  <a:pt x="2039257" y="420915"/>
                </a:lnTo>
                <a:lnTo>
                  <a:pt x="4397828" y="899886"/>
                </a:lnTo>
                <a:lnTo>
                  <a:pt x="6081484" y="1240972"/>
                </a:lnTo>
                <a:lnTo>
                  <a:pt x="7888514" y="1705429"/>
                </a:lnTo>
                <a:lnTo>
                  <a:pt x="5987142" y="1451429"/>
                </a:lnTo>
                <a:lnTo>
                  <a:pt x="2002971" y="703944"/>
                </a:lnTo>
                <a:lnTo>
                  <a:pt x="0" y="0"/>
                </a:lnTo>
                <a:close/>
              </a:path>
            </a:pathLst>
          </a:custGeom>
          <a:solidFill>
            <a:srgbClr val="FF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D44D33-4136-4880-8AC4-90F0D3329F45}"/>
              </a:ext>
            </a:extLst>
          </p:cNvPr>
          <p:cNvSpPr txBox="1"/>
          <p:nvPr/>
        </p:nvSpPr>
        <p:spPr>
          <a:xfrm>
            <a:off x="658875" y="3799292"/>
            <a:ext cx="8028264"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cs typeface="Arial" panose="020B0604020202020204" pitchFamily="34" charset="0"/>
              </a:rPr>
              <a:t> </a:t>
            </a:r>
            <a:r>
              <a:rPr lang="en-US" sz="3200" dirty="0"/>
              <a:t>think </a:t>
            </a:r>
            <a:r>
              <a:rPr lang="en-US" sz="3200" i="1" dirty="0"/>
              <a:t>“guide”</a:t>
            </a:r>
          </a:p>
        </p:txBody>
      </p:sp>
      <p:sp>
        <p:nvSpPr>
          <p:cNvPr id="10" name="TextBox 9">
            <a:extLst>
              <a:ext uri="{FF2B5EF4-FFF2-40B4-BE49-F238E27FC236}">
                <a16:creationId xmlns:a16="http://schemas.microsoft.com/office/drawing/2014/main" id="{4C77FF26-2C80-448B-901C-1F6B9B9E04EE}"/>
              </a:ext>
            </a:extLst>
          </p:cNvPr>
          <p:cNvSpPr txBox="1"/>
          <p:nvPr/>
        </p:nvSpPr>
        <p:spPr>
          <a:xfrm>
            <a:off x="453006" y="1259961"/>
            <a:ext cx="8244427" cy="1077218"/>
          </a:xfrm>
          <a:prstGeom prst="rect">
            <a:avLst/>
          </a:prstGeom>
          <a:noFill/>
        </p:spPr>
        <p:txBody>
          <a:bodyPr wrap="square" rtlCol="0">
            <a:spAutoFit/>
          </a:bodyPr>
          <a:lstStyle/>
          <a:p>
            <a:r>
              <a:rPr lang="en-US" sz="3200" dirty="0">
                <a:solidFill>
                  <a:schemeClr val="bg2"/>
                </a:solidFill>
              </a:rPr>
              <a:t>those who rule over you </a:t>
            </a:r>
            <a:r>
              <a:rPr lang="en-US" sz="3200" dirty="0"/>
              <a:t>~ used 3x in passage (vv. 7, 17, 24)</a:t>
            </a:r>
            <a:endParaRPr lang="en-US" sz="6000" dirty="0">
              <a:solidFill>
                <a:schemeClr val="bg2"/>
              </a:solidFill>
            </a:endParaRPr>
          </a:p>
        </p:txBody>
      </p:sp>
    </p:spTree>
    <p:extLst>
      <p:ext uri="{BB962C8B-B14F-4D97-AF65-F5344CB8AC3E}">
        <p14:creationId xmlns:p14="http://schemas.microsoft.com/office/powerpoint/2010/main" val="290695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500"/>
                                        <p:tgtEl>
                                          <p:spTgt spid="8"/>
                                        </p:tgtEl>
                                      </p:cBhvr>
                                    </p:animEffect>
                                  </p:childTnLst>
                                </p:cTn>
                              </p:par>
                            </p:childTnLst>
                          </p:cTn>
                        </p:par>
                        <p:par>
                          <p:cTn id="27" fill="hold">
                            <p:stCondLst>
                              <p:cond delay="1000"/>
                            </p:stCondLst>
                            <p:childTnLst>
                              <p:par>
                                <p:cTn id="28" presetID="10" presetClass="exit" presetSubtype="0" fill="hold" grpId="1" nodeType="afterEffect">
                                  <p:stCondLst>
                                    <p:cond delay="0"/>
                                  </p:stCondLst>
                                  <p:childTnLst>
                                    <p:animEffect transition="out" filter="fade">
                                      <p:cBhvr>
                                        <p:cTn id="29" dur="1000"/>
                                        <p:tgtEl>
                                          <p:spTgt spid="6"/>
                                        </p:tgtEl>
                                      </p:cBhvr>
                                    </p:animEffect>
                                    <p:set>
                                      <p:cBhvr>
                                        <p:cTn id="30" dur="1" fill="hold">
                                          <p:stCondLst>
                                            <p:cond delay="999"/>
                                          </p:stCondLst>
                                        </p:cTn>
                                        <p:tgtEl>
                                          <p:spTgt spid="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00"/>
                                        <p:tgtEl>
                                          <p:spTgt spid="7"/>
                                        </p:tgtEl>
                                      </p:cBhvr>
                                    </p:animEffect>
                                    <p:set>
                                      <p:cBhvr>
                                        <p:cTn id="33" dur="1" fill="hold">
                                          <p:stCondLst>
                                            <p:cond delay="999"/>
                                          </p:stCondLst>
                                        </p:cTn>
                                        <p:tgtEl>
                                          <p:spTgt spid="7"/>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1000"/>
                                        <p:tgtEl>
                                          <p:spTgt spid="8"/>
                                        </p:tgtEl>
                                      </p:cBhvr>
                                    </p:animEffect>
                                    <p:set>
                                      <p:cBhvr>
                                        <p:cTn id="36" dur="1" fill="hold">
                                          <p:stCondLst>
                                            <p:cond delay="999"/>
                                          </p:stCondLst>
                                        </p:cTn>
                                        <p:tgtEl>
                                          <p:spTgt spid="8"/>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7" grpId="0" animBg="1"/>
      <p:bldP spid="7" grpId="1" animBg="1"/>
      <p:bldP spid="8" grpId="0" animBg="1"/>
      <p:bldP spid="8" grpId="1"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13:7-25</a:t>
            </a:r>
          </a:p>
        </p:txBody>
      </p:sp>
    </p:spTree>
    <p:extLst>
      <p:ext uri="{BB962C8B-B14F-4D97-AF65-F5344CB8AC3E}">
        <p14:creationId xmlns:p14="http://schemas.microsoft.com/office/powerpoint/2010/main" val="257879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27E0A1-55E0-490A-8D94-118416590FB2}"/>
              </a:ext>
            </a:extLst>
          </p:cNvPr>
          <p:cNvSpPr txBox="1"/>
          <p:nvPr/>
        </p:nvSpPr>
        <p:spPr>
          <a:xfrm>
            <a:off x="453006" y="1259961"/>
            <a:ext cx="8244427" cy="4031873"/>
          </a:xfrm>
          <a:prstGeom prst="rect">
            <a:avLst/>
          </a:prstGeom>
          <a:noFill/>
        </p:spPr>
        <p:txBody>
          <a:bodyPr wrap="square" rtlCol="0">
            <a:spAutoFit/>
          </a:bodyPr>
          <a:lstStyle/>
          <a:p>
            <a:r>
              <a:rPr lang="en-US" sz="3200" dirty="0"/>
              <a:t>1 Pet. 5:2-4 ~ </a:t>
            </a:r>
            <a:r>
              <a:rPr lang="en-US" sz="3200" baseline="30000" dirty="0"/>
              <a:t>2</a:t>
            </a:r>
            <a:r>
              <a:rPr lang="en-US" sz="3200" dirty="0"/>
              <a:t> </a:t>
            </a:r>
            <a:r>
              <a:rPr lang="en-US" sz="3200" dirty="0">
                <a:solidFill>
                  <a:schemeClr val="bg2"/>
                </a:solidFill>
              </a:rPr>
              <a:t>Shepherd the flock of God which is among you, serving as overseers, not by compulsion but willingly, not for dishonest gain but eagerly;</a:t>
            </a:r>
            <a:r>
              <a:rPr lang="en-US" sz="3200" dirty="0"/>
              <a:t> </a:t>
            </a:r>
            <a:r>
              <a:rPr lang="en-US" sz="3200" baseline="30000" dirty="0"/>
              <a:t>3</a:t>
            </a:r>
            <a:r>
              <a:rPr lang="en-US" sz="3200" dirty="0"/>
              <a:t> </a:t>
            </a:r>
            <a:r>
              <a:rPr lang="en-US" sz="3200" dirty="0">
                <a:solidFill>
                  <a:schemeClr val="bg2"/>
                </a:solidFill>
              </a:rPr>
              <a:t>nor as being lords over those entrusted to you, but being examples to the flock</a:t>
            </a:r>
            <a:r>
              <a:rPr lang="en-US" sz="3200" dirty="0"/>
              <a:t> </a:t>
            </a:r>
            <a:r>
              <a:rPr lang="en-US" sz="3200" baseline="30000" dirty="0"/>
              <a:t>4</a:t>
            </a:r>
            <a:r>
              <a:rPr lang="en-US" sz="3200" dirty="0"/>
              <a:t> </a:t>
            </a:r>
            <a:r>
              <a:rPr lang="en-US" sz="3200" dirty="0">
                <a:solidFill>
                  <a:schemeClr val="bg2"/>
                </a:solidFill>
              </a:rPr>
              <a:t>and when the Chief Shepherd appears, you will receive the crown of glory that does not fade away.</a:t>
            </a:r>
            <a:endParaRPr lang="en-US" sz="8800" dirty="0">
              <a:solidFill>
                <a:schemeClr val="bg2"/>
              </a:solidFill>
            </a:endParaRP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Tree>
    <p:extLst>
      <p:ext uri="{BB962C8B-B14F-4D97-AF65-F5344CB8AC3E}">
        <p14:creationId xmlns:p14="http://schemas.microsoft.com/office/powerpoint/2010/main" val="51410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DFD9B61-61A9-4E00-A005-F918BBF8EC29}"/>
              </a:ext>
            </a:extLst>
          </p:cNvPr>
          <p:cNvGrpSpPr/>
          <p:nvPr/>
        </p:nvGrpSpPr>
        <p:grpSpPr>
          <a:xfrm>
            <a:off x="682506" y="2013434"/>
            <a:ext cx="2329210" cy="1971870"/>
            <a:chOff x="667138" y="2667000"/>
            <a:chExt cx="2329210" cy="1971870"/>
          </a:xfrm>
          <a:blipFill dpi="0" rotWithShape="1">
            <a:blip r:embed="rId3">
              <a:extLst>
                <a:ext uri="{28A0092B-C50C-407E-A947-70E740481C1C}">
                  <a14:useLocalDpi xmlns:a14="http://schemas.microsoft.com/office/drawing/2010/main" val="0"/>
                </a:ext>
              </a:extLst>
            </a:blip>
            <a:srcRect/>
            <a:stretch>
              <a:fillRect/>
            </a:stretch>
          </a:blipFill>
        </p:grpSpPr>
        <p:cxnSp>
          <p:nvCxnSpPr>
            <p:cNvPr id="8" name="Straight Connector 7">
              <a:extLst>
                <a:ext uri="{FF2B5EF4-FFF2-40B4-BE49-F238E27FC236}">
                  <a16:creationId xmlns:a16="http://schemas.microsoft.com/office/drawing/2014/main" id="{66D311C1-D334-428A-A4AD-F461FB527869}"/>
                </a:ext>
              </a:extLst>
            </p:cNvPr>
            <p:cNvCxnSpPr/>
            <p:nvPr/>
          </p:nvCxnSpPr>
          <p:spPr>
            <a:xfrm>
              <a:off x="1804086" y="2667000"/>
              <a:ext cx="1167714" cy="1676400"/>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575EBCC-425A-4170-865F-69FF34BF307F}"/>
                </a:ext>
              </a:extLst>
            </p:cNvPr>
            <p:cNvCxnSpPr/>
            <p:nvPr/>
          </p:nvCxnSpPr>
          <p:spPr>
            <a:xfrm flipH="1">
              <a:off x="685800" y="2667000"/>
              <a:ext cx="1118286" cy="1676400"/>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Can 31">
              <a:extLst>
                <a:ext uri="{FF2B5EF4-FFF2-40B4-BE49-F238E27FC236}">
                  <a16:creationId xmlns:a16="http://schemas.microsoft.com/office/drawing/2014/main" id="{4992819B-EDEB-4914-ADBC-58FD87227A42}"/>
                </a:ext>
              </a:extLst>
            </p:cNvPr>
            <p:cNvSpPr/>
            <p:nvPr/>
          </p:nvSpPr>
          <p:spPr>
            <a:xfrm>
              <a:off x="667138" y="4264888"/>
              <a:ext cx="2318657" cy="373982"/>
            </a:xfrm>
            <a:prstGeom prst="can">
              <a:avLst>
                <a:gd name="adj" fmla="val 42622"/>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CCEFD68-0C42-406B-B542-0BD84DAAC513}"/>
                </a:ext>
              </a:extLst>
            </p:cNvPr>
            <p:cNvSpPr txBox="1"/>
            <p:nvPr/>
          </p:nvSpPr>
          <p:spPr>
            <a:xfrm>
              <a:off x="739709" y="3498371"/>
              <a:ext cx="2256639" cy="892628"/>
            </a:xfrm>
            <a:prstGeom prst="rect">
              <a:avLst/>
            </a:prstGeom>
            <a:noFill/>
            <a:ln>
              <a:noFill/>
            </a:ln>
          </p:spPr>
          <p:txBody>
            <a:bodyPr wrap="square" rtlCol="0">
              <a:prstTxWarp prst="textFadeUp">
                <a:avLst>
                  <a:gd name="adj" fmla="val 15956"/>
                </a:avLst>
              </a:prstTxWarp>
              <a:spAutoFit/>
            </a:bodyPr>
            <a:lstStyle/>
            <a:p>
              <a:pPr algn="ctr"/>
              <a:r>
                <a:rPr lang="en-US" sz="32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Spiritual</a:t>
              </a:r>
            </a:p>
            <a:p>
              <a:pPr algn="ct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Abuse</a:t>
              </a:r>
              <a:endParaRPr lang="en-US" sz="32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E2973F60-CEE3-404D-8CB9-8AE08314452A}"/>
                </a:ext>
              </a:extLst>
            </p:cNvPr>
            <p:cNvCxnSpPr/>
            <p:nvPr/>
          </p:nvCxnSpPr>
          <p:spPr>
            <a:xfrm>
              <a:off x="1804086" y="2667000"/>
              <a:ext cx="203299" cy="1751045"/>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B5795552-ABE7-473E-BB46-BD586491C5D4}"/>
              </a:ext>
            </a:extLst>
          </p:cNvPr>
          <p:cNvGrpSpPr/>
          <p:nvPr/>
        </p:nvGrpSpPr>
        <p:grpSpPr>
          <a:xfrm>
            <a:off x="5991302" y="2042085"/>
            <a:ext cx="2318657" cy="1971870"/>
            <a:chOff x="5975934" y="2695651"/>
            <a:chExt cx="2318657" cy="1971870"/>
          </a:xfrm>
          <a:blipFill dpi="0" rotWithShape="1">
            <a:blip r:embed="rId4">
              <a:extLst>
                <a:ext uri="{28A0092B-C50C-407E-A947-70E740481C1C}">
                  <a14:useLocalDpi xmlns:a14="http://schemas.microsoft.com/office/drawing/2010/main" val="0"/>
                </a:ext>
              </a:extLst>
            </a:blip>
            <a:srcRect/>
            <a:stretch>
              <a:fillRect/>
            </a:stretch>
          </a:blipFill>
        </p:grpSpPr>
        <p:cxnSp>
          <p:nvCxnSpPr>
            <p:cNvPr id="14" name="Straight Connector 13">
              <a:extLst>
                <a:ext uri="{FF2B5EF4-FFF2-40B4-BE49-F238E27FC236}">
                  <a16:creationId xmlns:a16="http://schemas.microsoft.com/office/drawing/2014/main" id="{D377CA0A-F0CE-4FC9-8DF3-3FAC76481507}"/>
                </a:ext>
              </a:extLst>
            </p:cNvPr>
            <p:cNvCxnSpPr/>
            <p:nvPr/>
          </p:nvCxnSpPr>
          <p:spPr>
            <a:xfrm>
              <a:off x="7112882" y="2695651"/>
              <a:ext cx="1167714" cy="1676400"/>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FE5567-3B2E-4FE7-A0A3-290A9489134F}"/>
                </a:ext>
              </a:extLst>
            </p:cNvPr>
            <p:cNvCxnSpPr/>
            <p:nvPr/>
          </p:nvCxnSpPr>
          <p:spPr>
            <a:xfrm flipH="1">
              <a:off x="5994596" y="2695651"/>
              <a:ext cx="1118286" cy="1676400"/>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Can 38">
              <a:extLst>
                <a:ext uri="{FF2B5EF4-FFF2-40B4-BE49-F238E27FC236}">
                  <a16:creationId xmlns:a16="http://schemas.microsoft.com/office/drawing/2014/main" id="{D3BE5060-C324-4A2A-89A2-2CCCF49E3FFE}"/>
                </a:ext>
              </a:extLst>
            </p:cNvPr>
            <p:cNvSpPr/>
            <p:nvPr/>
          </p:nvSpPr>
          <p:spPr>
            <a:xfrm>
              <a:off x="5975934" y="4293539"/>
              <a:ext cx="2318657" cy="373982"/>
            </a:xfrm>
            <a:prstGeom prst="can">
              <a:avLst>
                <a:gd name="adj" fmla="val 42622"/>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A281A77-05D6-422E-B5DB-203C97F14724}"/>
                </a:ext>
              </a:extLst>
            </p:cNvPr>
            <p:cNvSpPr txBox="1"/>
            <p:nvPr/>
          </p:nvSpPr>
          <p:spPr>
            <a:xfrm>
              <a:off x="6045201" y="3483856"/>
              <a:ext cx="2169031" cy="1030515"/>
            </a:xfrm>
            <a:prstGeom prst="rect">
              <a:avLst/>
            </a:prstGeom>
            <a:noFill/>
            <a:ln>
              <a:noFill/>
            </a:ln>
          </p:spPr>
          <p:txBody>
            <a:bodyPr wrap="square" rtlCol="0">
              <a:prstTxWarp prst="textFadeUp">
                <a:avLst>
                  <a:gd name="adj" fmla="val 14363"/>
                </a:avLst>
              </a:prstTxWarp>
              <a:spAutoFit/>
            </a:bodyPr>
            <a:lstStyle/>
            <a:p>
              <a:pPr algn="ct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Spiritual </a:t>
              </a:r>
            </a:p>
            <a:p>
              <a:pPr algn="ct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Flippancy</a:t>
              </a:r>
            </a:p>
          </p:txBody>
        </p:sp>
        <p:cxnSp>
          <p:nvCxnSpPr>
            <p:cNvPr id="18" name="Straight Connector 17">
              <a:extLst>
                <a:ext uri="{FF2B5EF4-FFF2-40B4-BE49-F238E27FC236}">
                  <a16:creationId xmlns:a16="http://schemas.microsoft.com/office/drawing/2014/main" id="{8AB933D2-C1F6-46F6-A491-51767DA6E62F}"/>
                </a:ext>
              </a:extLst>
            </p:cNvPr>
            <p:cNvCxnSpPr/>
            <p:nvPr/>
          </p:nvCxnSpPr>
          <p:spPr>
            <a:xfrm>
              <a:off x="7112882" y="2695651"/>
              <a:ext cx="203299" cy="1751045"/>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6274A02-9B88-415D-8F9A-A6925F1A9E0E}"/>
              </a:ext>
            </a:extLst>
          </p:cNvPr>
          <p:cNvGrpSpPr/>
          <p:nvPr/>
        </p:nvGrpSpPr>
        <p:grpSpPr>
          <a:xfrm>
            <a:off x="5998560" y="2042086"/>
            <a:ext cx="2318657" cy="1971870"/>
            <a:chOff x="5975934" y="2695651"/>
            <a:chExt cx="2318657" cy="1971870"/>
          </a:xfrm>
          <a:blipFill dpi="0" rotWithShape="1">
            <a:blip r:embed="rId4">
              <a:extLst>
                <a:ext uri="{28A0092B-C50C-407E-A947-70E740481C1C}">
                  <a14:useLocalDpi xmlns:a14="http://schemas.microsoft.com/office/drawing/2010/main" val="0"/>
                </a:ext>
              </a:extLst>
            </a:blip>
            <a:srcRect/>
            <a:stretch>
              <a:fillRect/>
            </a:stretch>
          </a:blipFill>
        </p:grpSpPr>
        <p:cxnSp>
          <p:nvCxnSpPr>
            <p:cNvPr id="35" name="Straight Connector 34">
              <a:extLst>
                <a:ext uri="{FF2B5EF4-FFF2-40B4-BE49-F238E27FC236}">
                  <a16:creationId xmlns:a16="http://schemas.microsoft.com/office/drawing/2014/main" id="{32BF8071-9EA5-4112-BCB6-52951C4700A2}"/>
                </a:ext>
              </a:extLst>
            </p:cNvPr>
            <p:cNvCxnSpPr/>
            <p:nvPr/>
          </p:nvCxnSpPr>
          <p:spPr>
            <a:xfrm>
              <a:off x="7112882" y="2695651"/>
              <a:ext cx="1167714" cy="1676400"/>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A432771-D538-4232-B718-90235164A295}"/>
                </a:ext>
              </a:extLst>
            </p:cNvPr>
            <p:cNvCxnSpPr/>
            <p:nvPr/>
          </p:nvCxnSpPr>
          <p:spPr>
            <a:xfrm flipH="1">
              <a:off x="5994596" y="2695651"/>
              <a:ext cx="1118286" cy="1676400"/>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 name="Can 38">
              <a:extLst>
                <a:ext uri="{FF2B5EF4-FFF2-40B4-BE49-F238E27FC236}">
                  <a16:creationId xmlns:a16="http://schemas.microsoft.com/office/drawing/2014/main" id="{D1FE186E-DCE5-4262-A20E-08711AB81010}"/>
                </a:ext>
              </a:extLst>
            </p:cNvPr>
            <p:cNvSpPr/>
            <p:nvPr/>
          </p:nvSpPr>
          <p:spPr>
            <a:xfrm>
              <a:off x="5975934" y="4293539"/>
              <a:ext cx="2318657" cy="373982"/>
            </a:xfrm>
            <a:prstGeom prst="can">
              <a:avLst>
                <a:gd name="adj" fmla="val 42622"/>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E3FB9C6D-AA87-4823-95BD-24AE9C9A8EC5}"/>
                </a:ext>
              </a:extLst>
            </p:cNvPr>
            <p:cNvSpPr txBox="1"/>
            <p:nvPr/>
          </p:nvSpPr>
          <p:spPr>
            <a:xfrm>
              <a:off x="6096001" y="3966464"/>
              <a:ext cx="2169031" cy="438630"/>
            </a:xfrm>
            <a:prstGeom prst="rect">
              <a:avLst/>
            </a:prstGeom>
            <a:noFill/>
            <a:ln>
              <a:noFill/>
            </a:ln>
          </p:spPr>
          <p:txBody>
            <a:bodyPr wrap="square" rtlCol="0">
              <a:prstTxWarp prst="textFadeUp">
                <a:avLst>
                  <a:gd name="adj" fmla="val 14363"/>
                </a:avLst>
              </a:prstTxWarp>
              <a:spAutoFit/>
            </a:bodyPr>
            <a:lstStyle/>
            <a:p>
              <a:pPr algn="ct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Balance</a:t>
              </a:r>
              <a:endPar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id="{5E5CDBC5-E476-4C87-9A74-FFBCA627D3F1}"/>
                </a:ext>
              </a:extLst>
            </p:cNvPr>
            <p:cNvCxnSpPr/>
            <p:nvPr/>
          </p:nvCxnSpPr>
          <p:spPr>
            <a:xfrm>
              <a:off x="7112882" y="2695651"/>
              <a:ext cx="203299" cy="1751045"/>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56DBF0EF-2113-4139-A02D-EF9053F31C0E}"/>
              </a:ext>
            </a:extLst>
          </p:cNvPr>
          <p:cNvGrpSpPr/>
          <p:nvPr/>
        </p:nvGrpSpPr>
        <p:grpSpPr>
          <a:xfrm>
            <a:off x="689760" y="1998921"/>
            <a:ext cx="2329210" cy="1971870"/>
            <a:chOff x="667138" y="2667000"/>
            <a:chExt cx="2329210" cy="1971870"/>
          </a:xfrm>
          <a:blipFill dpi="0" rotWithShape="1">
            <a:blip r:embed="rId3">
              <a:extLst>
                <a:ext uri="{28A0092B-C50C-407E-A947-70E740481C1C}">
                  <a14:useLocalDpi xmlns:a14="http://schemas.microsoft.com/office/drawing/2010/main" val="0"/>
                </a:ext>
              </a:extLst>
            </a:blip>
            <a:srcRect/>
            <a:stretch>
              <a:fillRect/>
            </a:stretch>
          </a:blipFill>
        </p:grpSpPr>
        <p:cxnSp>
          <p:nvCxnSpPr>
            <p:cNvPr id="29" name="Straight Connector 28">
              <a:extLst>
                <a:ext uri="{FF2B5EF4-FFF2-40B4-BE49-F238E27FC236}">
                  <a16:creationId xmlns:a16="http://schemas.microsoft.com/office/drawing/2014/main" id="{7D3B6D90-DB32-4029-A4FB-2F96CAD2D5A5}"/>
                </a:ext>
              </a:extLst>
            </p:cNvPr>
            <p:cNvCxnSpPr/>
            <p:nvPr/>
          </p:nvCxnSpPr>
          <p:spPr>
            <a:xfrm>
              <a:off x="1804086" y="2667000"/>
              <a:ext cx="1167714" cy="1676400"/>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F36FFFB-6E1C-44DF-AB6F-87455226F4E8}"/>
                </a:ext>
              </a:extLst>
            </p:cNvPr>
            <p:cNvCxnSpPr/>
            <p:nvPr/>
          </p:nvCxnSpPr>
          <p:spPr>
            <a:xfrm flipH="1">
              <a:off x="685800" y="2667000"/>
              <a:ext cx="1118286" cy="1676400"/>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1" name="Can 31">
              <a:extLst>
                <a:ext uri="{FF2B5EF4-FFF2-40B4-BE49-F238E27FC236}">
                  <a16:creationId xmlns:a16="http://schemas.microsoft.com/office/drawing/2014/main" id="{ACEFAC6B-0571-412F-8314-7CDA8841BEE0}"/>
                </a:ext>
              </a:extLst>
            </p:cNvPr>
            <p:cNvSpPr/>
            <p:nvPr/>
          </p:nvSpPr>
          <p:spPr>
            <a:xfrm>
              <a:off x="667138" y="4264888"/>
              <a:ext cx="2318657" cy="373982"/>
            </a:xfrm>
            <a:prstGeom prst="can">
              <a:avLst>
                <a:gd name="adj" fmla="val 42622"/>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669EB26F-C325-4702-9DAD-CD18F7B2FC53}"/>
                </a:ext>
              </a:extLst>
            </p:cNvPr>
            <p:cNvSpPr txBox="1"/>
            <p:nvPr/>
          </p:nvSpPr>
          <p:spPr>
            <a:xfrm>
              <a:off x="739709" y="3904770"/>
              <a:ext cx="2256639" cy="595086"/>
            </a:xfrm>
            <a:prstGeom prst="rect">
              <a:avLst/>
            </a:prstGeom>
            <a:noFill/>
            <a:ln>
              <a:noFill/>
            </a:ln>
          </p:spPr>
          <p:txBody>
            <a:bodyPr wrap="square" rtlCol="0">
              <a:prstTxWarp prst="textFadeUp">
                <a:avLst>
                  <a:gd name="adj" fmla="val 15956"/>
                </a:avLst>
              </a:prstTxWarp>
              <a:spAutoFit/>
            </a:bodyPr>
            <a:lstStyle/>
            <a:p>
              <a:pPr algn="ctr"/>
              <a:r>
                <a:rPr lang="en-US" sz="32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Spiritual</a:t>
              </a:r>
            </a:p>
          </p:txBody>
        </p:sp>
        <p:cxnSp>
          <p:nvCxnSpPr>
            <p:cNvPr id="33" name="Straight Connector 32">
              <a:extLst>
                <a:ext uri="{FF2B5EF4-FFF2-40B4-BE49-F238E27FC236}">
                  <a16:creationId xmlns:a16="http://schemas.microsoft.com/office/drawing/2014/main" id="{C99F3BEC-46E6-4E9A-8080-AF734464537D}"/>
                </a:ext>
              </a:extLst>
            </p:cNvPr>
            <p:cNvCxnSpPr/>
            <p:nvPr/>
          </p:nvCxnSpPr>
          <p:spPr>
            <a:xfrm>
              <a:off x="1804086" y="2667000"/>
              <a:ext cx="203299" cy="1751045"/>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
        <p:nvSpPr>
          <p:cNvPr id="4" name="Can 22">
            <a:extLst>
              <a:ext uri="{FF2B5EF4-FFF2-40B4-BE49-F238E27FC236}">
                <a16:creationId xmlns:a16="http://schemas.microsoft.com/office/drawing/2014/main" id="{D9C53BA0-2088-403F-8398-F7EAF93791A4}"/>
              </a:ext>
            </a:extLst>
          </p:cNvPr>
          <p:cNvSpPr/>
          <p:nvPr/>
        </p:nvSpPr>
        <p:spPr>
          <a:xfrm>
            <a:off x="3189693" y="5263261"/>
            <a:ext cx="2657689" cy="625480"/>
          </a:xfrm>
          <a:prstGeom prst="can">
            <a:avLst>
              <a:gd name="adj" fmla="val 35712"/>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75000"/>
              </a:schemeClr>
            </a:solidFill>
          </a:ln>
          <a:effectLst>
            <a:outerShdw blurRad="76200" dist="139700" dir="24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24">
            <a:extLst>
              <a:ext uri="{FF2B5EF4-FFF2-40B4-BE49-F238E27FC236}">
                <a16:creationId xmlns:a16="http://schemas.microsoft.com/office/drawing/2014/main" id="{FFAA5A05-399C-4308-8098-115CEB0719E4}"/>
              </a:ext>
            </a:extLst>
          </p:cNvPr>
          <p:cNvSpPr/>
          <p:nvPr/>
        </p:nvSpPr>
        <p:spPr>
          <a:xfrm>
            <a:off x="3687422" y="5007063"/>
            <a:ext cx="1650215" cy="427211"/>
          </a:xfrm>
          <a:prstGeom prst="can">
            <a:avLst>
              <a:gd name="adj" fmla="val 31458"/>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26">
            <a:extLst>
              <a:ext uri="{FF2B5EF4-FFF2-40B4-BE49-F238E27FC236}">
                <a16:creationId xmlns:a16="http://schemas.microsoft.com/office/drawing/2014/main" id="{E2F11B22-77F7-44F8-8E1B-5EB45D64B4EA}"/>
              </a:ext>
            </a:extLst>
          </p:cNvPr>
          <p:cNvSpPr/>
          <p:nvPr/>
        </p:nvSpPr>
        <p:spPr>
          <a:xfrm>
            <a:off x="4333611" y="1743068"/>
            <a:ext cx="342380" cy="3377204"/>
          </a:xfrm>
          <a:custGeom>
            <a:avLst/>
            <a:gdLst>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49427 h 716691"/>
              <a:gd name="connsiteX6" fmla="*/ 502508 w 2767913"/>
              <a:gd name="connsiteY6" fmla="*/ 329513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16476 h 716691"/>
              <a:gd name="connsiteX6" fmla="*/ 502508 w 2767913"/>
              <a:gd name="connsiteY6" fmla="*/ 329513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16476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84887 w 2767913"/>
              <a:gd name="connsiteY5" fmla="*/ 0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83740 h 716691"/>
              <a:gd name="connsiteX2" fmla="*/ 2767913 w 2767913"/>
              <a:gd name="connsiteY2" fmla="*/ 321275 h 716691"/>
              <a:gd name="connsiteX3" fmla="*/ 2232454 w 2767913"/>
              <a:gd name="connsiteY3" fmla="*/ 329513 h 716691"/>
              <a:gd name="connsiteX4" fmla="*/ 2232454 w 2767913"/>
              <a:gd name="connsiteY4" fmla="*/ 0 h 716691"/>
              <a:gd name="connsiteX5" fmla="*/ 584887 w 2767913"/>
              <a:gd name="connsiteY5" fmla="*/ 0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33167"/>
              <a:gd name="connsiteX1" fmla="*/ 2751438 w 2767913"/>
              <a:gd name="connsiteY1" fmla="*/ 733167 h 733167"/>
              <a:gd name="connsiteX2" fmla="*/ 2767913 w 2767913"/>
              <a:gd name="connsiteY2" fmla="*/ 321275 h 733167"/>
              <a:gd name="connsiteX3" fmla="*/ 2232454 w 2767913"/>
              <a:gd name="connsiteY3" fmla="*/ 329513 h 733167"/>
              <a:gd name="connsiteX4" fmla="*/ 2232454 w 2767913"/>
              <a:gd name="connsiteY4" fmla="*/ 0 h 733167"/>
              <a:gd name="connsiteX5" fmla="*/ 584887 w 2767913"/>
              <a:gd name="connsiteY5" fmla="*/ 0 h 733167"/>
              <a:gd name="connsiteX6" fmla="*/ 543697 w 2767913"/>
              <a:gd name="connsiteY6" fmla="*/ 354227 h 733167"/>
              <a:gd name="connsiteX7" fmla="*/ 24713 w 2767913"/>
              <a:gd name="connsiteY7" fmla="*/ 354227 h 733167"/>
              <a:gd name="connsiteX8" fmla="*/ 0 w 2767913"/>
              <a:gd name="connsiteY8" fmla="*/ 716691 h 733167"/>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584887 w 2767913"/>
              <a:gd name="connsiteY5" fmla="*/ 0 h 716692"/>
              <a:gd name="connsiteX6" fmla="*/ 543697 w 2767913"/>
              <a:gd name="connsiteY6" fmla="*/ 354227 h 716692"/>
              <a:gd name="connsiteX7" fmla="*/ 24713 w 2767913"/>
              <a:gd name="connsiteY7" fmla="*/ 354227 h 716692"/>
              <a:gd name="connsiteX8" fmla="*/ 0 w 2767913"/>
              <a:gd name="connsiteY8"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766119 w 2767913"/>
              <a:gd name="connsiteY5" fmla="*/ 0 h 716692"/>
              <a:gd name="connsiteX6" fmla="*/ 584887 w 2767913"/>
              <a:gd name="connsiteY6" fmla="*/ 0 h 716692"/>
              <a:gd name="connsiteX7" fmla="*/ 543697 w 2767913"/>
              <a:gd name="connsiteY7" fmla="*/ 354227 h 716692"/>
              <a:gd name="connsiteX8" fmla="*/ 24713 w 2767913"/>
              <a:gd name="connsiteY8" fmla="*/ 354227 h 716692"/>
              <a:gd name="connsiteX9" fmla="*/ 0 w 2767913"/>
              <a:gd name="connsiteY9"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1268627 w 2767913"/>
              <a:gd name="connsiteY5" fmla="*/ 0 h 716692"/>
              <a:gd name="connsiteX6" fmla="*/ 584887 w 2767913"/>
              <a:gd name="connsiteY6" fmla="*/ 0 h 716692"/>
              <a:gd name="connsiteX7" fmla="*/ 543697 w 2767913"/>
              <a:gd name="connsiteY7" fmla="*/ 354227 h 716692"/>
              <a:gd name="connsiteX8" fmla="*/ 24713 w 2767913"/>
              <a:gd name="connsiteY8" fmla="*/ 354227 h 716692"/>
              <a:gd name="connsiteX9" fmla="*/ 0 w 2767913"/>
              <a:gd name="connsiteY9"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1268627 w 2767913"/>
              <a:gd name="connsiteY5" fmla="*/ 0 h 716692"/>
              <a:gd name="connsiteX6" fmla="*/ 1285103 w 2767913"/>
              <a:gd name="connsiteY6" fmla="*/ 24713 h 716692"/>
              <a:gd name="connsiteX7" fmla="*/ 584887 w 2767913"/>
              <a:gd name="connsiteY7" fmla="*/ 0 h 716692"/>
              <a:gd name="connsiteX8" fmla="*/ 543697 w 2767913"/>
              <a:gd name="connsiteY8" fmla="*/ 354227 h 716692"/>
              <a:gd name="connsiteX9" fmla="*/ 24713 w 2767913"/>
              <a:gd name="connsiteY9" fmla="*/ 354227 h 716692"/>
              <a:gd name="connsiteX10" fmla="*/ 0 w 2767913"/>
              <a:gd name="connsiteY10" fmla="*/ 716691 h 716692"/>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169773 w 2767913"/>
              <a:gd name="connsiteY6" fmla="*/ 0 h 3435179"/>
              <a:gd name="connsiteX7" fmla="*/ 584887 w 2767913"/>
              <a:gd name="connsiteY7" fmla="*/ 2718487 h 3435179"/>
              <a:gd name="connsiteX8" fmla="*/ 543697 w 2767913"/>
              <a:gd name="connsiteY8" fmla="*/ 3072714 h 3435179"/>
              <a:gd name="connsiteX9" fmla="*/ 24713 w 2767913"/>
              <a:gd name="connsiteY9" fmla="*/ 3072714 h 3435179"/>
              <a:gd name="connsiteX10" fmla="*/ 0 w 2767913"/>
              <a:gd name="connsiteY10"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268627 w 2767913"/>
              <a:gd name="connsiteY6" fmla="*/ 27349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474573 w 2767913"/>
              <a:gd name="connsiteY6" fmla="*/ 24301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74573 w 2767913"/>
              <a:gd name="connsiteY6" fmla="*/ 24301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568411 w 2767913"/>
              <a:gd name="connsiteY9" fmla="*/ 2718488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1103870 w 2767913"/>
              <a:gd name="connsiteY9" fmla="*/ 2743202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095633 w 2767913"/>
              <a:gd name="connsiteY8" fmla="*/ 2496066 h 3435179"/>
              <a:gd name="connsiteX9" fmla="*/ 1103870 w 2767913"/>
              <a:gd name="connsiteY9" fmla="*/ 2743202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095633 w 2767913"/>
              <a:gd name="connsiteY8" fmla="*/ 2496066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34963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34963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28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52463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52463 h 3435179"/>
              <a:gd name="connsiteX3" fmla="*/ 2232454 w 2767913"/>
              <a:gd name="connsiteY3" fmla="*/ 3067051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65164 h 3435179"/>
              <a:gd name="connsiteX3" fmla="*/ 2232454 w 2767913"/>
              <a:gd name="connsiteY3" fmla="*/ 3067051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883400 w 3651313"/>
              <a:gd name="connsiteY0" fmla="*/ 3435178 h 3435179"/>
              <a:gd name="connsiteX1" fmla="*/ 3643076 w 3651313"/>
              <a:gd name="connsiteY1" fmla="*/ 3435179 h 3435179"/>
              <a:gd name="connsiteX2" fmla="*/ 3651313 w 3651313"/>
              <a:gd name="connsiteY2" fmla="*/ 3065164 h 3435179"/>
              <a:gd name="connsiteX3" fmla="*/ 3115854 w 3651313"/>
              <a:gd name="connsiteY3" fmla="*/ 3067051 h 3435179"/>
              <a:gd name="connsiteX4" fmla="*/ 3115854 w 3651313"/>
              <a:gd name="connsiteY4" fmla="*/ 2750239 h 3435179"/>
              <a:gd name="connsiteX5" fmla="*/ 2366211 w 3651313"/>
              <a:gd name="connsiteY5" fmla="*/ 2754015 h 3435179"/>
              <a:gd name="connsiteX6" fmla="*/ 2292070 w 3651313"/>
              <a:gd name="connsiteY6" fmla="*/ 0 h 3435179"/>
              <a:gd name="connsiteX7" fmla="*/ 2053173 w 3651313"/>
              <a:gd name="connsiteY7" fmla="*/ 0 h 3435179"/>
              <a:gd name="connsiteX8" fmla="*/ 2077887 w 3651313"/>
              <a:gd name="connsiteY8" fmla="*/ 2759677 h 3435179"/>
              <a:gd name="connsiteX9" fmla="*/ 1418859 w 3651313"/>
              <a:gd name="connsiteY9" fmla="*/ 2759678 h 3435179"/>
              <a:gd name="connsiteX10" fmla="*/ 1427097 w 3651313"/>
              <a:gd name="connsiteY10" fmla="*/ 3070139 h 3435179"/>
              <a:gd name="connsiteX11" fmla="*/ 0 w 3651313"/>
              <a:gd name="connsiteY11" fmla="*/ 3034611 h 3435179"/>
              <a:gd name="connsiteX12" fmla="*/ 883400 w 3651313"/>
              <a:gd name="connsiteY12" fmla="*/ 3435178 h 3435179"/>
              <a:gd name="connsiteX0" fmla="*/ 0 w 3655069"/>
              <a:gd name="connsiteY0" fmla="*/ 3447879 h 3447879"/>
              <a:gd name="connsiteX1" fmla="*/ 3646832 w 3655069"/>
              <a:gd name="connsiteY1" fmla="*/ 3435179 h 3447879"/>
              <a:gd name="connsiteX2" fmla="*/ 3655069 w 3655069"/>
              <a:gd name="connsiteY2" fmla="*/ 3065164 h 3447879"/>
              <a:gd name="connsiteX3" fmla="*/ 3119610 w 3655069"/>
              <a:gd name="connsiteY3" fmla="*/ 3067051 h 3447879"/>
              <a:gd name="connsiteX4" fmla="*/ 3119610 w 3655069"/>
              <a:gd name="connsiteY4" fmla="*/ 2750239 h 3447879"/>
              <a:gd name="connsiteX5" fmla="*/ 2369967 w 3655069"/>
              <a:gd name="connsiteY5" fmla="*/ 2754015 h 3447879"/>
              <a:gd name="connsiteX6" fmla="*/ 2295826 w 3655069"/>
              <a:gd name="connsiteY6" fmla="*/ 0 h 3447879"/>
              <a:gd name="connsiteX7" fmla="*/ 2056929 w 3655069"/>
              <a:gd name="connsiteY7" fmla="*/ 0 h 3447879"/>
              <a:gd name="connsiteX8" fmla="*/ 2081643 w 3655069"/>
              <a:gd name="connsiteY8" fmla="*/ 2759677 h 3447879"/>
              <a:gd name="connsiteX9" fmla="*/ 1422615 w 3655069"/>
              <a:gd name="connsiteY9" fmla="*/ 2759678 h 3447879"/>
              <a:gd name="connsiteX10" fmla="*/ 1430853 w 3655069"/>
              <a:gd name="connsiteY10" fmla="*/ 3070139 h 3447879"/>
              <a:gd name="connsiteX11" fmla="*/ 3756 w 3655069"/>
              <a:gd name="connsiteY11" fmla="*/ 3034611 h 3447879"/>
              <a:gd name="connsiteX12" fmla="*/ 0 w 3655069"/>
              <a:gd name="connsiteY12" fmla="*/ 3447879 h 3447879"/>
              <a:gd name="connsiteX0" fmla="*/ 0 w 4521270"/>
              <a:gd name="connsiteY0" fmla="*/ 3447879 h 3447879"/>
              <a:gd name="connsiteX1" fmla="*/ 3646832 w 4521270"/>
              <a:gd name="connsiteY1" fmla="*/ 343517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521270"/>
              <a:gd name="connsiteY0" fmla="*/ 3447879 h 3447879"/>
              <a:gd name="connsiteX1" fmla="*/ 4506046 w 4521270"/>
              <a:gd name="connsiteY1" fmla="*/ 343517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521270"/>
              <a:gd name="connsiteY0" fmla="*/ 3447879 h 3447879"/>
              <a:gd name="connsiteX1" fmla="*/ 4450162 w 4521270"/>
              <a:gd name="connsiteY1" fmla="*/ 342882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451415"/>
              <a:gd name="connsiteY0" fmla="*/ 3447879 h 3447879"/>
              <a:gd name="connsiteX1" fmla="*/ 4450162 w 4451415"/>
              <a:gd name="connsiteY1" fmla="*/ 3428829 h 3447879"/>
              <a:gd name="connsiteX2" fmla="*/ 4451415 w 4451415"/>
              <a:gd name="connsiteY2" fmla="*/ 3065164 h 3447879"/>
              <a:gd name="connsiteX3" fmla="*/ 3119610 w 4451415"/>
              <a:gd name="connsiteY3" fmla="*/ 3067051 h 3447879"/>
              <a:gd name="connsiteX4" fmla="*/ 3119610 w 4451415"/>
              <a:gd name="connsiteY4" fmla="*/ 2750239 h 3447879"/>
              <a:gd name="connsiteX5" fmla="*/ 2369967 w 4451415"/>
              <a:gd name="connsiteY5" fmla="*/ 2754015 h 3447879"/>
              <a:gd name="connsiteX6" fmla="*/ 2295826 w 4451415"/>
              <a:gd name="connsiteY6" fmla="*/ 0 h 3447879"/>
              <a:gd name="connsiteX7" fmla="*/ 2056929 w 4451415"/>
              <a:gd name="connsiteY7" fmla="*/ 0 h 3447879"/>
              <a:gd name="connsiteX8" fmla="*/ 2081643 w 4451415"/>
              <a:gd name="connsiteY8" fmla="*/ 2759677 h 3447879"/>
              <a:gd name="connsiteX9" fmla="*/ 1422615 w 4451415"/>
              <a:gd name="connsiteY9" fmla="*/ 2759678 h 3447879"/>
              <a:gd name="connsiteX10" fmla="*/ 1430853 w 4451415"/>
              <a:gd name="connsiteY10" fmla="*/ 3070139 h 3447879"/>
              <a:gd name="connsiteX11" fmla="*/ 3756 w 4451415"/>
              <a:gd name="connsiteY11" fmla="*/ 3034611 h 3447879"/>
              <a:gd name="connsiteX12" fmla="*/ 0 w 4451415"/>
              <a:gd name="connsiteY12" fmla="*/ 3447879 h 3447879"/>
              <a:gd name="connsiteX0" fmla="*/ 0 w 4451415"/>
              <a:gd name="connsiteY0" fmla="*/ 3447879 h 3447879"/>
              <a:gd name="connsiteX1" fmla="*/ 4451415 w 4451415"/>
              <a:gd name="connsiteY1" fmla="*/ 3065164 h 3447879"/>
              <a:gd name="connsiteX2" fmla="*/ 3119610 w 4451415"/>
              <a:gd name="connsiteY2" fmla="*/ 3067051 h 3447879"/>
              <a:gd name="connsiteX3" fmla="*/ 3119610 w 4451415"/>
              <a:gd name="connsiteY3" fmla="*/ 2750239 h 3447879"/>
              <a:gd name="connsiteX4" fmla="*/ 2369967 w 4451415"/>
              <a:gd name="connsiteY4" fmla="*/ 2754015 h 3447879"/>
              <a:gd name="connsiteX5" fmla="*/ 2295826 w 4451415"/>
              <a:gd name="connsiteY5" fmla="*/ 0 h 3447879"/>
              <a:gd name="connsiteX6" fmla="*/ 2056929 w 4451415"/>
              <a:gd name="connsiteY6" fmla="*/ 0 h 3447879"/>
              <a:gd name="connsiteX7" fmla="*/ 2081643 w 4451415"/>
              <a:gd name="connsiteY7" fmla="*/ 2759677 h 3447879"/>
              <a:gd name="connsiteX8" fmla="*/ 1422615 w 4451415"/>
              <a:gd name="connsiteY8" fmla="*/ 2759678 h 3447879"/>
              <a:gd name="connsiteX9" fmla="*/ 1430853 w 4451415"/>
              <a:gd name="connsiteY9" fmla="*/ 3070139 h 3447879"/>
              <a:gd name="connsiteX10" fmla="*/ 3756 w 4451415"/>
              <a:gd name="connsiteY10" fmla="*/ 3034611 h 3447879"/>
              <a:gd name="connsiteX11" fmla="*/ 0 w 4451415"/>
              <a:gd name="connsiteY11" fmla="*/ 3447879 h 3447879"/>
              <a:gd name="connsiteX0" fmla="*/ 0 w 4447659"/>
              <a:gd name="connsiteY0" fmla="*/ 3034611 h 3070139"/>
              <a:gd name="connsiteX1" fmla="*/ 4447659 w 4447659"/>
              <a:gd name="connsiteY1" fmla="*/ 3065164 h 3070139"/>
              <a:gd name="connsiteX2" fmla="*/ 3115854 w 4447659"/>
              <a:gd name="connsiteY2" fmla="*/ 3067051 h 3070139"/>
              <a:gd name="connsiteX3" fmla="*/ 3115854 w 4447659"/>
              <a:gd name="connsiteY3" fmla="*/ 2750239 h 3070139"/>
              <a:gd name="connsiteX4" fmla="*/ 2366211 w 4447659"/>
              <a:gd name="connsiteY4" fmla="*/ 2754015 h 3070139"/>
              <a:gd name="connsiteX5" fmla="*/ 2292070 w 4447659"/>
              <a:gd name="connsiteY5" fmla="*/ 0 h 3070139"/>
              <a:gd name="connsiteX6" fmla="*/ 2053173 w 4447659"/>
              <a:gd name="connsiteY6" fmla="*/ 0 h 3070139"/>
              <a:gd name="connsiteX7" fmla="*/ 2077887 w 4447659"/>
              <a:gd name="connsiteY7" fmla="*/ 2759677 h 3070139"/>
              <a:gd name="connsiteX8" fmla="*/ 1418859 w 4447659"/>
              <a:gd name="connsiteY8" fmla="*/ 2759678 h 3070139"/>
              <a:gd name="connsiteX9" fmla="*/ 1427097 w 4447659"/>
              <a:gd name="connsiteY9" fmla="*/ 3070139 h 3070139"/>
              <a:gd name="connsiteX10" fmla="*/ 0 w 4447659"/>
              <a:gd name="connsiteY10" fmla="*/ 3034611 h 3070139"/>
              <a:gd name="connsiteX0" fmla="*/ 8238 w 3028800"/>
              <a:gd name="connsiteY0" fmla="*/ 3070139 h 3070139"/>
              <a:gd name="connsiteX1" fmla="*/ 3028800 w 3028800"/>
              <a:gd name="connsiteY1" fmla="*/ 3065164 h 3070139"/>
              <a:gd name="connsiteX2" fmla="*/ 1696995 w 3028800"/>
              <a:gd name="connsiteY2" fmla="*/ 3067051 h 3070139"/>
              <a:gd name="connsiteX3" fmla="*/ 1696995 w 3028800"/>
              <a:gd name="connsiteY3" fmla="*/ 2750239 h 3070139"/>
              <a:gd name="connsiteX4" fmla="*/ 947352 w 3028800"/>
              <a:gd name="connsiteY4" fmla="*/ 2754015 h 3070139"/>
              <a:gd name="connsiteX5" fmla="*/ 873211 w 3028800"/>
              <a:gd name="connsiteY5" fmla="*/ 0 h 3070139"/>
              <a:gd name="connsiteX6" fmla="*/ 634314 w 3028800"/>
              <a:gd name="connsiteY6" fmla="*/ 0 h 3070139"/>
              <a:gd name="connsiteX7" fmla="*/ 659028 w 3028800"/>
              <a:gd name="connsiteY7" fmla="*/ 2759677 h 3070139"/>
              <a:gd name="connsiteX8" fmla="*/ 0 w 3028800"/>
              <a:gd name="connsiteY8" fmla="*/ 2759678 h 3070139"/>
              <a:gd name="connsiteX9" fmla="*/ 8238 w 3028800"/>
              <a:gd name="connsiteY9" fmla="*/ 3070139 h 3070139"/>
              <a:gd name="connsiteX0" fmla="*/ 8238 w 1696995"/>
              <a:gd name="connsiteY0" fmla="*/ 3070139 h 3070139"/>
              <a:gd name="connsiteX1" fmla="*/ 1696995 w 1696995"/>
              <a:gd name="connsiteY1" fmla="*/ 3067051 h 3070139"/>
              <a:gd name="connsiteX2" fmla="*/ 1696995 w 1696995"/>
              <a:gd name="connsiteY2" fmla="*/ 2750239 h 3070139"/>
              <a:gd name="connsiteX3" fmla="*/ 947352 w 1696995"/>
              <a:gd name="connsiteY3" fmla="*/ 2754015 h 3070139"/>
              <a:gd name="connsiteX4" fmla="*/ 873211 w 1696995"/>
              <a:gd name="connsiteY4" fmla="*/ 0 h 3070139"/>
              <a:gd name="connsiteX5" fmla="*/ 634314 w 1696995"/>
              <a:gd name="connsiteY5" fmla="*/ 0 h 3070139"/>
              <a:gd name="connsiteX6" fmla="*/ 659028 w 1696995"/>
              <a:gd name="connsiteY6" fmla="*/ 2759677 h 3070139"/>
              <a:gd name="connsiteX7" fmla="*/ 0 w 1696995"/>
              <a:gd name="connsiteY7" fmla="*/ 2759678 h 3070139"/>
              <a:gd name="connsiteX8" fmla="*/ 8238 w 1696995"/>
              <a:gd name="connsiteY8" fmla="*/ 3070139 h 3070139"/>
              <a:gd name="connsiteX0" fmla="*/ 8238 w 1696995"/>
              <a:gd name="connsiteY0" fmla="*/ 3070139 h 3070139"/>
              <a:gd name="connsiteX1" fmla="*/ 1696995 w 1696995"/>
              <a:gd name="connsiteY1" fmla="*/ 2750239 h 3070139"/>
              <a:gd name="connsiteX2" fmla="*/ 947352 w 1696995"/>
              <a:gd name="connsiteY2" fmla="*/ 2754015 h 3070139"/>
              <a:gd name="connsiteX3" fmla="*/ 873211 w 1696995"/>
              <a:gd name="connsiteY3" fmla="*/ 0 h 3070139"/>
              <a:gd name="connsiteX4" fmla="*/ 634314 w 1696995"/>
              <a:gd name="connsiteY4" fmla="*/ 0 h 3070139"/>
              <a:gd name="connsiteX5" fmla="*/ 659028 w 1696995"/>
              <a:gd name="connsiteY5" fmla="*/ 2759677 h 3070139"/>
              <a:gd name="connsiteX6" fmla="*/ 0 w 1696995"/>
              <a:gd name="connsiteY6" fmla="*/ 2759678 h 3070139"/>
              <a:gd name="connsiteX7" fmla="*/ 8238 w 1696995"/>
              <a:gd name="connsiteY7" fmla="*/ 3070139 h 3070139"/>
              <a:gd name="connsiteX0" fmla="*/ 8238 w 947352"/>
              <a:gd name="connsiteY0" fmla="*/ 3070139 h 3070139"/>
              <a:gd name="connsiteX1" fmla="*/ 947352 w 947352"/>
              <a:gd name="connsiteY1" fmla="*/ 2754015 h 3070139"/>
              <a:gd name="connsiteX2" fmla="*/ 873211 w 947352"/>
              <a:gd name="connsiteY2" fmla="*/ 0 h 3070139"/>
              <a:gd name="connsiteX3" fmla="*/ 634314 w 947352"/>
              <a:gd name="connsiteY3" fmla="*/ 0 h 3070139"/>
              <a:gd name="connsiteX4" fmla="*/ 659028 w 947352"/>
              <a:gd name="connsiteY4" fmla="*/ 2759677 h 3070139"/>
              <a:gd name="connsiteX5" fmla="*/ 0 w 947352"/>
              <a:gd name="connsiteY5" fmla="*/ 2759678 h 3070139"/>
              <a:gd name="connsiteX6" fmla="*/ 8238 w 947352"/>
              <a:gd name="connsiteY6" fmla="*/ 3070139 h 3070139"/>
              <a:gd name="connsiteX0" fmla="*/ 0 w 939114"/>
              <a:gd name="connsiteY0" fmla="*/ 3070139 h 3070139"/>
              <a:gd name="connsiteX1" fmla="*/ 939114 w 939114"/>
              <a:gd name="connsiteY1" fmla="*/ 2754015 h 3070139"/>
              <a:gd name="connsiteX2" fmla="*/ 864973 w 939114"/>
              <a:gd name="connsiteY2" fmla="*/ 0 h 3070139"/>
              <a:gd name="connsiteX3" fmla="*/ 626076 w 939114"/>
              <a:gd name="connsiteY3" fmla="*/ 0 h 3070139"/>
              <a:gd name="connsiteX4" fmla="*/ 650790 w 939114"/>
              <a:gd name="connsiteY4" fmla="*/ 2759677 h 3070139"/>
              <a:gd name="connsiteX5" fmla="*/ 0 w 939114"/>
              <a:gd name="connsiteY5" fmla="*/ 3070139 h 3070139"/>
              <a:gd name="connsiteX0" fmla="*/ 24714 w 313038"/>
              <a:gd name="connsiteY0" fmla="*/ 2759677 h 2759677"/>
              <a:gd name="connsiteX1" fmla="*/ 313038 w 313038"/>
              <a:gd name="connsiteY1" fmla="*/ 2754015 h 2759677"/>
              <a:gd name="connsiteX2" fmla="*/ 238897 w 313038"/>
              <a:gd name="connsiteY2" fmla="*/ 0 h 2759677"/>
              <a:gd name="connsiteX3" fmla="*/ 0 w 313038"/>
              <a:gd name="connsiteY3" fmla="*/ 0 h 2759677"/>
              <a:gd name="connsiteX4" fmla="*/ 24714 w 313038"/>
              <a:gd name="connsiteY4" fmla="*/ 2759677 h 2759677"/>
              <a:gd name="connsiteX0" fmla="*/ 24714 w 313038"/>
              <a:gd name="connsiteY0" fmla="*/ 2759677 h 2759677"/>
              <a:gd name="connsiteX1" fmla="*/ 181367 w 313038"/>
              <a:gd name="connsiteY1" fmla="*/ 2755401 h 2759677"/>
              <a:gd name="connsiteX2" fmla="*/ 313038 w 313038"/>
              <a:gd name="connsiteY2" fmla="*/ 2754015 h 2759677"/>
              <a:gd name="connsiteX3" fmla="*/ 238897 w 313038"/>
              <a:gd name="connsiteY3" fmla="*/ 0 h 2759677"/>
              <a:gd name="connsiteX4" fmla="*/ 0 w 313038"/>
              <a:gd name="connsiteY4" fmla="*/ 0 h 2759677"/>
              <a:gd name="connsiteX5" fmla="*/ 24714 w 313038"/>
              <a:gd name="connsiteY5" fmla="*/ 2759677 h 2759677"/>
              <a:gd name="connsiteX0" fmla="*/ 24714 w 313038"/>
              <a:gd name="connsiteY0" fmla="*/ 2759677 h 2789456"/>
              <a:gd name="connsiteX1" fmla="*/ 156394 w 313038"/>
              <a:gd name="connsiteY1" fmla="*/ 2789456 h 2789456"/>
              <a:gd name="connsiteX2" fmla="*/ 313038 w 313038"/>
              <a:gd name="connsiteY2" fmla="*/ 2754015 h 2789456"/>
              <a:gd name="connsiteX3" fmla="*/ 238897 w 313038"/>
              <a:gd name="connsiteY3" fmla="*/ 0 h 2789456"/>
              <a:gd name="connsiteX4" fmla="*/ 0 w 313038"/>
              <a:gd name="connsiteY4" fmla="*/ 0 h 2789456"/>
              <a:gd name="connsiteX5" fmla="*/ 24714 w 313038"/>
              <a:gd name="connsiteY5" fmla="*/ 2759677 h 2789456"/>
              <a:gd name="connsiteX0" fmla="*/ 24714 w 311254"/>
              <a:gd name="connsiteY0" fmla="*/ 2759677 h 2789456"/>
              <a:gd name="connsiteX1" fmla="*/ 156394 w 311254"/>
              <a:gd name="connsiteY1" fmla="*/ 2789456 h 2789456"/>
              <a:gd name="connsiteX2" fmla="*/ 311254 w 311254"/>
              <a:gd name="connsiteY2" fmla="*/ 2758880 h 2789456"/>
              <a:gd name="connsiteX3" fmla="*/ 238897 w 311254"/>
              <a:gd name="connsiteY3" fmla="*/ 0 h 2789456"/>
              <a:gd name="connsiteX4" fmla="*/ 0 w 311254"/>
              <a:gd name="connsiteY4" fmla="*/ 0 h 2789456"/>
              <a:gd name="connsiteX5" fmla="*/ 24714 w 311254"/>
              <a:gd name="connsiteY5" fmla="*/ 2759677 h 2789456"/>
              <a:gd name="connsiteX0" fmla="*/ 24714 w 311254"/>
              <a:gd name="connsiteY0" fmla="*/ 2759677 h 2789456"/>
              <a:gd name="connsiteX1" fmla="*/ 156394 w 311254"/>
              <a:gd name="connsiteY1" fmla="*/ 2789456 h 2789456"/>
              <a:gd name="connsiteX2" fmla="*/ 311254 w 311254"/>
              <a:gd name="connsiteY2" fmla="*/ 2758880 h 2789456"/>
              <a:gd name="connsiteX3" fmla="*/ 238897 w 311254"/>
              <a:gd name="connsiteY3" fmla="*/ 0 h 2789456"/>
              <a:gd name="connsiteX4" fmla="*/ 0 w 311254"/>
              <a:gd name="connsiteY4" fmla="*/ 0 h 2789456"/>
              <a:gd name="connsiteX5" fmla="*/ 24714 w 311254"/>
              <a:gd name="connsiteY5" fmla="*/ 2759677 h 2789456"/>
              <a:gd name="connsiteX0" fmla="*/ 24714 w 311254"/>
              <a:gd name="connsiteY0" fmla="*/ 2759677 h 2791077"/>
              <a:gd name="connsiteX1" fmla="*/ 167097 w 311254"/>
              <a:gd name="connsiteY1" fmla="*/ 2791077 h 2791077"/>
              <a:gd name="connsiteX2" fmla="*/ 311254 w 311254"/>
              <a:gd name="connsiteY2" fmla="*/ 2758880 h 2791077"/>
              <a:gd name="connsiteX3" fmla="*/ 238897 w 311254"/>
              <a:gd name="connsiteY3" fmla="*/ 0 h 2791077"/>
              <a:gd name="connsiteX4" fmla="*/ 0 w 311254"/>
              <a:gd name="connsiteY4" fmla="*/ 0 h 2791077"/>
              <a:gd name="connsiteX5" fmla="*/ 24714 w 311254"/>
              <a:gd name="connsiteY5" fmla="*/ 2759677 h 279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254" h="2791077">
                <a:moveTo>
                  <a:pt x="24714" y="2759677"/>
                </a:moveTo>
                <a:lnTo>
                  <a:pt x="167097" y="2791077"/>
                </a:lnTo>
                <a:lnTo>
                  <a:pt x="311254" y="2758880"/>
                </a:lnTo>
                <a:lnTo>
                  <a:pt x="238897" y="0"/>
                </a:lnTo>
                <a:lnTo>
                  <a:pt x="0" y="0"/>
                </a:lnTo>
                <a:lnTo>
                  <a:pt x="24714" y="2759677"/>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4F68D6D-79E1-4535-A4E2-4B7FAB204045}"/>
              </a:ext>
            </a:extLst>
          </p:cNvPr>
          <p:cNvGrpSpPr/>
          <p:nvPr/>
        </p:nvGrpSpPr>
        <p:grpSpPr>
          <a:xfrm>
            <a:off x="1634958" y="1878661"/>
            <a:ext cx="5695610" cy="359628"/>
            <a:chOff x="1619590" y="2540465"/>
            <a:chExt cx="5695610" cy="359628"/>
          </a:xfrm>
          <a:blipFill>
            <a:blip r:embed="rId3"/>
            <a:stretch>
              <a:fillRect/>
            </a:stretch>
          </a:blipFill>
        </p:grpSpPr>
        <p:sp>
          <p:nvSpPr>
            <p:cNvPr id="20" name="Rectangle 19">
              <a:extLst>
                <a:ext uri="{FF2B5EF4-FFF2-40B4-BE49-F238E27FC236}">
                  <a16:creationId xmlns:a16="http://schemas.microsoft.com/office/drawing/2014/main" id="{74D8D297-B392-4D9B-ABC5-71D919B95A64}"/>
                </a:ext>
              </a:extLst>
            </p:cNvPr>
            <p:cNvSpPr/>
            <p:nvPr/>
          </p:nvSpPr>
          <p:spPr>
            <a:xfrm>
              <a:off x="1804086" y="2660865"/>
              <a:ext cx="5334000" cy="117307"/>
            </a:xfrm>
            <a:prstGeom prst="rect">
              <a:avLst/>
            </a:prstGeom>
            <a:grpFill/>
            <a:ln>
              <a:no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5DBB5B1-F656-4B58-993C-C4E3FBFD97DC}"/>
                </a:ext>
              </a:extLst>
            </p:cNvPr>
            <p:cNvSpPr/>
            <p:nvPr/>
          </p:nvSpPr>
          <p:spPr>
            <a:xfrm>
              <a:off x="6927405" y="2547552"/>
              <a:ext cx="387795" cy="352541"/>
            </a:xfrm>
            <a:prstGeom prst="ellipse">
              <a:avLst/>
            </a:prstGeom>
            <a:gr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F5D61A5-DFBC-4C55-82D6-A409D4F59512}"/>
                </a:ext>
              </a:extLst>
            </p:cNvPr>
            <p:cNvSpPr/>
            <p:nvPr/>
          </p:nvSpPr>
          <p:spPr>
            <a:xfrm>
              <a:off x="1619590" y="2540465"/>
              <a:ext cx="387795" cy="352541"/>
            </a:xfrm>
            <a:prstGeom prst="ellipse">
              <a:avLst/>
            </a:prstGeom>
            <a:gr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Oval 22">
            <a:extLst>
              <a:ext uri="{FF2B5EF4-FFF2-40B4-BE49-F238E27FC236}">
                <a16:creationId xmlns:a16="http://schemas.microsoft.com/office/drawing/2014/main" id="{8B2E362C-60FC-4A18-B3D1-0C3EB4D590FB}"/>
              </a:ext>
            </a:extLst>
          </p:cNvPr>
          <p:cNvSpPr/>
          <p:nvPr/>
        </p:nvSpPr>
        <p:spPr>
          <a:xfrm>
            <a:off x="4210519" y="1298549"/>
            <a:ext cx="516155" cy="46923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40">
            <a:extLst>
              <a:ext uri="{FF2B5EF4-FFF2-40B4-BE49-F238E27FC236}">
                <a16:creationId xmlns:a16="http://schemas.microsoft.com/office/drawing/2014/main" id="{A32A69B3-CE63-43E5-BACD-6849218D423E}"/>
              </a:ext>
            </a:extLst>
          </p:cNvPr>
          <p:cNvSpPr/>
          <p:nvPr/>
        </p:nvSpPr>
        <p:spPr>
          <a:xfrm>
            <a:off x="4280263" y="1862478"/>
            <a:ext cx="428388" cy="648542"/>
          </a:xfrm>
          <a:custGeom>
            <a:avLst/>
            <a:gdLst>
              <a:gd name="connsiteX0" fmla="*/ 0 w 426575"/>
              <a:gd name="connsiteY0" fmla="*/ 193898 h 387795"/>
              <a:gd name="connsiteX1" fmla="*/ 213288 w 426575"/>
              <a:gd name="connsiteY1" fmla="*/ 0 h 387795"/>
              <a:gd name="connsiteX2" fmla="*/ 426576 w 426575"/>
              <a:gd name="connsiteY2" fmla="*/ 193898 h 387795"/>
              <a:gd name="connsiteX3" fmla="*/ 213288 w 426575"/>
              <a:gd name="connsiteY3" fmla="*/ 387796 h 387795"/>
              <a:gd name="connsiteX4" fmla="*/ 0 w 426575"/>
              <a:gd name="connsiteY4" fmla="*/ 193898 h 387795"/>
              <a:gd name="connsiteX0" fmla="*/ 123 w 426699"/>
              <a:gd name="connsiteY0" fmla="*/ 193898 h 410240"/>
              <a:gd name="connsiteX1" fmla="*/ 213411 w 426699"/>
              <a:gd name="connsiteY1" fmla="*/ 0 h 410240"/>
              <a:gd name="connsiteX2" fmla="*/ 426699 w 426699"/>
              <a:gd name="connsiteY2" fmla="*/ 193898 h 410240"/>
              <a:gd name="connsiteX3" fmla="*/ 213411 w 426699"/>
              <a:gd name="connsiteY3" fmla="*/ 387796 h 410240"/>
              <a:gd name="connsiteX4" fmla="*/ 182953 w 426699"/>
              <a:gd name="connsiteY4" fmla="*/ 384515 h 410240"/>
              <a:gd name="connsiteX5" fmla="*/ 123 w 426699"/>
              <a:gd name="connsiteY5" fmla="*/ 193898 h 410240"/>
              <a:gd name="connsiteX0" fmla="*/ 123 w 426736"/>
              <a:gd name="connsiteY0" fmla="*/ 193898 h 400078"/>
              <a:gd name="connsiteX1" fmla="*/ 213411 w 426736"/>
              <a:gd name="connsiteY1" fmla="*/ 0 h 400078"/>
              <a:gd name="connsiteX2" fmla="*/ 426699 w 426736"/>
              <a:gd name="connsiteY2" fmla="*/ 193898 h 400078"/>
              <a:gd name="connsiteX3" fmla="*/ 230578 w 426736"/>
              <a:gd name="connsiteY3" fmla="*/ 377370 h 400078"/>
              <a:gd name="connsiteX4" fmla="*/ 213411 w 426736"/>
              <a:gd name="connsiteY4" fmla="*/ 387796 h 400078"/>
              <a:gd name="connsiteX5" fmla="*/ 182953 w 426736"/>
              <a:gd name="connsiteY5" fmla="*/ 384515 h 400078"/>
              <a:gd name="connsiteX6" fmla="*/ 123 w 426736"/>
              <a:gd name="connsiteY6" fmla="*/ 193898 h 400078"/>
              <a:gd name="connsiteX0" fmla="*/ 123 w 426736"/>
              <a:gd name="connsiteY0" fmla="*/ 193898 h 443792"/>
              <a:gd name="connsiteX1" fmla="*/ 213411 w 426736"/>
              <a:gd name="connsiteY1" fmla="*/ 0 h 443792"/>
              <a:gd name="connsiteX2" fmla="*/ 426699 w 426736"/>
              <a:gd name="connsiteY2" fmla="*/ 193898 h 443792"/>
              <a:gd name="connsiteX3" fmla="*/ 230578 w 426736"/>
              <a:gd name="connsiteY3" fmla="*/ 377370 h 443792"/>
              <a:gd name="connsiteX4" fmla="*/ 201505 w 426736"/>
              <a:gd name="connsiteY4" fmla="*/ 443756 h 443792"/>
              <a:gd name="connsiteX5" fmla="*/ 182953 w 426736"/>
              <a:gd name="connsiteY5" fmla="*/ 384515 h 443792"/>
              <a:gd name="connsiteX6" fmla="*/ 123 w 426736"/>
              <a:gd name="connsiteY6" fmla="*/ 193898 h 443792"/>
              <a:gd name="connsiteX0" fmla="*/ 123 w 426736"/>
              <a:gd name="connsiteY0" fmla="*/ 193898 h 498537"/>
              <a:gd name="connsiteX1" fmla="*/ 213411 w 426736"/>
              <a:gd name="connsiteY1" fmla="*/ 0 h 498537"/>
              <a:gd name="connsiteX2" fmla="*/ 426699 w 426736"/>
              <a:gd name="connsiteY2" fmla="*/ 193898 h 498537"/>
              <a:gd name="connsiteX3" fmla="*/ 230578 w 426736"/>
              <a:gd name="connsiteY3" fmla="*/ 377370 h 498537"/>
              <a:gd name="connsiteX4" fmla="*/ 201505 w 426736"/>
              <a:gd name="connsiteY4" fmla="*/ 498525 h 498537"/>
              <a:gd name="connsiteX5" fmla="*/ 182953 w 426736"/>
              <a:gd name="connsiteY5" fmla="*/ 384515 h 498537"/>
              <a:gd name="connsiteX6" fmla="*/ 123 w 426736"/>
              <a:gd name="connsiteY6" fmla="*/ 193898 h 498537"/>
              <a:gd name="connsiteX0" fmla="*/ 123 w 426738"/>
              <a:gd name="connsiteY0" fmla="*/ 193898 h 498526"/>
              <a:gd name="connsiteX1" fmla="*/ 213411 w 426738"/>
              <a:gd name="connsiteY1" fmla="*/ 0 h 498526"/>
              <a:gd name="connsiteX2" fmla="*/ 426699 w 426738"/>
              <a:gd name="connsiteY2" fmla="*/ 193898 h 498526"/>
              <a:gd name="connsiteX3" fmla="*/ 238912 w 426738"/>
              <a:gd name="connsiteY3" fmla="*/ 382132 h 498526"/>
              <a:gd name="connsiteX4" fmla="*/ 201505 w 426738"/>
              <a:gd name="connsiteY4" fmla="*/ 498525 h 498526"/>
              <a:gd name="connsiteX5" fmla="*/ 182953 w 426738"/>
              <a:gd name="connsiteY5" fmla="*/ 384515 h 498526"/>
              <a:gd name="connsiteX6" fmla="*/ 123 w 426738"/>
              <a:gd name="connsiteY6" fmla="*/ 193898 h 498526"/>
              <a:gd name="connsiteX0" fmla="*/ 253 w 426868"/>
              <a:gd name="connsiteY0" fmla="*/ 193898 h 498528"/>
              <a:gd name="connsiteX1" fmla="*/ 213541 w 426868"/>
              <a:gd name="connsiteY1" fmla="*/ 0 h 498528"/>
              <a:gd name="connsiteX2" fmla="*/ 426829 w 426868"/>
              <a:gd name="connsiteY2" fmla="*/ 193898 h 498528"/>
              <a:gd name="connsiteX3" fmla="*/ 239042 w 426868"/>
              <a:gd name="connsiteY3" fmla="*/ 382132 h 498528"/>
              <a:gd name="connsiteX4" fmla="*/ 201635 w 426868"/>
              <a:gd name="connsiteY4" fmla="*/ 498525 h 498528"/>
              <a:gd name="connsiteX5" fmla="*/ 171177 w 426868"/>
              <a:gd name="connsiteY5" fmla="*/ 378562 h 498528"/>
              <a:gd name="connsiteX6" fmla="*/ 253 w 426868"/>
              <a:gd name="connsiteY6" fmla="*/ 193898 h 498528"/>
              <a:gd name="connsiteX0" fmla="*/ 253 w 426868"/>
              <a:gd name="connsiteY0" fmla="*/ 193898 h 499718"/>
              <a:gd name="connsiteX1" fmla="*/ 213541 w 426868"/>
              <a:gd name="connsiteY1" fmla="*/ 0 h 499718"/>
              <a:gd name="connsiteX2" fmla="*/ 426829 w 426868"/>
              <a:gd name="connsiteY2" fmla="*/ 193898 h 499718"/>
              <a:gd name="connsiteX3" fmla="*/ 239042 w 426868"/>
              <a:gd name="connsiteY3" fmla="*/ 382132 h 499718"/>
              <a:gd name="connsiteX4" fmla="*/ 208779 w 426868"/>
              <a:gd name="connsiteY4" fmla="*/ 499715 h 499718"/>
              <a:gd name="connsiteX5" fmla="*/ 171177 w 426868"/>
              <a:gd name="connsiteY5" fmla="*/ 378562 h 499718"/>
              <a:gd name="connsiteX6" fmla="*/ 253 w 426868"/>
              <a:gd name="connsiteY6" fmla="*/ 193898 h 499718"/>
              <a:gd name="connsiteX0" fmla="*/ 253 w 426873"/>
              <a:gd name="connsiteY0" fmla="*/ 193898 h 499715"/>
              <a:gd name="connsiteX1" fmla="*/ 213541 w 426873"/>
              <a:gd name="connsiteY1" fmla="*/ 0 h 499715"/>
              <a:gd name="connsiteX2" fmla="*/ 426829 w 426873"/>
              <a:gd name="connsiteY2" fmla="*/ 193898 h 499715"/>
              <a:gd name="connsiteX3" fmla="*/ 258092 w 426873"/>
              <a:gd name="connsiteY3" fmla="*/ 379751 h 499715"/>
              <a:gd name="connsiteX4" fmla="*/ 208779 w 426873"/>
              <a:gd name="connsiteY4" fmla="*/ 499715 h 499715"/>
              <a:gd name="connsiteX5" fmla="*/ 171177 w 426873"/>
              <a:gd name="connsiteY5" fmla="*/ 378562 h 499715"/>
              <a:gd name="connsiteX6" fmla="*/ 253 w 426873"/>
              <a:gd name="connsiteY6" fmla="*/ 193898 h 499715"/>
              <a:gd name="connsiteX0" fmla="*/ 339 w 426959"/>
              <a:gd name="connsiteY0" fmla="*/ 193898 h 499716"/>
              <a:gd name="connsiteX1" fmla="*/ 213627 w 426959"/>
              <a:gd name="connsiteY1" fmla="*/ 0 h 499716"/>
              <a:gd name="connsiteX2" fmla="*/ 426915 w 426959"/>
              <a:gd name="connsiteY2" fmla="*/ 193898 h 499716"/>
              <a:gd name="connsiteX3" fmla="*/ 258178 w 426959"/>
              <a:gd name="connsiteY3" fmla="*/ 379751 h 499716"/>
              <a:gd name="connsiteX4" fmla="*/ 208865 w 426959"/>
              <a:gd name="connsiteY4" fmla="*/ 499715 h 499716"/>
              <a:gd name="connsiteX5" fmla="*/ 165310 w 426959"/>
              <a:gd name="connsiteY5" fmla="*/ 382134 h 499716"/>
              <a:gd name="connsiteX6" fmla="*/ 339 w 426959"/>
              <a:gd name="connsiteY6" fmla="*/ 193898 h 499716"/>
              <a:gd name="connsiteX0" fmla="*/ 441 w 427061"/>
              <a:gd name="connsiteY0" fmla="*/ 193898 h 499716"/>
              <a:gd name="connsiteX1" fmla="*/ 213729 w 427061"/>
              <a:gd name="connsiteY1" fmla="*/ 0 h 499716"/>
              <a:gd name="connsiteX2" fmla="*/ 427017 w 427061"/>
              <a:gd name="connsiteY2" fmla="*/ 193898 h 499716"/>
              <a:gd name="connsiteX3" fmla="*/ 258280 w 427061"/>
              <a:gd name="connsiteY3" fmla="*/ 379751 h 499716"/>
              <a:gd name="connsiteX4" fmla="*/ 208967 w 427061"/>
              <a:gd name="connsiteY4" fmla="*/ 499715 h 499716"/>
              <a:gd name="connsiteX5" fmla="*/ 159459 w 427061"/>
              <a:gd name="connsiteY5" fmla="*/ 382134 h 499716"/>
              <a:gd name="connsiteX6" fmla="*/ 441 w 427061"/>
              <a:gd name="connsiteY6" fmla="*/ 193898 h 499716"/>
              <a:gd name="connsiteX0" fmla="*/ 964 w 427584"/>
              <a:gd name="connsiteY0" fmla="*/ 193898 h 499718"/>
              <a:gd name="connsiteX1" fmla="*/ 214252 w 427584"/>
              <a:gd name="connsiteY1" fmla="*/ 0 h 499718"/>
              <a:gd name="connsiteX2" fmla="*/ 427540 w 427584"/>
              <a:gd name="connsiteY2" fmla="*/ 193898 h 499718"/>
              <a:gd name="connsiteX3" fmla="*/ 258803 w 427584"/>
              <a:gd name="connsiteY3" fmla="*/ 379751 h 499718"/>
              <a:gd name="connsiteX4" fmla="*/ 209490 w 427584"/>
              <a:gd name="connsiteY4" fmla="*/ 499715 h 499718"/>
              <a:gd name="connsiteX5" fmla="*/ 138551 w 427584"/>
              <a:gd name="connsiteY5" fmla="*/ 383325 h 499718"/>
              <a:gd name="connsiteX6" fmla="*/ 964 w 427584"/>
              <a:gd name="connsiteY6" fmla="*/ 193898 h 499718"/>
              <a:gd name="connsiteX0" fmla="*/ 964 w 427590"/>
              <a:gd name="connsiteY0" fmla="*/ 193898 h 499720"/>
              <a:gd name="connsiteX1" fmla="*/ 214252 w 427590"/>
              <a:gd name="connsiteY1" fmla="*/ 0 h 499720"/>
              <a:gd name="connsiteX2" fmla="*/ 427540 w 427590"/>
              <a:gd name="connsiteY2" fmla="*/ 193898 h 499720"/>
              <a:gd name="connsiteX3" fmla="*/ 275472 w 427590"/>
              <a:gd name="connsiteY3" fmla="*/ 388085 h 499720"/>
              <a:gd name="connsiteX4" fmla="*/ 209490 w 427590"/>
              <a:gd name="connsiteY4" fmla="*/ 499715 h 499720"/>
              <a:gd name="connsiteX5" fmla="*/ 138551 w 427590"/>
              <a:gd name="connsiteY5" fmla="*/ 383325 h 499720"/>
              <a:gd name="connsiteX6" fmla="*/ 964 w 427590"/>
              <a:gd name="connsiteY6" fmla="*/ 193898 h 499720"/>
              <a:gd name="connsiteX0" fmla="*/ 964 w 427590"/>
              <a:gd name="connsiteY0" fmla="*/ 193898 h 579488"/>
              <a:gd name="connsiteX1" fmla="*/ 214252 w 427590"/>
              <a:gd name="connsiteY1" fmla="*/ 0 h 579488"/>
              <a:gd name="connsiteX2" fmla="*/ 427540 w 427590"/>
              <a:gd name="connsiteY2" fmla="*/ 193898 h 579488"/>
              <a:gd name="connsiteX3" fmla="*/ 275472 w 427590"/>
              <a:gd name="connsiteY3" fmla="*/ 388085 h 579488"/>
              <a:gd name="connsiteX4" fmla="*/ 207109 w 427590"/>
              <a:gd name="connsiteY4" fmla="*/ 579486 h 579488"/>
              <a:gd name="connsiteX5" fmla="*/ 138551 w 427590"/>
              <a:gd name="connsiteY5" fmla="*/ 383325 h 579488"/>
              <a:gd name="connsiteX6" fmla="*/ 964 w 427590"/>
              <a:gd name="connsiteY6" fmla="*/ 193898 h 579488"/>
              <a:gd name="connsiteX0" fmla="*/ 964 w 427590"/>
              <a:gd name="connsiteY0" fmla="*/ 193898 h 579486"/>
              <a:gd name="connsiteX1" fmla="*/ 214252 w 427590"/>
              <a:gd name="connsiteY1" fmla="*/ 0 h 579486"/>
              <a:gd name="connsiteX2" fmla="*/ 427540 w 427590"/>
              <a:gd name="connsiteY2" fmla="*/ 193898 h 579486"/>
              <a:gd name="connsiteX3" fmla="*/ 275472 w 427590"/>
              <a:gd name="connsiteY3" fmla="*/ 388085 h 579486"/>
              <a:gd name="connsiteX4" fmla="*/ 207109 w 427590"/>
              <a:gd name="connsiteY4" fmla="*/ 579486 h 579486"/>
              <a:gd name="connsiteX5" fmla="*/ 138551 w 427590"/>
              <a:gd name="connsiteY5" fmla="*/ 385707 h 579486"/>
              <a:gd name="connsiteX6" fmla="*/ 964 w 427590"/>
              <a:gd name="connsiteY6" fmla="*/ 193898 h 579486"/>
              <a:gd name="connsiteX0" fmla="*/ 1752 w 428378"/>
              <a:gd name="connsiteY0" fmla="*/ 193898 h 579486"/>
              <a:gd name="connsiteX1" fmla="*/ 215040 w 428378"/>
              <a:gd name="connsiteY1" fmla="*/ 0 h 579486"/>
              <a:gd name="connsiteX2" fmla="*/ 428328 w 428378"/>
              <a:gd name="connsiteY2" fmla="*/ 193898 h 579486"/>
              <a:gd name="connsiteX3" fmla="*/ 276260 w 428378"/>
              <a:gd name="connsiteY3" fmla="*/ 388085 h 579486"/>
              <a:gd name="connsiteX4" fmla="*/ 207897 w 428378"/>
              <a:gd name="connsiteY4" fmla="*/ 579486 h 579486"/>
              <a:gd name="connsiteX5" fmla="*/ 119098 w 428378"/>
              <a:gd name="connsiteY5" fmla="*/ 385707 h 579486"/>
              <a:gd name="connsiteX6" fmla="*/ 1752 w 428378"/>
              <a:gd name="connsiteY6" fmla="*/ 193898 h 579486"/>
              <a:gd name="connsiteX0" fmla="*/ 1752 w 428388"/>
              <a:gd name="connsiteY0" fmla="*/ 193898 h 579486"/>
              <a:gd name="connsiteX1" fmla="*/ 215040 w 428388"/>
              <a:gd name="connsiteY1" fmla="*/ 0 h 579486"/>
              <a:gd name="connsiteX2" fmla="*/ 428328 w 428388"/>
              <a:gd name="connsiteY2" fmla="*/ 193898 h 579486"/>
              <a:gd name="connsiteX3" fmla="*/ 296501 w 428388"/>
              <a:gd name="connsiteY3" fmla="*/ 388085 h 579486"/>
              <a:gd name="connsiteX4" fmla="*/ 207897 w 428388"/>
              <a:gd name="connsiteY4" fmla="*/ 579486 h 579486"/>
              <a:gd name="connsiteX5" fmla="*/ 119098 w 428388"/>
              <a:gd name="connsiteY5" fmla="*/ 385707 h 579486"/>
              <a:gd name="connsiteX6" fmla="*/ 1752 w 428388"/>
              <a:gd name="connsiteY6" fmla="*/ 193898 h 579486"/>
              <a:gd name="connsiteX0" fmla="*/ 1752 w 428388"/>
              <a:gd name="connsiteY0" fmla="*/ 193898 h 648542"/>
              <a:gd name="connsiteX1" fmla="*/ 215040 w 428388"/>
              <a:gd name="connsiteY1" fmla="*/ 0 h 648542"/>
              <a:gd name="connsiteX2" fmla="*/ 428328 w 428388"/>
              <a:gd name="connsiteY2" fmla="*/ 193898 h 648542"/>
              <a:gd name="connsiteX3" fmla="*/ 296501 w 428388"/>
              <a:gd name="connsiteY3" fmla="*/ 388085 h 648542"/>
              <a:gd name="connsiteX4" fmla="*/ 209088 w 428388"/>
              <a:gd name="connsiteY4" fmla="*/ 648542 h 648542"/>
              <a:gd name="connsiteX5" fmla="*/ 119098 w 428388"/>
              <a:gd name="connsiteY5" fmla="*/ 385707 h 648542"/>
              <a:gd name="connsiteX6" fmla="*/ 1752 w 428388"/>
              <a:gd name="connsiteY6" fmla="*/ 193898 h 64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388" h="648542">
                <a:moveTo>
                  <a:pt x="1752" y="193898"/>
                </a:moveTo>
                <a:cubicBezTo>
                  <a:pt x="17742" y="129614"/>
                  <a:pt x="97244" y="0"/>
                  <a:pt x="215040" y="0"/>
                </a:cubicBezTo>
                <a:cubicBezTo>
                  <a:pt x="332836" y="0"/>
                  <a:pt x="425467" y="131003"/>
                  <a:pt x="428328" y="193898"/>
                </a:cubicBezTo>
                <a:cubicBezTo>
                  <a:pt x="431189" y="256793"/>
                  <a:pt x="332049" y="355769"/>
                  <a:pt x="296501" y="388085"/>
                </a:cubicBezTo>
                <a:cubicBezTo>
                  <a:pt x="260953" y="420401"/>
                  <a:pt x="238655" y="648938"/>
                  <a:pt x="209088" y="648542"/>
                </a:cubicBezTo>
                <a:cubicBezTo>
                  <a:pt x="179521" y="648146"/>
                  <a:pt x="154646" y="418023"/>
                  <a:pt x="119098" y="385707"/>
                </a:cubicBezTo>
                <a:cubicBezTo>
                  <a:pt x="83550" y="353391"/>
                  <a:pt x="-14238" y="258183"/>
                  <a:pt x="1752" y="193898"/>
                </a:cubicBezTo>
                <a:close/>
              </a:path>
            </a:pathLst>
          </a:custGeom>
          <a:blipFill>
            <a:blip r:embed="rId3"/>
            <a:stretch>
              <a:fillRect/>
            </a:stretch>
          </a:bli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38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1200000">
                                      <p:cBhvr>
                                        <p:cTn id="32" dur="1000" fill="hold"/>
                                        <p:tgtEl>
                                          <p:spTgt spid="19"/>
                                        </p:tgtEl>
                                        <p:attrNameLst>
                                          <p:attrName>r</p:attrName>
                                        </p:attrNameLst>
                                      </p:cBhvr>
                                    </p:animRot>
                                  </p:childTnLst>
                                </p:cTn>
                              </p:par>
                              <p:par>
                                <p:cTn id="33" presetID="8" presetClass="emph" presetSubtype="0" fill="hold" grpId="0" nodeType="withEffect">
                                  <p:stCondLst>
                                    <p:cond delay="0"/>
                                  </p:stCondLst>
                                  <p:childTnLst>
                                    <p:animRot by="-1200000">
                                      <p:cBhvr>
                                        <p:cTn id="34" dur="1000" fill="hold"/>
                                        <p:tgtEl>
                                          <p:spTgt spid="24"/>
                                        </p:tgtEl>
                                        <p:attrNameLst>
                                          <p:attrName>r</p:attrName>
                                        </p:attrNameLst>
                                      </p:cBhvr>
                                    </p:animRot>
                                  </p:childTnLst>
                                </p:cTn>
                              </p:par>
                              <p:par>
                                <p:cTn id="35" presetID="64" presetClass="path" presetSubtype="0" fill="hold" nodeType="withEffect">
                                  <p:stCondLst>
                                    <p:cond delay="0"/>
                                  </p:stCondLst>
                                  <p:childTnLst>
                                    <p:animMotion origin="layout" path="M -4.44444E-6 4.81481E-6 L -0.01684 -0.11875 " pathEditMode="relative" rAng="0" ptsTypes="AA">
                                      <p:cBhvr>
                                        <p:cTn id="36" dur="1000" fill="hold"/>
                                        <p:tgtEl>
                                          <p:spTgt spid="13"/>
                                        </p:tgtEl>
                                        <p:attrNameLst>
                                          <p:attrName>ppt_x</p:attrName>
                                          <p:attrName>ppt_y</p:attrName>
                                        </p:attrNameLst>
                                      </p:cBhvr>
                                      <p:rCtr x="-851" y="-5949"/>
                                    </p:animMotion>
                                  </p:childTnLst>
                                </p:cTn>
                              </p:par>
                              <p:par>
                                <p:cTn id="37" presetID="42" presetClass="path" presetSubtype="0" fill="hold" nodeType="withEffect">
                                  <p:stCondLst>
                                    <p:cond delay="0"/>
                                  </p:stCondLst>
                                  <p:childTnLst>
                                    <p:animMotion origin="layout" path="M 2.77778E-7 1.48148E-6 L 0.01597 0.14792 " pathEditMode="relative" rAng="0" ptsTypes="AA">
                                      <p:cBhvr>
                                        <p:cTn id="38" dur="1000" fill="hold"/>
                                        <p:tgtEl>
                                          <p:spTgt spid="7"/>
                                        </p:tgtEl>
                                        <p:attrNameLst>
                                          <p:attrName>ppt_x</p:attrName>
                                          <p:attrName>ppt_y</p:attrName>
                                        </p:attrNameLst>
                                      </p:cBhvr>
                                      <p:rCtr x="799" y="7384"/>
                                    </p:animMotion>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2400000">
                                      <p:cBhvr>
                                        <p:cTn id="42" dur="1000" fill="hold"/>
                                        <p:tgtEl>
                                          <p:spTgt spid="19"/>
                                        </p:tgtEl>
                                        <p:attrNameLst>
                                          <p:attrName>r</p:attrName>
                                        </p:attrNameLst>
                                      </p:cBhvr>
                                    </p:animRot>
                                  </p:childTnLst>
                                </p:cTn>
                              </p:par>
                              <p:par>
                                <p:cTn id="43" presetID="8" presetClass="emph" presetSubtype="0" fill="hold" grpId="1" nodeType="withEffect">
                                  <p:stCondLst>
                                    <p:cond delay="0"/>
                                  </p:stCondLst>
                                  <p:childTnLst>
                                    <p:animRot by="2400000">
                                      <p:cBhvr>
                                        <p:cTn id="44" dur="1000" fill="hold"/>
                                        <p:tgtEl>
                                          <p:spTgt spid="24"/>
                                        </p:tgtEl>
                                        <p:attrNameLst>
                                          <p:attrName>r</p:attrName>
                                        </p:attrNameLst>
                                      </p:cBhvr>
                                    </p:animRot>
                                  </p:childTnLst>
                                </p:cTn>
                              </p:par>
                              <p:par>
                                <p:cTn id="45" presetID="64" presetClass="path" presetSubtype="0" fill="hold" nodeType="withEffect">
                                  <p:stCondLst>
                                    <p:cond delay="0"/>
                                  </p:stCondLst>
                                  <p:childTnLst>
                                    <p:animMotion origin="layout" path="M 0.01597 0.14792 L 0.01476 -0.11366 " pathEditMode="relative" rAng="0" ptsTypes="AA">
                                      <p:cBhvr>
                                        <p:cTn id="46" dur="1000" fill="hold"/>
                                        <p:tgtEl>
                                          <p:spTgt spid="7"/>
                                        </p:tgtEl>
                                        <p:attrNameLst>
                                          <p:attrName>ppt_x</p:attrName>
                                          <p:attrName>ppt_y</p:attrName>
                                        </p:attrNameLst>
                                      </p:cBhvr>
                                      <p:rCtr x="-69" y="-13079"/>
                                    </p:animMotion>
                                  </p:childTnLst>
                                </p:cTn>
                              </p:par>
                              <p:par>
                                <p:cTn id="47" presetID="42" presetClass="path" presetSubtype="0" fill="hold" nodeType="withEffect">
                                  <p:stCondLst>
                                    <p:cond delay="0"/>
                                  </p:stCondLst>
                                  <p:childTnLst>
                                    <p:animMotion origin="layout" path="M -0.01684 -0.11875 L -0.01406 0.13796 " pathEditMode="relative" rAng="0" ptsTypes="AA">
                                      <p:cBhvr>
                                        <p:cTn id="48" dur="1000" fill="hold"/>
                                        <p:tgtEl>
                                          <p:spTgt spid="13"/>
                                        </p:tgtEl>
                                        <p:attrNameLst>
                                          <p:attrName>ppt_x</p:attrName>
                                          <p:attrName>ppt_y</p:attrName>
                                        </p:attrNameLst>
                                      </p:cBhvr>
                                      <p:rCtr x="139" y="12824"/>
                                    </p:animMotion>
                                  </p:childTnLst>
                                </p:cTn>
                              </p:par>
                            </p:childTnLst>
                          </p:cTn>
                        </p:par>
                      </p:childTnLst>
                    </p:cTn>
                  </p:par>
                  <p:par>
                    <p:cTn id="49" fill="hold">
                      <p:stCondLst>
                        <p:cond delay="indefinite"/>
                      </p:stCondLst>
                      <p:childTnLst>
                        <p:par>
                          <p:cTn id="50" fill="hold">
                            <p:stCondLst>
                              <p:cond delay="0"/>
                            </p:stCondLst>
                            <p:childTnLst>
                              <p:par>
                                <p:cTn id="51" presetID="8" presetClass="emph" presetSubtype="0" fill="hold" nodeType="clickEffect">
                                  <p:stCondLst>
                                    <p:cond delay="0"/>
                                  </p:stCondLst>
                                  <p:childTnLst>
                                    <p:animRot by="-1200000">
                                      <p:cBhvr>
                                        <p:cTn id="52" dur="1000" fill="hold"/>
                                        <p:tgtEl>
                                          <p:spTgt spid="19"/>
                                        </p:tgtEl>
                                        <p:attrNameLst>
                                          <p:attrName>r</p:attrName>
                                        </p:attrNameLst>
                                      </p:cBhvr>
                                    </p:animRot>
                                  </p:childTnLst>
                                </p:cTn>
                              </p:par>
                              <p:par>
                                <p:cTn id="53" presetID="8" presetClass="emph" presetSubtype="0" fill="hold" grpId="3" nodeType="withEffect">
                                  <p:stCondLst>
                                    <p:cond delay="0"/>
                                  </p:stCondLst>
                                  <p:childTnLst>
                                    <p:animRot by="-1200000">
                                      <p:cBhvr>
                                        <p:cTn id="54" dur="1000" fill="hold"/>
                                        <p:tgtEl>
                                          <p:spTgt spid="24"/>
                                        </p:tgtEl>
                                        <p:attrNameLst>
                                          <p:attrName>r</p:attrName>
                                        </p:attrNameLst>
                                      </p:cBhvr>
                                    </p:animRot>
                                  </p:childTnLst>
                                </p:cTn>
                              </p:par>
                              <p:par>
                                <p:cTn id="55" presetID="42" presetClass="path" presetSubtype="0" fill="hold" nodeType="withEffect">
                                  <p:stCondLst>
                                    <p:cond delay="0"/>
                                  </p:stCondLst>
                                  <p:childTnLst>
                                    <p:animMotion origin="layout" path="M 0.01476 -0.11366 L 2.77778E-7 1.48148E-6 " pathEditMode="relative" rAng="0" ptsTypes="AA">
                                      <p:cBhvr>
                                        <p:cTn id="56" dur="1000" fill="hold"/>
                                        <p:tgtEl>
                                          <p:spTgt spid="7"/>
                                        </p:tgtEl>
                                        <p:attrNameLst>
                                          <p:attrName>ppt_x</p:attrName>
                                          <p:attrName>ppt_y</p:attrName>
                                        </p:attrNameLst>
                                      </p:cBhvr>
                                      <p:rCtr x="-747" y="5671"/>
                                    </p:animMotion>
                                  </p:childTnLst>
                                </p:cTn>
                              </p:par>
                              <p:par>
                                <p:cTn id="57" presetID="64" presetClass="path" presetSubtype="0" fill="hold" nodeType="withEffect">
                                  <p:stCondLst>
                                    <p:cond delay="0"/>
                                  </p:stCondLst>
                                  <p:childTnLst>
                                    <p:animMotion origin="layout" path="M -0.01406 0.13796 L -4.44444E-6 4.81481E-6 " pathEditMode="relative" rAng="0" ptsTypes="AA">
                                      <p:cBhvr>
                                        <p:cTn id="58" dur="1000" fill="hold"/>
                                        <p:tgtEl>
                                          <p:spTgt spid="13"/>
                                        </p:tgtEl>
                                        <p:attrNameLst>
                                          <p:attrName>ppt_x</p:attrName>
                                          <p:attrName>ppt_y</p:attrName>
                                        </p:attrNameLst>
                                      </p:cBhvr>
                                      <p:rCtr x="694" y="-6898"/>
                                    </p:animMotion>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7"/>
                                        </p:tgtEl>
                                      </p:cBhvr>
                                    </p:animEffect>
                                    <p:set>
                                      <p:cBhvr>
                                        <p:cTn id="63" dur="1" fill="hold">
                                          <p:stCondLst>
                                            <p:cond delay="499"/>
                                          </p:stCondLst>
                                        </p:cTn>
                                        <p:tgtEl>
                                          <p:spTgt spid="7"/>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par>
                          <p:cTn id="67" fill="hold">
                            <p:stCondLst>
                              <p:cond delay="500"/>
                            </p:stCondLst>
                            <p:childTnLst>
                              <p:par>
                                <p:cTn id="68" presetID="10" presetClass="exit" presetSubtype="0" fill="hold" nodeType="afterEffect">
                                  <p:stCondLst>
                                    <p:cond delay="0"/>
                                  </p:stCondLst>
                                  <p:childTnLst>
                                    <p:animEffect transition="out" filter="fade">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3" grpId="0" animBg="1"/>
      <p:bldP spid="24" grpId="0" animBg="1"/>
      <p:bldP spid="24" grpId="1" animBg="1"/>
      <p:bldP spid="24" grpId="2" animBg="1"/>
      <p:bldP spid="24" grpId="3"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13:7-25</a:t>
            </a:r>
          </a:p>
        </p:txBody>
      </p:sp>
    </p:spTree>
    <p:extLst>
      <p:ext uri="{BB962C8B-B14F-4D97-AF65-F5344CB8AC3E}">
        <p14:creationId xmlns:p14="http://schemas.microsoft.com/office/powerpoint/2010/main" val="307712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27E0A1-55E0-490A-8D94-118416590FB2}"/>
              </a:ext>
            </a:extLst>
          </p:cNvPr>
          <p:cNvSpPr txBox="1"/>
          <p:nvPr/>
        </p:nvSpPr>
        <p:spPr>
          <a:xfrm>
            <a:off x="453006" y="1259961"/>
            <a:ext cx="8244427" cy="1569660"/>
          </a:xfrm>
          <a:prstGeom prst="rect">
            <a:avLst/>
          </a:prstGeom>
          <a:noFill/>
        </p:spPr>
        <p:txBody>
          <a:bodyPr wrap="square" rtlCol="0">
            <a:spAutoFit/>
          </a:bodyPr>
          <a:lstStyle/>
          <a:p>
            <a:r>
              <a:rPr lang="en-US" sz="3200" dirty="0">
                <a:solidFill>
                  <a:schemeClr val="bg2"/>
                </a:solidFill>
              </a:rPr>
              <a:t>Heraclitus (c. 535-475 BC) ~ </a:t>
            </a:r>
            <a:r>
              <a:rPr lang="en-US" sz="3200" dirty="0"/>
              <a:t>“The only thing that never changes is the fact that everything changes.”</a:t>
            </a: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
        <p:nvSpPr>
          <p:cNvPr id="4" name="TextBox 3">
            <a:extLst>
              <a:ext uri="{FF2B5EF4-FFF2-40B4-BE49-F238E27FC236}">
                <a16:creationId xmlns:a16="http://schemas.microsoft.com/office/drawing/2014/main" id="{D5D599BA-D2E7-4DCF-B9B1-8B2E775FA757}"/>
              </a:ext>
            </a:extLst>
          </p:cNvPr>
          <p:cNvSpPr txBox="1"/>
          <p:nvPr/>
        </p:nvSpPr>
        <p:spPr>
          <a:xfrm>
            <a:off x="1170709" y="2750462"/>
            <a:ext cx="6795325" cy="584775"/>
          </a:xfrm>
          <a:prstGeom prst="rect">
            <a:avLst/>
          </a:prstGeom>
          <a:noFill/>
        </p:spPr>
        <p:txBody>
          <a:bodyPr wrap="square" rtlCol="0">
            <a:spAutoFit/>
          </a:bodyPr>
          <a:lstStyle/>
          <a:p>
            <a:pPr algn="l"/>
            <a:r>
              <a:rPr lang="en-US" sz="3200" dirty="0">
                <a:solidFill>
                  <a:schemeClr val="bg2"/>
                </a:solidFill>
                <a:cs typeface="Arial" panose="020B0604020202020204" pitchFamily="34" charset="0"/>
              </a:rPr>
              <a:t>yesterday</a:t>
            </a:r>
            <a:r>
              <a:rPr lang="en-US" sz="3200" dirty="0">
                <a:solidFill>
                  <a:schemeClr val="bg1"/>
                </a:solidFill>
                <a:cs typeface="Arial" panose="020B0604020202020204" pitchFamily="34" charset="0"/>
              </a:rPr>
              <a:t> ~ the Atonement</a:t>
            </a:r>
          </a:p>
        </p:txBody>
      </p:sp>
      <p:sp>
        <p:nvSpPr>
          <p:cNvPr id="5" name="TextBox 4">
            <a:extLst>
              <a:ext uri="{FF2B5EF4-FFF2-40B4-BE49-F238E27FC236}">
                <a16:creationId xmlns:a16="http://schemas.microsoft.com/office/drawing/2014/main" id="{BA216244-0ED1-43B1-8913-B0E5CDF13AD3}"/>
              </a:ext>
            </a:extLst>
          </p:cNvPr>
          <p:cNvSpPr txBox="1"/>
          <p:nvPr/>
        </p:nvSpPr>
        <p:spPr>
          <a:xfrm>
            <a:off x="1760389" y="3370272"/>
            <a:ext cx="5615971" cy="584775"/>
          </a:xfrm>
          <a:prstGeom prst="rect">
            <a:avLst/>
          </a:prstGeom>
          <a:noFill/>
        </p:spPr>
        <p:txBody>
          <a:bodyPr wrap="square" rtlCol="0">
            <a:spAutoFit/>
          </a:bodyPr>
          <a:lstStyle/>
          <a:p>
            <a:pPr algn="l"/>
            <a:r>
              <a:rPr lang="en-US" sz="3200" dirty="0">
                <a:solidFill>
                  <a:schemeClr val="bg2"/>
                </a:solidFill>
                <a:cs typeface="Arial" panose="020B0604020202020204" pitchFamily="34" charset="0"/>
              </a:rPr>
              <a:t>today</a:t>
            </a:r>
            <a:r>
              <a:rPr lang="en-US" sz="3200" dirty="0">
                <a:solidFill>
                  <a:schemeClr val="bg1"/>
                </a:solidFill>
                <a:cs typeface="Arial" panose="020B0604020202020204" pitchFamily="34" charset="0"/>
              </a:rPr>
              <a:t> ~ His Intercession</a:t>
            </a:r>
          </a:p>
        </p:txBody>
      </p:sp>
      <p:sp>
        <p:nvSpPr>
          <p:cNvPr id="6" name="TextBox 5">
            <a:extLst>
              <a:ext uri="{FF2B5EF4-FFF2-40B4-BE49-F238E27FC236}">
                <a16:creationId xmlns:a16="http://schemas.microsoft.com/office/drawing/2014/main" id="{EA6AEB45-766A-4A64-BAAF-CBC29BBD62CE}"/>
              </a:ext>
            </a:extLst>
          </p:cNvPr>
          <p:cNvSpPr txBox="1"/>
          <p:nvPr/>
        </p:nvSpPr>
        <p:spPr>
          <a:xfrm>
            <a:off x="2247727" y="3995071"/>
            <a:ext cx="6048547" cy="584775"/>
          </a:xfrm>
          <a:prstGeom prst="rect">
            <a:avLst/>
          </a:prstGeom>
          <a:noFill/>
        </p:spPr>
        <p:txBody>
          <a:bodyPr wrap="square" rtlCol="0">
            <a:spAutoFit/>
          </a:bodyPr>
          <a:lstStyle/>
          <a:p>
            <a:pPr algn="l"/>
            <a:r>
              <a:rPr lang="en-US" sz="3200" dirty="0">
                <a:solidFill>
                  <a:schemeClr val="bg2"/>
                </a:solidFill>
                <a:cs typeface="Arial" panose="020B0604020202020204" pitchFamily="34" charset="0"/>
              </a:rPr>
              <a:t>tomorrow</a:t>
            </a:r>
            <a:r>
              <a:rPr lang="en-US" sz="3200" dirty="0">
                <a:solidFill>
                  <a:schemeClr val="bg1"/>
                </a:solidFill>
                <a:cs typeface="Arial" panose="020B0604020202020204" pitchFamily="34" charset="0"/>
              </a:rPr>
              <a:t> ~ our Blessed Hope</a:t>
            </a:r>
          </a:p>
        </p:txBody>
      </p:sp>
    </p:spTree>
    <p:extLst>
      <p:ext uri="{BB962C8B-B14F-4D97-AF65-F5344CB8AC3E}">
        <p14:creationId xmlns:p14="http://schemas.microsoft.com/office/powerpoint/2010/main" val="230121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27E0A1-55E0-490A-8D94-118416590FB2}"/>
              </a:ext>
            </a:extLst>
          </p:cNvPr>
          <p:cNvSpPr txBox="1"/>
          <p:nvPr/>
        </p:nvSpPr>
        <p:spPr>
          <a:xfrm>
            <a:off x="453006" y="1259961"/>
            <a:ext cx="8244427" cy="2062103"/>
          </a:xfrm>
          <a:prstGeom prst="rect">
            <a:avLst/>
          </a:prstGeom>
          <a:noFill/>
        </p:spPr>
        <p:txBody>
          <a:bodyPr wrap="square" rtlCol="0">
            <a:spAutoFit/>
          </a:bodyPr>
          <a:lstStyle/>
          <a:p>
            <a:r>
              <a:rPr lang="en-US" sz="3200" dirty="0"/>
              <a:t>There was a young poet in Japan</a:t>
            </a:r>
            <a:br>
              <a:rPr lang="en-US" sz="3200" dirty="0"/>
            </a:br>
            <a:r>
              <a:rPr lang="en-US" sz="3200" dirty="0"/>
              <a:t>Whose poetry no one could scan.</a:t>
            </a:r>
            <a:br>
              <a:rPr lang="en-US" sz="3200" dirty="0"/>
            </a:br>
            <a:r>
              <a:rPr lang="en-US" sz="3200" dirty="0"/>
              <a:t>When told it was so,</a:t>
            </a:r>
            <a:br>
              <a:rPr lang="en-US" sz="3200" dirty="0"/>
            </a:br>
            <a:r>
              <a:rPr lang="en-US" sz="3200" dirty="0"/>
              <a:t>He replied, “Yes, I know,</a:t>
            </a:r>
            <a:endParaRPr lang="en-US" sz="8800" dirty="0">
              <a:solidFill>
                <a:schemeClr val="bg2"/>
              </a:solidFill>
            </a:endParaRP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
        <p:nvSpPr>
          <p:cNvPr id="4" name="TextBox 3">
            <a:extLst>
              <a:ext uri="{FF2B5EF4-FFF2-40B4-BE49-F238E27FC236}">
                <a16:creationId xmlns:a16="http://schemas.microsoft.com/office/drawing/2014/main" id="{DB3E2BD6-7D74-4837-82DE-C1417354C116}"/>
              </a:ext>
            </a:extLst>
          </p:cNvPr>
          <p:cNvSpPr txBox="1"/>
          <p:nvPr/>
        </p:nvSpPr>
        <p:spPr>
          <a:xfrm>
            <a:off x="453006" y="3222527"/>
            <a:ext cx="8244427" cy="1077218"/>
          </a:xfrm>
          <a:prstGeom prst="rect">
            <a:avLst/>
          </a:prstGeom>
          <a:noFill/>
        </p:spPr>
        <p:txBody>
          <a:bodyPr wrap="square" rtlCol="0">
            <a:spAutoFit/>
          </a:bodyPr>
          <a:lstStyle/>
          <a:p>
            <a:r>
              <a:rPr lang="en-US" sz="3200" dirty="0"/>
              <a:t>But I try to get as many words in the last line as I can.”</a:t>
            </a:r>
            <a:endParaRPr lang="en-US" sz="3200" dirty="0">
              <a:solidFill>
                <a:schemeClr val="bg1"/>
              </a:solidFill>
              <a:cs typeface="Arial" panose="020B0604020202020204" pitchFamily="34" charset="0"/>
            </a:endParaRPr>
          </a:p>
        </p:txBody>
      </p:sp>
    </p:spTree>
    <p:extLst>
      <p:ext uri="{BB962C8B-B14F-4D97-AF65-F5344CB8AC3E}">
        <p14:creationId xmlns:p14="http://schemas.microsoft.com/office/powerpoint/2010/main" val="393967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13:7-25</a:t>
            </a:r>
          </a:p>
        </p:txBody>
      </p:sp>
    </p:spTree>
    <p:extLst>
      <p:ext uri="{BB962C8B-B14F-4D97-AF65-F5344CB8AC3E}">
        <p14:creationId xmlns:p14="http://schemas.microsoft.com/office/powerpoint/2010/main" val="166072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27E0A1-55E0-490A-8D94-118416590FB2}"/>
              </a:ext>
            </a:extLst>
          </p:cNvPr>
          <p:cNvSpPr txBox="1"/>
          <p:nvPr/>
        </p:nvSpPr>
        <p:spPr>
          <a:xfrm>
            <a:off x="453006" y="1259961"/>
            <a:ext cx="8244427" cy="5262979"/>
          </a:xfrm>
          <a:prstGeom prst="rect">
            <a:avLst/>
          </a:prstGeom>
          <a:noFill/>
        </p:spPr>
        <p:txBody>
          <a:bodyPr wrap="square" rtlCol="0">
            <a:spAutoFit/>
          </a:bodyPr>
          <a:lstStyle/>
          <a:p>
            <a:r>
              <a:rPr lang="en-US" sz="2700" dirty="0">
                <a:solidFill>
                  <a:schemeClr val="bg2"/>
                </a:solidFill>
              </a:rPr>
              <a:t>M. R. </a:t>
            </a:r>
            <a:r>
              <a:rPr lang="en-US" sz="2700" dirty="0" err="1">
                <a:solidFill>
                  <a:schemeClr val="bg2"/>
                </a:solidFill>
              </a:rPr>
              <a:t>DeHaan</a:t>
            </a:r>
            <a:r>
              <a:rPr lang="en-US" sz="2700" dirty="0">
                <a:solidFill>
                  <a:schemeClr val="bg2"/>
                </a:solidFill>
              </a:rPr>
              <a:t>, </a:t>
            </a:r>
            <a:r>
              <a:rPr lang="en-US" sz="2700" i="1" dirty="0">
                <a:solidFill>
                  <a:schemeClr val="bg2"/>
                </a:solidFill>
              </a:rPr>
              <a:t>Hebrews</a:t>
            </a:r>
            <a:r>
              <a:rPr lang="en-US" sz="2700" dirty="0">
                <a:solidFill>
                  <a:schemeClr val="bg2"/>
                </a:solidFill>
              </a:rPr>
              <a:t>,                ~</a:t>
            </a:r>
            <a:r>
              <a:rPr lang="en-US" sz="2700" b="1" dirty="0">
                <a:solidFill>
                  <a:schemeClr val="bg2"/>
                </a:solidFill>
              </a:rPr>
              <a:t> </a:t>
            </a:r>
            <a:r>
              <a:rPr lang="en-US" sz="2700" dirty="0"/>
              <a:t>“There is no period in the history of God’s people when there has been as much deception and false doctrine abroad as today.  The past few years have seen the multiplication of sects and cults and religions of every conceivable sort.  They arise overnight, and come with some of the most fantastic, fanatical, unearthly doctrines and teachings, manifestations and delusions.  Never before has there been such confusion of tongues, so many strange voices saying, ‘Here is truth!’  They quote Scripture, claim supernatural powers, prattle about faith, promise healing, health and wealth, while leaving behind a </a:t>
            </a: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Tree>
    <p:extLst>
      <p:ext uri="{BB962C8B-B14F-4D97-AF65-F5344CB8AC3E}">
        <p14:creationId xmlns:p14="http://schemas.microsoft.com/office/powerpoint/2010/main" val="27678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27E0A1-55E0-490A-8D94-118416590FB2}"/>
              </a:ext>
            </a:extLst>
          </p:cNvPr>
          <p:cNvSpPr txBox="1"/>
          <p:nvPr/>
        </p:nvSpPr>
        <p:spPr>
          <a:xfrm>
            <a:off x="453006" y="1259961"/>
            <a:ext cx="8244427" cy="5078313"/>
          </a:xfrm>
          <a:prstGeom prst="rect">
            <a:avLst/>
          </a:prstGeom>
          <a:noFill/>
        </p:spPr>
        <p:txBody>
          <a:bodyPr wrap="square" rtlCol="0">
            <a:spAutoFit/>
          </a:bodyPr>
          <a:lstStyle/>
          <a:p>
            <a:r>
              <a:rPr lang="en-US" sz="2700" dirty="0">
                <a:solidFill>
                  <a:schemeClr val="bg2"/>
                </a:solidFill>
              </a:rPr>
              <a:t>M. R. </a:t>
            </a:r>
            <a:r>
              <a:rPr lang="en-US" sz="2700" dirty="0" err="1">
                <a:solidFill>
                  <a:schemeClr val="bg2"/>
                </a:solidFill>
              </a:rPr>
              <a:t>DeHaan</a:t>
            </a:r>
            <a:r>
              <a:rPr lang="en-US" sz="2700" dirty="0">
                <a:solidFill>
                  <a:schemeClr val="bg2"/>
                </a:solidFill>
              </a:rPr>
              <a:t>, </a:t>
            </a:r>
            <a:r>
              <a:rPr lang="en-US" sz="2700" i="1" dirty="0">
                <a:solidFill>
                  <a:schemeClr val="bg2"/>
                </a:solidFill>
              </a:rPr>
              <a:t>Hebrews</a:t>
            </a:r>
            <a:r>
              <a:rPr lang="en-US" sz="2700" dirty="0">
                <a:solidFill>
                  <a:schemeClr val="bg2"/>
                </a:solidFill>
              </a:rPr>
              <a:t>,                ~</a:t>
            </a:r>
            <a:r>
              <a:rPr lang="en-US" sz="2700" b="1" dirty="0">
                <a:solidFill>
                  <a:schemeClr val="bg2"/>
                </a:solidFill>
              </a:rPr>
              <a:t> </a:t>
            </a:r>
            <a:r>
              <a:rPr lang="en-US" sz="2700" dirty="0"/>
              <a:t>veritable stream of disillusioned, disappointed, frustrated souls.  And no matter how wild the fire, if it is only accompanied by a little Scripture, these cults do not lack for followers … We ask, ‘Why are Christians so gullible?  Why are they so easily fooled?’  We come right back to the case of the people in the Book of Hebrews.  They were weaklings, babes, undernourished infants.  The only antidote against the deceptions of this day is the </a:t>
            </a:r>
            <a:r>
              <a:rPr lang="en-US" sz="2700" i="1" dirty="0"/>
              <a:t>Word</a:t>
            </a:r>
            <a:r>
              <a:rPr lang="en-US" sz="2700" dirty="0"/>
              <a:t>, the </a:t>
            </a:r>
            <a:r>
              <a:rPr lang="en-US" sz="2700" i="1" dirty="0"/>
              <a:t>solid meat of the Word</a:t>
            </a:r>
            <a:r>
              <a:rPr lang="en-US" sz="2700" dirty="0"/>
              <a:t>.  Unless we saturate ourselves in the Word, and become mature through the strong meat of Scripture, we shall not be able to stand.”</a:t>
            </a: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
        <p:nvSpPr>
          <p:cNvPr id="4" name="TextBox 3">
            <a:extLst>
              <a:ext uri="{FF2B5EF4-FFF2-40B4-BE49-F238E27FC236}">
                <a16:creationId xmlns:a16="http://schemas.microsoft.com/office/drawing/2014/main" id="{F67D9658-3773-4C24-B454-D4978EBED924}"/>
              </a:ext>
            </a:extLst>
          </p:cNvPr>
          <p:cNvSpPr txBox="1"/>
          <p:nvPr/>
        </p:nvSpPr>
        <p:spPr>
          <a:xfrm>
            <a:off x="3897885" y="1262741"/>
            <a:ext cx="1348230" cy="507831"/>
          </a:xfrm>
          <a:prstGeom prst="rect">
            <a:avLst/>
          </a:prstGeom>
          <a:noFill/>
        </p:spPr>
        <p:txBody>
          <a:bodyPr wrap="square" rtlCol="0">
            <a:spAutoFit/>
          </a:bodyPr>
          <a:lstStyle/>
          <a:p>
            <a:r>
              <a:rPr lang="en-US" sz="2700" dirty="0">
                <a:solidFill>
                  <a:schemeClr val="bg2"/>
                </a:solidFill>
              </a:rPr>
              <a:t>© 1959</a:t>
            </a:r>
            <a:endParaRPr lang="en-US" sz="2700" dirty="0">
              <a:solidFill>
                <a:schemeClr val="bg1"/>
              </a:solidFill>
              <a:cs typeface="Arial" panose="020B0604020202020204" pitchFamily="34" charset="0"/>
            </a:endParaRPr>
          </a:p>
        </p:txBody>
      </p:sp>
    </p:spTree>
    <p:extLst>
      <p:ext uri="{BB962C8B-B14F-4D97-AF65-F5344CB8AC3E}">
        <p14:creationId xmlns:p14="http://schemas.microsoft.com/office/powerpoint/2010/main" val="401539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27E0A1-55E0-490A-8D94-118416590FB2}"/>
              </a:ext>
            </a:extLst>
          </p:cNvPr>
          <p:cNvSpPr txBox="1"/>
          <p:nvPr/>
        </p:nvSpPr>
        <p:spPr>
          <a:xfrm>
            <a:off x="453006" y="1259961"/>
            <a:ext cx="2181337" cy="507831"/>
          </a:xfrm>
          <a:prstGeom prst="rect">
            <a:avLst/>
          </a:prstGeom>
          <a:noFill/>
        </p:spPr>
        <p:txBody>
          <a:bodyPr wrap="square" rtlCol="0">
            <a:spAutoFit/>
          </a:bodyPr>
          <a:lstStyle/>
          <a:p>
            <a:r>
              <a:rPr lang="en-US" sz="2700" dirty="0">
                <a:solidFill>
                  <a:schemeClr val="bg1"/>
                </a:solidFill>
              </a:rPr>
              <a:t>Scientology</a:t>
            </a: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
        <p:nvSpPr>
          <p:cNvPr id="4" name="TextBox 3">
            <a:extLst>
              <a:ext uri="{FF2B5EF4-FFF2-40B4-BE49-F238E27FC236}">
                <a16:creationId xmlns:a16="http://schemas.microsoft.com/office/drawing/2014/main" id="{995B46EE-7671-42CD-A629-E0E147B00F44}"/>
              </a:ext>
            </a:extLst>
          </p:cNvPr>
          <p:cNvSpPr txBox="1"/>
          <p:nvPr/>
        </p:nvSpPr>
        <p:spPr>
          <a:xfrm>
            <a:off x="605406" y="1709901"/>
            <a:ext cx="3356994" cy="507831"/>
          </a:xfrm>
          <a:prstGeom prst="rect">
            <a:avLst/>
          </a:prstGeom>
          <a:noFill/>
        </p:spPr>
        <p:txBody>
          <a:bodyPr wrap="square" rtlCol="0">
            <a:spAutoFit/>
          </a:bodyPr>
          <a:lstStyle/>
          <a:p>
            <a:r>
              <a:rPr lang="en-US" sz="2700" dirty="0">
                <a:solidFill>
                  <a:schemeClr val="bg1"/>
                </a:solidFill>
              </a:rPr>
              <a:t>the Way International</a:t>
            </a:r>
          </a:p>
        </p:txBody>
      </p:sp>
      <p:sp>
        <p:nvSpPr>
          <p:cNvPr id="5" name="TextBox 4">
            <a:extLst>
              <a:ext uri="{FF2B5EF4-FFF2-40B4-BE49-F238E27FC236}">
                <a16:creationId xmlns:a16="http://schemas.microsoft.com/office/drawing/2014/main" id="{5B14CA85-2542-4A1F-BC00-D52885205C22}"/>
              </a:ext>
            </a:extLst>
          </p:cNvPr>
          <p:cNvSpPr txBox="1"/>
          <p:nvPr/>
        </p:nvSpPr>
        <p:spPr>
          <a:xfrm>
            <a:off x="757806" y="2159841"/>
            <a:ext cx="3356994" cy="507831"/>
          </a:xfrm>
          <a:prstGeom prst="rect">
            <a:avLst/>
          </a:prstGeom>
          <a:noFill/>
        </p:spPr>
        <p:txBody>
          <a:bodyPr wrap="square" rtlCol="0">
            <a:spAutoFit/>
          </a:bodyPr>
          <a:lstStyle/>
          <a:p>
            <a:r>
              <a:rPr lang="en-US" sz="2700" dirty="0">
                <a:solidFill>
                  <a:schemeClr val="bg1"/>
                </a:solidFill>
              </a:rPr>
              <a:t>the Children of God</a:t>
            </a:r>
          </a:p>
        </p:txBody>
      </p:sp>
      <p:sp>
        <p:nvSpPr>
          <p:cNvPr id="6" name="TextBox 5">
            <a:extLst>
              <a:ext uri="{FF2B5EF4-FFF2-40B4-BE49-F238E27FC236}">
                <a16:creationId xmlns:a16="http://schemas.microsoft.com/office/drawing/2014/main" id="{0A631F4B-3348-486D-9D2F-8BF0A60503A5}"/>
              </a:ext>
            </a:extLst>
          </p:cNvPr>
          <p:cNvSpPr txBox="1"/>
          <p:nvPr/>
        </p:nvSpPr>
        <p:spPr>
          <a:xfrm>
            <a:off x="910206" y="2610231"/>
            <a:ext cx="3356994" cy="507831"/>
          </a:xfrm>
          <a:prstGeom prst="rect">
            <a:avLst/>
          </a:prstGeom>
          <a:noFill/>
        </p:spPr>
        <p:txBody>
          <a:bodyPr wrap="square" rtlCol="0">
            <a:spAutoFit/>
          </a:bodyPr>
          <a:lstStyle/>
          <a:p>
            <a:r>
              <a:rPr lang="en-US" sz="2700" dirty="0">
                <a:solidFill>
                  <a:schemeClr val="bg1"/>
                </a:solidFill>
              </a:rPr>
              <a:t>the Moonies</a:t>
            </a:r>
          </a:p>
        </p:txBody>
      </p:sp>
      <p:sp>
        <p:nvSpPr>
          <p:cNvPr id="7" name="TextBox 6">
            <a:extLst>
              <a:ext uri="{FF2B5EF4-FFF2-40B4-BE49-F238E27FC236}">
                <a16:creationId xmlns:a16="http://schemas.microsoft.com/office/drawing/2014/main" id="{32E1BCA7-6F39-4A55-8F3E-3785F334C83F}"/>
              </a:ext>
            </a:extLst>
          </p:cNvPr>
          <p:cNvSpPr txBox="1"/>
          <p:nvPr/>
        </p:nvSpPr>
        <p:spPr>
          <a:xfrm>
            <a:off x="1062606" y="3089195"/>
            <a:ext cx="3356994" cy="507831"/>
          </a:xfrm>
          <a:prstGeom prst="rect">
            <a:avLst/>
          </a:prstGeom>
          <a:noFill/>
        </p:spPr>
        <p:txBody>
          <a:bodyPr wrap="square" rtlCol="0">
            <a:spAutoFit/>
          </a:bodyPr>
          <a:lstStyle/>
          <a:p>
            <a:r>
              <a:rPr lang="en-US" sz="2700" dirty="0">
                <a:solidFill>
                  <a:schemeClr val="bg1"/>
                </a:solidFill>
              </a:rPr>
              <a:t>Alamo Foundation</a:t>
            </a:r>
          </a:p>
        </p:txBody>
      </p:sp>
      <p:sp>
        <p:nvSpPr>
          <p:cNvPr id="8" name="TextBox 7">
            <a:extLst>
              <a:ext uri="{FF2B5EF4-FFF2-40B4-BE49-F238E27FC236}">
                <a16:creationId xmlns:a16="http://schemas.microsoft.com/office/drawing/2014/main" id="{59ABD3EC-572A-4E6F-9901-9B39FF5C6DF5}"/>
              </a:ext>
            </a:extLst>
          </p:cNvPr>
          <p:cNvSpPr txBox="1"/>
          <p:nvPr/>
        </p:nvSpPr>
        <p:spPr>
          <a:xfrm>
            <a:off x="1215006" y="3567712"/>
            <a:ext cx="2152308" cy="507831"/>
          </a:xfrm>
          <a:prstGeom prst="rect">
            <a:avLst/>
          </a:prstGeom>
          <a:noFill/>
        </p:spPr>
        <p:txBody>
          <a:bodyPr wrap="square" rtlCol="0">
            <a:spAutoFit/>
          </a:bodyPr>
          <a:lstStyle/>
          <a:p>
            <a:r>
              <a:rPr lang="en-US" sz="2700" dirty="0">
                <a:solidFill>
                  <a:schemeClr val="bg1"/>
                </a:solidFill>
              </a:rPr>
              <a:t>Jim Jones</a:t>
            </a:r>
          </a:p>
        </p:txBody>
      </p:sp>
      <p:sp>
        <p:nvSpPr>
          <p:cNvPr id="9" name="TextBox 8">
            <a:extLst>
              <a:ext uri="{FF2B5EF4-FFF2-40B4-BE49-F238E27FC236}">
                <a16:creationId xmlns:a16="http://schemas.microsoft.com/office/drawing/2014/main" id="{B53B7CD4-13D9-4447-AD55-C3E805B55AB4}"/>
              </a:ext>
            </a:extLst>
          </p:cNvPr>
          <p:cNvSpPr txBox="1"/>
          <p:nvPr/>
        </p:nvSpPr>
        <p:spPr>
          <a:xfrm>
            <a:off x="1367406" y="4046677"/>
            <a:ext cx="2268423" cy="507831"/>
          </a:xfrm>
          <a:prstGeom prst="rect">
            <a:avLst/>
          </a:prstGeom>
          <a:noFill/>
        </p:spPr>
        <p:txBody>
          <a:bodyPr wrap="square" rtlCol="0">
            <a:spAutoFit/>
          </a:bodyPr>
          <a:lstStyle/>
          <a:p>
            <a:r>
              <a:rPr lang="en-US" sz="2700" dirty="0">
                <a:solidFill>
                  <a:schemeClr val="bg1"/>
                </a:solidFill>
              </a:rPr>
              <a:t>David Koresh</a:t>
            </a:r>
          </a:p>
        </p:txBody>
      </p:sp>
      <p:sp>
        <p:nvSpPr>
          <p:cNvPr id="10" name="TextBox 9">
            <a:extLst>
              <a:ext uri="{FF2B5EF4-FFF2-40B4-BE49-F238E27FC236}">
                <a16:creationId xmlns:a16="http://schemas.microsoft.com/office/drawing/2014/main" id="{C33DC394-F405-457D-8289-2DB3EB7624F3}"/>
              </a:ext>
            </a:extLst>
          </p:cNvPr>
          <p:cNvSpPr txBox="1"/>
          <p:nvPr/>
        </p:nvSpPr>
        <p:spPr>
          <a:xfrm>
            <a:off x="1519806" y="4482100"/>
            <a:ext cx="2268423" cy="507831"/>
          </a:xfrm>
          <a:prstGeom prst="rect">
            <a:avLst/>
          </a:prstGeom>
          <a:noFill/>
        </p:spPr>
        <p:txBody>
          <a:bodyPr wrap="square" rtlCol="0">
            <a:spAutoFit/>
          </a:bodyPr>
          <a:lstStyle/>
          <a:p>
            <a:r>
              <a:rPr lang="en-US" sz="2700" dirty="0">
                <a:solidFill>
                  <a:schemeClr val="bg1"/>
                </a:solidFill>
              </a:rPr>
              <a:t>New Age Cults</a:t>
            </a:r>
          </a:p>
        </p:txBody>
      </p:sp>
      <p:sp>
        <p:nvSpPr>
          <p:cNvPr id="11" name="TextBox 10">
            <a:extLst>
              <a:ext uri="{FF2B5EF4-FFF2-40B4-BE49-F238E27FC236}">
                <a16:creationId xmlns:a16="http://schemas.microsoft.com/office/drawing/2014/main" id="{713062CF-D7B6-419B-840D-7E4CC21F231D}"/>
              </a:ext>
            </a:extLst>
          </p:cNvPr>
          <p:cNvSpPr txBox="1"/>
          <p:nvPr/>
        </p:nvSpPr>
        <p:spPr>
          <a:xfrm>
            <a:off x="1592377" y="4903010"/>
            <a:ext cx="3756137" cy="507831"/>
          </a:xfrm>
          <a:prstGeom prst="rect">
            <a:avLst/>
          </a:prstGeom>
          <a:noFill/>
        </p:spPr>
        <p:txBody>
          <a:bodyPr wrap="square" rtlCol="0">
            <a:spAutoFit/>
          </a:bodyPr>
          <a:lstStyle/>
          <a:p>
            <a:r>
              <a:rPr lang="en-US" sz="2700" dirty="0">
                <a:solidFill>
                  <a:schemeClr val="bg1"/>
                </a:solidFill>
              </a:rPr>
              <a:t>Word/Faith Movement</a:t>
            </a:r>
          </a:p>
        </p:txBody>
      </p:sp>
      <p:sp>
        <p:nvSpPr>
          <p:cNvPr id="12" name="TextBox 11">
            <a:extLst>
              <a:ext uri="{FF2B5EF4-FFF2-40B4-BE49-F238E27FC236}">
                <a16:creationId xmlns:a16="http://schemas.microsoft.com/office/drawing/2014/main" id="{F240593D-CA39-41D9-A86C-19AAD98BB228}"/>
              </a:ext>
            </a:extLst>
          </p:cNvPr>
          <p:cNvSpPr txBox="1"/>
          <p:nvPr/>
        </p:nvSpPr>
        <p:spPr>
          <a:xfrm>
            <a:off x="1824607" y="5348860"/>
            <a:ext cx="4322194" cy="923330"/>
          </a:xfrm>
          <a:prstGeom prst="rect">
            <a:avLst/>
          </a:prstGeom>
          <a:noFill/>
        </p:spPr>
        <p:txBody>
          <a:bodyPr wrap="square" rtlCol="0">
            <a:spAutoFit/>
          </a:bodyPr>
          <a:lstStyle/>
          <a:p>
            <a:r>
              <a:rPr lang="en-US" sz="2700" dirty="0">
                <a:solidFill>
                  <a:schemeClr val="bg1"/>
                </a:solidFill>
              </a:rPr>
              <a:t>School of the Prophets/</a:t>
            </a:r>
          </a:p>
          <a:p>
            <a:r>
              <a:rPr lang="en-US" sz="2700" dirty="0">
                <a:solidFill>
                  <a:schemeClr val="bg1"/>
                </a:solidFill>
              </a:rPr>
              <a:t>Apostles Movement</a:t>
            </a:r>
          </a:p>
        </p:txBody>
      </p:sp>
      <p:sp>
        <p:nvSpPr>
          <p:cNvPr id="13" name="TextBox 12">
            <a:extLst>
              <a:ext uri="{FF2B5EF4-FFF2-40B4-BE49-F238E27FC236}">
                <a16:creationId xmlns:a16="http://schemas.microsoft.com/office/drawing/2014/main" id="{73CA0444-05B9-4AD4-9DB7-03946D4EF98E}"/>
              </a:ext>
            </a:extLst>
          </p:cNvPr>
          <p:cNvSpPr txBox="1"/>
          <p:nvPr/>
        </p:nvSpPr>
        <p:spPr>
          <a:xfrm>
            <a:off x="3162148" y="1274477"/>
            <a:ext cx="4266932" cy="507831"/>
          </a:xfrm>
          <a:prstGeom prst="rect">
            <a:avLst/>
          </a:prstGeom>
          <a:noFill/>
        </p:spPr>
        <p:txBody>
          <a:bodyPr wrap="square" rtlCol="0">
            <a:spAutoFit/>
          </a:bodyPr>
          <a:lstStyle/>
          <a:p>
            <a:r>
              <a:rPr lang="en-US" sz="2700" dirty="0">
                <a:solidFill>
                  <a:schemeClr val="bg1"/>
                </a:solidFill>
              </a:rPr>
              <a:t>Latter Day Rain Movement</a:t>
            </a:r>
          </a:p>
        </p:txBody>
      </p:sp>
      <p:sp>
        <p:nvSpPr>
          <p:cNvPr id="14" name="TextBox 13">
            <a:extLst>
              <a:ext uri="{FF2B5EF4-FFF2-40B4-BE49-F238E27FC236}">
                <a16:creationId xmlns:a16="http://schemas.microsoft.com/office/drawing/2014/main" id="{E7AD936C-EC30-4FBA-93C5-F39F6FEE7300}"/>
              </a:ext>
            </a:extLst>
          </p:cNvPr>
          <p:cNvSpPr txBox="1"/>
          <p:nvPr/>
        </p:nvSpPr>
        <p:spPr>
          <a:xfrm>
            <a:off x="7185901" y="1265182"/>
            <a:ext cx="928607" cy="507831"/>
          </a:xfrm>
          <a:prstGeom prst="rect">
            <a:avLst/>
          </a:prstGeom>
          <a:noFill/>
        </p:spPr>
        <p:txBody>
          <a:bodyPr wrap="square" rtlCol="0">
            <a:spAutoFit/>
          </a:bodyPr>
          <a:lstStyle/>
          <a:p>
            <a:r>
              <a:rPr lang="en-US" sz="2700" dirty="0" err="1">
                <a:solidFill>
                  <a:schemeClr val="bg1"/>
                </a:solidFill>
              </a:rPr>
              <a:t>est</a:t>
            </a:r>
            <a:endParaRPr lang="en-US" sz="2700" dirty="0">
              <a:solidFill>
                <a:schemeClr val="bg1"/>
              </a:solidFill>
            </a:endParaRPr>
          </a:p>
        </p:txBody>
      </p:sp>
      <p:sp>
        <p:nvSpPr>
          <p:cNvPr id="15" name="TextBox 14">
            <a:extLst>
              <a:ext uri="{FF2B5EF4-FFF2-40B4-BE49-F238E27FC236}">
                <a16:creationId xmlns:a16="http://schemas.microsoft.com/office/drawing/2014/main" id="{07593DDB-3CC8-4662-9BDB-3AB91A76BDA7}"/>
              </a:ext>
            </a:extLst>
          </p:cNvPr>
          <p:cNvSpPr txBox="1"/>
          <p:nvPr/>
        </p:nvSpPr>
        <p:spPr>
          <a:xfrm>
            <a:off x="4167158" y="1714897"/>
            <a:ext cx="3526390" cy="507831"/>
          </a:xfrm>
          <a:prstGeom prst="rect">
            <a:avLst/>
          </a:prstGeom>
          <a:noFill/>
        </p:spPr>
        <p:txBody>
          <a:bodyPr wrap="square" rtlCol="0">
            <a:spAutoFit/>
          </a:bodyPr>
          <a:lstStyle/>
          <a:p>
            <a:r>
              <a:rPr lang="en-US" sz="2700" dirty="0">
                <a:solidFill>
                  <a:schemeClr val="bg1"/>
                </a:solidFill>
              </a:rPr>
              <a:t>rise in astrology</a:t>
            </a:r>
          </a:p>
        </p:txBody>
      </p:sp>
      <p:sp>
        <p:nvSpPr>
          <p:cNvPr id="16" name="TextBox 15">
            <a:extLst>
              <a:ext uri="{FF2B5EF4-FFF2-40B4-BE49-F238E27FC236}">
                <a16:creationId xmlns:a16="http://schemas.microsoft.com/office/drawing/2014/main" id="{9A480DB6-3F6B-42FD-BEF8-990DC779147B}"/>
              </a:ext>
            </a:extLst>
          </p:cNvPr>
          <p:cNvSpPr txBox="1"/>
          <p:nvPr/>
        </p:nvSpPr>
        <p:spPr>
          <a:xfrm>
            <a:off x="4196493" y="2157352"/>
            <a:ext cx="3526390" cy="507831"/>
          </a:xfrm>
          <a:prstGeom prst="rect">
            <a:avLst/>
          </a:prstGeom>
          <a:noFill/>
        </p:spPr>
        <p:txBody>
          <a:bodyPr wrap="square" rtlCol="0">
            <a:spAutoFit/>
          </a:bodyPr>
          <a:lstStyle/>
          <a:p>
            <a:r>
              <a:rPr lang="en-US" sz="2700" dirty="0">
                <a:solidFill>
                  <a:schemeClr val="bg1"/>
                </a:solidFill>
              </a:rPr>
              <a:t>Heaven’s Gate</a:t>
            </a:r>
          </a:p>
        </p:txBody>
      </p:sp>
      <p:sp>
        <p:nvSpPr>
          <p:cNvPr id="17" name="TextBox 16">
            <a:extLst>
              <a:ext uri="{FF2B5EF4-FFF2-40B4-BE49-F238E27FC236}">
                <a16:creationId xmlns:a16="http://schemas.microsoft.com/office/drawing/2014/main" id="{2B972DD8-0C20-44A9-AF3B-24150C862D73}"/>
              </a:ext>
            </a:extLst>
          </p:cNvPr>
          <p:cNvSpPr txBox="1"/>
          <p:nvPr/>
        </p:nvSpPr>
        <p:spPr>
          <a:xfrm>
            <a:off x="3302000" y="2604570"/>
            <a:ext cx="4811486" cy="507831"/>
          </a:xfrm>
          <a:prstGeom prst="rect">
            <a:avLst/>
          </a:prstGeom>
          <a:noFill/>
        </p:spPr>
        <p:txBody>
          <a:bodyPr wrap="square" rtlCol="0">
            <a:spAutoFit/>
          </a:bodyPr>
          <a:lstStyle/>
          <a:p>
            <a:r>
              <a:rPr lang="en-US" sz="2700" dirty="0">
                <a:solidFill>
                  <a:schemeClr val="bg1"/>
                </a:solidFill>
              </a:rPr>
              <a:t>Concerned Christians (Denver)</a:t>
            </a:r>
          </a:p>
        </p:txBody>
      </p:sp>
      <p:sp>
        <p:nvSpPr>
          <p:cNvPr id="18" name="TextBox 17">
            <a:extLst>
              <a:ext uri="{FF2B5EF4-FFF2-40B4-BE49-F238E27FC236}">
                <a16:creationId xmlns:a16="http://schemas.microsoft.com/office/drawing/2014/main" id="{078D06C4-0DA9-4802-94DA-04E57D18B3CF}"/>
              </a:ext>
            </a:extLst>
          </p:cNvPr>
          <p:cNvSpPr txBox="1"/>
          <p:nvPr/>
        </p:nvSpPr>
        <p:spPr>
          <a:xfrm>
            <a:off x="4151895" y="3086929"/>
            <a:ext cx="4679287" cy="507831"/>
          </a:xfrm>
          <a:prstGeom prst="rect">
            <a:avLst/>
          </a:prstGeom>
          <a:noFill/>
        </p:spPr>
        <p:txBody>
          <a:bodyPr wrap="square" rtlCol="0">
            <a:spAutoFit/>
          </a:bodyPr>
          <a:lstStyle/>
          <a:p>
            <a:r>
              <a:rPr lang="en-US" sz="2700" dirty="0">
                <a:solidFill>
                  <a:schemeClr val="bg1"/>
                </a:solidFill>
              </a:rPr>
              <a:t>holy laughter, barking, growling,</a:t>
            </a:r>
          </a:p>
        </p:txBody>
      </p:sp>
      <p:sp>
        <p:nvSpPr>
          <p:cNvPr id="19" name="TextBox 18">
            <a:extLst>
              <a:ext uri="{FF2B5EF4-FFF2-40B4-BE49-F238E27FC236}">
                <a16:creationId xmlns:a16="http://schemas.microsoft.com/office/drawing/2014/main" id="{771E4D43-C30B-449A-A0C2-2DD70E5F6738}"/>
              </a:ext>
            </a:extLst>
          </p:cNvPr>
          <p:cNvSpPr txBox="1"/>
          <p:nvPr/>
        </p:nvSpPr>
        <p:spPr>
          <a:xfrm>
            <a:off x="3558467" y="3575198"/>
            <a:ext cx="5168378" cy="507831"/>
          </a:xfrm>
          <a:prstGeom prst="rect">
            <a:avLst/>
          </a:prstGeom>
          <a:noFill/>
        </p:spPr>
        <p:txBody>
          <a:bodyPr wrap="square" rtlCol="0">
            <a:spAutoFit/>
          </a:bodyPr>
          <a:lstStyle/>
          <a:p>
            <a:r>
              <a:rPr lang="en-US" sz="2700" dirty="0">
                <a:solidFill>
                  <a:schemeClr val="bg1"/>
                </a:solidFill>
              </a:rPr>
              <a:t>wiggling, jerking, punching, kicking</a:t>
            </a:r>
          </a:p>
        </p:txBody>
      </p:sp>
      <p:sp>
        <p:nvSpPr>
          <p:cNvPr id="20" name="TextBox 19">
            <a:extLst>
              <a:ext uri="{FF2B5EF4-FFF2-40B4-BE49-F238E27FC236}">
                <a16:creationId xmlns:a16="http://schemas.microsoft.com/office/drawing/2014/main" id="{8A639E62-F416-42B2-8D8B-08C9DEB28AEE}"/>
              </a:ext>
            </a:extLst>
          </p:cNvPr>
          <p:cNvSpPr txBox="1"/>
          <p:nvPr/>
        </p:nvSpPr>
        <p:spPr>
          <a:xfrm>
            <a:off x="4413071" y="4051896"/>
            <a:ext cx="2988140" cy="507831"/>
          </a:xfrm>
          <a:prstGeom prst="rect">
            <a:avLst/>
          </a:prstGeom>
          <a:noFill/>
        </p:spPr>
        <p:txBody>
          <a:bodyPr wrap="square" rtlCol="0">
            <a:spAutoFit/>
          </a:bodyPr>
          <a:lstStyle/>
          <a:p>
            <a:r>
              <a:rPr lang="en-US" sz="2700" dirty="0">
                <a:solidFill>
                  <a:schemeClr val="bg1"/>
                </a:solidFill>
              </a:rPr>
              <a:t>Baba Ram Das</a:t>
            </a:r>
          </a:p>
        </p:txBody>
      </p:sp>
      <p:sp>
        <p:nvSpPr>
          <p:cNvPr id="21" name="TextBox 20">
            <a:extLst>
              <a:ext uri="{FF2B5EF4-FFF2-40B4-BE49-F238E27FC236}">
                <a16:creationId xmlns:a16="http://schemas.microsoft.com/office/drawing/2014/main" id="{3145A996-E366-4D48-A136-877A3ECD6CDE}"/>
              </a:ext>
            </a:extLst>
          </p:cNvPr>
          <p:cNvSpPr txBox="1"/>
          <p:nvPr/>
        </p:nvSpPr>
        <p:spPr>
          <a:xfrm>
            <a:off x="5785858" y="4903021"/>
            <a:ext cx="2457305" cy="507831"/>
          </a:xfrm>
          <a:prstGeom prst="rect">
            <a:avLst/>
          </a:prstGeom>
          <a:noFill/>
        </p:spPr>
        <p:txBody>
          <a:bodyPr wrap="square" rtlCol="0">
            <a:spAutoFit/>
          </a:bodyPr>
          <a:lstStyle/>
          <a:p>
            <a:r>
              <a:rPr lang="en-US" sz="2700" dirty="0">
                <a:solidFill>
                  <a:schemeClr val="bg1"/>
                </a:solidFill>
              </a:rPr>
              <a:t>Rama </a:t>
            </a:r>
            <a:r>
              <a:rPr lang="en-US" sz="2700" dirty="0" err="1">
                <a:solidFill>
                  <a:schemeClr val="bg1"/>
                </a:solidFill>
              </a:rPr>
              <a:t>dama</a:t>
            </a:r>
            <a:r>
              <a:rPr lang="en-US" sz="2700" dirty="0">
                <a:solidFill>
                  <a:schemeClr val="bg1"/>
                </a:solidFill>
              </a:rPr>
              <a:t> ding dong</a:t>
            </a:r>
          </a:p>
        </p:txBody>
      </p:sp>
      <p:sp>
        <p:nvSpPr>
          <p:cNvPr id="22" name="TextBox 21">
            <a:extLst>
              <a:ext uri="{FF2B5EF4-FFF2-40B4-BE49-F238E27FC236}">
                <a16:creationId xmlns:a16="http://schemas.microsoft.com/office/drawing/2014/main" id="{B66C8BE1-8B31-4D9C-945A-0CCE0EA1D81B}"/>
              </a:ext>
            </a:extLst>
          </p:cNvPr>
          <p:cNvSpPr txBox="1"/>
          <p:nvPr/>
        </p:nvSpPr>
        <p:spPr>
          <a:xfrm>
            <a:off x="4968826" y="4489368"/>
            <a:ext cx="2988140" cy="507831"/>
          </a:xfrm>
          <a:prstGeom prst="rect">
            <a:avLst/>
          </a:prstGeom>
          <a:noFill/>
        </p:spPr>
        <p:txBody>
          <a:bodyPr wrap="square" rtlCol="0">
            <a:spAutoFit/>
          </a:bodyPr>
          <a:lstStyle/>
          <a:p>
            <a:r>
              <a:rPr lang="en-US" sz="2700" dirty="0">
                <a:solidFill>
                  <a:schemeClr val="bg1"/>
                </a:solidFill>
              </a:rPr>
              <a:t>Grave sucking</a:t>
            </a:r>
          </a:p>
        </p:txBody>
      </p:sp>
    </p:spTree>
    <p:extLst>
      <p:ext uri="{BB962C8B-B14F-4D97-AF65-F5344CB8AC3E}">
        <p14:creationId xmlns:p14="http://schemas.microsoft.com/office/powerpoint/2010/main" val="404301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750"/>
                                  </p:stCondLst>
                                  <p:iterate type="lt">
                                    <p:tmPct val="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3" presetClass="emph" presetSubtype="2" fill="hold" grpId="2" nodeType="afterEffect">
                                  <p:stCondLst>
                                    <p:cond delay="0"/>
                                  </p:stCondLst>
                                  <p:iterate type="lt">
                                    <p:tmPct val="0"/>
                                  </p:iterate>
                                  <p:childTnLst>
                                    <p:animClr clrSpc="rgb" dir="cw">
                                      <p:cBhvr override="childStyle">
                                        <p:cTn id="14" dur="500" fill="hold"/>
                                        <p:tgtEl>
                                          <p:spTgt spid="3"/>
                                        </p:tgtEl>
                                        <p:attrNameLst>
                                          <p:attrName>style.color</p:attrName>
                                        </p:attrNameLst>
                                      </p:cBhvr>
                                      <p:to>
                                        <a:schemeClr val="accent2"/>
                                      </p:to>
                                    </p:animClr>
                                  </p:childTnLst>
                                </p:cTn>
                              </p:par>
                            </p:childTnLst>
                          </p:cTn>
                        </p:par>
                        <p:par>
                          <p:cTn id="15" fill="hold">
                            <p:stCondLst>
                              <p:cond delay="2250"/>
                            </p:stCondLst>
                            <p:childTnLst>
                              <p:par>
                                <p:cTn id="16" presetID="10" presetClass="entr" presetSubtype="0" fill="hold" grpId="0" nodeType="afterEffect">
                                  <p:stCondLst>
                                    <p:cond delay="750"/>
                                  </p:stCondLst>
                                  <p:iterate type="lt">
                                    <p:tmPct val="0"/>
                                  </p:iterate>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3500"/>
                            </p:stCondLst>
                            <p:childTnLst>
                              <p:par>
                                <p:cTn id="20" presetID="3" presetClass="emph" presetSubtype="2" fill="hold" grpId="2" nodeType="afterEffect">
                                  <p:stCondLst>
                                    <p:cond delay="0"/>
                                  </p:stCondLst>
                                  <p:iterate type="lt">
                                    <p:tmPct val="0"/>
                                  </p:iterate>
                                  <p:childTnLst>
                                    <p:animClr clrSpc="rgb" dir="cw">
                                      <p:cBhvr override="childStyle">
                                        <p:cTn id="21" dur="500" fill="hold"/>
                                        <p:tgtEl>
                                          <p:spTgt spid="4"/>
                                        </p:tgtEl>
                                        <p:attrNameLst>
                                          <p:attrName>style.color</p:attrName>
                                        </p:attrNameLst>
                                      </p:cBhvr>
                                      <p:to>
                                        <a:schemeClr val="accent2"/>
                                      </p:to>
                                    </p:animClr>
                                  </p:childTnLst>
                                </p:cTn>
                              </p:par>
                            </p:childTnLst>
                          </p:cTn>
                        </p:par>
                        <p:par>
                          <p:cTn id="22" fill="hold">
                            <p:stCondLst>
                              <p:cond delay="4000"/>
                            </p:stCondLst>
                            <p:childTnLst>
                              <p:par>
                                <p:cTn id="23" presetID="10" presetClass="entr" presetSubtype="0" fill="hold" grpId="0" nodeType="afterEffect">
                                  <p:stCondLst>
                                    <p:cond delay="750"/>
                                  </p:stCondLst>
                                  <p:iterate type="lt">
                                    <p:tmPct val="0"/>
                                  </p:iterate>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250"/>
                            </p:stCondLst>
                            <p:childTnLst>
                              <p:par>
                                <p:cTn id="27" presetID="3" presetClass="emph" presetSubtype="2" fill="hold" grpId="2" nodeType="afterEffect">
                                  <p:stCondLst>
                                    <p:cond delay="0"/>
                                  </p:stCondLst>
                                  <p:iterate type="lt">
                                    <p:tmPct val="0"/>
                                  </p:iterate>
                                  <p:childTnLst>
                                    <p:animClr clrSpc="rgb" dir="cw">
                                      <p:cBhvr override="childStyle">
                                        <p:cTn id="28" dur="500" fill="hold"/>
                                        <p:tgtEl>
                                          <p:spTgt spid="5"/>
                                        </p:tgtEl>
                                        <p:attrNameLst>
                                          <p:attrName>style.color</p:attrName>
                                        </p:attrNameLst>
                                      </p:cBhvr>
                                      <p:to>
                                        <a:schemeClr val="accent2"/>
                                      </p:to>
                                    </p:animClr>
                                  </p:childTnLst>
                                </p:cTn>
                              </p:par>
                            </p:childTnLst>
                          </p:cTn>
                        </p:par>
                        <p:par>
                          <p:cTn id="29" fill="hold">
                            <p:stCondLst>
                              <p:cond delay="5750"/>
                            </p:stCondLst>
                            <p:childTnLst>
                              <p:par>
                                <p:cTn id="30" presetID="10" presetClass="entr" presetSubtype="0" fill="hold" grpId="0" nodeType="afterEffect">
                                  <p:stCondLst>
                                    <p:cond delay="750"/>
                                  </p:stCondLst>
                                  <p:iterate type="lt">
                                    <p:tmPct val="0"/>
                                  </p:iterate>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7000"/>
                            </p:stCondLst>
                            <p:childTnLst>
                              <p:par>
                                <p:cTn id="34" presetID="3" presetClass="emph" presetSubtype="2" fill="hold" grpId="2" nodeType="afterEffect">
                                  <p:stCondLst>
                                    <p:cond delay="0"/>
                                  </p:stCondLst>
                                  <p:iterate type="lt">
                                    <p:tmPct val="0"/>
                                  </p:iterate>
                                  <p:childTnLst>
                                    <p:animClr clrSpc="rgb" dir="cw">
                                      <p:cBhvr override="childStyle">
                                        <p:cTn id="35" dur="500" fill="hold"/>
                                        <p:tgtEl>
                                          <p:spTgt spid="6"/>
                                        </p:tgtEl>
                                        <p:attrNameLst>
                                          <p:attrName>style.color</p:attrName>
                                        </p:attrNameLst>
                                      </p:cBhvr>
                                      <p:to>
                                        <a:schemeClr val="accent2"/>
                                      </p:to>
                                    </p:animClr>
                                  </p:childTnLst>
                                </p:cTn>
                              </p:par>
                            </p:childTnLst>
                          </p:cTn>
                        </p:par>
                        <p:par>
                          <p:cTn id="36" fill="hold">
                            <p:stCondLst>
                              <p:cond delay="7500"/>
                            </p:stCondLst>
                            <p:childTnLst>
                              <p:par>
                                <p:cTn id="37" presetID="10" presetClass="entr" presetSubtype="0" fill="hold" grpId="0" nodeType="afterEffect">
                                  <p:stCondLst>
                                    <p:cond delay="750"/>
                                  </p:stCondLst>
                                  <p:iterate type="lt">
                                    <p:tmPct val="0"/>
                                  </p:iterate>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8750"/>
                            </p:stCondLst>
                            <p:childTnLst>
                              <p:par>
                                <p:cTn id="41" presetID="3" presetClass="emph" presetSubtype="2" fill="hold" grpId="2" nodeType="afterEffect">
                                  <p:stCondLst>
                                    <p:cond delay="0"/>
                                  </p:stCondLst>
                                  <p:iterate type="lt">
                                    <p:tmPct val="0"/>
                                  </p:iterate>
                                  <p:childTnLst>
                                    <p:animClr clrSpc="rgb" dir="cw">
                                      <p:cBhvr override="childStyle">
                                        <p:cTn id="42" dur="500" fill="hold"/>
                                        <p:tgtEl>
                                          <p:spTgt spid="7"/>
                                        </p:tgtEl>
                                        <p:attrNameLst>
                                          <p:attrName>style.color</p:attrName>
                                        </p:attrNameLst>
                                      </p:cBhvr>
                                      <p:to>
                                        <a:schemeClr val="accent2"/>
                                      </p:to>
                                    </p:animClr>
                                  </p:childTnLst>
                                </p:cTn>
                              </p:par>
                            </p:childTnLst>
                          </p:cTn>
                        </p:par>
                        <p:par>
                          <p:cTn id="43" fill="hold">
                            <p:stCondLst>
                              <p:cond delay="9250"/>
                            </p:stCondLst>
                            <p:childTnLst>
                              <p:par>
                                <p:cTn id="44" presetID="10" presetClass="entr" presetSubtype="0" fill="hold" grpId="0" nodeType="afterEffect">
                                  <p:stCondLst>
                                    <p:cond delay="750"/>
                                  </p:stCondLst>
                                  <p:iterate type="lt">
                                    <p:tmPct val="0"/>
                                  </p:iterate>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par>
                          <p:cTn id="47" fill="hold">
                            <p:stCondLst>
                              <p:cond delay="10500"/>
                            </p:stCondLst>
                            <p:childTnLst>
                              <p:par>
                                <p:cTn id="48" presetID="3" presetClass="emph" presetSubtype="2" fill="hold" grpId="2" nodeType="afterEffect">
                                  <p:stCondLst>
                                    <p:cond delay="0"/>
                                  </p:stCondLst>
                                  <p:iterate type="lt">
                                    <p:tmPct val="0"/>
                                  </p:iterate>
                                  <p:childTnLst>
                                    <p:animClr clrSpc="rgb" dir="cw">
                                      <p:cBhvr override="childStyle">
                                        <p:cTn id="49" dur="500" fill="hold"/>
                                        <p:tgtEl>
                                          <p:spTgt spid="8"/>
                                        </p:tgtEl>
                                        <p:attrNameLst>
                                          <p:attrName>style.color</p:attrName>
                                        </p:attrNameLst>
                                      </p:cBhvr>
                                      <p:to>
                                        <a:schemeClr val="accent2"/>
                                      </p:to>
                                    </p:animClr>
                                  </p:childTnLst>
                                </p:cTn>
                              </p:par>
                            </p:childTnLst>
                          </p:cTn>
                        </p:par>
                        <p:par>
                          <p:cTn id="50" fill="hold">
                            <p:stCondLst>
                              <p:cond delay="11000"/>
                            </p:stCondLst>
                            <p:childTnLst>
                              <p:par>
                                <p:cTn id="51" presetID="10" presetClass="entr" presetSubtype="0" fill="hold" grpId="0" nodeType="afterEffect">
                                  <p:stCondLst>
                                    <p:cond delay="750"/>
                                  </p:stCondLst>
                                  <p:iterate type="lt">
                                    <p:tmPct val="0"/>
                                  </p:iterate>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par>
                          <p:cTn id="54" fill="hold">
                            <p:stCondLst>
                              <p:cond delay="12250"/>
                            </p:stCondLst>
                            <p:childTnLst>
                              <p:par>
                                <p:cTn id="55" presetID="3" presetClass="emph" presetSubtype="2" fill="hold" grpId="2" nodeType="afterEffect">
                                  <p:stCondLst>
                                    <p:cond delay="0"/>
                                  </p:stCondLst>
                                  <p:iterate type="lt">
                                    <p:tmPct val="0"/>
                                  </p:iterate>
                                  <p:childTnLst>
                                    <p:animClr clrSpc="rgb" dir="cw">
                                      <p:cBhvr override="childStyle">
                                        <p:cTn id="56" dur="500" fill="hold"/>
                                        <p:tgtEl>
                                          <p:spTgt spid="9"/>
                                        </p:tgtEl>
                                        <p:attrNameLst>
                                          <p:attrName>style.color</p:attrName>
                                        </p:attrNameLst>
                                      </p:cBhvr>
                                      <p:to>
                                        <a:schemeClr val="accent2"/>
                                      </p:to>
                                    </p:animClr>
                                  </p:childTnLst>
                                </p:cTn>
                              </p:par>
                            </p:childTnLst>
                          </p:cTn>
                        </p:par>
                        <p:par>
                          <p:cTn id="57" fill="hold">
                            <p:stCondLst>
                              <p:cond delay="12750"/>
                            </p:stCondLst>
                            <p:childTnLst>
                              <p:par>
                                <p:cTn id="58" presetID="10" presetClass="entr" presetSubtype="0" fill="hold" grpId="0" nodeType="afterEffect">
                                  <p:stCondLst>
                                    <p:cond delay="750"/>
                                  </p:stCondLst>
                                  <p:iterate type="lt">
                                    <p:tmPct val="0"/>
                                  </p:iterate>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par>
                          <p:cTn id="61" fill="hold">
                            <p:stCondLst>
                              <p:cond delay="14000"/>
                            </p:stCondLst>
                            <p:childTnLst>
                              <p:par>
                                <p:cTn id="62" presetID="3" presetClass="emph" presetSubtype="2" fill="hold" grpId="2" nodeType="afterEffect">
                                  <p:stCondLst>
                                    <p:cond delay="0"/>
                                  </p:stCondLst>
                                  <p:iterate type="lt">
                                    <p:tmPct val="0"/>
                                  </p:iterate>
                                  <p:childTnLst>
                                    <p:animClr clrSpc="rgb" dir="cw">
                                      <p:cBhvr override="childStyle">
                                        <p:cTn id="63" dur="500" fill="hold"/>
                                        <p:tgtEl>
                                          <p:spTgt spid="10"/>
                                        </p:tgtEl>
                                        <p:attrNameLst>
                                          <p:attrName>style.color</p:attrName>
                                        </p:attrNameLst>
                                      </p:cBhvr>
                                      <p:to>
                                        <a:schemeClr val="accent2"/>
                                      </p:to>
                                    </p:animClr>
                                  </p:childTnLst>
                                </p:cTn>
                              </p:par>
                            </p:childTnLst>
                          </p:cTn>
                        </p:par>
                        <p:par>
                          <p:cTn id="64" fill="hold">
                            <p:stCondLst>
                              <p:cond delay="14500"/>
                            </p:stCondLst>
                            <p:childTnLst>
                              <p:par>
                                <p:cTn id="65" presetID="10" presetClass="entr" presetSubtype="0" fill="hold" grpId="0" nodeType="afterEffect">
                                  <p:stCondLst>
                                    <p:cond delay="750"/>
                                  </p:stCondLst>
                                  <p:iterate type="lt">
                                    <p:tmPct val="0"/>
                                  </p:iterate>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par>
                          <p:cTn id="68" fill="hold">
                            <p:stCondLst>
                              <p:cond delay="15750"/>
                            </p:stCondLst>
                            <p:childTnLst>
                              <p:par>
                                <p:cTn id="69" presetID="3" presetClass="emph" presetSubtype="2" fill="hold" grpId="2" nodeType="afterEffect">
                                  <p:stCondLst>
                                    <p:cond delay="0"/>
                                  </p:stCondLst>
                                  <p:iterate type="lt">
                                    <p:tmPct val="0"/>
                                  </p:iterate>
                                  <p:childTnLst>
                                    <p:animClr clrSpc="rgb" dir="cw">
                                      <p:cBhvr override="childStyle">
                                        <p:cTn id="70" dur="500" fill="hold"/>
                                        <p:tgtEl>
                                          <p:spTgt spid="11"/>
                                        </p:tgtEl>
                                        <p:attrNameLst>
                                          <p:attrName>style.color</p:attrName>
                                        </p:attrNameLst>
                                      </p:cBhvr>
                                      <p:to>
                                        <a:schemeClr val="accent2"/>
                                      </p:to>
                                    </p:animClr>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iterate type="lt">
                                    <p:tmPct val="0"/>
                                  </p:iterate>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par>
                          <p:cTn id="76" fill="hold">
                            <p:stCondLst>
                              <p:cond delay="500"/>
                            </p:stCondLst>
                            <p:childTnLst>
                              <p:par>
                                <p:cTn id="77" presetID="3" presetClass="emph" presetSubtype="2" fill="hold" grpId="2" nodeType="afterEffect">
                                  <p:stCondLst>
                                    <p:cond delay="0"/>
                                  </p:stCondLst>
                                  <p:iterate type="lt">
                                    <p:tmPct val="0"/>
                                  </p:iterate>
                                  <p:childTnLst>
                                    <p:animClr clrSpc="rgb" dir="cw">
                                      <p:cBhvr override="childStyle">
                                        <p:cTn id="78" dur="500" fill="hold"/>
                                        <p:tgtEl>
                                          <p:spTgt spid="12"/>
                                        </p:tgtEl>
                                        <p:attrNameLst>
                                          <p:attrName>style.color</p:attrName>
                                        </p:attrNameLst>
                                      </p:cBhvr>
                                      <p:to>
                                        <a:schemeClr val="accent2"/>
                                      </p:to>
                                    </p:animClr>
                                  </p:childTnLst>
                                </p:cTn>
                              </p:par>
                            </p:childTnLst>
                          </p:cTn>
                        </p:par>
                        <p:par>
                          <p:cTn id="79" fill="hold">
                            <p:stCondLst>
                              <p:cond delay="1000"/>
                            </p:stCondLst>
                            <p:childTnLst>
                              <p:par>
                                <p:cTn id="80" presetID="10" presetClass="entr" presetSubtype="0" fill="hold" grpId="0" nodeType="afterEffect">
                                  <p:stCondLst>
                                    <p:cond delay="1000"/>
                                  </p:stCondLst>
                                  <p:iterate type="lt">
                                    <p:tmPct val="0"/>
                                  </p:iterate>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par>
                          <p:cTn id="83" fill="hold">
                            <p:stCondLst>
                              <p:cond delay="2500"/>
                            </p:stCondLst>
                            <p:childTnLst>
                              <p:par>
                                <p:cTn id="84" presetID="3" presetClass="emph" presetSubtype="2" fill="hold" grpId="2" nodeType="afterEffect">
                                  <p:stCondLst>
                                    <p:cond delay="0"/>
                                  </p:stCondLst>
                                  <p:iterate type="lt">
                                    <p:tmPct val="0"/>
                                  </p:iterate>
                                  <p:childTnLst>
                                    <p:animClr clrSpc="rgb" dir="cw">
                                      <p:cBhvr override="childStyle">
                                        <p:cTn id="85" dur="500" fill="hold"/>
                                        <p:tgtEl>
                                          <p:spTgt spid="13"/>
                                        </p:tgtEl>
                                        <p:attrNameLst>
                                          <p:attrName>style.color</p:attrName>
                                        </p:attrNameLst>
                                      </p:cBhvr>
                                      <p:to>
                                        <a:schemeClr val="accent2"/>
                                      </p:to>
                                    </p:animClr>
                                  </p:childTnLst>
                                </p:cTn>
                              </p:par>
                            </p:childTnLst>
                          </p:cTn>
                        </p:par>
                        <p:par>
                          <p:cTn id="86" fill="hold">
                            <p:stCondLst>
                              <p:cond delay="3000"/>
                            </p:stCondLst>
                            <p:childTnLst>
                              <p:par>
                                <p:cTn id="87" presetID="10" presetClass="entr" presetSubtype="0" fill="hold" grpId="0" nodeType="afterEffect">
                                  <p:stCondLst>
                                    <p:cond delay="500"/>
                                  </p:stCondLst>
                                  <p:iterate type="lt">
                                    <p:tmPct val="0"/>
                                  </p:iterate>
                                  <p:childTnLst>
                                    <p:set>
                                      <p:cBhvr>
                                        <p:cTn id="88" dur="1" fill="hold">
                                          <p:stCondLst>
                                            <p:cond delay="0"/>
                                          </p:stCondLst>
                                        </p:cTn>
                                        <p:tgtEl>
                                          <p:spTgt spid="15"/>
                                        </p:tgtEl>
                                        <p:attrNameLst>
                                          <p:attrName>style.visibility</p:attrName>
                                        </p:attrNameLst>
                                      </p:cBhvr>
                                      <p:to>
                                        <p:strVal val="visible"/>
                                      </p:to>
                                    </p:set>
                                    <p:animEffect transition="in" filter="fade">
                                      <p:cBhvr>
                                        <p:cTn id="89" dur="500"/>
                                        <p:tgtEl>
                                          <p:spTgt spid="15"/>
                                        </p:tgtEl>
                                      </p:cBhvr>
                                    </p:animEffect>
                                  </p:childTnLst>
                                </p:cTn>
                              </p:par>
                            </p:childTnLst>
                          </p:cTn>
                        </p:par>
                        <p:par>
                          <p:cTn id="90" fill="hold">
                            <p:stCondLst>
                              <p:cond delay="4000"/>
                            </p:stCondLst>
                            <p:childTnLst>
                              <p:par>
                                <p:cTn id="91" presetID="3" presetClass="emph" presetSubtype="2" fill="hold" grpId="2" nodeType="afterEffect">
                                  <p:stCondLst>
                                    <p:cond delay="0"/>
                                  </p:stCondLst>
                                  <p:iterate type="lt">
                                    <p:tmPct val="0"/>
                                  </p:iterate>
                                  <p:childTnLst>
                                    <p:animClr clrSpc="rgb" dir="cw">
                                      <p:cBhvr override="childStyle">
                                        <p:cTn id="92" dur="500" fill="hold"/>
                                        <p:tgtEl>
                                          <p:spTgt spid="14"/>
                                        </p:tgtEl>
                                        <p:attrNameLst>
                                          <p:attrName>style.color</p:attrName>
                                        </p:attrNameLst>
                                      </p:cBhvr>
                                      <p:to>
                                        <a:schemeClr val="accent2"/>
                                      </p:to>
                                    </p:animClr>
                                  </p:childTnLst>
                                </p:cTn>
                              </p:par>
                            </p:childTnLst>
                          </p:cTn>
                        </p:par>
                        <p:par>
                          <p:cTn id="93" fill="hold">
                            <p:stCondLst>
                              <p:cond delay="4500"/>
                            </p:stCondLst>
                            <p:childTnLst>
                              <p:par>
                                <p:cTn id="94" presetID="10" presetClass="entr" presetSubtype="0" fill="hold" grpId="0" nodeType="afterEffect">
                                  <p:stCondLst>
                                    <p:cond delay="750"/>
                                  </p:stCondLst>
                                  <p:iterate type="lt">
                                    <p:tmPct val="0"/>
                                  </p:iterate>
                                  <p:childTnLst>
                                    <p:set>
                                      <p:cBhvr>
                                        <p:cTn id="95" dur="1" fill="hold">
                                          <p:stCondLst>
                                            <p:cond delay="0"/>
                                          </p:stCondLst>
                                        </p:cTn>
                                        <p:tgtEl>
                                          <p:spTgt spid="16"/>
                                        </p:tgtEl>
                                        <p:attrNameLst>
                                          <p:attrName>style.visibility</p:attrName>
                                        </p:attrNameLst>
                                      </p:cBhvr>
                                      <p:to>
                                        <p:strVal val="visible"/>
                                      </p:to>
                                    </p:set>
                                    <p:animEffect transition="in" filter="fade">
                                      <p:cBhvr>
                                        <p:cTn id="96" dur="500"/>
                                        <p:tgtEl>
                                          <p:spTgt spid="16"/>
                                        </p:tgtEl>
                                      </p:cBhvr>
                                    </p:animEffect>
                                  </p:childTnLst>
                                </p:cTn>
                              </p:par>
                            </p:childTnLst>
                          </p:cTn>
                        </p:par>
                        <p:par>
                          <p:cTn id="97" fill="hold">
                            <p:stCondLst>
                              <p:cond delay="5750"/>
                            </p:stCondLst>
                            <p:childTnLst>
                              <p:par>
                                <p:cTn id="98" presetID="3" presetClass="emph" presetSubtype="2" fill="hold" grpId="2" nodeType="afterEffect">
                                  <p:stCondLst>
                                    <p:cond delay="0"/>
                                  </p:stCondLst>
                                  <p:iterate type="lt">
                                    <p:tmPct val="0"/>
                                  </p:iterate>
                                  <p:childTnLst>
                                    <p:animClr clrSpc="rgb" dir="cw">
                                      <p:cBhvr override="childStyle">
                                        <p:cTn id="99" dur="500" fill="hold"/>
                                        <p:tgtEl>
                                          <p:spTgt spid="15"/>
                                        </p:tgtEl>
                                        <p:attrNameLst>
                                          <p:attrName>style.color</p:attrName>
                                        </p:attrNameLst>
                                      </p:cBhvr>
                                      <p:to>
                                        <a:schemeClr val="accent2"/>
                                      </p:to>
                                    </p:animClr>
                                  </p:childTnLst>
                                </p:cTn>
                              </p:par>
                            </p:childTnLst>
                          </p:cTn>
                        </p:par>
                        <p:par>
                          <p:cTn id="100" fill="hold">
                            <p:stCondLst>
                              <p:cond delay="6250"/>
                            </p:stCondLst>
                            <p:childTnLst>
                              <p:par>
                                <p:cTn id="101" presetID="10" presetClass="entr" presetSubtype="0" fill="hold" grpId="0" nodeType="afterEffect">
                                  <p:stCondLst>
                                    <p:cond delay="750"/>
                                  </p:stCondLst>
                                  <p:iterate type="lt">
                                    <p:tmPct val="0"/>
                                  </p:iterate>
                                  <p:childTnLst>
                                    <p:set>
                                      <p:cBhvr>
                                        <p:cTn id="102" dur="1" fill="hold">
                                          <p:stCondLst>
                                            <p:cond delay="0"/>
                                          </p:stCondLst>
                                        </p:cTn>
                                        <p:tgtEl>
                                          <p:spTgt spid="17"/>
                                        </p:tgtEl>
                                        <p:attrNameLst>
                                          <p:attrName>style.visibility</p:attrName>
                                        </p:attrNameLst>
                                      </p:cBhvr>
                                      <p:to>
                                        <p:strVal val="visible"/>
                                      </p:to>
                                    </p:set>
                                    <p:animEffect transition="in" filter="fade">
                                      <p:cBhvr>
                                        <p:cTn id="103" dur="500"/>
                                        <p:tgtEl>
                                          <p:spTgt spid="17"/>
                                        </p:tgtEl>
                                      </p:cBhvr>
                                    </p:animEffect>
                                  </p:childTnLst>
                                </p:cTn>
                              </p:par>
                            </p:childTnLst>
                          </p:cTn>
                        </p:par>
                        <p:par>
                          <p:cTn id="104" fill="hold">
                            <p:stCondLst>
                              <p:cond delay="7500"/>
                            </p:stCondLst>
                            <p:childTnLst>
                              <p:par>
                                <p:cTn id="105" presetID="3" presetClass="emph" presetSubtype="2" fill="hold" grpId="2" nodeType="afterEffect">
                                  <p:stCondLst>
                                    <p:cond delay="0"/>
                                  </p:stCondLst>
                                  <p:iterate type="lt">
                                    <p:tmPct val="0"/>
                                  </p:iterate>
                                  <p:childTnLst>
                                    <p:animClr clrSpc="rgb" dir="cw">
                                      <p:cBhvr override="childStyle">
                                        <p:cTn id="106" dur="500" fill="hold"/>
                                        <p:tgtEl>
                                          <p:spTgt spid="16"/>
                                        </p:tgtEl>
                                        <p:attrNameLst>
                                          <p:attrName>style.color</p:attrName>
                                        </p:attrNameLst>
                                      </p:cBhvr>
                                      <p:to>
                                        <a:schemeClr val="accent2"/>
                                      </p:to>
                                    </p:animClr>
                                  </p:childTnLst>
                                </p:cTn>
                              </p:par>
                            </p:childTnLst>
                          </p:cTn>
                        </p:par>
                        <p:par>
                          <p:cTn id="107" fill="hold">
                            <p:stCondLst>
                              <p:cond delay="8000"/>
                            </p:stCondLst>
                            <p:childTnLst>
                              <p:par>
                                <p:cTn id="108" presetID="10" presetClass="entr" presetSubtype="0" fill="hold" grpId="0" nodeType="afterEffect">
                                  <p:stCondLst>
                                    <p:cond delay="1000"/>
                                  </p:stCondLst>
                                  <p:iterate type="lt">
                                    <p:tmPct val="0"/>
                                  </p:iterate>
                                  <p:childTnLst>
                                    <p:set>
                                      <p:cBhvr>
                                        <p:cTn id="109" dur="1" fill="hold">
                                          <p:stCondLst>
                                            <p:cond delay="0"/>
                                          </p:stCondLst>
                                        </p:cTn>
                                        <p:tgtEl>
                                          <p:spTgt spid="18"/>
                                        </p:tgtEl>
                                        <p:attrNameLst>
                                          <p:attrName>style.visibility</p:attrName>
                                        </p:attrNameLst>
                                      </p:cBhvr>
                                      <p:to>
                                        <p:strVal val="visible"/>
                                      </p:to>
                                    </p:set>
                                    <p:animEffect transition="in" filter="fade">
                                      <p:cBhvr>
                                        <p:cTn id="110" dur="500"/>
                                        <p:tgtEl>
                                          <p:spTgt spid="18"/>
                                        </p:tgtEl>
                                      </p:cBhvr>
                                    </p:animEffect>
                                  </p:childTnLst>
                                </p:cTn>
                              </p:par>
                            </p:childTnLst>
                          </p:cTn>
                        </p:par>
                        <p:par>
                          <p:cTn id="111" fill="hold">
                            <p:stCondLst>
                              <p:cond delay="9500"/>
                            </p:stCondLst>
                            <p:childTnLst>
                              <p:par>
                                <p:cTn id="112" presetID="3" presetClass="emph" presetSubtype="2" fill="hold" grpId="2" nodeType="afterEffect">
                                  <p:stCondLst>
                                    <p:cond delay="0"/>
                                  </p:stCondLst>
                                  <p:iterate type="lt">
                                    <p:tmPct val="0"/>
                                  </p:iterate>
                                  <p:childTnLst>
                                    <p:animClr clrSpc="rgb" dir="cw">
                                      <p:cBhvr override="childStyle">
                                        <p:cTn id="113" dur="500" fill="hold"/>
                                        <p:tgtEl>
                                          <p:spTgt spid="17"/>
                                        </p:tgtEl>
                                        <p:attrNameLst>
                                          <p:attrName>style.color</p:attrName>
                                        </p:attrNameLst>
                                      </p:cBhvr>
                                      <p:to>
                                        <a:schemeClr val="accent2"/>
                                      </p:to>
                                    </p:animClr>
                                  </p:childTnLst>
                                </p:cTn>
                              </p:par>
                            </p:childTnLst>
                          </p:cTn>
                        </p:par>
                        <p:par>
                          <p:cTn id="114" fill="hold">
                            <p:stCondLst>
                              <p:cond delay="10000"/>
                            </p:stCondLst>
                            <p:childTnLst>
                              <p:par>
                                <p:cTn id="115" presetID="10" presetClass="entr" presetSubtype="0" fill="hold" grpId="0" nodeType="afterEffect">
                                  <p:stCondLst>
                                    <p:cond delay="1500"/>
                                  </p:stCondLst>
                                  <p:iterate type="lt">
                                    <p:tmPct val="0"/>
                                  </p:iterate>
                                  <p:childTnLst>
                                    <p:set>
                                      <p:cBhvr>
                                        <p:cTn id="116" dur="1" fill="hold">
                                          <p:stCondLst>
                                            <p:cond delay="0"/>
                                          </p:stCondLst>
                                        </p:cTn>
                                        <p:tgtEl>
                                          <p:spTgt spid="19"/>
                                        </p:tgtEl>
                                        <p:attrNameLst>
                                          <p:attrName>style.visibility</p:attrName>
                                        </p:attrNameLst>
                                      </p:cBhvr>
                                      <p:to>
                                        <p:strVal val="visible"/>
                                      </p:to>
                                    </p:set>
                                    <p:animEffect transition="in" filter="fade">
                                      <p:cBhvr>
                                        <p:cTn id="117" dur="500"/>
                                        <p:tgtEl>
                                          <p:spTgt spid="19"/>
                                        </p:tgtEl>
                                      </p:cBhvr>
                                    </p:animEffect>
                                  </p:childTnLst>
                                </p:cTn>
                              </p:par>
                            </p:childTnLst>
                          </p:cTn>
                        </p:par>
                        <p:par>
                          <p:cTn id="118" fill="hold">
                            <p:stCondLst>
                              <p:cond delay="12000"/>
                            </p:stCondLst>
                            <p:childTnLst>
                              <p:par>
                                <p:cTn id="119" presetID="10" presetClass="entr" presetSubtype="0" fill="hold" grpId="0" nodeType="afterEffect">
                                  <p:stCondLst>
                                    <p:cond delay="1750"/>
                                  </p:stCondLst>
                                  <p:iterate type="lt">
                                    <p:tmPct val="0"/>
                                  </p:iterate>
                                  <p:childTnLst>
                                    <p:set>
                                      <p:cBhvr>
                                        <p:cTn id="120" dur="1" fill="hold">
                                          <p:stCondLst>
                                            <p:cond delay="0"/>
                                          </p:stCondLst>
                                        </p:cTn>
                                        <p:tgtEl>
                                          <p:spTgt spid="20"/>
                                        </p:tgtEl>
                                        <p:attrNameLst>
                                          <p:attrName>style.visibility</p:attrName>
                                        </p:attrNameLst>
                                      </p:cBhvr>
                                      <p:to>
                                        <p:strVal val="visible"/>
                                      </p:to>
                                    </p:set>
                                    <p:animEffect transition="in" filter="fade">
                                      <p:cBhvr>
                                        <p:cTn id="121" dur="500"/>
                                        <p:tgtEl>
                                          <p:spTgt spid="20"/>
                                        </p:tgtEl>
                                      </p:cBhvr>
                                    </p:animEffect>
                                  </p:childTnLst>
                                </p:cTn>
                              </p:par>
                            </p:childTnLst>
                          </p:cTn>
                        </p:par>
                        <p:par>
                          <p:cTn id="122" fill="hold">
                            <p:stCondLst>
                              <p:cond delay="14250"/>
                            </p:stCondLst>
                            <p:childTnLst>
                              <p:par>
                                <p:cTn id="123" presetID="3" presetClass="emph" presetSubtype="2" fill="hold" grpId="2" nodeType="afterEffect">
                                  <p:stCondLst>
                                    <p:cond delay="0"/>
                                  </p:stCondLst>
                                  <p:iterate type="lt">
                                    <p:tmPct val="0"/>
                                  </p:iterate>
                                  <p:childTnLst>
                                    <p:animClr clrSpc="rgb" dir="cw">
                                      <p:cBhvr override="childStyle">
                                        <p:cTn id="124" dur="500" fill="hold"/>
                                        <p:tgtEl>
                                          <p:spTgt spid="18"/>
                                        </p:tgtEl>
                                        <p:attrNameLst>
                                          <p:attrName>style.color</p:attrName>
                                        </p:attrNameLst>
                                      </p:cBhvr>
                                      <p:to>
                                        <a:schemeClr val="accent2"/>
                                      </p:to>
                                    </p:animClr>
                                  </p:childTnLst>
                                </p:cTn>
                              </p:par>
                              <p:par>
                                <p:cTn id="125" presetID="3" presetClass="emph" presetSubtype="2" fill="hold" grpId="2" nodeType="withEffect">
                                  <p:stCondLst>
                                    <p:cond delay="0"/>
                                  </p:stCondLst>
                                  <p:iterate type="lt">
                                    <p:tmPct val="0"/>
                                  </p:iterate>
                                  <p:childTnLst>
                                    <p:animClr clrSpc="rgb" dir="cw">
                                      <p:cBhvr override="childStyle">
                                        <p:cTn id="126" dur="500" fill="hold"/>
                                        <p:tgtEl>
                                          <p:spTgt spid="19"/>
                                        </p:tgtEl>
                                        <p:attrNameLst>
                                          <p:attrName>style.color</p:attrName>
                                        </p:attrNameLst>
                                      </p:cBhvr>
                                      <p:to>
                                        <a:schemeClr val="accent2"/>
                                      </p:to>
                                    </p:animClr>
                                  </p:childTnLst>
                                </p:cTn>
                              </p:par>
                            </p:childTnLst>
                          </p:cTn>
                        </p:par>
                        <p:par>
                          <p:cTn id="127" fill="hold">
                            <p:stCondLst>
                              <p:cond delay="14750"/>
                            </p:stCondLst>
                            <p:childTnLst>
                              <p:par>
                                <p:cTn id="128" presetID="10" presetClass="entr" presetSubtype="0" fill="hold" grpId="0" nodeType="afterEffect">
                                  <p:stCondLst>
                                    <p:cond delay="1250"/>
                                  </p:stCondLst>
                                  <p:iterate type="lt">
                                    <p:tmPct val="0"/>
                                  </p:iterate>
                                  <p:childTnLst>
                                    <p:set>
                                      <p:cBhvr>
                                        <p:cTn id="129" dur="1" fill="hold">
                                          <p:stCondLst>
                                            <p:cond delay="0"/>
                                          </p:stCondLst>
                                        </p:cTn>
                                        <p:tgtEl>
                                          <p:spTgt spid="22"/>
                                        </p:tgtEl>
                                        <p:attrNameLst>
                                          <p:attrName>style.visibility</p:attrName>
                                        </p:attrNameLst>
                                      </p:cBhvr>
                                      <p:to>
                                        <p:strVal val="visible"/>
                                      </p:to>
                                    </p:set>
                                    <p:animEffect transition="in" filter="fade">
                                      <p:cBhvr>
                                        <p:cTn id="130" dur="500"/>
                                        <p:tgtEl>
                                          <p:spTgt spid="22"/>
                                        </p:tgtEl>
                                      </p:cBhvr>
                                    </p:animEffect>
                                  </p:childTnLst>
                                </p:cTn>
                              </p:par>
                            </p:childTnLst>
                          </p:cTn>
                        </p:par>
                        <p:par>
                          <p:cTn id="131" fill="hold">
                            <p:stCondLst>
                              <p:cond delay="16500"/>
                            </p:stCondLst>
                            <p:childTnLst>
                              <p:par>
                                <p:cTn id="132" presetID="3" presetClass="emph" presetSubtype="2" fill="hold" grpId="2" nodeType="afterEffect">
                                  <p:stCondLst>
                                    <p:cond delay="0"/>
                                  </p:stCondLst>
                                  <p:iterate type="lt">
                                    <p:tmPct val="0"/>
                                  </p:iterate>
                                  <p:childTnLst>
                                    <p:animClr clrSpc="rgb" dir="cw">
                                      <p:cBhvr override="childStyle">
                                        <p:cTn id="133" dur="500" fill="hold"/>
                                        <p:tgtEl>
                                          <p:spTgt spid="20"/>
                                        </p:tgtEl>
                                        <p:attrNameLst>
                                          <p:attrName>style.color</p:attrName>
                                        </p:attrNameLst>
                                      </p:cBhvr>
                                      <p:to>
                                        <a:schemeClr val="accent2"/>
                                      </p:to>
                                    </p:animClr>
                                  </p:childTnLst>
                                </p:cTn>
                              </p:par>
                            </p:childTnLst>
                          </p:cTn>
                        </p:par>
                        <p:par>
                          <p:cTn id="134" fill="hold">
                            <p:stCondLst>
                              <p:cond delay="17000"/>
                            </p:stCondLst>
                            <p:childTnLst>
                              <p:par>
                                <p:cTn id="135" presetID="10" presetClass="entr" presetSubtype="0" fill="hold" grpId="0" nodeType="afterEffect">
                                  <p:stCondLst>
                                    <p:cond delay="1250"/>
                                  </p:stCondLst>
                                  <p:iterate type="lt">
                                    <p:tmPct val="0"/>
                                  </p:iterate>
                                  <p:childTnLst>
                                    <p:set>
                                      <p:cBhvr>
                                        <p:cTn id="136" dur="1" fill="hold">
                                          <p:stCondLst>
                                            <p:cond delay="0"/>
                                          </p:stCondLst>
                                        </p:cTn>
                                        <p:tgtEl>
                                          <p:spTgt spid="21"/>
                                        </p:tgtEl>
                                        <p:attrNameLst>
                                          <p:attrName>style.visibility</p:attrName>
                                        </p:attrNameLst>
                                      </p:cBhvr>
                                      <p:to>
                                        <p:strVal val="visible"/>
                                      </p:to>
                                    </p:set>
                                    <p:animEffect transition="in" filter="fade">
                                      <p:cBhvr>
                                        <p:cTn id="137" dur="500"/>
                                        <p:tgtEl>
                                          <p:spTgt spid="21"/>
                                        </p:tgtEl>
                                      </p:cBhvr>
                                    </p:animEffect>
                                  </p:childTnLst>
                                </p:cTn>
                              </p:par>
                            </p:childTnLst>
                          </p:cTn>
                        </p:par>
                        <p:par>
                          <p:cTn id="138" fill="hold">
                            <p:stCondLst>
                              <p:cond delay="18750"/>
                            </p:stCondLst>
                            <p:childTnLst>
                              <p:par>
                                <p:cTn id="139" presetID="3" presetClass="emph" presetSubtype="2" fill="hold" grpId="2" nodeType="afterEffect">
                                  <p:stCondLst>
                                    <p:cond delay="0"/>
                                  </p:stCondLst>
                                  <p:iterate type="lt">
                                    <p:tmPct val="0"/>
                                  </p:iterate>
                                  <p:childTnLst>
                                    <p:animClr clrSpc="rgb" dir="cw">
                                      <p:cBhvr override="childStyle">
                                        <p:cTn id="140" dur="500" fill="hold"/>
                                        <p:tgtEl>
                                          <p:spTgt spid="22"/>
                                        </p:tgtEl>
                                        <p:attrNameLst>
                                          <p:attrName>style.color</p:attrName>
                                        </p:attrNameLst>
                                      </p:cBhvr>
                                      <p:to>
                                        <a:schemeClr val="accent2"/>
                                      </p:to>
                                    </p:animClr>
                                  </p:childTnLst>
                                </p:cTn>
                              </p:par>
                            </p:childTnLst>
                          </p:cTn>
                        </p:par>
                        <p:par>
                          <p:cTn id="141" fill="hold">
                            <p:stCondLst>
                              <p:cond delay="19250"/>
                            </p:stCondLst>
                            <p:childTnLst>
                              <p:par>
                                <p:cTn id="142" presetID="3" presetClass="emph" presetSubtype="2" fill="hold" grpId="2" nodeType="afterEffect">
                                  <p:stCondLst>
                                    <p:cond delay="0"/>
                                  </p:stCondLst>
                                  <p:iterate type="lt">
                                    <p:tmPct val="0"/>
                                  </p:iterate>
                                  <p:childTnLst>
                                    <p:animClr clrSpc="rgb" dir="cw">
                                      <p:cBhvr override="childStyle">
                                        <p:cTn id="143" dur="500" fill="hold"/>
                                        <p:tgtEl>
                                          <p:spTgt spid="21"/>
                                        </p:tgtEl>
                                        <p:attrNameLst>
                                          <p:attrName>style.color</p:attrName>
                                        </p:attrNameLst>
                                      </p:cBhvr>
                                      <p:to>
                                        <a:schemeClr val="accent2"/>
                                      </p:to>
                                    </p:animClr>
                                  </p:childTnLst>
                                </p:cTn>
                              </p:par>
                            </p:childTnLst>
                          </p:cTn>
                        </p:par>
                      </p:childTnLst>
                    </p:cTn>
                  </p:par>
                  <p:par>
                    <p:cTn id="144" fill="hold">
                      <p:stCondLst>
                        <p:cond delay="indefinite"/>
                      </p:stCondLst>
                      <p:childTnLst>
                        <p:par>
                          <p:cTn id="145" fill="hold">
                            <p:stCondLst>
                              <p:cond delay="0"/>
                            </p:stCondLst>
                            <p:childTnLst>
                              <p:par>
                                <p:cTn id="146" presetID="42" presetClass="exit" presetSubtype="0" fill="hold" grpId="1" nodeType="clickEffect">
                                  <p:stCondLst>
                                    <p:cond delay="0"/>
                                  </p:stCondLst>
                                  <p:iterate type="lt">
                                    <p:tmPct val="10000"/>
                                  </p:iterate>
                                  <p:childTnLst>
                                    <p:animEffect transition="out" filter="fade">
                                      <p:cBhvr>
                                        <p:cTn id="147" dur="1000"/>
                                        <p:tgtEl>
                                          <p:spTgt spid="3"/>
                                        </p:tgtEl>
                                      </p:cBhvr>
                                    </p:animEffect>
                                    <p:anim calcmode="lin" valueType="num">
                                      <p:cBhvr>
                                        <p:cTn id="148" dur="1000"/>
                                        <p:tgtEl>
                                          <p:spTgt spid="3"/>
                                        </p:tgtEl>
                                        <p:attrNameLst>
                                          <p:attrName>ppt_x</p:attrName>
                                        </p:attrNameLst>
                                      </p:cBhvr>
                                      <p:tavLst>
                                        <p:tav tm="0">
                                          <p:val>
                                            <p:strVal val="ppt_x"/>
                                          </p:val>
                                        </p:tav>
                                        <p:tav tm="100000">
                                          <p:val>
                                            <p:strVal val="ppt_x"/>
                                          </p:val>
                                        </p:tav>
                                      </p:tavLst>
                                    </p:anim>
                                    <p:anim calcmode="lin" valueType="num">
                                      <p:cBhvr>
                                        <p:cTn id="149" dur="1000"/>
                                        <p:tgtEl>
                                          <p:spTgt spid="3"/>
                                        </p:tgtEl>
                                        <p:attrNameLst>
                                          <p:attrName>ppt_y</p:attrName>
                                        </p:attrNameLst>
                                      </p:cBhvr>
                                      <p:tavLst>
                                        <p:tav tm="0">
                                          <p:val>
                                            <p:strVal val="ppt_y"/>
                                          </p:val>
                                        </p:tav>
                                        <p:tav tm="100000">
                                          <p:val>
                                            <p:strVal val="ppt_y+.1"/>
                                          </p:val>
                                        </p:tav>
                                      </p:tavLst>
                                    </p:anim>
                                    <p:set>
                                      <p:cBhvr>
                                        <p:cTn id="150" dur="1" fill="hold">
                                          <p:stCondLst>
                                            <p:cond delay="999"/>
                                          </p:stCondLst>
                                        </p:cTn>
                                        <p:tgtEl>
                                          <p:spTgt spid="3"/>
                                        </p:tgtEl>
                                        <p:attrNameLst>
                                          <p:attrName>style.visibility</p:attrName>
                                        </p:attrNameLst>
                                      </p:cBhvr>
                                      <p:to>
                                        <p:strVal val="hidden"/>
                                      </p:to>
                                    </p:set>
                                  </p:childTnLst>
                                </p:cTn>
                              </p:par>
                              <p:par>
                                <p:cTn id="151" presetID="47" presetClass="exit" presetSubtype="0" fill="hold" grpId="1" nodeType="withEffect">
                                  <p:stCondLst>
                                    <p:cond delay="0"/>
                                  </p:stCondLst>
                                  <p:iterate type="lt">
                                    <p:tmPct val="10000"/>
                                  </p:iterate>
                                  <p:childTnLst>
                                    <p:animEffect transition="out" filter="fade">
                                      <p:cBhvr>
                                        <p:cTn id="152" dur="1000"/>
                                        <p:tgtEl>
                                          <p:spTgt spid="4"/>
                                        </p:tgtEl>
                                      </p:cBhvr>
                                    </p:animEffect>
                                    <p:anim calcmode="lin" valueType="num">
                                      <p:cBhvr>
                                        <p:cTn id="153" dur="1000"/>
                                        <p:tgtEl>
                                          <p:spTgt spid="4"/>
                                        </p:tgtEl>
                                        <p:attrNameLst>
                                          <p:attrName>ppt_x</p:attrName>
                                        </p:attrNameLst>
                                      </p:cBhvr>
                                      <p:tavLst>
                                        <p:tav tm="0">
                                          <p:val>
                                            <p:strVal val="ppt_x"/>
                                          </p:val>
                                        </p:tav>
                                        <p:tav tm="100000">
                                          <p:val>
                                            <p:strVal val="ppt_x"/>
                                          </p:val>
                                        </p:tav>
                                      </p:tavLst>
                                    </p:anim>
                                    <p:anim calcmode="lin" valueType="num">
                                      <p:cBhvr>
                                        <p:cTn id="154" dur="1000"/>
                                        <p:tgtEl>
                                          <p:spTgt spid="4"/>
                                        </p:tgtEl>
                                        <p:attrNameLst>
                                          <p:attrName>ppt_y</p:attrName>
                                        </p:attrNameLst>
                                      </p:cBhvr>
                                      <p:tavLst>
                                        <p:tav tm="0">
                                          <p:val>
                                            <p:strVal val="ppt_y"/>
                                          </p:val>
                                        </p:tav>
                                        <p:tav tm="100000">
                                          <p:val>
                                            <p:strVal val="ppt_y-.1"/>
                                          </p:val>
                                        </p:tav>
                                      </p:tavLst>
                                    </p:anim>
                                    <p:set>
                                      <p:cBhvr>
                                        <p:cTn id="155" dur="1" fill="hold">
                                          <p:stCondLst>
                                            <p:cond delay="999"/>
                                          </p:stCondLst>
                                        </p:cTn>
                                        <p:tgtEl>
                                          <p:spTgt spid="4"/>
                                        </p:tgtEl>
                                        <p:attrNameLst>
                                          <p:attrName>style.visibility</p:attrName>
                                        </p:attrNameLst>
                                      </p:cBhvr>
                                      <p:to>
                                        <p:strVal val="hidden"/>
                                      </p:to>
                                    </p:set>
                                  </p:childTnLst>
                                </p:cTn>
                              </p:par>
                              <p:par>
                                <p:cTn id="156" presetID="42" presetClass="exit" presetSubtype="0" fill="hold" grpId="1" nodeType="withEffect">
                                  <p:stCondLst>
                                    <p:cond delay="0"/>
                                  </p:stCondLst>
                                  <p:iterate type="lt">
                                    <p:tmPct val="10000"/>
                                  </p:iterate>
                                  <p:childTnLst>
                                    <p:animEffect transition="out" filter="fade">
                                      <p:cBhvr>
                                        <p:cTn id="157" dur="1000"/>
                                        <p:tgtEl>
                                          <p:spTgt spid="5"/>
                                        </p:tgtEl>
                                      </p:cBhvr>
                                    </p:animEffect>
                                    <p:anim calcmode="lin" valueType="num">
                                      <p:cBhvr>
                                        <p:cTn id="158" dur="1000"/>
                                        <p:tgtEl>
                                          <p:spTgt spid="5"/>
                                        </p:tgtEl>
                                        <p:attrNameLst>
                                          <p:attrName>ppt_x</p:attrName>
                                        </p:attrNameLst>
                                      </p:cBhvr>
                                      <p:tavLst>
                                        <p:tav tm="0">
                                          <p:val>
                                            <p:strVal val="ppt_x"/>
                                          </p:val>
                                        </p:tav>
                                        <p:tav tm="100000">
                                          <p:val>
                                            <p:strVal val="ppt_x"/>
                                          </p:val>
                                        </p:tav>
                                      </p:tavLst>
                                    </p:anim>
                                    <p:anim calcmode="lin" valueType="num">
                                      <p:cBhvr>
                                        <p:cTn id="159" dur="1000"/>
                                        <p:tgtEl>
                                          <p:spTgt spid="5"/>
                                        </p:tgtEl>
                                        <p:attrNameLst>
                                          <p:attrName>ppt_y</p:attrName>
                                        </p:attrNameLst>
                                      </p:cBhvr>
                                      <p:tavLst>
                                        <p:tav tm="0">
                                          <p:val>
                                            <p:strVal val="ppt_y"/>
                                          </p:val>
                                        </p:tav>
                                        <p:tav tm="100000">
                                          <p:val>
                                            <p:strVal val="ppt_y+.1"/>
                                          </p:val>
                                        </p:tav>
                                      </p:tavLst>
                                    </p:anim>
                                    <p:set>
                                      <p:cBhvr>
                                        <p:cTn id="160" dur="1" fill="hold">
                                          <p:stCondLst>
                                            <p:cond delay="999"/>
                                          </p:stCondLst>
                                        </p:cTn>
                                        <p:tgtEl>
                                          <p:spTgt spid="5"/>
                                        </p:tgtEl>
                                        <p:attrNameLst>
                                          <p:attrName>style.visibility</p:attrName>
                                        </p:attrNameLst>
                                      </p:cBhvr>
                                      <p:to>
                                        <p:strVal val="hidden"/>
                                      </p:to>
                                    </p:set>
                                  </p:childTnLst>
                                </p:cTn>
                              </p:par>
                              <p:par>
                                <p:cTn id="161" presetID="47" presetClass="exit" presetSubtype="0" fill="hold" grpId="1" nodeType="withEffect">
                                  <p:stCondLst>
                                    <p:cond delay="0"/>
                                  </p:stCondLst>
                                  <p:iterate type="lt">
                                    <p:tmPct val="10000"/>
                                  </p:iterate>
                                  <p:childTnLst>
                                    <p:animEffect transition="out" filter="fade">
                                      <p:cBhvr>
                                        <p:cTn id="162" dur="1000"/>
                                        <p:tgtEl>
                                          <p:spTgt spid="6"/>
                                        </p:tgtEl>
                                      </p:cBhvr>
                                    </p:animEffect>
                                    <p:anim calcmode="lin" valueType="num">
                                      <p:cBhvr>
                                        <p:cTn id="163" dur="1000"/>
                                        <p:tgtEl>
                                          <p:spTgt spid="6"/>
                                        </p:tgtEl>
                                        <p:attrNameLst>
                                          <p:attrName>ppt_x</p:attrName>
                                        </p:attrNameLst>
                                      </p:cBhvr>
                                      <p:tavLst>
                                        <p:tav tm="0">
                                          <p:val>
                                            <p:strVal val="ppt_x"/>
                                          </p:val>
                                        </p:tav>
                                        <p:tav tm="100000">
                                          <p:val>
                                            <p:strVal val="ppt_x"/>
                                          </p:val>
                                        </p:tav>
                                      </p:tavLst>
                                    </p:anim>
                                    <p:anim calcmode="lin" valueType="num">
                                      <p:cBhvr>
                                        <p:cTn id="164" dur="1000"/>
                                        <p:tgtEl>
                                          <p:spTgt spid="6"/>
                                        </p:tgtEl>
                                        <p:attrNameLst>
                                          <p:attrName>ppt_y</p:attrName>
                                        </p:attrNameLst>
                                      </p:cBhvr>
                                      <p:tavLst>
                                        <p:tav tm="0">
                                          <p:val>
                                            <p:strVal val="ppt_y"/>
                                          </p:val>
                                        </p:tav>
                                        <p:tav tm="100000">
                                          <p:val>
                                            <p:strVal val="ppt_y-.1"/>
                                          </p:val>
                                        </p:tav>
                                      </p:tavLst>
                                    </p:anim>
                                    <p:set>
                                      <p:cBhvr>
                                        <p:cTn id="165" dur="1" fill="hold">
                                          <p:stCondLst>
                                            <p:cond delay="999"/>
                                          </p:stCondLst>
                                        </p:cTn>
                                        <p:tgtEl>
                                          <p:spTgt spid="6"/>
                                        </p:tgtEl>
                                        <p:attrNameLst>
                                          <p:attrName>style.visibility</p:attrName>
                                        </p:attrNameLst>
                                      </p:cBhvr>
                                      <p:to>
                                        <p:strVal val="hidden"/>
                                      </p:to>
                                    </p:set>
                                  </p:childTnLst>
                                </p:cTn>
                              </p:par>
                              <p:par>
                                <p:cTn id="166" presetID="42" presetClass="exit" presetSubtype="0" fill="hold" grpId="1" nodeType="withEffect">
                                  <p:stCondLst>
                                    <p:cond delay="0"/>
                                  </p:stCondLst>
                                  <p:iterate type="lt">
                                    <p:tmPct val="10000"/>
                                  </p:iterate>
                                  <p:childTnLst>
                                    <p:animEffect transition="out" filter="fade">
                                      <p:cBhvr>
                                        <p:cTn id="167" dur="1000"/>
                                        <p:tgtEl>
                                          <p:spTgt spid="7"/>
                                        </p:tgtEl>
                                      </p:cBhvr>
                                    </p:animEffect>
                                    <p:anim calcmode="lin" valueType="num">
                                      <p:cBhvr>
                                        <p:cTn id="168" dur="1000"/>
                                        <p:tgtEl>
                                          <p:spTgt spid="7"/>
                                        </p:tgtEl>
                                        <p:attrNameLst>
                                          <p:attrName>ppt_x</p:attrName>
                                        </p:attrNameLst>
                                      </p:cBhvr>
                                      <p:tavLst>
                                        <p:tav tm="0">
                                          <p:val>
                                            <p:strVal val="ppt_x"/>
                                          </p:val>
                                        </p:tav>
                                        <p:tav tm="100000">
                                          <p:val>
                                            <p:strVal val="ppt_x"/>
                                          </p:val>
                                        </p:tav>
                                      </p:tavLst>
                                    </p:anim>
                                    <p:anim calcmode="lin" valueType="num">
                                      <p:cBhvr>
                                        <p:cTn id="169" dur="1000"/>
                                        <p:tgtEl>
                                          <p:spTgt spid="7"/>
                                        </p:tgtEl>
                                        <p:attrNameLst>
                                          <p:attrName>ppt_y</p:attrName>
                                        </p:attrNameLst>
                                      </p:cBhvr>
                                      <p:tavLst>
                                        <p:tav tm="0">
                                          <p:val>
                                            <p:strVal val="ppt_y"/>
                                          </p:val>
                                        </p:tav>
                                        <p:tav tm="100000">
                                          <p:val>
                                            <p:strVal val="ppt_y+.1"/>
                                          </p:val>
                                        </p:tav>
                                      </p:tavLst>
                                    </p:anim>
                                    <p:set>
                                      <p:cBhvr>
                                        <p:cTn id="170" dur="1" fill="hold">
                                          <p:stCondLst>
                                            <p:cond delay="999"/>
                                          </p:stCondLst>
                                        </p:cTn>
                                        <p:tgtEl>
                                          <p:spTgt spid="7"/>
                                        </p:tgtEl>
                                        <p:attrNameLst>
                                          <p:attrName>style.visibility</p:attrName>
                                        </p:attrNameLst>
                                      </p:cBhvr>
                                      <p:to>
                                        <p:strVal val="hidden"/>
                                      </p:to>
                                    </p:set>
                                  </p:childTnLst>
                                </p:cTn>
                              </p:par>
                              <p:par>
                                <p:cTn id="171" presetID="47" presetClass="exit" presetSubtype="0" fill="hold" grpId="1" nodeType="withEffect">
                                  <p:stCondLst>
                                    <p:cond delay="0"/>
                                  </p:stCondLst>
                                  <p:iterate type="lt">
                                    <p:tmPct val="10000"/>
                                  </p:iterate>
                                  <p:childTnLst>
                                    <p:animEffect transition="out" filter="fade">
                                      <p:cBhvr>
                                        <p:cTn id="172" dur="1000"/>
                                        <p:tgtEl>
                                          <p:spTgt spid="8"/>
                                        </p:tgtEl>
                                      </p:cBhvr>
                                    </p:animEffect>
                                    <p:anim calcmode="lin" valueType="num">
                                      <p:cBhvr>
                                        <p:cTn id="173" dur="1000"/>
                                        <p:tgtEl>
                                          <p:spTgt spid="8"/>
                                        </p:tgtEl>
                                        <p:attrNameLst>
                                          <p:attrName>ppt_x</p:attrName>
                                        </p:attrNameLst>
                                      </p:cBhvr>
                                      <p:tavLst>
                                        <p:tav tm="0">
                                          <p:val>
                                            <p:strVal val="ppt_x"/>
                                          </p:val>
                                        </p:tav>
                                        <p:tav tm="100000">
                                          <p:val>
                                            <p:strVal val="ppt_x"/>
                                          </p:val>
                                        </p:tav>
                                      </p:tavLst>
                                    </p:anim>
                                    <p:anim calcmode="lin" valueType="num">
                                      <p:cBhvr>
                                        <p:cTn id="174" dur="1000"/>
                                        <p:tgtEl>
                                          <p:spTgt spid="8"/>
                                        </p:tgtEl>
                                        <p:attrNameLst>
                                          <p:attrName>ppt_y</p:attrName>
                                        </p:attrNameLst>
                                      </p:cBhvr>
                                      <p:tavLst>
                                        <p:tav tm="0">
                                          <p:val>
                                            <p:strVal val="ppt_y"/>
                                          </p:val>
                                        </p:tav>
                                        <p:tav tm="100000">
                                          <p:val>
                                            <p:strVal val="ppt_y-.1"/>
                                          </p:val>
                                        </p:tav>
                                      </p:tavLst>
                                    </p:anim>
                                    <p:set>
                                      <p:cBhvr>
                                        <p:cTn id="175" dur="1" fill="hold">
                                          <p:stCondLst>
                                            <p:cond delay="999"/>
                                          </p:stCondLst>
                                        </p:cTn>
                                        <p:tgtEl>
                                          <p:spTgt spid="8"/>
                                        </p:tgtEl>
                                        <p:attrNameLst>
                                          <p:attrName>style.visibility</p:attrName>
                                        </p:attrNameLst>
                                      </p:cBhvr>
                                      <p:to>
                                        <p:strVal val="hidden"/>
                                      </p:to>
                                    </p:set>
                                  </p:childTnLst>
                                </p:cTn>
                              </p:par>
                              <p:par>
                                <p:cTn id="176" presetID="42" presetClass="exit" presetSubtype="0" fill="hold" grpId="1" nodeType="withEffect">
                                  <p:stCondLst>
                                    <p:cond delay="0"/>
                                  </p:stCondLst>
                                  <p:iterate type="lt">
                                    <p:tmPct val="10000"/>
                                  </p:iterate>
                                  <p:childTnLst>
                                    <p:animEffect transition="out" filter="fade">
                                      <p:cBhvr>
                                        <p:cTn id="177" dur="1000"/>
                                        <p:tgtEl>
                                          <p:spTgt spid="9"/>
                                        </p:tgtEl>
                                      </p:cBhvr>
                                    </p:animEffect>
                                    <p:anim calcmode="lin" valueType="num">
                                      <p:cBhvr>
                                        <p:cTn id="178" dur="1000"/>
                                        <p:tgtEl>
                                          <p:spTgt spid="9"/>
                                        </p:tgtEl>
                                        <p:attrNameLst>
                                          <p:attrName>ppt_x</p:attrName>
                                        </p:attrNameLst>
                                      </p:cBhvr>
                                      <p:tavLst>
                                        <p:tav tm="0">
                                          <p:val>
                                            <p:strVal val="ppt_x"/>
                                          </p:val>
                                        </p:tav>
                                        <p:tav tm="100000">
                                          <p:val>
                                            <p:strVal val="ppt_x"/>
                                          </p:val>
                                        </p:tav>
                                      </p:tavLst>
                                    </p:anim>
                                    <p:anim calcmode="lin" valueType="num">
                                      <p:cBhvr>
                                        <p:cTn id="179" dur="1000"/>
                                        <p:tgtEl>
                                          <p:spTgt spid="9"/>
                                        </p:tgtEl>
                                        <p:attrNameLst>
                                          <p:attrName>ppt_y</p:attrName>
                                        </p:attrNameLst>
                                      </p:cBhvr>
                                      <p:tavLst>
                                        <p:tav tm="0">
                                          <p:val>
                                            <p:strVal val="ppt_y"/>
                                          </p:val>
                                        </p:tav>
                                        <p:tav tm="100000">
                                          <p:val>
                                            <p:strVal val="ppt_y+.1"/>
                                          </p:val>
                                        </p:tav>
                                      </p:tavLst>
                                    </p:anim>
                                    <p:set>
                                      <p:cBhvr>
                                        <p:cTn id="180" dur="1" fill="hold">
                                          <p:stCondLst>
                                            <p:cond delay="999"/>
                                          </p:stCondLst>
                                        </p:cTn>
                                        <p:tgtEl>
                                          <p:spTgt spid="9"/>
                                        </p:tgtEl>
                                        <p:attrNameLst>
                                          <p:attrName>style.visibility</p:attrName>
                                        </p:attrNameLst>
                                      </p:cBhvr>
                                      <p:to>
                                        <p:strVal val="hidden"/>
                                      </p:to>
                                    </p:set>
                                  </p:childTnLst>
                                </p:cTn>
                              </p:par>
                              <p:par>
                                <p:cTn id="181" presetID="47" presetClass="exit" presetSubtype="0" fill="hold" grpId="1" nodeType="withEffect">
                                  <p:stCondLst>
                                    <p:cond delay="0"/>
                                  </p:stCondLst>
                                  <p:iterate type="lt">
                                    <p:tmPct val="10000"/>
                                  </p:iterate>
                                  <p:childTnLst>
                                    <p:animEffect transition="out" filter="fade">
                                      <p:cBhvr>
                                        <p:cTn id="182" dur="1000"/>
                                        <p:tgtEl>
                                          <p:spTgt spid="10"/>
                                        </p:tgtEl>
                                      </p:cBhvr>
                                    </p:animEffect>
                                    <p:anim calcmode="lin" valueType="num">
                                      <p:cBhvr>
                                        <p:cTn id="183" dur="1000"/>
                                        <p:tgtEl>
                                          <p:spTgt spid="10"/>
                                        </p:tgtEl>
                                        <p:attrNameLst>
                                          <p:attrName>ppt_x</p:attrName>
                                        </p:attrNameLst>
                                      </p:cBhvr>
                                      <p:tavLst>
                                        <p:tav tm="0">
                                          <p:val>
                                            <p:strVal val="ppt_x"/>
                                          </p:val>
                                        </p:tav>
                                        <p:tav tm="100000">
                                          <p:val>
                                            <p:strVal val="ppt_x"/>
                                          </p:val>
                                        </p:tav>
                                      </p:tavLst>
                                    </p:anim>
                                    <p:anim calcmode="lin" valueType="num">
                                      <p:cBhvr>
                                        <p:cTn id="184" dur="1000"/>
                                        <p:tgtEl>
                                          <p:spTgt spid="10"/>
                                        </p:tgtEl>
                                        <p:attrNameLst>
                                          <p:attrName>ppt_y</p:attrName>
                                        </p:attrNameLst>
                                      </p:cBhvr>
                                      <p:tavLst>
                                        <p:tav tm="0">
                                          <p:val>
                                            <p:strVal val="ppt_y"/>
                                          </p:val>
                                        </p:tav>
                                        <p:tav tm="100000">
                                          <p:val>
                                            <p:strVal val="ppt_y-.1"/>
                                          </p:val>
                                        </p:tav>
                                      </p:tavLst>
                                    </p:anim>
                                    <p:set>
                                      <p:cBhvr>
                                        <p:cTn id="185" dur="1" fill="hold">
                                          <p:stCondLst>
                                            <p:cond delay="999"/>
                                          </p:stCondLst>
                                        </p:cTn>
                                        <p:tgtEl>
                                          <p:spTgt spid="10"/>
                                        </p:tgtEl>
                                        <p:attrNameLst>
                                          <p:attrName>style.visibility</p:attrName>
                                        </p:attrNameLst>
                                      </p:cBhvr>
                                      <p:to>
                                        <p:strVal val="hidden"/>
                                      </p:to>
                                    </p:set>
                                  </p:childTnLst>
                                </p:cTn>
                              </p:par>
                              <p:par>
                                <p:cTn id="186" presetID="42" presetClass="exit" presetSubtype="0" fill="hold" grpId="1" nodeType="withEffect">
                                  <p:stCondLst>
                                    <p:cond delay="0"/>
                                  </p:stCondLst>
                                  <p:iterate type="lt">
                                    <p:tmPct val="10000"/>
                                  </p:iterate>
                                  <p:childTnLst>
                                    <p:animEffect transition="out" filter="fade">
                                      <p:cBhvr>
                                        <p:cTn id="187" dur="1000"/>
                                        <p:tgtEl>
                                          <p:spTgt spid="11"/>
                                        </p:tgtEl>
                                      </p:cBhvr>
                                    </p:animEffect>
                                    <p:anim calcmode="lin" valueType="num">
                                      <p:cBhvr>
                                        <p:cTn id="188" dur="1000"/>
                                        <p:tgtEl>
                                          <p:spTgt spid="11"/>
                                        </p:tgtEl>
                                        <p:attrNameLst>
                                          <p:attrName>ppt_x</p:attrName>
                                        </p:attrNameLst>
                                      </p:cBhvr>
                                      <p:tavLst>
                                        <p:tav tm="0">
                                          <p:val>
                                            <p:strVal val="ppt_x"/>
                                          </p:val>
                                        </p:tav>
                                        <p:tav tm="100000">
                                          <p:val>
                                            <p:strVal val="ppt_x"/>
                                          </p:val>
                                        </p:tav>
                                      </p:tavLst>
                                    </p:anim>
                                    <p:anim calcmode="lin" valueType="num">
                                      <p:cBhvr>
                                        <p:cTn id="189" dur="1000"/>
                                        <p:tgtEl>
                                          <p:spTgt spid="11"/>
                                        </p:tgtEl>
                                        <p:attrNameLst>
                                          <p:attrName>ppt_y</p:attrName>
                                        </p:attrNameLst>
                                      </p:cBhvr>
                                      <p:tavLst>
                                        <p:tav tm="0">
                                          <p:val>
                                            <p:strVal val="ppt_y"/>
                                          </p:val>
                                        </p:tav>
                                        <p:tav tm="100000">
                                          <p:val>
                                            <p:strVal val="ppt_y+.1"/>
                                          </p:val>
                                        </p:tav>
                                      </p:tavLst>
                                    </p:anim>
                                    <p:set>
                                      <p:cBhvr>
                                        <p:cTn id="190" dur="1" fill="hold">
                                          <p:stCondLst>
                                            <p:cond delay="999"/>
                                          </p:stCondLst>
                                        </p:cTn>
                                        <p:tgtEl>
                                          <p:spTgt spid="11"/>
                                        </p:tgtEl>
                                        <p:attrNameLst>
                                          <p:attrName>style.visibility</p:attrName>
                                        </p:attrNameLst>
                                      </p:cBhvr>
                                      <p:to>
                                        <p:strVal val="hidden"/>
                                      </p:to>
                                    </p:set>
                                  </p:childTnLst>
                                </p:cTn>
                              </p:par>
                              <p:par>
                                <p:cTn id="191" presetID="47" presetClass="exit" presetSubtype="0" fill="hold" grpId="1" nodeType="withEffect">
                                  <p:stCondLst>
                                    <p:cond delay="0"/>
                                  </p:stCondLst>
                                  <p:iterate type="lt">
                                    <p:tmPct val="10000"/>
                                  </p:iterate>
                                  <p:childTnLst>
                                    <p:animEffect transition="out" filter="fade">
                                      <p:cBhvr>
                                        <p:cTn id="192" dur="1000"/>
                                        <p:tgtEl>
                                          <p:spTgt spid="12"/>
                                        </p:tgtEl>
                                      </p:cBhvr>
                                    </p:animEffect>
                                    <p:anim calcmode="lin" valueType="num">
                                      <p:cBhvr>
                                        <p:cTn id="193" dur="1000"/>
                                        <p:tgtEl>
                                          <p:spTgt spid="12"/>
                                        </p:tgtEl>
                                        <p:attrNameLst>
                                          <p:attrName>ppt_x</p:attrName>
                                        </p:attrNameLst>
                                      </p:cBhvr>
                                      <p:tavLst>
                                        <p:tav tm="0">
                                          <p:val>
                                            <p:strVal val="ppt_x"/>
                                          </p:val>
                                        </p:tav>
                                        <p:tav tm="100000">
                                          <p:val>
                                            <p:strVal val="ppt_x"/>
                                          </p:val>
                                        </p:tav>
                                      </p:tavLst>
                                    </p:anim>
                                    <p:anim calcmode="lin" valueType="num">
                                      <p:cBhvr>
                                        <p:cTn id="194" dur="1000"/>
                                        <p:tgtEl>
                                          <p:spTgt spid="12"/>
                                        </p:tgtEl>
                                        <p:attrNameLst>
                                          <p:attrName>ppt_y</p:attrName>
                                        </p:attrNameLst>
                                      </p:cBhvr>
                                      <p:tavLst>
                                        <p:tav tm="0">
                                          <p:val>
                                            <p:strVal val="ppt_y"/>
                                          </p:val>
                                        </p:tav>
                                        <p:tav tm="100000">
                                          <p:val>
                                            <p:strVal val="ppt_y-.1"/>
                                          </p:val>
                                        </p:tav>
                                      </p:tavLst>
                                    </p:anim>
                                    <p:set>
                                      <p:cBhvr>
                                        <p:cTn id="195" dur="1" fill="hold">
                                          <p:stCondLst>
                                            <p:cond delay="999"/>
                                          </p:stCondLst>
                                        </p:cTn>
                                        <p:tgtEl>
                                          <p:spTgt spid="12"/>
                                        </p:tgtEl>
                                        <p:attrNameLst>
                                          <p:attrName>style.visibility</p:attrName>
                                        </p:attrNameLst>
                                      </p:cBhvr>
                                      <p:to>
                                        <p:strVal val="hidden"/>
                                      </p:to>
                                    </p:set>
                                  </p:childTnLst>
                                </p:cTn>
                              </p:par>
                              <p:par>
                                <p:cTn id="196" presetID="42" presetClass="exit" presetSubtype="0" fill="hold" grpId="1" nodeType="withEffect">
                                  <p:stCondLst>
                                    <p:cond delay="0"/>
                                  </p:stCondLst>
                                  <p:iterate type="lt">
                                    <p:tmPct val="10000"/>
                                  </p:iterate>
                                  <p:childTnLst>
                                    <p:animEffect transition="out" filter="fade">
                                      <p:cBhvr>
                                        <p:cTn id="197" dur="1000"/>
                                        <p:tgtEl>
                                          <p:spTgt spid="13"/>
                                        </p:tgtEl>
                                      </p:cBhvr>
                                    </p:animEffect>
                                    <p:anim calcmode="lin" valueType="num">
                                      <p:cBhvr>
                                        <p:cTn id="198" dur="1000"/>
                                        <p:tgtEl>
                                          <p:spTgt spid="13"/>
                                        </p:tgtEl>
                                        <p:attrNameLst>
                                          <p:attrName>ppt_x</p:attrName>
                                        </p:attrNameLst>
                                      </p:cBhvr>
                                      <p:tavLst>
                                        <p:tav tm="0">
                                          <p:val>
                                            <p:strVal val="ppt_x"/>
                                          </p:val>
                                        </p:tav>
                                        <p:tav tm="100000">
                                          <p:val>
                                            <p:strVal val="ppt_x"/>
                                          </p:val>
                                        </p:tav>
                                      </p:tavLst>
                                    </p:anim>
                                    <p:anim calcmode="lin" valueType="num">
                                      <p:cBhvr>
                                        <p:cTn id="199" dur="1000"/>
                                        <p:tgtEl>
                                          <p:spTgt spid="13"/>
                                        </p:tgtEl>
                                        <p:attrNameLst>
                                          <p:attrName>ppt_y</p:attrName>
                                        </p:attrNameLst>
                                      </p:cBhvr>
                                      <p:tavLst>
                                        <p:tav tm="0">
                                          <p:val>
                                            <p:strVal val="ppt_y"/>
                                          </p:val>
                                        </p:tav>
                                        <p:tav tm="100000">
                                          <p:val>
                                            <p:strVal val="ppt_y+.1"/>
                                          </p:val>
                                        </p:tav>
                                      </p:tavLst>
                                    </p:anim>
                                    <p:set>
                                      <p:cBhvr>
                                        <p:cTn id="200" dur="1" fill="hold">
                                          <p:stCondLst>
                                            <p:cond delay="999"/>
                                          </p:stCondLst>
                                        </p:cTn>
                                        <p:tgtEl>
                                          <p:spTgt spid="13"/>
                                        </p:tgtEl>
                                        <p:attrNameLst>
                                          <p:attrName>style.visibility</p:attrName>
                                        </p:attrNameLst>
                                      </p:cBhvr>
                                      <p:to>
                                        <p:strVal val="hidden"/>
                                      </p:to>
                                    </p:set>
                                  </p:childTnLst>
                                </p:cTn>
                              </p:par>
                              <p:par>
                                <p:cTn id="201" presetID="47" presetClass="exit" presetSubtype="0" fill="hold" grpId="1" nodeType="withEffect">
                                  <p:stCondLst>
                                    <p:cond delay="0"/>
                                  </p:stCondLst>
                                  <p:iterate type="lt">
                                    <p:tmPct val="10000"/>
                                  </p:iterate>
                                  <p:childTnLst>
                                    <p:animEffect transition="out" filter="fade">
                                      <p:cBhvr>
                                        <p:cTn id="202" dur="1000"/>
                                        <p:tgtEl>
                                          <p:spTgt spid="14"/>
                                        </p:tgtEl>
                                      </p:cBhvr>
                                    </p:animEffect>
                                    <p:anim calcmode="lin" valueType="num">
                                      <p:cBhvr>
                                        <p:cTn id="203" dur="1000"/>
                                        <p:tgtEl>
                                          <p:spTgt spid="14"/>
                                        </p:tgtEl>
                                        <p:attrNameLst>
                                          <p:attrName>ppt_x</p:attrName>
                                        </p:attrNameLst>
                                      </p:cBhvr>
                                      <p:tavLst>
                                        <p:tav tm="0">
                                          <p:val>
                                            <p:strVal val="ppt_x"/>
                                          </p:val>
                                        </p:tav>
                                        <p:tav tm="100000">
                                          <p:val>
                                            <p:strVal val="ppt_x"/>
                                          </p:val>
                                        </p:tav>
                                      </p:tavLst>
                                    </p:anim>
                                    <p:anim calcmode="lin" valueType="num">
                                      <p:cBhvr>
                                        <p:cTn id="204" dur="1000"/>
                                        <p:tgtEl>
                                          <p:spTgt spid="14"/>
                                        </p:tgtEl>
                                        <p:attrNameLst>
                                          <p:attrName>ppt_y</p:attrName>
                                        </p:attrNameLst>
                                      </p:cBhvr>
                                      <p:tavLst>
                                        <p:tav tm="0">
                                          <p:val>
                                            <p:strVal val="ppt_y"/>
                                          </p:val>
                                        </p:tav>
                                        <p:tav tm="100000">
                                          <p:val>
                                            <p:strVal val="ppt_y-.1"/>
                                          </p:val>
                                        </p:tav>
                                      </p:tavLst>
                                    </p:anim>
                                    <p:set>
                                      <p:cBhvr>
                                        <p:cTn id="205" dur="1" fill="hold">
                                          <p:stCondLst>
                                            <p:cond delay="999"/>
                                          </p:stCondLst>
                                        </p:cTn>
                                        <p:tgtEl>
                                          <p:spTgt spid="14"/>
                                        </p:tgtEl>
                                        <p:attrNameLst>
                                          <p:attrName>style.visibility</p:attrName>
                                        </p:attrNameLst>
                                      </p:cBhvr>
                                      <p:to>
                                        <p:strVal val="hidden"/>
                                      </p:to>
                                    </p:set>
                                  </p:childTnLst>
                                </p:cTn>
                              </p:par>
                              <p:par>
                                <p:cTn id="206" presetID="42" presetClass="exit" presetSubtype="0" fill="hold" grpId="1" nodeType="withEffect">
                                  <p:stCondLst>
                                    <p:cond delay="0"/>
                                  </p:stCondLst>
                                  <p:iterate type="lt">
                                    <p:tmPct val="10000"/>
                                  </p:iterate>
                                  <p:childTnLst>
                                    <p:animEffect transition="out" filter="fade">
                                      <p:cBhvr>
                                        <p:cTn id="207" dur="1000"/>
                                        <p:tgtEl>
                                          <p:spTgt spid="15"/>
                                        </p:tgtEl>
                                      </p:cBhvr>
                                    </p:animEffect>
                                    <p:anim calcmode="lin" valueType="num">
                                      <p:cBhvr>
                                        <p:cTn id="208" dur="1000"/>
                                        <p:tgtEl>
                                          <p:spTgt spid="15"/>
                                        </p:tgtEl>
                                        <p:attrNameLst>
                                          <p:attrName>ppt_x</p:attrName>
                                        </p:attrNameLst>
                                      </p:cBhvr>
                                      <p:tavLst>
                                        <p:tav tm="0">
                                          <p:val>
                                            <p:strVal val="ppt_x"/>
                                          </p:val>
                                        </p:tav>
                                        <p:tav tm="100000">
                                          <p:val>
                                            <p:strVal val="ppt_x"/>
                                          </p:val>
                                        </p:tav>
                                      </p:tavLst>
                                    </p:anim>
                                    <p:anim calcmode="lin" valueType="num">
                                      <p:cBhvr>
                                        <p:cTn id="209" dur="1000"/>
                                        <p:tgtEl>
                                          <p:spTgt spid="15"/>
                                        </p:tgtEl>
                                        <p:attrNameLst>
                                          <p:attrName>ppt_y</p:attrName>
                                        </p:attrNameLst>
                                      </p:cBhvr>
                                      <p:tavLst>
                                        <p:tav tm="0">
                                          <p:val>
                                            <p:strVal val="ppt_y"/>
                                          </p:val>
                                        </p:tav>
                                        <p:tav tm="100000">
                                          <p:val>
                                            <p:strVal val="ppt_y+.1"/>
                                          </p:val>
                                        </p:tav>
                                      </p:tavLst>
                                    </p:anim>
                                    <p:set>
                                      <p:cBhvr>
                                        <p:cTn id="210" dur="1" fill="hold">
                                          <p:stCondLst>
                                            <p:cond delay="999"/>
                                          </p:stCondLst>
                                        </p:cTn>
                                        <p:tgtEl>
                                          <p:spTgt spid="15"/>
                                        </p:tgtEl>
                                        <p:attrNameLst>
                                          <p:attrName>style.visibility</p:attrName>
                                        </p:attrNameLst>
                                      </p:cBhvr>
                                      <p:to>
                                        <p:strVal val="hidden"/>
                                      </p:to>
                                    </p:set>
                                  </p:childTnLst>
                                </p:cTn>
                              </p:par>
                              <p:par>
                                <p:cTn id="211" presetID="47" presetClass="exit" presetSubtype="0" fill="hold" grpId="1" nodeType="withEffect">
                                  <p:stCondLst>
                                    <p:cond delay="0"/>
                                  </p:stCondLst>
                                  <p:iterate type="lt">
                                    <p:tmPct val="10000"/>
                                  </p:iterate>
                                  <p:childTnLst>
                                    <p:animEffect transition="out" filter="fade">
                                      <p:cBhvr>
                                        <p:cTn id="212" dur="1000"/>
                                        <p:tgtEl>
                                          <p:spTgt spid="16"/>
                                        </p:tgtEl>
                                      </p:cBhvr>
                                    </p:animEffect>
                                    <p:anim calcmode="lin" valueType="num">
                                      <p:cBhvr>
                                        <p:cTn id="213" dur="1000"/>
                                        <p:tgtEl>
                                          <p:spTgt spid="16"/>
                                        </p:tgtEl>
                                        <p:attrNameLst>
                                          <p:attrName>ppt_x</p:attrName>
                                        </p:attrNameLst>
                                      </p:cBhvr>
                                      <p:tavLst>
                                        <p:tav tm="0">
                                          <p:val>
                                            <p:strVal val="ppt_x"/>
                                          </p:val>
                                        </p:tav>
                                        <p:tav tm="100000">
                                          <p:val>
                                            <p:strVal val="ppt_x"/>
                                          </p:val>
                                        </p:tav>
                                      </p:tavLst>
                                    </p:anim>
                                    <p:anim calcmode="lin" valueType="num">
                                      <p:cBhvr>
                                        <p:cTn id="214" dur="1000"/>
                                        <p:tgtEl>
                                          <p:spTgt spid="16"/>
                                        </p:tgtEl>
                                        <p:attrNameLst>
                                          <p:attrName>ppt_y</p:attrName>
                                        </p:attrNameLst>
                                      </p:cBhvr>
                                      <p:tavLst>
                                        <p:tav tm="0">
                                          <p:val>
                                            <p:strVal val="ppt_y"/>
                                          </p:val>
                                        </p:tav>
                                        <p:tav tm="100000">
                                          <p:val>
                                            <p:strVal val="ppt_y-.1"/>
                                          </p:val>
                                        </p:tav>
                                      </p:tavLst>
                                    </p:anim>
                                    <p:set>
                                      <p:cBhvr>
                                        <p:cTn id="215" dur="1" fill="hold">
                                          <p:stCondLst>
                                            <p:cond delay="999"/>
                                          </p:stCondLst>
                                        </p:cTn>
                                        <p:tgtEl>
                                          <p:spTgt spid="16"/>
                                        </p:tgtEl>
                                        <p:attrNameLst>
                                          <p:attrName>style.visibility</p:attrName>
                                        </p:attrNameLst>
                                      </p:cBhvr>
                                      <p:to>
                                        <p:strVal val="hidden"/>
                                      </p:to>
                                    </p:set>
                                  </p:childTnLst>
                                </p:cTn>
                              </p:par>
                              <p:par>
                                <p:cTn id="216" presetID="42" presetClass="exit" presetSubtype="0" fill="hold" grpId="1" nodeType="withEffect">
                                  <p:stCondLst>
                                    <p:cond delay="0"/>
                                  </p:stCondLst>
                                  <p:iterate type="lt">
                                    <p:tmPct val="10000"/>
                                  </p:iterate>
                                  <p:childTnLst>
                                    <p:animEffect transition="out" filter="fade">
                                      <p:cBhvr>
                                        <p:cTn id="217" dur="1000"/>
                                        <p:tgtEl>
                                          <p:spTgt spid="17"/>
                                        </p:tgtEl>
                                      </p:cBhvr>
                                    </p:animEffect>
                                    <p:anim calcmode="lin" valueType="num">
                                      <p:cBhvr>
                                        <p:cTn id="218" dur="1000"/>
                                        <p:tgtEl>
                                          <p:spTgt spid="17"/>
                                        </p:tgtEl>
                                        <p:attrNameLst>
                                          <p:attrName>ppt_x</p:attrName>
                                        </p:attrNameLst>
                                      </p:cBhvr>
                                      <p:tavLst>
                                        <p:tav tm="0">
                                          <p:val>
                                            <p:strVal val="ppt_x"/>
                                          </p:val>
                                        </p:tav>
                                        <p:tav tm="100000">
                                          <p:val>
                                            <p:strVal val="ppt_x"/>
                                          </p:val>
                                        </p:tav>
                                      </p:tavLst>
                                    </p:anim>
                                    <p:anim calcmode="lin" valueType="num">
                                      <p:cBhvr>
                                        <p:cTn id="219" dur="1000"/>
                                        <p:tgtEl>
                                          <p:spTgt spid="17"/>
                                        </p:tgtEl>
                                        <p:attrNameLst>
                                          <p:attrName>ppt_y</p:attrName>
                                        </p:attrNameLst>
                                      </p:cBhvr>
                                      <p:tavLst>
                                        <p:tav tm="0">
                                          <p:val>
                                            <p:strVal val="ppt_y"/>
                                          </p:val>
                                        </p:tav>
                                        <p:tav tm="100000">
                                          <p:val>
                                            <p:strVal val="ppt_y+.1"/>
                                          </p:val>
                                        </p:tav>
                                      </p:tavLst>
                                    </p:anim>
                                    <p:set>
                                      <p:cBhvr>
                                        <p:cTn id="220" dur="1" fill="hold">
                                          <p:stCondLst>
                                            <p:cond delay="999"/>
                                          </p:stCondLst>
                                        </p:cTn>
                                        <p:tgtEl>
                                          <p:spTgt spid="17"/>
                                        </p:tgtEl>
                                        <p:attrNameLst>
                                          <p:attrName>style.visibility</p:attrName>
                                        </p:attrNameLst>
                                      </p:cBhvr>
                                      <p:to>
                                        <p:strVal val="hidden"/>
                                      </p:to>
                                    </p:set>
                                  </p:childTnLst>
                                </p:cTn>
                              </p:par>
                              <p:par>
                                <p:cTn id="221" presetID="47" presetClass="exit" presetSubtype="0" fill="hold" grpId="1" nodeType="withEffect">
                                  <p:stCondLst>
                                    <p:cond delay="0"/>
                                  </p:stCondLst>
                                  <p:iterate type="lt">
                                    <p:tmPct val="10000"/>
                                  </p:iterate>
                                  <p:childTnLst>
                                    <p:animEffect transition="out" filter="fade">
                                      <p:cBhvr>
                                        <p:cTn id="222" dur="1000"/>
                                        <p:tgtEl>
                                          <p:spTgt spid="18"/>
                                        </p:tgtEl>
                                      </p:cBhvr>
                                    </p:animEffect>
                                    <p:anim calcmode="lin" valueType="num">
                                      <p:cBhvr>
                                        <p:cTn id="223" dur="1000"/>
                                        <p:tgtEl>
                                          <p:spTgt spid="18"/>
                                        </p:tgtEl>
                                        <p:attrNameLst>
                                          <p:attrName>ppt_x</p:attrName>
                                        </p:attrNameLst>
                                      </p:cBhvr>
                                      <p:tavLst>
                                        <p:tav tm="0">
                                          <p:val>
                                            <p:strVal val="ppt_x"/>
                                          </p:val>
                                        </p:tav>
                                        <p:tav tm="100000">
                                          <p:val>
                                            <p:strVal val="ppt_x"/>
                                          </p:val>
                                        </p:tav>
                                      </p:tavLst>
                                    </p:anim>
                                    <p:anim calcmode="lin" valueType="num">
                                      <p:cBhvr>
                                        <p:cTn id="224" dur="1000"/>
                                        <p:tgtEl>
                                          <p:spTgt spid="18"/>
                                        </p:tgtEl>
                                        <p:attrNameLst>
                                          <p:attrName>ppt_y</p:attrName>
                                        </p:attrNameLst>
                                      </p:cBhvr>
                                      <p:tavLst>
                                        <p:tav tm="0">
                                          <p:val>
                                            <p:strVal val="ppt_y"/>
                                          </p:val>
                                        </p:tav>
                                        <p:tav tm="100000">
                                          <p:val>
                                            <p:strVal val="ppt_y-.1"/>
                                          </p:val>
                                        </p:tav>
                                      </p:tavLst>
                                    </p:anim>
                                    <p:set>
                                      <p:cBhvr>
                                        <p:cTn id="225" dur="1" fill="hold">
                                          <p:stCondLst>
                                            <p:cond delay="999"/>
                                          </p:stCondLst>
                                        </p:cTn>
                                        <p:tgtEl>
                                          <p:spTgt spid="18"/>
                                        </p:tgtEl>
                                        <p:attrNameLst>
                                          <p:attrName>style.visibility</p:attrName>
                                        </p:attrNameLst>
                                      </p:cBhvr>
                                      <p:to>
                                        <p:strVal val="hidden"/>
                                      </p:to>
                                    </p:set>
                                  </p:childTnLst>
                                </p:cTn>
                              </p:par>
                              <p:par>
                                <p:cTn id="226" presetID="42" presetClass="exit" presetSubtype="0" fill="hold" grpId="1" nodeType="withEffect">
                                  <p:stCondLst>
                                    <p:cond delay="0"/>
                                  </p:stCondLst>
                                  <p:iterate type="lt">
                                    <p:tmPct val="10000"/>
                                  </p:iterate>
                                  <p:childTnLst>
                                    <p:animEffect transition="out" filter="fade">
                                      <p:cBhvr>
                                        <p:cTn id="227" dur="1000"/>
                                        <p:tgtEl>
                                          <p:spTgt spid="19"/>
                                        </p:tgtEl>
                                      </p:cBhvr>
                                    </p:animEffect>
                                    <p:anim calcmode="lin" valueType="num">
                                      <p:cBhvr>
                                        <p:cTn id="228" dur="1000"/>
                                        <p:tgtEl>
                                          <p:spTgt spid="19"/>
                                        </p:tgtEl>
                                        <p:attrNameLst>
                                          <p:attrName>ppt_x</p:attrName>
                                        </p:attrNameLst>
                                      </p:cBhvr>
                                      <p:tavLst>
                                        <p:tav tm="0">
                                          <p:val>
                                            <p:strVal val="ppt_x"/>
                                          </p:val>
                                        </p:tav>
                                        <p:tav tm="100000">
                                          <p:val>
                                            <p:strVal val="ppt_x"/>
                                          </p:val>
                                        </p:tav>
                                      </p:tavLst>
                                    </p:anim>
                                    <p:anim calcmode="lin" valueType="num">
                                      <p:cBhvr>
                                        <p:cTn id="229" dur="1000"/>
                                        <p:tgtEl>
                                          <p:spTgt spid="19"/>
                                        </p:tgtEl>
                                        <p:attrNameLst>
                                          <p:attrName>ppt_y</p:attrName>
                                        </p:attrNameLst>
                                      </p:cBhvr>
                                      <p:tavLst>
                                        <p:tav tm="0">
                                          <p:val>
                                            <p:strVal val="ppt_y"/>
                                          </p:val>
                                        </p:tav>
                                        <p:tav tm="100000">
                                          <p:val>
                                            <p:strVal val="ppt_y+.1"/>
                                          </p:val>
                                        </p:tav>
                                      </p:tavLst>
                                    </p:anim>
                                    <p:set>
                                      <p:cBhvr>
                                        <p:cTn id="230" dur="1" fill="hold">
                                          <p:stCondLst>
                                            <p:cond delay="999"/>
                                          </p:stCondLst>
                                        </p:cTn>
                                        <p:tgtEl>
                                          <p:spTgt spid="19"/>
                                        </p:tgtEl>
                                        <p:attrNameLst>
                                          <p:attrName>style.visibility</p:attrName>
                                        </p:attrNameLst>
                                      </p:cBhvr>
                                      <p:to>
                                        <p:strVal val="hidden"/>
                                      </p:to>
                                    </p:set>
                                  </p:childTnLst>
                                </p:cTn>
                              </p:par>
                              <p:par>
                                <p:cTn id="231" presetID="47" presetClass="exit" presetSubtype="0" fill="hold" grpId="1" nodeType="withEffect">
                                  <p:stCondLst>
                                    <p:cond delay="0"/>
                                  </p:stCondLst>
                                  <p:iterate type="lt">
                                    <p:tmPct val="10000"/>
                                  </p:iterate>
                                  <p:childTnLst>
                                    <p:animEffect transition="out" filter="fade">
                                      <p:cBhvr>
                                        <p:cTn id="232" dur="1000"/>
                                        <p:tgtEl>
                                          <p:spTgt spid="20"/>
                                        </p:tgtEl>
                                      </p:cBhvr>
                                    </p:animEffect>
                                    <p:anim calcmode="lin" valueType="num">
                                      <p:cBhvr>
                                        <p:cTn id="233" dur="1000"/>
                                        <p:tgtEl>
                                          <p:spTgt spid="20"/>
                                        </p:tgtEl>
                                        <p:attrNameLst>
                                          <p:attrName>ppt_x</p:attrName>
                                        </p:attrNameLst>
                                      </p:cBhvr>
                                      <p:tavLst>
                                        <p:tav tm="0">
                                          <p:val>
                                            <p:strVal val="ppt_x"/>
                                          </p:val>
                                        </p:tav>
                                        <p:tav tm="100000">
                                          <p:val>
                                            <p:strVal val="ppt_x"/>
                                          </p:val>
                                        </p:tav>
                                      </p:tavLst>
                                    </p:anim>
                                    <p:anim calcmode="lin" valueType="num">
                                      <p:cBhvr>
                                        <p:cTn id="234" dur="1000"/>
                                        <p:tgtEl>
                                          <p:spTgt spid="20"/>
                                        </p:tgtEl>
                                        <p:attrNameLst>
                                          <p:attrName>ppt_y</p:attrName>
                                        </p:attrNameLst>
                                      </p:cBhvr>
                                      <p:tavLst>
                                        <p:tav tm="0">
                                          <p:val>
                                            <p:strVal val="ppt_y"/>
                                          </p:val>
                                        </p:tav>
                                        <p:tav tm="100000">
                                          <p:val>
                                            <p:strVal val="ppt_y-.1"/>
                                          </p:val>
                                        </p:tav>
                                      </p:tavLst>
                                    </p:anim>
                                    <p:set>
                                      <p:cBhvr>
                                        <p:cTn id="235" dur="1" fill="hold">
                                          <p:stCondLst>
                                            <p:cond delay="999"/>
                                          </p:stCondLst>
                                        </p:cTn>
                                        <p:tgtEl>
                                          <p:spTgt spid="20"/>
                                        </p:tgtEl>
                                        <p:attrNameLst>
                                          <p:attrName>style.visibility</p:attrName>
                                        </p:attrNameLst>
                                      </p:cBhvr>
                                      <p:to>
                                        <p:strVal val="hidden"/>
                                      </p:to>
                                    </p:set>
                                  </p:childTnLst>
                                </p:cTn>
                              </p:par>
                              <p:par>
                                <p:cTn id="236" presetID="47" presetClass="exit" presetSubtype="0" fill="hold" grpId="1" nodeType="withEffect">
                                  <p:stCondLst>
                                    <p:cond delay="0"/>
                                  </p:stCondLst>
                                  <p:iterate type="lt">
                                    <p:tmPct val="10000"/>
                                  </p:iterate>
                                  <p:childTnLst>
                                    <p:animEffect transition="out" filter="fade">
                                      <p:cBhvr>
                                        <p:cTn id="237" dur="1000"/>
                                        <p:tgtEl>
                                          <p:spTgt spid="22"/>
                                        </p:tgtEl>
                                      </p:cBhvr>
                                    </p:animEffect>
                                    <p:anim calcmode="lin" valueType="num">
                                      <p:cBhvr>
                                        <p:cTn id="238" dur="1000"/>
                                        <p:tgtEl>
                                          <p:spTgt spid="22"/>
                                        </p:tgtEl>
                                        <p:attrNameLst>
                                          <p:attrName>ppt_x</p:attrName>
                                        </p:attrNameLst>
                                      </p:cBhvr>
                                      <p:tavLst>
                                        <p:tav tm="0">
                                          <p:val>
                                            <p:strVal val="ppt_x"/>
                                          </p:val>
                                        </p:tav>
                                        <p:tav tm="100000">
                                          <p:val>
                                            <p:strVal val="ppt_x"/>
                                          </p:val>
                                        </p:tav>
                                      </p:tavLst>
                                    </p:anim>
                                    <p:anim calcmode="lin" valueType="num">
                                      <p:cBhvr>
                                        <p:cTn id="239" dur="1000"/>
                                        <p:tgtEl>
                                          <p:spTgt spid="22"/>
                                        </p:tgtEl>
                                        <p:attrNameLst>
                                          <p:attrName>ppt_y</p:attrName>
                                        </p:attrNameLst>
                                      </p:cBhvr>
                                      <p:tavLst>
                                        <p:tav tm="0">
                                          <p:val>
                                            <p:strVal val="ppt_y"/>
                                          </p:val>
                                        </p:tav>
                                        <p:tav tm="100000">
                                          <p:val>
                                            <p:strVal val="ppt_y-.1"/>
                                          </p:val>
                                        </p:tav>
                                      </p:tavLst>
                                    </p:anim>
                                    <p:set>
                                      <p:cBhvr>
                                        <p:cTn id="240" dur="1" fill="hold">
                                          <p:stCondLst>
                                            <p:cond delay="999"/>
                                          </p:stCondLst>
                                        </p:cTn>
                                        <p:tgtEl>
                                          <p:spTgt spid="22"/>
                                        </p:tgtEl>
                                        <p:attrNameLst>
                                          <p:attrName>style.visibility</p:attrName>
                                        </p:attrNameLst>
                                      </p:cBhvr>
                                      <p:to>
                                        <p:strVal val="hidden"/>
                                      </p:to>
                                    </p:set>
                                  </p:childTnLst>
                                </p:cTn>
                              </p:par>
                              <p:par>
                                <p:cTn id="241" presetID="42" presetClass="exit" presetSubtype="0" fill="hold" grpId="1" nodeType="withEffect">
                                  <p:stCondLst>
                                    <p:cond delay="0"/>
                                  </p:stCondLst>
                                  <p:iterate type="lt">
                                    <p:tmPct val="10000"/>
                                  </p:iterate>
                                  <p:childTnLst>
                                    <p:animEffect transition="out" filter="fade">
                                      <p:cBhvr>
                                        <p:cTn id="242" dur="1000"/>
                                        <p:tgtEl>
                                          <p:spTgt spid="21"/>
                                        </p:tgtEl>
                                      </p:cBhvr>
                                    </p:animEffect>
                                    <p:anim calcmode="lin" valueType="num">
                                      <p:cBhvr>
                                        <p:cTn id="243" dur="1000"/>
                                        <p:tgtEl>
                                          <p:spTgt spid="21"/>
                                        </p:tgtEl>
                                        <p:attrNameLst>
                                          <p:attrName>ppt_x</p:attrName>
                                        </p:attrNameLst>
                                      </p:cBhvr>
                                      <p:tavLst>
                                        <p:tav tm="0">
                                          <p:val>
                                            <p:strVal val="ppt_x"/>
                                          </p:val>
                                        </p:tav>
                                        <p:tav tm="100000">
                                          <p:val>
                                            <p:strVal val="ppt_x"/>
                                          </p:val>
                                        </p:tav>
                                      </p:tavLst>
                                    </p:anim>
                                    <p:anim calcmode="lin" valueType="num">
                                      <p:cBhvr>
                                        <p:cTn id="244" dur="1000"/>
                                        <p:tgtEl>
                                          <p:spTgt spid="21"/>
                                        </p:tgtEl>
                                        <p:attrNameLst>
                                          <p:attrName>ppt_y</p:attrName>
                                        </p:attrNameLst>
                                      </p:cBhvr>
                                      <p:tavLst>
                                        <p:tav tm="0">
                                          <p:val>
                                            <p:strVal val="ppt_y"/>
                                          </p:val>
                                        </p:tav>
                                        <p:tav tm="100000">
                                          <p:val>
                                            <p:strVal val="ppt_y+.1"/>
                                          </p:val>
                                        </p:tav>
                                      </p:tavLst>
                                    </p:anim>
                                    <p:set>
                                      <p:cBhvr>
                                        <p:cTn id="245"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13:7-25</a:t>
            </a:r>
          </a:p>
        </p:txBody>
      </p:sp>
    </p:spTree>
    <p:extLst>
      <p:ext uri="{BB962C8B-B14F-4D97-AF65-F5344CB8AC3E}">
        <p14:creationId xmlns:p14="http://schemas.microsoft.com/office/powerpoint/2010/main" val="337674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27E0A1-55E0-490A-8D94-118416590FB2}"/>
              </a:ext>
            </a:extLst>
          </p:cNvPr>
          <p:cNvSpPr txBox="1"/>
          <p:nvPr/>
        </p:nvSpPr>
        <p:spPr>
          <a:xfrm>
            <a:off x="453006" y="1259961"/>
            <a:ext cx="8244427" cy="5001369"/>
          </a:xfrm>
          <a:prstGeom prst="rect">
            <a:avLst/>
          </a:prstGeom>
          <a:noFill/>
        </p:spPr>
        <p:txBody>
          <a:bodyPr wrap="square" rtlCol="0">
            <a:spAutoFit/>
          </a:bodyPr>
          <a:lstStyle/>
          <a:p>
            <a:r>
              <a:rPr lang="en-US" sz="2900" dirty="0"/>
              <a:t>2 Tim. 4:1-4 ~ </a:t>
            </a:r>
            <a:r>
              <a:rPr lang="en-US" sz="2900" baseline="30000" dirty="0"/>
              <a:t>1 </a:t>
            </a:r>
            <a:r>
              <a:rPr lang="en-US" sz="2900" dirty="0">
                <a:solidFill>
                  <a:schemeClr val="bg2"/>
                </a:solidFill>
              </a:rPr>
              <a:t>I charge </a:t>
            </a:r>
            <a:r>
              <a:rPr lang="en-US" sz="2900" i="1" dirty="0">
                <a:solidFill>
                  <a:schemeClr val="bg2"/>
                </a:solidFill>
              </a:rPr>
              <a:t>you </a:t>
            </a:r>
            <a:r>
              <a:rPr lang="en-US" sz="2900" dirty="0">
                <a:solidFill>
                  <a:schemeClr val="bg2"/>
                </a:solidFill>
              </a:rPr>
              <a:t>therefore before God and the Lord Jesus Christ, who will judge the living and the dead at His appearing and His kingdom:</a:t>
            </a:r>
            <a:r>
              <a:rPr lang="en-US" sz="2900" dirty="0"/>
              <a:t> </a:t>
            </a:r>
            <a:r>
              <a:rPr lang="en-US" sz="2900" baseline="30000" dirty="0"/>
              <a:t>2 </a:t>
            </a:r>
            <a:r>
              <a:rPr lang="en-US" sz="2900" dirty="0">
                <a:solidFill>
                  <a:schemeClr val="bg2"/>
                </a:solidFill>
              </a:rPr>
              <a:t>Preach the word! Be ready in season </a:t>
            </a:r>
            <a:r>
              <a:rPr lang="en-US" sz="2900" i="1" dirty="0">
                <a:solidFill>
                  <a:schemeClr val="bg2"/>
                </a:solidFill>
              </a:rPr>
              <a:t>and </a:t>
            </a:r>
            <a:r>
              <a:rPr lang="en-US" sz="2900" dirty="0">
                <a:solidFill>
                  <a:schemeClr val="bg2"/>
                </a:solidFill>
              </a:rPr>
              <a:t>out of season. Convince, rebuke, exhort, with all longsuffering and teaching.</a:t>
            </a:r>
            <a:r>
              <a:rPr lang="en-US" sz="2900" dirty="0"/>
              <a:t> </a:t>
            </a:r>
            <a:r>
              <a:rPr lang="en-US" sz="2900" baseline="30000" dirty="0"/>
              <a:t>3 </a:t>
            </a:r>
            <a:r>
              <a:rPr lang="en-US" sz="2900" dirty="0">
                <a:solidFill>
                  <a:schemeClr val="bg2"/>
                </a:solidFill>
              </a:rPr>
              <a:t>For the time will come when they will not endure sound doctrine, but according to their own desires, </a:t>
            </a:r>
            <a:r>
              <a:rPr lang="en-US" sz="2900" i="1" dirty="0">
                <a:solidFill>
                  <a:schemeClr val="bg2"/>
                </a:solidFill>
              </a:rPr>
              <a:t>because </a:t>
            </a:r>
            <a:r>
              <a:rPr lang="en-US" sz="2900" dirty="0">
                <a:solidFill>
                  <a:schemeClr val="bg2"/>
                </a:solidFill>
              </a:rPr>
              <a:t>they have itching ears, they will heap up for themselves teachers;</a:t>
            </a:r>
            <a:r>
              <a:rPr lang="en-US" sz="2900" dirty="0"/>
              <a:t> </a:t>
            </a:r>
            <a:r>
              <a:rPr lang="en-US" sz="2900" baseline="30000" dirty="0"/>
              <a:t>4 </a:t>
            </a:r>
            <a:r>
              <a:rPr lang="en-US" sz="2900" dirty="0">
                <a:solidFill>
                  <a:schemeClr val="bg2"/>
                </a:solidFill>
              </a:rPr>
              <a:t>and they will turn </a:t>
            </a:r>
            <a:r>
              <a:rPr lang="en-US" sz="2900" i="1" dirty="0">
                <a:solidFill>
                  <a:schemeClr val="bg2"/>
                </a:solidFill>
              </a:rPr>
              <a:t>their </a:t>
            </a:r>
            <a:r>
              <a:rPr lang="en-US" sz="2900" dirty="0">
                <a:solidFill>
                  <a:schemeClr val="bg2"/>
                </a:solidFill>
              </a:rPr>
              <a:t>ears away from the truth, and be turned aside to fables.</a:t>
            </a: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Tree>
    <p:extLst>
      <p:ext uri="{BB962C8B-B14F-4D97-AF65-F5344CB8AC3E}">
        <p14:creationId xmlns:p14="http://schemas.microsoft.com/office/powerpoint/2010/main" val="233703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13:7-25</a:t>
            </a:r>
          </a:p>
        </p:txBody>
      </p:sp>
    </p:spTree>
    <p:extLst>
      <p:ext uri="{BB962C8B-B14F-4D97-AF65-F5344CB8AC3E}">
        <p14:creationId xmlns:p14="http://schemas.microsoft.com/office/powerpoint/2010/main" val="245282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https://blogs.thegospelcoalition.org/evangelical-history/files/2016/08/BillySundaPreaching.jpeg">
            <a:extLst>
              <a:ext uri="{FF2B5EF4-FFF2-40B4-BE49-F238E27FC236}">
                <a16:creationId xmlns:a16="http://schemas.microsoft.com/office/drawing/2014/main" id="{11C3C58A-84A1-40EC-9D0E-C5FEE081B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49587" flipH="1">
            <a:off x="4482622" y="1068369"/>
            <a:ext cx="3495733" cy="468410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27E0A1-55E0-490A-8D94-118416590FB2}"/>
              </a:ext>
            </a:extLst>
          </p:cNvPr>
          <p:cNvSpPr txBox="1"/>
          <p:nvPr/>
        </p:nvSpPr>
        <p:spPr>
          <a:xfrm>
            <a:off x="453006" y="1259961"/>
            <a:ext cx="6042137" cy="3046988"/>
          </a:xfrm>
          <a:prstGeom prst="rect">
            <a:avLst/>
          </a:prstGeom>
          <a:noFill/>
        </p:spPr>
        <p:txBody>
          <a:bodyPr wrap="square" rtlCol="0">
            <a:spAutoFit/>
          </a:bodyPr>
          <a:lstStyle/>
          <a:p>
            <a:r>
              <a:rPr lang="en-US" sz="3200" dirty="0">
                <a:solidFill>
                  <a:schemeClr val="bg2"/>
                </a:solidFill>
                <a:effectLst>
                  <a:outerShdw blurRad="38100" dist="38100" dir="2700000" algn="tl">
                    <a:srgbClr val="000000">
                      <a:alpha val="43137"/>
                    </a:srgbClr>
                  </a:outerShdw>
                </a:effectLst>
              </a:rPr>
              <a:t>Billy Sunday (1862-1935) ~</a:t>
            </a:r>
          </a:p>
          <a:p>
            <a:r>
              <a:rPr lang="en-US" sz="3200">
                <a:effectLst>
                  <a:outerShdw blurRad="38100" dist="38100" dir="2700000" algn="tl">
                    <a:srgbClr val="000000">
                      <a:alpha val="43137"/>
                    </a:srgbClr>
                  </a:outerShdw>
                </a:effectLst>
              </a:rPr>
              <a:t>“</a:t>
            </a:r>
            <a:r>
              <a:rPr lang="en-US" sz="3200" dirty="0">
                <a:effectLst>
                  <a:outerShdw blurRad="38100" dist="38100" dir="2700000" algn="tl">
                    <a:srgbClr val="000000">
                      <a:alpha val="43137"/>
                    </a:srgbClr>
                  </a:outerShdw>
                </a:effectLst>
              </a:rPr>
              <a:t>I am an old-fashioned </a:t>
            </a:r>
          </a:p>
          <a:p>
            <a:r>
              <a:rPr lang="en-US" sz="3200" dirty="0">
                <a:effectLst>
                  <a:outerShdw blurRad="38100" dist="38100" dir="2700000" algn="tl">
                    <a:srgbClr val="000000">
                      <a:alpha val="43137"/>
                    </a:srgbClr>
                  </a:outerShdw>
                </a:effectLst>
              </a:rPr>
              <a:t>preacher of the old-time </a:t>
            </a:r>
          </a:p>
          <a:p>
            <a:r>
              <a:rPr lang="en-US" sz="3200" dirty="0">
                <a:effectLst>
                  <a:outerShdw blurRad="38100" dist="38100" dir="2700000" algn="tl">
                    <a:srgbClr val="000000">
                      <a:alpha val="43137"/>
                    </a:srgbClr>
                  </a:outerShdw>
                </a:effectLst>
              </a:rPr>
              <a:t>religion, that has warmed </a:t>
            </a:r>
          </a:p>
          <a:p>
            <a:r>
              <a:rPr lang="en-US" sz="3200" dirty="0">
                <a:effectLst>
                  <a:outerShdw blurRad="38100" dist="38100" dir="2700000" algn="tl">
                    <a:srgbClr val="000000">
                      <a:alpha val="43137"/>
                    </a:srgbClr>
                  </a:outerShdw>
                </a:effectLst>
              </a:rPr>
              <a:t>this cold world’s heart for </a:t>
            </a:r>
          </a:p>
          <a:p>
            <a:r>
              <a:rPr lang="en-US" sz="3200" dirty="0">
                <a:effectLst>
                  <a:outerShdw blurRad="38100" dist="38100" dir="2700000" algn="tl">
                    <a:srgbClr val="000000">
                      <a:alpha val="43137"/>
                    </a:srgbClr>
                  </a:outerShdw>
                </a:effectLst>
              </a:rPr>
              <a:t>two thousand years.”</a:t>
            </a:r>
            <a:endParaRPr lang="en-US" sz="4400" dirty="0">
              <a:solidFill>
                <a:schemeClr val="bg2"/>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Tree>
    <p:extLst>
      <p:ext uri="{BB962C8B-B14F-4D97-AF65-F5344CB8AC3E}">
        <p14:creationId xmlns:p14="http://schemas.microsoft.com/office/powerpoint/2010/main" val="291676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13:7-25</a:t>
            </a:r>
          </a:p>
        </p:txBody>
      </p:sp>
    </p:spTree>
    <p:extLst>
      <p:ext uri="{BB962C8B-B14F-4D97-AF65-F5344CB8AC3E}">
        <p14:creationId xmlns:p14="http://schemas.microsoft.com/office/powerpoint/2010/main" val="214335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27E0A1-55E0-490A-8D94-118416590FB2}"/>
              </a:ext>
            </a:extLst>
          </p:cNvPr>
          <p:cNvSpPr txBox="1"/>
          <p:nvPr/>
        </p:nvSpPr>
        <p:spPr>
          <a:xfrm>
            <a:off x="453006" y="1259961"/>
            <a:ext cx="8244427" cy="584775"/>
          </a:xfrm>
          <a:prstGeom prst="rect">
            <a:avLst/>
          </a:prstGeom>
          <a:noFill/>
        </p:spPr>
        <p:txBody>
          <a:bodyPr wrap="square" rtlCol="0">
            <a:spAutoFit/>
          </a:bodyPr>
          <a:lstStyle/>
          <a:p>
            <a:r>
              <a:rPr lang="en-US" sz="3200" dirty="0">
                <a:solidFill>
                  <a:schemeClr val="bg2"/>
                </a:solidFill>
              </a:rPr>
              <a:t>Obey</a:t>
            </a:r>
            <a:r>
              <a:rPr lang="en-US" sz="3200" dirty="0"/>
              <a:t> ~ Literally, </a:t>
            </a:r>
            <a:r>
              <a:rPr lang="en-US" sz="3200" i="1" dirty="0"/>
              <a:t>make yourself obey…</a:t>
            </a:r>
            <a:endParaRPr lang="en-US" sz="4400" dirty="0">
              <a:solidFill>
                <a:schemeClr val="bg2"/>
              </a:solidFill>
            </a:endParaRP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Tree>
    <p:extLst>
      <p:ext uri="{BB962C8B-B14F-4D97-AF65-F5344CB8AC3E}">
        <p14:creationId xmlns:p14="http://schemas.microsoft.com/office/powerpoint/2010/main" val="338593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13:7-25</a:t>
            </a:r>
          </a:p>
        </p:txBody>
      </p:sp>
    </p:spTree>
    <p:extLst>
      <p:ext uri="{BB962C8B-B14F-4D97-AF65-F5344CB8AC3E}">
        <p14:creationId xmlns:p14="http://schemas.microsoft.com/office/powerpoint/2010/main" val="60875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13:7-25</a:t>
            </a:r>
          </a:p>
        </p:txBody>
      </p:sp>
    </p:spTree>
    <p:extLst>
      <p:ext uri="{BB962C8B-B14F-4D97-AF65-F5344CB8AC3E}">
        <p14:creationId xmlns:p14="http://schemas.microsoft.com/office/powerpoint/2010/main" val="386716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27E0A1-55E0-490A-8D94-118416590FB2}"/>
              </a:ext>
            </a:extLst>
          </p:cNvPr>
          <p:cNvSpPr txBox="1"/>
          <p:nvPr/>
        </p:nvSpPr>
        <p:spPr>
          <a:xfrm>
            <a:off x="453006" y="1259961"/>
            <a:ext cx="8244427" cy="553998"/>
          </a:xfrm>
          <a:prstGeom prst="rect">
            <a:avLst/>
          </a:prstGeom>
          <a:noFill/>
        </p:spPr>
        <p:txBody>
          <a:bodyPr wrap="square" rtlCol="0">
            <a:spAutoFit/>
          </a:bodyPr>
          <a:lstStyle/>
          <a:p>
            <a:pPr algn="ctr"/>
            <a:r>
              <a:rPr lang="en-US" sz="3000" dirty="0">
                <a:solidFill>
                  <a:schemeClr val="bg2"/>
                </a:solidFill>
              </a:rPr>
              <a:t>5 ways to get rid of your pastor:</a:t>
            </a: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
        <p:nvSpPr>
          <p:cNvPr id="4" name="TextBox 3">
            <a:extLst>
              <a:ext uri="{FF2B5EF4-FFF2-40B4-BE49-F238E27FC236}">
                <a16:creationId xmlns:a16="http://schemas.microsoft.com/office/drawing/2014/main" id="{D07EB535-CF87-46BA-B361-418A7F34FC33}"/>
              </a:ext>
            </a:extLst>
          </p:cNvPr>
          <p:cNvSpPr txBox="1"/>
          <p:nvPr/>
        </p:nvSpPr>
        <p:spPr>
          <a:xfrm>
            <a:off x="453007" y="1760705"/>
            <a:ext cx="8244427" cy="1015663"/>
          </a:xfrm>
          <a:prstGeom prst="rect">
            <a:avLst/>
          </a:prstGeom>
          <a:noFill/>
        </p:spPr>
        <p:txBody>
          <a:bodyPr wrap="square" rtlCol="0">
            <a:spAutoFit/>
          </a:bodyPr>
          <a:lstStyle/>
          <a:p>
            <a:pPr lvl="0" algn="just"/>
            <a:r>
              <a:rPr lang="en-US" sz="3000" dirty="0">
                <a:solidFill>
                  <a:schemeClr val="bg2"/>
                </a:solidFill>
                <a:effectLst>
                  <a:outerShdw blurRad="38100" dist="38100" dir="2700000" algn="tl">
                    <a:srgbClr val="000000">
                      <a:alpha val="43137"/>
                    </a:srgbClr>
                  </a:outerShdw>
                </a:effectLst>
              </a:rPr>
              <a:t>1. </a:t>
            </a:r>
            <a:r>
              <a:rPr lang="en-US" sz="3000" dirty="0">
                <a:effectLst>
                  <a:outerShdw blurRad="38100" dist="38100" dir="2700000" algn="tl">
                    <a:srgbClr val="000000">
                      <a:alpha val="43137"/>
                    </a:srgbClr>
                  </a:outerShdw>
                </a:effectLst>
              </a:rPr>
              <a:t>Sit up front, smile and say “amen” every time he says something good.</a:t>
            </a:r>
            <a:endParaRPr lang="en-US" altLang="en-US" sz="3000" dirty="0">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7926132A-F955-4353-B8F0-403B6D9707B3}"/>
              </a:ext>
            </a:extLst>
          </p:cNvPr>
          <p:cNvSpPr txBox="1"/>
          <p:nvPr/>
        </p:nvSpPr>
        <p:spPr>
          <a:xfrm>
            <a:off x="453008" y="2696874"/>
            <a:ext cx="8244427" cy="1015663"/>
          </a:xfrm>
          <a:prstGeom prst="rect">
            <a:avLst/>
          </a:prstGeom>
          <a:noFill/>
        </p:spPr>
        <p:txBody>
          <a:bodyPr wrap="square" rtlCol="0">
            <a:spAutoFit/>
          </a:bodyPr>
          <a:lstStyle/>
          <a:p>
            <a:pPr lvl="0" algn="just"/>
            <a:r>
              <a:rPr lang="en-US" sz="3000" dirty="0">
                <a:solidFill>
                  <a:schemeClr val="bg2"/>
                </a:solidFill>
                <a:effectLst>
                  <a:outerShdw blurRad="38100" dist="38100" dir="2700000" algn="tl">
                    <a:srgbClr val="000000">
                      <a:alpha val="43137"/>
                    </a:srgbClr>
                  </a:outerShdw>
                </a:effectLst>
              </a:rPr>
              <a:t>2. </a:t>
            </a:r>
            <a:r>
              <a:rPr lang="en-US" sz="3000" dirty="0">
                <a:effectLst>
                  <a:outerShdw blurRad="38100" dist="38100" dir="2700000" algn="tl">
                    <a:srgbClr val="000000">
                      <a:alpha val="43137"/>
                    </a:srgbClr>
                  </a:outerShdw>
                </a:effectLst>
              </a:rPr>
              <a:t>Pat him on the back and tell him what a good job he’s doing in the church and community.</a:t>
            </a:r>
            <a:endParaRPr lang="en-US" altLang="en-US" sz="3000" dirty="0">
              <a:solidFill>
                <a:srgbClr val="FFFF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EB99706F-A5B3-4657-9CEE-40FC38A622E8}"/>
              </a:ext>
            </a:extLst>
          </p:cNvPr>
          <p:cNvSpPr txBox="1"/>
          <p:nvPr/>
        </p:nvSpPr>
        <p:spPr>
          <a:xfrm>
            <a:off x="453009" y="3640300"/>
            <a:ext cx="8244427" cy="1477328"/>
          </a:xfrm>
          <a:prstGeom prst="rect">
            <a:avLst/>
          </a:prstGeom>
          <a:noFill/>
        </p:spPr>
        <p:txBody>
          <a:bodyPr wrap="square" rtlCol="0">
            <a:spAutoFit/>
          </a:bodyPr>
          <a:lstStyle/>
          <a:p>
            <a:pPr lvl="0" algn="just"/>
            <a:r>
              <a:rPr lang="en-US" sz="3000" dirty="0">
                <a:solidFill>
                  <a:schemeClr val="bg2"/>
                </a:solidFill>
                <a:effectLst>
                  <a:outerShdw blurRad="38100" dist="38100" dir="2700000" algn="tl">
                    <a:srgbClr val="000000">
                      <a:alpha val="43137"/>
                    </a:srgbClr>
                  </a:outerShdw>
                </a:effectLst>
              </a:rPr>
              <a:t>3. </a:t>
            </a:r>
            <a:r>
              <a:rPr lang="en-US" sz="3000" dirty="0">
                <a:effectLst>
                  <a:outerShdw blurRad="38100" dist="38100" dir="2700000" algn="tl">
                    <a:srgbClr val="000000">
                      <a:alpha val="43137"/>
                    </a:srgbClr>
                  </a:outerShdw>
                </a:effectLst>
              </a:rPr>
              <a:t>Tell </a:t>
            </a:r>
            <a:r>
              <a:rPr lang="en-US" sz="3000">
                <a:effectLst>
                  <a:outerShdw blurRad="38100" dist="38100" dir="2700000" algn="tl">
                    <a:srgbClr val="000000">
                      <a:alpha val="43137"/>
                    </a:srgbClr>
                  </a:outerShdw>
                </a:effectLst>
              </a:rPr>
              <a:t>him you </a:t>
            </a:r>
            <a:r>
              <a:rPr lang="en-US" sz="3000" dirty="0">
                <a:effectLst>
                  <a:outerShdw blurRad="38100" dist="38100" dir="2700000" algn="tl">
                    <a:srgbClr val="000000">
                      <a:alpha val="43137"/>
                    </a:srgbClr>
                  </a:outerShdw>
                </a:effectLst>
              </a:rPr>
              <a:t>feel the Lord is leading you to teach in Sunday School and help lead young souls to Jesus.</a:t>
            </a:r>
            <a:endParaRPr lang="en-US" altLang="en-US" sz="3000" dirty="0">
              <a:solidFill>
                <a:srgbClr val="FFFF00"/>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DEC7D494-01EE-42F9-A290-C508CE000695}"/>
              </a:ext>
            </a:extLst>
          </p:cNvPr>
          <p:cNvSpPr txBox="1"/>
          <p:nvPr/>
        </p:nvSpPr>
        <p:spPr>
          <a:xfrm>
            <a:off x="453012" y="5033432"/>
            <a:ext cx="8244427" cy="553998"/>
          </a:xfrm>
          <a:prstGeom prst="rect">
            <a:avLst/>
          </a:prstGeom>
          <a:noFill/>
        </p:spPr>
        <p:txBody>
          <a:bodyPr wrap="square" rtlCol="0">
            <a:spAutoFit/>
          </a:bodyPr>
          <a:lstStyle/>
          <a:p>
            <a:pPr lvl="0" algn="just"/>
            <a:r>
              <a:rPr lang="en-US" sz="3000" dirty="0">
                <a:solidFill>
                  <a:schemeClr val="bg2"/>
                </a:solidFill>
                <a:effectLst>
                  <a:outerShdw blurRad="38100" dist="38100" dir="2700000" algn="tl">
                    <a:srgbClr val="000000">
                      <a:alpha val="43137"/>
                    </a:srgbClr>
                  </a:outerShdw>
                </a:effectLst>
              </a:rPr>
              <a:t>4. </a:t>
            </a:r>
            <a:r>
              <a:rPr lang="en-US" sz="3000" dirty="0">
                <a:effectLst>
                  <a:outerShdw blurRad="38100" dist="38100" dir="2700000" algn="tl">
                    <a:srgbClr val="000000">
                      <a:alpha val="43137"/>
                    </a:srgbClr>
                  </a:outerShdw>
                </a:effectLst>
              </a:rPr>
              <a:t>Increase your offering to the church. </a:t>
            </a:r>
            <a:endParaRPr lang="en-US" altLang="en-US" sz="3000" dirty="0">
              <a:solidFill>
                <a:srgbClr val="FFFF00"/>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F6AE0342-43DD-4272-8C8B-EACCCF1B121D}"/>
              </a:ext>
            </a:extLst>
          </p:cNvPr>
          <p:cNvSpPr txBox="1"/>
          <p:nvPr/>
        </p:nvSpPr>
        <p:spPr>
          <a:xfrm>
            <a:off x="453014" y="5526916"/>
            <a:ext cx="8244427" cy="1015663"/>
          </a:xfrm>
          <a:prstGeom prst="rect">
            <a:avLst/>
          </a:prstGeom>
          <a:noFill/>
        </p:spPr>
        <p:txBody>
          <a:bodyPr wrap="square" rtlCol="0">
            <a:spAutoFit/>
          </a:bodyPr>
          <a:lstStyle/>
          <a:p>
            <a:pPr lvl="0" algn="just"/>
            <a:r>
              <a:rPr lang="en-US" sz="3000" dirty="0">
                <a:solidFill>
                  <a:schemeClr val="bg2"/>
                </a:solidFill>
                <a:effectLst>
                  <a:outerShdw blurRad="38100" dist="38100" dir="2700000" algn="tl">
                    <a:srgbClr val="000000">
                      <a:alpha val="43137"/>
                    </a:srgbClr>
                  </a:outerShdw>
                </a:effectLst>
              </a:rPr>
              <a:t>5. </a:t>
            </a:r>
            <a:r>
              <a:rPr lang="en-US" sz="3000" dirty="0">
                <a:effectLst>
                  <a:outerShdw blurRad="38100" dist="38100" dir="2700000" algn="tl">
                    <a:srgbClr val="000000">
                      <a:alpha val="43137"/>
                    </a:srgbClr>
                  </a:outerShdw>
                </a:effectLst>
              </a:rPr>
              <a:t>Get the whole church to band together</a:t>
            </a:r>
          </a:p>
          <a:p>
            <a:pPr lvl="0" algn="just"/>
            <a:r>
              <a:rPr lang="en-US" sz="3000" dirty="0">
                <a:effectLst>
                  <a:outerShdw blurRad="38100" dist="38100" dir="2700000" algn="tl">
                    <a:srgbClr val="000000">
                      <a:alpha val="43137"/>
                    </a:srgbClr>
                  </a:outerShdw>
                </a:effectLst>
              </a:rPr>
              <a:t>and pray for him.</a:t>
            </a:r>
            <a:endParaRPr lang="en-US" altLang="en-US" sz="3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638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5"/>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6"/>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3" presetClass="emph" presetSubtype="2" fill="hold" grpId="1" nodeType="withEffect">
                                  <p:stCondLst>
                                    <p:cond delay="0"/>
                                  </p:stCondLst>
                                  <p:childTnLst>
                                    <p:animClr clrSpc="rgb" dir="cw">
                                      <p:cBhvr override="childStyle">
                                        <p:cTn id="40" dur="5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6" grpId="0"/>
      <p:bldP spid="6" grpId="1"/>
      <p:bldP spid="7" grpId="0"/>
      <p:bldP spid="7" grpId="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13:7-25</a:t>
            </a:r>
          </a:p>
        </p:txBody>
      </p:sp>
    </p:spTree>
    <p:extLst>
      <p:ext uri="{BB962C8B-B14F-4D97-AF65-F5344CB8AC3E}">
        <p14:creationId xmlns:p14="http://schemas.microsoft.com/office/powerpoint/2010/main" val="18962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27E0A1-55E0-490A-8D94-118416590FB2}"/>
              </a:ext>
            </a:extLst>
          </p:cNvPr>
          <p:cNvSpPr txBox="1"/>
          <p:nvPr/>
        </p:nvSpPr>
        <p:spPr>
          <a:xfrm>
            <a:off x="453006" y="1259961"/>
            <a:ext cx="8244427" cy="1077218"/>
          </a:xfrm>
          <a:prstGeom prst="rect">
            <a:avLst/>
          </a:prstGeom>
          <a:noFill/>
        </p:spPr>
        <p:txBody>
          <a:bodyPr wrap="square" rtlCol="0">
            <a:spAutoFit/>
          </a:bodyPr>
          <a:lstStyle/>
          <a:p>
            <a:r>
              <a:rPr lang="en-US" sz="3200" dirty="0">
                <a:solidFill>
                  <a:schemeClr val="bg2"/>
                </a:solidFill>
              </a:rPr>
              <a:t>watch out </a:t>
            </a:r>
            <a:r>
              <a:rPr lang="en-US" sz="3200" dirty="0"/>
              <a:t>~ </a:t>
            </a:r>
            <a:r>
              <a:rPr lang="en-US" sz="3200" i="1" dirty="0" err="1">
                <a:solidFill>
                  <a:schemeClr val="bg2"/>
                </a:solidFill>
                <a:latin typeface="Times New Roman" panose="02020603050405020304" pitchFamily="18" charset="0"/>
                <a:cs typeface="Times New Roman" panose="02020603050405020304" pitchFamily="18" charset="0"/>
              </a:rPr>
              <a:t>agrupneō</a:t>
            </a:r>
            <a:r>
              <a:rPr lang="en-US" sz="3200" i="1" dirty="0"/>
              <a:t> </a:t>
            </a:r>
            <a:r>
              <a:rPr lang="en-US" sz="3200" dirty="0"/>
              <a:t>– </a:t>
            </a:r>
            <a:r>
              <a:rPr lang="en-US" sz="3200" i="1" dirty="0">
                <a:solidFill>
                  <a:schemeClr val="bg2"/>
                </a:solidFill>
                <a:latin typeface="Times New Roman" panose="02020603050405020304" pitchFamily="18" charset="0"/>
                <a:cs typeface="Times New Roman" panose="02020603050405020304" pitchFamily="18" charset="0"/>
              </a:rPr>
              <a:t>a</a:t>
            </a:r>
            <a:r>
              <a:rPr lang="en-US" sz="3200" dirty="0"/>
              <a:t> (negative particle) + </a:t>
            </a:r>
            <a:r>
              <a:rPr lang="en-US" sz="3200" i="1" dirty="0" err="1">
                <a:solidFill>
                  <a:schemeClr val="bg2"/>
                </a:solidFill>
                <a:latin typeface="Times New Roman" panose="02020603050405020304" pitchFamily="18" charset="0"/>
                <a:cs typeface="Times New Roman" panose="02020603050405020304" pitchFamily="18" charset="0"/>
              </a:rPr>
              <a:t>hupnos</a:t>
            </a:r>
            <a:r>
              <a:rPr lang="en-US" sz="3200" i="1" dirty="0"/>
              <a:t> </a:t>
            </a:r>
            <a:r>
              <a:rPr lang="en-US" sz="3200" dirty="0"/>
              <a:t>– </a:t>
            </a:r>
            <a:r>
              <a:rPr lang="en-US" sz="3200" i="1" dirty="0"/>
              <a:t>sleep</a:t>
            </a:r>
            <a:endParaRPr lang="en-US" sz="6600" i="1" dirty="0">
              <a:solidFill>
                <a:schemeClr val="bg2"/>
              </a:solidFill>
            </a:endParaRP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
        <p:nvSpPr>
          <p:cNvPr id="4" name="TextBox 3">
            <a:extLst>
              <a:ext uri="{FF2B5EF4-FFF2-40B4-BE49-F238E27FC236}">
                <a16:creationId xmlns:a16="http://schemas.microsoft.com/office/drawing/2014/main" id="{0FBA8C12-B422-4836-8AEE-915A6D70C372}"/>
              </a:ext>
            </a:extLst>
          </p:cNvPr>
          <p:cNvSpPr txBox="1"/>
          <p:nvPr/>
        </p:nvSpPr>
        <p:spPr>
          <a:xfrm>
            <a:off x="478971" y="2322289"/>
            <a:ext cx="7982858" cy="1077218"/>
          </a:xfrm>
          <a:prstGeom prst="rect">
            <a:avLst/>
          </a:prstGeom>
          <a:noFill/>
        </p:spPr>
        <p:txBody>
          <a:bodyPr wrap="square" rtlCol="0">
            <a:spAutoFit/>
          </a:bodyPr>
          <a:lstStyle/>
          <a:p>
            <a:r>
              <a:rPr lang="en-US" sz="3200" dirty="0"/>
              <a:t>3 John 1:4 ~ </a:t>
            </a:r>
            <a:r>
              <a:rPr lang="en-US" sz="3200" dirty="0">
                <a:solidFill>
                  <a:schemeClr val="bg2"/>
                </a:solidFill>
              </a:rPr>
              <a:t>I have no greater joy than to hear that my children walk in truth.</a:t>
            </a:r>
          </a:p>
        </p:txBody>
      </p:sp>
    </p:spTree>
    <p:extLst>
      <p:ext uri="{BB962C8B-B14F-4D97-AF65-F5344CB8AC3E}">
        <p14:creationId xmlns:p14="http://schemas.microsoft.com/office/powerpoint/2010/main" val="35974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13:7-25</a:t>
            </a:r>
          </a:p>
        </p:txBody>
      </p:sp>
    </p:spTree>
    <p:extLst>
      <p:ext uri="{BB962C8B-B14F-4D97-AF65-F5344CB8AC3E}">
        <p14:creationId xmlns:p14="http://schemas.microsoft.com/office/powerpoint/2010/main" val="13667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CA309EA3-2575-4C2B-B4E6-448A07D9609F}"/>
              </a:ext>
            </a:extLst>
          </p:cNvPr>
          <p:cNvSpPr/>
          <p:nvPr/>
        </p:nvSpPr>
        <p:spPr>
          <a:xfrm>
            <a:off x="2449786" y="5447474"/>
            <a:ext cx="916631"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9B345593-C553-4994-8549-592CF385CF03}"/>
              </a:ext>
            </a:extLst>
          </p:cNvPr>
          <p:cNvSpPr/>
          <p:nvPr/>
        </p:nvSpPr>
        <p:spPr>
          <a:xfrm>
            <a:off x="5775598" y="4944043"/>
            <a:ext cx="1880796"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3D81121-289C-4F5A-AF2F-2E24E129FA30}"/>
              </a:ext>
            </a:extLst>
          </p:cNvPr>
          <p:cNvSpPr/>
          <p:nvPr/>
        </p:nvSpPr>
        <p:spPr>
          <a:xfrm>
            <a:off x="2408822" y="4944043"/>
            <a:ext cx="1880795"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55E0E415-759D-487C-BDF0-82E7E3F799C7}"/>
              </a:ext>
            </a:extLst>
          </p:cNvPr>
          <p:cNvSpPr/>
          <p:nvPr/>
        </p:nvSpPr>
        <p:spPr>
          <a:xfrm>
            <a:off x="5001893" y="3909762"/>
            <a:ext cx="1476243"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711AF28-A2D1-4898-BF58-1437F89D780F}"/>
              </a:ext>
            </a:extLst>
          </p:cNvPr>
          <p:cNvSpPr/>
          <p:nvPr/>
        </p:nvSpPr>
        <p:spPr>
          <a:xfrm>
            <a:off x="2260978" y="3014363"/>
            <a:ext cx="1771935"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9AB79A18-75F8-4712-9918-2CEFC2EC0DBA}"/>
              </a:ext>
            </a:extLst>
          </p:cNvPr>
          <p:cNvSpPr/>
          <p:nvPr/>
        </p:nvSpPr>
        <p:spPr>
          <a:xfrm>
            <a:off x="6491783" y="2090663"/>
            <a:ext cx="1730992"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21D6ADB-B960-42B3-8321-F574135A06C5}"/>
              </a:ext>
            </a:extLst>
          </p:cNvPr>
          <p:cNvSpPr/>
          <p:nvPr/>
        </p:nvSpPr>
        <p:spPr>
          <a:xfrm>
            <a:off x="5104147" y="1635500"/>
            <a:ext cx="1678790"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BDD28B0-3C5A-46AD-87EC-9C0C4D933D0F}"/>
              </a:ext>
            </a:extLst>
          </p:cNvPr>
          <p:cNvSpPr txBox="1"/>
          <p:nvPr/>
        </p:nvSpPr>
        <p:spPr>
          <a:xfrm>
            <a:off x="658872" y="1736386"/>
            <a:ext cx="802826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Matt. 4: 21 ~ </a:t>
            </a:r>
            <a:r>
              <a:rPr lang="en-US" sz="2800" dirty="0">
                <a:solidFill>
                  <a:schemeClr val="bg2"/>
                </a:solidFill>
              </a:rPr>
              <a:t>James and John mending their nets</a:t>
            </a:r>
            <a:endParaRPr lang="en-US" sz="4400" dirty="0">
              <a:solidFill>
                <a:schemeClr val="bg2"/>
              </a:solidFill>
            </a:endParaRP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
        <p:nvSpPr>
          <p:cNvPr id="4" name="TextBox 3">
            <a:extLst>
              <a:ext uri="{FF2B5EF4-FFF2-40B4-BE49-F238E27FC236}">
                <a16:creationId xmlns:a16="http://schemas.microsoft.com/office/drawing/2014/main" id="{70ECF9A9-5984-41FA-A68C-2363D79B19A2}"/>
              </a:ext>
            </a:extLst>
          </p:cNvPr>
          <p:cNvSpPr txBox="1"/>
          <p:nvPr/>
        </p:nvSpPr>
        <p:spPr>
          <a:xfrm>
            <a:off x="457200" y="1271933"/>
            <a:ext cx="8258961" cy="523220"/>
          </a:xfrm>
          <a:prstGeom prst="rect">
            <a:avLst/>
          </a:prstGeom>
          <a:noFill/>
        </p:spPr>
        <p:txBody>
          <a:bodyPr wrap="square" rtlCol="0">
            <a:spAutoFit/>
          </a:bodyPr>
          <a:lstStyle/>
          <a:p>
            <a:r>
              <a:rPr lang="en-US" sz="2800" dirty="0">
                <a:solidFill>
                  <a:schemeClr val="bg2"/>
                </a:solidFill>
              </a:rPr>
              <a:t>complete</a:t>
            </a:r>
            <a:r>
              <a:rPr lang="en-US" sz="2800" dirty="0"/>
              <a:t> ~ </a:t>
            </a:r>
            <a:r>
              <a:rPr lang="en-US" sz="2800" i="1" dirty="0" err="1">
                <a:solidFill>
                  <a:schemeClr val="bg2"/>
                </a:solidFill>
                <a:latin typeface="Times New Roman" panose="02020603050405020304" pitchFamily="18" charset="0"/>
                <a:cs typeface="Times New Roman" panose="02020603050405020304" pitchFamily="18" charset="0"/>
              </a:rPr>
              <a:t>kathartizō</a:t>
            </a:r>
            <a:endParaRPr lang="en-US" sz="4400" dirty="0">
              <a:solidFill>
                <a:schemeClr val="bg2"/>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22F72A2-8D72-4E52-AFB5-D6B5D908984D}"/>
              </a:ext>
            </a:extLst>
          </p:cNvPr>
          <p:cNvSpPr txBox="1"/>
          <p:nvPr/>
        </p:nvSpPr>
        <p:spPr>
          <a:xfrm>
            <a:off x="658875" y="2215358"/>
            <a:ext cx="8028264" cy="954107"/>
          </a:xfrm>
          <a:prstGeom prst="rect">
            <a:avLst/>
          </a:prstGeom>
          <a:noFill/>
        </p:spPr>
        <p:txBody>
          <a:bodyPr wrap="square" rtlCol="0">
            <a:spAutoFit/>
          </a:bodyPr>
          <a:lstStyle/>
          <a:p>
            <a:pPr marL="231775" indent="-231775">
              <a:buFont typeface="Arial" panose="020B0604020202020204" pitchFamily="34" charset="0"/>
              <a:buChar char="•"/>
            </a:pPr>
            <a:r>
              <a:rPr lang="en-US" sz="2800" dirty="0"/>
              <a:t> Rom. 9:22 ~ </a:t>
            </a:r>
            <a:r>
              <a:rPr lang="en-US" sz="2800" dirty="0">
                <a:solidFill>
                  <a:schemeClr val="bg2"/>
                </a:solidFill>
              </a:rPr>
              <a:t>the vessels of wrath being prepared for destruction</a:t>
            </a:r>
          </a:p>
        </p:txBody>
      </p:sp>
      <p:sp>
        <p:nvSpPr>
          <p:cNvPr id="11" name="TextBox 10">
            <a:extLst>
              <a:ext uri="{FF2B5EF4-FFF2-40B4-BE49-F238E27FC236}">
                <a16:creationId xmlns:a16="http://schemas.microsoft.com/office/drawing/2014/main" id="{7D625195-75A8-4B76-8D12-66E1975BCD73}"/>
              </a:ext>
            </a:extLst>
          </p:cNvPr>
          <p:cNvSpPr txBox="1"/>
          <p:nvPr/>
        </p:nvSpPr>
        <p:spPr>
          <a:xfrm>
            <a:off x="666135" y="3144267"/>
            <a:ext cx="8028264" cy="954107"/>
          </a:xfrm>
          <a:prstGeom prst="rect">
            <a:avLst/>
          </a:prstGeom>
          <a:noFill/>
        </p:spPr>
        <p:txBody>
          <a:bodyPr wrap="square" rtlCol="0">
            <a:spAutoFit/>
          </a:bodyPr>
          <a:lstStyle/>
          <a:p>
            <a:pPr marL="231775" indent="-231775">
              <a:buFont typeface="Arial" panose="020B0604020202020204" pitchFamily="34" charset="0"/>
              <a:buChar char="•"/>
            </a:pPr>
            <a:r>
              <a:rPr lang="en-US" sz="2800" dirty="0"/>
              <a:t> Gal. 6:1 ~ </a:t>
            </a:r>
            <a:r>
              <a:rPr lang="en-US" sz="2800" dirty="0">
                <a:solidFill>
                  <a:schemeClr val="bg2"/>
                </a:solidFill>
              </a:rPr>
              <a:t>restoring one who is overtaken in a trespass</a:t>
            </a:r>
            <a:endParaRPr lang="en-US" sz="4400" dirty="0">
              <a:solidFill>
                <a:schemeClr val="bg2"/>
              </a:solidFill>
            </a:endParaRPr>
          </a:p>
        </p:txBody>
      </p:sp>
      <p:sp>
        <p:nvSpPr>
          <p:cNvPr id="12" name="TextBox 11">
            <a:extLst>
              <a:ext uri="{FF2B5EF4-FFF2-40B4-BE49-F238E27FC236}">
                <a16:creationId xmlns:a16="http://schemas.microsoft.com/office/drawing/2014/main" id="{BFC7ACC2-8AC3-4048-83B3-63597FF9E1E0}"/>
              </a:ext>
            </a:extLst>
          </p:cNvPr>
          <p:cNvSpPr txBox="1"/>
          <p:nvPr/>
        </p:nvSpPr>
        <p:spPr>
          <a:xfrm>
            <a:off x="666138" y="4029644"/>
            <a:ext cx="8028264" cy="954107"/>
          </a:xfrm>
          <a:prstGeom prst="rect">
            <a:avLst/>
          </a:prstGeom>
          <a:noFill/>
        </p:spPr>
        <p:txBody>
          <a:bodyPr wrap="square" rtlCol="0">
            <a:spAutoFit/>
          </a:bodyPr>
          <a:lstStyle/>
          <a:p>
            <a:pPr marL="169863" indent="-169863">
              <a:buFont typeface="Arial" panose="020B0604020202020204" pitchFamily="34" charset="0"/>
              <a:buChar char="•"/>
            </a:pPr>
            <a:r>
              <a:rPr lang="en-US" sz="2800" dirty="0"/>
              <a:t> Heb. 11:3 ~ </a:t>
            </a:r>
            <a:r>
              <a:rPr lang="en-US" sz="2800" dirty="0">
                <a:solidFill>
                  <a:schemeClr val="bg2"/>
                </a:solidFill>
              </a:rPr>
              <a:t>The worlds were framed by the word of God</a:t>
            </a:r>
            <a:endParaRPr lang="en-US" sz="6600" dirty="0">
              <a:solidFill>
                <a:schemeClr val="bg2"/>
              </a:solidFill>
            </a:endParaRPr>
          </a:p>
        </p:txBody>
      </p:sp>
      <p:sp>
        <p:nvSpPr>
          <p:cNvPr id="13" name="TextBox 12">
            <a:extLst>
              <a:ext uri="{FF2B5EF4-FFF2-40B4-BE49-F238E27FC236}">
                <a16:creationId xmlns:a16="http://schemas.microsoft.com/office/drawing/2014/main" id="{AA884D54-1D3C-4CBC-8865-39BB18D35858}"/>
              </a:ext>
            </a:extLst>
          </p:cNvPr>
          <p:cNvSpPr txBox="1"/>
          <p:nvPr/>
        </p:nvSpPr>
        <p:spPr>
          <a:xfrm>
            <a:off x="658883" y="4944043"/>
            <a:ext cx="8028264" cy="1138773"/>
          </a:xfrm>
          <a:prstGeom prst="rect">
            <a:avLst/>
          </a:prstGeom>
          <a:noFill/>
        </p:spPr>
        <p:txBody>
          <a:bodyPr wrap="square" rtlCol="0">
            <a:spAutoFit/>
          </a:bodyPr>
          <a:lstStyle/>
          <a:p>
            <a:pPr marL="169863" indent="-169863">
              <a:buFont typeface="Arial" panose="020B0604020202020204" pitchFamily="34" charset="0"/>
              <a:buChar char="•"/>
            </a:pPr>
            <a:r>
              <a:rPr lang="en-US" sz="4000" dirty="0"/>
              <a:t> </a:t>
            </a:r>
            <a:r>
              <a:rPr lang="en-US" sz="2800" dirty="0"/>
              <a:t>Ships were outfitted, armies were equipped, broken bones were set</a:t>
            </a:r>
          </a:p>
        </p:txBody>
      </p:sp>
    </p:spTree>
    <p:extLst>
      <p:ext uri="{BB962C8B-B14F-4D97-AF65-F5344CB8AC3E}">
        <p14:creationId xmlns:p14="http://schemas.microsoft.com/office/powerpoint/2010/main" val="200945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1000"/>
                            </p:stCondLst>
                            <p:childTnLst>
                              <p:par>
                                <p:cTn id="54" presetID="22" presetClass="entr" presetSubtype="8" fill="hold" grpId="0" nodeType="afterEffect">
                                  <p:stCondLst>
                                    <p:cond delay="100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2500"/>
                            </p:stCondLst>
                            <p:childTnLst>
                              <p:par>
                                <p:cTn id="58" presetID="22" presetClass="entr" presetSubtype="8" fill="hold" grpId="0" nodeType="afterEffect">
                                  <p:stCondLst>
                                    <p:cond delay="100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7" grpId="0" animBg="1"/>
      <p:bldP spid="16" grpId="0" animBg="1"/>
      <p:bldP spid="15" grpId="0" animBg="1"/>
      <p:bldP spid="14" grpId="0" animBg="1"/>
      <p:bldP spid="9" grpId="0" animBg="1"/>
      <p:bldP spid="6" grpId="0"/>
      <p:bldP spid="4" grpId="0"/>
      <p:bldP spid="10" grpId="0"/>
      <p:bldP spid="11"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13:7-25</a:t>
            </a:r>
          </a:p>
        </p:txBody>
      </p:sp>
    </p:spTree>
    <p:extLst>
      <p:ext uri="{BB962C8B-B14F-4D97-AF65-F5344CB8AC3E}">
        <p14:creationId xmlns:p14="http://schemas.microsoft.com/office/powerpoint/2010/main" val="192352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
        <p:nvSpPr>
          <p:cNvPr id="3" name="TextBox 2">
            <a:extLst>
              <a:ext uri="{FF2B5EF4-FFF2-40B4-BE49-F238E27FC236}">
                <a16:creationId xmlns:a16="http://schemas.microsoft.com/office/drawing/2014/main" id="{6227E0A1-55E0-490A-8D94-118416590FB2}"/>
              </a:ext>
            </a:extLst>
          </p:cNvPr>
          <p:cNvSpPr txBox="1"/>
          <p:nvPr/>
        </p:nvSpPr>
        <p:spPr>
          <a:xfrm>
            <a:off x="457200" y="1259961"/>
            <a:ext cx="8240233" cy="4832092"/>
          </a:xfrm>
          <a:prstGeom prst="rect">
            <a:avLst/>
          </a:prstGeom>
          <a:noFill/>
        </p:spPr>
        <p:txBody>
          <a:bodyPr wrap="square" rtlCol="0">
            <a:spAutoFit/>
          </a:bodyPr>
          <a:lstStyle/>
          <a:p>
            <a:r>
              <a:rPr lang="en-US" sz="2800" dirty="0">
                <a:solidFill>
                  <a:schemeClr val="bg1"/>
                </a:solidFill>
              </a:rPr>
              <a:t>Hebrews 13:7-25 ~ </a:t>
            </a:r>
            <a:r>
              <a:rPr lang="en-US" sz="2800" baseline="30000" dirty="0">
                <a:solidFill>
                  <a:schemeClr val="bg1"/>
                </a:solidFill>
              </a:rPr>
              <a:t>7 </a:t>
            </a:r>
            <a:r>
              <a:rPr lang="en-US" sz="2800" dirty="0">
                <a:solidFill>
                  <a:schemeClr val="bg2"/>
                </a:solidFill>
              </a:rPr>
              <a:t>Remember those who rule over you, who have spoken the word of God to you, whose faith follow, considering the outcome of </a:t>
            </a:r>
            <a:r>
              <a:rPr lang="en-US" sz="2800" i="1" dirty="0">
                <a:solidFill>
                  <a:schemeClr val="bg2"/>
                </a:solidFill>
              </a:rPr>
              <a:t>their</a:t>
            </a:r>
            <a:r>
              <a:rPr lang="en-US" sz="2800" dirty="0">
                <a:solidFill>
                  <a:schemeClr val="bg2"/>
                </a:solidFill>
              </a:rPr>
              <a:t> conduct. </a:t>
            </a:r>
            <a:r>
              <a:rPr lang="en-US" sz="2800" baseline="30000" dirty="0">
                <a:solidFill>
                  <a:schemeClr val="bg1"/>
                </a:solidFill>
              </a:rPr>
              <a:t>8</a:t>
            </a:r>
            <a:r>
              <a:rPr lang="en-US" sz="2800" baseline="30000" dirty="0">
                <a:solidFill>
                  <a:schemeClr val="bg2"/>
                </a:solidFill>
              </a:rPr>
              <a:t> </a:t>
            </a:r>
            <a:r>
              <a:rPr lang="en-US" sz="2800" dirty="0">
                <a:solidFill>
                  <a:schemeClr val="bg2"/>
                </a:solidFill>
              </a:rPr>
              <a:t>Jesus Christ </a:t>
            </a:r>
            <a:r>
              <a:rPr lang="en-US" sz="2800" i="1" dirty="0">
                <a:solidFill>
                  <a:schemeClr val="bg2"/>
                </a:solidFill>
              </a:rPr>
              <a:t>is</a:t>
            </a:r>
            <a:r>
              <a:rPr lang="en-US" sz="2800" dirty="0">
                <a:solidFill>
                  <a:schemeClr val="bg2"/>
                </a:solidFill>
              </a:rPr>
              <a:t> the same yesterday, today, and forever. </a:t>
            </a:r>
            <a:r>
              <a:rPr lang="en-US" sz="2800" baseline="30000" dirty="0">
                <a:solidFill>
                  <a:schemeClr val="bg1"/>
                </a:solidFill>
              </a:rPr>
              <a:t>9</a:t>
            </a:r>
            <a:r>
              <a:rPr lang="en-US" sz="2800" baseline="30000" dirty="0">
                <a:solidFill>
                  <a:schemeClr val="bg2"/>
                </a:solidFill>
              </a:rPr>
              <a:t> </a:t>
            </a:r>
            <a:r>
              <a:rPr lang="en-US" sz="2800" dirty="0">
                <a:solidFill>
                  <a:schemeClr val="bg2"/>
                </a:solidFill>
              </a:rPr>
              <a:t>Do not be carried about with various and strange doctrines. For </a:t>
            </a:r>
            <a:r>
              <a:rPr lang="en-US" sz="2800" i="1" dirty="0">
                <a:solidFill>
                  <a:schemeClr val="bg2"/>
                </a:solidFill>
              </a:rPr>
              <a:t>it is</a:t>
            </a:r>
            <a:r>
              <a:rPr lang="en-US" sz="2800" dirty="0">
                <a:solidFill>
                  <a:schemeClr val="bg2"/>
                </a:solidFill>
              </a:rPr>
              <a:t> good that the heart be established by grace, not with foods which have not profited those who have been occupied with them. </a:t>
            </a:r>
          </a:p>
          <a:p>
            <a:r>
              <a:rPr lang="en-US" sz="2800" baseline="30000" dirty="0">
                <a:solidFill>
                  <a:schemeClr val="bg1"/>
                </a:solidFill>
              </a:rPr>
              <a:t>10</a:t>
            </a:r>
            <a:r>
              <a:rPr lang="en-US" sz="2800" baseline="30000" dirty="0">
                <a:solidFill>
                  <a:schemeClr val="bg2"/>
                </a:solidFill>
              </a:rPr>
              <a:t> </a:t>
            </a:r>
            <a:r>
              <a:rPr lang="en-US" sz="2800" dirty="0">
                <a:solidFill>
                  <a:schemeClr val="bg2"/>
                </a:solidFill>
              </a:rPr>
              <a:t>We have an altar from which those who serve the tabernacle have no right to eat. </a:t>
            </a:r>
            <a:r>
              <a:rPr lang="en-US" sz="2800" baseline="30000" dirty="0">
                <a:solidFill>
                  <a:schemeClr val="bg1"/>
                </a:solidFill>
              </a:rPr>
              <a:t>11</a:t>
            </a:r>
            <a:r>
              <a:rPr lang="en-US" sz="2800" baseline="30000" dirty="0">
                <a:solidFill>
                  <a:schemeClr val="bg2"/>
                </a:solidFill>
              </a:rPr>
              <a:t> </a:t>
            </a:r>
            <a:r>
              <a:rPr lang="en-US" sz="2800" dirty="0">
                <a:solidFill>
                  <a:schemeClr val="bg2"/>
                </a:solidFill>
              </a:rPr>
              <a:t>For the bodies of those animals, whose blood is brought into the</a:t>
            </a:r>
          </a:p>
        </p:txBody>
      </p:sp>
    </p:spTree>
    <p:extLst>
      <p:ext uri="{BB962C8B-B14F-4D97-AF65-F5344CB8AC3E}">
        <p14:creationId xmlns:p14="http://schemas.microsoft.com/office/powerpoint/2010/main" val="38100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
        <p:nvSpPr>
          <p:cNvPr id="3" name="TextBox 2">
            <a:extLst>
              <a:ext uri="{FF2B5EF4-FFF2-40B4-BE49-F238E27FC236}">
                <a16:creationId xmlns:a16="http://schemas.microsoft.com/office/drawing/2014/main" id="{6227E0A1-55E0-490A-8D94-118416590FB2}"/>
              </a:ext>
            </a:extLst>
          </p:cNvPr>
          <p:cNvSpPr txBox="1"/>
          <p:nvPr/>
        </p:nvSpPr>
        <p:spPr>
          <a:xfrm>
            <a:off x="457200" y="1259961"/>
            <a:ext cx="8240233" cy="4832092"/>
          </a:xfrm>
          <a:prstGeom prst="rect">
            <a:avLst/>
          </a:prstGeom>
          <a:noFill/>
        </p:spPr>
        <p:txBody>
          <a:bodyPr wrap="square" rtlCol="0">
            <a:spAutoFit/>
          </a:bodyPr>
          <a:lstStyle/>
          <a:p>
            <a:r>
              <a:rPr lang="en-US" sz="2800" dirty="0">
                <a:solidFill>
                  <a:schemeClr val="bg1"/>
                </a:solidFill>
              </a:rPr>
              <a:t>Hebrews 13:7-25 ~ </a:t>
            </a:r>
            <a:r>
              <a:rPr lang="en-US" sz="2800" dirty="0">
                <a:solidFill>
                  <a:schemeClr val="bg2"/>
                </a:solidFill>
              </a:rPr>
              <a:t>sanctuary by the high priest for sin, are burned outside the camp. </a:t>
            </a:r>
            <a:r>
              <a:rPr lang="en-US" sz="2800" baseline="30000" dirty="0">
                <a:solidFill>
                  <a:schemeClr val="bg1"/>
                </a:solidFill>
              </a:rPr>
              <a:t>12</a:t>
            </a:r>
            <a:r>
              <a:rPr lang="en-US" sz="2800" baseline="30000" dirty="0">
                <a:solidFill>
                  <a:schemeClr val="bg2"/>
                </a:solidFill>
              </a:rPr>
              <a:t> </a:t>
            </a:r>
            <a:r>
              <a:rPr lang="en-US" sz="2800" dirty="0">
                <a:solidFill>
                  <a:schemeClr val="bg2"/>
                </a:solidFill>
              </a:rPr>
              <a:t>Therefore Jesus also, that He might sanctify the people with His own blood, suffered outside the gate. </a:t>
            </a:r>
            <a:r>
              <a:rPr lang="en-US" sz="2800" baseline="30000" dirty="0">
                <a:solidFill>
                  <a:schemeClr val="bg1"/>
                </a:solidFill>
              </a:rPr>
              <a:t>13</a:t>
            </a:r>
            <a:r>
              <a:rPr lang="en-US" sz="2800" baseline="30000" dirty="0">
                <a:solidFill>
                  <a:schemeClr val="bg2"/>
                </a:solidFill>
              </a:rPr>
              <a:t> </a:t>
            </a:r>
            <a:r>
              <a:rPr lang="en-US" sz="2800" dirty="0">
                <a:solidFill>
                  <a:schemeClr val="bg2"/>
                </a:solidFill>
              </a:rPr>
              <a:t>Therefore let us go forth to Him, outside the camp, bearing His reproach. </a:t>
            </a:r>
            <a:r>
              <a:rPr lang="en-US" sz="2800" baseline="30000" dirty="0">
                <a:solidFill>
                  <a:schemeClr val="bg1"/>
                </a:solidFill>
              </a:rPr>
              <a:t>14</a:t>
            </a:r>
            <a:r>
              <a:rPr lang="en-US" sz="2800" baseline="30000" dirty="0">
                <a:solidFill>
                  <a:schemeClr val="bg2"/>
                </a:solidFill>
              </a:rPr>
              <a:t> </a:t>
            </a:r>
            <a:r>
              <a:rPr lang="en-US" sz="2800" dirty="0">
                <a:solidFill>
                  <a:schemeClr val="bg2"/>
                </a:solidFill>
              </a:rPr>
              <a:t>For here we have no continuing city, but we seek the one to come. </a:t>
            </a:r>
            <a:r>
              <a:rPr lang="en-US" sz="2800" baseline="30000" dirty="0">
                <a:solidFill>
                  <a:schemeClr val="bg1"/>
                </a:solidFill>
              </a:rPr>
              <a:t>15</a:t>
            </a:r>
            <a:r>
              <a:rPr lang="en-US" sz="2800" baseline="30000" dirty="0">
                <a:solidFill>
                  <a:schemeClr val="bg2"/>
                </a:solidFill>
              </a:rPr>
              <a:t> </a:t>
            </a:r>
            <a:r>
              <a:rPr lang="en-US" sz="2800" dirty="0">
                <a:solidFill>
                  <a:schemeClr val="bg2"/>
                </a:solidFill>
              </a:rPr>
              <a:t>Therefore by Him let us continually offer the sacrifice of praise to God, that is, the fruit of </a:t>
            </a:r>
            <a:r>
              <a:rPr lang="en-US" sz="2800" i="1" dirty="0">
                <a:solidFill>
                  <a:schemeClr val="bg2"/>
                </a:solidFill>
              </a:rPr>
              <a:t>our</a:t>
            </a:r>
            <a:r>
              <a:rPr lang="en-US" sz="2800" dirty="0">
                <a:solidFill>
                  <a:schemeClr val="bg2"/>
                </a:solidFill>
              </a:rPr>
              <a:t> lips, giving thanks to His name. </a:t>
            </a:r>
            <a:r>
              <a:rPr lang="en-US" sz="2800" baseline="30000" dirty="0">
                <a:solidFill>
                  <a:schemeClr val="bg1"/>
                </a:solidFill>
              </a:rPr>
              <a:t>16</a:t>
            </a:r>
            <a:r>
              <a:rPr lang="en-US" sz="2800" baseline="30000" dirty="0">
                <a:solidFill>
                  <a:schemeClr val="bg2"/>
                </a:solidFill>
              </a:rPr>
              <a:t> </a:t>
            </a:r>
            <a:r>
              <a:rPr lang="en-US" sz="2800" dirty="0">
                <a:solidFill>
                  <a:schemeClr val="bg2"/>
                </a:solidFill>
              </a:rPr>
              <a:t>But do not forget to do good and to share, for with such sacrifices God is well pleased. </a:t>
            </a:r>
          </a:p>
        </p:txBody>
      </p:sp>
    </p:spTree>
    <p:extLst>
      <p:ext uri="{BB962C8B-B14F-4D97-AF65-F5344CB8AC3E}">
        <p14:creationId xmlns:p14="http://schemas.microsoft.com/office/powerpoint/2010/main" val="232467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
        <p:nvSpPr>
          <p:cNvPr id="3" name="TextBox 2">
            <a:extLst>
              <a:ext uri="{FF2B5EF4-FFF2-40B4-BE49-F238E27FC236}">
                <a16:creationId xmlns:a16="http://schemas.microsoft.com/office/drawing/2014/main" id="{6227E0A1-55E0-490A-8D94-118416590FB2}"/>
              </a:ext>
            </a:extLst>
          </p:cNvPr>
          <p:cNvSpPr txBox="1"/>
          <p:nvPr/>
        </p:nvSpPr>
        <p:spPr>
          <a:xfrm>
            <a:off x="457200" y="1259961"/>
            <a:ext cx="8240233" cy="4832092"/>
          </a:xfrm>
          <a:prstGeom prst="rect">
            <a:avLst/>
          </a:prstGeom>
          <a:noFill/>
        </p:spPr>
        <p:txBody>
          <a:bodyPr wrap="square" rtlCol="0">
            <a:spAutoFit/>
          </a:bodyPr>
          <a:lstStyle/>
          <a:p>
            <a:r>
              <a:rPr lang="en-US" sz="2800" dirty="0">
                <a:solidFill>
                  <a:schemeClr val="bg1"/>
                </a:solidFill>
              </a:rPr>
              <a:t>Hebrews 13:7-25 ~ </a:t>
            </a:r>
            <a:r>
              <a:rPr lang="en-US" sz="2800" baseline="30000" dirty="0">
                <a:solidFill>
                  <a:schemeClr val="bg1"/>
                </a:solidFill>
              </a:rPr>
              <a:t>17</a:t>
            </a:r>
            <a:r>
              <a:rPr lang="en-US" sz="2800" baseline="30000" dirty="0">
                <a:solidFill>
                  <a:schemeClr val="bg2"/>
                </a:solidFill>
              </a:rPr>
              <a:t> </a:t>
            </a:r>
            <a:r>
              <a:rPr lang="en-US" sz="2800" dirty="0">
                <a:solidFill>
                  <a:schemeClr val="bg2"/>
                </a:solidFill>
              </a:rPr>
              <a:t>Obey those who rule over you, and be submissive, for they watch out for your souls, as those who must give account. Let them do so with joy and not with grief, for that would be unprofitable for you. </a:t>
            </a:r>
          </a:p>
          <a:p>
            <a:r>
              <a:rPr lang="en-US" sz="2800" baseline="30000" dirty="0">
                <a:solidFill>
                  <a:schemeClr val="bg1"/>
                </a:solidFill>
              </a:rPr>
              <a:t>18</a:t>
            </a:r>
            <a:r>
              <a:rPr lang="en-US" sz="2800" baseline="30000" dirty="0">
                <a:solidFill>
                  <a:schemeClr val="bg2"/>
                </a:solidFill>
              </a:rPr>
              <a:t> </a:t>
            </a:r>
            <a:r>
              <a:rPr lang="en-US" sz="2800" dirty="0">
                <a:solidFill>
                  <a:schemeClr val="bg2"/>
                </a:solidFill>
              </a:rPr>
              <a:t>Pray for us; for we are confident that we have a good conscience, in all things desiring to live honorably. </a:t>
            </a:r>
            <a:r>
              <a:rPr lang="en-US" sz="2800" baseline="30000" dirty="0">
                <a:solidFill>
                  <a:schemeClr val="bg1"/>
                </a:solidFill>
              </a:rPr>
              <a:t>19</a:t>
            </a:r>
            <a:r>
              <a:rPr lang="en-US" sz="2800" baseline="30000" dirty="0">
                <a:solidFill>
                  <a:schemeClr val="bg2"/>
                </a:solidFill>
              </a:rPr>
              <a:t> </a:t>
            </a:r>
            <a:r>
              <a:rPr lang="en-US" sz="2800" dirty="0">
                <a:solidFill>
                  <a:schemeClr val="bg2"/>
                </a:solidFill>
              </a:rPr>
              <a:t>But I especially urge </a:t>
            </a:r>
            <a:r>
              <a:rPr lang="en-US" sz="2800" i="1" dirty="0">
                <a:solidFill>
                  <a:schemeClr val="bg2"/>
                </a:solidFill>
              </a:rPr>
              <a:t>you</a:t>
            </a:r>
            <a:r>
              <a:rPr lang="en-US" sz="2800" dirty="0">
                <a:solidFill>
                  <a:schemeClr val="bg2"/>
                </a:solidFill>
              </a:rPr>
              <a:t> to do this, that I may be restored to you the sooner. </a:t>
            </a:r>
          </a:p>
          <a:p>
            <a:r>
              <a:rPr lang="en-US" sz="2800" baseline="30000" dirty="0">
                <a:solidFill>
                  <a:schemeClr val="bg1"/>
                </a:solidFill>
              </a:rPr>
              <a:t>20</a:t>
            </a:r>
            <a:r>
              <a:rPr lang="en-US" sz="2800" baseline="30000" dirty="0">
                <a:solidFill>
                  <a:schemeClr val="bg2"/>
                </a:solidFill>
              </a:rPr>
              <a:t> </a:t>
            </a:r>
            <a:r>
              <a:rPr lang="en-US" sz="2800" dirty="0">
                <a:solidFill>
                  <a:schemeClr val="bg2"/>
                </a:solidFill>
              </a:rPr>
              <a:t>Now may the God of peace who brought up our Lord Jesus from the dead, that great Shepherd of</a:t>
            </a:r>
          </a:p>
        </p:txBody>
      </p:sp>
    </p:spTree>
    <p:extLst>
      <p:ext uri="{BB962C8B-B14F-4D97-AF65-F5344CB8AC3E}">
        <p14:creationId xmlns:p14="http://schemas.microsoft.com/office/powerpoint/2010/main" val="113597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
        <p:nvSpPr>
          <p:cNvPr id="3" name="TextBox 2">
            <a:extLst>
              <a:ext uri="{FF2B5EF4-FFF2-40B4-BE49-F238E27FC236}">
                <a16:creationId xmlns:a16="http://schemas.microsoft.com/office/drawing/2014/main" id="{6227E0A1-55E0-490A-8D94-118416590FB2}"/>
              </a:ext>
            </a:extLst>
          </p:cNvPr>
          <p:cNvSpPr txBox="1"/>
          <p:nvPr/>
        </p:nvSpPr>
        <p:spPr>
          <a:xfrm>
            <a:off x="457200" y="1259961"/>
            <a:ext cx="8240233" cy="5262979"/>
          </a:xfrm>
          <a:prstGeom prst="rect">
            <a:avLst/>
          </a:prstGeom>
          <a:noFill/>
        </p:spPr>
        <p:txBody>
          <a:bodyPr wrap="square" rtlCol="0">
            <a:spAutoFit/>
          </a:bodyPr>
          <a:lstStyle/>
          <a:p>
            <a:r>
              <a:rPr lang="en-US" sz="2800" dirty="0">
                <a:solidFill>
                  <a:schemeClr val="bg1"/>
                </a:solidFill>
              </a:rPr>
              <a:t>Hebrews 13:7-25 ~ </a:t>
            </a:r>
            <a:r>
              <a:rPr lang="en-US" sz="2800" dirty="0">
                <a:solidFill>
                  <a:schemeClr val="bg2"/>
                </a:solidFill>
              </a:rPr>
              <a:t>the sheep, through the blood of the everlasting covenant, </a:t>
            </a:r>
            <a:r>
              <a:rPr lang="en-US" sz="2800" baseline="30000" dirty="0">
                <a:solidFill>
                  <a:schemeClr val="bg1"/>
                </a:solidFill>
              </a:rPr>
              <a:t>21</a:t>
            </a:r>
            <a:r>
              <a:rPr lang="en-US" sz="2800" baseline="30000" dirty="0">
                <a:solidFill>
                  <a:schemeClr val="bg2"/>
                </a:solidFill>
              </a:rPr>
              <a:t> </a:t>
            </a:r>
            <a:r>
              <a:rPr lang="en-US" sz="2800" dirty="0">
                <a:solidFill>
                  <a:schemeClr val="bg2"/>
                </a:solidFill>
              </a:rPr>
              <a:t>make you complete in every good work to do His will, working in you what is well pleasing in His sight, through Jesus Christ, to whom </a:t>
            </a:r>
            <a:r>
              <a:rPr lang="en-US" sz="2800" i="1" dirty="0">
                <a:solidFill>
                  <a:schemeClr val="bg2"/>
                </a:solidFill>
              </a:rPr>
              <a:t>be</a:t>
            </a:r>
            <a:r>
              <a:rPr lang="en-US" sz="2800" dirty="0">
                <a:solidFill>
                  <a:schemeClr val="bg2"/>
                </a:solidFill>
              </a:rPr>
              <a:t> glory forever and ever. Amen. </a:t>
            </a:r>
          </a:p>
          <a:p>
            <a:r>
              <a:rPr lang="en-US" sz="2800" baseline="30000" dirty="0">
                <a:solidFill>
                  <a:schemeClr val="bg1"/>
                </a:solidFill>
              </a:rPr>
              <a:t>22</a:t>
            </a:r>
            <a:r>
              <a:rPr lang="en-US" sz="2800" baseline="30000" dirty="0">
                <a:solidFill>
                  <a:schemeClr val="bg2"/>
                </a:solidFill>
              </a:rPr>
              <a:t> </a:t>
            </a:r>
            <a:r>
              <a:rPr lang="en-US" sz="2800" dirty="0">
                <a:solidFill>
                  <a:schemeClr val="bg2"/>
                </a:solidFill>
              </a:rPr>
              <a:t>And I appeal to you, brethren, bear with the word of exhortation, for I have written to you in few words. </a:t>
            </a:r>
            <a:r>
              <a:rPr lang="en-US" sz="2800" baseline="30000" dirty="0">
                <a:solidFill>
                  <a:schemeClr val="bg1"/>
                </a:solidFill>
              </a:rPr>
              <a:t>23</a:t>
            </a:r>
            <a:r>
              <a:rPr lang="en-US" sz="2800" baseline="30000" dirty="0">
                <a:solidFill>
                  <a:schemeClr val="bg2"/>
                </a:solidFill>
              </a:rPr>
              <a:t> </a:t>
            </a:r>
            <a:r>
              <a:rPr lang="en-US" sz="2800" dirty="0">
                <a:solidFill>
                  <a:schemeClr val="bg2"/>
                </a:solidFill>
              </a:rPr>
              <a:t>Know that </a:t>
            </a:r>
            <a:r>
              <a:rPr lang="en-US" sz="2800" i="1" dirty="0">
                <a:solidFill>
                  <a:schemeClr val="bg2"/>
                </a:solidFill>
              </a:rPr>
              <a:t>our</a:t>
            </a:r>
            <a:r>
              <a:rPr lang="en-US" sz="2800" dirty="0">
                <a:solidFill>
                  <a:schemeClr val="bg2"/>
                </a:solidFill>
              </a:rPr>
              <a:t> brother Timothy has been set free, with whom I shall see you if he comes shortly. </a:t>
            </a:r>
          </a:p>
          <a:p>
            <a:r>
              <a:rPr lang="en-US" sz="2800" baseline="30000" dirty="0">
                <a:solidFill>
                  <a:schemeClr val="bg1"/>
                </a:solidFill>
              </a:rPr>
              <a:t>24</a:t>
            </a:r>
            <a:r>
              <a:rPr lang="en-US" sz="2800" baseline="30000" dirty="0">
                <a:solidFill>
                  <a:schemeClr val="bg2"/>
                </a:solidFill>
              </a:rPr>
              <a:t> </a:t>
            </a:r>
            <a:r>
              <a:rPr lang="en-US" sz="2800" dirty="0">
                <a:solidFill>
                  <a:schemeClr val="bg2"/>
                </a:solidFill>
              </a:rPr>
              <a:t>Greet all those who rule over you, and all the saints. Those from Italy greet you. </a:t>
            </a:r>
          </a:p>
          <a:p>
            <a:r>
              <a:rPr lang="en-US" sz="2800" baseline="30000" dirty="0">
                <a:solidFill>
                  <a:schemeClr val="bg1"/>
                </a:solidFill>
              </a:rPr>
              <a:t>25</a:t>
            </a:r>
            <a:r>
              <a:rPr lang="en-US" sz="2800" baseline="30000" dirty="0">
                <a:solidFill>
                  <a:schemeClr val="bg2"/>
                </a:solidFill>
              </a:rPr>
              <a:t> </a:t>
            </a:r>
            <a:r>
              <a:rPr lang="en-US" sz="2800" dirty="0">
                <a:solidFill>
                  <a:schemeClr val="bg2"/>
                </a:solidFill>
              </a:rPr>
              <a:t>Grace </a:t>
            </a:r>
            <a:r>
              <a:rPr lang="en-US" sz="2800" i="1" dirty="0">
                <a:solidFill>
                  <a:schemeClr val="bg2"/>
                </a:solidFill>
              </a:rPr>
              <a:t>be</a:t>
            </a:r>
            <a:r>
              <a:rPr lang="en-US" sz="2800" dirty="0">
                <a:solidFill>
                  <a:schemeClr val="bg2"/>
                </a:solidFill>
              </a:rPr>
              <a:t> with you all. Amen. </a:t>
            </a:r>
          </a:p>
        </p:txBody>
      </p:sp>
    </p:spTree>
    <p:extLst>
      <p:ext uri="{BB962C8B-B14F-4D97-AF65-F5344CB8AC3E}">
        <p14:creationId xmlns:p14="http://schemas.microsoft.com/office/powerpoint/2010/main" val="300387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13:7-25</a:t>
            </a:r>
          </a:p>
        </p:txBody>
      </p:sp>
    </p:spTree>
    <p:extLst>
      <p:ext uri="{BB962C8B-B14F-4D97-AF65-F5344CB8AC3E}">
        <p14:creationId xmlns:p14="http://schemas.microsoft.com/office/powerpoint/2010/main" val="418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13:7-25</a:t>
            </a:r>
          </a:p>
        </p:txBody>
      </p:sp>
      <p:sp>
        <p:nvSpPr>
          <p:cNvPr id="3" name="TextBox 2">
            <a:extLst>
              <a:ext uri="{FF2B5EF4-FFF2-40B4-BE49-F238E27FC236}">
                <a16:creationId xmlns:a16="http://schemas.microsoft.com/office/drawing/2014/main" id="{6227E0A1-55E0-490A-8D94-118416590FB2}"/>
              </a:ext>
            </a:extLst>
          </p:cNvPr>
          <p:cNvSpPr txBox="1"/>
          <p:nvPr/>
        </p:nvSpPr>
        <p:spPr>
          <a:xfrm>
            <a:off x="457200" y="1259961"/>
            <a:ext cx="8240233" cy="1815882"/>
          </a:xfrm>
          <a:prstGeom prst="rect">
            <a:avLst/>
          </a:prstGeom>
          <a:noFill/>
        </p:spPr>
        <p:txBody>
          <a:bodyPr wrap="square" rtlCol="0">
            <a:spAutoFit/>
          </a:bodyPr>
          <a:lstStyle/>
          <a:p>
            <a:r>
              <a:rPr lang="en-US" sz="2800" dirty="0"/>
              <a:t>Dear Pastor, How does God know the good people from the bad people? Do you tell Him or does He read about it in the newspapers?</a:t>
            </a:r>
          </a:p>
          <a:p>
            <a:r>
              <a:rPr lang="en-US" sz="2800" dirty="0"/>
              <a:t>Sincerely, </a:t>
            </a:r>
            <a:r>
              <a:rPr lang="en-US" sz="2800" dirty="0">
                <a:solidFill>
                  <a:schemeClr val="bg2"/>
                </a:solidFill>
              </a:rPr>
              <a:t>Marie, Age 9, Lewiston</a:t>
            </a:r>
            <a:endParaRPr lang="en-US" sz="4000" dirty="0">
              <a:solidFill>
                <a:schemeClr val="bg2"/>
              </a:solidFill>
            </a:endParaRPr>
          </a:p>
        </p:txBody>
      </p:sp>
      <p:sp>
        <p:nvSpPr>
          <p:cNvPr id="4" name="TextBox 3">
            <a:extLst>
              <a:ext uri="{FF2B5EF4-FFF2-40B4-BE49-F238E27FC236}">
                <a16:creationId xmlns:a16="http://schemas.microsoft.com/office/drawing/2014/main" id="{EFF84997-CEE1-4C5E-A231-48A918D77642}"/>
              </a:ext>
            </a:extLst>
          </p:cNvPr>
          <p:cNvSpPr txBox="1"/>
          <p:nvPr/>
        </p:nvSpPr>
        <p:spPr>
          <a:xfrm>
            <a:off x="457203" y="3001670"/>
            <a:ext cx="8240233" cy="1384995"/>
          </a:xfrm>
          <a:prstGeom prst="rect">
            <a:avLst/>
          </a:prstGeom>
          <a:noFill/>
        </p:spPr>
        <p:txBody>
          <a:bodyPr wrap="square" rtlCol="0">
            <a:spAutoFit/>
          </a:bodyPr>
          <a:lstStyle/>
          <a:p>
            <a:r>
              <a:rPr lang="en-US" sz="2800" dirty="0"/>
              <a:t>Dear Pastor, I know God loves everybody but He never met my sister.</a:t>
            </a:r>
          </a:p>
          <a:p>
            <a:r>
              <a:rPr lang="en-US" sz="2800" dirty="0"/>
              <a:t>Yours sincerely, </a:t>
            </a:r>
            <a:r>
              <a:rPr lang="en-US" sz="2800" dirty="0">
                <a:solidFill>
                  <a:schemeClr val="bg2"/>
                </a:solidFill>
              </a:rPr>
              <a:t>Arnold, age 8, Nashville</a:t>
            </a:r>
            <a:endParaRPr lang="en-US" sz="5400" dirty="0">
              <a:solidFill>
                <a:schemeClr val="bg2"/>
              </a:solidFill>
            </a:endParaRPr>
          </a:p>
        </p:txBody>
      </p:sp>
      <p:sp>
        <p:nvSpPr>
          <p:cNvPr id="5" name="TextBox 4">
            <a:extLst>
              <a:ext uri="{FF2B5EF4-FFF2-40B4-BE49-F238E27FC236}">
                <a16:creationId xmlns:a16="http://schemas.microsoft.com/office/drawing/2014/main" id="{32E77771-3EAC-4548-BEE2-9CDB830D3926}"/>
              </a:ext>
            </a:extLst>
          </p:cNvPr>
          <p:cNvSpPr txBox="1"/>
          <p:nvPr/>
        </p:nvSpPr>
        <p:spPr>
          <a:xfrm>
            <a:off x="464461" y="4305360"/>
            <a:ext cx="8240233" cy="1815882"/>
          </a:xfrm>
          <a:prstGeom prst="rect">
            <a:avLst/>
          </a:prstGeom>
          <a:noFill/>
        </p:spPr>
        <p:txBody>
          <a:bodyPr wrap="square" rtlCol="0">
            <a:spAutoFit/>
          </a:bodyPr>
          <a:lstStyle/>
          <a:p>
            <a:r>
              <a:rPr lang="en-US" sz="2800" dirty="0"/>
              <a:t>Dear Pastor, Please say in your sermon that Peter Peterson has been a good boy all week. I am Peter Peterson.</a:t>
            </a:r>
          </a:p>
          <a:p>
            <a:r>
              <a:rPr lang="en-US" sz="2800" dirty="0"/>
              <a:t>Sincerely, </a:t>
            </a:r>
            <a:r>
              <a:rPr lang="en-US" sz="2800" dirty="0">
                <a:solidFill>
                  <a:schemeClr val="bg2"/>
                </a:solidFill>
              </a:rPr>
              <a:t>Pete, age 9, Phoenix</a:t>
            </a:r>
          </a:p>
        </p:txBody>
      </p:sp>
    </p:spTree>
    <p:extLst>
      <p:ext uri="{BB962C8B-B14F-4D97-AF65-F5344CB8AC3E}">
        <p14:creationId xmlns:p14="http://schemas.microsoft.com/office/powerpoint/2010/main" val="388984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Lst>
  </p:timing>
</p:sld>
</file>

<file path=ppt/theme/theme1.xml><?xml version="1.0" encoding="utf-8"?>
<a:theme xmlns:a="http://schemas.openxmlformats.org/drawingml/2006/main" name="Office Theme">
  <a:themeElements>
    <a:clrScheme name="Hebrews">
      <a:dk1>
        <a:srgbClr val="FFFFFF"/>
      </a:dk1>
      <a:lt1>
        <a:srgbClr val="FFFFFF"/>
      </a:lt1>
      <a:dk2>
        <a:srgbClr val="85C0FB"/>
      </a:dk2>
      <a:lt2>
        <a:srgbClr val="85C0FB"/>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brew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smtClean="0">
            <a:solidFill>
              <a:schemeClr val="bg1"/>
            </a:solidFill>
            <a:cs typeface="Arial" panose="020B0604020202020204" pitchFamily="34" charset="0"/>
          </a:defRPr>
        </a:defPPr>
      </a:lstStyle>
    </a:txDef>
  </a:objectDefaults>
  <a:extraClrSchemeLst/>
  <a:extLst>
    <a:ext uri="{05A4C25C-085E-4340-85A3-A5531E510DB2}">
      <thm15:themeFamily xmlns:thm15="http://schemas.microsoft.com/office/thememl/2012/main" name="Presentation1" id="{2168745A-7694-4B6C-8D6E-E5C2B9D7BFC6}" vid="{11D71315-9327-4400-B483-80166B5155C6}"/>
    </a:ext>
  </a:extLst>
</a:theme>
</file>

<file path=docProps/app.xml><?xml version="1.0" encoding="utf-8"?>
<Properties xmlns="http://schemas.openxmlformats.org/officeDocument/2006/extended-properties" xmlns:vt="http://schemas.openxmlformats.org/officeDocument/2006/docPropsVTypes">
  <Template>Hebrews</Template>
  <TotalTime>0</TotalTime>
  <Words>1175</Words>
  <Application>Microsoft Office PowerPoint</Application>
  <PresentationFormat>On-screen Show (4:3)</PresentationFormat>
  <Paragraphs>133</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Archistico Normal</vt: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13</cp:revision>
  <dcterms:created xsi:type="dcterms:W3CDTF">2018-07-16T15:17:33Z</dcterms:created>
  <dcterms:modified xsi:type="dcterms:W3CDTF">2018-08-12T01:02:43Z</dcterms:modified>
</cp:coreProperties>
</file>