
<file path=[Content_Types].xml><?xml version="1.0" encoding="utf-8"?>
<Types xmlns="http://schemas.openxmlformats.org/package/2006/content-types">
  <Default Extension="jpeg" ContentType="image/jpeg"/>
  <Default Extension="rels" ContentType="application/vnd.openxmlformats-package.relationships+xml"/>
  <Default Extension="xml" ContentType="application/xml"/>
  <Default Extension="fntdata" ContentType="application/x-fontdata"/>
  <Default Extension="gif" ContentType="image/gif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hangesInfos/changesInfo1.xml" ContentType="application/vnd.ms-powerpoint.changes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60" r:id="rId1"/>
  </p:sldMasterIdLst>
  <p:sldIdLst>
    <p:sldId id="256" r:id="rId2"/>
    <p:sldId id="259" r:id="rId3"/>
    <p:sldId id="258" r:id="rId4"/>
    <p:sldId id="270" r:id="rId5"/>
    <p:sldId id="271" r:id="rId6"/>
    <p:sldId id="277" r:id="rId7"/>
    <p:sldId id="279" r:id="rId8"/>
    <p:sldId id="280" r:id="rId9"/>
    <p:sldId id="278" r:id="rId10"/>
    <p:sldId id="257" r:id="rId11"/>
    <p:sldId id="263" r:id="rId12"/>
    <p:sldId id="260" r:id="rId13"/>
    <p:sldId id="288" r:id="rId14"/>
    <p:sldId id="292" r:id="rId15"/>
    <p:sldId id="289" r:id="rId16"/>
    <p:sldId id="293" r:id="rId17"/>
    <p:sldId id="294" r:id="rId18"/>
    <p:sldId id="264" r:id="rId19"/>
    <p:sldId id="265" r:id="rId20"/>
    <p:sldId id="290" r:id="rId21"/>
    <p:sldId id="291" r:id="rId22"/>
    <p:sldId id="295" r:id="rId23"/>
    <p:sldId id="296" r:id="rId24"/>
    <p:sldId id="268" r:id="rId25"/>
    <p:sldId id="269" r:id="rId26"/>
    <p:sldId id="266" r:id="rId27"/>
    <p:sldId id="267" r:id="rId28"/>
    <p:sldId id="261" r:id="rId29"/>
    <p:sldId id="262" r:id="rId30"/>
    <p:sldId id="274" r:id="rId31"/>
    <p:sldId id="276" r:id="rId32"/>
    <p:sldId id="275" r:id="rId33"/>
    <p:sldId id="283" r:id="rId34"/>
    <p:sldId id="285" r:id="rId35"/>
    <p:sldId id="284" r:id="rId36"/>
  </p:sldIdLst>
  <p:sldSz cx="9144000" cy="6858000" type="screen4x3"/>
  <p:notesSz cx="6858000" cy="9144000"/>
  <p:embeddedFontLst>
    <p:embeddedFont>
      <p:font typeface="Argonaut" panose="00000400000000000000" pitchFamily="2" charset="0"/>
      <p:regular r:id="rId37"/>
    </p:embeddedFont>
    <p:embeddedFont>
      <p:font typeface="Cargo" pitchFamily="2" charset="0"/>
      <p:regular r:id="rId38"/>
    </p:embeddedFont>
    <p:embeddedFont>
      <p:font typeface="Archistico Normal" panose="02040802050405020203" pitchFamily="18" charset="0"/>
      <p:regular r:id="rId39"/>
    </p:embeddedFont>
    <p:embeddedFont>
      <p:font typeface="Greece" panose="020B0500000000000000" pitchFamily="34" charset="0"/>
      <p:regular r:id="rId40"/>
      <p:bold r:id="rId41"/>
      <p:italic r:id="rId42"/>
      <p:boldItalic r:id="rId43"/>
    </p:embeddedFont>
    <p:embeddedFont>
      <p:font typeface="Calibri" panose="020F0502020204030204" pitchFamily="34" charset="0"/>
      <p:regular r:id="rId44"/>
      <p:bold r:id="rId45"/>
      <p:italic r:id="rId46"/>
      <p:boldItalic r:id="rId47"/>
    </p:embeddedFont>
  </p:embeddedFontLst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00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14996" autoAdjust="0"/>
    <p:restoredTop sz="94660"/>
  </p:normalViewPr>
  <p:slideViewPr>
    <p:cSldViewPr snapToGrid="0">
      <p:cViewPr>
        <p:scale>
          <a:sx n="75" d="100"/>
          <a:sy n="75" d="100"/>
        </p:scale>
        <p:origin x="881" y="45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-5037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font" Target="fonts/font3.fntdata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font" Target="fonts/font6.fntdata"/><Relationship Id="rId47" Type="http://schemas.openxmlformats.org/officeDocument/2006/relationships/font" Target="fonts/font11.fntdata"/><Relationship Id="rId50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font" Target="fonts/font2.fntdata"/><Relationship Id="rId46" Type="http://schemas.openxmlformats.org/officeDocument/2006/relationships/font" Target="fonts/font10.fntdata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font" Target="fonts/font5.fntdata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font" Target="fonts/font1.fntdata"/><Relationship Id="rId40" Type="http://schemas.openxmlformats.org/officeDocument/2006/relationships/font" Target="fonts/font4.fntdata"/><Relationship Id="rId45" Type="http://schemas.openxmlformats.org/officeDocument/2006/relationships/font" Target="fonts/font9.fntdata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viewProps" Target="view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font" Target="fonts/font8.fntdata"/><Relationship Id="rId52" Type="http://schemas.microsoft.com/office/2016/11/relationships/changesInfo" Target="changesInfos/changesInfo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font" Target="fonts/font7.fntdata"/><Relationship Id="rId48" Type="http://schemas.openxmlformats.org/officeDocument/2006/relationships/presProps" Target="presProps.xml"/><Relationship Id="rId8" Type="http://schemas.openxmlformats.org/officeDocument/2006/relationships/slide" Target="slides/slide7.xml"/><Relationship Id="rId51" Type="http://schemas.openxmlformats.org/officeDocument/2006/relationships/tableStyles" Target="tableStyles.xml"/></Relationships>
</file>

<file path=ppt/changesInfos/changesInfo1.xml><?xml version="1.0" encoding="utf-8"?>
<pc:chgInfo xmlns:a="http://schemas.openxmlformats.org/drawingml/2006/main" xmlns:r="http://schemas.openxmlformats.org/officeDocument/2006/relationships" xmlns:ac="http://schemas.microsoft.com/office/drawing/2013/main/command" xmlns:pc="http://schemas.microsoft.com/office/powerpoint/2013/main/command">
  <pc:docChgLst>
    <pc:chgData name="Ken Merrihew" userId="bcb7a1e886d99f07" providerId="LiveId" clId="{0BC8977A-F721-434A-A869-3A7F2EA7B810}"/>
    <pc:docChg chg="undo redo custSel addSld delSld modSld sldOrd">
      <pc:chgData name="Ken Merrihew" userId="bcb7a1e886d99f07" providerId="LiveId" clId="{0BC8977A-F721-434A-A869-3A7F2EA7B810}" dt="2018-04-15T12:38:11.677" v="6828" actId="2696"/>
      <pc:docMkLst>
        <pc:docMk/>
      </pc:docMkLst>
      <pc:sldChg chg="modSp">
        <pc:chgData name="Ken Merrihew" userId="bcb7a1e886d99f07" providerId="LiveId" clId="{0BC8977A-F721-434A-A869-3A7F2EA7B810}" dt="2018-04-14T17:31:10.288" v="4693" actId="20577"/>
        <pc:sldMkLst>
          <pc:docMk/>
          <pc:sldMk cId="269170926" sldId="256"/>
        </pc:sldMkLst>
        <pc:spChg chg="mod">
          <ac:chgData name="Ken Merrihew" userId="bcb7a1e886d99f07" providerId="LiveId" clId="{0BC8977A-F721-434A-A869-3A7F2EA7B810}" dt="2018-04-14T17:31:10.288" v="4693" actId="20577"/>
          <ac:spMkLst>
            <pc:docMk/>
            <pc:sldMk cId="269170926" sldId="256"/>
            <ac:spMk id="4" creationId="{DA90C634-43AF-49F6-8226-38E2B340BA0B}"/>
          </ac:spMkLst>
        </pc:spChg>
      </pc:sldChg>
      <pc:sldChg chg="addSp delSp modSp">
        <pc:chgData name="Ken Merrihew" userId="bcb7a1e886d99f07" providerId="LiveId" clId="{0BC8977A-F721-434A-A869-3A7F2EA7B810}" dt="2018-04-14T17:36:21.455" v="4715"/>
        <pc:sldMkLst>
          <pc:docMk/>
          <pc:sldMk cId="968683456" sldId="257"/>
        </pc:sldMkLst>
        <pc:spChg chg="del">
          <ac:chgData name="Ken Merrihew" userId="bcb7a1e886d99f07" providerId="LiveId" clId="{0BC8977A-F721-434A-A869-3A7F2EA7B810}" dt="2018-04-14T17:36:20.003" v="4714" actId="478"/>
          <ac:spMkLst>
            <pc:docMk/>
            <pc:sldMk cId="968683456" sldId="257"/>
            <ac:spMk id="2" creationId="{24DDAEA8-F1E9-4029-9170-A27C713E038B}"/>
          </ac:spMkLst>
        </pc:spChg>
        <pc:spChg chg="mod">
          <ac:chgData name="Ken Merrihew" userId="bcb7a1e886d99f07" providerId="LiveId" clId="{0BC8977A-F721-434A-A869-3A7F2EA7B810}" dt="2018-04-13T17:07:42.757" v="2784" actId="404"/>
          <ac:spMkLst>
            <pc:docMk/>
            <pc:sldMk cId="968683456" sldId="257"/>
            <ac:spMk id="3" creationId="{8FD85CB8-47A2-4991-ACE2-35457F89F57E}"/>
          </ac:spMkLst>
        </pc:spChg>
        <pc:spChg chg="add">
          <ac:chgData name="Ken Merrihew" userId="bcb7a1e886d99f07" providerId="LiveId" clId="{0BC8977A-F721-434A-A869-3A7F2EA7B810}" dt="2018-04-14T17:36:21.455" v="4715"/>
          <ac:spMkLst>
            <pc:docMk/>
            <pc:sldMk cId="968683456" sldId="257"/>
            <ac:spMk id="4" creationId="{21BA42D8-DAA4-42C9-804C-091D9BB642B5}"/>
          </ac:spMkLst>
        </pc:spChg>
      </pc:sldChg>
      <pc:sldChg chg="addSp delSp modSp">
        <pc:chgData name="Ken Merrihew" userId="bcb7a1e886d99f07" providerId="LiveId" clId="{0BC8977A-F721-434A-A869-3A7F2EA7B810}" dt="2018-04-14T17:32:42.031" v="4703" actId="20577"/>
        <pc:sldMkLst>
          <pc:docMk/>
          <pc:sldMk cId="626687820" sldId="258"/>
        </pc:sldMkLst>
        <pc:spChg chg="add del mod">
          <ac:chgData name="Ken Merrihew" userId="bcb7a1e886d99f07" providerId="LiveId" clId="{0BC8977A-F721-434A-A869-3A7F2EA7B810}" dt="2018-04-14T17:32:42.031" v="4703" actId="20577"/>
          <ac:spMkLst>
            <pc:docMk/>
            <pc:sldMk cId="626687820" sldId="258"/>
            <ac:spMk id="2" creationId="{B407FCA8-D852-4251-AEDC-2C0A0F1725FC}"/>
          </ac:spMkLst>
        </pc:spChg>
        <pc:spChg chg="add del">
          <ac:chgData name="Ken Merrihew" userId="bcb7a1e886d99f07" providerId="LiveId" clId="{0BC8977A-F721-434A-A869-3A7F2EA7B810}" dt="2018-04-14T17:32:28.742" v="4699"/>
          <ac:spMkLst>
            <pc:docMk/>
            <pc:sldMk cId="626687820" sldId="258"/>
            <ac:spMk id="3" creationId="{063BAC82-A8C6-447C-8FEF-08EAABCC8704}"/>
          </ac:spMkLst>
        </pc:spChg>
      </pc:sldChg>
      <pc:sldChg chg="modSp modAnim">
        <pc:chgData name="Ken Merrihew" userId="bcb7a1e886d99f07" providerId="LiveId" clId="{0BC8977A-F721-434A-A869-3A7F2EA7B810}" dt="2018-04-14T17:31:17.962" v="4696" actId="20577"/>
        <pc:sldMkLst>
          <pc:docMk/>
          <pc:sldMk cId="2782317334" sldId="259"/>
        </pc:sldMkLst>
        <pc:spChg chg="mod">
          <ac:chgData name="Ken Merrihew" userId="bcb7a1e886d99f07" providerId="LiveId" clId="{0BC8977A-F721-434A-A869-3A7F2EA7B810}" dt="2018-04-14T17:31:17.962" v="4696" actId="20577"/>
          <ac:spMkLst>
            <pc:docMk/>
            <pc:sldMk cId="2782317334" sldId="259"/>
            <ac:spMk id="2" creationId="{24DDAEA8-F1E9-4029-9170-A27C713E038B}"/>
          </ac:spMkLst>
        </pc:spChg>
      </pc:sldChg>
      <pc:sldChg chg="addSp delSp">
        <pc:chgData name="Ken Merrihew" userId="bcb7a1e886d99f07" providerId="LiveId" clId="{0BC8977A-F721-434A-A869-3A7F2EA7B810}" dt="2018-04-14T17:43:23.445" v="4754"/>
        <pc:sldMkLst>
          <pc:docMk/>
          <pc:sldMk cId="2324924540" sldId="260"/>
        </pc:sldMkLst>
        <pc:spChg chg="del">
          <ac:chgData name="Ken Merrihew" userId="bcb7a1e886d99f07" providerId="LiveId" clId="{0BC8977A-F721-434A-A869-3A7F2EA7B810}" dt="2018-04-14T17:43:22.965" v="4753" actId="478"/>
          <ac:spMkLst>
            <pc:docMk/>
            <pc:sldMk cId="2324924540" sldId="260"/>
            <ac:spMk id="2" creationId="{B407FCA8-D852-4251-AEDC-2C0A0F1725FC}"/>
          </ac:spMkLst>
        </pc:spChg>
        <pc:spChg chg="add">
          <ac:chgData name="Ken Merrihew" userId="bcb7a1e886d99f07" providerId="LiveId" clId="{0BC8977A-F721-434A-A869-3A7F2EA7B810}" dt="2018-04-14T17:43:23.445" v="4754"/>
          <ac:spMkLst>
            <pc:docMk/>
            <pc:sldMk cId="2324924540" sldId="260"/>
            <ac:spMk id="3" creationId="{88F83429-5338-4CD7-9572-A770366EB1FA}"/>
          </ac:spMkLst>
        </pc:spChg>
      </pc:sldChg>
      <pc:sldChg chg="addSp delSp modSp modAnim">
        <pc:chgData name="Ken Merrihew" userId="bcb7a1e886d99f07" providerId="LiveId" clId="{0BC8977A-F721-434A-A869-3A7F2EA7B810}" dt="2018-04-15T12:36:33.907" v="6826" actId="1076"/>
        <pc:sldMkLst>
          <pc:docMk/>
          <pc:sldMk cId="2256113554" sldId="261"/>
        </pc:sldMkLst>
        <pc:spChg chg="del">
          <ac:chgData name="Ken Merrihew" userId="bcb7a1e886d99f07" providerId="LiveId" clId="{0BC8977A-F721-434A-A869-3A7F2EA7B810}" dt="2018-04-14T17:39:57.664" v="4734" actId="478"/>
          <ac:spMkLst>
            <pc:docMk/>
            <pc:sldMk cId="2256113554" sldId="261"/>
            <ac:spMk id="2" creationId="{24DDAEA8-F1E9-4029-9170-A27C713E038B}"/>
          </ac:spMkLst>
        </pc:spChg>
        <pc:spChg chg="add">
          <ac:chgData name="Ken Merrihew" userId="bcb7a1e886d99f07" providerId="LiveId" clId="{0BC8977A-F721-434A-A869-3A7F2EA7B810}" dt="2018-04-14T17:39:58.246" v="4735"/>
          <ac:spMkLst>
            <pc:docMk/>
            <pc:sldMk cId="2256113554" sldId="261"/>
            <ac:spMk id="4" creationId="{3121D208-7090-4011-8918-BB7020A78470}"/>
          </ac:spMkLst>
        </pc:spChg>
        <pc:spChg chg="add del mod">
          <ac:chgData name="Ken Merrihew" userId="bcb7a1e886d99f07" providerId="LiveId" clId="{0BC8977A-F721-434A-A869-3A7F2EA7B810}" dt="2018-04-14T23:32:01.128" v="5764" actId="478"/>
          <ac:spMkLst>
            <pc:docMk/>
            <pc:sldMk cId="2256113554" sldId="261"/>
            <ac:spMk id="5" creationId="{0B5AF94A-1790-4322-99B4-7D83D1FB52DB}"/>
          </ac:spMkLst>
        </pc:spChg>
        <pc:spChg chg="add mod">
          <ac:chgData name="Ken Merrihew" userId="bcb7a1e886d99f07" providerId="LiveId" clId="{0BC8977A-F721-434A-A869-3A7F2EA7B810}" dt="2018-04-15T12:35:24.430" v="6809" actId="1036"/>
          <ac:spMkLst>
            <pc:docMk/>
            <pc:sldMk cId="2256113554" sldId="261"/>
            <ac:spMk id="6" creationId="{2BA3B474-E133-4A79-8C49-5042346B17F9}"/>
          </ac:spMkLst>
        </pc:spChg>
        <pc:spChg chg="add mod">
          <ac:chgData name="Ken Merrihew" userId="bcb7a1e886d99f07" providerId="LiveId" clId="{0BC8977A-F721-434A-A869-3A7F2EA7B810}" dt="2018-04-15T12:35:24.430" v="6809" actId="1036"/>
          <ac:spMkLst>
            <pc:docMk/>
            <pc:sldMk cId="2256113554" sldId="261"/>
            <ac:spMk id="7" creationId="{0C27571F-0B23-4514-96ED-C5FE9A6A1E93}"/>
          </ac:spMkLst>
        </pc:spChg>
        <pc:spChg chg="add del mod">
          <ac:chgData name="Ken Merrihew" userId="bcb7a1e886d99f07" providerId="LiveId" clId="{0BC8977A-F721-434A-A869-3A7F2EA7B810}" dt="2018-04-14T23:30:36.838" v="5746"/>
          <ac:spMkLst>
            <pc:docMk/>
            <pc:sldMk cId="2256113554" sldId="261"/>
            <ac:spMk id="8" creationId="{B2FD3762-A8A4-4B54-B9E9-2808C02464B4}"/>
          </ac:spMkLst>
        </pc:spChg>
        <pc:spChg chg="add mod ord">
          <ac:chgData name="Ken Merrihew" userId="bcb7a1e886d99f07" providerId="LiveId" clId="{0BC8977A-F721-434A-A869-3A7F2EA7B810}" dt="2018-04-15T12:36:04.653" v="6813" actId="14100"/>
          <ac:spMkLst>
            <pc:docMk/>
            <pc:sldMk cId="2256113554" sldId="261"/>
            <ac:spMk id="9" creationId="{15AF06BD-7723-4CDB-8871-25D622123C4D}"/>
          </ac:spMkLst>
        </pc:spChg>
        <pc:spChg chg="add mod">
          <ac:chgData name="Ken Merrihew" userId="bcb7a1e886d99f07" providerId="LiveId" clId="{0BC8977A-F721-434A-A869-3A7F2EA7B810}" dt="2018-04-15T00:02:11.378" v="6139" actId="1582"/>
          <ac:spMkLst>
            <pc:docMk/>
            <pc:sldMk cId="2256113554" sldId="261"/>
            <ac:spMk id="10" creationId="{19B0E977-FCBF-40DB-B565-EF049A02045A}"/>
          </ac:spMkLst>
        </pc:spChg>
        <pc:spChg chg="add mod">
          <ac:chgData name="Ken Merrihew" userId="bcb7a1e886d99f07" providerId="LiveId" clId="{0BC8977A-F721-434A-A869-3A7F2EA7B810}" dt="2018-04-15T12:35:24.430" v="6809" actId="1036"/>
          <ac:spMkLst>
            <pc:docMk/>
            <pc:sldMk cId="2256113554" sldId="261"/>
            <ac:spMk id="11" creationId="{C382C4E8-A310-47FE-91C9-FDCB69B221DB}"/>
          </ac:spMkLst>
        </pc:spChg>
        <pc:spChg chg="add mod">
          <ac:chgData name="Ken Merrihew" userId="bcb7a1e886d99f07" providerId="LiveId" clId="{0BC8977A-F721-434A-A869-3A7F2EA7B810}" dt="2018-04-15T12:35:24.430" v="6809" actId="1036"/>
          <ac:spMkLst>
            <pc:docMk/>
            <pc:sldMk cId="2256113554" sldId="261"/>
            <ac:spMk id="12" creationId="{BF8D6B03-298F-498A-9E4D-E6E3AC141D61}"/>
          </ac:spMkLst>
        </pc:spChg>
        <pc:spChg chg="add mod">
          <ac:chgData name="Ken Merrihew" userId="bcb7a1e886d99f07" providerId="LiveId" clId="{0BC8977A-F721-434A-A869-3A7F2EA7B810}" dt="2018-04-15T12:35:24.430" v="6809" actId="1036"/>
          <ac:spMkLst>
            <pc:docMk/>
            <pc:sldMk cId="2256113554" sldId="261"/>
            <ac:spMk id="13" creationId="{9064B62D-37CF-4A94-A446-C7FD523B627F}"/>
          </ac:spMkLst>
        </pc:spChg>
        <pc:spChg chg="add mod">
          <ac:chgData name="Ken Merrihew" userId="bcb7a1e886d99f07" providerId="LiveId" clId="{0BC8977A-F721-434A-A869-3A7F2EA7B810}" dt="2018-04-15T12:35:24.430" v="6809" actId="1036"/>
          <ac:spMkLst>
            <pc:docMk/>
            <pc:sldMk cId="2256113554" sldId="261"/>
            <ac:spMk id="14" creationId="{3D792C88-400A-44FB-AE42-0BD5FD4005B0}"/>
          </ac:spMkLst>
        </pc:spChg>
        <pc:spChg chg="add mod">
          <ac:chgData name="Ken Merrihew" userId="bcb7a1e886d99f07" providerId="LiveId" clId="{0BC8977A-F721-434A-A869-3A7F2EA7B810}" dt="2018-04-15T12:35:24.430" v="6809" actId="1036"/>
          <ac:spMkLst>
            <pc:docMk/>
            <pc:sldMk cId="2256113554" sldId="261"/>
            <ac:spMk id="15" creationId="{7955D9AC-81D0-468E-AAD2-62E2441155B8}"/>
          </ac:spMkLst>
        </pc:spChg>
        <pc:spChg chg="add mod">
          <ac:chgData name="Ken Merrihew" userId="bcb7a1e886d99f07" providerId="LiveId" clId="{0BC8977A-F721-434A-A869-3A7F2EA7B810}" dt="2018-04-15T12:36:32.386" v="6825" actId="1076"/>
          <ac:spMkLst>
            <pc:docMk/>
            <pc:sldMk cId="2256113554" sldId="261"/>
            <ac:spMk id="16" creationId="{28899A93-1E1B-4B0F-99A9-91321BB09D97}"/>
          </ac:spMkLst>
        </pc:spChg>
        <pc:spChg chg="add mod">
          <ac:chgData name="Ken Merrihew" userId="bcb7a1e886d99f07" providerId="LiveId" clId="{0BC8977A-F721-434A-A869-3A7F2EA7B810}" dt="2018-04-15T12:36:33.907" v="6826" actId="1076"/>
          <ac:spMkLst>
            <pc:docMk/>
            <pc:sldMk cId="2256113554" sldId="261"/>
            <ac:spMk id="17" creationId="{FD6F891C-24D4-4413-BC40-94B3E68917C3}"/>
          </ac:spMkLst>
        </pc:spChg>
        <pc:spChg chg="add del mod">
          <ac:chgData name="Ken Merrihew" userId="bcb7a1e886d99f07" providerId="LiveId" clId="{0BC8977A-F721-434A-A869-3A7F2EA7B810}" dt="2018-04-14T23:30:36.838" v="5746"/>
          <ac:spMkLst>
            <pc:docMk/>
            <pc:sldMk cId="2256113554" sldId="261"/>
            <ac:spMk id="18" creationId="{8CA0D9B6-47A4-4AB2-AE55-C301A1077118}"/>
          </ac:spMkLst>
        </pc:spChg>
        <pc:spChg chg="add mod">
          <ac:chgData name="Ken Merrihew" userId="bcb7a1e886d99f07" providerId="LiveId" clId="{0BC8977A-F721-434A-A869-3A7F2EA7B810}" dt="2018-04-15T00:05:54.021" v="6230" actId="1037"/>
          <ac:spMkLst>
            <pc:docMk/>
            <pc:sldMk cId="2256113554" sldId="261"/>
            <ac:spMk id="19" creationId="{18E6EDBF-E5F0-49C8-B071-E375FDD6B283}"/>
          </ac:spMkLst>
        </pc:spChg>
        <pc:spChg chg="add del mod">
          <ac:chgData name="Ken Merrihew" userId="bcb7a1e886d99f07" providerId="LiveId" clId="{0BC8977A-F721-434A-A869-3A7F2EA7B810}" dt="2018-04-14T23:32:03.897" v="5765" actId="478"/>
          <ac:spMkLst>
            <pc:docMk/>
            <pc:sldMk cId="2256113554" sldId="261"/>
            <ac:spMk id="20" creationId="{D122AF21-8F4C-47A2-843B-47B17F18EA6C}"/>
          </ac:spMkLst>
        </pc:spChg>
        <pc:spChg chg="mod">
          <ac:chgData name="Ken Merrihew" userId="bcb7a1e886d99f07" providerId="LiveId" clId="{0BC8977A-F721-434A-A869-3A7F2EA7B810}" dt="2018-04-14T23:27:47.830" v="5740"/>
          <ac:spMkLst>
            <pc:docMk/>
            <pc:sldMk cId="2256113554" sldId="261"/>
            <ac:spMk id="21" creationId="{AFF369C6-6DD4-487A-B922-1610D1C2F650}"/>
          </ac:spMkLst>
        </pc:spChg>
        <pc:spChg chg="mod">
          <ac:chgData name="Ken Merrihew" userId="bcb7a1e886d99f07" providerId="LiveId" clId="{0BC8977A-F721-434A-A869-3A7F2EA7B810}" dt="2018-04-15T00:03:30.469" v="6215" actId="164"/>
          <ac:spMkLst>
            <pc:docMk/>
            <pc:sldMk cId="2256113554" sldId="261"/>
            <ac:spMk id="22" creationId="{2547DCFA-880F-4CD3-90C8-AC9D39F26AA4}"/>
          </ac:spMkLst>
        </pc:spChg>
        <pc:spChg chg="add mod">
          <ac:chgData name="Ken Merrihew" userId="bcb7a1e886d99f07" providerId="LiveId" clId="{0BC8977A-F721-434A-A869-3A7F2EA7B810}" dt="2018-04-14T23:33:50.039" v="5885" actId="1035"/>
          <ac:spMkLst>
            <pc:docMk/>
            <pc:sldMk cId="2256113554" sldId="261"/>
            <ac:spMk id="23" creationId="{D2A20751-40FB-4FAD-8198-C5DC4A7A95F6}"/>
          </ac:spMkLst>
        </pc:spChg>
        <pc:spChg chg="add mod">
          <ac:chgData name="Ken Merrihew" userId="bcb7a1e886d99f07" providerId="LiveId" clId="{0BC8977A-F721-434A-A869-3A7F2EA7B810}" dt="2018-04-15T00:03:30.469" v="6215" actId="164"/>
          <ac:spMkLst>
            <pc:docMk/>
            <pc:sldMk cId="2256113554" sldId="261"/>
            <ac:spMk id="24" creationId="{74181BF2-9660-47C8-B1FF-8CD36B6E5B57}"/>
          </ac:spMkLst>
        </pc:spChg>
        <pc:spChg chg="add mod">
          <ac:chgData name="Ken Merrihew" userId="bcb7a1e886d99f07" providerId="LiveId" clId="{0BC8977A-F721-434A-A869-3A7F2EA7B810}" dt="2018-04-15T00:03:30.469" v="6215" actId="164"/>
          <ac:spMkLst>
            <pc:docMk/>
            <pc:sldMk cId="2256113554" sldId="261"/>
            <ac:spMk id="28" creationId="{14F8EF42-889A-4042-AEE1-F2C1642A89C8}"/>
          </ac:spMkLst>
        </pc:spChg>
        <pc:spChg chg="add del mod">
          <ac:chgData name="Ken Merrihew" userId="bcb7a1e886d99f07" providerId="LiveId" clId="{0BC8977A-F721-434A-A869-3A7F2EA7B810}" dt="2018-04-15T03:29:02.864" v="6325" actId="478"/>
          <ac:spMkLst>
            <pc:docMk/>
            <pc:sldMk cId="2256113554" sldId="261"/>
            <ac:spMk id="29" creationId="{527D0646-8EC1-43B7-AF94-4D93A0043083}"/>
          </ac:spMkLst>
        </pc:spChg>
        <pc:grpChg chg="add mod">
          <ac:chgData name="Ken Merrihew" userId="bcb7a1e886d99f07" providerId="LiveId" clId="{0BC8977A-F721-434A-A869-3A7F2EA7B810}" dt="2018-04-15T03:27:28.276" v="6323" actId="207"/>
          <ac:grpSpMkLst>
            <pc:docMk/>
            <pc:sldMk cId="2256113554" sldId="261"/>
            <ac:grpSpMk id="25" creationId="{2D3D4C62-1717-453F-AC2C-C11B2059CCE7}"/>
          </ac:grpSpMkLst>
        </pc:grpChg>
        <pc:picChg chg="add mod">
          <ac:chgData name="Ken Merrihew" userId="bcb7a1e886d99f07" providerId="LiveId" clId="{0BC8977A-F721-434A-A869-3A7F2EA7B810}" dt="2018-04-14T23:34:28.673" v="5965" actId="1076"/>
          <ac:picMkLst>
            <pc:docMk/>
            <pc:sldMk cId="2256113554" sldId="261"/>
            <ac:picMk id="1026" creationId="{2C0CD4FB-F146-4C27-85C7-E416883768C3}"/>
          </ac:picMkLst>
        </pc:picChg>
        <pc:picChg chg="add del">
          <ac:chgData name="Ken Merrihew" userId="bcb7a1e886d99f07" providerId="LiveId" clId="{0BC8977A-F721-434A-A869-3A7F2EA7B810}" dt="2018-04-14T23:16:32.619" v="5578" actId="478"/>
          <ac:picMkLst>
            <pc:docMk/>
            <pc:sldMk cId="2256113554" sldId="261"/>
            <ac:picMk id="1028" creationId="{88F5AE2C-1BD9-4F26-97A5-6469CB412F18}"/>
          </ac:picMkLst>
        </pc:picChg>
        <pc:picChg chg="add del mod">
          <ac:chgData name="Ken Merrihew" userId="bcb7a1e886d99f07" providerId="LiveId" clId="{0BC8977A-F721-434A-A869-3A7F2EA7B810}" dt="2018-04-15T00:07:53.132" v="6231" actId="478"/>
          <ac:picMkLst>
            <pc:docMk/>
            <pc:sldMk cId="2256113554" sldId="261"/>
            <ac:picMk id="1030" creationId="{04FF197F-16A6-432E-89A4-0152043692B5}"/>
          </ac:picMkLst>
        </pc:picChg>
        <pc:cxnChg chg="add del mod">
          <ac:chgData name="Ken Merrihew" userId="bcb7a1e886d99f07" providerId="LiveId" clId="{0BC8977A-F721-434A-A869-3A7F2EA7B810}" dt="2018-04-15T03:24:57.630" v="6319" actId="478"/>
          <ac:cxnSpMkLst>
            <pc:docMk/>
            <pc:sldMk cId="2256113554" sldId="261"/>
            <ac:cxnSpMk id="27" creationId="{C81E5A9F-396D-4553-B8A2-6DE5176EF595}"/>
          </ac:cxnSpMkLst>
        </pc:cxnChg>
      </pc:sldChg>
      <pc:sldChg chg="addSp delSp">
        <pc:chgData name="Ken Merrihew" userId="bcb7a1e886d99f07" providerId="LiveId" clId="{0BC8977A-F721-434A-A869-3A7F2EA7B810}" dt="2018-04-14T17:44:09.220" v="4766"/>
        <pc:sldMkLst>
          <pc:docMk/>
          <pc:sldMk cId="3366929018" sldId="262"/>
        </pc:sldMkLst>
        <pc:spChg chg="del">
          <ac:chgData name="Ken Merrihew" userId="bcb7a1e886d99f07" providerId="LiveId" clId="{0BC8977A-F721-434A-A869-3A7F2EA7B810}" dt="2018-04-14T17:44:08.064" v="4765" actId="478"/>
          <ac:spMkLst>
            <pc:docMk/>
            <pc:sldMk cId="3366929018" sldId="262"/>
            <ac:spMk id="2" creationId="{B407FCA8-D852-4251-AEDC-2C0A0F1725FC}"/>
          </ac:spMkLst>
        </pc:spChg>
        <pc:spChg chg="add">
          <ac:chgData name="Ken Merrihew" userId="bcb7a1e886d99f07" providerId="LiveId" clId="{0BC8977A-F721-434A-A869-3A7F2EA7B810}" dt="2018-04-14T17:44:09.220" v="4766"/>
          <ac:spMkLst>
            <pc:docMk/>
            <pc:sldMk cId="3366929018" sldId="262"/>
            <ac:spMk id="3" creationId="{1C8D016D-70B1-4997-967A-015840F2F450}"/>
          </ac:spMkLst>
        </pc:spChg>
      </pc:sldChg>
      <pc:sldChg chg="addSp delSp modSp modAnim">
        <pc:chgData name="Ken Merrihew" userId="bcb7a1e886d99f07" providerId="LiveId" clId="{0BC8977A-F721-434A-A869-3A7F2EA7B810}" dt="2018-04-14T17:38:32.084" v="4717"/>
        <pc:sldMkLst>
          <pc:docMk/>
          <pc:sldMk cId="3942356871" sldId="263"/>
        </pc:sldMkLst>
        <pc:spChg chg="del">
          <ac:chgData name="Ken Merrihew" userId="bcb7a1e886d99f07" providerId="LiveId" clId="{0BC8977A-F721-434A-A869-3A7F2EA7B810}" dt="2018-04-14T17:38:31.089" v="4716" actId="478"/>
          <ac:spMkLst>
            <pc:docMk/>
            <pc:sldMk cId="3942356871" sldId="263"/>
            <ac:spMk id="2" creationId="{24DDAEA8-F1E9-4029-9170-A27C713E038B}"/>
          </ac:spMkLst>
        </pc:spChg>
        <pc:spChg chg="add mod">
          <ac:chgData name="Ken Merrihew" userId="bcb7a1e886d99f07" providerId="LiveId" clId="{0BC8977A-F721-434A-A869-3A7F2EA7B810}" dt="2018-04-13T16:08:48.851" v="2517" actId="1038"/>
          <ac:spMkLst>
            <pc:docMk/>
            <pc:sldMk cId="3942356871" sldId="263"/>
            <ac:spMk id="3" creationId="{0CBA6BA1-1C19-4A87-A792-F13ADC11AC78}"/>
          </ac:spMkLst>
        </pc:spChg>
        <pc:spChg chg="mod">
          <ac:chgData name="Ken Merrihew" userId="bcb7a1e886d99f07" providerId="LiveId" clId="{0BC8977A-F721-434A-A869-3A7F2EA7B810}" dt="2018-04-13T16:08:21.618" v="2498" actId="1038"/>
          <ac:spMkLst>
            <pc:docMk/>
            <pc:sldMk cId="3942356871" sldId="263"/>
            <ac:spMk id="5" creationId="{85DBD2F0-13CB-4B8D-83C2-5C2E5BC940A1}"/>
          </ac:spMkLst>
        </pc:spChg>
        <pc:spChg chg="mod">
          <ac:chgData name="Ken Merrihew" userId="bcb7a1e886d99f07" providerId="LiveId" clId="{0BC8977A-F721-434A-A869-3A7F2EA7B810}" dt="2018-04-13T13:27:16.167" v="67" actId="113"/>
          <ac:spMkLst>
            <pc:docMk/>
            <pc:sldMk cId="3942356871" sldId="263"/>
            <ac:spMk id="9" creationId="{E4033DDE-4CBD-46FF-997D-1AD20E00AC7E}"/>
          </ac:spMkLst>
        </pc:spChg>
        <pc:spChg chg="add">
          <ac:chgData name="Ken Merrihew" userId="bcb7a1e886d99f07" providerId="LiveId" clId="{0BC8977A-F721-434A-A869-3A7F2EA7B810}" dt="2018-04-14T17:38:32.084" v="4717"/>
          <ac:spMkLst>
            <pc:docMk/>
            <pc:sldMk cId="3942356871" sldId="263"/>
            <ac:spMk id="10" creationId="{21448123-F364-4C2F-B270-7696D35459B7}"/>
          </ac:spMkLst>
        </pc:spChg>
      </pc:sldChg>
      <pc:sldChg chg="addSp delSp modSp modAnim">
        <pc:chgData name="Ken Merrihew" userId="bcb7a1e886d99f07" providerId="LiveId" clId="{0BC8977A-F721-434A-A869-3A7F2EA7B810}" dt="2018-04-14T19:57:03.826" v="5508" actId="20577"/>
        <pc:sldMkLst>
          <pc:docMk/>
          <pc:sldMk cId="624383105" sldId="264"/>
        </pc:sldMkLst>
        <pc:spChg chg="del">
          <ac:chgData name="Ken Merrihew" userId="bcb7a1e886d99f07" providerId="LiveId" clId="{0BC8977A-F721-434A-A869-3A7F2EA7B810}" dt="2018-04-14T17:39:32.505" v="4724" actId="478"/>
          <ac:spMkLst>
            <pc:docMk/>
            <pc:sldMk cId="624383105" sldId="264"/>
            <ac:spMk id="2" creationId="{24DDAEA8-F1E9-4029-9170-A27C713E038B}"/>
          </ac:spMkLst>
        </pc:spChg>
        <pc:spChg chg="mod">
          <ac:chgData name="Ken Merrihew" userId="bcb7a1e886d99f07" providerId="LiveId" clId="{0BC8977A-F721-434A-A869-3A7F2EA7B810}" dt="2018-04-14T19:55:52.274" v="5424" actId="255"/>
          <ac:spMkLst>
            <pc:docMk/>
            <pc:sldMk cId="624383105" sldId="264"/>
            <ac:spMk id="4" creationId="{DD3BDA74-0A71-4C74-8E95-47775C69745D}"/>
          </ac:spMkLst>
        </pc:spChg>
        <pc:spChg chg="add">
          <ac:chgData name="Ken Merrihew" userId="bcb7a1e886d99f07" providerId="LiveId" clId="{0BC8977A-F721-434A-A869-3A7F2EA7B810}" dt="2018-04-14T17:39:33.242" v="4725"/>
          <ac:spMkLst>
            <pc:docMk/>
            <pc:sldMk cId="624383105" sldId="264"/>
            <ac:spMk id="8" creationId="{0BF285DC-4D74-42AC-9D32-2EA8A2C3A6C8}"/>
          </ac:spMkLst>
        </pc:spChg>
        <pc:spChg chg="add mod">
          <ac:chgData name="Ken Merrihew" userId="bcb7a1e886d99f07" providerId="LiveId" clId="{0BC8977A-F721-434A-A869-3A7F2EA7B810}" dt="2018-04-14T19:56:08.591" v="5435" actId="1035"/>
          <ac:spMkLst>
            <pc:docMk/>
            <pc:sldMk cId="624383105" sldId="264"/>
            <ac:spMk id="9" creationId="{87644124-0EDC-484F-AFA1-E0809BFABA90}"/>
          </ac:spMkLst>
        </pc:spChg>
        <pc:spChg chg="mod">
          <ac:chgData name="Ken Merrihew" userId="bcb7a1e886d99f07" providerId="LiveId" clId="{0BC8977A-F721-434A-A869-3A7F2EA7B810}" dt="2018-04-14T19:56:06.379" v="5428" actId="1035"/>
          <ac:spMkLst>
            <pc:docMk/>
            <pc:sldMk cId="624383105" sldId="264"/>
            <ac:spMk id="10" creationId="{483D5B44-B987-4359-B78D-55E6B6606D7B}"/>
          </ac:spMkLst>
        </pc:spChg>
        <pc:spChg chg="mod">
          <ac:chgData name="Ken Merrihew" userId="bcb7a1e886d99f07" providerId="LiveId" clId="{0BC8977A-F721-434A-A869-3A7F2EA7B810}" dt="2018-04-14T19:56:11.625" v="5442" actId="1035"/>
          <ac:spMkLst>
            <pc:docMk/>
            <pc:sldMk cId="624383105" sldId="264"/>
            <ac:spMk id="11" creationId="{9035F973-AF55-4E1B-8A62-6710B2ECDD39}"/>
          </ac:spMkLst>
        </pc:spChg>
        <pc:spChg chg="mod">
          <ac:chgData name="Ken Merrihew" userId="bcb7a1e886d99f07" providerId="LiveId" clId="{0BC8977A-F721-434A-A869-3A7F2EA7B810}" dt="2018-04-14T19:56:17.697" v="5460" actId="1035"/>
          <ac:spMkLst>
            <pc:docMk/>
            <pc:sldMk cId="624383105" sldId="264"/>
            <ac:spMk id="12" creationId="{122F274A-6B62-40C7-A8E3-09921D533A07}"/>
          </ac:spMkLst>
        </pc:spChg>
        <pc:spChg chg="mod">
          <ac:chgData name="Ken Merrihew" userId="bcb7a1e886d99f07" providerId="LiveId" clId="{0BC8977A-F721-434A-A869-3A7F2EA7B810}" dt="2018-04-14T19:56:24.265" v="5485" actId="1035"/>
          <ac:spMkLst>
            <pc:docMk/>
            <pc:sldMk cId="624383105" sldId="264"/>
            <ac:spMk id="13" creationId="{30752B8A-EC35-4896-985E-D50499B2F009}"/>
          </ac:spMkLst>
        </pc:spChg>
        <pc:spChg chg="add mod">
          <ac:chgData name="Ken Merrihew" userId="bcb7a1e886d99f07" providerId="LiveId" clId="{0BC8977A-F721-434A-A869-3A7F2EA7B810}" dt="2018-04-14T19:57:03.826" v="5508" actId="20577"/>
          <ac:spMkLst>
            <pc:docMk/>
            <pc:sldMk cId="624383105" sldId="264"/>
            <ac:spMk id="14" creationId="{777F5E67-62B7-456A-9765-1090016E5B7F}"/>
          </ac:spMkLst>
        </pc:spChg>
        <pc:spChg chg="add mod">
          <ac:chgData name="Ken Merrihew" userId="bcb7a1e886d99f07" providerId="LiveId" clId="{0BC8977A-F721-434A-A869-3A7F2EA7B810}" dt="2018-04-14T19:56:21.374" v="5473" actId="1035"/>
          <ac:spMkLst>
            <pc:docMk/>
            <pc:sldMk cId="624383105" sldId="264"/>
            <ac:spMk id="15" creationId="{50E93A0F-3C7B-4D40-A6A1-56F25826D280}"/>
          </ac:spMkLst>
        </pc:spChg>
        <pc:spChg chg="add mod">
          <ac:chgData name="Ken Merrihew" userId="bcb7a1e886d99f07" providerId="LiveId" clId="{0BC8977A-F721-434A-A869-3A7F2EA7B810}" dt="2018-04-14T19:56:28.877" v="5503" actId="1035"/>
          <ac:spMkLst>
            <pc:docMk/>
            <pc:sldMk cId="624383105" sldId="264"/>
            <ac:spMk id="16" creationId="{C1CE2205-357F-423C-9D3C-B293F82FA760}"/>
          </ac:spMkLst>
        </pc:spChg>
      </pc:sldChg>
      <pc:sldChg chg="addSp delSp">
        <pc:chgData name="Ken Merrihew" userId="bcb7a1e886d99f07" providerId="LiveId" clId="{0BC8977A-F721-434A-A869-3A7F2EA7B810}" dt="2018-04-14T17:43:54.159" v="4760"/>
        <pc:sldMkLst>
          <pc:docMk/>
          <pc:sldMk cId="3273888885" sldId="265"/>
        </pc:sldMkLst>
        <pc:spChg chg="del">
          <ac:chgData name="Ken Merrihew" userId="bcb7a1e886d99f07" providerId="LiveId" clId="{0BC8977A-F721-434A-A869-3A7F2EA7B810}" dt="2018-04-14T17:43:53.239" v="4759" actId="478"/>
          <ac:spMkLst>
            <pc:docMk/>
            <pc:sldMk cId="3273888885" sldId="265"/>
            <ac:spMk id="2" creationId="{B407FCA8-D852-4251-AEDC-2C0A0F1725FC}"/>
          </ac:spMkLst>
        </pc:spChg>
        <pc:spChg chg="add">
          <ac:chgData name="Ken Merrihew" userId="bcb7a1e886d99f07" providerId="LiveId" clId="{0BC8977A-F721-434A-A869-3A7F2EA7B810}" dt="2018-04-14T17:43:54.159" v="4760"/>
          <ac:spMkLst>
            <pc:docMk/>
            <pc:sldMk cId="3273888885" sldId="265"/>
            <ac:spMk id="3" creationId="{097A5711-CE75-4768-93F6-D462579E5BDE}"/>
          </ac:spMkLst>
        </pc:spChg>
      </pc:sldChg>
      <pc:sldChg chg="addSp delSp">
        <pc:chgData name="Ken Merrihew" userId="bcb7a1e886d99f07" providerId="LiveId" clId="{0BC8977A-F721-434A-A869-3A7F2EA7B810}" dt="2018-04-14T17:39:54.205" v="4733"/>
        <pc:sldMkLst>
          <pc:docMk/>
          <pc:sldMk cId="482513118" sldId="266"/>
        </pc:sldMkLst>
        <pc:spChg chg="del">
          <ac:chgData name="Ken Merrihew" userId="bcb7a1e886d99f07" providerId="LiveId" clId="{0BC8977A-F721-434A-A869-3A7F2EA7B810}" dt="2018-04-14T17:39:53.482" v="4732" actId="478"/>
          <ac:spMkLst>
            <pc:docMk/>
            <pc:sldMk cId="482513118" sldId="266"/>
            <ac:spMk id="2" creationId="{24DDAEA8-F1E9-4029-9170-A27C713E038B}"/>
          </ac:spMkLst>
        </pc:spChg>
        <pc:spChg chg="add">
          <ac:chgData name="Ken Merrihew" userId="bcb7a1e886d99f07" providerId="LiveId" clId="{0BC8977A-F721-434A-A869-3A7F2EA7B810}" dt="2018-04-14T17:39:54.205" v="4733"/>
          <ac:spMkLst>
            <pc:docMk/>
            <pc:sldMk cId="482513118" sldId="266"/>
            <ac:spMk id="7" creationId="{7D4BB1D5-28C6-4A56-97DE-9DE038357E39}"/>
          </ac:spMkLst>
        </pc:spChg>
      </pc:sldChg>
      <pc:sldChg chg="addSp delSp">
        <pc:chgData name="Ken Merrihew" userId="bcb7a1e886d99f07" providerId="LiveId" clId="{0BC8977A-F721-434A-A869-3A7F2EA7B810}" dt="2018-04-14T17:44:04.143" v="4764"/>
        <pc:sldMkLst>
          <pc:docMk/>
          <pc:sldMk cId="2957526826" sldId="267"/>
        </pc:sldMkLst>
        <pc:spChg chg="del">
          <ac:chgData name="Ken Merrihew" userId="bcb7a1e886d99f07" providerId="LiveId" clId="{0BC8977A-F721-434A-A869-3A7F2EA7B810}" dt="2018-04-14T17:44:03.535" v="4763" actId="478"/>
          <ac:spMkLst>
            <pc:docMk/>
            <pc:sldMk cId="2957526826" sldId="267"/>
            <ac:spMk id="2" creationId="{B407FCA8-D852-4251-AEDC-2C0A0F1725FC}"/>
          </ac:spMkLst>
        </pc:spChg>
        <pc:spChg chg="add">
          <ac:chgData name="Ken Merrihew" userId="bcb7a1e886d99f07" providerId="LiveId" clId="{0BC8977A-F721-434A-A869-3A7F2EA7B810}" dt="2018-04-14T17:44:04.143" v="4764"/>
          <ac:spMkLst>
            <pc:docMk/>
            <pc:sldMk cId="2957526826" sldId="267"/>
            <ac:spMk id="3" creationId="{3295E19F-7BA7-41C3-9F77-5E7E10874D9A}"/>
          </ac:spMkLst>
        </pc:spChg>
      </pc:sldChg>
      <pc:sldChg chg="addSp delSp modSp modAnim">
        <pc:chgData name="Ken Merrihew" userId="bcb7a1e886d99f07" providerId="LiveId" clId="{0BC8977A-F721-434A-A869-3A7F2EA7B810}" dt="2018-04-14T23:46:43.130" v="6001"/>
        <pc:sldMkLst>
          <pc:docMk/>
          <pc:sldMk cId="3213268746" sldId="268"/>
        </pc:sldMkLst>
        <pc:spChg chg="del">
          <ac:chgData name="Ken Merrihew" userId="bcb7a1e886d99f07" providerId="LiveId" clId="{0BC8977A-F721-434A-A869-3A7F2EA7B810}" dt="2018-04-14T17:39:42.762" v="4728" actId="478"/>
          <ac:spMkLst>
            <pc:docMk/>
            <pc:sldMk cId="3213268746" sldId="268"/>
            <ac:spMk id="2" creationId="{24DDAEA8-F1E9-4029-9170-A27C713E038B}"/>
          </ac:spMkLst>
        </pc:spChg>
        <pc:spChg chg="add mod">
          <ac:chgData name="Ken Merrihew" userId="bcb7a1e886d99f07" providerId="LiveId" clId="{0BC8977A-F721-434A-A869-3A7F2EA7B810}" dt="2018-04-13T13:46:07.388" v="445" actId="1076"/>
          <ac:spMkLst>
            <pc:docMk/>
            <pc:sldMk cId="3213268746" sldId="268"/>
            <ac:spMk id="5" creationId="{4E121F89-56A2-426A-9D3A-B3E4FDBE1F0E}"/>
          </ac:spMkLst>
        </pc:spChg>
        <pc:spChg chg="add mod">
          <ac:chgData name="Ken Merrihew" userId="bcb7a1e886d99f07" providerId="LiveId" clId="{0BC8977A-F721-434A-A869-3A7F2EA7B810}" dt="2018-04-13T14:00:43.288" v="904" actId="20577"/>
          <ac:spMkLst>
            <pc:docMk/>
            <pc:sldMk cId="3213268746" sldId="268"/>
            <ac:spMk id="15" creationId="{D7C11579-C6F9-4E82-8F4A-8BDEC4979EF4}"/>
          </ac:spMkLst>
        </pc:spChg>
        <pc:spChg chg="add">
          <ac:chgData name="Ken Merrihew" userId="bcb7a1e886d99f07" providerId="LiveId" clId="{0BC8977A-F721-434A-A869-3A7F2EA7B810}" dt="2018-04-14T17:39:43.897" v="4729"/>
          <ac:spMkLst>
            <pc:docMk/>
            <pc:sldMk cId="3213268746" sldId="268"/>
            <ac:spMk id="18" creationId="{D2D2D191-5C23-4170-90F9-E912B523719D}"/>
          </ac:spMkLst>
        </pc:spChg>
        <pc:picChg chg="add mod">
          <ac:chgData name="Ken Merrihew" userId="bcb7a1e886d99f07" providerId="LiveId" clId="{0BC8977A-F721-434A-A869-3A7F2EA7B810}" dt="2018-04-14T23:42:50.446" v="5994" actId="1037"/>
          <ac:picMkLst>
            <pc:docMk/>
            <pc:sldMk cId="3213268746" sldId="268"/>
            <ac:picMk id="19" creationId="{C182942A-5018-44D0-A313-8120442346BD}"/>
          </ac:picMkLst>
        </pc:picChg>
        <pc:picChg chg="mod">
          <ac:chgData name="Ken Merrihew" userId="bcb7a1e886d99f07" providerId="LiveId" clId="{0BC8977A-F721-434A-A869-3A7F2EA7B810}" dt="2018-04-13T13:46:07.388" v="445" actId="1076"/>
          <ac:picMkLst>
            <pc:docMk/>
            <pc:sldMk cId="3213268746" sldId="268"/>
            <ac:picMk id="2054" creationId="{C509EB7E-4877-42A4-BA3F-BBB9D3DC15CF}"/>
          </ac:picMkLst>
        </pc:picChg>
        <pc:cxnChg chg="add mod">
          <ac:chgData name="Ken Merrihew" userId="bcb7a1e886d99f07" providerId="LiveId" clId="{0BC8977A-F721-434A-A869-3A7F2EA7B810}" dt="2018-04-13T14:40:43.942" v="1766" actId="692"/>
          <ac:cxnSpMkLst>
            <pc:docMk/>
            <pc:sldMk cId="3213268746" sldId="268"/>
            <ac:cxnSpMk id="4" creationId="{F91D11CC-711A-4841-9528-CDE308AAD98D}"/>
          </ac:cxnSpMkLst>
        </pc:cxnChg>
        <pc:cxnChg chg="add mod">
          <ac:chgData name="Ken Merrihew" userId="bcb7a1e886d99f07" providerId="LiveId" clId="{0BC8977A-F721-434A-A869-3A7F2EA7B810}" dt="2018-04-13T14:40:43.942" v="1766" actId="692"/>
          <ac:cxnSpMkLst>
            <pc:docMk/>
            <pc:sldMk cId="3213268746" sldId="268"/>
            <ac:cxnSpMk id="7" creationId="{1F463479-A898-4D4C-BC6A-A45AE57C21F0}"/>
          </ac:cxnSpMkLst>
        </pc:cxnChg>
        <pc:cxnChg chg="add mod">
          <ac:chgData name="Ken Merrihew" userId="bcb7a1e886d99f07" providerId="LiveId" clId="{0BC8977A-F721-434A-A869-3A7F2EA7B810}" dt="2018-04-13T14:40:43.942" v="1766" actId="692"/>
          <ac:cxnSpMkLst>
            <pc:docMk/>
            <pc:sldMk cId="3213268746" sldId="268"/>
            <ac:cxnSpMk id="8" creationId="{1BC1C1CD-207D-484B-9D4C-F11134AC0F4B}"/>
          </ac:cxnSpMkLst>
        </pc:cxnChg>
        <pc:cxnChg chg="add mod">
          <ac:chgData name="Ken Merrihew" userId="bcb7a1e886d99f07" providerId="LiveId" clId="{0BC8977A-F721-434A-A869-3A7F2EA7B810}" dt="2018-04-13T14:40:43.942" v="1766" actId="692"/>
          <ac:cxnSpMkLst>
            <pc:docMk/>
            <pc:sldMk cId="3213268746" sldId="268"/>
            <ac:cxnSpMk id="12" creationId="{96F02B5E-F367-408D-BAF0-0F1F3E6CC3AA}"/>
          </ac:cxnSpMkLst>
        </pc:cxnChg>
        <pc:cxnChg chg="add mod">
          <ac:chgData name="Ken Merrihew" userId="bcb7a1e886d99f07" providerId="LiveId" clId="{0BC8977A-F721-434A-A869-3A7F2EA7B810}" dt="2018-04-13T14:40:43.942" v="1766" actId="692"/>
          <ac:cxnSpMkLst>
            <pc:docMk/>
            <pc:sldMk cId="3213268746" sldId="268"/>
            <ac:cxnSpMk id="13" creationId="{6BCC5312-BE54-4C09-84FC-BB92B7DBB2B5}"/>
          </ac:cxnSpMkLst>
        </pc:cxnChg>
        <pc:cxnChg chg="add mod">
          <ac:chgData name="Ken Merrihew" userId="bcb7a1e886d99f07" providerId="LiveId" clId="{0BC8977A-F721-434A-A869-3A7F2EA7B810}" dt="2018-04-13T14:40:43.942" v="1766" actId="692"/>
          <ac:cxnSpMkLst>
            <pc:docMk/>
            <pc:sldMk cId="3213268746" sldId="268"/>
            <ac:cxnSpMk id="14" creationId="{7FFDB197-0B07-4151-B487-482F1CEAF01D}"/>
          </ac:cxnSpMkLst>
        </pc:cxnChg>
        <pc:cxnChg chg="add mod">
          <ac:chgData name="Ken Merrihew" userId="bcb7a1e886d99f07" providerId="LiveId" clId="{0BC8977A-F721-434A-A869-3A7F2EA7B810}" dt="2018-04-13T14:40:43.942" v="1766" actId="692"/>
          <ac:cxnSpMkLst>
            <pc:docMk/>
            <pc:sldMk cId="3213268746" sldId="268"/>
            <ac:cxnSpMk id="16" creationId="{AAABD4D2-EFB6-4E1E-9479-978F6D0EFFC8}"/>
          </ac:cxnSpMkLst>
        </pc:cxnChg>
        <pc:cxnChg chg="add mod">
          <ac:chgData name="Ken Merrihew" userId="bcb7a1e886d99f07" providerId="LiveId" clId="{0BC8977A-F721-434A-A869-3A7F2EA7B810}" dt="2018-04-13T14:40:43.942" v="1766" actId="692"/>
          <ac:cxnSpMkLst>
            <pc:docMk/>
            <pc:sldMk cId="3213268746" sldId="268"/>
            <ac:cxnSpMk id="17" creationId="{8037D185-888F-4AEA-99F0-CB7475521675}"/>
          </ac:cxnSpMkLst>
        </pc:cxnChg>
      </pc:sldChg>
      <pc:sldChg chg="addSp delSp modSp modAnim">
        <pc:chgData name="Ken Merrihew" userId="bcb7a1e886d99f07" providerId="LiveId" clId="{0BC8977A-F721-434A-A869-3A7F2EA7B810}" dt="2018-04-15T12:31:39.164" v="6775" actId="1037"/>
        <pc:sldMkLst>
          <pc:docMk/>
          <pc:sldMk cId="713212341" sldId="269"/>
        </pc:sldMkLst>
        <pc:spChg chg="del">
          <ac:chgData name="Ken Merrihew" userId="bcb7a1e886d99f07" providerId="LiveId" clId="{0BC8977A-F721-434A-A869-3A7F2EA7B810}" dt="2018-04-14T17:39:48.356" v="4730" actId="478"/>
          <ac:spMkLst>
            <pc:docMk/>
            <pc:sldMk cId="713212341" sldId="269"/>
            <ac:spMk id="2" creationId="{24DDAEA8-F1E9-4029-9170-A27C713E038B}"/>
          </ac:spMkLst>
        </pc:spChg>
        <pc:spChg chg="mod ord">
          <ac:chgData name="Ken Merrihew" userId="bcb7a1e886d99f07" providerId="LiveId" clId="{0BC8977A-F721-434A-A869-3A7F2EA7B810}" dt="2018-04-13T14:21:53.489" v="1697" actId="166"/>
          <ac:spMkLst>
            <pc:docMk/>
            <pc:sldMk cId="713212341" sldId="269"/>
            <ac:spMk id="3" creationId="{9BBFDD2F-439A-4DE9-8400-8D250A5C040B}"/>
          </ac:spMkLst>
        </pc:spChg>
        <pc:spChg chg="add mod">
          <ac:chgData name="Ken Merrihew" userId="bcb7a1e886d99f07" providerId="LiveId" clId="{0BC8977A-F721-434A-A869-3A7F2EA7B810}" dt="2018-04-13T14:22:09.737" v="1698" actId="14100"/>
          <ac:spMkLst>
            <pc:docMk/>
            <pc:sldMk cId="713212341" sldId="269"/>
            <ac:spMk id="4" creationId="{AC523118-5A0C-49DF-8D28-F46872AA5A6C}"/>
          </ac:spMkLst>
        </pc:spChg>
        <pc:spChg chg="add mod">
          <ac:chgData name="Ken Merrihew" userId="bcb7a1e886d99f07" providerId="LiveId" clId="{0BC8977A-F721-434A-A869-3A7F2EA7B810}" dt="2018-04-14T22:38:35.191" v="5532" actId="404"/>
          <ac:spMkLst>
            <pc:docMk/>
            <pc:sldMk cId="713212341" sldId="269"/>
            <ac:spMk id="6" creationId="{FE1DB604-31A1-404E-9D5E-BC055E29DF5F}"/>
          </ac:spMkLst>
        </pc:spChg>
        <pc:spChg chg="mod ord">
          <ac:chgData name="Ken Merrihew" userId="bcb7a1e886d99f07" providerId="LiveId" clId="{0BC8977A-F721-434A-A869-3A7F2EA7B810}" dt="2018-04-13T14:21:53.489" v="1697" actId="166"/>
          <ac:spMkLst>
            <pc:docMk/>
            <pc:sldMk cId="713212341" sldId="269"/>
            <ac:spMk id="10" creationId="{6AD97A33-7362-4939-9A04-7C2DC2192DEE}"/>
          </ac:spMkLst>
        </pc:spChg>
        <pc:spChg chg="add mod">
          <ac:chgData name="Ken Merrihew" userId="bcb7a1e886d99f07" providerId="LiveId" clId="{0BC8977A-F721-434A-A869-3A7F2EA7B810}" dt="2018-04-15T12:31:39.164" v="6775" actId="1037"/>
          <ac:spMkLst>
            <pc:docMk/>
            <pc:sldMk cId="713212341" sldId="269"/>
            <ac:spMk id="13" creationId="{02A60947-087C-4817-A55C-BF85824C8ED5}"/>
          </ac:spMkLst>
        </pc:spChg>
        <pc:spChg chg="add mod">
          <ac:chgData name="Ken Merrihew" userId="bcb7a1e886d99f07" providerId="LiveId" clId="{0BC8977A-F721-434A-A869-3A7F2EA7B810}" dt="2018-04-13T14:14:07.877" v="1540" actId="1038"/>
          <ac:spMkLst>
            <pc:docMk/>
            <pc:sldMk cId="713212341" sldId="269"/>
            <ac:spMk id="18" creationId="{3240A0CB-BA26-4EEE-8328-6C2FB5BC3824}"/>
          </ac:spMkLst>
        </pc:spChg>
        <pc:spChg chg="add">
          <ac:chgData name="Ken Merrihew" userId="bcb7a1e886d99f07" providerId="LiveId" clId="{0BC8977A-F721-434A-A869-3A7F2EA7B810}" dt="2018-04-14T17:39:49.081" v="4731"/>
          <ac:spMkLst>
            <pc:docMk/>
            <pc:sldMk cId="713212341" sldId="269"/>
            <ac:spMk id="21" creationId="{C505493E-3DCB-4B92-841B-7E790D37A313}"/>
          </ac:spMkLst>
        </pc:spChg>
        <pc:picChg chg="add mod">
          <ac:chgData name="Ken Merrihew" userId="bcb7a1e886d99f07" providerId="LiveId" clId="{0BC8977A-F721-434A-A869-3A7F2EA7B810}" dt="2018-04-14T17:58:40.041" v="4872" actId="1038"/>
          <ac:picMkLst>
            <pc:docMk/>
            <pc:sldMk cId="713212341" sldId="269"/>
            <ac:picMk id="1026" creationId="{330678B7-193E-424D-8AB7-A12296C2E0D3}"/>
          </ac:picMkLst>
        </pc:picChg>
        <pc:picChg chg="mod">
          <ac:chgData name="Ken Merrihew" userId="bcb7a1e886d99f07" providerId="LiveId" clId="{0BC8977A-F721-434A-A869-3A7F2EA7B810}" dt="2018-04-13T14:04:36.617" v="925" actId="1076"/>
          <ac:picMkLst>
            <pc:docMk/>
            <pc:sldMk cId="713212341" sldId="269"/>
            <ac:picMk id="3074" creationId="{CD2B8A3D-D7FF-4735-8B2E-34513D1046E3}"/>
          </ac:picMkLst>
        </pc:picChg>
        <pc:picChg chg="mod modCrop">
          <ac:chgData name="Ken Merrihew" userId="bcb7a1e886d99f07" providerId="LiveId" clId="{0BC8977A-F721-434A-A869-3A7F2EA7B810}" dt="2018-04-13T14:21:02.761" v="1660" actId="732"/>
          <ac:picMkLst>
            <pc:docMk/>
            <pc:sldMk cId="713212341" sldId="269"/>
            <ac:picMk id="3076" creationId="{D9D72561-F8EB-4D67-A0D2-848CD1F96EC2}"/>
          </ac:picMkLst>
        </pc:picChg>
        <pc:cxnChg chg="mod">
          <ac:chgData name="Ken Merrihew" userId="bcb7a1e886d99f07" providerId="LiveId" clId="{0BC8977A-F721-434A-A869-3A7F2EA7B810}" dt="2018-04-15T12:30:29.377" v="6710" actId="14100"/>
          <ac:cxnSpMkLst>
            <pc:docMk/>
            <pc:sldMk cId="713212341" sldId="269"/>
            <ac:cxnSpMk id="5" creationId="{A1318EE7-6DC7-48B7-A5A7-E23A50662952}"/>
          </ac:cxnSpMkLst>
        </pc:cxnChg>
        <pc:cxnChg chg="add mod">
          <ac:chgData name="Ken Merrihew" userId="bcb7a1e886d99f07" providerId="LiveId" clId="{0BC8977A-F721-434A-A869-3A7F2EA7B810}" dt="2018-04-15T12:29:21.540" v="6623" actId="1037"/>
          <ac:cxnSpMkLst>
            <pc:docMk/>
            <pc:sldMk cId="713212341" sldId="269"/>
            <ac:cxnSpMk id="9" creationId="{03D93E47-7F6F-4158-BC83-D9FE09D5439E}"/>
          </ac:cxnSpMkLst>
        </pc:cxnChg>
        <pc:cxnChg chg="mod">
          <ac:chgData name="Ken Merrihew" userId="bcb7a1e886d99f07" providerId="LiveId" clId="{0BC8977A-F721-434A-A869-3A7F2EA7B810}" dt="2018-04-13T14:32:47.427" v="1705" actId="1036"/>
          <ac:cxnSpMkLst>
            <pc:docMk/>
            <pc:sldMk cId="713212341" sldId="269"/>
            <ac:cxnSpMk id="11" creationId="{3120728A-2F1C-476B-92AF-69437B689C62}"/>
          </ac:cxnSpMkLst>
        </pc:cxnChg>
        <pc:cxnChg chg="add mod">
          <ac:chgData name="Ken Merrihew" userId="bcb7a1e886d99f07" providerId="LiveId" clId="{0BC8977A-F721-434A-A869-3A7F2EA7B810}" dt="2018-04-13T14:41:53.371" v="1771" actId="692"/>
          <ac:cxnSpMkLst>
            <pc:docMk/>
            <pc:sldMk cId="713212341" sldId="269"/>
            <ac:cxnSpMk id="12" creationId="{CCC21BAB-E006-474E-B03D-1ACBA1D34E92}"/>
          </ac:cxnSpMkLst>
        </pc:cxnChg>
        <pc:cxnChg chg="add mod">
          <ac:chgData name="Ken Merrihew" userId="bcb7a1e886d99f07" providerId="LiveId" clId="{0BC8977A-F721-434A-A869-3A7F2EA7B810}" dt="2018-04-15T12:31:22.908" v="6751" actId="1038"/>
          <ac:cxnSpMkLst>
            <pc:docMk/>
            <pc:sldMk cId="713212341" sldId="269"/>
            <ac:cxnSpMk id="14" creationId="{F45C4E6F-7A6F-4F92-8415-16C549A3E342}"/>
          </ac:cxnSpMkLst>
        </pc:cxnChg>
        <pc:cxnChg chg="add mod">
          <ac:chgData name="Ken Merrihew" userId="bcb7a1e886d99f07" providerId="LiveId" clId="{0BC8977A-F721-434A-A869-3A7F2EA7B810}" dt="2018-04-15T12:31:17.673" v="6735" actId="1037"/>
          <ac:cxnSpMkLst>
            <pc:docMk/>
            <pc:sldMk cId="713212341" sldId="269"/>
            <ac:cxnSpMk id="15" creationId="{D3B254BB-A210-43D8-BBB9-94B6F0499BB1}"/>
          </ac:cxnSpMkLst>
        </pc:cxnChg>
        <pc:cxnChg chg="add mod">
          <ac:chgData name="Ken Merrihew" userId="bcb7a1e886d99f07" providerId="LiveId" clId="{0BC8977A-F721-434A-A869-3A7F2EA7B810}" dt="2018-04-13T14:41:53.371" v="1771" actId="692"/>
          <ac:cxnSpMkLst>
            <pc:docMk/>
            <pc:sldMk cId="713212341" sldId="269"/>
            <ac:cxnSpMk id="16" creationId="{2A62125F-CDC5-4AFD-B150-881256D5FA3B}"/>
          </ac:cxnSpMkLst>
        </pc:cxnChg>
        <pc:cxnChg chg="add mod">
          <ac:chgData name="Ken Merrihew" userId="bcb7a1e886d99f07" providerId="LiveId" clId="{0BC8977A-F721-434A-A869-3A7F2EA7B810}" dt="2018-04-13T14:41:53.371" v="1771" actId="692"/>
          <ac:cxnSpMkLst>
            <pc:docMk/>
            <pc:sldMk cId="713212341" sldId="269"/>
            <ac:cxnSpMk id="17" creationId="{E856241D-823F-48CD-8A88-AE632CFBA379}"/>
          </ac:cxnSpMkLst>
        </pc:cxnChg>
        <pc:cxnChg chg="add mod">
          <ac:chgData name="Ken Merrihew" userId="bcb7a1e886d99f07" providerId="LiveId" clId="{0BC8977A-F721-434A-A869-3A7F2EA7B810}" dt="2018-04-13T14:41:53.371" v="1771" actId="692"/>
          <ac:cxnSpMkLst>
            <pc:docMk/>
            <pc:sldMk cId="713212341" sldId="269"/>
            <ac:cxnSpMk id="19" creationId="{458ABA55-8BF2-49DF-9E03-68F8FDA9C02E}"/>
          </ac:cxnSpMkLst>
        </pc:cxnChg>
        <pc:cxnChg chg="add mod">
          <ac:chgData name="Ken Merrihew" userId="bcb7a1e886d99f07" providerId="LiveId" clId="{0BC8977A-F721-434A-A869-3A7F2EA7B810}" dt="2018-04-13T14:41:53.371" v="1771" actId="692"/>
          <ac:cxnSpMkLst>
            <pc:docMk/>
            <pc:sldMk cId="713212341" sldId="269"/>
            <ac:cxnSpMk id="20" creationId="{8A53B457-3F8D-48A6-8AAF-68D5B31B703B}"/>
          </ac:cxnSpMkLst>
        </pc:cxnChg>
      </pc:sldChg>
      <pc:sldChg chg="addSp delSp modSp">
        <pc:chgData name="Ken Merrihew" userId="bcb7a1e886d99f07" providerId="LiveId" clId="{0BC8977A-F721-434A-A869-3A7F2EA7B810}" dt="2018-04-14T17:32:57.224" v="4705"/>
        <pc:sldMkLst>
          <pc:docMk/>
          <pc:sldMk cId="3393794902" sldId="270"/>
        </pc:sldMkLst>
        <pc:spChg chg="del">
          <ac:chgData name="Ken Merrihew" userId="bcb7a1e886d99f07" providerId="LiveId" clId="{0BC8977A-F721-434A-A869-3A7F2EA7B810}" dt="2018-04-14T17:32:55.782" v="4704" actId="478"/>
          <ac:spMkLst>
            <pc:docMk/>
            <pc:sldMk cId="3393794902" sldId="270"/>
            <ac:spMk id="2" creationId="{24DDAEA8-F1E9-4029-9170-A27C713E038B}"/>
          </ac:spMkLst>
        </pc:spChg>
        <pc:spChg chg="mod">
          <ac:chgData name="Ken Merrihew" userId="bcb7a1e886d99f07" providerId="LiveId" clId="{0BC8977A-F721-434A-A869-3A7F2EA7B810}" dt="2018-04-13T21:19:48.424" v="4275" actId="207"/>
          <ac:spMkLst>
            <pc:docMk/>
            <pc:sldMk cId="3393794902" sldId="270"/>
            <ac:spMk id="3" creationId="{8FD85CB8-47A2-4991-ACE2-35457F89F57E}"/>
          </ac:spMkLst>
        </pc:spChg>
        <pc:spChg chg="add">
          <ac:chgData name="Ken Merrihew" userId="bcb7a1e886d99f07" providerId="LiveId" clId="{0BC8977A-F721-434A-A869-3A7F2EA7B810}" dt="2018-04-14T17:32:57.224" v="4705"/>
          <ac:spMkLst>
            <pc:docMk/>
            <pc:sldMk cId="3393794902" sldId="270"/>
            <ac:spMk id="5" creationId="{59BC29F7-AE51-441B-A007-5F12ACE72923}"/>
          </ac:spMkLst>
        </pc:spChg>
        <pc:spChg chg="mod">
          <ac:chgData name="Ken Merrihew" userId="bcb7a1e886d99f07" providerId="LiveId" clId="{0BC8977A-F721-434A-A869-3A7F2EA7B810}" dt="2018-04-13T21:19:53.644" v="4276" actId="207"/>
          <ac:spMkLst>
            <pc:docMk/>
            <pc:sldMk cId="3393794902" sldId="270"/>
            <ac:spMk id="7" creationId="{FCFAFCBC-7C13-4FF4-8E31-EECDB7DA0CC1}"/>
          </ac:spMkLst>
        </pc:spChg>
      </pc:sldChg>
      <pc:sldChg chg="addSp delSp">
        <pc:chgData name="Ken Merrihew" userId="bcb7a1e886d99f07" providerId="LiveId" clId="{0BC8977A-F721-434A-A869-3A7F2EA7B810}" dt="2018-04-14T17:43:03.304" v="4747"/>
        <pc:sldMkLst>
          <pc:docMk/>
          <pc:sldMk cId="1930971982" sldId="271"/>
        </pc:sldMkLst>
        <pc:spChg chg="del">
          <ac:chgData name="Ken Merrihew" userId="bcb7a1e886d99f07" providerId="LiveId" clId="{0BC8977A-F721-434A-A869-3A7F2EA7B810}" dt="2018-04-14T17:43:02.812" v="4746" actId="478"/>
          <ac:spMkLst>
            <pc:docMk/>
            <pc:sldMk cId="1930971982" sldId="271"/>
            <ac:spMk id="2" creationId="{B407FCA8-D852-4251-AEDC-2C0A0F1725FC}"/>
          </ac:spMkLst>
        </pc:spChg>
        <pc:spChg chg="add">
          <ac:chgData name="Ken Merrihew" userId="bcb7a1e886d99f07" providerId="LiveId" clId="{0BC8977A-F721-434A-A869-3A7F2EA7B810}" dt="2018-04-14T17:43:03.304" v="4747"/>
          <ac:spMkLst>
            <pc:docMk/>
            <pc:sldMk cId="1930971982" sldId="271"/>
            <ac:spMk id="3" creationId="{0EA1961F-6C9E-4021-945E-C6E0CD8DD022}"/>
          </ac:spMkLst>
        </pc:spChg>
      </pc:sldChg>
      <pc:sldChg chg="del">
        <pc:chgData name="Ken Merrihew" userId="bcb7a1e886d99f07" providerId="LiveId" clId="{0BC8977A-F721-434A-A869-3A7F2EA7B810}" dt="2018-04-14T00:46:12.206" v="4689" actId="2696"/>
        <pc:sldMkLst>
          <pc:docMk/>
          <pc:sldMk cId="479142046" sldId="272"/>
        </pc:sldMkLst>
      </pc:sldChg>
      <pc:sldChg chg="del">
        <pc:chgData name="Ken Merrihew" userId="bcb7a1e886d99f07" providerId="LiveId" clId="{0BC8977A-F721-434A-A869-3A7F2EA7B810}" dt="2018-04-14T00:46:13.811" v="4690" actId="2696"/>
        <pc:sldMkLst>
          <pc:docMk/>
          <pc:sldMk cId="3208976591" sldId="273"/>
        </pc:sldMkLst>
      </pc:sldChg>
      <pc:sldChg chg="addSp delSp">
        <pc:chgData name="Ken Merrihew" userId="bcb7a1e886d99f07" providerId="LiveId" clId="{0BC8977A-F721-434A-A869-3A7F2EA7B810}" dt="2018-04-14T17:40:03.929" v="4737"/>
        <pc:sldMkLst>
          <pc:docMk/>
          <pc:sldMk cId="3220480609" sldId="274"/>
        </pc:sldMkLst>
        <pc:spChg chg="del">
          <ac:chgData name="Ken Merrihew" userId="bcb7a1e886d99f07" providerId="LiveId" clId="{0BC8977A-F721-434A-A869-3A7F2EA7B810}" dt="2018-04-14T17:40:03.186" v="4736" actId="478"/>
          <ac:spMkLst>
            <pc:docMk/>
            <pc:sldMk cId="3220480609" sldId="274"/>
            <ac:spMk id="2" creationId="{24DDAEA8-F1E9-4029-9170-A27C713E038B}"/>
          </ac:spMkLst>
        </pc:spChg>
        <pc:spChg chg="add">
          <ac:chgData name="Ken Merrihew" userId="bcb7a1e886d99f07" providerId="LiveId" clId="{0BC8977A-F721-434A-A869-3A7F2EA7B810}" dt="2018-04-14T17:40:03.929" v="4737"/>
          <ac:spMkLst>
            <pc:docMk/>
            <pc:sldMk cId="3220480609" sldId="274"/>
            <ac:spMk id="4" creationId="{D746C178-B426-4A9A-AEDC-7C6186EAD376}"/>
          </ac:spMkLst>
        </pc:spChg>
      </pc:sldChg>
      <pc:sldChg chg="addSp delSp">
        <pc:chgData name="Ken Merrihew" userId="bcb7a1e886d99f07" providerId="LiveId" clId="{0BC8977A-F721-434A-A869-3A7F2EA7B810}" dt="2018-04-14T17:44:13.904" v="4768"/>
        <pc:sldMkLst>
          <pc:docMk/>
          <pc:sldMk cId="3400894601" sldId="275"/>
        </pc:sldMkLst>
        <pc:spChg chg="del">
          <ac:chgData name="Ken Merrihew" userId="bcb7a1e886d99f07" providerId="LiveId" clId="{0BC8977A-F721-434A-A869-3A7F2EA7B810}" dt="2018-04-14T17:44:13.348" v="4767" actId="478"/>
          <ac:spMkLst>
            <pc:docMk/>
            <pc:sldMk cId="3400894601" sldId="275"/>
            <ac:spMk id="2" creationId="{B407FCA8-D852-4251-AEDC-2C0A0F1725FC}"/>
          </ac:spMkLst>
        </pc:spChg>
        <pc:spChg chg="add">
          <ac:chgData name="Ken Merrihew" userId="bcb7a1e886d99f07" providerId="LiveId" clId="{0BC8977A-F721-434A-A869-3A7F2EA7B810}" dt="2018-04-14T17:44:13.904" v="4768"/>
          <ac:spMkLst>
            <pc:docMk/>
            <pc:sldMk cId="3400894601" sldId="275"/>
            <ac:spMk id="3" creationId="{D71A30AF-B3C3-426A-8A85-0D366F9FA03A}"/>
          </ac:spMkLst>
        </pc:spChg>
      </pc:sldChg>
      <pc:sldChg chg="addSp delSp">
        <pc:chgData name="Ken Merrihew" userId="bcb7a1e886d99f07" providerId="LiveId" clId="{0BC8977A-F721-434A-A869-3A7F2EA7B810}" dt="2018-04-14T17:40:07.959" v="4739"/>
        <pc:sldMkLst>
          <pc:docMk/>
          <pc:sldMk cId="2858513473" sldId="276"/>
        </pc:sldMkLst>
        <pc:spChg chg="del">
          <ac:chgData name="Ken Merrihew" userId="bcb7a1e886d99f07" providerId="LiveId" clId="{0BC8977A-F721-434A-A869-3A7F2EA7B810}" dt="2018-04-14T17:40:07.230" v="4738" actId="478"/>
          <ac:spMkLst>
            <pc:docMk/>
            <pc:sldMk cId="2858513473" sldId="276"/>
            <ac:spMk id="2" creationId="{24DDAEA8-F1E9-4029-9170-A27C713E038B}"/>
          </ac:spMkLst>
        </pc:spChg>
        <pc:spChg chg="add">
          <ac:chgData name="Ken Merrihew" userId="bcb7a1e886d99f07" providerId="LiveId" clId="{0BC8977A-F721-434A-A869-3A7F2EA7B810}" dt="2018-04-14T17:40:07.959" v="4739"/>
          <ac:spMkLst>
            <pc:docMk/>
            <pc:sldMk cId="2858513473" sldId="276"/>
            <ac:spMk id="4" creationId="{40F7CEDE-A2A4-4A3C-BC51-7BE189C0B636}"/>
          </ac:spMkLst>
        </pc:spChg>
      </pc:sldChg>
      <pc:sldChg chg="addSp delSp modSp">
        <pc:chgData name="Ken Merrihew" userId="bcb7a1e886d99f07" providerId="LiveId" clId="{0BC8977A-F721-434A-A869-3A7F2EA7B810}" dt="2018-04-14T17:46:01.519" v="4774" actId="20577"/>
        <pc:sldMkLst>
          <pc:docMk/>
          <pc:sldMk cId="1509201489" sldId="277"/>
        </pc:sldMkLst>
        <pc:spChg chg="del">
          <ac:chgData name="Ken Merrihew" userId="bcb7a1e886d99f07" providerId="LiveId" clId="{0BC8977A-F721-434A-A869-3A7F2EA7B810}" dt="2018-04-14T17:34:40.551" v="4706" actId="478"/>
          <ac:spMkLst>
            <pc:docMk/>
            <pc:sldMk cId="1509201489" sldId="277"/>
            <ac:spMk id="2" creationId="{24DDAEA8-F1E9-4029-9170-A27C713E038B}"/>
          </ac:spMkLst>
        </pc:spChg>
        <pc:spChg chg="mod">
          <ac:chgData name="Ken Merrihew" userId="bcb7a1e886d99f07" providerId="LiveId" clId="{0BC8977A-F721-434A-A869-3A7F2EA7B810}" dt="2018-04-14T17:46:01.519" v="4774" actId="20577"/>
          <ac:spMkLst>
            <pc:docMk/>
            <pc:sldMk cId="1509201489" sldId="277"/>
            <ac:spMk id="3" creationId="{8FD85CB8-47A2-4991-ACE2-35457F89F57E}"/>
          </ac:spMkLst>
        </pc:spChg>
        <pc:spChg chg="add">
          <ac:chgData name="Ken Merrihew" userId="bcb7a1e886d99f07" providerId="LiveId" clId="{0BC8977A-F721-434A-A869-3A7F2EA7B810}" dt="2018-04-14T17:34:43.586" v="4707"/>
          <ac:spMkLst>
            <pc:docMk/>
            <pc:sldMk cId="1509201489" sldId="277"/>
            <ac:spMk id="4" creationId="{7ABCD539-4E74-4483-B522-A8C1899750E4}"/>
          </ac:spMkLst>
        </pc:spChg>
      </pc:sldChg>
      <pc:sldChg chg="addSp delSp">
        <pc:chgData name="Ken Merrihew" userId="bcb7a1e886d99f07" providerId="LiveId" clId="{0BC8977A-F721-434A-A869-3A7F2EA7B810}" dt="2018-04-14T17:43:10.228" v="4749"/>
        <pc:sldMkLst>
          <pc:docMk/>
          <pc:sldMk cId="1510395946" sldId="278"/>
        </pc:sldMkLst>
        <pc:spChg chg="del">
          <ac:chgData name="Ken Merrihew" userId="bcb7a1e886d99f07" providerId="LiveId" clId="{0BC8977A-F721-434A-A869-3A7F2EA7B810}" dt="2018-04-14T17:43:08.160" v="4748" actId="478"/>
          <ac:spMkLst>
            <pc:docMk/>
            <pc:sldMk cId="1510395946" sldId="278"/>
            <ac:spMk id="2" creationId="{B407FCA8-D852-4251-AEDC-2C0A0F1725FC}"/>
          </ac:spMkLst>
        </pc:spChg>
        <pc:spChg chg="add">
          <ac:chgData name="Ken Merrihew" userId="bcb7a1e886d99f07" providerId="LiveId" clId="{0BC8977A-F721-434A-A869-3A7F2EA7B810}" dt="2018-04-14T17:43:10.228" v="4749"/>
          <ac:spMkLst>
            <pc:docMk/>
            <pc:sldMk cId="1510395946" sldId="278"/>
            <ac:spMk id="3" creationId="{E1FD60AF-FB56-44EA-B0A3-19B676BE31EF}"/>
          </ac:spMkLst>
        </pc:spChg>
      </pc:sldChg>
      <pc:sldChg chg="addSp delSp modSp">
        <pc:chgData name="Ken Merrihew" userId="bcb7a1e886d99f07" providerId="LiveId" clId="{0BC8977A-F721-434A-A869-3A7F2EA7B810}" dt="2018-04-14T17:46:21.022" v="4777" actId="20577"/>
        <pc:sldMkLst>
          <pc:docMk/>
          <pc:sldMk cId="2524073099" sldId="279"/>
        </pc:sldMkLst>
        <pc:spChg chg="del">
          <ac:chgData name="Ken Merrihew" userId="bcb7a1e886d99f07" providerId="LiveId" clId="{0BC8977A-F721-434A-A869-3A7F2EA7B810}" dt="2018-04-14T17:34:48.176" v="4708" actId="478"/>
          <ac:spMkLst>
            <pc:docMk/>
            <pc:sldMk cId="2524073099" sldId="279"/>
            <ac:spMk id="2" creationId="{24DDAEA8-F1E9-4029-9170-A27C713E038B}"/>
          </ac:spMkLst>
        </pc:spChg>
        <pc:spChg chg="mod">
          <ac:chgData name="Ken Merrihew" userId="bcb7a1e886d99f07" providerId="LiveId" clId="{0BC8977A-F721-434A-A869-3A7F2EA7B810}" dt="2018-04-14T17:46:21.022" v="4777" actId="20577"/>
          <ac:spMkLst>
            <pc:docMk/>
            <pc:sldMk cId="2524073099" sldId="279"/>
            <ac:spMk id="3" creationId="{8FD85CB8-47A2-4991-ACE2-35457F89F57E}"/>
          </ac:spMkLst>
        </pc:spChg>
        <pc:spChg chg="add">
          <ac:chgData name="Ken Merrihew" userId="bcb7a1e886d99f07" providerId="LiveId" clId="{0BC8977A-F721-434A-A869-3A7F2EA7B810}" dt="2018-04-14T17:34:50.436" v="4709"/>
          <ac:spMkLst>
            <pc:docMk/>
            <pc:sldMk cId="2524073099" sldId="279"/>
            <ac:spMk id="4" creationId="{BA9FC38B-1B1E-456D-AE02-10E295F98D6C}"/>
          </ac:spMkLst>
        </pc:spChg>
      </pc:sldChg>
      <pc:sldChg chg="addSp delSp modSp">
        <pc:chgData name="Ken Merrihew" userId="bcb7a1e886d99f07" providerId="LiveId" clId="{0BC8977A-F721-434A-A869-3A7F2EA7B810}" dt="2018-04-14T17:47:25.811" v="4782" actId="20577"/>
        <pc:sldMkLst>
          <pc:docMk/>
          <pc:sldMk cId="169494513" sldId="280"/>
        </pc:sldMkLst>
        <pc:spChg chg="del">
          <ac:chgData name="Ken Merrihew" userId="bcb7a1e886d99f07" providerId="LiveId" clId="{0BC8977A-F721-434A-A869-3A7F2EA7B810}" dt="2018-04-14T17:35:11.995" v="4710" actId="478"/>
          <ac:spMkLst>
            <pc:docMk/>
            <pc:sldMk cId="169494513" sldId="280"/>
            <ac:spMk id="2" creationId="{24DDAEA8-F1E9-4029-9170-A27C713E038B}"/>
          </ac:spMkLst>
        </pc:spChg>
        <pc:spChg chg="mod">
          <ac:chgData name="Ken Merrihew" userId="bcb7a1e886d99f07" providerId="LiveId" clId="{0BC8977A-F721-434A-A869-3A7F2EA7B810}" dt="2018-04-14T17:47:25.811" v="4782" actId="20577"/>
          <ac:spMkLst>
            <pc:docMk/>
            <pc:sldMk cId="169494513" sldId="280"/>
            <ac:spMk id="3" creationId="{8FD85CB8-47A2-4991-ACE2-35457F89F57E}"/>
          </ac:spMkLst>
        </pc:spChg>
        <pc:spChg chg="add">
          <ac:chgData name="Ken Merrihew" userId="bcb7a1e886d99f07" providerId="LiveId" clId="{0BC8977A-F721-434A-A869-3A7F2EA7B810}" dt="2018-04-14T17:35:15.299" v="4711"/>
          <ac:spMkLst>
            <pc:docMk/>
            <pc:sldMk cId="169494513" sldId="280"/>
            <ac:spMk id="4" creationId="{D5CB5270-87E6-4285-A3E2-57553C879ADF}"/>
          </ac:spMkLst>
        </pc:spChg>
      </pc:sldChg>
      <pc:sldChg chg="modSp del">
        <pc:chgData name="Ken Merrihew" userId="bcb7a1e886d99f07" providerId="LiveId" clId="{0BC8977A-F721-434A-A869-3A7F2EA7B810}" dt="2018-04-14T17:36:12.982" v="4712" actId="2696"/>
        <pc:sldMkLst>
          <pc:docMk/>
          <pc:sldMk cId="2073543841" sldId="281"/>
        </pc:sldMkLst>
        <pc:spChg chg="mod">
          <ac:chgData name="Ken Merrihew" userId="bcb7a1e886d99f07" providerId="LiveId" clId="{0BC8977A-F721-434A-A869-3A7F2EA7B810}" dt="2018-04-13T17:06:05.919" v="2783" actId="255"/>
          <ac:spMkLst>
            <pc:docMk/>
            <pc:sldMk cId="2073543841" sldId="281"/>
            <ac:spMk id="3" creationId="{8FD85CB8-47A2-4991-ACE2-35457F89F57E}"/>
          </ac:spMkLst>
        </pc:spChg>
      </pc:sldChg>
      <pc:sldChg chg="modSp del">
        <pc:chgData name="Ken Merrihew" userId="bcb7a1e886d99f07" providerId="LiveId" clId="{0BC8977A-F721-434A-A869-3A7F2EA7B810}" dt="2018-04-14T17:36:15.675" v="4713" actId="2696"/>
        <pc:sldMkLst>
          <pc:docMk/>
          <pc:sldMk cId="1147734379" sldId="282"/>
        </pc:sldMkLst>
        <pc:spChg chg="mod">
          <ac:chgData name="Ken Merrihew" userId="bcb7a1e886d99f07" providerId="LiveId" clId="{0BC8977A-F721-434A-A869-3A7F2EA7B810}" dt="2018-04-13T17:05:42.348" v="2779" actId="2696"/>
          <ac:spMkLst>
            <pc:docMk/>
            <pc:sldMk cId="1147734379" sldId="282"/>
            <ac:spMk id="3" creationId="{8FD85CB8-47A2-4991-ACE2-35457F89F57E}"/>
          </ac:spMkLst>
        </pc:spChg>
      </pc:sldChg>
      <pc:sldChg chg="addSp delSp modSp add delAnim modAnim">
        <pc:chgData name="Ken Merrihew" userId="bcb7a1e886d99f07" providerId="LiveId" clId="{0BC8977A-F721-434A-A869-3A7F2EA7B810}" dt="2018-04-14T17:40:12.381" v="4741"/>
        <pc:sldMkLst>
          <pc:docMk/>
          <pc:sldMk cId="473692543" sldId="283"/>
        </pc:sldMkLst>
        <pc:spChg chg="del">
          <ac:chgData name="Ken Merrihew" userId="bcb7a1e886d99f07" providerId="LiveId" clId="{0BC8977A-F721-434A-A869-3A7F2EA7B810}" dt="2018-04-14T17:40:11.685" v="4740" actId="478"/>
          <ac:spMkLst>
            <pc:docMk/>
            <pc:sldMk cId="473692543" sldId="283"/>
            <ac:spMk id="2" creationId="{24DDAEA8-F1E9-4029-9170-A27C713E038B}"/>
          </ac:spMkLst>
        </pc:spChg>
        <pc:spChg chg="mod ord">
          <ac:chgData name="Ken Merrihew" userId="bcb7a1e886d99f07" providerId="LiveId" clId="{0BC8977A-F721-434A-A869-3A7F2EA7B810}" dt="2018-04-13T21:57:43.953" v="4666" actId="167"/>
          <ac:spMkLst>
            <pc:docMk/>
            <pc:sldMk cId="473692543" sldId="283"/>
            <ac:spMk id="3" creationId="{8FD85CB8-47A2-4991-ACE2-35457F89F57E}"/>
          </ac:spMkLst>
        </pc:spChg>
        <pc:spChg chg="add del mod ord">
          <ac:chgData name="Ken Merrihew" userId="bcb7a1e886d99f07" providerId="LiveId" clId="{0BC8977A-F721-434A-A869-3A7F2EA7B810}" dt="2018-04-13T15:28:14.904" v="2137" actId="1038"/>
          <ac:spMkLst>
            <pc:docMk/>
            <pc:sldMk cId="473692543" sldId="283"/>
            <ac:spMk id="4" creationId="{D4175E27-DF5B-4F10-8CED-E3AD93E4926C}"/>
          </ac:spMkLst>
        </pc:spChg>
        <pc:spChg chg="add del mod">
          <ac:chgData name="Ken Merrihew" userId="bcb7a1e886d99f07" providerId="LiveId" clId="{0BC8977A-F721-434A-A869-3A7F2EA7B810}" dt="2018-04-13T15:11:06.481" v="1800" actId="478"/>
          <ac:spMkLst>
            <pc:docMk/>
            <pc:sldMk cId="473692543" sldId="283"/>
            <ac:spMk id="5" creationId="{91F8FC7A-BF93-487F-8AE3-B6E2DBEE3678}"/>
          </ac:spMkLst>
        </pc:spChg>
        <pc:spChg chg="add">
          <ac:chgData name="Ken Merrihew" userId="bcb7a1e886d99f07" providerId="LiveId" clId="{0BC8977A-F721-434A-A869-3A7F2EA7B810}" dt="2018-04-14T17:40:12.381" v="4741"/>
          <ac:spMkLst>
            <pc:docMk/>
            <pc:sldMk cId="473692543" sldId="283"/>
            <ac:spMk id="6" creationId="{C4930C65-8FC0-4199-83B8-803FC6F15BDD}"/>
          </ac:spMkLst>
        </pc:spChg>
        <pc:spChg chg="add del">
          <ac:chgData name="Ken Merrihew" userId="bcb7a1e886d99f07" providerId="LiveId" clId="{0BC8977A-F721-434A-A869-3A7F2EA7B810}" dt="2018-04-13T15:12:36.644" v="1938" actId="1038"/>
          <ac:spMkLst>
            <pc:docMk/>
            <pc:sldMk cId="473692543" sldId="283"/>
            <ac:spMk id="6" creationId="{F6D99D9A-A768-46FE-ABA2-D0509031A4D5}"/>
          </ac:spMkLst>
        </pc:spChg>
        <pc:spChg chg="add del mod">
          <ac:chgData name="Ken Merrihew" userId="bcb7a1e886d99f07" providerId="LiveId" clId="{0BC8977A-F721-434A-A869-3A7F2EA7B810}" dt="2018-04-13T15:27:43.412" v="2128" actId="478"/>
          <ac:spMkLst>
            <pc:docMk/>
            <pc:sldMk cId="473692543" sldId="283"/>
            <ac:spMk id="7" creationId="{7B2D5376-DDA6-485D-A830-A25004430DA1}"/>
          </ac:spMkLst>
        </pc:spChg>
        <pc:spChg chg="add del mod">
          <ac:chgData name="Ken Merrihew" userId="bcb7a1e886d99f07" providerId="LiveId" clId="{0BC8977A-F721-434A-A869-3A7F2EA7B810}" dt="2018-04-13T15:31:58.721" v="2186" actId="478"/>
          <ac:spMkLst>
            <pc:docMk/>
            <pc:sldMk cId="473692543" sldId="283"/>
            <ac:spMk id="8" creationId="{51C88C8B-CE23-41B2-B60B-8490CC1490C5}"/>
          </ac:spMkLst>
        </pc:spChg>
        <pc:spChg chg="add mod">
          <ac:chgData name="Ken Merrihew" userId="bcb7a1e886d99f07" providerId="LiveId" clId="{0BC8977A-F721-434A-A869-3A7F2EA7B810}" dt="2018-04-13T22:25:03.216" v="4688" actId="14100"/>
          <ac:spMkLst>
            <pc:docMk/>
            <pc:sldMk cId="473692543" sldId="283"/>
            <ac:spMk id="11" creationId="{92C5D334-3FCF-4F1F-A2E5-5023A1B9C625}"/>
          </ac:spMkLst>
        </pc:spChg>
        <pc:picChg chg="add del">
          <ac:chgData name="Ken Merrihew" userId="bcb7a1e886d99f07" providerId="LiveId" clId="{0BC8977A-F721-434A-A869-3A7F2EA7B810}" dt="2018-04-13T15:31:58.721" v="2186" actId="478"/>
          <ac:picMkLst>
            <pc:docMk/>
            <pc:sldMk cId="473692543" sldId="283"/>
            <ac:picMk id="10" creationId="{478B8371-D0B6-4C67-912F-60C4448C5CF8}"/>
          </ac:picMkLst>
        </pc:picChg>
        <pc:picChg chg="add mod ord">
          <ac:chgData name="Ken Merrihew" userId="bcb7a1e886d99f07" providerId="LiveId" clId="{0BC8977A-F721-434A-A869-3A7F2EA7B810}" dt="2018-04-13T21:57:28.962" v="4657" actId="167"/>
          <ac:picMkLst>
            <pc:docMk/>
            <pc:sldMk cId="473692543" sldId="283"/>
            <ac:picMk id="12" creationId="{9B1DE907-39FF-453C-96F3-49E167B92361}"/>
          </ac:picMkLst>
        </pc:picChg>
        <pc:picChg chg="add del mod ord">
          <ac:chgData name="Ken Merrihew" userId="bcb7a1e886d99f07" providerId="LiveId" clId="{0BC8977A-F721-434A-A869-3A7F2EA7B810}" dt="2018-04-13T15:11:02.371" v="1798" actId="478"/>
          <ac:picMkLst>
            <pc:docMk/>
            <pc:sldMk cId="473692543" sldId="283"/>
            <ac:picMk id="2050" creationId="{CF2A6AB5-414A-48B2-B47E-5C0E7CEC7305}"/>
          </ac:picMkLst>
        </pc:picChg>
        <pc:picChg chg="add del mod">
          <ac:chgData name="Ken Merrihew" userId="bcb7a1e886d99f07" providerId="LiveId" clId="{0BC8977A-F721-434A-A869-3A7F2EA7B810}" dt="2018-04-13T15:27:23.369" v="2120" actId="478"/>
          <ac:picMkLst>
            <pc:docMk/>
            <pc:sldMk cId="473692543" sldId="283"/>
            <ac:picMk id="2052" creationId="{D627644B-35EE-45C0-A390-6A48B6C5FCC9}"/>
          </ac:picMkLst>
        </pc:picChg>
      </pc:sldChg>
      <pc:sldChg chg="addSp delSp add">
        <pc:chgData name="Ken Merrihew" userId="bcb7a1e886d99f07" providerId="LiveId" clId="{0BC8977A-F721-434A-A869-3A7F2EA7B810}" dt="2018-04-14T17:44:20.208" v="4770"/>
        <pc:sldMkLst>
          <pc:docMk/>
          <pc:sldMk cId="1216300470" sldId="284"/>
        </pc:sldMkLst>
        <pc:spChg chg="del">
          <ac:chgData name="Ken Merrihew" userId="bcb7a1e886d99f07" providerId="LiveId" clId="{0BC8977A-F721-434A-A869-3A7F2EA7B810}" dt="2018-04-14T17:44:19.252" v="4769" actId="478"/>
          <ac:spMkLst>
            <pc:docMk/>
            <pc:sldMk cId="1216300470" sldId="284"/>
            <ac:spMk id="2" creationId="{B407FCA8-D852-4251-AEDC-2C0A0F1725FC}"/>
          </ac:spMkLst>
        </pc:spChg>
        <pc:spChg chg="add">
          <ac:chgData name="Ken Merrihew" userId="bcb7a1e886d99f07" providerId="LiveId" clId="{0BC8977A-F721-434A-A869-3A7F2EA7B810}" dt="2018-04-14T17:44:20.208" v="4770"/>
          <ac:spMkLst>
            <pc:docMk/>
            <pc:sldMk cId="1216300470" sldId="284"/>
            <ac:spMk id="3" creationId="{111A7BC2-0B1B-464A-878A-B736151785F2}"/>
          </ac:spMkLst>
        </pc:spChg>
      </pc:sldChg>
      <pc:sldChg chg="addSp delSp modSp add addAnim delAnim modAnim">
        <pc:chgData name="Ken Merrihew" userId="bcb7a1e886d99f07" providerId="LiveId" clId="{0BC8977A-F721-434A-A869-3A7F2EA7B810}" dt="2018-04-14T17:40:17.014" v="4743"/>
        <pc:sldMkLst>
          <pc:docMk/>
          <pc:sldMk cId="1792584165" sldId="285"/>
        </pc:sldMkLst>
        <pc:spChg chg="del">
          <ac:chgData name="Ken Merrihew" userId="bcb7a1e886d99f07" providerId="LiveId" clId="{0BC8977A-F721-434A-A869-3A7F2EA7B810}" dt="2018-04-14T17:40:16.495" v="4742" actId="478"/>
          <ac:spMkLst>
            <pc:docMk/>
            <pc:sldMk cId="1792584165" sldId="285"/>
            <ac:spMk id="2" creationId="{24DDAEA8-F1E9-4029-9170-A27C713E038B}"/>
          </ac:spMkLst>
        </pc:spChg>
        <pc:spChg chg="add del mod">
          <ac:chgData name="Ken Merrihew" userId="bcb7a1e886d99f07" providerId="LiveId" clId="{0BC8977A-F721-434A-A869-3A7F2EA7B810}" dt="2018-04-13T19:43:46.484" v="3850" actId="1035"/>
          <ac:spMkLst>
            <pc:docMk/>
            <pc:sldMk cId="1792584165" sldId="285"/>
            <ac:spMk id="3" creationId="{8FD85CB8-47A2-4991-ACE2-35457F89F57E}"/>
          </ac:spMkLst>
        </pc:spChg>
        <pc:spChg chg="add del">
          <ac:chgData name="Ken Merrihew" userId="bcb7a1e886d99f07" providerId="LiveId" clId="{0BC8977A-F721-434A-A869-3A7F2EA7B810}" dt="2018-04-13T15:38:35.722" v="2281" actId="478"/>
          <ac:spMkLst>
            <pc:docMk/>
            <pc:sldMk cId="1792584165" sldId="285"/>
            <ac:spMk id="4" creationId="{49A34321-93B2-4C62-B0C2-DA1F888790BE}"/>
          </ac:spMkLst>
        </pc:spChg>
        <pc:spChg chg="add del">
          <ac:chgData name="Ken Merrihew" userId="bcb7a1e886d99f07" providerId="LiveId" clId="{0BC8977A-F721-434A-A869-3A7F2EA7B810}" dt="2018-04-13T19:42:14.236" v="3755" actId="1035"/>
          <ac:spMkLst>
            <pc:docMk/>
            <pc:sldMk cId="1792584165" sldId="285"/>
            <ac:spMk id="4" creationId="{2CB36520-02EC-4801-B281-7C120264E899}"/>
          </ac:spMkLst>
        </pc:spChg>
        <pc:spChg chg="add del">
          <ac:chgData name="Ken Merrihew" userId="bcb7a1e886d99f07" providerId="LiveId" clId="{0BC8977A-F721-434A-A869-3A7F2EA7B810}" dt="2018-04-13T15:38:53.652" v="2283" actId="20577"/>
          <ac:spMkLst>
            <pc:docMk/>
            <pc:sldMk cId="1792584165" sldId="285"/>
            <ac:spMk id="5" creationId="{186EF8CF-EE4B-4EC5-886F-4170C63BB288}"/>
          </ac:spMkLst>
        </pc:spChg>
        <pc:spChg chg="add del mod">
          <ac:chgData name="Ken Merrihew" userId="bcb7a1e886d99f07" providerId="LiveId" clId="{0BC8977A-F721-434A-A869-3A7F2EA7B810}" dt="2018-04-13T19:42:39.473" v="3759" actId="1035"/>
          <ac:spMkLst>
            <pc:docMk/>
            <pc:sldMk cId="1792584165" sldId="285"/>
            <ac:spMk id="5" creationId="{FE4B28CB-FC1E-4E02-953D-4B474C3C54F8}"/>
          </ac:spMkLst>
        </pc:spChg>
        <pc:spChg chg="add del mod">
          <ac:chgData name="Ken Merrihew" userId="bcb7a1e886d99f07" providerId="LiveId" clId="{0BC8977A-F721-434A-A869-3A7F2EA7B810}" dt="2018-04-13T15:39:50.866" v="2293" actId="20577"/>
          <ac:spMkLst>
            <pc:docMk/>
            <pc:sldMk cId="1792584165" sldId="285"/>
            <ac:spMk id="6" creationId="{4B4DC485-181D-4F28-AD99-FBF5B186CDAD}"/>
          </ac:spMkLst>
        </pc:spChg>
        <pc:spChg chg="add">
          <ac:chgData name="Ken Merrihew" userId="bcb7a1e886d99f07" providerId="LiveId" clId="{0BC8977A-F721-434A-A869-3A7F2EA7B810}" dt="2018-04-14T17:40:17.014" v="4743"/>
          <ac:spMkLst>
            <pc:docMk/>
            <pc:sldMk cId="1792584165" sldId="285"/>
            <ac:spMk id="8" creationId="{53FAD159-EAA7-43F3-AB2C-E7DF0F77C3F3}"/>
          </ac:spMkLst>
        </pc:spChg>
        <pc:spChg chg="add mod">
          <ac:chgData name="Ken Merrihew" userId="bcb7a1e886d99f07" providerId="LiveId" clId="{0BC8977A-F721-434A-A869-3A7F2EA7B810}" dt="2018-04-13T15:41:34.135" v="2359" actId="20577"/>
          <ac:spMkLst>
            <pc:docMk/>
            <pc:sldMk cId="1792584165" sldId="285"/>
            <ac:spMk id="9" creationId="{6EB5D1C8-D818-48E4-B82F-DFBE550F4AFF}"/>
          </ac:spMkLst>
        </pc:spChg>
        <pc:spChg chg="add mod">
          <ac:chgData name="Ken Merrihew" userId="bcb7a1e886d99f07" providerId="LiveId" clId="{0BC8977A-F721-434A-A869-3A7F2EA7B810}" dt="2018-04-13T15:41:51.549" v="2378" actId="207"/>
          <ac:spMkLst>
            <pc:docMk/>
            <pc:sldMk cId="1792584165" sldId="285"/>
            <ac:spMk id="10" creationId="{238C39C5-8C78-448F-8C8A-665BC9D0C04C}"/>
          </ac:spMkLst>
        </pc:spChg>
        <pc:spChg chg="add mod ord">
          <ac:chgData name="Ken Merrihew" userId="bcb7a1e886d99f07" providerId="LiveId" clId="{0BC8977A-F721-434A-A869-3A7F2EA7B810}" dt="2018-04-13T21:55:40.933" v="4656" actId="1035"/>
          <ac:spMkLst>
            <pc:docMk/>
            <pc:sldMk cId="1792584165" sldId="285"/>
            <ac:spMk id="11" creationId="{0BCA89BE-312A-44A8-BF91-41F9969239AF}"/>
          </ac:spMkLst>
        </pc:spChg>
        <pc:spChg chg="del">
          <ac:chgData name="Ken Merrihew" userId="bcb7a1e886d99f07" providerId="LiveId" clId="{0BC8977A-F721-434A-A869-3A7F2EA7B810}" dt="2018-04-13T15:38:22.998" v="2277" actId="478"/>
          <ac:spMkLst>
            <pc:docMk/>
            <pc:sldMk cId="1792584165" sldId="285"/>
            <ac:spMk id="11" creationId="{92C5D334-3FCF-4F1F-A2E5-5023A1B9C625}"/>
          </ac:spMkLst>
        </pc:spChg>
        <pc:spChg chg="add mod">
          <ac:chgData name="Ken Merrihew" userId="bcb7a1e886d99f07" providerId="LiveId" clId="{0BC8977A-F721-434A-A869-3A7F2EA7B810}" dt="2018-04-13T15:42:14.041" v="2413" actId="207"/>
          <ac:spMkLst>
            <pc:docMk/>
            <pc:sldMk cId="1792584165" sldId="285"/>
            <ac:spMk id="13" creationId="{30FB0DED-941D-4EC0-9304-92FB423AFDC3}"/>
          </ac:spMkLst>
        </pc:spChg>
        <pc:picChg chg="del">
          <ac:chgData name="Ken Merrihew" userId="bcb7a1e886d99f07" providerId="LiveId" clId="{0BC8977A-F721-434A-A869-3A7F2EA7B810}" dt="2018-04-13T15:38:20.960" v="2276" actId="478"/>
          <ac:picMkLst>
            <pc:docMk/>
            <pc:sldMk cId="1792584165" sldId="285"/>
            <ac:picMk id="12" creationId="{9B1DE907-39FF-453C-96F3-49E167B92361}"/>
          </ac:picMkLst>
        </pc:picChg>
      </pc:sldChg>
      <pc:sldChg chg="addSp delSp modSp add del delAnim modAnim">
        <pc:chgData name="Ken Merrihew" userId="bcb7a1e886d99f07" providerId="LiveId" clId="{0BC8977A-F721-434A-A869-3A7F2EA7B810}" dt="2018-04-15T12:38:10.628" v="6827" actId="2696"/>
        <pc:sldMkLst>
          <pc:docMk/>
          <pc:sldMk cId="2853927205" sldId="286"/>
        </pc:sldMkLst>
        <pc:spChg chg="del">
          <ac:chgData name="Ken Merrihew" userId="bcb7a1e886d99f07" providerId="LiveId" clId="{0BC8977A-F721-434A-A869-3A7F2EA7B810}" dt="2018-04-14T17:40:38.579" v="4744" actId="478"/>
          <ac:spMkLst>
            <pc:docMk/>
            <pc:sldMk cId="2853927205" sldId="286"/>
            <ac:spMk id="2" creationId="{24DDAEA8-F1E9-4029-9170-A27C713E038B}"/>
          </ac:spMkLst>
        </pc:spChg>
        <pc:spChg chg="mod">
          <ac:chgData name="Ken Merrihew" userId="bcb7a1e886d99f07" providerId="LiveId" clId="{0BC8977A-F721-434A-A869-3A7F2EA7B810}" dt="2018-04-13T15:53:27.123" v="2435" actId="207"/>
          <ac:spMkLst>
            <pc:docMk/>
            <pc:sldMk cId="2853927205" sldId="286"/>
            <ac:spMk id="3" creationId="{8FD85CB8-47A2-4991-ACE2-35457F89F57E}"/>
          </ac:spMkLst>
        </pc:spChg>
        <pc:spChg chg="add">
          <ac:chgData name="Ken Merrihew" userId="bcb7a1e886d99f07" providerId="LiveId" clId="{0BC8977A-F721-434A-A869-3A7F2EA7B810}" dt="2018-04-14T17:40:39.988" v="4745"/>
          <ac:spMkLst>
            <pc:docMk/>
            <pc:sldMk cId="2853927205" sldId="286"/>
            <ac:spMk id="6" creationId="{5886A52E-217D-45FB-8D47-FCE9641DD11D}"/>
          </ac:spMkLst>
        </pc:spChg>
        <pc:spChg chg="mod">
          <ac:chgData name="Ken Merrihew" userId="bcb7a1e886d99f07" providerId="LiveId" clId="{0BC8977A-F721-434A-A869-3A7F2EA7B810}" dt="2018-04-13T15:54:14.501" v="2494" actId="1035"/>
          <ac:spMkLst>
            <pc:docMk/>
            <pc:sldMk cId="2853927205" sldId="286"/>
            <ac:spMk id="9" creationId="{6EB5D1C8-D818-48E4-B82F-DFBE550F4AFF}"/>
          </ac:spMkLst>
        </pc:spChg>
        <pc:spChg chg="mod">
          <ac:chgData name="Ken Merrihew" userId="bcb7a1e886d99f07" providerId="LiveId" clId="{0BC8977A-F721-434A-A869-3A7F2EA7B810}" dt="2018-04-13T15:54:14.501" v="2494" actId="1035"/>
          <ac:spMkLst>
            <pc:docMk/>
            <pc:sldMk cId="2853927205" sldId="286"/>
            <ac:spMk id="10" creationId="{238C39C5-8C78-448F-8C8A-665BC9D0C04C}"/>
          </ac:spMkLst>
        </pc:spChg>
        <pc:spChg chg="del">
          <ac:chgData name="Ken Merrihew" userId="bcb7a1e886d99f07" providerId="LiveId" clId="{0BC8977A-F721-434A-A869-3A7F2EA7B810}" dt="2018-04-13T15:53:51.088" v="2438" actId="478"/>
          <ac:spMkLst>
            <pc:docMk/>
            <pc:sldMk cId="2853927205" sldId="286"/>
            <ac:spMk id="13" creationId="{30FB0DED-941D-4EC0-9304-92FB423AFDC3}"/>
          </ac:spMkLst>
        </pc:spChg>
      </pc:sldChg>
      <pc:sldChg chg="addSp delSp add del">
        <pc:chgData name="Ken Merrihew" userId="bcb7a1e886d99f07" providerId="LiveId" clId="{0BC8977A-F721-434A-A869-3A7F2EA7B810}" dt="2018-04-15T12:38:11.677" v="6828" actId="2696"/>
        <pc:sldMkLst>
          <pc:docMk/>
          <pc:sldMk cId="2572996412" sldId="287"/>
        </pc:sldMkLst>
        <pc:spChg chg="del">
          <ac:chgData name="Ken Merrihew" userId="bcb7a1e886d99f07" providerId="LiveId" clId="{0BC8977A-F721-434A-A869-3A7F2EA7B810}" dt="2018-04-14T17:44:34.413" v="4771" actId="478"/>
          <ac:spMkLst>
            <pc:docMk/>
            <pc:sldMk cId="2572996412" sldId="287"/>
            <ac:spMk id="2" creationId="{B407FCA8-D852-4251-AEDC-2C0A0F1725FC}"/>
          </ac:spMkLst>
        </pc:spChg>
        <pc:spChg chg="add">
          <ac:chgData name="Ken Merrihew" userId="bcb7a1e886d99f07" providerId="LiveId" clId="{0BC8977A-F721-434A-A869-3A7F2EA7B810}" dt="2018-04-14T17:44:34.997" v="4772"/>
          <ac:spMkLst>
            <pc:docMk/>
            <pc:sldMk cId="2572996412" sldId="287"/>
            <ac:spMk id="3" creationId="{02EC5A0F-D542-4890-9BC7-9138E789261D}"/>
          </ac:spMkLst>
        </pc:spChg>
      </pc:sldChg>
      <pc:sldChg chg="addSp delSp modSp add delAnim modAnim">
        <pc:chgData name="Ken Merrihew" userId="bcb7a1e886d99f07" providerId="LiveId" clId="{0BC8977A-F721-434A-A869-3A7F2EA7B810}" dt="2018-04-14T17:38:36.597" v="4719"/>
        <pc:sldMkLst>
          <pc:docMk/>
          <pc:sldMk cId="558795585" sldId="288"/>
        </pc:sldMkLst>
        <pc:spChg chg="del">
          <ac:chgData name="Ken Merrihew" userId="bcb7a1e886d99f07" providerId="LiveId" clId="{0BC8977A-F721-434A-A869-3A7F2EA7B810}" dt="2018-04-14T17:38:36.091" v="4718" actId="478"/>
          <ac:spMkLst>
            <pc:docMk/>
            <pc:sldMk cId="558795585" sldId="288"/>
            <ac:spMk id="2" creationId="{24DDAEA8-F1E9-4029-9170-A27C713E038B}"/>
          </ac:spMkLst>
        </pc:spChg>
        <pc:spChg chg="del">
          <ac:chgData name="Ken Merrihew" userId="bcb7a1e886d99f07" providerId="LiveId" clId="{0BC8977A-F721-434A-A869-3A7F2EA7B810}" dt="2018-04-13T16:52:08.303" v="2550" actId="478"/>
          <ac:spMkLst>
            <pc:docMk/>
            <pc:sldMk cId="558795585" sldId="288"/>
            <ac:spMk id="3" creationId="{0CBA6BA1-1C19-4A87-A792-F13ADC11AC78}"/>
          </ac:spMkLst>
        </pc:spChg>
        <pc:spChg chg="mod">
          <ac:chgData name="Ken Merrihew" userId="bcb7a1e886d99f07" providerId="LiveId" clId="{0BC8977A-F721-434A-A869-3A7F2EA7B810}" dt="2018-04-13T17:08:20.504" v="2790" actId="20577"/>
          <ac:spMkLst>
            <pc:docMk/>
            <pc:sldMk cId="558795585" sldId="288"/>
            <ac:spMk id="4" creationId="{DD3BDA74-0A71-4C74-8E95-47775C69745D}"/>
          </ac:spMkLst>
        </pc:spChg>
        <pc:spChg chg="mod">
          <ac:chgData name="Ken Merrihew" userId="bcb7a1e886d99f07" providerId="LiveId" clId="{0BC8977A-F721-434A-A869-3A7F2EA7B810}" dt="2018-04-13T21:22:48.420" v="4280" actId="2696"/>
          <ac:spMkLst>
            <pc:docMk/>
            <pc:sldMk cId="558795585" sldId="288"/>
            <ac:spMk id="5" creationId="{85DBD2F0-13CB-4B8D-83C2-5C2E5BC940A1}"/>
          </ac:spMkLst>
        </pc:spChg>
        <pc:spChg chg="mod">
          <ac:chgData name="Ken Merrihew" userId="bcb7a1e886d99f07" providerId="LiveId" clId="{0BC8977A-F721-434A-A869-3A7F2EA7B810}" dt="2018-04-13T16:58:14.297" v="2765" actId="1035"/>
          <ac:spMkLst>
            <pc:docMk/>
            <pc:sldMk cId="558795585" sldId="288"/>
            <ac:spMk id="6" creationId="{2663F4A2-2ED3-4177-833A-B642FEADB605}"/>
          </ac:spMkLst>
        </pc:spChg>
        <pc:spChg chg="add">
          <ac:chgData name="Ken Merrihew" userId="bcb7a1e886d99f07" providerId="LiveId" clId="{0BC8977A-F721-434A-A869-3A7F2EA7B810}" dt="2018-04-14T17:38:36.597" v="4719"/>
          <ac:spMkLst>
            <pc:docMk/>
            <pc:sldMk cId="558795585" sldId="288"/>
            <ac:spMk id="7" creationId="{489CB4A8-9B5B-42A2-B44B-E26926648DC2}"/>
          </ac:spMkLst>
        </pc:spChg>
        <pc:spChg chg="del">
          <ac:chgData name="Ken Merrihew" userId="bcb7a1e886d99f07" providerId="LiveId" clId="{0BC8977A-F721-434A-A869-3A7F2EA7B810}" dt="2018-04-13T16:52:14.635" v="2551" actId="478"/>
          <ac:spMkLst>
            <pc:docMk/>
            <pc:sldMk cId="558795585" sldId="288"/>
            <ac:spMk id="7" creationId="{840DD76C-FAE5-4E1A-8537-F73F749F01E8}"/>
          </ac:spMkLst>
        </pc:spChg>
        <pc:spChg chg="del">
          <ac:chgData name="Ken Merrihew" userId="bcb7a1e886d99f07" providerId="LiveId" clId="{0BC8977A-F721-434A-A869-3A7F2EA7B810}" dt="2018-04-13T16:52:14.635" v="2551" actId="478"/>
          <ac:spMkLst>
            <pc:docMk/>
            <pc:sldMk cId="558795585" sldId="288"/>
            <ac:spMk id="8" creationId="{7B298B65-0029-450D-BDB6-87A0B68480D3}"/>
          </ac:spMkLst>
        </pc:spChg>
        <pc:spChg chg="del">
          <ac:chgData name="Ken Merrihew" userId="bcb7a1e886d99f07" providerId="LiveId" clId="{0BC8977A-F721-434A-A869-3A7F2EA7B810}" dt="2018-04-13T16:52:14.635" v="2551" actId="478"/>
          <ac:spMkLst>
            <pc:docMk/>
            <pc:sldMk cId="558795585" sldId="288"/>
            <ac:spMk id="9" creationId="{E4033DDE-4CBD-46FF-997D-1AD20E00AC7E}"/>
          </ac:spMkLst>
        </pc:spChg>
        <pc:spChg chg="add mod ord">
          <ac:chgData name="Ken Merrihew" userId="bcb7a1e886d99f07" providerId="LiveId" clId="{0BC8977A-F721-434A-A869-3A7F2EA7B810}" dt="2018-04-13T16:58:07.504" v="2761" actId="1038"/>
          <ac:spMkLst>
            <pc:docMk/>
            <pc:sldMk cId="558795585" sldId="288"/>
            <ac:spMk id="10" creationId="{D5FDBBD3-78AF-4716-9136-1F5B2D7BFA9E}"/>
          </ac:spMkLst>
        </pc:spChg>
      </pc:sldChg>
      <pc:sldChg chg="addSp delSp add">
        <pc:chgData name="Ken Merrihew" userId="bcb7a1e886d99f07" providerId="LiveId" clId="{0BC8977A-F721-434A-A869-3A7F2EA7B810}" dt="2018-04-14T17:43:29.081" v="4756"/>
        <pc:sldMkLst>
          <pc:docMk/>
          <pc:sldMk cId="382618934" sldId="289"/>
        </pc:sldMkLst>
        <pc:spChg chg="del">
          <ac:chgData name="Ken Merrihew" userId="bcb7a1e886d99f07" providerId="LiveId" clId="{0BC8977A-F721-434A-A869-3A7F2EA7B810}" dt="2018-04-14T17:43:28.573" v="4755" actId="478"/>
          <ac:spMkLst>
            <pc:docMk/>
            <pc:sldMk cId="382618934" sldId="289"/>
            <ac:spMk id="2" creationId="{B407FCA8-D852-4251-AEDC-2C0A0F1725FC}"/>
          </ac:spMkLst>
        </pc:spChg>
        <pc:spChg chg="add">
          <ac:chgData name="Ken Merrihew" userId="bcb7a1e886d99f07" providerId="LiveId" clId="{0BC8977A-F721-434A-A869-3A7F2EA7B810}" dt="2018-04-14T17:43:29.081" v="4756"/>
          <ac:spMkLst>
            <pc:docMk/>
            <pc:sldMk cId="382618934" sldId="289"/>
            <ac:spMk id="3" creationId="{0B8C3AD1-6C4E-4EFD-B5CA-93299AF4AA99}"/>
          </ac:spMkLst>
        </pc:spChg>
      </pc:sldChg>
      <pc:sldChg chg="addSp delSp modSp add delAnim modAnim">
        <pc:chgData name="Ken Merrihew" userId="bcb7a1e886d99f07" providerId="LiveId" clId="{0BC8977A-F721-434A-A869-3A7F2EA7B810}" dt="2018-04-15T03:21:42.192" v="6315" actId="1038"/>
        <pc:sldMkLst>
          <pc:docMk/>
          <pc:sldMk cId="3473264057" sldId="290"/>
        </pc:sldMkLst>
        <pc:spChg chg="del">
          <ac:chgData name="Ken Merrihew" userId="bcb7a1e886d99f07" providerId="LiveId" clId="{0BC8977A-F721-434A-A869-3A7F2EA7B810}" dt="2018-04-14T17:39:37.762" v="4726" actId="478"/>
          <ac:spMkLst>
            <pc:docMk/>
            <pc:sldMk cId="3473264057" sldId="290"/>
            <ac:spMk id="2" creationId="{24DDAEA8-F1E9-4029-9170-A27C713E038B}"/>
          </ac:spMkLst>
        </pc:spChg>
        <pc:spChg chg="add mod">
          <ac:chgData name="Ken Merrihew" userId="bcb7a1e886d99f07" providerId="LiveId" clId="{0BC8977A-F721-434A-A869-3A7F2EA7B810}" dt="2018-04-13T17:26:51.021" v="2837" actId="1076"/>
          <ac:spMkLst>
            <pc:docMk/>
            <pc:sldMk cId="3473264057" sldId="290"/>
            <ac:spMk id="3" creationId="{007390BF-9A62-42B5-838A-E61D5C98389D}"/>
          </ac:spMkLst>
        </pc:spChg>
        <pc:spChg chg="del">
          <ac:chgData name="Ken Merrihew" userId="bcb7a1e886d99f07" providerId="LiveId" clId="{0BC8977A-F721-434A-A869-3A7F2EA7B810}" dt="2018-04-13T17:24:48.284" v="2801" actId="478"/>
          <ac:spMkLst>
            <pc:docMk/>
            <pc:sldMk cId="3473264057" sldId="290"/>
            <ac:spMk id="4" creationId="{DD3BDA74-0A71-4C74-8E95-47775C69745D}"/>
          </ac:spMkLst>
        </pc:spChg>
        <pc:spChg chg="add mod">
          <ac:chgData name="Ken Merrihew" userId="bcb7a1e886d99f07" providerId="LiveId" clId="{0BC8977A-F721-434A-A869-3A7F2EA7B810}" dt="2018-04-13T17:49:45.419" v="2891" actId="122"/>
          <ac:spMkLst>
            <pc:docMk/>
            <pc:sldMk cId="3473264057" sldId="290"/>
            <ac:spMk id="5" creationId="{D0A1A71B-E459-4882-91A0-1BD5FAC94AD0}"/>
          </ac:spMkLst>
        </pc:spChg>
        <pc:spChg chg="del">
          <ac:chgData name="Ken Merrihew" userId="bcb7a1e886d99f07" providerId="LiveId" clId="{0BC8977A-F721-434A-A869-3A7F2EA7B810}" dt="2018-04-13T17:24:48.284" v="2801" actId="478"/>
          <ac:spMkLst>
            <pc:docMk/>
            <pc:sldMk cId="3473264057" sldId="290"/>
            <ac:spMk id="10" creationId="{483D5B44-B987-4359-B78D-55E6B6606D7B}"/>
          </ac:spMkLst>
        </pc:spChg>
        <pc:spChg chg="del">
          <ac:chgData name="Ken Merrihew" userId="bcb7a1e886d99f07" providerId="LiveId" clId="{0BC8977A-F721-434A-A869-3A7F2EA7B810}" dt="2018-04-13T17:24:48.284" v="2801" actId="478"/>
          <ac:spMkLst>
            <pc:docMk/>
            <pc:sldMk cId="3473264057" sldId="290"/>
            <ac:spMk id="11" creationId="{9035F973-AF55-4E1B-8A62-6710B2ECDD39}"/>
          </ac:spMkLst>
        </pc:spChg>
        <pc:spChg chg="add">
          <ac:chgData name="Ken Merrihew" userId="bcb7a1e886d99f07" providerId="LiveId" clId="{0BC8977A-F721-434A-A869-3A7F2EA7B810}" dt="2018-04-14T17:39:38.349" v="4727"/>
          <ac:spMkLst>
            <pc:docMk/>
            <pc:sldMk cId="3473264057" sldId="290"/>
            <ac:spMk id="12" creationId="{E37C5D6E-FC91-41AD-82C4-5EA80C2396F6}"/>
          </ac:spMkLst>
        </pc:spChg>
        <pc:spChg chg="del">
          <ac:chgData name="Ken Merrihew" userId="bcb7a1e886d99f07" providerId="LiveId" clId="{0BC8977A-F721-434A-A869-3A7F2EA7B810}" dt="2018-04-13T17:24:48.284" v="2801" actId="478"/>
          <ac:spMkLst>
            <pc:docMk/>
            <pc:sldMk cId="3473264057" sldId="290"/>
            <ac:spMk id="12" creationId="{122F274A-6B62-40C7-A8E3-09921D533A07}"/>
          </ac:spMkLst>
        </pc:spChg>
        <pc:spChg chg="del">
          <ac:chgData name="Ken Merrihew" userId="bcb7a1e886d99f07" providerId="LiveId" clId="{0BC8977A-F721-434A-A869-3A7F2EA7B810}" dt="2018-04-13T17:24:48.284" v="2801" actId="478"/>
          <ac:spMkLst>
            <pc:docMk/>
            <pc:sldMk cId="3473264057" sldId="290"/>
            <ac:spMk id="13" creationId="{30752B8A-EC35-4896-985E-D50499B2F009}"/>
          </ac:spMkLst>
        </pc:spChg>
        <pc:spChg chg="add mod">
          <ac:chgData name="Ken Merrihew" userId="bcb7a1e886d99f07" providerId="LiveId" clId="{0BC8977A-F721-434A-A869-3A7F2EA7B810}" dt="2018-04-13T22:21:40.641" v="4684" actId="1036"/>
          <ac:spMkLst>
            <pc:docMk/>
            <pc:sldMk cId="3473264057" sldId="290"/>
            <ac:spMk id="14" creationId="{4153558C-7C74-49A0-8802-8EF44031CB75}"/>
          </ac:spMkLst>
        </pc:spChg>
        <pc:spChg chg="add mod">
          <ac:chgData name="Ken Merrihew" userId="bcb7a1e886d99f07" providerId="LiveId" clId="{0BC8977A-F721-434A-A869-3A7F2EA7B810}" dt="2018-04-15T03:11:05.097" v="6296" actId="1036"/>
          <ac:spMkLst>
            <pc:docMk/>
            <pc:sldMk cId="3473264057" sldId="290"/>
            <ac:spMk id="15" creationId="{19E7CA48-58F8-4730-A1A8-7E95D916F687}"/>
          </ac:spMkLst>
        </pc:spChg>
        <pc:spChg chg="add mod">
          <ac:chgData name="Ken Merrihew" userId="bcb7a1e886d99f07" providerId="LiveId" clId="{0BC8977A-F721-434A-A869-3A7F2EA7B810}" dt="2018-04-13T17:56:32.175" v="3000" actId="1038"/>
          <ac:spMkLst>
            <pc:docMk/>
            <pc:sldMk cId="3473264057" sldId="290"/>
            <ac:spMk id="16" creationId="{D0478C2E-62A2-4BE8-B812-9486204EC745}"/>
          </ac:spMkLst>
        </pc:spChg>
        <pc:picChg chg="add mod modCrop">
          <ac:chgData name="Ken Merrihew" userId="bcb7a1e886d99f07" providerId="LiveId" clId="{0BC8977A-F721-434A-A869-3A7F2EA7B810}" dt="2018-04-13T17:26:44.397" v="2836" actId="688"/>
          <ac:picMkLst>
            <pc:docMk/>
            <pc:sldMk cId="3473264057" sldId="290"/>
            <ac:picMk id="1026" creationId="{0C0F7A60-E0CE-4EF3-AB24-97399939D7DE}"/>
          </ac:picMkLst>
        </pc:picChg>
        <pc:picChg chg="add mod">
          <ac:chgData name="Ken Merrihew" userId="bcb7a1e886d99f07" providerId="LiveId" clId="{0BC8977A-F721-434A-A869-3A7F2EA7B810}" dt="2018-04-13T17:57:20.861" v="3024" actId="1035"/>
          <ac:picMkLst>
            <pc:docMk/>
            <pc:sldMk cId="3473264057" sldId="290"/>
            <ac:picMk id="1028" creationId="{9371DFBA-3DDD-4046-BB95-FBA2DD70BC3B}"/>
          </ac:picMkLst>
        </pc:picChg>
        <pc:picChg chg="add mod">
          <ac:chgData name="Ken Merrihew" userId="bcb7a1e886d99f07" providerId="LiveId" clId="{0BC8977A-F721-434A-A869-3A7F2EA7B810}" dt="2018-04-13T22:21:44.327" v="4685" actId="1076"/>
          <ac:picMkLst>
            <pc:docMk/>
            <pc:sldMk cId="3473264057" sldId="290"/>
            <ac:picMk id="1030" creationId="{C836187A-E45E-405B-BAC6-D1609F892670}"/>
          </ac:picMkLst>
        </pc:picChg>
        <pc:picChg chg="add mod">
          <ac:chgData name="Ken Merrihew" userId="bcb7a1e886d99f07" providerId="LiveId" clId="{0BC8977A-F721-434A-A869-3A7F2EA7B810}" dt="2018-04-15T03:21:42.192" v="6315" actId="1038"/>
          <ac:picMkLst>
            <pc:docMk/>
            <pc:sldMk cId="3473264057" sldId="290"/>
            <ac:picMk id="1032" creationId="{210563BD-42E6-4317-B87A-84B51A89BEB6}"/>
          </ac:picMkLst>
        </pc:picChg>
      </pc:sldChg>
      <pc:sldChg chg="addSp delSp add">
        <pc:chgData name="Ken Merrihew" userId="bcb7a1e886d99f07" providerId="LiveId" clId="{0BC8977A-F721-434A-A869-3A7F2EA7B810}" dt="2018-04-14T17:43:59.051" v="4762"/>
        <pc:sldMkLst>
          <pc:docMk/>
          <pc:sldMk cId="2542626320" sldId="291"/>
        </pc:sldMkLst>
        <pc:spChg chg="del">
          <ac:chgData name="Ken Merrihew" userId="bcb7a1e886d99f07" providerId="LiveId" clId="{0BC8977A-F721-434A-A869-3A7F2EA7B810}" dt="2018-04-14T17:43:58.463" v="4761" actId="478"/>
          <ac:spMkLst>
            <pc:docMk/>
            <pc:sldMk cId="2542626320" sldId="291"/>
            <ac:spMk id="2" creationId="{B407FCA8-D852-4251-AEDC-2C0A0F1725FC}"/>
          </ac:spMkLst>
        </pc:spChg>
        <pc:spChg chg="add">
          <ac:chgData name="Ken Merrihew" userId="bcb7a1e886d99f07" providerId="LiveId" clId="{0BC8977A-F721-434A-A869-3A7F2EA7B810}" dt="2018-04-14T17:43:59.051" v="4762"/>
          <ac:spMkLst>
            <pc:docMk/>
            <pc:sldMk cId="2542626320" sldId="291"/>
            <ac:spMk id="3" creationId="{483CB47A-14AF-486F-8BE0-9CBD00331902}"/>
          </ac:spMkLst>
        </pc:spChg>
      </pc:sldChg>
      <pc:sldChg chg="addSp delSp modSp add delAnim modAnim">
        <pc:chgData name="Ken Merrihew" userId="bcb7a1e886d99f07" providerId="LiveId" clId="{0BC8977A-F721-434A-A869-3A7F2EA7B810}" dt="2018-04-15T03:05:02.966" v="6253" actId="339"/>
        <pc:sldMkLst>
          <pc:docMk/>
          <pc:sldMk cId="1103438704" sldId="292"/>
        </pc:sldMkLst>
        <pc:spChg chg="del">
          <ac:chgData name="Ken Merrihew" userId="bcb7a1e886d99f07" providerId="LiveId" clId="{0BC8977A-F721-434A-A869-3A7F2EA7B810}" dt="2018-04-14T17:38:39.577" v="4720" actId="478"/>
          <ac:spMkLst>
            <pc:docMk/>
            <pc:sldMk cId="1103438704" sldId="292"/>
            <ac:spMk id="2" creationId="{24DDAEA8-F1E9-4029-9170-A27C713E038B}"/>
          </ac:spMkLst>
        </pc:spChg>
        <pc:spChg chg="add mod">
          <ac:chgData name="Ken Merrihew" userId="bcb7a1e886d99f07" providerId="LiveId" clId="{0BC8977A-F721-434A-A869-3A7F2EA7B810}" dt="2018-04-13T21:32:45.418" v="4419" actId="207"/>
          <ac:spMkLst>
            <pc:docMk/>
            <pc:sldMk cId="1103438704" sldId="292"/>
            <ac:spMk id="3" creationId="{157AB11C-D4B3-443D-9B44-95C9164FB3B0}"/>
          </ac:spMkLst>
        </pc:spChg>
        <pc:spChg chg="mod">
          <ac:chgData name="Ken Merrihew" userId="bcb7a1e886d99f07" providerId="LiveId" clId="{0BC8977A-F721-434A-A869-3A7F2EA7B810}" dt="2018-04-15T03:03:23.935" v="6251" actId="1037"/>
          <ac:spMkLst>
            <pc:docMk/>
            <pc:sldMk cId="1103438704" sldId="292"/>
            <ac:spMk id="4" creationId="{DD3BDA74-0A71-4C74-8E95-47775C69745D}"/>
          </ac:spMkLst>
        </pc:spChg>
        <pc:spChg chg="del">
          <ac:chgData name="Ken Merrihew" userId="bcb7a1e886d99f07" providerId="LiveId" clId="{0BC8977A-F721-434A-A869-3A7F2EA7B810}" dt="2018-04-13T18:40:55.067" v="3076" actId="478"/>
          <ac:spMkLst>
            <pc:docMk/>
            <pc:sldMk cId="1103438704" sldId="292"/>
            <ac:spMk id="5" creationId="{85DBD2F0-13CB-4B8D-83C2-5C2E5BC940A1}"/>
          </ac:spMkLst>
        </pc:spChg>
        <pc:spChg chg="add mod">
          <ac:chgData name="Ken Merrihew" userId="bcb7a1e886d99f07" providerId="LiveId" clId="{0BC8977A-F721-434A-A869-3A7F2EA7B810}" dt="2018-04-13T21:33:45.867" v="4540" actId="20577"/>
          <ac:spMkLst>
            <pc:docMk/>
            <pc:sldMk cId="1103438704" sldId="292"/>
            <ac:spMk id="5" creationId="{5BC7BF42-0D78-4B34-B90A-6CBB09A3BE5C}"/>
          </ac:spMkLst>
        </pc:spChg>
        <pc:spChg chg="del">
          <ac:chgData name="Ken Merrihew" userId="bcb7a1e886d99f07" providerId="LiveId" clId="{0BC8977A-F721-434A-A869-3A7F2EA7B810}" dt="2018-04-13T18:40:55.067" v="3076" actId="478"/>
          <ac:spMkLst>
            <pc:docMk/>
            <pc:sldMk cId="1103438704" sldId="292"/>
            <ac:spMk id="6" creationId="{2663F4A2-2ED3-4177-833A-B642FEADB605}"/>
          </ac:spMkLst>
        </pc:spChg>
        <pc:spChg chg="add mod">
          <ac:chgData name="Ken Merrihew" userId="bcb7a1e886d99f07" providerId="LiveId" clId="{0BC8977A-F721-434A-A869-3A7F2EA7B810}" dt="2018-04-15T03:03:23.935" v="6251" actId="1037"/>
          <ac:spMkLst>
            <pc:docMk/>
            <pc:sldMk cId="1103438704" sldId="292"/>
            <ac:spMk id="7" creationId="{B07E70DD-39A6-40A4-8589-4D1036A0FD33}"/>
          </ac:spMkLst>
        </pc:spChg>
        <pc:spChg chg="add mod">
          <ac:chgData name="Ken Merrihew" userId="bcb7a1e886d99f07" providerId="LiveId" clId="{0BC8977A-F721-434A-A869-3A7F2EA7B810}" dt="2018-04-15T03:05:02.966" v="6253" actId="339"/>
          <ac:spMkLst>
            <pc:docMk/>
            <pc:sldMk cId="1103438704" sldId="292"/>
            <ac:spMk id="8" creationId="{6E747D1E-2C9B-42C0-ACD1-B5C77EF8B5D2}"/>
          </ac:spMkLst>
        </pc:spChg>
        <pc:spChg chg="add mod">
          <ac:chgData name="Ken Merrihew" userId="bcb7a1e886d99f07" providerId="LiveId" clId="{0BC8977A-F721-434A-A869-3A7F2EA7B810}" dt="2018-04-15T03:02:39.350" v="6238" actId="1038"/>
          <ac:spMkLst>
            <pc:docMk/>
            <pc:sldMk cId="1103438704" sldId="292"/>
            <ac:spMk id="9" creationId="{9CC1F1EF-10E7-4CDE-B03D-F38B76CAE6C8}"/>
          </ac:spMkLst>
        </pc:spChg>
        <pc:spChg chg="del">
          <ac:chgData name="Ken Merrihew" userId="bcb7a1e886d99f07" providerId="LiveId" clId="{0BC8977A-F721-434A-A869-3A7F2EA7B810}" dt="2018-04-13T18:40:55.067" v="3076" actId="478"/>
          <ac:spMkLst>
            <pc:docMk/>
            <pc:sldMk cId="1103438704" sldId="292"/>
            <ac:spMk id="10" creationId="{D5FDBBD3-78AF-4716-9136-1F5B2D7BFA9E}"/>
          </ac:spMkLst>
        </pc:spChg>
        <pc:spChg chg="add mod">
          <ac:chgData name="Ken Merrihew" userId="bcb7a1e886d99f07" providerId="LiveId" clId="{0BC8977A-F721-434A-A869-3A7F2EA7B810}" dt="2018-04-14T17:48:58.030" v="4787" actId="1037"/>
          <ac:spMkLst>
            <pc:docMk/>
            <pc:sldMk cId="1103438704" sldId="292"/>
            <ac:spMk id="11" creationId="{1AA4CD06-257E-4FF9-9907-67E4D6F0BF67}"/>
          </ac:spMkLst>
        </pc:spChg>
        <pc:spChg chg="add">
          <ac:chgData name="Ken Merrihew" userId="bcb7a1e886d99f07" providerId="LiveId" clId="{0BC8977A-F721-434A-A869-3A7F2EA7B810}" dt="2018-04-14T17:38:40.141" v="4721"/>
          <ac:spMkLst>
            <pc:docMk/>
            <pc:sldMk cId="1103438704" sldId="292"/>
            <ac:spMk id="13" creationId="{BBC95EF0-CEDC-4D79-95A3-866E03AEAEFC}"/>
          </ac:spMkLst>
        </pc:spChg>
        <pc:cxnChg chg="add mod">
          <ac:chgData name="Ken Merrihew" userId="bcb7a1e886d99f07" providerId="LiveId" clId="{0BC8977A-F721-434A-A869-3A7F2EA7B810}" dt="2018-04-15T03:04:51.826" v="6252" actId="339"/>
          <ac:cxnSpMkLst>
            <pc:docMk/>
            <pc:sldMk cId="1103438704" sldId="292"/>
            <ac:cxnSpMk id="12" creationId="{40E0FA23-3593-41DC-B59F-3EB01D82E812}"/>
          </ac:cxnSpMkLst>
        </pc:cxnChg>
      </pc:sldChg>
      <pc:sldChg chg="addSp delSp modSp add delAnim modAnim">
        <pc:chgData name="Ken Merrihew" userId="bcb7a1e886d99f07" providerId="LiveId" clId="{0BC8977A-F721-434A-A869-3A7F2EA7B810}" dt="2018-04-15T03:07:27.758" v="6257" actId="14100"/>
        <pc:sldMkLst>
          <pc:docMk/>
          <pc:sldMk cId="1456891898" sldId="293"/>
        </pc:sldMkLst>
        <pc:spChg chg="del">
          <ac:chgData name="Ken Merrihew" userId="bcb7a1e886d99f07" providerId="LiveId" clId="{0BC8977A-F721-434A-A869-3A7F2EA7B810}" dt="2018-04-14T17:38:45.223" v="4722" actId="478"/>
          <ac:spMkLst>
            <pc:docMk/>
            <pc:sldMk cId="1456891898" sldId="293"/>
            <ac:spMk id="2" creationId="{24DDAEA8-F1E9-4029-9170-A27C713E038B}"/>
          </ac:spMkLst>
        </pc:spChg>
        <pc:spChg chg="add mod">
          <ac:chgData name="Ken Merrihew" userId="bcb7a1e886d99f07" providerId="LiveId" clId="{0BC8977A-F721-434A-A869-3A7F2EA7B810}" dt="2018-04-13T21:46:15.241" v="4575" actId="207"/>
          <ac:spMkLst>
            <pc:docMk/>
            <pc:sldMk cId="1456891898" sldId="293"/>
            <ac:spMk id="3" creationId="{67018DC4-C87C-4872-B92F-A75186BC12E5}"/>
          </ac:spMkLst>
        </pc:spChg>
        <pc:spChg chg="del">
          <ac:chgData name="Ken Merrihew" userId="bcb7a1e886d99f07" providerId="LiveId" clId="{0BC8977A-F721-434A-A869-3A7F2EA7B810}" dt="2018-04-13T19:55:52.266" v="3852" actId="478"/>
          <ac:spMkLst>
            <pc:docMk/>
            <pc:sldMk cId="1456891898" sldId="293"/>
            <ac:spMk id="4" creationId="{DD3BDA74-0A71-4C74-8E95-47775C69745D}"/>
          </ac:spMkLst>
        </pc:spChg>
        <pc:spChg chg="add mod">
          <ac:chgData name="Ken Merrihew" userId="bcb7a1e886d99f07" providerId="LiveId" clId="{0BC8977A-F721-434A-A869-3A7F2EA7B810}" dt="2018-04-14T17:53:05.580" v="4825" actId="1035"/>
          <ac:spMkLst>
            <pc:docMk/>
            <pc:sldMk cId="1456891898" sldId="293"/>
            <ac:spMk id="4" creationId="{D7774B08-A071-46B7-9E5B-5C3DE337FD1F}"/>
          </ac:spMkLst>
        </pc:spChg>
        <pc:spChg chg="del">
          <ac:chgData name="Ken Merrihew" userId="bcb7a1e886d99f07" providerId="LiveId" clId="{0BC8977A-F721-434A-A869-3A7F2EA7B810}" dt="2018-04-13T19:55:52.266" v="3852" actId="478"/>
          <ac:spMkLst>
            <pc:docMk/>
            <pc:sldMk cId="1456891898" sldId="293"/>
            <ac:spMk id="7" creationId="{B07E70DD-39A6-40A4-8589-4D1036A0FD33}"/>
          </ac:spMkLst>
        </pc:spChg>
        <pc:spChg chg="del">
          <ac:chgData name="Ken Merrihew" userId="bcb7a1e886d99f07" providerId="LiveId" clId="{0BC8977A-F721-434A-A869-3A7F2EA7B810}" dt="2018-04-13T19:55:52.266" v="3852" actId="478"/>
          <ac:spMkLst>
            <pc:docMk/>
            <pc:sldMk cId="1456891898" sldId="293"/>
            <ac:spMk id="8" creationId="{6E747D1E-2C9B-42C0-ACD1-B5C77EF8B5D2}"/>
          </ac:spMkLst>
        </pc:spChg>
        <pc:spChg chg="del">
          <ac:chgData name="Ken Merrihew" userId="bcb7a1e886d99f07" providerId="LiveId" clId="{0BC8977A-F721-434A-A869-3A7F2EA7B810}" dt="2018-04-13T19:55:52.266" v="3852" actId="478"/>
          <ac:spMkLst>
            <pc:docMk/>
            <pc:sldMk cId="1456891898" sldId="293"/>
            <ac:spMk id="9" creationId="{9CC1F1EF-10E7-4CDE-B03D-F38B76CAE6C8}"/>
          </ac:spMkLst>
        </pc:spChg>
        <pc:spChg chg="add mod">
          <ac:chgData name="Ken Merrihew" userId="bcb7a1e886d99f07" providerId="LiveId" clId="{0BC8977A-F721-434A-A869-3A7F2EA7B810}" dt="2018-04-15T03:07:17.761" v="6256" actId="1076"/>
          <ac:spMkLst>
            <pc:docMk/>
            <pc:sldMk cId="1456891898" sldId="293"/>
            <ac:spMk id="10" creationId="{8BFC5E75-6B3E-4C15-BA4D-B9ADEEE03C76}"/>
          </ac:spMkLst>
        </pc:spChg>
        <pc:spChg chg="del">
          <ac:chgData name="Ken Merrihew" userId="bcb7a1e886d99f07" providerId="LiveId" clId="{0BC8977A-F721-434A-A869-3A7F2EA7B810}" dt="2018-04-13T19:55:52.266" v="3852" actId="478"/>
          <ac:spMkLst>
            <pc:docMk/>
            <pc:sldMk cId="1456891898" sldId="293"/>
            <ac:spMk id="11" creationId="{1AA4CD06-257E-4FF9-9907-67E4D6F0BF67}"/>
          </ac:spMkLst>
        </pc:spChg>
        <pc:spChg chg="add mod">
          <ac:chgData name="Ken Merrihew" userId="bcb7a1e886d99f07" providerId="LiveId" clId="{0BC8977A-F721-434A-A869-3A7F2EA7B810}" dt="2018-04-13T20:20:12.805" v="4153" actId="207"/>
          <ac:spMkLst>
            <pc:docMk/>
            <pc:sldMk cId="1456891898" sldId="293"/>
            <ac:spMk id="13" creationId="{8A4A9C10-619E-471F-BE55-2499705CED2D}"/>
          </ac:spMkLst>
        </pc:spChg>
        <pc:spChg chg="add mod">
          <ac:chgData name="Ken Merrihew" userId="bcb7a1e886d99f07" providerId="LiveId" clId="{0BC8977A-F721-434A-A869-3A7F2EA7B810}" dt="2018-04-13T20:21:08.062" v="4159" actId="339"/>
          <ac:spMkLst>
            <pc:docMk/>
            <pc:sldMk cId="1456891898" sldId="293"/>
            <ac:spMk id="14" creationId="{E6D6B53E-BC2E-41AC-80D9-7922EF6AD5D3}"/>
          </ac:spMkLst>
        </pc:spChg>
        <pc:spChg chg="add">
          <ac:chgData name="Ken Merrihew" userId="bcb7a1e886d99f07" providerId="LiveId" clId="{0BC8977A-F721-434A-A869-3A7F2EA7B810}" dt="2018-04-13T19:58:25.613" v="3853" actId="1038"/>
          <ac:spMkLst>
            <pc:docMk/>
            <pc:sldMk cId="1456891898" sldId="293"/>
            <ac:spMk id="18" creationId="{1639F375-C7E6-45DC-90C8-1502FA0DA383}"/>
          </ac:spMkLst>
        </pc:spChg>
        <pc:spChg chg="mod">
          <ac:chgData name="Ken Merrihew" userId="bcb7a1e886d99f07" providerId="LiveId" clId="{0BC8977A-F721-434A-A869-3A7F2EA7B810}" dt="2018-04-13T20:19:38.423" v="4152" actId="20577"/>
          <ac:spMkLst>
            <pc:docMk/>
            <pc:sldMk cId="1456891898" sldId="293"/>
            <ac:spMk id="21" creationId="{99E200E3-1BF2-4AD2-AF6E-355EF9BD8106}"/>
          </ac:spMkLst>
        </pc:spChg>
        <pc:spChg chg="add del">
          <ac:chgData name="Ken Merrihew" userId="bcb7a1e886d99f07" providerId="LiveId" clId="{0BC8977A-F721-434A-A869-3A7F2EA7B810}" dt="2018-04-13T19:58:37.848" v="3854" actId="478"/>
          <ac:spMkLst>
            <pc:docMk/>
            <pc:sldMk cId="1456891898" sldId="293"/>
            <ac:spMk id="25" creationId="{41648C8A-4743-45E9-B58E-601127CABEA4}"/>
          </ac:spMkLst>
        </pc:spChg>
        <pc:spChg chg="add">
          <ac:chgData name="Ken Merrihew" userId="bcb7a1e886d99f07" providerId="LiveId" clId="{0BC8977A-F721-434A-A869-3A7F2EA7B810}" dt="2018-04-14T17:38:45.835" v="4723"/>
          <ac:spMkLst>
            <pc:docMk/>
            <pc:sldMk cId="1456891898" sldId="293"/>
            <ac:spMk id="26" creationId="{1A360254-5ABF-461C-9921-D84DD94C1DA2}"/>
          </ac:spMkLst>
        </pc:spChg>
        <pc:spChg chg="add del">
          <ac:chgData name="Ken Merrihew" userId="bcb7a1e886d99f07" providerId="LiveId" clId="{0BC8977A-F721-434A-A869-3A7F2EA7B810}" dt="2018-04-13T19:58:39.583" v="3855" actId="478"/>
          <ac:spMkLst>
            <pc:docMk/>
            <pc:sldMk cId="1456891898" sldId="293"/>
            <ac:spMk id="26" creationId="{882292C9-3350-46BE-8758-6A49DFF8BE35}"/>
          </ac:spMkLst>
        </pc:spChg>
        <pc:spChg chg="add del">
          <ac:chgData name="Ken Merrihew" userId="bcb7a1e886d99f07" providerId="LiveId" clId="{0BC8977A-F721-434A-A869-3A7F2EA7B810}" dt="2018-04-13T20:06:50.633" v="3883" actId="478"/>
          <ac:spMkLst>
            <pc:docMk/>
            <pc:sldMk cId="1456891898" sldId="293"/>
            <ac:spMk id="27" creationId="{2ECAF8DB-2A1C-45A1-A636-2AFD71A732FF}"/>
          </ac:spMkLst>
        </pc:spChg>
        <pc:spChg chg="add del">
          <ac:chgData name="Ken Merrihew" userId="bcb7a1e886d99f07" providerId="LiveId" clId="{0BC8977A-F721-434A-A869-3A7F2EA7B810}" dt="2018-04-13T20:06:55.024" v="3884" actId="478"/>
          <ac:spMkLst>
            <pc:docMk/>
            <pc:sldMk cId="1456891898" sldId="293"/>
            <ac:spMk id="28" creationId="{92CC5C6F-CA95-4026-B78D-3EEBC5FB7E6F}"/>
          </ac:spMkLst>
        </pc:spChg>
        <pc:spChg chg="add mod">
          <ac:chgData name="Ken Merrihew" userId="bcb7a1e886d99f07" providerId="LiveId" clId="{0BC8977A-F721-434A-A869-3A7F2EA7B810}" dt="2018-04-13T21:47:12.947" v="4581" actId="1038"/>
          <ac:spMkLst>
            <pc:docMk/>
            <pc:sldMk cId="1456891898" sldId="293"/>
            <ac:spMk id="31" creationId="{568D6653-B7A4-439B-9B8F-B6478E015F2F}"/>
          </ac:spMkLst>
        </pc:spChg>
        <pc:spChg chg="add mod">
          <ac:chgData name="Ken Merrihew" userId="bcb7a1e886d99f07" providerId="LiveId" clId="{0BC8977A-F721-434A-A869-3A7F2EA7B810}" dt="2018-04-13T21:46:38.949" v="4579" actId="207"/>
          <ac:spMkLst>
            <pc:docMk/>
            <pc:sldMk cId="1456891898" sldId="293"/>
            <ac:spMk id="36" creationId="{2C82A98D-9153-4B6C-8931-6C979E099E6C}"/>
          </ac:spMkLst>
        </pc:spChg>
        <pc:spChg chg="add mod">
          <ac:chgData name="Ken Merrihew" userId="bcb7a1e886d99f07" providerId="LiveId" clId="{0BC8977A-F721-434A-A869-3A7F2EA7B810}" dt="2018-04-13T21:45:24.748" v="4573" actId="207"/>
          <ac:spMkLst>
            <pc:docMk/>
            <pc:sldMk cId="1456891898" sldId="293"/>
            <ac:spMk id="41" creationId="{04BBE992-C92B-415F-8B3E-CF3BAB69B9D9}"/>
          </ac:spMkLst>
        </pc:spChg>
        <pc:spChg chg="add mod">
          <ac:chgData name="Ken Merrihew" userId="bcb7a1e886d99f07" providerId="LiveId" clId="{0BC8977A-F721-434A-A869-3A7F2EA7B810}" dt="2018-04-13T21:47:06.159" v="4580" actId="1038"/>
          <ac:spMkLst>
            <pc:docMk/>
            <pc:sldMk cId="1456891898" sldId="293"/>
            <ac:spMk id="42" creationId="{93E7F7A7-A5B0-4F26-814B-C507DF12E51D}"/>
          </ac:spMkLst>
        </pc:spChg>
        <pc:spChg chg="add mod">
          <ac:chgData name="Ken Merrihew" userId="bcb7a1e886d99f07" providerId="LiveId" clId="{0BC8977A-F721-434A-A869-3A7F2EA7B810}" dt="2018-04-13T21:45:24.748" v="4573" actId="207"/>
          <ac:spMkLst>
            <pc:docMk/>
            <pc:sldMk cId="1456891898" sldId="293"/>
            <ac:spMk id="43" creationId="{5B18AA78-B0EE-4E55-A15E-AE8895722FB1}"/>
          </ac:spMkLst>
        </pc:spChg>
        <pc:grpChg chg="add">
          <ac:chgData name="Ken Merrihew" userId="bcb7a1e886d99f07" providerId="LiveId" clId="{0BC8977A-F721-434A-A869-3A7F2EA7B810}" dt="2018-04-13T19:58:25.613" v="3853" actId="1038"/>
          <ac:grpSpMkLst>
            <pc:docMk/>
            <pc:sldMk cId="1456891898" sldId="293"/>
            <ac:grpSpMk id="15" creationId="{15286BF1-B25C-45A6-8DA7-2E1971D561BA}"/>
          </ac:grpSpMkLst>
        </pc:grpChg>
        <pc:grpChg chg="add mod">
          <ac:chgData name="Ken Merrihew" userId="bcb7a1e886d99f07" providerId="LiveId" clId="{0BC8977A-F721-434A-A869-3A7F2EA7B810}" dt="2018-04-13T21:48:22.397" v="4600" actId="1036"/>
          <ac:grpSpMkLst>
            <pc:docMk/>
            <pc:sldMk cId="1456891898" sldId="293"/>
            <ac:grpSpMk id="19" creationId="{38366FBA-BEA3-40FF-810C-C6BCBBA05539}"/>
          </ac:grpSpMkLst>
        </pc:grpChg>
        <pc:cxnChg chg="add mod">
          <ac:chgData name="Ken Merrihew" userId="bcb7a1e886d99f07" providerId="LiveId" clId="{0BC8977A-F721-434A-A869-3A7F2EA7B810}" dt="2018-04-14T17:53:37.429" v="4826" actId="14100"/>
          <ac:cxnSpMkLst>
            <pc:docMk/>
            <pc:sldMk cId="1456891898" sldId="293"/>
            <ac:cxnSpMk id="6" creationId="{59A7B754-8A00-4D7B-95A7-D72B50F864B5}"/>
          </ac:cxnSpMkLst>
        </pc:cxnChg>
        <pc:cxnChg chg="del">
          <ac:chgData name="Ken Merrihew" userId="bcb7a1e886d99f07" providerId="LiveId" clId="{0BC8977A-F721-434A-A869-3A7F2EA7B810}" dt="2018-04-13T19:55:52.266" v="3852" actId="478"/>
          <ac:cxnSpMkLst>
            <pc:docMk/>
            <pc:sldMk cId="1456891898" sldId="293"/>
            <ac:cxnSpMk id="12" creationId="{40E0FA23-3593-41DC-B59F-3EB01D82E812}"/>
          </ac:cxnSpMkLst>
        </pc:cxnChg>
        <pc:cxnChg chg="add mod">
          <ac:chgData name="Ken Merrihew" userId="bcb7a1e886d99f07" providerId="LiveId" clId="{0BC8977A-F721-434A-A869-3A7F2EA7B810}" dt="2018-04-15T03:07:12.760" v="6254" actId="14100"/>
          <ac:cxnSpMkLst>
            <pc:docMk/>
            <pc:sldMk cId="1456891898" sldId="293"/>
            <ac:cxnSpMk id="32" creationId="{F2FC3F52-4973-4207-87E3-07C87BFF0F56}"/>
          </ac:cxnSpMkLst>
        </pc:cxnChg>
        <pc:cxnChg chg="add mod">
          <ac:chgData name="Ken Merrihew" userId="bcb7a1e886d99f07" providerId="LiveId" clId="{0BC8977A-F721-434A-A869-3A7F2EA7B810}" dt="2018-04-15T03:07:27.758" v="6257" actId="14100"/>
          <ac:cxnSpMkLst>
            <pc:docMk/>
            <pc:sldMk cId="1456891898" sldId="293"/>
            <ac:cxnSpMk id="37" creationId="{39DED146-4FEE-47BD-B512-FB58F05A84CE}"/>
          </ac:cxnSpMkLst>
        </pc:cxnChg>
      </pc:sldChg>
      <pc:sldChg chg="addSp delSp add">
        <pc:chgData name="Ken Merrihew" userId="bcb7a1e886d99f07" providerId="LiveId" clId="{0BC8977A-F721-434A-A869-3A7F2EA7B810}" dt="2018-04-14T17:43:34.758" v="4758"/>
        <pc:sldMkLst>
          <pc:docMk/>
          <pc:sldMk cId="3372188101" sldId="294"/>
        </pc:sldMkLst>
        <pc:spChg chg="del">
          <ac:chgData name="Ken Merrihew" userId="bcb7a1e886d99f07" providerId="LiveId" clId="{0BC8977A-F721-434A-A869-3A7F2EA7B810}" dt="2018-04-14T17:43:33.378" v="4757" actId="478"/>
          <ac:spMkLst>
            <pc:docMk/>
            <pc:sldMk cId="3372188101" sldId="294"/>
            <ac:spMk id="2" creationId="{B407FCA8-D852-4251-AEDC-2C0A0F1725FC}"/>
          </ac:spMkLst>
        </pc:spChg>
        <pc:spChg chg="add">
          <ac:chgData name="Ken Merrihew" userId="bcb7a1e886d99f07" providerId="LiveId" clId="{0BC8977A-F721-434A-A869-3A7F2EA7B810}" dt="2018-04-14T17:43:34.758" v="4758"/>
          <ac:spMkLst>
            <pc:docMk/>
            <pc:sldMk cId="3372188101" sldId="294"/>
            <ac:spMk id="3" creationId="{9841F258-B4FB-4BF2-A0C8-0301C0299187}"/>
          </ac:spMkLst>
        </pc:spChg>
      </pc:sldChg>
      <pc:sldChg chg="modSp add ord">
        <pc:chgData name="Ken Merrihew" userId="bcb7a1e886d99f07" providerId="LiveId" clId="{0BC8977A-F721-434A-A869-3A7F2EA7B810}" dt="2018-04-14T22:35:00.945" v="5518" actId="207"/>
        <pc:sldMkLst>
          <pc:docMk/>
          <pc:sldMk cId="481806133" sldId="295"/>
        </pc:sldMkLst>
        <pc:spChg chg="mod">
          <ac:chgData name="Ken Merrihew" userId="bcb7a1e886d99f07" providerId="LiveId" clId="{0BC8977A-F721-434A-A869-3A7F2EA7B810}" dt="2018-04-14T22:35:00.945" v="5518" actId="207"/>
          <ac:spMkLst>
            <pc:docMk/>
            <pc:sldMk cId="481806133" sldId="295"/>
            <ac:spMk id="3" creationId="{8FD85CB8-47A2-4991-ACE2-35457F89F57E}"/>
          </ac:spMkLst>
        </pc:spChg>
      </pc:sldChg>
      <pc:sldChg chg="add ord">
        <pc:chgData name="Ken Merrihew" userId="bcb7a1e886d99f07" providerId="LiveId" clId="{0BC8977A-F721-434A-A869-3A7F2EA7B810}" dt="2018-04-14T22:34:39.400" v="5512"/>
        <pc:sldMkLst>
          <pc:docMk/>
          <pc:sldMk cId="2414075563" sldId="296"/>
        </pc:sldMkLst>
      </pc:sldChg>
      <pc:sldChg chg="add del">
        <pc:chgData name="Ken Merrihew" userId="bcb7a1e886d99f07" providerId="LiveId" clId="{0BC8977A-F721-434A-A869-3A7F2EA7B810}" dt="2018-04-15T03:21:37.005" v="6313"/>
        <pc:sldMkLst>
          <pc:docMk/>
          <pc:sldMk cId="1571242873" sldId="297"/>
        </pc:sldMkLst>
      </pc:sldChg>
      <pc:sldChg chg="add del">
        <pc:chgData name="Ken Merrihew" userId="bcb7a1e886d99f07" providerId="LiveId" clId="{0BC8977A-F721-434A-A869-3A7F2EA7B810}" dt="2018-04-15T02:56:45.250" v="6233"/>
        <pc:sldMkLst>
          <pc:docMk/>
          <pc:sldMk cId="3695183406" sldId="297"/>
        </pc:sldMkLst>
      </pc:sldChg>
    </pc:docChg>
  </pc:docChgLst>
</pc:chgInfo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1122363"/>
            <a:ext cx="77724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143000" y="3602038"/>
            <a:ext cx="6858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en-US"/>
              <a:t>Click to edit Master subtitle style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2806394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4152481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543675" y="365125"/>
            <a:ext cx="1971675" cy="5811838"/>
          </a:xfrm>
        </p:spPr>
        <p:txBody>
          <a:bodyPr vert="eaVert"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628650" y="365125"/>
            <a:ext cx="5800725" cy="5811838"/>
          </a:xfrm>
        </p:spPr>
        <p:txBody>
          <a:bodyPr vert="eaVert"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301066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04670412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3888" y="1709739"/>
            <a:ext cx="78867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3888" y="4589464"/>
            <a:ext cx="78867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73798445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6286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29150" y="1825625"/>
            <a:ext cx="3886200" cy="435133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1883059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365126"/>
            <a:ext cx="7886700" cy="1325563"/>
          </a:xfrm>
        </p:spPr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9842" y="1681163"/>
            <a:ext cx="3868340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629842" y="2505075"/>
            <a:ext cx="3868340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29150" y="1681163"/>
            <a:ext cx="3887391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29150" y="2505075"/>
            <a:ext cx="3887391" cy="3684588"/>
          </a:xfrm>
        </p:spPr>
        <p:txBody>
          <a:bodyPr/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1058408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394692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778660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87391" y="987426"/>
            <a:ext cx="462915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9738341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29841" y="457200"/>
            <a:ext cx="2949178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3887391" y="987426"/>
            <a:ext cx="4629150" cy="4873625"/>
          </a:xfrm>
        </p:spPr>
        <p:txBody>
          <a:bodyPr anchor="t"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r>
              <a:rPr lang="en-US"/>
              <a:t>Click icon to add picture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29841" y="2057400"/>
            <a:ext cx="2949178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en-US"/>
              <a:t>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24632DE-C939-46B9-8DDD-39966228FF29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98073420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628650" y="365126"/>
            <a:ext cx="78867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628650" y="1825625"/>
            <a:ext cx="78867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6286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24632DE-C939-46B9-8DDD-39966228FF29}" type="datetimeFigureOut">
              <a:rPr lang="en-US" smtClean="0"/>
              <a:t>4/14/2018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028950" y="6356351"/>
            <a:ext cx="30861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457950" y="6356351"/>
            <a:ext cx="20574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30E05DAE-445F-4FC2-9D2E-B7089F9E41A3}" type="slidenum">
              <a:rPr lang="en-US" smtClean="0"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2197147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8.jpeg"/><Relationship Id="rId5" Type="http://schemas.openxmlformats.org/officeDocument/2006/relationships/image" Target="../media/image7.jpg"/><Relationship Id="rId4" Type="http://schemas.openxmlformats.org/officeDocument/2006/relationships/image" Target="../media/image6.jpg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2.jpeg"/><Relationship Id="rId5" Type="http://schemas.openxmlformats.org/officeDocument/2006/relationships/image" Target="../media/image11.jpeg"/><Relationship Id="rId4" Type="http://schemas.openxmlformats.org/officeDocument/2006/relationships/image" Target="../media/image10.jpeg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4.jpe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15.gif"/><Relationship Id="rId4" Type="http://schemas.openxmlformats.org/officeDocument/2006/relationships/image" Target="../media/image17.jpeg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19.gif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gif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jpg"/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g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g"/><Relationship Id="rId1" Type="http://schemas.openxmlformats.org/officeDocument/2006/relationships/slideLayout" Target="../slideLayouts/slideLayout1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A90C634-43AF-49F6-8226-38E2B340BA0B}"/>
              </a:ext>
            </a:extLst>
          </p:cNvPr>
          <p:cNvSpPr txBox="1"/>
          <p:nvPr/>
        </p:nvSpPr>
        <p:spPr>
          <a:xfrm>
            <a:off x="4714613" y="4160939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/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2691709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William</a:t>
            </a:r>
            <a:r>
              <a:rPr lang="en-US" sz="3200" b="1" dirty="0">
                <a:solidFill>
                  <a:schemeClr val="bg2"/>
                </a:solidFill>
              </a:rPr>
              <a:t> </a:t>
            </a:r>
            <a:r>
              <a:rPr lang="en-US" sz="3200" dirty="0">
                <a:solidFill>
                  <a:schemeClr val="bg2"/>
                </a:solidFill>
              </a:rPr>
              <a:t>Barclay ~ </a:t>
            </a:r>
            <a:r>
              <a:rPr lang="en-US" sz="3200" dirty="0"/>
              <a:t>“Otherwise, we may well be like a ship which drifts past the harbor to shipwreck.”</a:t>
            </a:r>
            <a:endParaRPr lang="en-US" sz="48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21BA42D8-DAA4-42C9-804C-091D9BB642B5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96868345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DD3BDA74-0A71-4C74-8E95-47775C697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15" y="1452786"/>
            <a:ext cx="8115074" cy="60098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+mj-lt"/>
              </a:rPr>
              <a:t>Five Warnings Passages in Hebrews:</a:t>
            </a:r>
            <a:endParaRPr lang="en-US" altLang="en-US" i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BD2F0-13CB-4B8D-83C2-5C2E5BC94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819" y="2015961"/>
            <a:ext cx="2931238" cy="6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dirty="0">
                <a:latin typeface="+mj-lt"/>
              </a:rPr>
              <a:t>1. Heb. 2:1-4</a:t>
            </a:r>
            <a:endParaRPr lang="en-US" altLang="en-US"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3F4A2-2ED3-4177-833A-B642FEAD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1562" y="2563342"/>
            <a:ext cx="7903970" cy="6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dirty="0">
                <a:latin typeface="+mj-lt"/>
              </a:rPr>
              <a:t>2. Heb. 3:7-4:1</a:t>
            </a:r>
            <a:endParaRPr lang="en-US" altLang="en-US" sz="18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840DD76C-FAE5-4E1A-8537-F73F749F01E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730" y="3082761"/>
            <a:ext cx="7903970" cy="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dirty="0">
                <a:latin typeface="+mj-lt"/>
              </a:rPr>
              <a:t>3. Heb. 5:11-6:20</a:t>
            </a:r>
            <a:endParaRPr lang="en-US" altLang="en-US" sz="18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7B298B65-0029-450D-BDB6-87A0B68480D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0473" y="3579289"/>
            <a:ext cx="7903970" cy="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dirty="0">
                <a:latin typeface="+mj-lt"/>
              </a:rPr>
              <a:t>4. Heb. 10:26-39</a:t>
            </a:r>
            <a:endParaRPr lang="en-US" altLang="en-US" sz="18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E4033DDE-4CBD-46FF-997D-1AD20E00AC7E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11394" y="4083193"/>
            <a:ext cx="7903970" cy="6009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None/>
            </a:pPr>
            <a:r>
              <a:rPr lang="en-US" dirty="0">
                <a:latin typeface="+mj-lt"/>
              </a:rPr>
              <a:t>5. Heb. 12:14-29</a:t>
            </a:r>
            <a:endParaRPr lang="en-US" altLang="en-US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0CBA6BA1-1C19-4A87-A792-F13ADC11AC78}"/>
              </a:ext>
            </a:extLst>
          </p:cNvPr>
          <p:cNvSpPr txBox="1"/>
          <p:nvPr/>
        </p:nvSpPr>
        <p:spPr>
          <a:xfrm>
            <a:off x="2837541" y="2015646"/>
            <a:ext cx="2771003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 ~ </a:t>
            </a:r>
            <a:r>
              <a:rPr lang="en-US" sz="3200" dirty="0">
                <a:solidFill>
                  <a:schemeClr val="bg2"/>
                </a:solidFill>
              </a:rPr>
              <a:t>do not drift</a:t>
            </a:r>
            <a:endParaRPr 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1448123-F364-4C2F-B270-7696D35459B7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394235687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30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90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120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5" grpId="0"/>
      <p:bldP spid="6" grpId="0"/>
      <p:bldP spid="7" grpId="0"/>
      <p:bldP spid="8" grpId="0"/>
      <p:bldP spid="9" grpId="0"/>
      <p:bldP spid="3" grpId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8F83429-5338-4CD7-9572-A770366EB1FA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232492454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: Rounded Corners 9">
            <a:extLst>
              <a:ext uri="{FF2B5EF4-FFF2-40B4-BE49-F238E27FC236}">
                <a16:creationId xmlns:a16="http://schemas.microsoft.com/office/drawing/2014/main" id="{D5FDBBD3-78AF-4716-9136-1F5B2D7BFA9E}"/>
              </a:ext>
            </a:extLst>
          </p:cNvPr>
          <p:cNvSpPr/>
          <p:nvPr/>
        </p:nvSpPr>
        <p:spPr>
          <a:xfrm>
            <a:off x="4044582" y="1944913"/>
            <a:ext cx="822595" cy="68942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DD3BDA74-0A71-4C74-8E95-47775C697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15" y="1452786"/>
            <a:ext cx="8115074" cy="600986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dirty="0">
                <a:latin typeface="+mj-lt"/>
              </a:rPr>
              <a:t>Two longest theological terms:</a:t>
            </a:r>
            <a:endParaRPr lang="en-US" altLang="en-US" i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85DBD2F0-13CB-4B8D-83C2-5C2E5BC940A1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64457" y="2015961"/>
            <a:ext cx="8229600" cy="47705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sz="2500" dirty="0" err="1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baptismoftheHolySpiritwiththeevidenceofspeakingintongues</a:t>
            </a:r>
            <a:endParaRPr lang="en-US" altLang="en-US" sz="25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2663F4A2-2ED3-4177-833A-B642FEADB605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28171" y="2519800"/>
            <a:ext cx="8177361" cy="6020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ctr" eaLnBrk="1" hangingPunct="1">
              <a:spcBef>
                <a:spcPct val="0"/>
              </a:spcBef>
              <a:buNone/>
            </a:pPr>
            <a:r>
              <a:rPr lang="en-US" dirty="0" err="1">
                <a:latin typeface="+mj-lt"/>
              </a:rPr>
              <a:t>oncesavedalwayssaved</a:t>
            </a:r>
            <a:endParaRPr lang="en-US" altLang="en-US" sz="18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489CB4A8-9B5B-42A2-B44B-E26926648DC2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5587955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4" dur="1000" fill="hold"/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25" presetID="19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6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animClr clrSpc="rgb" dir="cw">
                                      <p:cBhvr>
                                        <p:cTn id="2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2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fill.type</p:attrName>
                                        </p:attrNameLst>
                                      </p:cBhvr>
                                      <p:to>
                                        <p:strVal val="solid"/>
                                      </p:to>
                                    </p:set>
                                    <p:set>
                                      <p:cBhvr>
                                        <p:cTn id="2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fill.on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1000"/>
                            </p:stCondLst>
                            <p:childTnLst>
                              <p:par>
                                <p:cTn id="31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32" dur="2000" fill="hold"/>
                                        <p:tgtEl>
                                          <p:spTgt spid="6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33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3.61111E-6 -2.59259E-6 L 0.00052 0.14097 " pathEditMode="relative" rAng="0" ptsTypes="AA">
                                      <p:cBhvr>
                                        <p:cTn id="34" dur="2000" fill="hold"/>
                                        <p:tgtEl>
                                          <p:spTgt spid="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17" y="7037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0" grpId="1" animBg="1"/>
      <p:bldP spid="4" grpId="0" animBg="1"/>
      <p:bldP spid="5" grpId="0"/>
      <p:bldP spid="5" grpId="1"/>
      <p:bldP spid="6" grpId="0"/>
      <p:bldP spid="6" grpId="1"/>
      <p:bldP spid="6" grpId="2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>
            <a:extLst>
              <a:ext uri="{FF2B5EF4-FFF2-40B4-BE49-F238E27FC236}">
                <a16:creationId xmlns:a16="http://schemas.microsoft.com/office/drawing/2014/main" id="{DD3BDA74-0A71-4C74-8E95-47775C697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9834" y="1915107"/>
            <a:ext cx="1307209" cy="707886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>
                <a:latin typeface="+mj-lt"/>
              </a:rPr>
              <a:t>Does</a:t>
            </a:r>
            <a:endParaRPr lang="en-US" altLang="en-US" sz="4000" i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B07E70DD-39A6-40A4-8589-4D1036A0FD3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2203326" y="1916520"/>
            <a:ext cx="3080162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sz="4000" dirty="0">
                <a:latin typeface="+mj-lt"/>
              </a:rPr>
              <a:t>“Once saved always saved”</a:t>
            </a:r>
            <a:endParaRPr lang="en-US" altLang="en-US" sz="4000" i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6E747D1E-2C9B-42C0-ACD1-B5C77EF8B5D2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175103" y="2102342"/>
            <a:ext cx="464456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5400" dirty="0">
                <a:latin typeface="+mj-lt"/>
              </a:rPr>
              <a:t>=</a:t>
            </a:r>
            <a:endParaRPr lang="en-US" altLang="en-US" sz="5400" i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9CC1F1EF-10E7-4CDE-B03D-F38B76CAE6C8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5600929" y="1917541"/>
            <a:ext cx="2067229" cy="1323439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4000" dirty="0">
                <a:latin typeface="+mj-lt"/>
              </a:rPr>
              <a:t>“Eternal security”</a:t>
            </a:r>
            <a:endParaRPr lang="en-US" altLang="en-US" sz="4000" i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1AA4CD06-257E-4FF9-9907-67E4D6F0BF6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475384" y="2104374"/>
            <a:ext cx="464456" cy="923330"/>
          </a:xfrm>
          <a:prstGeom prst="rect">
            <a:avLst/>
          </a:prstGeom>
          <a:noFill/>
          <a:ln>
            <a:noFill/>
          </a:ln>
          <a:extLst/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sz="5400" dirty="0">
                <a:latin typeface="+mj-lt"/>
              </a:rPr>
              <a:t>?</a:t>
            </a:r>
            <a:endParaRPr lang="en-US" altLang="en-US" sz="5400" i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40E0FA23-3593-41DC-B59F-3EB01D82E812}"/>
              </a:ext>
            </a:extLst>
          </p:cNvPr>
          <p:cNvCxnSpPr>
            <a:cxnSpLocks/>
          </p:cNvCxnSpPr>
          <p:nvPr/>
        </p:nvCxnSpPr>
        <p:spPr>
          <a:xfrm flipH="1">
            <a:off x="5354478" y="2422444"/>
            <a:ext cx="157677" cy="352061"/>
          </a:xfrm>
          <a:prstGeom prst="line">
            <a:avLst/>
          </a:prstGeom>
          <a:ln w="47625" cap="rnd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157AB11C-D4B3-443D-9B44-95C9164FB3B0}"/>
              </a:ext>
            </a:extLst>
          </p:cNvPr>
          <p:cNvSpPr txBox="1"/>
          <p:nvPr/>
        </p:nvSpPr>
        <p:spPr>
          <a:xfrm>
            <a:off x="464457" y="3526971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2"/>
                </a:solidFill>
                <a:cs typeface="Arial" panose="020B0604020202020204" pitchFamily="34" charset="0"/>
              </a:rPr>
              <a:t>J. Vernon McGee ~ </a:t>
            </a:r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“I believe in the security of the believer</a:t>
            </a:r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BC7BF42-0D78-4B34-B90A-6CBB09A3BE5C}"/>
              </a:ext>
            </a:extLst>
          </p:cNvPr>
          <p:cNvSpPr txBox="1"/>
          <p:nvPr/>
        </p:nvSpPr>
        <p:spPr>
          <a:xfrm>
            <a:off x="486229" y="4023890"/>
            <a:ext cx="824411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                      … but I also believe in the insecurity of the unbeliever.”</a:t>
            </a: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BBC95EF0-CEDC-4D79-95A3-866E03AEAE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110343870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239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289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Pct val="18000"/>
                                  </p:iterate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4830"/>
                            </p:stCondLst>
                            <p:childTnLst>
                              <p:par>
                                <p:cTn id="2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9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3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Clr clrSpc="rgb" dir="cw">
                                      <p:cBhvr override="childStyle">
                                        <p:cTn id="41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2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3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4" presetID="7" presetClass="emph" presetSubtype="2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>
                                        <p:cTn id="4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  <p:set>
                                      <p:cBhvr>
                                        <p:cTn id="46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stroke.on</p:attrName>
                                        </p:attrNameLst>
                                      </p:cBhvr>
                                      <p:to>
                                        <p:strVal val="tru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4" grpId="1"/>
      <p:bldP spid="7" grpId="0"/>
      <p:bldP spid="7" grpId="1"/>
      <p:bldP spid="8" grpId="0"/>
      <p:bldP spid="8" grpId="1"/>
      <p:bldP spid="9" grpId="0"/>
      <p:bldP spid="9" grpId="1"/>
      <p:bldP spid="11" grpId="0"/>
      <p:bldP spid="11" grpId="1"/>
      <p:bldP spid="3" grpId="0"/>
      <p:bldP spid="5" grpId="0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B8C3AD1-6C4E-4EFD-B5CA-93299AF4AA99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3826189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Oval 3">
            <a:extLst>
              <a:ext uri="{FF2B5EF4-FFF2-40B4-BE49-F238E27FC236}">
                <a16:creationId xmlns:a16="http://schemas.microsoft.com/office/drawing/2014/main" id="{8BFC5E75-6B3E-4C15-BA4D-B9ADEEE03C76}"/>
              </a:ext>
            </a:extLst>
          </p:cNvPr>
          <p:cNvSpPr/>
          <p:nvPr/>
        </p:nvSpPr>
        <p:spPr>
          <a:xfrm>
            <a:off x="918344" y="1473210"/>
            <a:ext cx="7314031" cy="3657016"/>
          </a:xfrm>
          <a:custGeom>
            <a:avLst/>
            <a:gdLst>
              <a:gd name="connsiteX0" fmla="*/ 0 w 4995582"/>
              <a:gd name="connsiteY0" fmla="*/ 2497791 h 4995582"/>
              <a:gd name="connsiteX1" fmla="*/ 2497791 w 4995582"/>
              <a:gd name="connsiteY1" fmla="*/ 0 h 4995582"/>
              <a:gd name="connsiteX2" fmla="*/ 4995582 w 4995582"/>
              <a:gd name="connsiteY2" fmla="*/ 2497791 h 4995582"/>
              <a:gd name="connsiteX3" fmla="*/ 2497791 w 4995582"/>
              <a:gd name="connsiteY3" fmla="*/ 4995582 h 4995582"/>
              <a:gd name="connsiteX4" fmla="*/ 0 w 4995582"/>
              <a:gd name="connsiteY4" fmla="*/ 2497791 h 4995582"/>
              <a:gd name="connsiteX0" fmla="*/ 0 w 4995582"/>
              <a:gd name="connsiteY0" fmla="*/ 2497791 h 4995582"/>
              <a:gd name="connsiteX1" fmla="*/ 2497791 w 4995582"/>
              <a:gd name="connsiteY1" fmla="*/ 0 h 4995582"/>
              <a:gd name="connsiteX2" fmla="*/ 4995582 w 4995582"/>
              <a:gd name="connsiteY2" fmla="*/ 2497791 h 4995582"/>
              <a:gd name="connsiteX3" fmla="*/ 2497791 w 4995582"/>
              <a:gd name="connsiteY3" fmla="*/ 4995582 h 4995582"/>
              <a:gd name="connsiteX4" fmla="*/ 0 w 4995582"/>
              <a:gd name="connsiteY4" fmla="*/ 2497791 h 4995582"/>
              <a:gd name="connsiteX0" fmla="*/ 0 w 4995582"/>
              <a:gd name="connsiteY0" fmla="*/ 2497791 h 2810014"/>
              <a:gd name="connsiteX1" fmla="*/ 2497791 w 4995582"/>
              <a:gd name="connsiteY1" fmla="*/ 0 h 2810014"/>
              <a:gd name="connsiteX2" fmla="*/ 4995582 w 4995582"/>
              <a:gd name="connsiteY2" fmla="*/ 2497791 h 2810014"/>
              <a:gd name="connsiteX3" fmla="*/ 0 w 4995582"/>
              <a:gd name="connsiteY3" fmla="*/ 2497791 h 2810014"/>
              <a:gd name="connsiteX0" fmla="*/ 0 w 4995582"/>
              <a:gd name="connsiteY0" fmla="*/ 2497791 h 2497791"/>
              <a:gd name="connsiteX1" fmla="*/ 2497791 w 4995582"/>
              <a:gd name="connsiteY1" fmla="*/ 0 h 2497791"/>
              <a:gd name="connsiteX2" fmla="*/ 4995582 w 4995582"/>
              <a:gd name="connsiteY2" fmla="*/ 2497791 h 2497791"/>
              <a:gd name="connsiteX3" fmla="*/ 0 w 4995582"/>
              <a:gd name="connsiteY3" fmla="*/ 2497791 h 2497791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</a:cxnLst>
            <a:rect l="l" t="t" r="r" b="b"/>
            <a:pathLst>
              <a:path w="4995582" h="2497791">
                <a:moveTo>
                  <a:pt x="0" y="2497791"/>
                </a:moveTo>
                <a:cubicBezTo>
                  <a:pt x="0" y="1118299"/>
                  <a:pt x="1118299" y="0"/>
                  <a:pt x="2497791" y="0"/>
                </a:cubicBezTo>
                <a:cubicBezTo>
                  <a:pt x="3877283" y="0"/>
                  <a:pt x="4995582" y="1118299"/>
                  <a:pt x="4995582" y="2497791"/>
                </a:cubicBezTo>
                <a:lnTo>
                  <a:pt x="0" y="2497791"/>
                </a:lnTo>
                <a:close/>
              </a:path>
            </a:pathLst>
          </a:custGeom>
          <a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a:blipFill>
          <a:ln>
            <a:noFill/>
          </a:ln>
          <a:scene3d>
            <a:camera prst="orthographicFront"/>
            <a:lightRig rig="threePt" dir="t"/>
          </a:scene3d>
          <a:sp3d>
            <a:bevelT w="1905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8A4A9C10-619E-471F-BE55-2499705CED2D}"/>
              </a:ext>
            </a:extLst>
          </p:cNvPr>
          <p:cNvSpPr txBox="1"/>
          <p:nvPr/>
        </p:nvSpPr>
        <p:spPr>
          <a:xfrm>
            <a:off x="1120191" y="4360343"/>
            <a:ext cx="2465847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b="1" dirty="0">
                <a:solidFill>
                  <a:schemeClr val="bg2"/>
                </a:solidFill>
                <a:effectLst>
                  <a:outerShdw blurRad="50800" dist="38100" dir="2700000" algn="tl" rotWithShape="0">
                    <a:schemeClr val="bg1">
                      <a:alpha val="40000"/>
                    </a:schemeClr>
                  </a:outerShdw>
                </a:effectLst>
                <a:latin typeface="+mj-lt"/>
              </a:rPr>
              <a:t>My standard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E6D6B53E-BC2E-41AC-80D9-7922EF6AD5D3}"/>
              </a:ext>
            </a:extLst>
          </p:cNvPr>
          <p:cNvSpPr txBox="1"/>
          <p:nvPr/>
        </p:nvSpPr>
        <p:spPr>
          <a:xfrm>
            <a:off x="5486400" y="4427609"/>
            <a:ext cx="2484068" cy="523220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threePt" dir="t"/>
            </a:scene3d>
            <a:sp3d extrusionH="57150">
              <a:bevelT w="38100" h="38100"/>
            </a:sp3d>
          </a:bodyPr>
          <a:lstStyle/>
          <a:p>
            <a:pPr algn="r"/>
            <a:r>
              <a:rPr lang="en-US" sz="2800" b="1" dirty="0">
                <a:solidFill>
                  <a:schemeClr val="accent4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God’s standard</a:t>
            </a:r>
            <a:endParaRPr lang="en-US" sz="2800" b="1" dirty="0">
              <a:solidFill>
                <a:schemeClr val="accent4">
                  <a:lumMod val="75000"/>
                </a:schemeClr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Argonaut" panose="00000400000000000000" pitchFamily="2" charset="0"/>
            </a:endParaRPr>
          </a:p>
        </p:txBody>
      </p:sp>
      <p:grpSp>
        <p:nvGrpSpPr>
          <p:cNvPr id="15" name="Group 14">
            <a:extLst>
              <a:ext uri="{FF2B5EF4-FFF2-40B4-BE49-F238E27FC236}">
                <a16:creationId xmlns:a16="http://schemas.microsoft.com/office/drawing/2014/main" id="{15286BF1-B25C-45A6-8DA7-2E1971D561BA}"/>
              </a:ext>
            </a:extLst>
          </p:cNvPr>
          <p:cNvGrpSpPr/>
          <p:nvPr/>
        </p:nvGrpSpPr>
        <p:grpSpPr>
          <a:xfrm rot="16200000">
            <a:off x="4354693" y="1593938"/>
            <a:ext cx="395565" cy="6869728"/>
            <a:chOff x="4458911" y="1427630"/>
            <a:chExt cx="478633" cy="7478096"/>
          </a:xfrm>
        </p:grpSpPr>
        <p:sp>
          <p:nvSpPr>
            <p:cNvPr id="16" name="Right Arrow 18">
              <a:extLst>
                <a:ext uri="{FF2B5EF4-FFF2-40B4-BE49-F238E27FC236}">
                  <a16:creationId xmlns:a16="http://schemas.microsoft.com/office/drawing/2014/main" id="{2FEE1FB9-0847-45BF-BCA1-B2C63F18A577}"/>
                </a:ext>
              </a:extLst>
            </p:cNvPr>
            <p:cNvSpPr/>
            <p:nvPr/>
          </p:nvSpPr>
          <p:spPr>
            <a:xfrm rot="16200000">
              <a:off x="2836904" y="3061760"/>
              <a:ext cx="3734770" cy="466510"/>
            </a:xfrm>
            <a:prstGeom prst="rightArrow">
              <a:avLst/>
            </a:prstGeom>
            <a:blipFill>
              <a:blip r:embed="rId4"/>
              <a:stretch>
                <a:fillRect/>
              </a:stretch>
            </a:blipFill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17" name="Right Arrow 19">
              <a:extLst>
                <a:ext uri="{FF2B5EF4-FFF2-40B4-BE49-F238E27FC236}">
                  <a16:creationId xmlns:a16="http://schemas.microsoft.com/office/drawing/2014/main" id="{E818FB4A-CCED-46F9-8D93-A4F49E09EDEA}"/>
                </a:ext>
              </a:extLst>
            </p:cNvPr>
            <p:cNvSpPr/>
            <p:nvPr/>
          </p:nvSpPr>
          <p:spPr>
            <a:xfrm rot="5400000" flipV="1">
              <a:off x="2824783" y="6805084"/>
              <a:ext cx="3734770" cy="466513"/>
            </a:xfrm>
            <a:prstGeom prst="rightArrow">
              <a:avLst/>
            </a:prstGeom>
            <a:noFill/>
            <a:ln>
              <a:noFill/>
            </a:ln>
            <a:scene3d>
              <a:camera prst="orthographicFront"/>
              <a:lightRig rig="threePt" dir="t"/>
            </a:scene3d>
            <a:sp3d>
              <a:bevelT w="127000" h="127000"/>
            </a:sp3d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8" name="Rectangle 17">
            <a:extLst>
              <a:ext uri="{FF2B5EF4-FFF2-40B4-BE49-F238E27FC236}">
                <a16:creationId xmlns:a16="http://schemas.microsoft.com/office/drawing/2014/main" id="{1639F375-C7E6-45DC-90C8-1502FA0DA383}"/>
              </a:ext>
            </a:extLst>
          </p:cNvPr>
          <p:cNvSpPr/>
          <p:nvPr/>
        </p:nvSpPr>
        <p:spPr>
          <a:xfrm>
            <a:off x="4324977" y="4767381"/>
            <a:ext cx="472832" cy="461319"/>
          </a:xfrm>
          <a:prstGeom prst="rect">
            <a:avLst/>
          </a:prstGeom>
          <a:blipFill dpi="0" rotWithShape="1">
            <a:blip r:embed="rId4"/>
            <a:srcRect/>
            <a:stretch>
              <a:fillRect/>
            </a:stretch>
          </a:blipFill>
          <a:ln>
            <a:noFill/>
          </a:ln>
          <a:effectLst>
            <a:outerShdw blurRad="50800" dist="38100" dir="16200000" rotWithShape="0">
              <a:prstClr val="black">
                <a:alpha val="40000"/>
              </a:prstClr>
            </a:outerShdw>
          </a:effectLst>
          <a:scene3d>
            <a:camera prst="orthographicFront"/>
            <a:lightRig rig="threePt" dir="t"/>
          </a:scene3d>
          <a:sp3d>
            <a:bevelT w="127000" h="127000"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19" name="Group 18">
            <a:extLst>
              <a:ext uri="{FF2B5EF4-FFF2-40B4-BE49-F238E27FC236}">
                <a16:creationId xmlns:a16="http://schemas.microsoft.com/office/drawing/2014/main" id="{38366FBA-BEA3-40FF-810C-C6BCBBA05539}"/>
              </a:ext>
            </a:extLst>
          </p:cNvPr>
          <p:cNvGrpSpPr/>
          <p:nvPr/>
        </p:nvGrpSpPr>
        <p:grpSpPr>
          <a:xfrm>
            <a:off x="905731" y="4994376"/>
            <a:ext cx="7314031" cy="492443"/>
            <a:chOff x="905731" y="4994376"/>
            <a:chExt cx="7314031" cy="492443"/>
          </a:xfrm>
        </p:grpSpPr>
        <p:grpSp>
          <p:nvGrpSpPr>
            <p:cNvPr id="20" name="Group 19">
              <a:extLst>
                <a:ext uri="{FF2B5EF4-FFF2-40B4-BE49-F238E27FC236}">
                  <a16:creationId xmlns:a16="http://schemas.microsoft.com/office/drawing/2014/main" id="{9E35E3E3-054D-4B5C-BE6A-3A1F58776608}"/>
                </a:ext>
              </a:extLst>
            </p:cNvPr>
            <p:cNvGrpSpPr/>
            <p:nvPr/>
          </p:nvGrpSpPr>
          <p:grpSpPr>
            <a:xfrm>
              <a:off x="905731" y="5023005"/>
              <a:ext cx="7314031" cy="411681"/>
              <a:chOff x="905731" y="5023005"/>
              <a:chExt cx="7314031" cy="411681"/>
            </a:xfrm>
          </p:grpSpPr>
          <p:sp>
            <p:nvSpPr>
              <p:cNvPr id="22" name="Rectangle 21">
                <a:extLst>
                  <a:ext uri="{FF2B5EF4-FFF2-40B4-BE49-F238E27FC236}">
                    <a16:creationId xmlns:a16="http://schemas.microsoft.com/office/drawing/2014/main" id="{98F9BA18-30D2-4893-AC50-21AF2382DC48}"/>
                  </a:ext>
                </a:extLst>
              </p:cNvPr>
              <p:cNvSpPr/>
              <p:nvPr/>
            </p:nvSpPr>
            <p:spPr>
              <a:xfrm>
                <a:off x="905731" y="5023005"/>
                <a:ext cx="7314031" cy="411681"/>
              </a:xfrm>
              <a:prstGeom prst="rect">
                <a:avLst/>
              </a:prstGeom>
              <a:blipFill dpi="0" rotWithShape="1">
                <a:blip r:embed="rId5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3" name="Oval 22">
                <a:extLst>
                  <a:ext uri="{FF2B5EF4-FFF2-40B4-BE49-F238E27FC236}">
                    <a16:creationId xmlns:a16="http://schemas.microsoft.com/office/drawing/2014/main" id="{16E28E82-489E-46AF-B2CE-85348508BDA3}"/>
                  </a:ext>
                </a:extLst>
              </p:cNvPr>
              <p:cNvSpPr/>
              <p:nvPr/>
            </p:nvSpPr>
            <p:spPr>
              <a:xfrm>
                <a:off x="1490693" y="5142507"/>
                <a:ext cx="240790" cy="218900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  <p:sp>
            <p:nvSpPr>
              <p:cNvPr id="24" name="Oval 23">
                <a:extLst>
                  <a:ext uri="{FF2B5EF4-FFF2-40B4-BE49-F238E27FC236}">
                    <a16:creationId xmlns:a16="http://schemas.microsoft.com/office/drawing/2014/main" id="{66370CDF-EA4A-4D60-9B57-8FA7B3ECF09E}"/>
                  </a:ext>
                </a:extLst>
              </p:cNvPr>
              <p:cNvSpPr/>
              <p:nvPr/>
            </p:nvSpPr>
            <p:spPr>
              <a:xfrm>
                <a:off x="7216551" y="5149767"/>
                <a:ext cx="240790" cy="218900"/>
              </a:xfrm>
              <a:prstGeom prst="ellipse">
                <a:avLst/>
              </a:prstGeom>
              <a:blipFill dpi="0" rotWithShape="1">
                <a:blip r:embed="rId6" cstate="print">
                  <a:extLst>
                    <a:ext uri="{28A0092B-C50C-407E-A947-70E740481C1C}">
                      <a14:useLocalDpi xmlns:a14="http://schemas.microsoft.com/office/drawing/2010/main" val="0"/>
                    </a:ext>
                  </a:extLst>
                </a:blip>
                <a:srcRect/>
                <a:stretch>
                  <a:fillRect/>
                </a:stretch>
              </a:blipFill>
              <a:ln>
                <a:noFill/>
              </a:ln>
              <a:effectLst>
                <a:outerShdw blurRad="50800" dist="38100" dir="16200000" rotWithShape="0">
                  <a:prstClr val="black">
                    <a:alpha val="40000"/>
                  </a:prstClr>
                </a:outerShdw>
              </a:effectLst>
              <a:scene3d>
                <a:camera prst="orthographicFront"/>
                <a:lightRig rig="threePt" dir="t"/>
              </a:scene3d>
              <a:sp3d>
                <a:bevelT/>
              </a:sp3d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/>
              </a:p>
            </p:txBody>
          </p:sp>
        </p:grpSp>
        <p:sp>
          <p:nvSpPr>
            <p:cNvPr id="21" name="TextBox 20">
              <a:extLst>
                <a:ext uri="{FF2B5EF4-FFF2-40B4-BE49-F238E27FC236}">
                  <a16:creationId xmlns:a16="http://schemas.microsoft.com/office/drawing/2014/main" id="{99E200E3-1BF2-4AD2-AF6E-355EF9BD8106}"/>
                </a:ext>
              </a:extLst>
            </p:cNvPr>
            <p:cNvSpPr txBox="1"/>
            <p:nvPr/>
          </p:nvSpPr>
          <p:spPr>
            <a:xfrm>
              <a:off x="1917085" y="4994376"/>
              <a:ext cx="5294671" cy="492443"/>
            </a:xfrm>
            <a:prstGeom prst="rect">
              <a:avLst/>
            </a:prstGeom>
            <a:noFill/>
          </p:spPr>
          <p:txBody>
            <a:bodyPr wrap="square" rtlCol="0">
              <a:spAutoFit/>
              <a:scene3d>
                <a:camera prst="orthographicFront"/>
                <a:lightRig rig="flat" dir="t"/>
              </a:scene3d>
              <a:sp3d extrusionH="57150">
                <a:bevelT w="127000" h="127000" prst="relaxedInset"/>
              </a:sp3d>
            </a:bodyPr>
            <a:lstStyle/>
            <a:p>
              <a:pPr algn="ctr"/>
              <a:r>
                <a:rPr lang="en-US" sz="2600" dirty="0">
                  <a:solidFill>
                    <a:schemeClr val="bg2">
                      <a:lumMod val="25000"/>
                    </a:schemeClr>
                  </a:solidFill>
                  <a:latin typeface="Cargo" pitchFamily="2" charset="0"/>
                </a:rPr>
                <a:t>sin-o-meter</a:t>
              </a:r>
            </a:p>
          </p:txBody>
        </p:sp>
      </p:grpSp>
      <p:sp>
        <p:nvSpPr>
          <p:cNvPr id="3" name="TextBox 2">
            <a:extLst>
              <a:ext uri="{FF2B5EF4-FFF2-40B4-BE49-F238E27FC236}">
                <a16:creationId xmlns:a16="http://schemas.microsoft.com/office/drawing/2014/main" id="{67018DC4-C87C-4872-B92F-A75186BC12E5}"/>
              </a:ext>
            </a:extLst>
          </p:cNvPr>
          <p:cNvSpPr txBox="1"/>
          <p:nvPr/>
        </p:nvSpPr>
        <p:spPr>
          <a:xfrm>
            <a:off x="3132592" y="3965610"/>
            <a:ext cx="2885349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40000"/>
                    <a:lumOff val="6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“Appropriating”</a:t>
            </a:r>
          </a:p>
        </p:txBody>
      </p:sp>
      <p:cxnSp>
        <p:nvCxnSpPr>
          <p:cNvPr id="6" name="Straight Arrow Connector 5">
            <a:extLst>
              <a:ext uri="{FF2B5EF4-FFF2-40B4-BE49-F238E27FC236}">
                <a16:creationId xmlns:a16="http://schemas.microsoft.com/office/drawing/2014/main" id="{59A7B754-8A00-4D7B-95A7-D72B50F864B5}"/>
              </a:ext>
            </a:extLst>
          </p:cNvPr>
          <p:cNvCxnSpPr>
            <a:cxnSpLocks/>
          </p:cNvCxnSpPr>
          <p:nvPr/>
        </p:nvCxnSpPr>
        <p:spPr>
          <a:xfrm flipH="1" flipV="1">
            <a:off x="1295982" y="4162498"/>
            <a:ext cx="1822605" cy="111119"/>
          </a:xfrm>
          <a:prstGeom prst="straightConnector1">
            <a:avLst/>
          </a:prstGeom>
          <a:ln w="57150" cap="rnd">
            <a:solidFill>
              <a:schemeClr val="accent2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1" name="TextBox 30">
            <a:extLst>
              <a:ext uri="{FF2B5EF4-FFF2-40B4-BE49-F238E27FC236}">
                <a16:creationId xmlns:a16="http://schemas.microsoft.com/office/drawing/2014/main" id="{568D6653-B7A4-439B-9B8F-B6478E015F2F}"/>
              </a:ext>
            </a:extLst>
          </p:cNvPr>
          <p:cNvSpPr txBox="1"/>
          <p:nvPr/>
        </p:nvSpPr>
        <p:spPr>
          <a:xfrm>
            <a:off x="3155481" y="3540493"/>
            <a:ext cx="2772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75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“White lies”</a:t>
            </a:r>
          </a:p>
        </p:txBody>
      </p:sp>
      <p:cxnSp>
        <p:nvCxnSpPr>
          <p:cNvPr id="32" name="Straight Arrow Connector 31">
            <a:extLst>
              <a:ext uri="{FF2B5EF4-FFF2-40B4-BE49-F238E27FC236}">
                <a16:creationId xmlns:a16="http://schemas.microsoft.com/office/drawing/2014/main" id="{F2FC3F52-4973-4207-87E3-07C87BFF0F56}"/>
              </a:ext>
            </a:extLst>
          </p:cNvPr>
          <p:cNvCxnSpPr>
            <a:cxnSpLocks/>
          </p:cNvCxnSpPr>
          <p:nvPr/>
        </p:nvCxnSpPr>
        <p:spPr>
          <a:xfrm flipH="1">
            <a:off x="1382486" y="3869356"/>
            <a:ext cx="1957481" cy="0"/>
          </a:xfrm>
          <a:prstGeom prst="straightConnector1">
            <a:avLst/>
          </a:prstGeom>
          <a:ln w="57150" cap="rnd">
            <a:solidFill>
              <a:schemeClr val="accent2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TextBox 35">
            <a:extLst>
              <a:ext uri="{FF2B5EF4-FFF2-40B4-BE49-F238E27FC236}">
                <a16:creationId xmlns:a16="http://schemas.microsoft.com/office/drawing/2014/main" id="{2C82A98D-9153-4B6C-8931-6C979E099E6C}"/>
              </a:ext>
            </a:extLst>
          </p:cNvPr>
          <p:cNvSpPr txBox="1"/>
          <p:nvPr/>
        </p:nvSpPr>
        <p:spPr>
          <a:xfrm>
            <a:off x="3153878" y="3134629"/>
            <a:ext cx="277207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“Eye candy”</a:t>
            </a:r>
          </a:p>
        </p:txBody>
      </p:sp>
      <p:cxnSp>
        <p:nvCxnSpPr>
          <p:cNvPr id="37" name="Straight Arrow Connector 36">
            <a:extLst>
              <a:ext uri="{FF2B5EF4-FFF2-40B4-BE49-F238E27FC236}">
                <a16:creationId xmlns:a16="http://schemas.microsoft.com/office/drawing/2014/main" id="{39DED146-4FEE-47BD-B512-FB58F05A84CE}"/>
              </a:ext>
            </a:extLst>
          </p:cNvPr>
          <p:cNvCxnSpPr>
            <a:cxnSpLocks/>
          </p:cNvCxnSpPr>
          <p:nvPr/>
        </p:nvCxnSpPr>
        <p:spPr>
          <a:xfrm flipH="1">
            <a:off x="1491343" y="3482742"/>
            <a:ext cx="1895148" cy="124512"/>
          </a:xfrm>
          <a:prstGeom prst="straightConnector1">
            <a:avLst/>
          </a:prstGeom>
          <a:ln w="57150" cap="rnd">
            <a:solidFill>
              <a:schemeClr val="accent2">
                <a:lumMod val="75000"/>
              </a:schemeClr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1" name="TextBox 40">
            <a:extLst>
              <a:ext uri="{FF2B5EF4-FFF2-40B4-BE49-F238E27FC236}">
                <a16:creationId xmlns:a16="http://schemas.microsoft.com/office/drawing/2014/main" id="{04BBE992-C92B-415F-8B3E-CF3BAB69B9D9}"/>
              </a:ext>
            </a:extLst>
          </p:cNvPr>
          <p:cNvSpPr txBox="1"/>
          <p:nvPr/>
        </p:nvSpPr>
        <p:spPr>
          <a:xfrm>
            <a:off x="3588875" y="3982996"/>
            <a:ext cx="197073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“Stealing”</a:t>
            </a:r>
          </a:p>
        </p:txBody>
      </p:sp>
      <p:sp>
        <p:nvSpPr>
          <p:cNvPr id="42" name="TextBox 41">
            <a:extLst>
              <a:ext uri="{FF2B5EF4-FFF2-40B4-BE49-F238E27FC236}">
                <a16:creationId xmlns:a16="http://schemas.microsoft.com/office/drawing/2014/main" id="{93E7F7A7-A5B0-4F26-814B-C507DF12E51D}"/>
              </a:ext>
            </a:extLst>
          </p:cNvPr>
          <p:cNvSpPr txBox="1"/>
          <p:nvPr/>
        </p:nvSpPr>
        <p:spPr>
          <a:xfrm>
            <a:off x="3499143" y="3557879"/>
            <a:ext cx="208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“Lying”</a:t>
            </a:r>
          </a:p>
        </p:txBody>
      </p:sp>
      <p:sp>
        <p:nvSpPr>
          <p:cNvPr id="43" name="TextBox 42">
            <a:extLst>
              <a:ext uri="{FF2B5EF4-FFF2-40B4-BE49-F238E27FC236}">
                <a16:creationId xmlns:a16="http://schemas.microsoft.com/office/drawing/2014/main" id="{5B18AA78-B0EE-4E55-A15E-AE8895722FB1}"/>
              </a:ext>
            </a:extLst>
          </p:cNvPr>
          <p:cNvSpPr txBox="1"/>
          <p:nvPr/>
        </p:nvSpPr>
        <p:spPr>
          <a:xfrm>
            <a:off x="3497540" y="3152015"/>
            <a:ext cx="2082702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cs typeface="Arial" panose="020B0604020202020204" pitchFamily="34" charset="0"/>
              </a:rPr>
              <a:t>“Lusting”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774B08-A071-46B7-9E5B-5C3DE337FD1F}"/>
              </a:ext>
            </a:extLst>
          </p:cNvPr>
          <p:cNvSpPr txBox="1"/>
          <p:nvPr/>
        </p:nvSpPr>
        <p:spPr>
          <a:xfrm>
            <a:off x="2797002" y="1685646"/>
            <a:ext cx="3447798" cy="1015663"/>
          </a:xfrm>
          <a:prstGeom prst="rect">
            <a:avLst/>
          </a:prstGeom>
          <a:noFill/>
        </p:spPr>
        <p:txBody>
          <a:bodyPr wrap="square" rtlCol="0">
            <a:spAutoFit/>
            <a:scene3d>
              <a:camera prst="orthographicFront"/>
              <a:lightRig rig="flat" dir="t"/>
            </a:scene3d>
            <a:sp3d extrusionH="57150">
              <a:bevelT w="127000" h="127000" prst="relaxedInset"/>
            </a:sp3d>
          </a:bodyPr>
          <a:lstStyle/>
          <a:p>
            <a:pPr algn="ctr"/>
            <a:r>
              <a:rPr lang="en-US" sz="6000" dirty="0">
                <a:solidFill>
                  <a:schemeClr val="bg2">
                    <a:lumMod val="25000"/>
                  </a:schemeClr>
                </a:solidFill>
                <a:latin typeface="Cargo" pitchFamily="2" charset="0"/>
              </a:rPr>
              <a:t>sin</a:t>
            </a:r>
            <a:endParaRPr lang="en-US" sz="60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sp>
        <p:nvSpPr>
          <p:cNvPr id="26" name="TextBox 25">
            <a:extLst>
              <a:ext uri="{FF2B5EF4-FFF2-40B4-BE49-F238E27FC236}">
                <a16:creationId xmlns:a16="http://schemas.microsoft.com/office/drawing/2014/main" id="{1A360254-5ABF-461C-9921-D84DD94C1DA2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145689189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500"/>
                            </p:stCondLst>
                            <p:childTnLst>
                              <p:par>
                                <p:cTn id="29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900000">
                                      <p:cBhvr>
                                        <p:cTn id="30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1" fill="hold">
                            <p:stCondLst>
                              <p:cond delay="1000"/>
                            </p:stCondLst>
                            <p:childTnLst>
                              <p:par>
                                <p:cTn id="32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500"/>
                            </p:stCondLst>
                            <p:childTnLst>
                              <p:par>
                                <p:cTn id="41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42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3" fill="hold">
                            <p:stCondLst>
                              <p:cond delay="1000"/>
                            </p:stCondLst>
                            <p:childTnLst>
                              <p:par>
                                <p:cTn id="4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4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7" fill="hold">
                      <p:stCondLst>
                        <p:cond delay="indefinite"/>
                      </p:stCondLst>
                      <p:childTnLst>
                        <p:par>
                          <p:cTn id="48" fill="hold">
                            <p:stCondLst>
                              <p:cond delay="0"/>
                            </p:stCondLst>
                            <p:childTnLst>
                              <p:par>
                                <p:cTn id="4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500"/>
                            </p:stCondLst>
                            <p:childTnLst>
                              <p:par>
                                <p:cTn id="53" presetID="8" presetClass="emph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animRot by="300000">
                                      <p:cBhvr>
                                        <p:cTn id="54" dur="5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1000"/>
                            </p:stCondLst>
                            <p:childTnLst>
                              <p:par>
                                <p:cTn id="56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58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9" fill="hold">
                      <p:stCondLst>
                        <p:cond delay="indefinite"/>
                      </p:stCondLst>
                      <p:childTnLst>
                        <p:par>
                          <p:cTn id="60" fill="hold">
                            <p:stCondLst>
                              <p:cond delay="0"/>
                            </p:stCondLst>
                            <p:childTnLst>
                              <p:par>
                                <p:cTn id="61" presetID="8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Rot by="9300000">
                                      <p:cBhvr>
                                        <p:cTn id="62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4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7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9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0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2" presetID="45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3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74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/>
                                        <p:tgtEl>
                                          <p:spTgt spid="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7" presetID="45" presetClass="entr" presetSubtype="0" fill="hold" grpId="0" nodeType="withEffect">
                                  <p:stCondLst>
                                    <p:cond delay="200"/>
                                  </p:stCondLst>
                                  <p:childTnLst>
                                    <p:set>
                                      <p:cBhvr>
                                        <p:cTn id="7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9" dur="10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2" presetID="45" presetClass="exit" presetSubtype="0" fill="hold" grpId="1" nodeType="withEffect">
                                  <p:stCondLst>
                                    <p:cond delay="4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83" dur="1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4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5" dur="1000"/>
                                        <p:tgtEl>
                                          <p:spTgt spid="3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7" presetID="45" presetClass="entr" presetSubtype="0" fill="hold" grpId="0" nodeType="withEffect">
                                  <p:stCondLst>
                                    <p:cond delay="60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89" dur="1000"/>
                                        <p:tgtEl>
                                          <p:spTgt spid="4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1" dur="1000" fill="hold"/>
                                        <p:tgtEl>
                                          <p:spTgt spid="4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2" presetID="45" presetClass="exit" presetSubtype="0" fill="hold" grpId="1" nodeType="withEffect">
                                  <p:stCondLst>
                                    <p:cond delay="8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3" dur="1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94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1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1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20000">
                                          <p:val>
                                            <p:fltVal val="0"/>
                                          </p:val>
                                        </p:tav>
                                        <p:tav tm="2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3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3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40000">
                                          <p:val>
                                            <p:strVal val="-ppt_w"/>
                                          </p:val>
                                        </p:tav>
                                        <p:tav tm="45000">
                                          <p:val>
                                            <p:strVal val="-0.92*ppt_w"/>
                                          </p:val>
                                        </p:tav>
                                        <p:tav tm="50000">
                                          <p:val>
                                            <p:strVal val="-0.71*ppt_w"/>
                                          </p:val>
                                        </p:tav>
                                        <p:tav tm="55000">
                                          <p:val>
                                            <p:strVal val="-0.38*ppt_w"/>
                                          </p:val>
                                        </p:tav>
                                        <p:tav tm="60000">
                                          <p:val>
                                            <p:fltVal val="0"/>
                                          </p:val>
                                        </p:tav>
                                        <p:tav tm="6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7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7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80000">
                                          <p:val>
                                            <p:strVal val="ppt_w"/>
                                          </p:val>
                                        </p:tav>
                                        <p:tav tm="85000">
                                          <p:val>
                                            <p:strVal val="0.92*ppt_w"/>
                                          </p:val>
                                        </p:tav>
                                        <p:tav tm="90000">
                                          <p:val>
                                            <p:strVal val="0.71*ppt_w"/>
                                          </p:val>
                                        </p:tav>
                                        <p:tav tm="95000">
                                          <p:val>
                                            <p:strVal val="0.38*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/>
                                        <p:tgtEl>
                                          <p:spTgt spid="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97" presetID="45" presetClass="entr" presetSubtype="0" fill="hold" grpId="0" nodeType="withEffect">
                                  <p:stCondLst>
                                    <p:cond delay="1000"/>
                                  </p:stCondLst>
                                  <p:childTnLst>
                                    <p:set>
                                      <p:cBhvr>
                                        <p:cTn id="9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9" dur="10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00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 fmla="#ppt_w*sin(2.5*pi*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2" fill="hold">
                            <p:stCondLst>
                              <p:cond delay="2000"/>
                            </p:stCondLst>
                            <p:childTnLst>
                              <p:par>
                                <p:cTn id="10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5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6" fill="hold">
                            <p:stCondLst>
                              <p:cond delay="2500"/>
                            </p:stCondLst>
                            <p:childTnLst>
                              <p:par>
                                <p:cTn id="107" presetID="6" presetClass="emph" presetSubtype="0" fill="hold" grpId="1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08" dur="1000" fill="hold"/>
                                        <p:tgtEl>
                                          <p:spTgt spid="4"/>
                                        </p:tgtEl>
                                      </p:cBhvr>
                                      <p:by x="150000" y="150000"/>
                                    </p:animScale>
                                  </p:childTnLst>
                                </p:cTn>
                              </p:par>
                              <p:par>
                                <p:cTn id="109" presetID="42" presetClass="path" presetSubtype="0" fill="hold" grpId="2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4.44444E-6 2.59259E-6 L 0.00087 0.10347 " pathEditMode="relative" rAng="0" ptsTypes="AA">
                                      <p:cBhvr>
                                        <p:cTn id="110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5" y="5162"/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3" grpId="0"/>
      <p:bldP spid="14" grpId="0"/>
      <p:bldP spid="18" grpId="0" animBg="1"/>
      <p:bldP spid="3" grpId="0"/>
      <p:bldP spid="3" grpId="1"/>
      <p:bldP spid="31" grpId="0"/>
      <p:bldP spid="31" grpId="1"/>
      <p:bldP spid="36" grpId="0"/>
      <p:bldP spid="36" grpId="1"/>
      <p:bldP spid="41" grpId="0"/>
      <p:bldP spid="42" grpId="0"/>
      <p:bldP spid="43" grpId="0"/>
      <p:bldP spid="4" grpId="0"/>
      <p:bldP spid="4" grpId="1"/>
      <p:bldP spid="4" grpId="2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9841F258-B4FB-4BF2-A0C8-0301C0299187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33721881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4" name="TextBox 3">
            <a:extLst>
              <a:ext uri="{FF2B5EF4-FFF2-40B4-BE49-F238E27FC236}">
                <a16:creationId xmlns:a16="http://schemas.microsoft.com/office/drawing/2014/main" id="{DD3BDA74-0A71-4C74-8E95-47775C69745D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471715" y="1452786"/>
            <a:ext cx="8115074" cy="538609"/>
          </a:xfrm>
          <a:prstGeom prst="rect">
            <a:avLst/>
          </a:prstGeom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>
              <a:spcBef>
                <a:spcPct val="0"/>
              </a:spcBef>
              <a:buNone/>
            </a:pPr>
            <a:r>
              <a:rPr lang="en-US" sz="2900" dirty="0"/>
              <a:t>A “Just Reward”</a:t>
            </a:r>
            <a:endParaRPr lang="en-US" altLang="en-US" sz="2900" i="1" dirty="0">
              <a:solidFill>
                <a:srgbClr val="FFFF00"/>
              </a:solidFill>
              <a:latin typeface="+mj-lt"/>
              <a:cs typeface="Times New Roman" panose="02020603050405020304" pitchFamily="18" charset="0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483D5B44-B987-4359-B78D-55E6B6606D7B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82171" y="1919237"/>
            <a:ext cx="79046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2575" indent="-282575">
              <a:spcBef>
                <a:spcPct val="0"/>
              </a:spcBef>
            </a:pPr>
            <a:r>
              <a:rPr lang="en-US" sz="2900" dirty="0">
                <a:latin typeface="+mj-lt"/>
              </a:rPr>
              <a:t> Nadab and Abihu</a:t>
            </a:r>
            <a:endParaRPr lang="en-US" altLang="en-US" sz="29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11" name="TextBox 10">
            <a:extLst>
              <a:ext uri="{FF2B5EF4-FFF2-40B4-BE49-F238E27FC236}">
                <a16:creationId xmlns:a16="http://schemas.microsoft.com/office/drawing/2014/main" id="{9035F973-AF55-4E1B-8A62-6710B2ECDD3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14" y="2871351"/>
            <a:ext cx="79046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31775" indent="-231775">
              <a:spcBef>
                <a:spcPct val="0"/>
              </a:spcBef>
            </a:pPr>
            <a:r>
              <a:rPr lang="en-US" sz="2900" dirty="0">
                <a:latin typeface="+mj-lt"/>
              </a:rPr>
              <a:t> Picking up sticks on the Sabbath</a:t>
            </a:r>
            <a:endParaRPr lang="en-US" altLang="en-US" sz="29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122F274A-6B62-40C7-A8E3-09921D533A07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82" y="3840477"/>
            <a:ext cx="79046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2575" indent="-282575">
              <a:spcBef>
                <a:spcPct val="0"/>
              </a:spcBef>
            </a:pPr>
            <a:r>
              <a:rPr lang="en-US" sz="2900" dirty="0">
                <a:latin typeface="+mj-lt"/>
              </a:rPr>
              <a:t> Achan’s sin at Jericho</a:t>
            </a:r>
            <a:endParaRPr lang="en-US" altLang="en-US" sz="29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752B8A-EC35-4896-985E-D50499B2F009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825" y="4809198"/>
            <a:ext cx="7904617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2575" indent="-282575">
              <a:spcBef>
                <a:spcPct val="0"/>
              </a:spcBef>
            </a:pPr>
            <a:r>
              <a:rPr lang="en-US" sz="2900" dirty="0">
                <a:latin typeface="+mj-lt"/>
              </a:rPr>
              <a:t> Uzzah and the Ark of the Covenant</a:t>
            </a:r>
            <a:endParaRPr lang="en-US" altLang="en-US" sz="29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0BF285DC-4D74-42AC-9D32-2EA8A2C3A6C8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87644124-0EDC-484F-AFA1-E0809BFABA9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36477" y="2386427"/>
            <a:ext cx="71860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2575" indent="-282575">
              <a:spcBef>
                <a:spcPct val="0"/>
              </a:spcBef>
            </a:pPr>
            <a:r>
              <a:rPr lang="en-US" sz="2900" dirty="0">
                <a:latin typeface="+mj-lt"/>
              </a:rPr>
              <a:t> Establishment of the priesthood</a:t>
            </a:r>
            <a:endParaRPr lang="en-US" altLang="en-US" sz="29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777F5E67-62B7-456A-9765-1090016E5B7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5220" y="3353531"/>
            <a:ext cx="71860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31775" indent="-231775">
              <a:spcBef>
                <a:spcPct val="0"/>
              </a:spcBef>
            </a:pPr>
            <a:r>
              <a:rPr lang="en-US" sz="2900" dirty="0">
                <a:latin typeface="+mj-lt"/>
              </a:rPr>
              <a:t> Establishment of the Sabbath rest</a:t>
            </a:r>
            <a:endParaRPr lang="en-US" altLang="en-US" sz="29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15" name="TextBox 14">
            <a:extLst>
              <a:ext uri="{FF2B5EF4-FFF2-40B4-BE49-F238E27FC236}">
                <a16:creationId xmlns:a16="http://schemas.microsoft.com/office/drawing/2014/main" id="{50E93A0F-3C7B-4D40-A6A1-56F25826D28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52883" y="4315162"/>
            <a:ext cx="7186015" cy="55399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2575" indent="-282575">
              <a:spcBef>
                <a:spcPct val="0"/>
              </a:spcBef>
            </a:pPr>
            <a:r>
              <a:rPr lang="en-US" sz="2900" dirty="0">
                <a:latin typeface="+mj-lt"/>
              </a:rPr>
              <a:t> Entering into the Promised Land</a:t>
            </a:r>
            <a:endParaRPr lang="en-US" altLang="en-US" sz="2900" dirty="0">
              <a:solidFill>
                <a:srgbClr val="003300"/>
              </a:solidFill>
              <a:latin typeface="+mj-lt"/>
            </a:endParaRPr>
          </a:p>
        </p:txBody>
      </p:sp>
      <p:sp>
        <p:nvSpPr>
          <p:cNvPr id="16" name="TextBox 15">
            <a:extLst>
              <a:ext uri="{FF2B5EF4-FFF2-40B4-BE49-F238E27FC236}">
                <a16:creationId xmlns:a16="http://schemas.microsoft.com/office/drawing/2014/main" id="{C1CE2205-357F-423C-9D3C-B293F82FA760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1019161" y="5291378"/>
            <a:ext cx="7186015" cy="10156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2575" indent="-282575">
              <a:spcBef>
                <a:spcPct val="0"/>
              </a:spcBef>
            </a:pPr>
            <a:r>
              <a:rPr lang="en-US" sz="2900" dirty="0">
                <a:latin typeface="+mj-lt"/>
              </a:rPr>
              <a:t> Bringing the Ark of the Covenant into Jerusalem</a:t>
            </a:r>
            <a:endParaRPr lang="en-US" altLang="en-US" sz="2900" dirty="0">
              <a:solidFill>
                <a:srgbClr val="003300"/>
              </a:solidFill>
              <a:latin typeface="+mj-lt"/>
            </a:endParaRPr>
          </a:p>
        </p:txBody>
      </p:sp>
    </p:spTree>
    <p:extLst>
      <p:ext uri="{BB962C8B-B14F-4D97-AF65-F5344CB8AC3E}">
        <p14:creationId xmlns:p14="http://schemas.microsoft.com/office/powerpoint/2010/main" val="62438310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3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0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1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48" dur="2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49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0" dur="2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6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7" dur="2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  <p:par>
                                <p:cTn id="5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59" dur="2000" fill="hold"/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10" grpId="0"/>
      <p:bldP spid="10" grpId="1"/>
      <p:bldP spid="11" grpId="0"/>
      <p:bldP spid="11" grpId="1"/>
      <p:bldP spid="12" grpId="0"/>
      <p:bldP spid="12" grpId="1"/>
      <p:bldP spid="13" grpId="0"/>
      <p:bldP spid="9" grpId="0"/>
      <p:bldP spid="9" grpId="1"/>
      <p:bldP spid="14" grpId="0"/>
      <p:bldP spid="14" grpId="1"/>
      <p:bldP spid="15" grpId="0"/>
      <p:bldP spid="15" grpId="1"/>
      <p:bldP spid="16" grpId="0"/>
    </p:bld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97A5711-CE75-4768-93F6-D462579E5BDE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327388888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24DDAEA8-F1E9-4029-9170-A27C713E038B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  <p:pic>
        <p:nvPicPr>
          <p:cNvPr id="4098" name="Picture 2" descr="Related image">
            <a:extLst>
              <a:ext uri="{FF2B5EF4-FFF2-40B4-BE49-F238E27FC236}">
                <a16:creationId xmlns:a16="http://schemas.microsoft.com/office/drawing/2014/main" id="{ED327740-6E9F-48C4-A4FD-469DF8007488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5932" t="15777" r="6786" b="3974"/>
          <a:stretch/>
        </p:blipFill>
        <p:spPr bwMode="auto">
          <a:xfrm>
            <a:off x="856342" y="1386113"/>
            <a:ext cx="6460137" cy="456474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4" name="Star: 10 Points 3">
            <a:extLst>
              <a:ext uri="{FF2B5EF4-FFF2-40B4-BE49-F238E27FC236}">
                <a16:creationId xmlns:a16="http://schemas.microsoft.com/office/drawing/2014/main" id="{C5642840-A1E2-4A59-A2CF-5CBF7A965690}"/>
              </a:ext>
            </a:extLst>
          </p:cNvPr>
          <p:cNvSpPr/>
          <p:nvPr/>
        </p:nvSpPr>
        <p:spPr>
          <a:xfrm>
            <a:off x="5040194" y="1808471"/>
            <a:ext cx="415109" cy="401842"/>
          </a:xfrm>
          <a:prstGeom prst="star10">
            <a:avLst>
              <a:gd name="adj" fmla="val 14175"/>
              <a:gd name="hf" fmla="val 105146"/>
            </a:avLst>
          </a:prstGeom>
          <a:solidFill>
            <a:srgbClr val="FFFF00"/>
          </a:solidFill>
          <a:ln>
            <a:solidFill>
              <a:srgbClr val="FFFF00"/>
            </a:solidFill>
          </a:ln>
          <a:effectLst>
            <a:softEdge rad="127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8231733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0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500"/>
                            </p:stCondLst>
                            <p:childTnLst>
                              <p:par>
                                <p:cTn id="15" presetID="6" presetClass="emph" presetSubtype="0" fill="hold" grpId="2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7" fill="hold">
                            <p:stCondLst>
                              <p:cond delay="1000"/>
                            </p:stCondLst>
                            <p:childTnLst>
                              <p:par>
                                <p:cTn id="18" presetID="6" presetClass="emph" presetSubtype="0" fill="hold" grpId="3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1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0" presetClass="path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.00087 0.0007 L 0.0073 0.00973 L -0.01059 0.04954 L -0.03819 0.04121 L -0.05868 0.03357 L -0.07656 0.03056 L -0.09583 0.02848 C -0.09565 0.03473 -0.09565 0.04098 -0.09548 0.04699 L -0.1125 0.04862 L -0.1342 0.04699 L -0.14635 0.04792 L -0.14583 0.0625 L -0.14826 0.06389 L -0.15 0.07269 C -0.14982 0.07778 -0.14982 0.08287 -0.14965 0.0882 L -0.16996 0.09167 L -0.1894 0.09537 L -0.18263 0.11806 L -0.17083 0.11621 L -0.16336 0.13172 L -0.16093 0.1419 L -0.16145 0.14237 L -0.17222 0.14445 L -0.17743 0.14607 " pathEditMode="relative" ptsTypes="AAAAAAAAAAAAAAAAAAAAAAAA">
                                      <p:cBhvr>
                                        <p:cTn id="23" dur="2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2000"/>
                            </p:stCondLst>
                            <p:childTnLst>
                              <p:par>
                                <p:cTn id="25" presetID="6" presetClass="emph" presetSubtype="0" fill="hold" grpId="4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6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200000" y="20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500"/>
                            </p:stCondLst>
                            <p:childTnLst>
                              <p:par>
                                <p:cTn id="28" presetID="6" presetClass="emph" presetSubtype="0" fill="hold" grpId="5" nodeType="after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500" fill="hold"/>
                                        <p:tgtEl>
                                          <p:spTgt spid="4"/>
                                        </p:tgtEl>
                                      </p:cBhvr>
                                      <p:by x="50000" y="50000"/>
                                    </p:animScale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 animBg="1"/>
      <p:bldP spid="4" grpId="1" animBg="1"/>
      <p:bldP spid="4" grpId="2" animBg="1"/>
      <p:bldP spid="4" grpId="3" animBg="1"/>
      <p:bldP spid="4" grpId="4" animBg="1"/>
      <p:bldP spid="4" grpId="5" animBg="1"/>
    </p:bld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http://2.bp.blogspot.com/-AjUu1GtOZzg/Tg1XmqImvZI/AAAAAAAAFEY/IBUw7msegBc/s1600/annual+leave1+017.jpg">
            <a:extLst>
              <a:ext uri="{FF2B5EF4-FFF2-40B4-BE49-F238E27FC236}">
                <a16:creationId xmlns:a16="http://schemas.microsoft.com/office/drawing/2014/main" id="{0C0F7A60-E0CE-4EF3-AB24-97399939D7DE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b="13181"/>
          <a:stretch/>
        </p:blipFill>
        <p:spPr bwMode="auto">
          <a:xfrm rot="21274128">
            <a:off x="905040" y="1613036"/>
            <a:ext cx="4692318" cy="252634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3" name="Rectangle: Rounded Corners 2">
            <a:extLst>
              <a:ext uri="{FF2B5EF4-FFF2-40B4-BE49-F238E27FC236}">
                <a16:creationId xmlns:a16="http://schemas.microsoft.com/office/drawing/2014/main" id="{007390BF-9A62-42B5-838A-E61D5C98389D}"/>
              </a:ext>
            </a:extLst>
          </p:cNvPr>
          <p:cNvSpPr/>
          <p:nvPr/>
        </p:nvSpPr>
        <p:spPr>
          <a:xfrm rot="21274128">
            <a:off x="2844800" y="3447143"/>
            <a:ext cx="2772229" cy="834572"/>
          </a:xfrm>
          <a:prstGeom prst="roundRect">
            <a:avLst>
              <a:gd name="adj" fmla="val 34193"/>
            </a:avLst>
          </a:prstGeom>
          <a:solidFill>
            <a:schemeClr val="bg1">
              <a:lumMod val="50000"/>
            </a:schemeClr>
          </a:solidFill>
          <a:ln>
            <a:solidFill>
              <a:schemeClr val="bg1">
                <a:lumMod val="50000"/>
              </a:schemeClr>
            </a:solidFill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028" name="Picture 4" descr="https://4.bp.blogspot.com/-GPjxJOkL2Mk/VR6JWl6tB1I/AAAAAAAABQA/WMI8YvUDdMQ/s1600/beni%2Bjohnson%2Bcs%2Blewis%2Bgrave.jpg">
            <a:extLst>
              <a:ext uri="{FF2B5EF4-FFF2-40B4-BE49-F238E27FC236}">
                <a16:creationId xmlns:a16="http://schemas.microsoft.com/office/drawing/2014/main" id="{9371DFBA-3DDD-4046-BB95-FBA2DD70BC3B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34093">
            <a:off x="4584117" y="1116017"/>
            <a:ext cx="3473711" cy="233271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5" name="TextBox 4">
            <a:extLst>
              <a:ext uri="{FF2B5EF4-FFF2-40B4-BE49-F238E27FC236}">
                <a16:creationId xmlns:a16="http://schemas.microsoft.com/office/drawing/2014/main" id="{D0A1A71B-E459-4882-91A0-1BD5FAC94AD0}"/>
              </a:ext>
            </a:extLst>
          </p:cNvPr>
          <p:cNvSpPr txBox="1"/>
          <p:nvPr/>
        </p:nvSpPr>
        <p:spPr>
          <a:xfrm>
            <a:off x="1233714" y="4245428"/>
            <a:ext cx="288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Miracle Spring Water</a:t>
            </a:r>
          </a:p>
        </p:txBody>
      </p:sp>
      <p:sp>
        <p:nvSpPr>
          <p:cNvPr id="14" name="TextBox 13">
            <a:extLst>
              <a:ext uri="{FF2B5EF4-FFF2-40B4-BE49-F238E27FC236}">
                <a16:creationId xmlns:a16="http://schemas.microsoft.com/office/drawing/2014/main" id="{4153558C-7C74-49A0-8802-8EF44031CB75}"/>
              </a:ext>
            </a:extLst>
          </p:cNvPr>
          <p:cNvSpPr txBox="1"/>
          <p:nvPr/>
        </p:nvSpPr>
        <p:spPr>
          <a:xfrm>
            <a:off x="4949371" y="3280624"/>
            <a:ext cx="288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Grave sucking</a:t>
            </a:r>
          </a:p>
        </p:txBody>
      </p:sp>
      <p:pic>
        <p:nvPicPr>
          <p:cNvPr id="1030" name="Picture 6" descr="Related image">
            <a:extLst>
              <a:ext uri="{FF2B5EF4-FFF2-40B4-BE49-F238E27FC236}">
                <a16:creationId xmlns:a16="http://schemas.microsoft.com/office/drawing/2014/main" id="{C836187A-E45E-405B-BAC6-D1609F892670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21399976">
            <a:off x="3295069" y="2704133"/>
            <a:ext cx="5527040" cy="310895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5" name="TextBox 14">
            <a:extLst>
              <a:ext uri="{FF2B5EF4-FFF2-40B4-BE49-F238E27FC236}">
                <a16:creationId xmlns:a16="http://schemas.microsoft.com/office/drawing/2014/main" id="{19E7CA48-58F8-4730-A1A8-7E95D916F687}"/>
              </a:ext>
            </a:extLst>
          </p:cNvPr>
          <p:cNvSpPr txBox="1"/>
          <p:nvPr/>
        </p:nvSpPr>
        <p:spPr>
          <a:xfrm>
            <a:off x="4817402" y="4296859"/>
            <a:ext cx="1626298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“Gold” dust</a:t>
            </a:r>
          </a:p>
        </p:txBody>
      </p:sp>
      <p:pic>
        <p:nvPicPr>
          <p:cNvPr id="1032" name="Picture 8" descr="Related image">
            <a:extLst>
              <a:ext uri="{FF2B5EF4-FFF2-40B4-BE49-F238E27FC236}">
                <a16:creationId xmlns:a16="http://schemas.microsoft.com/office/drawing/2014/main" id="{210563BD-42E6-4317-B87A-84B51A89BEB6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rot="379317">
            <a:off x="1059900" y="2878081"/>
            <a:ext cx="3457575" cy="259318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16" name="TextBox 15">
            <a:extLst>
              <a:ext uri="{FF2B5EF4-FFF2-40B4-BE49-F238E27FC236}">
                <a16:creationId xmlns:a16="http://schemas.microsoft.com/office/drawing/2014/main" id="{D0478C2E-62A2-4BE8-B812-9486204EC745}"/>
              </a:ext>
            </a:extLst>
          </p:cNvPr>
          <p:cNvSpPr txBox="1"/>
          <p:nvPr/>
        </p:nvSpPr>
        <p:spPr>
          <a:xfrm>
            <a:off x="1168397" y="5275943"/>
            <a:ext cx="2881086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400" dirty="0">
                <a:solidFill>
                  <a:schemeClr val="bg1"/>
                </a:solidFill>
                <a:cs typeface="Arial" panose="020B0604020202020204" pitchFamily="34" charset="0"/>
              </a:rPr>
              <a:t>Oil oozing Bible</a:t>
            </a:r>
          </a:p>
        </p:txBody>
      </p:sp>
      <p:sp>
        <p:nvSpPr>
          <p:cNvPr id="12" name="TextBox 11">
            <a:extLst>
              <a:ext uri="{FF2B5EF4-FFF2-40B4-BE49-F238E27FC236}">
                <a16:creationId xmlns:a16="http://schemas.microsoft.com/office/drawing/2014/main" id="{E37C5D6E-FC91-41AD-82C4-5EA80C2396F6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3473264057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500"/>
                            </p:stCondLst>
                            <p:childTnLst>
                              <p:par>
                                <p:cTn id="12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500"/>
                            </p:stCondLst>
                            <p:childTnLst>
                              <p:par>
                                <p:cTn id="2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0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7" dur="500"/>
                                        <p:tgtEl>
                                          <p:spTgt spid="10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500"/>
                            </p:stCondLst>
                            <p:childTnLst>
                              <p:par>
                                <p:cTn id="3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animBg="1"/>
      <p:bldP spid="5" grpId="0"/>
      <p:bldP spid="14" grpId="0"/>
      <p:bldP spid="15" grpId="0"/>
      <p:bldP spid="16" grpId="0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CB47A-14AF-486F-8BE0-9CBD00331902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25426263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1 Thess. 5:21 ~ </a:t>
            </a:r>
            <a:r>
              <a:rPr lang="en-US" sz="3200" dirty="0">
                <a:solidFill>
                  <a:schemeClr val="bg2"/>
                </a:solidFill>
              </a:rPr>
              <a:t>Test all things; hold fast what is good.</a:t>
            </a:r>
            <a:endParaRPr lang="en-US" sz="7200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1D208-7090-4011-8918-BB7020A78470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48180613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483CB47A-14AF-486F-8BE0-9CBD00331902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241407556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4" name="Picture 6" descr="Related image">
            <a:extLst>
              <a:ext uri="{FF2B5EF4-FFF2-40B4-BE49-F238E27FC236}">
                <a16:creationId xmlns:a16="http://schemas.microsoft.com/office/drawing/2014/main" id="{C509EB7E-4877-42A4-BA3F-BBB9D3DC15CF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81850" y="1364714"/>
            <a:ext cx="6085332" cy="4563999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2050" name="Picture 2" descr="Image result for earth">
            <a:extLst>
              <a:ext uri="{FF2B5EF4-FFF2-40B4-BE49-F238E27FC236}">
                <a16:creationId xmlns:a16="http://schemas.microsoft.com/office/drawing/2014/main" id="{E66A7164-48CD-40E9-8CC8-9CE007553A10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9665" t="5498" r="7900" b="6968"/>
          <a:stretch/>
        </p:blipFill>
        <p:spPr bwMode="auto">
          <a:xfrm>
            <a:off x="3396342" y="2808513"/>
            <a:ext cx="3280229" cy="3316515"/>
          </a:xfrm>
          <a:prstGeom prst="ellipse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4" name="Straight Connector 3">
            <a:extLst>
              <a:ext uri="{FF2B5EF4-FFF2-40B4-BE49-F238E27FC236}">
                <a16:creationId xmlns:a16="http://schemas.microsoft.com/office/drawing/2014/main" id="{F91D11CC-711A-4841-9528-CDE308AAD98D}"/>
              </a:ext>
            </a:extLst>
          </p:cNvPr>
          <p:cNvCxnSpPr/>
          <p:nvPr/>
        </p:nvCxnSpPr>
        <p:spPr>
          <a:xfrm>
            <a:off x="3409769" y="2319754"/>
            <a:ext cx="0" cy="1419457"/>
          </a:xfrm>
          <a:prstGeom prst="line">
            <a:avLst/>
          </a:prstGeom>
          <a:ln w="57150" cap="rnd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" name="Straight Connector 6">
            <a:extLst>
              <a:ext uri="{FF2B5EF4-FFF2-40B4-BE49-F238E27FC236}">
                <a16:creationId xmlns:a16="http://schemas.microsoft.com/office/drawing/2014/main" id="{1F463479-A898-4D4C-BC6A-A45AE57C21F0}"/>
              </a:ext>
            </a:extLst>
          </p:cNvPr>
          <p:cNvCxnSpPr/>
          <p:nvPr/>
        </p:nvCxnSpPr>
        <p:spPr>
          <a:xfrm>
            <a:off x="6681386" y="2318329"/>
            <a:ext cx="0" cy="1419457"/>
          </a:xfrm>
          <a:prstGeom prst="line">
            <a:avLst/>
          </a:prstGeom>
          <a:ln w="57150" cap="rnd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5" name="TextBox 4">
            <a:extLst>
              <a:ext uri="{FF2B5EF4-FFF2-40B4-BE49-F238E27FC236}">
                <a16:creationId xmlns:a16="http://schemas.microsoft.com/office/drawing/2014/main" id="{4E121F89-56A2-426A-9D3A-B3E4FDBE1F0E}"/>
              </a:ext>
            </a:extLst>
          </p:cNvPr>
          <p:cNvSpPr txBox="1"/>
          <p:nvPr/>
        </p:nvSpPr>
        <p:spPr>
          <a:xfrm>
            <a:off x="4170347" y="2247545"/>
            <a:ext cx="1734796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8,000 mi.</a:t>
            </a:r>
          </a:p>
        </p:txBody>
      </p:sp>
      <p:cxnSp>
        <p:nvCxnSpPr>
          <p:cNvPr id="8" name="Straight Arrow Connector 7">
            <a:extLst>
              <a:ext uri="{FF2B5EF4-FFF2-40B4-BE49-F238E27FC236}">
                <a16:creationId xmlns:a16="http://schemas.microsoft.com/office/drawing/2014/main" id="{1BC1C1CD-207D-484B-9D4C-F11134AC0F4B}"/>
              </a:ext>
            </a:extLst>
          </p:cNvPr>
          <p:cNvCxnSpPr>
            <a:cxnSpLocks/>
          </p:cNvCxnSpPr>
          <p:nvPr/>
        </p:nvCxnSpPr>
        <p:spPr>
          <a:xfrm>
            <a:off x="5976850" y="2539270"/>
            <a:ext cx="620269" cy="0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Arrow Connector 11">
            <a:extLst>
              <a:ext uri="{FF2B5EF4-FFF2-40B4-BE49-F238E27FC236}">
                <a16:creationId xmlns:a16="http://schemas.microsoft.com/office/drawing/2014/main" id="{96F02B5E-F367-408D-BAF0-0F1F3E6CC3AA}"/>
              </a:ext>
            </a:extLst>
          </p:cNvPr>
          <p:cNvCxnSpPr>
            <a:cxnSpLocks/>
          </p:cNvCxnSpPr>
          <p:nvPr/>
        </p:nvCxnSpPr>
        <p:spPr>
          <a:xfrm flipH="1">
            <a:off x="3469171" y="2542044"/>
            <a:ext cx="620269" cy="0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3" name="Straight Connector 12">
            <a:extLst>
              <a:ext uri="{FF2B5EF4-FFF2-40B4-BE49-F238E27FC236}">
                <a16:creationId xmlns:a16="http://schemas.microsoft.com/office/drawing/2014/main" id="{6BCC5312-BE54-4C09-84FC-BB92B7DBB2B5}"/>
              </a:ext>
            </a:extLst>
          </p:cNvPr>
          <p:cNvCxnSpPr/>
          <p:nvPr/>
        </p:nvCxnSpPr>
        <p:spPr>
          <a:xfrm>
            <a:off x="767005" y="1612183"/>
            <a:ext cx="0" cy="1419457"/>
          </a:xfrm>
          <a:prstGeom prst="line">
            <a:avLst/>
          </a:prstGeom>
          <a:ln w="57150" cap="rnd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4" name="Straight Connector 13">
            <a:extLst>
              <a:ext uri="{FF2B5EF4-FFF2-40B4-BE49-F238E27FC236}">
                <a16:creationId xmlns:a16="http://schemas.microsoft.com/office/drawing/2014/main" id="{7FFDB197-0B07-4151-B487-482F1CEAF01D}"/>
              </a:ext>
            </a:extLst>
          </p:cNvPr>
          <p:cNvCxnSpPr/>
          <p:nvPr/>
        </p:nvCxnSpPr>
        <p:spPr>
          <a:xfrm>
            <a:off x="6846724" y="1610758"/>
            <a:ext cx="0" cy="1419457"/>
          </a:xfrm>
          <a:prstGeom prst="line">
            <a:avLst/>
          </a:prstGeom>
          <a:ln w="57150" cap="rnd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5" name="TextBox 14">
            <a:extLst>
              <a:ext uri="{FF2B5EF4-FFF2-40B4-BE49-F238E27FC236}">
                <a16:creationId xmlns:a16="http://schemas.microsoft.com/office/drawing/2014/main" id="{D7C11579-C6F9-4E82-8F4A-8BDEC4979EF4}"/>
              </a:ext>
            </a:extLst>
          </p:cNvPr>
          <p:cNvSpPr txBox="1"/>
          <p:nvPr/>
        </p:nvSpPr>
        <p:spPr>
          <a:xfrm>
            <a:off x="2103705" y="1539974"/>
            <a:ext cx="336256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7,500,000,000 mi.</a:t>
            </a:r>
          </a:p>
        </p:txBody>
      </p:sp>
      <p:cxnSp>
        <p:nvCxnSpPr>
          <p:cNvPr id="16" name="Straight Arrow Connector 15">
            <a:extLst>
              <a:ext uri="{FF2B5EF4-FFF2-40B4-BE49-F238E27FC236}">
                <a16:creationId xmlns:a16="http://schemas.microsoft.com/office/drawing/2014/main" id="{AAABD4D2-EFB6-4E1E-9479-978F6D0EFFC8}"/>
              </a:ext>
            </a:extLst>
          </p:cNvPr>
          <p:cNvCxnSpPr>
            <a:cxnSpLocks/>
          </p:cNvCxnSpPr>
          <p:nvPr/>
        </p:nvCxnSpPr>
        <p:spPr>
          <a:xfrm>
            <a:off x="5556100" y="1831699"/>
            <a:ext cx="1208731" cy="0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Arrow Connector 16">
            <a:extLst>
              <a:ext uri="{FF2B5EF4-FFF2-40B4-BE49-F238E27FC236}">
                <a16:creationId xmlns:a16="http://schemas.microsoft.com/office/drawing/2014/main" id="{8037D185-888F-4AEA-99F0-CB7475521675}"/>
              </a:ext>
            </a:extLst>
          </p:cNvPr>
          <p:cNvCxnSpPr>
            <a:cxnSpLocks/>
          </p:cNvCxnSpPr>
          <p:nvPr/>
        </p:nvCxnSpPr>
        <p:spPr>
          <a:xfrm flipH="1">
            <a:off x="830606" y="1834473"/>
            <a:ext cx="1208731" cy="0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D2D2D191-5C23-4170-90F9-E912B523719D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  <p:pic>
        <p:nvPicPr>
          <p:cNvPr id="19" name="Picture 2" descr="Related image">
            <a:extLst>
              <a:ext uri="{FF2B5EF4-FFF2-40B4-BE49-F238E27FC236}">
                <a16:creationId xmlns:a16="http://schemas.microsoft.com/office/drawing/2014/main" id="{C182942A-5018-44D0-A313-8120442346BD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 flipH="1">
            <a:off x="5871328" y="3460718"/>
            <a:ext cx="888696" cy="888696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2132687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1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5" fill="hold">
                            <p:stCondLst>
                              <p:cond delay="1000"/>
                            </p:stCondLst>
                            <p:childTnLst>
                              <p:par>
                                <p:cTn id="16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9" fill="hold">
                            <p:stCondLst>
                              <p:cond delay="1500"/>
                            </p:stCondLst>
                            <p:childTnLst>
                              <p:par>
                                <p:cTn id="20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6" presetClass="emph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29" dur="1000" fill="hold"/>
                                        <p:tgtEl>
                                          <p:spTgt spid="2050"/>
                                        </p:tgtEl>
                                      </p:cBhvr>
                                      <p:by x="32000" y="32000"/>
                                    </p:animScale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20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6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9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2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3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1000"/>
                                        <p:tgtEl>
                                          <p:spTgt spid="205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20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1000"/>
                            </p:stCondLst>
                            <p:childTnLst>
                              <p:par>
                                <p:cTn id="52" presetID="22" presetClass="entr" presetSubtype="4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4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5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7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8" fill="hold">
                            <p:stCondLst>
                              <p:cond delay="1500"/>
                            </p:stCondLst>
                            <p:childTnLst>
                              <p:par>
                                <p:cTn id="5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1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2" fill="hold">
                            <p:stCondLst>
                              <p:cond delay="2000"/>
                            </p:stCondLst>
                            <p:childTnLst>
                              <p:par>
                                <p:cTn id="6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6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6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6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1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2" presetID="35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5E-6 -4.44444E-6 L -0.4915 0.00533 " pathEditMode="relative" rAng="0" ptsTypes="AA">
                                      <p:cBhvr>
                                        <p:cTn id="73" dur="5000" fill="hold"/>
                                        <p:tgtEl>
                                          <p:spTgt spid="19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4583" y="255"/>
                                    </p:animMotion>
                                  </p:childTnLst>
                                </p:cTn>
                              </p:par>
                              <p:par>
                                <p:cTn id="74" presetID="10" presetClass="exit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5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  <p:bldP spid="15" grpId="0"/>
    </p:bld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6" name="Picture 4" descr="Related image">
            <a:extLst>
              <a:ext uri="{FF2B5EF4-FFF2-40B4-BE49-F238E27FC236}">
                <a16:creationId xmlns:a16="http://schemas.microsoft.com/office/drawing/2014/main" id="{D9D72561-F8EB-4D67-A0D2-848CD1F96EC2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15765"/>
          <a:stretch/>
        </p:blipFill>
        <p:spPr bwMode="auto">
          <a:xfrm>
            <a:off x="0" y="1348509"/>
            <a:ext cx="9144000" cy="5118966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Related image">
            <a:extLst>
              <a:ext uri="{FF2B5EF4-FFF2-40B4-BE49-F238E27FC236}">
                <a16:creationId xmlns:a16="http://schemas.microsoft.com/office/drawing/2014/main" id="{CD2B8A3D-D7FF-4735-8B2E-34513D1046E3}"/>
              </a:ext>
            </a:extLst>
          </p:cNvPr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113655" y="834599"/>
            <a:ext cx="7557026" cy="5667768"/>
          </a:xfrm>
          <a:prstGeom prst="rect">
            <a:avLst/>
          </a:prstGeom>
          <a:noFill/>
          <a:effectLst>
            <a:softEdge rad="635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cxnSp>
        <p:nvCxnSpPr>
          <p:cNvPr id="5" name="Straight Arrow Connector 4">
            <a:extLst>
              <a:ext uri="{FF2B5EF4-FFF2-40B4-BE49-F238E27FC236}">
                <a16:creationId xmlns:a16="http://schemas.microsoft.com/office/drawing/2014/main" id="{A1318EE7-6DC7-48B7-A5A7-E23A50662952}"/>
              </a:ext>
            </a:extLst>
          </p:cNvPr>
          <p:cNvCxnSpPr>
            <a:cxnSpLocks/>
          </p:cNvCxnSpPr>
          <p:nvPr/>
        </p:nvCxnSpPr>
        <p:spPr>
          <a:xfrm flipH="1">
            <a:off x="4648200" y="2745421"/>
            <a:ext cx="2289111" cy="1601990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1" name="Straight Arrow Connector 10">
            <a:extLst>
              <a:ext uri="{FF2B5EF4-FFF2-40B4-BE49-F238E27FC236}">
                <a16:creationId xmlns:a16="http://schemas.microsoft.com/office/drawing/2014/main" id="{3120728A-2F1C-476B-92AF-69437B689C62}"/>
              </a:ext>
            </a:extLst>
          </p:cNvPr>
          <p:cNvCxnSpPr>
            <a:cxnSpLocks/>
          </p:cNvCxnSpPr>
          <p:nvPr/>
        </p:nvCxnSpPr>
        <p:spPr>
          <a:xfrm flipH="1">
            <a:off x="3810001" y="2748619"/>
            <a:ext cx="3145970" cy="926693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9" name="Straight Connector 8">
            <a:extLst>
              <a:ext uri="{FF2B5EF4-FFF2-40B4-BE49-F238E27FC236}">
                <a16:creationId xmlns:a16="http://schemas.microsoft.com/office/drawing/2014/main" id="{03D93E47-7F6F-4158-BC83-D9FE09D5439E}"/>
              </a:ext>
            </a:extLst>
          </p:cNvPr>
          <p:cNvCxnSpPr/>
          <p:nvPr/>
        </p:nvCxnSpPr>
        <p:spPr>
          <a:xfrm>
            <a:off x="2427142" y="3928061"/>
            <a:ext cx="0" cy="881371"/>
          </a:xfrm>
          <a:prstGeom prst="line">
            <a:avLst/>
          </a:prstGeom>
          <a:ln w="57150" cap="rnd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2" name="Straight Connector 11">
            <a:extLst>
              <a:ext uri="{FF2B5EF4-FFF2-40B4-BE49-F238E27FC236}">
                <a16:creationId xmlns:a16="http://schemas.microsoft.com/office/drawing/2014/main" id="{CCC21BAB-E006-474E-B03D-1ACBA1D34E92}"/>
              </a:ext>
            </a:extLst>
          </p:cNvPr>
          <p:cNvCxnSpPr/>
          <p:nvPr/>
        </p:nvCxnSpPr>
        <p:spPr>
          <a:xfrm>
            <a:off x="6930766" y="3926636"/>
            <a:ext cx="0" cy="881371"/>
          </a:xfrm>
          <a:prstGeom prst="line">
            <a:avLst/>
          </a:prstGeom>
          <a:ln w="57150" cap="rnd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3" name="TextBox 12">
            <a:extLst>
              <a:ext uri="{FF2B5EF4-FFF2-40B4-BE49-F238E27FC236}">
                <a16:creationId xmlns:a16="http://schemas.microsoft.com/office/drawing/2014/main" id="{02A60947-087C-4817-A55C-BF85824C8ED5}"/>
              </a:ext>
            </a:extLst>
          </p:cNvPr>
          <p:cNvSpPr txBox="1"/>
          <p:nvPr/>
        </p:nvSpPr>
        <p:spPr>
          <a:xfrm>
            <a:off x="3192651" y="4410297"/>
            <a:ext cx="2880838" cy="57331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700" dirty="0">
                <a:solidFill>
                  <a:schemeClr val="bg1"/>
                </a:solidFill>
                <a:cs typeface="Arial" panose="020B0604020202020204" pitchFamily="34" charset="0"/>
              </a:rPr>
              <a:t>100,000-180,000 </a:t>
            </a:r>
            <a:r>
              <a:rPr lang="en-US" sz="2700" dirty="0" err="1">
                <a:solidFill>
                  <a:schemeClr val="bg1"/>
                </a:solidFill>
                <a:cs typeface="Arial" panose="020B0604020202020204" pitchFamily="34" charset="0"/>
              </a:rPr>
              <a:t>ly</a:t>
            </a:r>
            <a:endParaRPr lang="en-US" sz="27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4" name="Straight Arrow Connector 13">
            <a:extLst>
              <a:ext uri="{FF2B5EF4-FFF2-40B4-BE49-F238E27FC236}">
                <a16:creationId xmlns:a16="http://schemas.microsoft.com/office/drawing/2014/main" id="{F45C4E6F-7A6F-4F92-8415-16C549A3E342}"/>
              </a:ext>
            </a:extLst>
          </p:cNvPr>
          <p:cNvCxnSpPr>
            <a:cxnSpLocks/>
          </p:cNvCxnSpPr>
          <p:nvPr/>
        </p:nvCxnSpPr>
        <p:spPr>
          <a:xfrm>
            <a:off x="6101556" y="4682099"/>
            <a:ext cx="750526" cy="0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5" name="Straight Arrow Connector 14">
            <a:extLst>
              <a:ext uri="{FF2B5EF4-FFF2-40B4-BE49-F238E27FC236}">
                <a16:creationId xmlns:a16="http://schemas.microsoft.com/office/drawing/2014/main" id="{D3B254BB-A210-43D8-BBB9-94B6F0499BB1}"/>
              </a:ext>
            </a:extLst>
          </p:cNvPr>
          <p:cNvCxnSpPr>
            <a:cxnSpLocks/>
          </p:cNvCxnSpPr>
          <p:nvPr/>
        </p:nvCxnSpPr>
        <p:spPr>
          <a:xfrm flipH="1">
            <a:off x="2493599" y="4684873"/>
            <a:ext cx="750526" cy="0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" name="TextBox 3">
            <a:extLst>
              <a:ext uri="{FF2B5EF4-FFF2-40B4-BE49-F238E27FC236}">
                <a16:creationId xmlns:a16="http://schemas.microsoft.com/office/drawing/2014/main" id="{AC523118-5A0C-49DF-8D28-F46872AA5A6C}"/>
              </a:ext>
            </a:extLst>
          </p:cNvPr>
          <p:cNvSpPr txBox="1"/>
          <p:nvPr/>
        </p:nvSpPr>
        <p:spPr>
          <a:xfrm>
            <a:off x="461818" y="1357733"/>
            <a:ext cx="5652658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93,000,000 mi. = 1 light year (</a:t>
            </a:r>
            <a:r>
              <a:rPr lang="en-US" sz="3200" dirty="0" err="1">
                <a:solidFill>
                  <a:schemeClr val="bg1"/>
                </a:solidFill>
                <a:cs typeface="Arial" panose="020B0604020202020204" pitchFamily="34" charset="0"/>
              </a:rPr>
              <a:t>ly</a:t>
            </a:r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)</a:t>
            </a:r>
          </a:p>
        </p:txBody>
      </p:sp>
      <p:cxnSp>
        <p:nvCxnSpPr>
          <p:cNvPr id="16" name="Straight Connector 15">
            <a:extLst>
              <a:ext uri="{FF2B5EF4-FFF2-40B4-BE49-F238E27FC236}">
                <a16:creationId xmlns:a16="http://schemas.microsoft.com/office/drawing/2014/main" id="{2A62125F-CDC5-4AFD-B150-881256D5FA3B}"/>
              </a:ext>
            </a:extLst>
          </p:cNvPr>
          <p:cNvCxnSpPr/>
          <p:nvPr/>
        </p:nvCxnSpPr>
        <p:spPr>
          <a:xfrm>
            <a:off x="458755" y="4504097"/>
            <a:ext cx="0" cy="662186"/>
          </a:xfrm>
          <a:prstGeom prst="line">
            <a:avLst/>
          </a:prstGeom>
          <a:ln w="57150" cap="rnd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>
            <a:extLst>
              <a:ext uri="{FF2B5EF4-FFF2-40B4-BE49-F238E27FC236}">
                <a16:creationId xmlns:a16="http://schemas.microsoft.com/office/drawing/2014/main" id="{E856241D-823F-48CD-8A88-AE632CFBA379}"/>
              </a:ext>
            </a:extLst>
          </p:cNvPr>
          <p:cNvCxnSpPr/>
          <p:nvPr/>
        </p:nvCxnSpPr>
        <p:spPr>
          <a:xfrm>
            <a:off x="8681060" y="4502672"/>
            <a:ext cx="0" cy="662186"/>
          </a:xfrm>
          <a:prstGeom prst="line">
            <a:avLst/>
          </a:prstGeom>
          <a:ln w="57150" cap="rnd">
            <a:solidFill>
              <a:schemeClr val="bg1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" name="TextBox 17">
            <a:extLst>
              <a:ext uri="{FF2B5EF4-FFF2-40B4-BE49-F238E27FC236}">
                <a16:creationId xmlns:a16="http://schemas.microsoft.com/office/drawing/2014/main" id="{3240A0CB-BA26-4EEE-8328-6C2FB5BC3824}"/>
              </a:ext>
            </a:extLst>
          </p:cNvPr>
          <p:cNvSpPr txBox="1"/>
          <p:nvPr/>
        </p:nvSpPr>
        <p:spPr>
          <a:xfrm>
            <a:off x="2794000" y="4681322"/>
            <a:ext cx="344054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91,000,000,000 </a:t>
            </a:r>
            <a:r>
              <a:rPr lang="en-US" sz="3200" dirty="0" err="1">
                <a:solidFill>
                  <a:schemeClr val="bg1"/>
                </a:solidFill>
                <a:cs typeface="Arial" panose="020B0604020202020204" pitchFamily="34" charset="0"/>
              </a:rPr>
              <a:t>ly</a:t>
            </a:r>
            <a:endParaRPr lang="en-US" sz="32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  <p:cxnSp>
        <p:nvCxnSpPr>
          <p:cNvPr id="19" name="Straight Arrow Connector 18">
            <a:extLst>
              <a:ext uri="{FF2B5EF4-FFF2-40B4-BE49-F238E27FC236}">
                <a16:creationId xmlns:a16="http://schemas.microsoft.com/office/drawing/2014/main" id="{458ABA55-8BF2-49DF-9E03-68F8FDA9C02E}"/>
              </a:ext>
            </a:extLst>
          </p:cNvPr>
          <p:cNvCxnSpPr>
            <a:cxnSpLocks/>
          </p:cNvCxnSpPr>
          <p:nvPr/>
        </p:nvCxnSpPr>
        <p:spPr>
          <a:xfrm>
            <a:off x="6213002" y="4973047"/>
            <a:ext cx="2355473" cy="0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0" name="Straight Arrow Connector 19">
            <a:extLst>
              <a:ext uri="{FF2B5EF4-FFF2-40B4-BE49-F238E27FC236}">
                <a16:creationId xmlns:a16="http://schemas.microsoft.com/office/drawing/2014/main" id="{8A53B457-3F8D-48A6-8AAF-68D5B31B703B}"/>
              </a:ext>
            </a:extLst>
          </p:cNvPr>
          <p:cNvCxnSpPr>
            <a:cxnSpLocks/>
          </p:cNvCxnSpPr>
          <p:nvPr/>
        </p:nvCxnSpPr>
        <p:spPr>
          <a:xfrm flipH="1">
            <a:off x="546481" y="4975821"/>
            <a:ext cx="2355473" cy="0"/>
          </a:xfrm>
          <a:prstGeom prst="straightConnector1">
            <a:avLst/>
          </a:prstGeom>
          <a:ln w="57150" cap="rnd">
            <a:solidFill>
              <a:schemeClr val="bg1"/>
            </a:solidFill>
            <a:tailEnd type="triangle"/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TextBox 2">
            <a:extLst>
              <a:ext uri="{FF2B5EF4-FFF2-40B4-BE49-F238E27FC236}">
                <a16:creationId xmlns:a16="http://schemas.microsoft.com/office/drawing/2014/main" id="{9BBFDD2F-439A-4DE9-8400-8D250A5C040B}"/>
              </a:ext>
            </a:extLst>
          </p:cNvPr>
          <p:cNvSpPr txBox="1"/>
          <p:nvPr/>
        </p:nvSpPr>
        <p:spPr>
          <a:xfrm>
            <a:off x="5696860" y="2160646"/>
            <a:ext cx="2489200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You are here</a:t>
            </a: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6AD97A33-7362-4939-9A04-7C2DC2192DEE}"/>
              </a:ext>
            </a:extLst>
          </p:cNvPr>
          <p:cNvSpPr txBox="1"/>
          <p:nvPr/>
        </p:nvSpPr>
        <p:spPr>
          <a:xfrm>
            <a:off x="5711371" y="2160646"/>
            <a:ext cx="2489200" cy="584775"/>
          </a:xfrm>
          <a:prstGeom prst="rect">
            <a:avLst/>
          </a:prstGeom>
          <a:noFill/>
          <a:ln w="38100">
            <a:solidFill>
              <a:schemeClr val="bg1"/>
            </a:solidFill>
          </a:ln>
        </p:spPr>
        <p:txBody>
          <a:bodyPr wrap="square" rtlCol="0">
            <a:spAutoFit/>
          </a:bodyPr>
          <a:lstStyle/>
          <a:p>
            <a:pPr algn="ctr"/>
            <a:r>
              <a:rPr lang="en-US" sz="3200" dirty="0">
                <a:solidFill>
                  <a:schemeClr val="bg1"/>
                </a:solidFill>
                <a:cs typeface="Arial" panose="020B0604020202020204" pitchFamily="34" charset="0"/>
              </a:rPr>
              <a:t>Milky Way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330678B7-193E-424D-8AB7-A12296C2E0D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115591" y="2992168"/>
            <a:ext cx="1301141" cy="1301141"/>
          </a:xfrm>
          <a:prstGeom prst="rect">
            <a:avLst/>
          </a:prstGeom>
          <a:noFill/>
          <a:effectLst>
            <a:softEdge rad="127000"/>
          </a:effectLst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1" name="TextBox 20">
            <a:extLst>
              <a:ext uri="{FF2B5EF4-FFF2-40B4-BE49-F238E27FC236}">
                <a16:creationId xmlns:a16="http://schemas.microsoft.com/office/drawing/2014/main" id="{C505493E-3DCB-4B92-841B-7E790D37A313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FE1DB604-31A1-404E-9D5E-BC055E29DF5F}"/>
              </a:ext>
            </a:extLst>
          </p:cNvPr>
          <p:cNvSpPr txBox="1"/>
          <p:nvPr/>
        </p:nvSpPr>
        <p:spPr>
          <a:xfrm>
            <a:off x="697043" y="5636302"/>
            <a:ext cx="6026046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100-400 billion stars in the Milky Way </a:t>
            </a:r>
            <a:endParaRPr lang="en-US" sz="4400" dirty="0">
              <a:solidFill>
                <a:schemeClr val="bg1"/>
              </a:solidFill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1321234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500"/>
                            </p:stCondLst>
                            <p:childTnLst>
                              <p:par>
                                <p:cTn id="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5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9" fill="hold">
                            <p:stCondLst>
                              <p:cond delay="500"/>
                            </p:stCondLst>
                            <p:childTnLst>
                              <p:par>
                                <p:cTn id="30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3" fill="hold">
                            <p:stCondLst>
                              <p:cond delay="1000"/>
                            </p:stCondLst>
                            <p:childTnLst>
                              <p:par>
                                <p:cTn id="34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6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9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500"/>
                                        <p:tgtEl>
                                          <p:spTgt spid="307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6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9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4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5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7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5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0" presetID="6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Scale>
                                      <p:cBhvr>
                                        <p:cTn id="61" dur="2000" fill="hold"/>
                                        <p:tgtEl>
                                          <p:spTgt spid="3074"/>
                                        </p:tgtEl>
                                      </p:cBhvr>
                                      <p:by x="5000" y="5000"/>
                                    </p:animScale>
                                  </p:childTnLst>
                                </p:cTn>
                              </p:par>
                              <p:par>
                                <p:cTn id="62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3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5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6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6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68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9" dur="2000"/>
                                        <p:tgtEl>
                                          <p:spTgt spid="307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30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71" presetID="10" presetClass="exit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72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4" fill="hold">
                            <p:stCondLst>
                              <p:cond delay="2000"/>
                            </p:stCondLst>
                            <p:childTnLst>
                              <p:par>
                                <p:cTn id="7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8" fill="hold">
                            <p:stCondLst>
                              <p:cond delay="2500"/>
                            </p:stCondLst>
                            <p:childTnLst>
                              <p:par>
                                <p:cTn id="7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81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2" fill="hold">
                      <p:stCondLst>
                        <p:cond delay="indefinite"/>
                      </p:stCondLst>
                      <p:childTnLst>
                        <p:par>
                          <p:cTn id="83" fill="hold">
                            <p:stCondLst>
                              <p:cond delay="0"/>
                            </p:stCondLst>
                            <p:childTnLst>
                              <p:par>
                                <p:cTn id="84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6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7" presetID="22" presetClass="entr" presetSubtype="1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89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0" fill="hold">
                            <p:stCondLst>
                              <p:cond delay="500"/>
                            </p:stCondLst>
                            <p:childTnLst>
                              <p:par>
                                <p:cTn id="91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93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4" fill="hold">
                            <p:stCondLst>
                              <p:cond delay="1000"/>
                            </p:stCondLst>
                            <p:childTnLst>
                              <p:par>
                                <p:cTn id="95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97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9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0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1" presetID="10" presetClass="exit" presetSubtype="0" fill="hold" grpId="1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2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04" presetID="10" presetClass="exit" presetSubtype="0" fill="hold" nodeType="with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5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7" fill="hold">
                            <p:stCondLst>
                              <p:cond delay="2500"/>
                            </p:stCondLst>
                            <p:childTnLst>
                              <p:par>
                                <p:cTn id="108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0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1" presetID="63" presetClass="pat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4.44444E-6 1.48148E-6 L 0.65451 -0.00741 " pathEditMode="relative" rAng="0" ptsTypes="AA">
                                      <p:cBhvr>
                                        <p:cTn id="112" dur="6000" fill="hold"/>
                                        <p:tgtEl>
                                          <p:spTgt spid="1026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32726" y="-370"/>
                                    </p:animMotion>
                                  </p:childTnLst>
                                </p:cTn>
                              </p:par>
                              <p:par>
                                <p:cTn id="113" presetID="10" presetClass="exit" presetSubtype="0" fill="hold" nodeType="with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14" dur="2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" grpId="0"/>
      <p:bldP spid="13" grpId="1"/>
      <p:bldP spid="4" grpId="0"/>
      <p:bldP spid="18" grpId="0"/>
      <p:bldP spid="3" grpId="0" animBg="1"/>
      <p:bldP spid="3" grpId="1" animBg="1"/>
      <p:bldP spid="10" grpId="0" animBg="1"/>
      <p:bldP spid="10" grpId="1" animBg="1"/>
      <p:bldP spid="6" grpId="0"/>
      <p:bldP spid="6" grpId="1"/>
    </p:bld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 descr="Image result for calvin and hobbes">
            <a:extLst>
              <a:ext uri="{FF2B5EF4-FFF2-40B4-BE49-F238E27FC236}">
                <a16:creationId xmlns:a16="http://schemas.microsoft.com/office/drawing/2014/main" id="{D8E697B9-51CC-4684-9E71-D17850548897}"/>
              </a:ext>
            </a:extLst>
          </p:cNvPr>
          <p:cNvPicPr>
            <a:picLocks noChangeAspect="1" noChangeArrowheads="1"/>
          </p:cNvPicPr>
          <p:nvPr/>
        </p:nvPicPr>
        <p:blipFill rotWithShape="1"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30838" t="-710" r="17380" b="72958"/>
          <a:stretch/>
        </p:blipFill>
        <p:spPr bwMode="auto">
          <a:xfrm>
            <a:off x="500744" y="2191658"/>
            <a:ext cx="2006796" cy="486228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8" name="Picture 7">
            <a:extLst>
              <a:ext uri="{FF2B5EF4-FFF2-40B4-BE49-F238E27FC236}">
                <a16:creationId xmlns:a16="http://schemas.microsoft.com/office/drawing/2014/main" id="{93B68D35-6012-41A0-826B-ECDAFE606E99}"/>
              </a:ext>
            </a:extLst>
          </p:cNvPr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504372" y="2671083"/>
            <a:ext cx="8144723" cy="2579163"/>
          </a:xfrm>
          <a:prstGeom prst="rect">
            <a:avLst/>
          </a:prstGeom>
        </p:spPr>
      </p:pic>
      <p:sp>
        <p:nvSpPr>
          <p:cNvPr id="9" name="Rounded Rectangle 3">
            <a:extLst>
              <a:ext uri="{FF2B5EF4-FFF2-40B4-BE49-F238E27FC236}">
                <a16:creationId xmlns:a16="http://schemas.microsoft.com/office/drawing/2014/main" id="{B0AB10A7-8CCA-4C62-A14B-5B19D7DDC54C}"/>
              </a:ext>
            </a:extLst>
          </p:cNvPr>
          <p:cNvSpPr/>
          <p:nvPr/>
        </p:nvSpPr>
        <p:spPr>
          <a:xfrm>
            <a:off x="3018972" y="2710411"/>
            <a:ext cx="1219200" cy="917574"/>
          </a:xfrm>
          <a:prstGeom prst="round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 13">
            <a:extLst>
              <a:ext uri="{FF2B5EF4-FFF2-40B4-BE49-F238E27FC236}">
                <a16:creationId xmlns:a16="http://schemas.microsoft.com/office/drawing/2014/main" id="{47354AAF-DAA3-4755-9C07-724B023AF150}"/>
              </a:ext>
            </a:extLst>
          </p:cNvPr>
          <p:cNvSpPr/>
          <p:nvPr/>
        </p:nvSpPr>
        <p:spPr>
          <a:xfrm>
            <a:off x="4619172" y="2671083"/>
            <a:ext cx="4029923" cy="2579163"/>
          </a:xfrm>
          <a:prstGeom prst="rect">
            <a:avLst/>
          </a:prstGeom>
          <a:solidFill>
            <a:srgbClr val="00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7D4BB1D5-28C6-4A56-97DE-9DE038357E39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4825131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1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0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2" fill="hold">
                            <p:stCondLst>
                              <p:cond delay="500"/>
                            </p:stCondLst>
                            <p:childTnLst>
                              <p:par>
                                <p:cTn id="23" presetID="22" presetClass="exit" presetSubtype="8" fill="hold" grpId="1" nodeType="afterEffect">
                                  <p:stCondLst>
                                    <p:cond delay="1000"/>
                                  </p:stCondLst>
                                  <p:childTnLst>
                                    <p:animEffect transition="out" filter="wipe(left)">
                                      <p:cBhvr>
                                        <p:cTn id="24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9" grpId="1" animBg="1"/>
      <p:bldP spid="14" grpId="0" animBg="1"/>
      <p:bldP spid="14" grpId="1" animBg="1"/>
    </p:bld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3295E19F-7BA7-41C3-9F77-5E7E10874D9A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295752682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Rectangle: Rounded Corners 8">
            <a:extLst>
              <a:ext uri="{FF2B5EF4-FFF2-40B4-BE49-F238E27FC236}">
                <a16:creationId xmlns:a16="http://schemas.microsoft.com/office/drawing/2014/main" id="{15AF06BD-7723-4CDB-8871-25D622123C4D}"/>
              </a:ext>
            </a:extLst>
          </p:cNvPr>
          <p:cNvSpPr/>
          <p:nvPr/>
        </p:nvSpPr>
        <p:spPr>
          <a:xfrm>
            <a:off x="2310065" y="1625600"/>
            <a:ext cx="3792512" cy="5029402"/>
          </a:xfrm>
          <a:prstGeom prst="roundRect">
            <a:avLst/>
          </a:prstGeom>
          <a:solidFill>
            <a:srgbClr val="000000"/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/>
              <a:t>•</a:t>
            </a:r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NASB ~ </a:t>
            </a:r>
            <a:r>
              <a:rPr lang="en-US" sz="3200" dirty="0">
                <a:solidFill>
                  <a:schemeClr val="bg2"/>
                </a:solidFill>
              </a:rPr>
              <a:t>a little while lower</a:t>
            </a:r>
            <a:endParaRPr lang="en-US" sz="4800" dirty="0">
              <a:solidFill>
                <a:schemeClr val="bg2"/>
              </a:solidFill>
              <a:cs typeface="Arial" panose="020B0604020202020204" pitchFamily="34" charset="0"/>
            </a:endParaRP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3121D208-7090-4011-8918-BB7020A78470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  <p:pic>
        <p:nvPicPr>
          <p:cNvPr id="1026" name="Picture 2" descr="Related image">
            <a:extLst>
              <a:ext uri="{FF2B5EF4-FFF2-40B4-BE49-F238E27FC236}">
                <a16:creationId xmlns:a16="http://schemas.microsoft.com/office/drawing/2014/main" id="{2C0CD4FB-F146-4C27-85C7-E416883768C3}"/>
              </a:ext>
            </a:extLst>
          </p:cNvPr>
          <p:cNvPicPr>
            <a:picLocks noChangeAspect="1" noChangeArrowheads="1" noCrop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82452" y="1914181"/>
            <a:ext cx="1036459" cy="1440677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6" name="Oval 5">
            <a:extLst>
              <a:ext uri="{FF2B5EF4-FFF2-40B4-BE49-F238E27FC236}">
                <a16:creationId xmlns:a16="http://schemas.microsoft.com/office/drawing/2014/main" id="{2BA3B474-E133-4A79-8C49-5042346B17F9}"/>
              </a:ext>
            </a:extLst>
          </p:cNvPr>
          <p:cNvSpPr/>
          <p:nvPr/>
        </p:nvSpPr>
        <p:spPr>
          <a:xfrm>
            <a:off x="4018565" y="3724808"/>
            <a:ext cx="801973" cy="1551482"/>
          </a:xfrm>
          <a:prstGeom prst="ellipse">
            <a:avLst/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Rectangle: Rounded Corners 6">
            <a:extLst>
              <a:ext uri="{FF2B5EF4-FFF2-40B4-BE49-F238E27FC236}">
                <a16:creationId xmlns:a16="http://schemas.microsoft.com/office/drawing/2014/main" id="{0C27571F-0B23-4514-96ED-C5FE9A6A1E93}"/>
              </a:ext>
            </a:extLst>
          </p:cNvPr>
          <p:cNvSpPr/>
          <p:nvPr/>
        </p:nvSpPr>
        <p:spPr>
          <a:xfrm rot="3667982">
            <a:off x="4631174" y="3873175"/>
            <a:ext cx="577122" cy="262328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C382C4E8-A310-47FE-91C9-FDCB69B221DB}"/>
              </a:ext>
            </a:extLst>
          </p:cNvPr>
          <p:cNvSpPr/>
          <p:nvPr/>
        </p:nvSpPr>
        <p:spPr>
          <a:xfrm rot="6016281">
            <a:off x="4726556" y="4432137"/>
            <a:ext cx="577122" cy="233317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: Rounded Corners 11">
            <a:extLst>
              <a:ext uri="{FF2B5EF4-FFF2-40B4-BE49-F238E27FC236}">
                <a16:creationId xmlns:a16="http://schemas.microsoft.com/office/drawing/2014/main" id="{BF8D6B03-298F-498A-9E4D-E6E3AC141D61}"/>
              </a:ext>
            </a:extLst>
          </p:cNvPr>
          <p:cNvSpPr/>
          <p:nvPr/>
        </p:nvSpPr>
        <p:spPr>
          <a:xfrm rot="6705459">
            <a:off x="3680669" y="3855405"/>
            <a:ext cx="577122" cy="262328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Rectangle: Rounded Corners 12">
            <a:extLst>
              <a:ext uri="{FF2B5EF4-FFF2-40B4-BE49-F238E27FC236}">
                <a16:creationId xmlns:a16="http://schemas.microsoft.com/office/drawing/2014/main" id="{9064B62D-37CF-4A94-A446-C7FD523B627F}"/>
              </a:ext>
            </a:extLst>
          </p:cNvPr>
          <p:cNvSpPr/>
          <p:nvPr/>
        </p:nvSpPr>
        <p:spPr>
          <a:xfrm rot="646175">
            <a:off x="3346618" y="4188800"/>
            <a:ext cx="577122" cy="233317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Rectangle: Rounded Corners 13">
            <a:extLst>
              <a:ext uri="{FF2B5EF4-FFF2-40B4-BE49-F238E27FC236}">
                <a16:creationId xmlns:a16="http://schemas.microsoft.com/office/drawing/2014/main" id="{3D792C88-400A-44FB-AE42-0BD5FD4005B0}"/>
              </a:ext>
            </a:extLst>
          </p:cNvPr>
          <p:cNvSpPr/>
          <p:nvPr/>
        </p:nvSpPr>
        <p:spPr>
          <a:xfrm rot="3655680">
            <a:off x="4463497" y="5298003"/>
            <a:ext cx="634834" cy="288561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5" name="Rectangle: Rounded Corners 14">
            <a:extLst>
              <a:ext uri="{FF2B5EF4-FFF2-40B4-BE49-F238E27FC236}">
                <a16:creationId xmlns:a16="http://schemas.microsoft.com/office/drawing/2014/main" id="{7955D9AC-81D0-468E-AAD2-62E2441155B8}"/>
              </a:ext>
            </a:extLst>
          </p:cNvPr>
          <p:cNvSpPr/>
          <p:nvPr/>
        </p:nvSpPr>
        <p:spPr>
          <a:xfrm rot="5649268">
            <a:off x="4517997" y="6011375"/>
            <a:ext cx="634834" cy="256649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6" name="Rectangle: Rounded Corners 15">
            <a:extLst>
              <a:ext uri="{FF2B5EF4-FFF2-40B4-BE49-F238E27FC236}">
                <a16:creationId xmlns:a16="http://schemas.microsoft.com/office/drawing/2014/main" id="{28899A93-1E1B-4B0F-99A9-91321BB09D97}"/>
              </a:ext>
            </a:extLst>
          </p:cNvPr>
          <p:cNvSpPr/>
          <p:nvPr/>
        </p:nvSpPr>
        <p:spPr>
          <a:xfrm rot="6123877">
            <a:off x="3765370" y="5346139"/>
            <a:ext cx="634834" cy="288561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7" name="Rectangle: Rounded Corners 16">
            <a:extLst>
              <a:ext uri="{FF2B5EF4-FFF2-40B4-BE49-F238E27FC236}">
                <a16:creationId xmlns:a16="http://schemas.microsoft.com/office/drawing/2014/main" id="{FD6F891C-24D4-4413-BC40-94B3E68917C3}"/>
              </a:ext>
            </a:extLst>
          </p:cNvPr>
          <p:cNvSpPr/>
          <p:nvPr/>
        </p:nvSpPr>
        <p:spPr>
          <a:xfrm rot="4915173">
            <a:off x="3724318" y="5959930"/>
            <a:ext cx="577122" cy="274640"/>
          </a:xfrm>
          <a:prstGeom prst="roundRect">
            <a:avLst>
              <a:gd name="adj" fmla="val 50000"/>
            </a:avLst>
          </a:prstGeom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3" name="Freeform: Shape 22">
            <a:extLst>
              <a:ext uri="{FF2B5EF4-FFF2-40B4-BE49-F238E27FC236}">
                <a16:creationId xmlns:a16="http://schemas.microsoft.com/office/drawing/2014/main" id="{D2A20751-40FB-4FAD-8198-C5DC4A7A95F6}"/>
              </a:ext>
            </a:extLst>
          </p:cNvPr>
          <p:cNvSpPr/>
          <p:nvPr/>
        </p:nvSpPr>
        <p:spPr>
          <a:xfrm rot="10800000">
            <a:off x="4130970" y="3317816"/>
            <a:ext cx="570960" cy="387246"/>
          </a:xfrm>
          <a:custGeom>
            <a:avLst/>
            <a:gdLst>
              <a:gd name="connsiteX0" fmla="*/ 288645 w 570960"/>
              <a:gd name="connsiteY0" fmla="*/ 0 h 387246"/>
              <a:gd name="connsiteX1" fmla="*/ 557982 w 570960"/>
              <a:gd name="connsiteY1" fmla="*/ 270082 h 387246"/>
              <a:gd name="connsiteX2" fmla="*/ 570960 w 570960"/>
              <a:gd name="connsiteY2" fmla="*/ 333331 h 387246"/>
              <a:gd name="connsiteX3" fmla="*/ 570960 w 570960"/>
              <a:gd name="connsiteY3" fmla="*/ 387246 h 387246"/>
              <a:gd name="connsiteX4" fmla="*/ 0 w 570960"/>
              <a:gd name="connsiteY4" fmla="*/ 387246 h 387246"/>
              <a:gd name="connsiteX5" fmla="*/ 2276 w 570960"/>
              <a:gd name="connsiteY5" fmla="*/ 353089 h 387246"/>
              <a:gd name="connsiteX6" fmla="*/ 288645 w 570960"/>
              <a:gd name="connsiteY6" fmla="*/ 0 h 3872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</a:cxnLst>
            <a:rect l="l" t="t" r="r" b="b"/>
            <a:pathLst>
              <a:path w="570960" h="387246">
                <a:moveTo>
                  <a:pt x="288645" y="0"/>
                </a:moveTo>
                <a:cubicBezTo>
                  <a:pt x="409723" y="0"/>
                  <a:pt x="513607" y="111366"/>
                  <a:pt x="557982" y="270082"/>
                </a:cubicBezTo>
                <a:lnTo>
                  <a:pt x="570960" y="333331"/>
                </a:lnTo>
                <a:lnTo>
                  <a:pt x="570960" y="387246"/>
                </a:lnTo>
                <a:lnTo>
                  <a:pt x="0" y="387246"/>
                </a:lnTo>
                <a:lnTo>
                  <a:pt x="2276" y="353089"/>
                </a:lnTo>
                <a:cubicBezTo>
                  <a:pt x="29533" y="151582"/>
                  <a:pt x="147388" y="0"/>
                  <a:pt x="288645" y="0"/>
                </a:cubicBezTo>
                <a:close/>
              </a:path>
            </a:pathLst>
          </a:custGeom>
          <a:ln>
            <a:solidFill>
              <a:schemeClr val="accent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10" name="Moon 9">
            <a:extLst>
              <a:ext uri="{FF2B5EF4-FFF2-40B4-BE49-F238E27FC236}">
                <a16:creationId xmlns:a16="http://schemas.microsoft.com/office/drawing/2014/main" id="{19B0E977-FCBF-40DB-B565-EF049A02045A}"/>
              </a:ext>
            </a:extLst>
          </p:cNvPr>
          <p:cNvSpPr/>
          <p:nvPr/>
        </p:nvSpPr>
        <p:spPr>
          <a:xfrm rot="16200000">
            <a:off x="4371148" y="3398987"/>
            <a:ext cx="99287" cy="233203"/>
          </a:xfrm>
          <a:prstGeom prst="moon">
            <a:avLst>
              <a:gd name="adj" fmla="val 67063"/>
            </a:avLst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9" name="Oval 18">
            <a:extLst>
              <a:ext uri="{FF2B5EF4-FFF2-40B4-BE49-F238E27FC236}">
                <a16:creationId xmlns:a16="http://schemas.microsoft.com/office/drawing/2014/main" id="{18E6EDBF-E5F0-49C8-B071-E375FDD6B283}"/>
              </a:ext>
            </a:extLst>
          </p:cNvPr>
          <p:cNvSpPr/>
          <p:nvPr/>
        </p:nvSpPr>
        <p:spPr>
          <a:xfrm>
            <a:off x="4330410" y="3444587"/>
            <a:ext cx="179243" cy="153266"/>
          </a:xfrm>
          <a:prstGeom prst="ellipse">
            <a:avLst/>
          </a:prstGeom>
          <a:solidFill>
            <a:schemeClr val="bg1"/>
          </a:solidFill>
          <a:ln w="9525"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25" name="Group 24">
            <a:extLst>
              <a:ext uri="{FF2B5EF4-FFF2-40B4-BE49-F238E27FC236}">
                <a16:creationId xmlns:a16="http://schemas.microsoft.com/office/drawing/2014/main" id="{2D3D4C62-1717-453F-AC2C-C11B2059CCE7}"/>
              </a:ext>
            </a:extLst>
          </p:cNvPr>
          <p:cNvGrpSpPr/>
          <p:nvPr/>
        </p:nvGrpSpPr>
        <p:grpSpPr>
          <a:xfrm>
            <a:off x="4128472" y="2925573"/>
            <a:ext cx="570960" cy="387246"/>
            <a:chOff x="4128472" y="2925573"/>
            <a:chExt cx="570960" cy="387246"/>
          </a:xfrm>
        </p:grpSpPr>
        <p:sp>
          <p:nvSpPr>
            <p:cNvPr id="22" name="Freeform: Shape 21">
              <a:extLst>
                <a:ext uri="{FF2B5EF4-FFF2-40B4-BE49-F238E27FC236}">
                  <a16:creationId xmlns:a16="http://schemas.microsoft.com/office/drawing/2014/main" id="{2547DCFA-880F-4CD3-90C8-AC9D39F26AA4}"/>
                </a:ext>
              </a:extLst>
            </p:cNvPr>
            <p:cNvSpPr/>
            <p:nvPr/>
          </p:nvSpPr>
          <p:spPr>
            <a:xfrm>
              <a:off x="4128472" y="2925573"/>
              <a:ext cx="570960" cy="387246"/>
            </a:xfrm>
            <a:custGeom>
              <a:avLst/>
              <a:gdLst>
                <a:gd name="connsiteX0" fmla="*/ 288645 w 570960"/>
                <a:gd name="connsiteY0" fmla="*/ 0 h 387246"/>
                <a:gd name="connsiteX1" fmla="*/ 557982 w 570960"/>
                <a:gd name="connsiteY1" fmla="*/ 270082 h 387246"/>
                <a:gd name="connsiteX2" fmla="*/ 570960 w 570960"/>
                <a:gd name="connsiteY2" fmla="*/ 333331 h 387246"/>
                <a:gd name="connsiteX3" fmla="*/ 570960 w 570960"/>
                <a:gd name="connsiteY3" fmla="*/ 387246 h 387246"/>
                <a:gd name="connsiteX4" fmla="*/ 0 w 570960"/>
                <a:gd name="connsiteY4" fmla="*/ 387246 h 387246"/>
                <a:gd name="connsiteX5" fmla="*/ 2276 w 570960"/>
                <a:gd name="connsiteY5" fmla="*/ 353089 h 387246"/>
                <a:gd name="connsiteX6" fmla="*/ 288645 w 570960"/>
                <a:gd name="connsiteY6" fmla="*/ 0 h 387246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  <a:cxn ang="0">
                  <a:pos x="connsiteX5" y="connsiteY5"/>
                </a:cxn>
                <a:cxn ang="0">
                  <a:pos x="connsiteX6" y="connsiteY6"/>
                </a:cxn>
              </a:cxnLst>
              <a:rect l="l" t="t" r="r" b="b"/>
              <a:pathLst>
                <a:path w="570960" h="387246">
                  <a:moveTo>
                    <a:pt x="288645" y="0"/>
                  </a:moveTo>
                  <a:cubicBezTo>
                    <a:pt x="409723" y="0"/>
                    <a:pt x="513607" y="111366"/>
                    <a:pt x="557982" y="270082"/>
                  </a:cubicBezTo>
                  <a:lnTo>
                    <a:pt x="570960" y="333331"/>
                  </a:lnTo>
                  <a:lnTo>
                    <a:pt x="570960" y="387246"/>
                  </a:lnTo>
                  <a:lnTo>
                    <a:pt x="0" y="387246"/>
                  </a:lnTo>
                  <a:lnTo>
                    <a:pt x="2276" y="353089"/>
                  </a:lnTo>
                  <a:cubicBezTo>
                    <a:pt x="29533" y="151582"/>
                    <a:pt x="147388" y="0"/>
                    <a:pt x="288645" y="0"/>
                  </a:cubicBezTo>
                  <a:close/>
                </a:path>
              </a:pathLst>
            </a:custGeom>
            <a:ln>
              <a:solidFill>
                <a:schemeClr val="accent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dirty="0"/>
            </a:p>
          </p:txBody>
        </p:sp>
        <p:sp>
          <p:nvSpPr>
            <p:cNvPr id="24" name="Oval 23">
              <a:extLst>
                <a:ext uri="{FF2B5EF4-FFF2-40B4-BE49-F238E27FC236}">
                  <a16:creationId xmlns:a16="http://schemas.microsoft.com/office/drawing/2014/main" id="{74181BF2-9660-47C8-B1FF-8CD36B6E5B57}"/>
                </a:ext>
              </a:extLst>
            </p:cNvPr>
            <p:cNvSpPr/>
            <p:nvPr/>
          </p:nvSpPr>
          <p:spPr>
            <a:xfrm>
              <a:off x="4514980" y="3196893"/>
              <a:ext cx="54293" cy="77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28" name="Oval 27">
              <a:extLst>
                <a:ext uri="{FF2B5EF4-FFF2-40B4-BE49-F238E27FC236}">
                  <a16:creationId xmlns:a16="http://schemas.microsoft.com/office/drawing/2014/main" id="{14F8EF42-889A-4042-AEE1-F2C1642A89C8}"/>
                </a:ext>
              </a:extLst>
            </p:cNvPr>
            <p:cNvSpPr/>
            <p:nvPr/>
          </p:nvSpPr>
          <p:spPr>
            <a:xfrm>
              <a:off x="4295907" y="3198625"/>
              <a:ext cx="54293" cy="77153"/>
            </a:xfrm>
            <a:prstGeom prst="ellipse">
              <a:avLst/>
            </a:prstGeom>
            <a:solidFill>
              <a:schemeClr val="bg1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</p:spTree>
    <p:extLst>
      <p:ext uri="{BB962C8B-B14F-4D97-AF65-F5344CB8AC3E}">
        <p14:creationId xmlns:p14="http://schemas.microsoft.com/office/powerpoint/2010/main" val="225611355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8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xit" presetSubtype="9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52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0-ppt_w/2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3" dur="2000"/>
                                        <p:tgtEl>
                                          <p:spTgt spid="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0-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5" presetID="17" presetClass="exit" presetSubtype="1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>
                                        <p:cTn id="56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59" presetID="16" presetClass="entr" presetSubtype="4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arn(outHorizontal)">
                                      <p:cBhvr>
                                        <p:cTn id="61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62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-21600000">
                                      <p:cBhvr>
                                        <p:cTn id="63" dur="2000" fill="hold"/>
                                        <p:tgtEl>
                                          <p:spTgt spid="25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64" presetID="22" presetClass="entr" presetSubtype="4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66" dur="5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9" grpId="0" animBg="1"/>
      <p:bldP spid="3" grpId="0"/>
      <p:bldP spid="6" grpId="0" animBg="1"/>
      <p:bldP spid="7" grpId="0" animBg="1"/>
      <p:bldP spid="11" grpId="0" animBg="1"/>
      <p:bldP spid="12" grpId="0" animBg="1"/>
      <p:bldP spid="13" grpId="0" animBg="1"/>
      <p:bldP spid="14" grpId="0" animBg="1"/>
      <p:bldP spid="15" grpId="0" animBg="1"/>
      <p:bldP spid="16" grpId="0" animBg="1"/>
      <p:bldP spid="17" grpId="0" animBg="1"/>
      <p:bldP spid="23" grpId="0" animBg="1"/>
      <p:bldP spid="10" grpId="0" animBg="1"/>
      <p:bldP spid="10" grpId="1" animBg="1"/>
      <p:bldP spid="19" grpId="0" animBg="1"/>
    </p:bld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C8D016D-70B1-4997-967A-015840F2F450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3366929018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extBox 1">
            <a:extLst>
              <a:ext uri="{FF2B5EF4-FFF2-40B4-BE49-F238E27FC236}">
                <a16:creationId xmlns:a16="http://schemas.microsoft.com/office/drawing/2014/main" id="{B407FCA8-D852-4251-AEDC-2C0A0F1725F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62668782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501675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Eph. 1:18-23 ~ </a:t>
            </a:r>
            <a:r>
              <a:rPr lang="en-US" sz="3200" baseline="30000" dirty="0"/>
              <a:t>18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2"/>
                </a:solidFill>
              </a:rPr>
              <a:t>the eyes of your understanding being enlightened; that you may know what is the hope of His calling, what are the riches of the glory of His inheritance in the saints, </a:t>
            </a:r>
            <a:r>
              <a:rPr lang="en-US" sz="3200" baseline="30000" dirty="0">
                <a:solidFill>
                  <a:schemeClr val="bg1"/>
                </a:solidFill>
              </a:rPr>
              <a:t>19</a:t>
            </a:r>
            <a:r>
              <a:rPr lang="en-US" sz="3200" dirty="0">
                <a:solidFill>
                  <a:schemeClr val="bg2"/>
                </a:solidFill>
              </a:rPr>
              <a:t> and what </a:t>
            </a:r>
            <a:r>
              <a:rPr lang="en-US" sz="3200" i="1" dirty="0">
                <a:solidFill>
                  <a:schemeClr val="bg2"/>
                </a:solidFill>
              </a:rPr>
              <a:t>is</a:t>
            </a:r>
            <a:r>
              <a:rPr lang="en-US" sz="3200" dirty="0">
                <a:solidFill>
                  <a:schemeClr val="bg2"/>
                </a:solidFill>
              </a:rPr>
              <a:t> the exceeding greatness of His power toward us who believe, according to the working of His mighty power </a:t>
            </a:r>
            <a:r>
              <a:rPr lang="en-US" sz="3200" baseline="30000" dirty="0"/>
              <a:t>20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2"/>
                </a:solidFill>
              </a:rPr>
              <a:t>which He worked in Christ when He raised Him from the dead and seated </a:t>
            </a:r>
            <a:r>
              <a:rPr lang="en-US" sz="3200" i="1" dirty="0">
                <a:solidFill>
                  <a:schemeClr val="bg2"/>
                </a:solidFill>
              </a:rPr>
              <a:t>Him</a:t>
            </a:r>
            <a:r>
              <a:rPr lang="en-US" sz="3200" dirty="0">
                <a:solidFill>
                  <a:schemeClr val="bg2"/>
                </a:solidFill>
              </a:rPr>
              <a:t> at His right hand in the heavenly </a:t>
            </a:r>
            <a:r>
              <a:rPr lang="en-US" sz="3200" i="1" dirty="0">
                <a:solidFill>
                  <a:schemeClr val="bg2"/>
                </a:solidFill>
              </a:rPr>
              <a:t>places</a:t>
            </a:r>
            <a:r>
              <a:rPr lang="en-US" sz="3200" dirty="0">
                <a:solidFill>
                  <a:schemeClr val="bg2"/>
                </a:solidFill>
              </a:rPr>
              <a:t>,</a:t>
            </a:r>
            <a:r>
              <a:rPr lang="en-US" sz="3200" dirty="0"/>
              <a:t>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746C178-B426-4A9A-AEDC-7C6186EAD376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322048060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403187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Eph. 1:18-23 ~ </a:t>
            </a:r>
            <a:r>
              <a:rPr lang="en-US" sz="3200" baseline="30000" dirty="0"/>
              <a:t>21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2"/>
                </a:solidFill>
              </a:rPr>
              <a:t>far above all principality and power and might and dominion, and every name that is named, not only in this age but also in that which is to come. </a:t>
            </a:r>
          </a:p>
          <a:p>
            <a:r>
              <a:rPr lang="en-US" sz="3200" baseline="30000" dirty="0"/>
              <a:t>22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2"/>
                </a:solidFill>
              </a:rPr>
              <a:t>And He put all </a:t>
            </a:r>
            <a:r>
              <a:rPr lang="en-US" sz="3200" i="1" dirty="0">
                <a:solidFill>
                  <a:schemeClr val="bg2"/>
                </a:solidFill>
              </a:rPr>
              <a:t>things</a:t>
            </a:r>
            <a:r>
              <a:rPr lang="en-US" sz="3200" dirty="0">
                <a:solidFill>
                  <a:schemeClr val="bg2"/>
                </a:solidFill>
              </a:rPr>
              <a:t> under His feet, and gave Him </a:t>
            </a:r>
            <a:r>
              <a:rPr lang="en-US" sz="3200" i="1" dirty="0">
                <a:solidFill>
                  <a:schemeClr val="bg2"/>
                </a:solidFill>
              </a:rPr>
              <a:t>to be</a:t>
            </a:r>
            <a:r>
              <a:rPr lang="en-US" sz="3200" dirty="0">
                <a:solidFill>
                  <a:schemeClr val="bg2"/>
                </a:solidFill>
              </a:rPr>
              <a:t> head over all </a:t>
            </a:r>
            <a:r>
              <a:rPr lang="en-US" sz="3200" i="1" dirty="0">
                <a:solidFill>
                  <a:schemeClr val="bg2"/>
                </a:solidFill>
              </a:rPr>
              <a:t>things</a:t>
            </a:r>
            <a:r>
              <a:rPr lang="en-US" sz="3200" dirty="0">
                <a:solidFill>
                  <a:schemeClr val="bg2"/>
                </a:solidFill>
              </a:rPr>
              <a:t> to the church, </a:t>
            </a:r>
            <a:r>
              <a:rPr lang="en-US" sz="3200" baseline="30000" dirty="0"/>
              <a:t>23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2"/>
                </a:solidFill>
              </a:rPr>
              <a:t>which is His body, the fullness of Him who fills all in all.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40F7CEDE-A2A4-4A3C-BC51-7BE189C0B636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285851347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D71A30AF-B3C3-426A-8A85-0D366F9FA03A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3400894601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17088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>
                <a:solidFill>
                  <a:schemeClr val="bg2"/>
                </a:solidFill>
              </a:rPr>
              <a:t>Bishop Hanley </a:t>
            </a:r>
            <a:r>
              <a:rPr lang="en-US" sz="3200" dirty="0" err="1">
                <a:solidFill>
                  <a:schemeClr val="bg2"/>
                </a:solidFill>
              </a:rPr>
              <a:t>Moule</a:t>
            </a:r>
            <a:r>
              <a:rPr lang="en-US" sz="3200" dirty="0">
                <a:solidFill>
                  <a:schemeClr val="bg2"/>
                </a:solidFill>
              </a:rPr>
              <a:t> (1841-1920) ~</a:t>
            </a:r>
            <a:r>
              <a:rPr lang="en-US" sz="3200" dirty="0"/>
              <a:t> “A Savior not quite God is like a bridge broken at the further end.”</a:t>
            </a:r>
            <a:r>
              <a:rPr lang="en-US" sz="3200" dirty="0">
                <a:solidFill>
                  <a:schemeClr val="bg2"/>
                </a:solidFill>
              </a:rPr>
              <a:t> </a:t>
            </a:r>
            <a:endParaRPr lang="en-US" sz="3200" dirty="0"/>
          </a:p>
        </p:txBody>
      </p:sp>
      <p:pic>
        <p:nvPicPr>
          <p:cNvPr id="12" name="Picture 11" descr="A close up of a pier next to a body of water&#10;&#10;Description generated with very high confidence">
            <a:extLst>
              <a:ext uri="{FF2B5EF4-FFF2-40B4-BE49-F238E27FC236}">
                <a16:creationId xmlns:a16="http://schemas.microsoft.com/office/drawing/2014/main" id="{9B1DE907-39FF-453C-96F3-49E167B92361}"/>
              </a:ext>
            </a:extLst>
          </p:cNvPr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852491" y="1680395"/>
            <a:ext cx="6345936" cy="4590288"/>
          </a:xfrm>
          <a:prstGeom prst="rect">
            <a:avLst/>
          </a:prstGeom>
        </p:spPr>
      </p:pic>
      <p:sp>
        <p:nvSpPr>
          <p:cNvPr id="11" name="TextBox 10">
            <a:extLst>
              <a:ext uri="{FF2B5EF4-FFF2-40B4-BE49-F238E27FC236}">
                <a16:creationId xmlns:a16="http://schemas.microsoft.com/office/drawing/2014/main" id="{92C5D334-3FCF-4F1F-A2E5-5023A1B9C625}"/>
              </a:ext>
            </a:extLst>
          </p:cNvPr>
          <p:cNvSpPr txBox="1"/>
          <p:nvPr/>
        </p:nvSpPr>
        <p:spPr>
          <a:xfrm rot="16200000">
            <a:off x="2876013" y="4473584"/>
            <a:ext cx="2196663" cy="1132247"/>
          </a:xfrm>
          <a:prstGeom prst="rect">
            <a:avLst/>
          </a:prstGeom>
          <a:noFill/>
        </p:spPr>
        <p:txBody>
          <a:bodyPr wrap="square" rtlCol="0">
            <a:prstTxWarp prst="textFadeRight">
              <a:avLst>
                <a:gd name="adj" fmla="val 35552"/>
              </a:avLst>
            </a:prstTxWarp>
            <a:spAutoFit/>
            <a:scene3d>
              <a:camera prst="orthographicFront"/>
              <a:lightRig rig="threePt" dir="t"/>
            </a:scene3d>
            <a:sp3d extrusionH="57150">
              <a:bevelT w="38100" h="38100" prst="angle"/>
            </a:sp3d>
          </a:bodyPr>
          <a:lstStyle/>
          <a:p>
            <a:r>
              <a:rPr lang="en-US" sz="2000" b="1" dirty="0">
                <a:solidFill>
                  <a:schemeClr val="accent4">
                    <a:lumMod val="60000"/>
                    <a:lumOff val="4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reece" panose="020B0500000000000000" pitchFamily="34" charset="0"/>
              </a:rPr>
              <a:t>23.83 miles</a:t>
            </a:r>
          </a:p>
        </p:txBody>
      </p:sp>
      <p:sp>
        <p:nvSpPr>
          <p:cNvPr id="6" name="TextBox 5">
            <a:extLst>
              <a:ext uri="{FF2B5EF4-FFF2-40B4-BE49-F238E27FC236}">
                <a16:creationId xmlns:a16="http://schemas.microsoft.com/office/drawing/2014/main" id="{C4930C65-8FC0-4199-83B8-803FC6F15BDD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47369254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" fill="hold">
                            <p:stCondLst>
                              <p:cond delay="500"/>
                            </p:stCondLst>
                            <p:childTnLst>
                              <p:par>
                                <p:cTn id="14" presetID="22" presetClass="entr" presetSubtype="4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6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11" grpId="0"/>
    </p:bld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Rectangle: Rounded Corners 10">
            <a:extLst>
              <a:ext uri="{FF2B5EF4-FFF2-40B4-BE49-F238E27FC236}">
                <a16:creationId xmlns:a16="http://schemas.microsoft.com/office/drawing/2014/main" id="{0BCA89BE-312A-44A8-BF91-41F9969239AF}"/>
              </a:ext>
            </a:extLst>
          </p:cNvPr>
          <p:cNvSpPr/>
          <p:nvPr/>
        </p:nvSpPr>
        <p:spPr>
          <a:xfrm>
            <a:off x="3403337" y="2750334"/>
            <a:ext cx="1939636" cy="834209"/>
          </a:xfrm>
          <a:prstGeom prst="roundRect">
            <a:avLst/>
          </a:prstGeom>
          <a:solidFill>
            <a:schemeClr val="accent2">
              <a:lumMod val="50000"/>
            </a:schemeClr>
          </a:solidFill>
          <a:ln>
            <a:noFill/>
          </a:ln>
          <a:effectLst>
            <a:softEdge rad="127000"/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17088" cy="255454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Job 9:32-33 ~ </a:t>
            </a:r>
            <a:r>
              <a:rPr lang="en-US" alt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32 </a:t>
            </a:r>
            <a:r>
              <a:rPr lang="en-US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For He </a:t>
            </a:r>
            <a:r>
              <a:rPr lang="en-US" altLang="en-US" sz="32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is</a:t>
            </a:r>
            <a:r>
              <a:rPr lang="en-US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not a man, as I </a:t>
            </a:r>
            <a:r>
              <a:rPr lang="en-US" altLang="en-US" sz="32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am</a:t>
            </a:r>
            <a:r>
              <a:rPr lang="en-US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,</a:t>
            </a:r>
            <a:endParaRPr lang="en-US" altLang="en-US" sz="3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That</a:t>
            </a:r>
            <a:r>
              <a:rPr lang="en-US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I may answer Him,</a:t>
            </a:r>
            <a:endParaRPr lang="en-US" altLang="en-US" sz="3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And that we should go to court together.</a:t>
            </a:r>
            <a:endParaRPr lang="en-US" altLang="en-US" sz="3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baseline="300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33</a:t>
            </a:r>
            <a:r>
              <a:rPr lang="en-US" altLang="en-US" sz="3200" baseline="300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</a:t>
            </a:r>
            <a:r>
              <a:rPr lang="en-US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Nor is there any mediator between us,</a:t>
            </a:r>
            <a:endParaRPr lang="en-US" altLang="en-US" sz="3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0" algn="just" defTabSz="914400"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altLang="en-US" sz="3200" i="1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Who</a:t>
            </a:r>
            <a:r>
              <a:rPr lang="en-US" altLang="en-US" sz="3200" dirty="0">
                <a:solidFill>
                  <a:schemeClr val="bg2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ea typeface="Times New Roman" panose="02020603050405020304" pitchFamily="18" charset="0"/>
                <a:cs typeface="Arial" panose="020B0604020202020204" pitchFamily="34" charset="0"/>
              </a:rPr>
              <a:t> may lay his hand on us both.</a:t>
            </a:r>
            <a:endParaRPr lang="en-US" sz="3200" dirty="0">
              <a:solidFill>
                <a:schemeClr val="bg2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9" name="TextBox 8">
            <a:extLst>
              <a:ext uri="{FF2B5EF4-FFF2-40B4-BE49-F238E27FC236}">
                <a16:creationId xmlns:a16="http://schemas.microsoft.com/office/drawing/2014/main" id="{6EB5D1C8-D818-48E4-B82F-DFBE550F4AFF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0914" y="3865866"/>
            <a:ext cx="7904617" cy="5857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31775" indent="-231775">
              <a:spcBef>
                <a:spcPct val="0"/>
              </a:spcBef>
            </a:pPr>
            <a:r>
              <a:rPr lang="en-US" dirty="0">
                <a:latin typeface="+mj-lt"/>
              </a:rPr>
              <a:t> KJV ~ </a:t>
            </a:r>
            <a:r>
              <a:rPr lang="en-US" dirty="0">
                <a:solidFill>
                  <a:schemeClr val="bg2"/>
                </a:solidFill>
                <a:latin typeface="+mj-lt"/>
              </a:rPr>
              <a:t>daysman</a:t>
            </a:r>
            <a:endParaRPr lang="en-US" altLang="en-US"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0" name="TextBox 9">
            <a:extLst>
              <a:ext uri="{FF2B5EF4-FFF2-40B4-BE49-F238E27FC236}">
                <a16:creationId xmlns:a16="http://schemas.microsoft.com/office/drawing/2014/main" id="{238C39C5-8C78-448F-8C8A-665BC9D0C04C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691082" y="4385285"/>
            <a:ext cx="7904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2575" indent="-282575">
              <a:spcBef>
                <a:spcPct val="0"/>
              </a:spcBef>
            </a:pPr>
            <a:r>
              <a:rPr lang="en-US" dirty="0">
                <a:latin typeface="+mj-lt"/>
              </a:rPr>
              <a:t> NASB ~</a:t>
            </a:r>
            <a:r>
              <a:rPr lang="en-US" dirty="0">
                <a:solidFill>
                  <a:schemeClr val="bg2"/>
                </a:solidFill>
                <a:latin typeface="+mj-lt"/>
              </a:rPr>
              <a:t> umpire</a:t>
            </a:r>
            <a:endParaRPr lang="en-US" altLang="en-US"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13" name="TextBox 12">
            <a:extLst>
              <a:ext uri="{FF2B5EF4-FFF2-40B4-BE49-F238E27FC236}">
                <a16:creationId xmlns:a16="http://schemas.microsoft.com/office/drawing/2014/main" id="{30FB0DED-941D-4EC0-9304-92FB423AFDC3}"/>
              </a:ext>
            </a:extLst>
          </p:cNvPr>
          <p:cNvSpPr txBox="1">
            <a:spLocks noChangeArrowheads="1"/>
          </p:cNvSpPr>
          <p:nvPr/>
        </p:nvSpPr>
        <p:spPr bwMode="auto">
          <a:xfrm>
            <a:off x="709825" y="4881813"/>
            <a:ext cx="790461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spcBef>
                <a:spcPct val="20000"/>
              </a:spcBef>
              <a:buFont typeface="Arial" panose="020B0604020202020204" pitchFamily="34" charset="0"/>
              <a:buChar char="•"/>
              <a:defRPr sz="3200">
                <a:solidFill>
                  <a:schemeClr val="tx1"/>
                </a:solidFill>
                <a:latin typeface="Calibri" panose="020F0502020204030204" pitchFamily="34" charset="0"/>
              </a:defRPr>
            </a:lvl1pPr>
            <a:lvl2pPr marL="742950" indent="-285750">
              <a:spcBef>
                <a:spcPct val="20000"/>
              </a:spcBef>
              <a:buFont typeface="Arial" panose="020B0604020202020204" pitchFamily="34" charset="0"/>
              <a:buChar char="–"/>
              <a:defRPr sz="2800">
                <a:solidFill>
                  <a:schemeClr val="tx1"/>
                </a:solidFill>
                <a:latin typeface="Calibri" panose="020F0502020204030204" pitchFamily="34" charset="0"/>
              </a:defRPr>
            </a:lvl2pPr>
            <a:lvl3pPr marL="1143000" indent="-228600">
              <a:spcBef>
                <a:spcPct val="20000"/>
              </a:spcBef>
              <a:buFont typeface="Arial" panose="020B0604020202020204" pitchFamily="34" charset="0"/>
              <a:buChar char="•"/>
              <a:defRPr sz="2400">
                <a:solidFill>
                  <a:schemeClr val="tx1"/>
                </a:solidFill>
                <a:latin typeface="Calibri" panose="020F0502020204030204" pitchFamily="34" charset="0"/>
              </a:defRPr>
            </a:lvl3pPr>
            <a:lvl4pPr marL="1600200" indent="-228600">
              <a:spcBef>
                <a:spcPct val="20000"/>
              </a:spcBef>
              <a:buFont typeface="Arial" panose="020B0604020202020204" pitchFamily="34" charset="0"/>
              <a:buChar char="–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4pPr>
            <a:lvl5pPr marL="2057400" indent="-228600">
              <a:spcBef>
                <a:spcPct val="20000"/>
              </a:spcBef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Font typeface="Arial" panose="020B0604020202020204" pitchFamily="34" charset="0"/>
              <a:buChar char="»"/>
              <a:defRPr sz="2000">
                <a:solidFill>
                  <a:schemeClr val="tx1"/>
                </a:solidFill>
                <a:latin typeface="Calibri" panose="020F0502020204030204" pitchFamily="34" charset="0"/>
              </a:defRPr>
            </a:lvl9pPr>
          </a:lstStyle>
          <a:p>
            <a:pPr marL="282575" indent="-282575">
              <a:spcBef>
                <a:spcPct val="0"/>
              </a:spcBef>
            </a:pPr>
            <a:r>
              <a:rPr lang="en-US" dirty="0">
                <a:latin typeface="+mj-lt"/>
              </a:rPr>
              <a:t> NIV ~ </a:t>
            </a:r>
            <a:r>
              <a:rPr lang="en-US" dirty="0">
                <a:solidFill>
                  <a:schemeClr val="bg2"/>
                </a:solidFill>
                <a:latin typeface="+mj-lt"/>
              </a:rPr>
              <a:t>someone to arbitrate</a:t>
            </a:r>
            <a:endParaRPr lang="en-US" altLang="en-US" sz="1800" dirty="0">
              <a:solidFill>
                <a:schemeClr val="bg2"/>
              </a:solidFill>
              <a:latin typeface="+mj-lt"/>
            </a:endParaRPr>
          </a:p>
        </p:txBody>
      </p:sp>
      <p:sp>
        <p:nvSpPr>
          <p:cNvPr id="8" name="TextBox 7">
            <a:extLst>
              <a:ext uri="{FF2B5EF4-FFF2-40B4-BE49-F238E27FC236}">
                <a16:creationId xmlns:a16="http://schemas.microsoft.com/office/drawing/2014/main" id="{53FAD159-EAA7-43F3-AB2C-E7DF0F77C3F3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1792584165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2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2" dur="2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29" dur="2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1" grpId="0" animBg="1"/>
      <p:bldP spid="3" grpId="0"/>
      <p:bldP spid="9" grpId="0"/>
      <p:bldP spid="9" grpId="1"/>
      <p:bldP spid="10" grpId="0"/>
      <p:bldP spid="10" grpId="1"/>
      <p:bldP spid="13" grpId="0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111A7BC2-0B1B-464A-878A-B736151785F2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121630047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Chapter 1 ~ </a:t>
            </a:r>
            <a:r>
              <a:rPr lang="en-US" sz="3200" dirty="0">
                <a:solidFill>
                  <a:schemeClr val="bg2"/>
                </a:solidFill>
              </a:rPr>
              <a:t>Jesus’</a:t>
            </a:r>
            <a:r>
              <a:rPr lang="en-US" sz="3200" dirty="0"/>
              <a:t> </a:t>
            </a:r>
            <a:r>
              <a:rPr lang="en-US" sz="3200" dirty="0">
                <a:solidFill>
                  <a:schemeClr val="bg2"/>
                </a:solidFill>
              </a:rPr>
              <a:t>superiority as Son of God</a:t>
            </a:r>
            <a:endParaRPr lang="en-US" sz="3200" dirty="0"/>
          </a:p>
        </p:txBody>
      </p:sp>
      <p:sp>
        <p:nvSpPr>
          <p:cNvPr id="7" name="TextBox 6">
            <a:extLst>
              <a:ext uri="{FF2B5EF4-FFF2-40B4-BE49-F238E27FC236}">
                <a16:creationId xmlns:a16="http://schemas.microsoft.com/office/drawing/2014/main" id="{FCFAFCBC-7C13-4FF4-8E31-EECDB7DA0CC1}"/>
              </a:ext>
            </a:extLst>
          </p:cNvPr>
          <p:cNvSpPr txBox="1"/>
          <p:nvPr/>
        </p:nvSpPr>
        <p:spPr>
          <a:xfrm>
            <a:off x="464459" y="1872345"/>
            <a:ext cx="8229600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200" dirty="0"/>
              <a:t>Chapter 2 ~ </a:t>
            </a:r>
            <a:r>
              <a:rPr lang="en-US" sz="3200" dirty="0">
                <a:solidFill>
                  <a:schemeClr val="bg2"/>
                </a:solidFill>
              </a:rPr>
              <a:t>Jesus’ superiority as Son of Man</a:t>
            </a:r>
            <a:endParaRPr lang="en-US" sz="3200" dirty="0"/>
          </a:p>
        </p:txBody>
      </p:sp>
      <p:sp>
        <p:nvSpPr>
          <p:cNvPr id="5" name="TextBox 4">
            <a:extLst>
              <a:ext uri="{FF2B5EF4-FFF2-40B4-BE49-F238E27FC236}">
                <a16:creationId xmlns:a16="http://schemas.microsoft.com/office/drawing/2014/main" id="{59BC29F7-AE51-441B-A007-5F12ACE72923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339379490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3" presetClass="emph" presetSubtype="2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Clr clrSpc="rgb" dir="cw">
                                      <p:cBhvr override="childStyle">
                                        <p:cTn id="14" dur="2000" fill="hold"/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style.color</p:attrName>
                                        </p:attrNameLst>
                                      </p:cBhvr>
                                      <p:to>
                                        <a:schemeClr val="accent2"/>
                                      </p:to>
                                    </p:animClr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  <p:bldP spid="3" grpId="1"/>
      <p:bldP spid="7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0EA1961F-6C9E-4021-945E-C6E0CD8DD022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1930971982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Hebrews 2:1-9 ~ </a:t>
            </a:r>
            <a:r>
              <a:rPr lang="en-US" sz="2800" baseline="30000" dirty="0"/>
              <a:t>1</a:t>
            </a:r>
            <a:r>
              <a:rPr lang="en-US" sz="2800" dirty="0"/>
              <a:t> </a:t>
            </a:r>
            <a:r>
              <a:rPr lang="en-US" sz="2800" dirty="0">
                <a:solidFill>
                  <a:schemeClr val="bg2"/>
                </a:solidFill>
              </a:rPr>
              <a:t>Therefore we must give the more earnest heed to the things we have heard, lest we drift away. </a:t>
            </a:r>
            <a:r>
              <a:rPr lang="en-US" sz="2800" baseline="30000" dirty="0"/>
              <a:t>2 </a:t>
            </a:r>
            <a:r>
              <a:rPr lang="en-US" sz="2800" dirty="0">
                <a:solidFill>
                  <a:schemeClr val="bg2"/>
                </a:solidFill>
              </a:rPr>
              <a:t>For if the word spoken through angels proved steadfast, and every transgression and disobedience received a just reward, </a:t>
            </a:r>
            <a:r>
              <a:rPr lang="en-US" sz="2800" baseline="30000" dirty="0"/>
              <a:t>3 </a:t>
            </a:r>
            <a:r>
              <a:rPr lang="en-US" sz="2800" dirty="0">
                <a:solidFill>
                  <a:schemeClr val="bg2"/>
                </a:solidFill>
              </a:rPr>
              <a:t>how shall we escape if we neglect so great a salvation, which at the first began to be spoken by the Lord, and was confirmed to us by those who heard </a:t>
            </a:r>
            <a:r>
              <a:rPr lang="en-US" sz="2800" i="1" dirty="0">
                <a:solidFill>
                  <a:schemeClr val="bg2"/>
                </a:solidFill>
              </a:rPr>
              <a:t>Him,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baseline="30000" dirty="0"/>
              <a:t>4 </a:t>
            </a:r>
            <a:r>
              <a:rPr lang="en-US" sz="2800" dirty="0">
                <a:solidFill>
                  <a:schemeClr val="bg2"/>
                </a:solidFill>
              </a:rPr>
              <a:t>God also bearing witness both with signs and wonders, with various miracles, and gifts of the Holy Spirit, according to His own will?</a:t>
            </a:r>
            <a:r>
              <a:rPr lang="en-US" sz="2800" dirty="0"/>
              <a:t> </a:t>
            </a:r>
            <a:r>
              <a:rPr lang="en-US" sz="2800" baseline="30000" dirty="0"/>
              <a:t>5 </a:t>
            </a:r>
            <a:r>
              <a:rPr lang="en-US" sz="2800" dirty="0">
                <a:solidFill>
                  <a:schemeClr val="bg2"/>
                </a:solidFill>
              </a:rPr>
              <a:t>For He has not put the world to come,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7ABCD539-4E74-4483-B522-A8C1899750E4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150920148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483209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Hebrews 2:1-9 ~ </a:t>
            </a:r>
            <a:r>
              <a:rPr lang="en-US" sz="2800" dirty="0">
                <a:solidFill>
                  <a:schemeClr val="bg2"/>
                </a:solidFill>
              </a:rPr>
              <a:t>of which we speak, in subjection to angels. </a:t>
            </a:r>
            <a:r>
              <a:rPr lang="en-US" sz="2800" baseline="30000" dirty="0"/>
              <a:t>6 </a:t>
            </a:r>
            <a:r>
              <a:rPr lang="en-US" sz="2800" dirty="0">
                <a:solidFill>
                  <a:schemeClr val="bg2"/>
                </a:solidFill>
              </a:rPr>
              <a:t>But one testified in a certain place, saying: </a:t>
            </a:r>
          </a:p>
          <a:p>
            <a:r>
              <a:rPr lang="en-US" sz="2800" i="1" dirty="0">
                <a:solidFill>
                  <a:schemeClr val="bg2"/>
                </a:solidFill>
              </a:rPr>
              <a:t>“What is man that You are mindful of him,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</a:p>
          <a:p>
            <a:r>
              <a:rPr lang="en-US" sz="2800" i="1" dirty="0">
                <a:solidFill>
                  <a:schemeClr val="bg2"/>
                </a:solidFill>
              </a:rPr>
              <a:t>Or the son of man that You take care of him?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</a:p>
          <a:p>
            <a:r>
              <a:rPr lang="en-US" sz="2800" baseline="30000" dirty="0"/>
              <a:t>7</a:t>
            </a:r>
            <a:r>
              <a:rPr lang="en-US" sz="2800" dirty="0"/>
              <a:t>	</a:t>
            </a:r>
            <a:r>
              <a:rPr lang="en-US" sz="2800" i="1" dirty="0">
                <a:solidFill>
                  <a:schemeClr val="bg2"/>
                </a:solidFill>
              </a:rPr>
              <a:t>You have made him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  <a:r>
              <a:rPr lang="en-US" sz="2800" i="1" dirty="0">
                <a:solidFill>
                  <a:schemeClr val="bg2"/>
                </a:solidFill>
              </a:rPr>
              <a:t>a little lower than the angels;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</a:p>
          <a:p>
            <a:r>
              <a:rPr lang="en-US" sz="2800" i="1" dirty="0">
                <a:solidFill>
                  <a:schemeClr val="bg2"/>
                </a:solidFill>
              </a:rPr>
              <a:t>You have crowned him with glory and honor,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</a:p>
          <a:p>
            <a:r>
              <a:rPr lang="en-US" sz="2800" i="1" dirty="0">
                <a:solidFill>
                  <a:schemeClr val="bg2"/>
                </a:solidFill>
              </a:rPr>
              <a:t>And set him over the works of Your hands</a:t>
            </a:r>
            <a:r>
              <a:rPr lang="en-US" sz="2800" dirty="0">
                <a:solidFill>
                  <a:schemeClr val="bg2"/>
                </a:solidFill>
              </a:rPr>
              <a:t>. </a:t>
            </a:r>
          </a:p>
          <a:p>
            <a:r>
              <a:rPr lang="en-US" sz="2800" baseline="30000" dirty="0"/>
              <a:t>8</a:t>
            </a:r>
            <a:r>
              <a:rPr lang="en-US" sz="2800" dirty="0"/>
              <a:t>	</a:t>
            </a:r>
            <a:r>
              <a:rPr lang="en-US" sz="2800" i="1" dirty="0">
                <a:solidFill>
                  <a:schemeClr val="bg2"/>
                </a:solidFill>
              </a:rPr>
              <a:t>You have put all things in subjection under his feet.”</a:t>
            </a:r>
            <a:r>
              <a:rPr lang="en-US" sz="2800" dirty="0">
                <a:solidFill>
                  <a:schemeClr val="bg2"/>
                </a:solidFill>
              </a:rPr>
              <a:t> </a:t>
            </a:r>
          </a:p>
          <a:p>
            <a:r>
              <a:rPr lang="en-US" sz="2800" dirty="0">
                <a:solidFill>
                  <a:schemeClr val="bg2"/>
                </a:solidFill>
              </a:rPr>
              <a:t>For in that He put all in subjection under him, He left nothing </a:t>
            </a:r>
            <a:r>
              <a:rPr lang="en-US" sz="2800" i="1" dirty="0">
                <a:solidFill>
                  <a:schemeClr val="bg2"/>
                </a:solidFill>
              </a:rPr>
              <a:t>that is</a:t>
            </a:r>
            <a:r>
              <a:rPr lang="en-US" sz="2800" dirty="0">
                <a:solidFill>
                  <a:schemeClr val="bg2"/>
                </a:solidFill>
              </a:rPr>
              <a:t> not put under him. But now we do not yet see all things put under him.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BA9FC38B-1B1E-456D-AE02-10E295F98D6C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252407309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8FD85CB8-47A2-4991-ACE2-35457F89F57E}"/>
              </a:ext>
            </a:extLst>
          </p:cNvPr>
          <p:cNvSpPr txBox="1"/>
          <p:nvPr/>
        </p:nvSpPr>
        <p:spPr>
          <a:xfrm>
            <a:off x="464457" y="1386114"/>
            <a:ext cx="8229600" cy="181588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/>
              <a:t>Hebrews 2:1-9 ~ </a:t>
            </a:r>
            <a:r>
              <a:rPr lang="en-US" sz="2800" baseline="30000" dirty="0"/>
              <a:t>9 </a:t>
            </a:r>
            <a:r>
              <a:rPr lang="en-US" sz="2800" dirty="0">
                <a:solidFill>
                  <a:schemeClr val="bg2"/>
                </a:solidFill>
              </a:rPr>
              <a:t>But we see Jesus, who was made a little lower than the angels, for the suffering of death crowned with glory and honor, that He, by the grace of God, might taste death for everyone. </a:t>
            </a:r>
          </a:p>
        </p:txBody>
      </p:sp>
      <p:sp>
        <p:nvSpPr>
          <p:cNvPr id="4" name="TextBox 3">
            <a:extLst>
              <a:ext uri="{FF2B5EF4-FFF2-40B4-BE49-F238E27FC236}">
                <a16:creationId xmlns:a16="http://schemas.microsoft.com/office/drawing/2014/main" id="{D5CB5270-87E6-4285-A3E2-57553C879ADF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1"/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169494513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2"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>
            <a:extLst>
              <a:ext uri="{FF2B5EF4-FFF2-40B4-BE49-F238E27FC236}">
                <a16:creationId xmlns:a16="http://schemas.microsoft.com/office/drawing/2014/main" id="{E1FD60AF-FB56-44EA-B0A3-19B676BE31EF}"/>
              </a:ext>
            </a:extLst>
          </p:cNvPr>
          <p:cNvSpPr txBox="1"/>
          <p:nvPr/>
        </p:nvSpPr>
        <p:spPr>
          <a:xfrm>
            <a:off x="3858271" y="198558"/>
            <a:ext cx="3028427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600" dirty="0">
                <a:solidFill>
                  <a:schemeClr val="bg2">
                    <a:lumMod val="50000"/>
                  </a:schemeClr>
                </a:solidFill>
                <a:latin typeface="Archistico Normal" charset="0"/>
                <a:ea typeface="Archistico Normal" charset="0"/>
                <a:cs typeface="Archistico Normal" charset="0"/>
              </a:rPr>
              <a:t>2:1-9</a:t>
            </a:r>
          </a:p>
        </p:txBody>
      </p:sp>
    </p:spTree>
    <p:extLst>
      <p:ext uri="{BB962C8B-B14F-4D97-AF65-F5344CB8AC3E}">
        <p14:creationId xmlns:p14="http://schemas.microsoft.com/office/powerpoint/2010/main" val="1510395946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</p:sld>
</file>

<file path=ppt/theme/theme1.xml><?xml version="1.0" encoding="utf-8"?>
<a:theme xmlns:a="http://schemas.openxmlformats.org/drawingml/2006/main" name="Office Theme">
  <a:themeElements>
    <a:clrScheme name="Hebrews">
      <a:dk1>
        <a:srgbClr val="FFFFFF"/>
      </a:dk1>
      <a:lt1>
        <a:srgbClr val="FFFFFF"/>
      </a:lt1>
      <a:dk2>
        <a:srgbClr val="85C0FB"/>
      </a:dk2>
      <a:lt2>
        <a:srgbClr val="85C0FB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Hebrews">
      <a:majorFont>
        <a:latin typeface="Calibri"/>
        <a:ea typeface=""/>
        <a:cs typeface=""/>
      </a:majorFont>
      <a:minorFont>
        <a:latin typeface="Calibri"/>
        <a:ea typeface=""/>
        <a:cs typeface=""/>
      </a:minorFont>
    </a:fontScheme>
    <a:fmtScheme name="Office Them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>
    <a:txDef>
      <a:spPr>
        <a:noFill/>
      </a:spPr>
      <a:bodyPr wrap="square" rtlCol="0">
        <a:spAutoFit/>
      </a:bodyPr>
      <a:lstStyle>
        <a:defPPr algn="l">
          <a:defRPr sz="3200" smtClean="0">
            <a:solidFill>
              <a:schemeClr val="bg1"/>
            </a:solidFill>
            <a:cs typeface="Arial" panose="020B0604020202020204" pitchFamily="34" charset="0"/>
          </a:defRPr>
        </a:defPPr>
      </a:lstStyle>
    </a:txDef>
  </a:objectDefaults>
  <a:extraClrSchemeLst/>
  <a:extLst>
    <a:ext uri="{05A4C25C-085E-4340-85A3-A5531E510DB2}">
      <thm15:themeFamily xmlns:thm15="http://schemas.microsoft.com/office/thememl/2012/main" name="Presentation1" id="{2168745A-7694-4B6C-8D6E-E5C2B9D7BFC6}" vid="{11D71315-9327-4400-B483-80166B5155C6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Hebrews</Template>
  <TotalTime>3120</TotalTime>
  <Words>599</Words>
  <Application>Microsoft Office PowerPoint</Application>
  <PresentationFormat>On-screen Show (4:3)</PresentationFormat>
  <Paragraphs>112</Paragraphs>
  <Slides>35</Slides>
  <Notes>0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35</vt:i4>
      </vt:variant>
    </vt:vector>
  </HeadingPairs>
  <TitlesOfParts>
    <vt:vector size="43" baseType="lpstr">
      <vt:lpstr>Times New Roman</vt:lpstr>
      <vt:lpstr>Arial</vt:lpstr>
      <vt:lpstr>Argonaut</vt:lpstr>
      <vt:lpstr>Cargo</vt:lpstr>
      <vt:lpstr>Archistico Normal</vt:lpstr>
      <vt:lpstr>Greece</vt:lpstr>
      <vt:lpstr>Calibri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Presentation</dc:title>
  <dc:creator>Ken Merrihew</dc:creator>
  <cp:lastModifiedBy>Ken Merrihew</cp:lastModifiedBy>
  <cp:revision>11</cp:revision>
  <dcterms:created xsi:type="dcterms:W3CDTF">2018-04-12T04:15:40Z</dcterms:created>
  <dcterms:modified xsi:type="dcterms:W3CDTF">2018-04-15T12:38:15Z</dcterms:modified>
</cp:coreProperties>
</file>