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3" r:id="rId3"/>
    <p:sldId id="257" r:id="rId4"/>
    <p:sldId id="267" r:id="rId5"/>
    <p:sldId id="292" r:id="rId6"/>
    <p:sldId id="258" r:id="rId7"/>
    <p:sldId id="296" r:id="rId8"/>
    <p:sldId id="295" r:id="rId9"/>
    <p:sldId id="294" r:id="rId10"/>
    <p:sldId id="265" r:id="rId11"/>
    <p:sldId id="266" r:id="rId12"/>
    <p:sldId id="289" r:id="rId13"/>
    <p:sldId id="269" r:id="rId14"/>
    <p:sldId id="264" r:id="rId15"/>
    <p:sldId id="290" r:id="rId16"/>
    <p:sldId id="272" r:id="rId17"/>
    <p:sldId id="273" r:id="rId18"/>
    <p:sldId id="274" r:id="rId19"/>
    <p:sldId id="268" r:id="rId20"/>
    <p:sldId id="275" r:id="rId21"/>
    <p:sldId id="297" r:id="rId22"/>
    <p:sldId id="298" r:id="rId23"/>
    <p:sldId id="276" r:id="rId24"/>
    <p:sldId id="277" r:id="rId25"/>
    <p:sldId id="282" r:id="rId26"/>
    <p:sldId id="293" r:id="rId27"/>
    <p:sldId id="278" r:id="rId28"/>
    <p:sldId id="281" r:id="rId29"/>
    <p:sldId id="291" r:id="rId30"/>
    <p:sldId id="283" r:id="rId31"/>
    <p:sldId id="284" r:id="rId32"/>
    <p:sldId id="285" r:id="rId33"/>
    <p:sldId id="286" r:id="rId34"/>
    <p:sldId id="287" r:id="rId35"/>
    <p:sldId id="288" r:id="rId36"/>
    <p:sldId id="262" r:id="rId37"/>
    <p:sldId id="260" r:id="rId38"/>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Duralith" pitchFamily="2" charset="0"/>
      <p:regular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0000"/>
    <a:srgbClr val="8000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4687F-2894-4E71-B880-2E90A9A412FB}" v="272" dt="2019-06-26T22:24:20.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howGuides="1">
      <p:cViewPr>
        <p:scale>
          <a:sx n="87" d="100"/>
          <a:sy n="87" d="100"/>
        </p:scale>
        <p:origin x="522" y="318"/>
      </p:cViewPr>
      <p:guideLst>
        <p:guide orient="horz" pos="2160"/>
        <p:guide pos="2880"/>
      </p:guideLst>
    </p:cSldViewPr>
  </p:slideViewPr>
  <p:notesTextViewPr>
    <p:cViewPr>
      <p:scale>
        <a:sx n="1" d="1"/>
        <a:sy n="1" d="1"/>
      </p:scale>
      <p:origin x="0" y="0"/>
    </p:cViewPr>
  </p:notesTextViewPr>
  <p:sorterViewPr>
    <p:cViewPr>
      <p:scale>
        <a:sx n="100" d="100"/>
        <a:sy n="100" d="100"/>
      </p:scale>
      <p:origin x="0" y="-257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80C4687F-2894-4E71-B880-2E90A9A412FB}"/>
    <pc:docChg chg="undo custSel addSld delSld modSld sldOrd modMainMaster">
      <pc:chgData name="Ken Merrihew" userId="bcb7a1e886d99f07" providerId="LiveId" clId="{80C4687F-2894-4E71-B880-2E90A9A412FB}" dt="2019-06-26T22:24:20.051" v="1029"/>
      <pc:docMkLst>
        <pc:docMk/>
      </pc:docMkLst>
      <pc:sldChg chg="modTransition">
        <pc:chgData name="Ken Merrihew" userId="bcb7a1e886d99f07" providerId="LiveId" clId="{80C4687F-2894-4E71-B880-2E90A9A412FB}" dt="2019-06-24T21:32:40.631" v="684"/>
        <pc:sldMkLst>
          <pc:docMk/>
          <pc:sldMk cId="4283289942" sldId="256"/>
        </pc:sldMkLst>
      </pc:sldChg>
      <pc:sldChg chg="ord modTransition">
        <pc:chgData name="Ken Merrihew" userId="bcb7a1e886d99f07" providerId="LiveId" clId="{80C4687F-2894-4E71-B880-2E90A9A412FB}" dt="2019-06-26T15:07:08.072" v="792"/>
        <pc:sldMkLst>
          <pc:docMk/>
          <pc:sldMk cId="1614059202" sldId="257"/>
        </pc:sldMkLst>
      </pc:sldChg>
      <pc:sldChg chg="modSp modTransition modAnim">
        <pc:chgData name="Ken Merrihew" userId="bcb7a1e886d99f07" providerId="LiveId" clId="{80C4687F-2894-4E71-B880-2E90A9A412FB}" dt="2019-06-26T14:14:36.966" v="765"/>
        <pc:sldMkLst>
          <pc:docMk/>
          <pc:sldMk cId="283588409" sldId="258"/>
        </pc:sldMkLst>
        <pc:spChg chg="mod">
          <ac:chgData name="Ken Merrihew" userId="bcb7a1e886d99f07" providerId="LiveId" clId="{80C4687F-2894-4E71-B880-2E90A9A412FB}" dt="2019-06-26T14:14:36.966" v="765"/>
          <ac:spMkLst>
            <pc:docMk/>
            <pc:sldMk cId="283588409" sldId="258"/>
            <ac:spMk id="8" creationId="{A2F8E7FB-F470-45C2-9DB5-298D70004392}"/>
          </ac:spMkLst>
        </pc:spChg>
        <pc:spChg chg="mod">
          <ac:chgData name="Ken Merrihew" userId="bcb7a1e886d99f07" providerId="LiveId" clId="{80C4687F-2894-4E71-B880-2E90A9A412FB}" dt="2019-06-24T21:37:00.203" v="692" actId="207"/>
          <ac:spMkLst>
            <pc:docMk/>
            <pc:sldMk cId="283588409" sldId="258"/>
            <ac:spMk id="14" creationId="{728E86FC-9F61-4CB5-A62F-C19DD2398A84}"/>
          </ac:spMkLst>
        </pc:spChg>
      </pc:sldChg>
      <pc:sldChg chg="modTransition">
        <pc:chgData name="Ken Merrihew" userId="bcb7a1e886d99f07" providerId="LiveId" clId="{80C4687F-2894-4E71-B880-2E90A9A412FB}" dt="2019-06-24T21:32:40.631" v="684"/>
        <pc:sldMkLst>
          <pc:docMk/>
          <pc:sldMk cId="4086226240" sldId="260"/>
        </pc:sldMkLst>
      </pc:sldChg>
      <pc:sldChg chg="modTransition modAnim">
        <pc:chgData name="Ken Merrihew" userId="bcb7a1e886d99f07" providerId="LiveId" clId="{80C4687F-2894-4E71-B880-2E90A9A412FB}" dt="2019-06-24T21:32:40.631" v="684"/>
        <pc:sldMkLst>
          <pc:docMk/>
          <pc:sldMk cId="173246823" sldId="262"/>
        </pc:sldMkLst>
      </pc:sldChg>
      <pc:sldChg chg="addSp delSp modSp ord modTransition delAnim modAnim">
        <pc:chgData name="Ken Merrihew" userId="bcb7a1e886d99f07" providerId="LiveId" clId="{80C4687F-2894-4E71-B880-2E90A9A412FB}" dt="2019-06-26T14:17:48.982" v="769" actId="20577"/>
        <pc:sldMkLst>
          <pc:docMk/>
          <pc:sldMk cId="3640522746" sldId="263"/>
        </pc:sldMkLst>
        <pc:spChg chg="del">
          <ac:chgData name="Ken Merrihew" userId="bcb7a1e886d99f07" providerId="LiveId" clId="{80C4687F-2894-4E71-B880-2E90A9A412FB}" dt="2019-06-26T14:11:17.213" v="751" actId="478"/>
          <ac:spMkLst>
            <pc:docMk/>
            <pc:sldMk cId="3640522746" sldId="263"/>
            <ac:spMk id="18" creationId="{9EF7C167-F47B-4D1C-B4EA-B3E49B33365B}"/>
          </ac:spMkLst>
        </pc:spChg>
        <pc:spChg chg="del">
          <ac:chgData name="Ken Merrihew" userId="bcb7a1e886d99f07" providerId="LiveId" clId="{80C4687F-2894-4E71-B880-2E90A9A412FB}" dt="2019-06-26T14:11:17.213" v="751" actId="478"/>
          <ac:spMkLst>
            <pc:docMk/>
            <pc:sldMk cId="3640522746" sldId="263"/>
            <ac:spMk id="19" creationId="{093CE934-6E88-4B52-AEAD-01F67A7D77E5}"/>
          </ac:spMkLst>
        </pc:spChg>
        <pc:spChg chg="del">
          <ac:chgData name="Ken Merrihew" userId="bcb7a1e886d99f07" providerId="LiveId" clId="{80C4687F-2894-4E71-B880-2E90A9A412FB}" dt="2019-06-26T14:11:17.213" v="751" actId="478"/>
          <ac:spMkLst>
            <pc:docMk/>
            <pc:sldMk cId="3640522746" sldId="263"/>
            <ac:spMk id="20" creationId="{830B1044-6C14-487E-92AA-687B009278E3}"/>
          </ac:spMkLst>
        </pc:spChg>
        <pc:spChg chg="del">
          <ac:chgData name="Ken Merrihew" userId="bcb7a1e886d99f07" providerId="LiveId" clId="{80C4687F-2894-4E71-B880-2E90A9A412FB}" dt="2019-06-26T14:11:17.213" v="751" actId="478"/>
          <ac:spMkLst>
            <pc:docMk/>
            <pc:sldMk cId="3640522746" sldId="263"/>
            <ac:spMk id="21" creationId="{3287C4ED-AEBB-48C2-8C70-C1FD5B71C750}"/>
          </ac:spMkLst>
        </pc:spChg>
        <pc:spChg chg="del">
          <ac:chgData name="Ken Merrihew" userId="bcb7a1e886d99f07" providerId="LiveId" clId="{80C4687F-2894-4E71-B880-2E90A9A412FB}" dt="2019-06-26T14:11:17.213" v="751" actId="478"/>
          <ac:spMkLst>
            <pc:docMk/>
            <pc:sldMk cId="3640522746" sldId="263"/>
            <ac:spMk id="22" creationId="{803BE57C-DDEE-4BAC-A93B-6298C98DED07}"/>
          </ac:spMkLst>
        </pc:spChg>
        <pc:spChg chg="del">
          <ac:chgData name="Ken Merrihew" userId="bcb7a1e886d99f07" providerId="LiveId" clId="{80C4687F-2894-4E71-B880-2E90A9A412FB}" dt="2019-06-26T14:11:17.213" v="751" actId="478"/>
          <ac:spMkLst>
            <pc:docMk/>
            <pc:sldMk cId="3640522746" sldId="263"/>
            <ac:spMk id="23" creationId="{BE025184-B793-4A57-82AA-9EA79965583E}"/>
          </ac:spMkLst>
        </pc:spChg>
        <pc:spChg chg="del">
          <ac:chgData name="Ken Merrihew" userId="bcb7a1e886d99f07" providerId="LiveId" clId="{80C4687F-2894-4E71-B880-2E90A9A412FB}" dt="2019-06-26T14:11:17.213" v="751" actId="478"/>
          <ac:spMkLst>
            <pc:docMk/>
            <pc:sldMk cId="3640522746" sldId="263"/>
            <ac:spMk id="24" creationId="{10F016EB-923E-4DB2-8935-D9D3CE5BACAF}"/>
          </ac:spMkLst>
        </pc:spChg>
        <pc:spChg chg="del">
          <ac:chgData name="Ken Merrihew" userId="bcb7a1e886d99f07" providerId="LiveId" clId="{80C4687F-2894-4E71-B880-2E90A9A412FB}" dt="2019-06-26T14:11:17.213" v="751" actId="478"/>
          <ac:spMkLst>
            <pc:docMk/>
            <pc:sldMk cId="3640522746" sldId="263"/>
            <ac:spMk id="25" creationId="{3014CEE7-373D-4CD6-AE4D-AC4B2E867891}"/>
          </ac:spMkLst>
        </pc:spChg>
        <pc:spChg chg="del">
          <ac:chgData name="Ken Merrihew" userId="bcb7a1e886d99f07" providerId="LiveId" clId="{80C4687F-2894-4E71-B880-2E90A9A412FB}" dt="2019-06-26T14:11:17.213" v="751" actId="478"/>
          <ac:spMkLst>
            <pc:docMk/>
            <pc:sldMk cId="3640522746" sldId="263"/>
            <ac:spMk id="26" creationId="{60993AAF-29A0-4D17-B6DD-DC68EC7BD0D5}"/>
          </ac:spMkLst>
        </pc:spChg>
        <pc:spChg chg="del">
          <ac:chgData name="Ken Merrihew" userId="bcb7a1e886d99f07" providerId="LiveId" clId="{80C4687F-2894-4E71-B880-2E90A9A412FB}" dt="2019-06-26T14:11:17.213" v="751" actId="478"/>
          <ac:spMkLst>
            <pc:docMk/>
            <pc:sldMk cId="3640522746" sldId="263"/>
            <ac:spMk id="27" creationId="{02AE6EA2-DB54-4EF4-98A6-1356EE0F8F92}"/>
          </ac:spMkLst>
        </pc:spChg>
        <pc:spChg chg="del">
          <ac:chgData name="Ken Merrihew" userId="bcb7a1e886d99f07" providerId="LiveId" clId="{80C4687F-2894-4E71-B880-2E90A9A412FB}" dt="2019-06-26T14:11:17.213" v="751" actId="478"/>
          <ac:spMkLst>
            <pc:docMk/>
            <pc:sldMk cId="3640522746" sldId="263"/>
            <ac:spMk id="33" creationId="{968EE596-1EC0-4B30-8D92-D3C470B68648}"/>
          </ac:spMkLst>
        </pc:spChg>
        <pc:spChg chg="del">
          <ac:chgData name="Ken Merrihew" userId="bcb7a1e886d99f07" providerId="LiveId" clId="{80C4687F-2894-4E71-B880-2E90A9A412FB}" dt="2019-06-26T14:11:17.213" v="751" actId="478"/>
          <ac:spMkLst>
            <pc:docMk/>
            <pc:sldMk cId="3640522746" sldId="263"/>
            <ac:spMk id="34" creationId="{A4F5ADAC-946C-4E37-B22A-1841F7C3895B}"/>
          </ac:spMkLst>
        </pc:spChg>
        <pc:spChg chg="del">
          <ac:chgData name="Ken Merrihew" userId="bcb7a1e886d99f07" providerId="LiveId" clId="{80C4687F-2894-4E71-B880-2E90A9A412FB}" dt="2019-06-26T14:11:17.213" v="751" actId="478"/>
          <ac:spMkLst>
            <pc:docMk/>
            <pc:sldMk cId="3640522746" sldId="263"/>
            <ac:spMk id="35" creationId="{5A86E1E0-D5C2-4D6B-920A-34C9A500095D}"/>
          </ac:spMkLst>
        </pc:spChg>
        <pc:spChg chg="del mod">
          <ac:chgData name="Ken Merrihew" userId="bcb7a1e886d99f07" providerId="LiveId" clId="{80C4687F-2894-4E71-B880-2E90A9A412FB}" dt="2019-06-26T14:12:43.356" v="755" actId="478"/>
          <ac:spMkLst>
            <pc:docMk/>
            <pc:sldMk cId="3640522746" sldId="263"/>
            <ac:spMk id="36" creationId="{243D4609-4EE1-487B-B26D-2DD896D8129B}"/>
          </ac:spMkLst>
        </pc:spChg>
        <pc:spChg chg="del">
          <ac:chgData name="Ken Merrihew" userId="bcb7a1e886d99f07" providerId="LiveId" clId="{80C4687F-2894-4E71-B880-2E90A9A412FB}" dt="2019-06-26T14:11:17.213" v="751" actId="478"/>
          <ac:spMkLst>
            <pc:docMk/>
            <pc:sldMk cId="3640522746" sldId="263"/>
            <ac:spMk id="37" creationId="{4A352926-85B2-460F-A41E-B9FA45B5230C}"/>
          </ac:spMkLst>
        </pc:spChg>
        <pc:spChg chg="del">
          <ac:chgData name="Ken Merrihew" userId="bcb7a1e886d99f07" providerId="LiveId" clId="{80C4687F-2894-4E71-B880-2E90A9A412FB}" dt="2019-06-26T14:11:17.213" v="751" actId="478"/>
          <ac:spMkLst>
            <pc:docMk/>
            <pc:sldMk cId="3640522746" sldId="263"/>
            <ac:spMk id="40" creationId="{8B30AF4E-A8BC-4A6F-AA1C-6D6845B6A050}"/>
          </ac:spMkLst>
        </pc:spChg>
        <pc:spChg chg="del">
          <ac:chgData name="Ken Merrihew" userId="bcb7a1e886d99f07" providerId="LiveId" clId="{80C4687F-2894-4E71-B880-2E90A9A412FB}" dt="2019-06-26T14:11:17.213" v="751" actId="478"/>
          <ac:spMkLst>
            <pc:docMk/>
            <pc:sldMk cId="3640522746" sldId="263"/>
            <ac:spMk id="41" creationId="{53FBCEBF-CE8A-48C7-8706-201DE23841AD}"/>
          </ac:spMkLst>
        </pc:spChg>
        <pc:spChg chg="del">
          <ac:chgData name="Ken Merrihew" userId="bcb7a1e886d99f07" providerId="LiveId" clId="{80C4687F-2894-4E71-B880-2E90A9A412FB}" dt="2019-06-26T14:11:22.817" v="752" actId="478"/>
          <ac:spMkLst>
            <pc:docMk/>
            <pc:sldMk cId="3640522746" sldId="263"/>
            <ac:spMk id="43" creationId="{6A9F30A7-A88E-4CCD-BFCA-DCC6D7046D6C}"/>
          </ac:spMkLst>
        </pc:spChg>
        <pc:spChg chg="del">
          <ac:chgData name="Ken Merrihew" userId="bcb7a1e886d99f07" providerId="LiveId" clId="{80C4687F-2894-4E71-B880-2E90A9A412FB}" dt="2019-06-26T14:11:25.434" v="753" actId="478"/>
          <ac:spMkLst>
            <pc:docMk/>
            <pc:sldMk cId="3640522746" sldId="263"/>
            <ac:spMk id="45" creationId="{870D8573-347C-46FA-8AA7-5EC479BFA92F}"/>
          </ac:spMkLst>
        </pc:spChg>
        <pc:spChg chg="del">
          <ac:chgData name="Ken Merrihew" userId="bcb7a1e886d99f07" providerId="LiveId" clId="{80C4687F-2894-4E71-B880-2E90A9A412FB}" dt="2019-06-26T14:11:17.213" v="751" actId="478"/>
          <ac:spMkLst>
            <pc:docMk/>
            <pc:sldMk cId="3640522746" sldId="263"/>
            <ac:spMk id="46" creationId="{44662383-8B2D-408B-A79F-5FF9EFF19AD2}"/>
          </ac:spMkLst>
        </pc:spChg>
        <pc:spChg chg="add">
          <ac:chgData name="Ken Merrihew" userId="bcb7a1e886d99f07" providerId="LiveId" clId="{80C4687F-2894-4E71-B880-2E90A9A412FB}" dt="2019-06-26T14:12:44.180" v="756"/>
          <ac:spMkLst>
            <pc:docMk/>
            <pc:sldMk cId="3640522746" sldId="263"/>
            <ac:spMk id="47" creationId="{A461E8E9-4FD5-47C0-B011-3C95A452FEF2}"/>
          </ac:spMkLst>
        </pc:spChg>
        <pc:spChg chg="add mod">
          <ac:chgData name="Ken Merrihew" userId="bcb7a1e886d99f07" providerId="LiveId" clId="{80C4687F-2894-4E71-B880-2E90A9A412FB}" dt="2019-06-26T14:17:42.858" v="767" actId="20577"/>
          <ac:spMkLst>
            <pc:docMk/>
            <pc:sldMk cId="3640522746" sldId="263"/>
            <ac:spMk id="48" creationId="{E0A024F9-2C79-41EC-B95E-F00C122B3BAD}"/>
          </ac:spMkLst>
        </pc:spChg>
        <pc:spChg chg="add mod">
          <ac:chgData name="Ken Merrihew" userId="bcb7a1e886d99f07" providerId="LiveId" clId="{80C4687F-2894-4E71-B880-2E90A9A412FB}" dt="2019-06-26T14:17:48.982" v="769" actId="20577"/>
          <ac:spMkLst>
            <pc:docMk/>
            <pc:sldMk cId="3640522746" sldId="263"/>
            <ac:spMk id="49" creationId="{A91B2867-715C-442C-AF2E-825D54A167F6}"/>
          </ac:spMkLst>
        </pc:spChg>
        <pc:grpChg chg="del">
          <ac:chgData name="Ken Merrihew" userId="bcb7a1e886d99f07" providerId="LiveId" clId="{80C4687F-2894-4E71-B880-2E90A9A412FB}" dt="2019-06-26T14:11:17.213" v="751" actId="478"/>
          <ac:grpSpMkLst>
            <pc:docMk/>
            <pc:sldMk cId="3640522746" sldId="263"/>
            <ac:grpSpMk id="32" creationId="{2E94E6BF-2573-466B-A907-13ABC34D7C50}"/>
          </ac:grpSpMkLst>
        </pc:grpChg>
        <pc:cxnChg chg="del">
          <ac:chgData name="Ken Merrihew" userId="bcb7a1e886d99f07" providerId="LiveId" clId="{80C4687F-2894-4E71-B880-2E90A9A412FB}" dt="2019-06-26T14:11:17.213" v="751" actId="478"/>
          <ac:cxnSpMkLst>
            <pc:docMk/>
            <pc:sldMk cId="3640522746" sldId="263"/>
            <ac:cxnSpMk id="39" creationId="{884E1023-48E8-411C-AA44-EFD02FAA81DA}"/>
          </ac:cxnSpMkLst>
        </pc:cxnChg>
        <pc:cxnChg chg="del mod">
          <ac:chgData name="Ken Merrihew" userId="bcb7a1e886d99f07" providerId="LiveId" clId="{80C4687F-2894-4E71-B880-2E90A9A412FB}" dt="2019-06-26T14:11:17.213" v="751" actId="478"/>
          <ac:cxnSpMkLst>
            <pc:docMk/>
            <pc:sldMk cId="3640522746" sldId="263"/>
            <ac:cxnSpMk id="42" creationId="{0AAD2815-FB6F-4DCB-B8B4-9000E54AA849}"/>
          </ac:cxnSpMkLst>
        </pc:cxnChg>
        <pc:cxnChg chg="del">
          <ac:chgData name="Ken Merrihew" userId="bcb7a1e886d99f07" providerId="LiveId" clId="{80C4687F-2894-4E71-B880-2E90A9A412FB}" dt="2019-06-26T14:11:22.817" v="752" actId="478"/>
          <ac:cxnSpMkLst>
            <pc:docMk/>
            <pc:sldMk cId="3640522746" sldId="263"/>
            <ac:cxnSpMk id="44" creationId="{EF863E2F-C371-4322-A093-454EBC4B3955}"/>
          </ac:cxnSpMkLst>
        </pc:cxnChg>
      </pc:sldChg>
      <pc:sldChg chg="modTransition">
        <pc:chgData name="Ken Merrihew" userId="bcb7a1e886d99f07" providerId="LiveId" clId="{80C4687F-2894-4E71-B880-2E90A9A412FB}" dt="2019-06-24T21:32:40.631" v="684"/>
        <pc:sldMkLst>
          <pc:docMk/>
          <pc:sldMk cId="3858454648" sldId="264"/>
        </pc:sldMkLst>
      </pc:sldChg>
      <pc:sldChg chg="modSp modTransition modAnim">
        <pc:chgData name="Ken Merrihew" userId="bcb7a1e886d99f07" providerId="LiveId" clId="{80C4687F-2894-4E71-B880-2E90A9A412FB}" dt="2019-06-26T14:22:08.621" v="774"/>
        <pc:sldMkLst>
          <pc:docMk/>
          <pc:sldMk cId="3551996061" sldId="265"/>
        </pc:sldMkLst>
        <pc:spChg chg="mod">
          <ac:chgData name="Ken Merrihew" userId="bcb7a1e886d99f07" providerId="LiveId" clId="{80C4687F-2894-4E71-B880-2E90A9A412FB}" dt="2019-06-25T18:50:28.410" v="731"/>
          <ac:spMkLst>
            <pc:docMk/>
            <pc:sldMk cId="3551996061" sldId="265"/>
            <ac:spMk id="13" creationId="{DE65822D-316E-4D62-8500-D8AEBEC9B7D5}"/>
          </ac:spMkLst>
        </pc:spChg>
      </pc:sldChg>
      <pc:sldChg chg="modTransition">
        <pc:chgData name="Ken Merrihew" userId="bcb7a1e886d99f07" providerId="LiveId" clId="{80C4687F-2894-4E71-B880-2E90A9A412FB}" dt="2019-06-24T21:32:40.631" v="684"/>
        <pc:sldMkLst>
          <pc:docMk/>
          <pc:sldMk cId="3140654303" sldId="266"/>
        </pc:sldMkLst>
      </pc:sldChg>
      <pc:sldChg chg="modSp ord modTransition">
        <pc:chgData name="Ken Merrihew" userId="bcb7a1e886d99f07" providerId="LiveId" clId="{80C4687F-2894-4E71-B880-2E90A9A412FB}" dt="2019-06-26T15:07:37.784" v="828" actId="207"/>
        <pc:sldMkLst>
          <pc:docMk/>
          <pc:sldMk cId="4176489517" sldId="267"/>
        </pc:sldMkLst>
        <pc:spChg chg="mod">
          <ac:chgData name="Ken Merrihew" userId="bcb7a1e886d99f07" providerId="LiveId" clId="{80C4687F-2894-4E71-B880-2E90A9A412FB}" dt="2019-06-26T15:07:37.784" v="828" actId="207"/>
          <ac:spMkLst>
            <pc:docMk/>
            <pc:sldMk cId="4176489517" sldId="267"/>
            <ac:spMk id="3" creationId="{DB88E4FF-425A-4FEE-A367-39BCE73DF1EF}"/>
          </ac:spMkLst>
        </pc:spChg>
      </pc:sldChg>
      <pc:sldChg chg="modTransition">
        <pc:chgData name="Ken Merrihew" userId="bcb7a1e886d99f07" providerId="LiveId" clId="{80C4687F-2894-4E71-B880-2E90A9A412FB}" dt="2019-06-24T21:32:40.631" v="684"/>
        <pc:sldMkLst>
          <pc:docMk/>
          <pc:sldMk cId="989803000" sldId="268"/>
        </pc:sldMkLst>
      </pc:sldChg>
      <pc:sldChg chg="modSp modTransition">
        <pc:chgData name="Ken Merrihew" userId="bcb7a1e886d99f07" providerId="LiveId" clId="{80C4687F-2894-4E71-B880-2E90A9A412FB}" dt="2019-06-24T21:39:09.201" v="701" actId="14100"/>
        <pc:sldMkLst>
          <pc:docMk/>
          <pc:sldMk cId="475124028" sldId="269"/>
        </pc:sldMkLst>
        <pc:spChg chg="mod">
          <ac:chgData name="Ken Merrihew" userId="bcb7a1e886d99f07" providerId="LiveId" clId="{80C4687F-2894-4E71-B880-2E90A9A412FB}" dt="2019-06-24T21:39:09.201" v="701" actId="14100"/>
          <ac:spMkLst>
            <pc:docMk/>
            <pc:sldMk cId="475124028" sldId="269"/>
            <ac:spMk id="69" creationId="{16C2E5CD-C2BD-44B0-B26E-605D16E276AF}"/>
          </ac:spMkLst>
        </pc:spChg>
      </pc:sldChg>
      <pc:sldChg chg="del ord modTransition">
        <pc:chgData name="Ken Merrihew" userId="bcb7a1e886d99f07" providerId="LiveId" clId="{80C4687F-2894-4E71-B880-2E90A9A412FB}" dt="2019-06-25T19:00:24.088" v="747" actId="2696"/>
        <pc:sldMkLst>
          <pc:docMk/>
          <pc:sldMk cId="2224850309" sldId="270"/>
        </pc:sldMkLst>
      </pc:sldChg>
      <pc:sldChg chg="del ord modTransition">
        <pc:chgData name="Ken Merrihew" userId="bcb7a1e886d99f07" providerId="LiveId" clId="{80C4687F-2894-4E71-B880-2E90A9A412FB}" dt="2019-06-25T19:00:24.107" v="748" actId="2696"/>
        <pc:sldMkLst>
          <pc:docMk/>
          <pc:sldMk cId="2529537144" sldId="271"/>
        </pc:sldMkLst>
      </pc:sldChg>
      <pc:sldChg chg="modTransition">
        <pc:chgData name="Ken Merrihew" userId="bcb7a1e886d99f07" providerId="LiveId" clId="{80C4687F-2894-4E71-B880-2E90A9A412FB}" dt="2019-06-24T21:32:40.631" v="684"/>
        <pc:sldMkLst>
          <pc:docMk/>
          <pc:sldMk cId="3161850928" sldId="272"/>
        </pc:sldMkLst>
      </pc:sldChg>
      <pc:sldChg chg="modTransition">
        <pc:chgData name="Ken Merrihew" userId="bcb7a1e886d99f07" providerId="LiveId" clId="{80C4687F-2894-4E71-B880-2E90A9A412FB}" dt="2019-06-24T21:32:40.631" v="684"/>
        <pc:sldMkLst>
          <pc:docMk/>
          <pc:sldMk cId="2364552274" sldId="273"/>
        </pc:sldMkLst>
      </pc:sldChg>
      <pc:sldChg chg="modTransition">
        <pc:chgData name="Ken Merrihew" userId="bcb7a1e886d99f07" providerId="LiveId" clId="{80C4687F-2894-4E71-B880-2E90A9A412FB}" dt="2019-06-24T21:32:40.631" v="684"/>
        <pc:sldMkLst>
          <pc:docMk/>
          <pc:sldMk cId="3870441082" sldId="274"/>
        </pc:sldMkLst>
      </pc:sldChg>
      <pc:sldChg chg="modSp modTransition">
        <pc:chgData name="Ken Merrihew" userId="bcb7a1e886d99f07" providerId="LiveId" clId="{80C4687F-2894-4E71-B880-2E90A9A412FB}" dt="2019-06-26T15:34:49.499" v="833" actId="207"/>
        <pc:sldMkLst>
          <pc:docMk/>
          <pc:sldMk cId="1739348515" sldId="275"/>
        </pc:sldMkLst>
        <pc:spChg chg="mod">
          <ac:chgData name="Ken Merrihew" userId="bcb7a1e886d99f07" providerId="LiveId" clId="{80C4687F-2894-4E71-B880-2E90A9A412FB}" dt="2019-06-26T15:34:49.499" v="833" actId="207"/>
          <ac:spMkLst>
            <pc:docMk/>
            <pc:sldMk cId="1739348515" sldId="275"/>
            <ac:spMk id="9" creationId="{56392531-D285-4C41-8EC0-933A95F6B984}"/>
          </ac:spMkLst>
        </pc:spChg>
      </pc:sldChg>
      <pc:sldChg chg="modTransition">
        <pc:chgData name="Ken Merrihew" userId="bcb7a1e886d99f07" providerId="LiveId" clId="{80C4687F-2894-4E71-B880-2E90A9A412FB}" dt="2019-06-24T21:32:40.631" v="684"/>
        <pc:sldMkLst>
          <pc:docMk/>
          <pc:sldMk cId="2595135969" sldId="276"/>
        </pc:sldMkLst>
      </pc:sldChg>
      <pc:sldChg chg="modTransition">
        <pc:chgData name="Ken Merrihew" userId="bcb7a1e886d99f07" providerId="LiveId" clId="{80C4687F-2894-4E71-B880-2E90A9A412FB}" dt="2019-06-24T21:32:40.631" v="684"/>
        <pc:sldMkLst>
          <pc:docMk/>
          <pc:sldMk cId="3289916506" sldId="277"/>
        </pc:sldMkLst>
      </pc:sldChg>
      <pc:sldChg chg="ord modTransition">
        <pc:chgData name="Ken Merrihew" userId="bcb7a1e886d99f07" providerId="LiveId" clId="{80C4687F-2894-4E71-B880-2E90A9A412FB}" dt="2019-06-26T18:59:55.914" v="957"/>
        <pc:sldMkLst>
          <pc:docMk/>
          <pc:sldMk cId="456451386" sldId="278"/>
        </pc:sldMkLst>
      </pc:sldChg>
      <pc:sldChg chg="del ord modTransition">
        <pc:chgData name="Ken Merrihew" userId="bcb7a1e886d99f07" providerId="LiveId" clId="{80C4687F-2894-4E71-B880-2E90A9A412FB}" dt="2019-06-26T18:58:17.566" v="955" actId="2696"/>
        <pc:sldMkLst>
          <pc:docMk/>
          <pc:sldMk cId="1446990078" sldId="279"/>
        </pc:sldMkLst>
      </pc:sldChg>
      <pc:sldChg chg="del modTransition">
        <pc:chgData name="Ken Merrihew" userId="bcb7a1e886d99f07" providerId="LiveId" clId="{80C4687F-2894-4E71-B880-2E90A9A412FB}" dt="2019-06-26T18:57:51.939" v="951" actId="2696"/>
        <pc:sldMkLst>
          <pc:docMk/>
          <pc:sldMk cId="4127662074" sldId="280"/>
        </pc:sldMkLst>
      </pc:sldChg>
      <pc:sldChg chg="ord modTransition modAnim">
        <pc:chgData name="Ken Merrihew" userId="bcb7a1e886d99f07" providerId="LiveId" clId="{80C4687F-2894-4E71-B880-2E90A9A412FB}" dt="2019-06-26T18:59:55.914" v="957"/>
        <pc:sldMkLst>
          <pc:docMk/>
          <pc:sldMk cId="580692527" sldId="281"/>
        </pc:sldMkLst>
      </pc:sldChg>
      <pc:sldChg chg="modTransition">
        <pc:chgData name="Ken Merrihew" userId="bcb7a1e886d99f07" providerId="LiveId" clId="{80C4687F-2894-4E71-B880-2E90A9A412FB}" dt="2019-06-24T21:32:40.631" v="684"/>
        <pc:sldMkLst>
          <pc:docMk/>
          <pc:sldMk cId="3219855315" sldId="282"/>
        </pc:sldMkLst>
      </pc:sldChg>
      <pc:sldChg chg="addSp delSp modSp add ord modTransition delAnim modAnim">
        <pc:chgData name="Ken Merrihew" userId="bcb7a1e886d99f07" providerId="LiveId" clId="{80C4687F-2894-4E71-B880-2E90A9A412FB}" dt="2019-06-26T14:32:01.293" v="785" actId="20577"/>
        <pc:sldMkLst>
          <pc:docMk/>
          <pc:sldMk cId="2730850975" sldId="283"/>
        </pc:sldMkLst>
        <pc:spChg chg="add mod">
          <ac:chgData name="Ken Merrihew" userId="bcb7a1e886d99f07" providerId="LiveId" clId="{80C4687F-2894-4E71-B880-2E90A9A412FB}" dt="2019-06-26T14:32:01.293" v="785" actId="20577"/>
          <ac:spMkLst>
            <pc:docMk/>
            <pc:sldMk cId="2730850975" sldId="283"/>
            <ac:spMk id="3" creationId="{15001E41-0DF0-49F6-96C5-17A9AF1CADCA}"/>
          </ac:spMkLst>
        </pc:spChg>
        <pc:spChg chg="add mod">
          <ac:chgData name="Ken Merrihew" userId="bcb7a1e886d99f07" providerId="LiveId" clId="{80C4687F-2894-4E71-B880-2E90A9A412FB}" dt="2019-06-24T21:03:24.022" v="232" actId="1038"/>
          <ac:spMkLst>
            <pc:docMk/>
            <pc:sldMk cId="2730850975" sldId="283"/>
            <ac:spMk id="20" creationId="{DE941F4F-49B2-4FEB-8C56-AA5F4D1D2AB9}"/>
          </ac:spMkLst>
        </pc:spChg>
        <pc:spChg chg="add mod">
          <ac:chgData name="Ken Merrihew" userId="bcb7a1e886d99f07" providerId="LiveId" clId="{80C4687F-2894-4E71-B880-2E90A9A412FB}" dt="2019-06-26T14:31:39.097" v="775" actId="403"/>
          <ac:spMkLst>
            <pc:docMk/>
            <pc:sldMk cId="2730850975" sldId="283"/>
            <ac:spMk id="21" creationId="{4AA49D37-1959-4BEC-A026-482F45993CDD}"/>
          </ac:spMkLst>
        </pc:spChg>
        <pc:spChg chg="add mod">
          <ac:chgData name="Ken Merrihew" userId="bcb7a1e886d99f07" providerId="LiveId" clId="{80C4687F-2894-4E71-B880-2E90A9A412FB}" dt="2019-06-24T21:05:30.711" v="634" actId="20577"/>
          <ac:spMkLst>
            <pc:docMk/>
            <pc:sldMk cId="2730850975" sldId="283"/>
            <ac:spMk id="22" creationId="{D4DAEC77-677C-4F1E-B2FE-D300AF96A7A4}"/>
          </ac:spMkLst>
        </pc:spChg>
        <pc:spChg chg="add mod">
          <ac:chgData name="Ken Merrihew" userId="bcb7a1e886d99f07" providerId="LiveId" clId="{80C4687F-2894-4E71-B880-2E90A9A412FB}" dt="2019-06-24T21:05:20.213" v="624" actId="1038"/>
          <ac:spMkLst>
            <pc:docMk/>
            <pc:sldMk cId="2730850975" sldId="283"/>
            <ac:spMk id="25" creationId="{F203E2CF-1CC8-42B1-BD1F-8BF93F831FC9}"/>
          </ac:spMkLst>
        </pc:spChg>
        <pc:spChg chg="add mod">
          <ac:chgData name="Ken Merrihew" userId="bcb7a1e886d99f07" providerId="LiveId" clId="{80C4687F-2894-4E71-B880-2E90A9A412FB}" dt="2019-06-26T14:31:39.097" v="775" actId="403"/>
          <ac:spMkLst>
            <pc:docMk/>
            <pc:sldMk cId="2730850975" sldId="283"/>
            <ac:spMk id="26" creationId="{383F5A06-91BC-430E-A883-64C29379FECC}"/>
          </ac:spMkLst>
        </pc:spChg>
        <pc:spChg chg="add mod">
          <ac:chgData name="Ken Merrihew" userId="bcb7a1e886d99f07" providerId="LiveId" clId="{80C4687F-2894-4E71-B880-2E90A9A412FB}" dt="2019-06-24T21:05:20.213" v="624" actId="1038"/>
          <ac:spMkLst>
            <pc:docMk/>
            <pc:sldMk cId="2730850975" sldId="283"/>
            <ac:spMk id="29" creationId="{ED671FB1-D91A-4B09-9A48-CD5324C33132}"/>
          </ac:spMkLst>
        </pc:spChg>
        <pc:spChg chg="add mod">
          <ac:chgData name="Ken Merrihew" userId="bcb7a1e886d99f07" providerId="LiveId" clId="{80C4687F-2894-4E71-B880-2E90A9A412FB}" dt="2019-06-26T14:31:51.599" v="784" actId="1038"/>
          <ac:spMkLst>
            <pc:docMk/>
            <pc:sldMk cId="2730850975" sldId="283"/>
            <ac:spMk id="30" creationId="{B49DAB93-2EC0-4F4C-9024-1B318687FF29}"/>
          </ac:spMkLst>
        </pc:spChg>
        <pc:spChg chg="mod">
          <ac:chgData name="Ken Merrihew" userId="bcb7a1e886d99f07" providerId="LiveId" clId="{80C4687F-2894-4E71-B880-2E90A9A412FB}" dt="2019-06-24T21:00:17.852" v="22" actId="122"/>
          <ac:spMkLst>
            <pc:docMk/>
            <pc:sldMk cId="2730850975" sldId="283"/>
            <ac:spMk id="36" creationId="{243D4609-4EE1-487B-B26D-2DD896D8129B}"/>
          </ac:spMkLst>
        </pc:spChg>
        <pc:spChg chg="mod">
          <ac:chgData name="Ken Merrihew" userId="bcb7a1e886d99f07" providerId="LiveId" clId="{80C4687F-2894-4E71-B880-2E90A9A412FB}" dt="2019-06-24T21:03:45.841" v="291" actId="1037"/>
          <ac:spMkLst>
            <pc:docMk/>
            <pc:sldMk cId="2730850975" sldId="283"/>
            <ac:spMk id="62" creationId="{8D065050-CADF-47FF-9227-C002321D3B25}"/>
          </ac:spMkLst>
        </pc:spChg>
        <pc:spChg chg="mod">
          <ac:chgData name="Ken Merrihew" userId="bcb7a1e886d99f07" providerId="LiveId" clId="{80C4687F-2894-4E71-B880-2E90A9A412FB}" dt="2019-06-26T14:31:39.097" v="775" actId="403"/>
          <ac:spMkLst>
            <pc:docMk/>
            <pc:sldMk cId="2730850975" sldId="283"/>
            <ac:spMk id="63" creationId="{E28FCEC2-1A38-4F69-A606-E2688FF76112}"/>
          </ac:spMkLst>
        </pc:spChg>
        <pc:spChg chg="del">
          <ac:chgData name="Ken Merrihew" userId="bcb7a1e886d99f07" providerId="LiveId" clId="{80C4687F-2894-4E71-B880-2E90A9A412FB}" dt="2019-06-24T21:04:37.089" v="449" actId="478"/>
          <ac:spMkLst>
            <pc:docMk/>
            <pc:sldMk cId="2730850975" sldId="283"/>
            <ac:spMk id="64" creationId="{7646D47A-0208-41CA-96C0-F25046F3967C}"/>
          </ac:spMkLst>
        </pc:spChg>
        <pc:spChg chg="del">
          <ac:chgData name="Ken Merrihew" userId="bcb7a1e886d99f07" providerId="LiveId" clId="{80C4687F-2894-4E71-B880-2E90A9A412FB}" dt="2019-06-24T21:04:37.089" v="449" actId="478"/>
          <ac:spMkLst>
            <pc:docMk/>
            <pc:sldMk cId="2730850975" sldId="283"/>
            <ac:spMk id="66" creationId="{2418FF46-75EA-4BC8-8FE8-9496F691BDFC}"/>
          </ac:spMkLst>
        </pc:spChg>
        <pc:spChg chg="del">
          <ac:chgData name="Ken Merrihew" userId="bcb7a1e886d99f07" providerId="LiveId" clId="{80C4687F-2894-4E71-B880-2E90A9A412FB}" dt="2019-06-24T21:04:37.089" v="449" actId="478"/>
          <ac:spMkLst>
            <pc:docMk/>
            <pc:sldMk cId="2730850975" sldId="283"/>
            <ac:spMk id="68" creationId="{36C7F842-B09B-4DF2-AFE9-C63594D78226}"/>
          </ac:spMkLst>
        </pc:spChg>
        <pc:spChg chg="del">
          <ac:chgData name="Ken Merrihew" userId="bcb7a1e886d99f07" providerId="LiveId" clId="{80C4687F-2894-4E71-B880-2E90A9A412FB}" dt="2019-06-24T21:00:31.692" v="23" actId="478"/>
          <ac:spMkLst>
            <pc:docMk/>
            <pc:sldMk cId="2730850975" sldId="283"/>
            <ac:spMk id="69" creationId="{16C2E5CD-C2BD-44B0-B26E-605D16E276AF}"/>
          </ac:spMkLst>
        </pc:spChg>
        <pc:spChg chg="del">
          <ac:chgData name="Ken Merrihew" userId="bcb7a1e886d99f07" providerId="LiveId" clId="{80C4687F-2894-4E71-B880-2E90A9A412FB}" dt="2019-06-24T21:04:37.089" v="449" actId="478"/>
          <ac:spMkLst>
            <pc:docMk/>
            <pc:sldMk cId="2730850975" sldId="283"/>
            <ac:spMk id="70" creationId="{1CB31818-6EF2-43DB-AF03-F9A598F3019C}"/>
          </ac:spMkLst>
        </pc:spChg>
        <pc:spChg chg="del">
          <ac:chgData name="Ken Merrihew" userId="bcb7a1e886d99f07" providerId="LiveId" clId="{80C4687F-2894-4E71-B880-2E90A9A412FB}" dt="2019-06-24T21:04:37.089" v="449" actId="478"/>
          <ac:spMkLst>
            <pc:docMk/>
            <pc:sldMk cId="2730850975" sldId="283"/>
            <ac:spMk id="71" creationId="{BDE4BD6C-43CF-4A7E-B740-03C3E830EAD8}"/>
          </ac:spMkLst>
        </pc:spChg>
        <pc:spChg chg="del">
          <ac:chgData name="Ken Merrihew" userId="bcb7a1e886d99f07" providerId="LiveId" clId="{80C4687F-2894-4E71-B880-2E90A9A412FB}" dt="2019-06-24T21:04:37.089" v="449" actId="478"/>
          <ac:spMkLst>
            <pc:docMk/>
            <pc:sldMk cId="2730850975" sldId="283"/>
            <ac:spMk id="72" creationId="{08BB1CE3-635F-4926-8A6A-284D79E42455}"/>
          </ac:spMkLst>
        </pc:spChg>
        <pc:cxnChg chg="add mod">
          <ac:chgData name="Ken Merrihew" userId="bcb7a1e886d99f07" providerId="LiveId" clId="{80C4687F-2894-4E71-B880-2E90A9A412FB}" dt="2019-06-24T21:01:52.880" v="183" actId="197"/>
          <ac:cxnSpMkLst>
            <pc:docMk/>
            <pc:sldMk cId="2730850975" sldId="283"/>
            <ac:cxnSpMk id="18" creationId="{46008ACA-2CD0-4D5B-8404-46A875F305B6}"/>
          </ac:cxnSpMkLst>
        </pc:cxnChg>
        <pc:cxnChg chg="add mod">
          <ac:chgData name="Ken Merrihew" userId="bcb7a1e886d99f07" providerId="LiveId" clId="{80C4687F-2894-4E71-B880-2E90A9A412FB}" dt="2019-06-24T21:03:35.513" v="285" actId="1037"/>
          <ac:cxnSpMkLst>
            <pc:docMk/>
            <pc:sldMk cId="2730850975" sldId="283"/>
            <ac:cxnSpMk id="19" creationId="{90A11D1C-7477-442D-AC53-DA3D99CBA14F}"/>
          </ac:cxnSpMkLst>
        </pc:cxnChg>
        <pc:cxnChg chg="add mod">
          <ac:chgData name="Ken Merrihew" userId="bcb7a1e886d99f07" providerId="LiveId" clId="{80C4687F-2894-4E71-B880-2E90A9A412FB}" dt="2019-06-24T21:05:20.213" v="624" actId="1038"/>
          <ac:cxnSpMkLst>
            <pc:docMk/>
            <pc:sldMk cId="2730850975" sldId="283"/>
            <ac:cxnSpMk id="23" creationId="{41AFD66B-B77C-4378-8629-4F2A53956D28}"/>
          </ac:cxnSpMkLst>
        </pc:cxnChg>
        <pc:cxnChg chg="add mod">
          <ac:chgData name="Ken Merrihew" userId="bcb7a1e886d99f07" providerId="LiveId" clId="{80C4687F-2894-4E71-B880-2E90A9A412FB}" dt="2019-06-25T18:56:11.586" v="738" actId="1038"/>
          <ac:cxnSpMkLst>
            <pc:docMk/>
            <pc:sldMk cId="2730850975" sldId="283"/>
            <ac:cxnSpMk id="24" creationId="{14B0C849-DD14-4FEE-819C-2A62C76AF9D0}"/>
          </ac:cxnSpMkLst>
        </pc:cxnChg>
        <pc:cxnChg chg="add mod">
          <ac:chgData name="Ken Merrihew" userId="bcb7a1e886d99f07" providerId="LiveId" clId="{80C4687F-2894-4E71-B880-2E90A9A412FB}" dt="2019-06-24T21:05:20.213" v="624" actId="1038"/>
          <ac:cxnSpMkLst>
            <pc:docMk/>
            <pc:sldMk cId="2730850975" sldId="283"/>
            <ac:cxnSpMk id="27" creationId="{5416C684-4703-4E18-8E00-0F0081621512}"/>
          </ac:cxnSpMkLst>
        </pc:cxnChg>
        <pc:cxnChg chg="add mod">
          <ac:chgData name="Ken Merrihew" userId="bcb7a1e886d99f07" providerId="LiveId" clId="{80C4687F-2894-4E71-B880-2E90A9A412FB}" dt="2019-06-24T21:05:20.213" v="624" actId="1038"/>
          <ac:cxnSpMkLst>
            <pc:docMk/>
            <pc:sldMk cId="2730850975" sldId="283"/>
            <ac:cxnSpMk id="28" creationId="{BD7869F8-75CA-4192-A7AE-EBF59DCC86E6}"/>
          </ac:cxnSpMkLst>
        </pc:cxnChg>
        <pc:cxnChg chg="mod">
          <ac:chgData name="Ken Merrihew" userId="bcb7a1e886d99f07" providerId="LiveId" clId="{80C4687F-2894-4E71-B880-2E90A9A412FB}" dt="2019-06-24T21:00:59.341" v="106" actId="1037"/>
          <ac:cxnSpMkLst>
            <pc:docMk/>
            <pc:sldMk cId="2730850975" sldId="283"/>
            <ac:cxnSpMk id="53" creationId="{D25D1154-D567-4190-B6D3-F1A0118D5775}"/>
          </ac:cxnSpMkLst>
        </pc:cxnChg>
        <pc:cxnChg chg="mod">
          <ac:chgData name="Ken Merrihew" userId="bcb7a1e886d99f07" providerId="LiveId" clId="{80C4687F-2894-4E71-B880-2E90A9A412FB}" dt="2019-06-25T18:56:07.189" v="736" actId="1038"/>
          <ac:cxnSpMkLst>
            <pc:docMk/>
            <pc:sldMk cId="2730850975" sldId="283"/>
            <ac:cxnSpMk id="56" creationId="{1A56546C-B75E-43D6-AFF6-CEB1912E3FD8}"/>
          </ac:cxnSpMkLst>
        </pc:cxnChg>
        <pc:cxnChg chg="del">
          <ac:chgData name="Ken Merrihew" userId="bcb7a1e886d99f07" providerId="LiveId" clId="{80C4687F-2894-4E71-B880-2E90A9A412FB}" dt="2019-06-24T21:04:37.089" v="449" actId="478"/>
          <ac:cxnSpMkLst>
            <pc:docMk/>
            <pc:sldMk cId="2730850975" sldId="283"/>
            <ac:cxnSpMk id="57" creationId="{8D9F1142-7704-4070-B85A-66F98233C29B}"/>
          </ac:cxnSpMkLst>
        </pc:cxnChg>
        <pc:cxnChg chg="del">
          <ac:chgData name="Ken Merrihew" userId="bcb7a1e886d99f07" providerId="LiveId" clId="{80C4687F-2894-4E71-B880-2E90A9A412FB}" dt="2019-06-24T21:04:37.089" v="449" actId="478"/>
          <ac:cxnSpMkLst>
            <pc:docMk/>
            <pc:sldMk cId="2730850975" sldId="283"/>
            <ac:cxnSpMk id="65" creationId="{C61A0ECE-77AB-43AE-845A-757A3121AF5E}"/>
          </ac:cxnSpMkLst>
        </pc:cxnChg>
        <pc:cxnChg chg="del">
          <ac:chgData name="Ken Merrihew" userId="bcb7a1e886d99f07" providerId="LiveId" clId="{80C4687F-2894-4E71-B880-2E90A9A412FB}" dt="2019-06-24T21:04:37.089" v="449" actId="478"/>
          <ac:cxnSpMkLst>
            <pc:docMk/>
            <pc:sldMk cId="2730850975" sldId="283"/>
            <ac:cxnSpMk id="67" creationId="{3C4A47DA-A34D-4BF2-AC55-6E722D3FA66C}"/>
          </ac:cxnSpMkLst>
        </pc:cxnChg>
      </pc:sldChg>
      <pc:sldChg chg="add ord modTransition">
        <pc:chgData name="Ken Merrihew" userId="bcb7a1e886d99f07" providerId="LiveId" clId="{80C4687F-2894-4E71-B880-2E90A9A412FB}" dt="2019-06-24T21:32:40.631" v="684"/>
        <pc:sldMkLst>
          <pc:docMk/>
          <pc:sldMk cId="217426222" sldId="284"/>
        </pc:sldMkLst>
      </pc:sldChg>
      <pc:sldChg chg="modSp add ord modTransition">
        <pc:chgData name="Ken Merrihew" userId="bcb7a1e886d99f07" providerId="LiveId" clId="{80C4687F-2894-4E71-B880-2E90A9A412FB}" dt="2019-06-24T21:32:40.631" v="684"/>
        <pc:sldMkLst>
          <pc:docMk/>
          <pc:sldMk cId="3895089574" sldId="285"/>
        </pc:sldMkLst>
        <pc:spChg chg="mod">
          <ac:chgData name="Ken Merrihew" userId="bcb7a1e886d99f07" providerId="LiveId" clId="{80C4687F-2894-4E71-B880-2E90A9A412FB}" dt="2019-06-24T21:26:22.911" v="672" actId="207"/>
          <ac:spMkLst>
            <pc:docMk/>
            <pc:sldMk cId="3895089574" sldId="285"/>
            <ac:spMk id="3" creationId="{DB88E4FF-425A-4FEE-A367-39BCE73DF1EF}"/>
          </ac:spMkLst>
        </pc:spChg>
      </pc:sldChg>
      <pc:sldChg chg="add ord modTransition">
        <pc:chgData name="Ken Merrihew" userId="bcb7a1e886d99f07" providerId="LiveId" clId="{80C4687F-2894-4E71-B880-2E90A9A412FB}" dt="2019-06-24T21:32:40.631" v="684"/>
        <pc:sldMkLst>
          <pc:docMk/>
          <pc:sldMk cId="2538578451" sldId="286"/>
        </pc:sldMkLst>
      </pc:sldChg>
      <pc:sldChg chg="modSp add modTransition">
        <pc:chgData name="Ken Merrihew" userId="bcb7a1e886d99f07" providerId="LiveId" clId="{80C4687F-2894-4E71-B880-2E90A9A412FB}" dt="2019-06-24T21:32:40.631" v="684"/>
        <pc:sldMkLst>
          <pc:docMk/>
          <pc:sldMk cId="1509423193" sldId="287"/>
        </pc:sldMkLst>
        <pc:spChg chg="mod">
          <ac:chgData name="Ken Merrihew" userId="bcb7a1e886d99f07" providerId="LiveId" clId="{80C4687F-2894-4E71-B880-2E90A9A412FB}" dt="2019-06-24T21:29:31.097" v="681" actId="207"/>
          <ac:spMkLst>
            <pc:docMk/>
            <pc:sldMk cId="1509423193" sldId="287"/>
            <ac:spMk id="3" creationId="{DB88E4FF-425A-4FEE-A367-39BCE73DF1EF}"/>
          </ac:spMkLst>
        </pc:spChg>
      </pc:sldChg>
      <pc:sldChg chg="add modTransition">
        <pc:chgData name="Ken Merrihew" userId="bcb7a1e886d99f07" providerId="LiveId" clId="{80C4687F-2894-4E71-B880-2E90A9A412FB}" dt="2019-06-24T21:32:40.631" v="684"/>
        <pc:sldMkLst>
          <pc:docMk/>
          <pc:sldMk cId="1424120857" sldId="288"/>
        </pc:sldMkLst>
      </pc:sldChg>
      <pc:sldChg chg="modSp add modAnim">
        <pc:chgData name="Ken Merrihew" userId="bcb7a1e886d99f07" providerId="LiveId" clId="{80C4687F-2894-4E71-B880-2E90A9A412FB}" dt="2019-06-26T22:24:20.051" v="1029"/>
        <pc:sldMkLst>
          <pc:docMk/>
          <pc:sldMk cId="485309781" sldId="289"/>
        </pc:sldMkLst>
        <pc:spChg chg="mod">
          <ac:chgData name="Ken Merrihew" userId="bcb7a1e886d99f07" providerId="LiveId" clId="{80C4687F-2894-4E71-B880-2E90A9A412FB}" dt="2019-06-26T15:24:48.950" v="832" actId="1036"/>
          <ac:spMkLst>
            <pc:docMk/>
            <pc:sldMk cId="485309781" sldId="289"/>
            <ac:spMk id="24" creationId="{10F016EB-923E-4DB2-8935-D9D3CE5BACAF}"/>
          </ac:spMkLst>
        </pc:spChg>
      </pc:sldChg>
      <pc:sldChg chg="add del">
        <pc:chgData name="Ken Merrihew" userId="bcb7a1e886d99f07" providerId="LiveId" clId="{80C4687F-2894-4E71-B880-2E90A9A412FB}" dt="2019-06-25T19:00:12.702" v="746"/>
        <pc:sldMkLst>
          <pc:docMk/>
          <pc:sldMk cId="1558708847" sldId="289"/>
        </pc:sldMkLst>
      </pc:sldChg>
      <pc:sldChg chg="add del">
        <pc:chgData name="Ken Merrihew" userId="bcb7a1e886d99f07" providerId="LiveId" clId="{80C4687F-2894-4E71-B880-2E90A9A412FB}" dt="2019-06-25T19:00:11.884" v="745"/>
        <pc:sldMkLst>
          <pc:docMk/>
          <pc:sldMk cId="692671164" sldId="290"/>
        </pc:sldMkLst>
      </pc:sldChg>
      <pc:sldChg chg="add">
        <pc:chgData name="Ken Merrihew" userId="bcb7a1e886d99f07" providerId="LiveId" clId="{80C4687F-2894-4E71-B880-2E90A9A412FB}" dt="2019-06-26T15:06:25.479" v="786"/>
        <pc:sldMkLst>
          <pc:docMk/>
          <pc:sldMk cId="754181206" sldId="290"/>
        </pc:sldMkLst>
      </pc:sldChg>
      <pc:sldChg chg="add ord">
        <pc:chgData name="Ken Merrihew" userId="bcb7a1e886d99f07" providerId="LiveId" clId="{80C4687F-2894-4E71-B880-2E90A9A412FB}" dt="2019-06-26T18:51:34.886" v="836"/>
        <pc:sldMkLst>
          <pc:docMk/>
          <pc:sldMk cId="1913410247" sldId="291"/>
        </pc:sldMkLst>
      </pc:sldChg>
      <pc:sldChg chg="add del">
        <pc:chgData name="Ken Merrihew" userId="bcb7a1e886d99f07" providerId="LiveId" clId="{80C4687F-2894-4E71-B880-2E90A9A412FB}" dt="2019-06-25T19:00:11.076" v="744"/>
        <pc:sldMkLst>
          <pc:docMk/>
          <pc:sldMk cId="3021582341" sldId="291"/>
        </pc:sldMkLst>
      </pc:sldChg>
      <pc:sldChg chg="add del">
        <pc:chgData name="Ken Merrihew" userId="bcb7a1e886d99f07" providerId="LiveId" clId="{80C4687F-2894-4E71-B880-2E90A9A412FB}" dt="2019-06-25T19:00:09.883" v="743"/>
        <pc:sldMkLst>
          <pc:docMk/>
          <pc:sldMk cId="917731040" sldId="292"/>
        </pc:sldMkLst>
      </pc:sldChg>
      <pc:sldChg chg="add">
        <pc:chgData name="Ken Merrihew" userId="bcb7a1e886d99f07" providerId="LiveId" clId="{80C4687F-2894-4E71-B880-2E90A9A412FB}" dt="2019-06-26T15:07:06.085" v="791"/>
        <pc:sldMkLst>
          <pc:docMk/>
          <pc:sldMk cId="2875134645" sldId="292"/>
        </pc:sldMkLst>
      </pc:sldChg>
      <pc:sldChg chg="addSp delSp modSp add ord delAnim modAnim">
        <pc:chgData name="Ken Merrihew" userId="bcb7a1e886d99f07" providerId="LiveId" clId="{80C4687F-2894-4E71-B880-2E90A9A412FB}" dt="2019-06-26T18:58:10.980" v="954"/>
        <pc:sldMkLst>
          <pc:docMk/>
          <pc:sldMk cId="677479818" sldId="293"/>
        </pc:sldMkLst>
        <pc:spChg chg="add mod">
          <ac:chgData name="Ken Merrihew" userId="bcb7a1e886d99f07" providerId="LiveId" clId="{80C4687F-2894-4E71-B880-2E90A9A412FB}" dt="2019-06-26T18:55:23.167" v="851"/>
          <ac:spMkLst>
            <pc:docMk/>
            <pc:sldMk cId="677479818" sldId="293"/>
            <ac:spMk id="3" creationId="{7651B612-661E-43CA-9701-4B6FB169D74B}"/>
          </ac:spMkLst>
        </pc:spChg>
        <pc:spChg chg="del">
          <ac:chgData name="Ken Merrihew" userId="bcb7a1e886d99f07" providerId="LiveId" clId="{80C4687F-2894-4E71-B880-2E90A9A412FB}" dt="2019-06-26T18:55:58.674" v="941" actId="478"/>
          <ac:spMkLst>
            <pc:docMk/>
            <pc:sldMk cId="677479818" sldId="293"/>
            <ac:spMk id="8" creationId="{A2F8E7FB-F470-45C2-9DB5-298D70004392}"/>
          </ac:spMkLst>
        </pc:spChg>
        <pc:spChg chg="mod ord">
          <ac:chgData name="Ken Merrihew" userId="bcb7a1e886d99f07" providerId="LiveId" clId="{80C4687F-2894-4E71-B880-2E90A9A412FB}" dt="2019-06-26T18:55:55.673" v="940" actId="166"/>
          <ac:spMkLst>
            <pc:docMk/>
            <pc:sldMk cId="677479818" sldId="293"/>
            <ac:spMk id="9" creationId="{2B21130E-BED2-4E26-A76F-9006510C7E14}"/>
          </ac:spMkLst>
        </pc:spChg>
        <pc:spChg chg="del">
          <ac:chgData name="Ken Merrihew" userId="bcb7a1e886d99f07" providerId="LiveId" clId="{80C4687F-2894-4E71-B880-2E90A9A412FB}" dt="2019-06-26T18:56:01.591" v="943" actId="478"/>
          <ac:spMkLst>
            <pc:docMk/>
            <pc:sldMk cId="677479818" sldId="293"/>
            <ac:spMk id="11" creationId="{B54C26FE-8C73-4582-A3A1-4DAA8FE8B964}"/>
          </ac:spMkLst>
        </pc:spChg>
        <pc:spChg chg="del">
          <ac:chgData name="Ken Merrihew" userId="bcb7a1e886d99f07" providerId="LiveId" clId="{80C4687F-2894-4E71-B880-2E90A9A412FB}" dt="2019-06-26T18:55:59.683" v="942" actId="478"/>
          <ac:spMkLst>
            <pc:docMk/>
            <pc:sldMk cId="677479818" sldId="293"/>
            <ac:spMk id="12" creationId="{41F7241E-4240-4A53-98B7-61522EDE0561}"/>
          </ac:spMkLst>
        </pc:spChg>
        <pc:spChg chg="add">
          <ac:chgData name="Ken Merrihew" userId="bcb7a1e886d99f07" providerId="LiveId" clId="{80C4687F-2894-4E71-B880-2E90A9A412FB}" dt="2019-06-26T18:58:01.675" v="952"/>
          <ac:spMkLst>
            <pc:docMk/>
            <pc:sldMk cId="677479818" sldId="293"/>
            <ac:spMk id="13" creationId="{1881CA57-A22B-407F-88CD-65456D0E9B04}"/>
          </ac:spMkLst>
        </pc:spChg>
        <pc:spChg chg="del mod">
          <ac:chgData name="Ken Merrihew" userId="bcb7a1e886d99f07" providerId="LiveId" clId="{80C4687F-2894-4E71-B880-2E90A9A412FB}" dt="2019-06-26T18:55:36.465" v="853" actId="478"/>
          <ac:spMkLst>
            <pc:docMk/>
            <pc:sldMk cId="677479818" sldId="293"/>
            <ac:spMk id="14" creationId="{728E86FC-9F61-4CB5-A62F-C19DD2398A84}"/>
          </ac:spMkLst>
        </pc:spChg>
        <pc:spChg chg="del">
          <ac:chgData name="Ken Merrihew" userId="bcb7a1e886d99f07" providerId="LiveId" clId="{80C4687F-2894-4E71-B880-2E90A9A412FB}" dt="2019-06-26T18:55:35.230" v="852" actId="478"/>
          <ac:spMkLst>
            <pc:docMk/>
            <pc:sldMk cId="677479818" sldId="293"/>
            <ac:spMk id="15" creationId="{426AE431-86AA-4313-8754-E086F2D2DAB7}"/>
          </ac:spMkLst>
        </pc:spChg>
      </pc:sldChg>
      <pc:sldChg chg="add">
        <pc:chgData name="Ken Merrihew" userId="bcb7a1e886d99f07" providerId="LiveId" clId="{80C4687F-2894-4E71-B880-2E90A9A412FB}" dt="2019-06-26T18:51:18.813" v="835"/>
        <pc:sldMkLst>
          <pc:docMk/>
          <pc:sldMk cId="1171399745" sldId="294"/>
        </pc:sldMkLst>
      </pc:sldChg>
      <pc:sldChg chg="modSp add ord">
        <pc:chgData name="Ken Merrihew" userId="bcb7a1e886d99f07" providerId="LiveId" clId="{80C4687F-2894-4E71-B880-2E90A9A412FB}" dt="2019-06-26T20:50:46.103" v="972" actId="207"/>
        <pc:sldMkLst>
          <pc:docMk/>
          <pc:sldMk cId="2937341173" sldId="295"/>
        </pc:sldMkLst>
        <pc:spChg chg="mod">
          <ac:chgData name="Ken Merrihew" userId="bcb7a1e886d99f07" providerId="LiveId" clId="{80C4687F-2894-4E71-B880-2E90A9A412FB}" dt="2019-06-26T20:50:46.103" v="972" actId="207"/>
          <ac:spMkLst>
            <pc:docMk/>
            <pc:sldMk cId="2937341173" sldId="295"/>
            <ac:spMk id="3" creationId="{DB88E4FF-425A-4FEE-A367-39BCE73DF1EF}"/>
          </ac:spMkLst>
        </pc:spChg>
      </pc:sldChg>
      <pc:sldChg chg="add ord">
        <pc:chgData name="Ken Merrihew" userId="bcb7a1e886d99f07" providerId="LiveId" clId="{80C4687F-2894-4E71-B880-2E90A9A412FB}" dt="2019-06-26T20:50:06.523" v="959"/>
        <pc:sldMkLst>
          <pc:docMk/>
          <pc:sldMk cId="3511035932" sldId="296"/>
        </pc:sldMkLst>
      </pc:sldChg>
      <pc:sldChg chg="add ord">
        <pc:chgData name="Ken Merrihew" userId="bcb7a1e886d99f07" providerId="LiveId" clId="{80C4687F-2894-4E71-B880-2E90A9A412FB}" dt="2019-06-26T21:21:07.072" v="974"/>
        <pc:sldMkLst>
          <pc:docMk/>
          <pc:sldMk cId="3705877900" sldId="297"/>
        </pc:sldMkLst>
      </pc:sldChg>
      <pc:sldChg chg="addSp delSp modSp add ord delAnim modAnim">
        <pc:chgData name="Ken Merrihew" userId="bcb7a1e886d99f07" providerId="LiveId" clId="{80C4687F-2894-4E71-B880-2E90A9A412FB}" dt="2019-06-26T21:27:54.695" v="1027" actId="166"/>
        <pc:sldMkLst>
          <pc:docMk/>
          <pc:sldMk cId="385806160" sldId="298"/>
        </pc:sldMkLst>
        <pc:spChg chg="add mod">
          <ac:chgData name="Ken Merrihew" userId="bcb7a1e886d99f07" providerId="LiveId" clId="{80C4687F-2894-4E71-B880-2E90A9A412FB}" dt="2019-06-26T21:23:21.304" v="994"/>
          <ac:spMkLst>
            <pc:docMk/>
            <pc:sldMk cId="385806160" sldId="298"/>
            <ac:spMk id="3" creationId="{0B9E2694-4E2A-4709-82F9-CD453B7B9D01}"/>
          </ac:spMkLst>
        </pc:spChg>
        <pc:spChg chg="add mod">
          <ac:chgData name="Ken Merrihew" userId="bcb7a1e886d99f07" providerId="LiveId" clId="{80C4687F-2894-4E71-B880-2E90A9A412FB}" dt="2019-06-26T21:26:15.306" v="1019"/>
          <ac:spMkLst>
            <pc:docMk/>
            <pc:sldMk cId="385806160" sldId="298"/>
            <ac:spMk id="4" creationId="{4391622E-9406-4A10-994E-30C0B3806CB3}"/>
          </ac:spMkLst>
        </pc:spChg>
        <pc:spChg chg="add del">
          <ac:chgData name="Ken Merrihew" userId="bcb7a1e886d99f07" providerId="LiveId" clId="{80C4687F-2894-4E71-B880-2E90A9A412FB}" dt="2019-06-26T21:26:27.621" v="1020" actId="478"/>
          <ac:spMkLst>
            <pc:docMk/>
            <pc:sldMk cId="385806160" sldId="298"/>
            <ac:spMk id="9" creationId="{25D59E84-A1A3-4BDC-A4E1-551AD651EC9E}"/>
          </ac:spMkLst>
        </pc:spChg>
        <pc:spChg chg="del">
          <ac:chgData name="Ken Merrihew" userId="bcb7a1e886d99f07" providerId="LiveId" clId="{80C4687F-2894-4E71-B880-2E90A9A412FB}" dt="2019-06-26T21:23:59.486" v="1002" actId="478"/>
          <ac:spMkLst>
            <pc:docMk/>
            <pc:sldMk cId="385806160" sldId="298"/>
            <ac:spMk id="13" creationId="{DE65822D-316E-4D62-8500-D8AEBEC9B7D5}"/>
          </ac:spMkLst>
        </pc:spChg>
        <pc:spChg chg="mod ord">
          <ac:chgData name="Ken Merrihew" userId="bcb7a1e886d99f07" providerId="LiveId" clId="{80C4687F-2894-4E71-B880-2E90A9A412FB}" dt="2019-06-26T21:27:54.695" v="1027" actId="166"/>
          <ac:spMkLst>
            <pc:docMk/>
            <pc:sldMk cId="385806160" sldId="298"/>
            <ac:spMk id="16" creationId="{BADDE0FB-8143-4FD9-8F46-B4386D472516}"/>
          </ac:spMkLst>
        </pc:spChg>
        <pc:spChg chg="del">
          <ac:chgData name="Ken Merrihew" userId="bcb7a1e886d99f07" providerId="LiveId" clId="{80C4687F-2894-4E71-B880-2E90A9A412FB}" dt="2019-06-26T21:23:58.615" v="1001" actId="478"/>
          <ac:spMkLst>
            <pc:docMk/>
            <pc:sldMk cId="385806160" sldId="298"/>
            <ac:spMk id="18" creationId="{A171F183-E253-49B2-B912-71E826A11F83}"/>
          </ac:spMkLst>
        </pc:spChg>
        <pc:spChg chg="del">
          <ac:chgData name="Ken Merrihew" userId="bcb7a1e886d99f07" providerId="LiveId" clId="{80C4687F-2894-4E71-B880-2E90A9A412FB}" dt="2019-06-26T21:23:57.627" v="1000" actId="478"/>
          <ac:spMkLst>
            <pc:docMk/>
            <pc:sldMk cId="385806160" sldId="298"/>
            <ac:spMk id="19" creationId="{20B24631-807B-4BD8-922C-821DBCF3D044}"/>
          </ac:spMkLst>
        </pc:spChg>
      </pc:sldChg>
      <pc:sldChg chg="add del">
        <pc:chgData name="Ken Merrihew" userId="bcb7a1e886d99f07" providerId="LiveId" clId="{80C4687F-2894-4E71-B880-2E90A9A412FB}" dt="2019-06-26T21:25:20.076" v="1012"/>
        <pc:sldMkLst>
          <pc:docMk/>
          <pc:sldMk cId="1852069529" sldId="299"/>
        </pc:sldMkLst>
      </pc:sldChg>
      <pc:sldMasterChg chg="modTransition modSldLayout">
        <pc:chgData name="Ken Merrihew" userId="bcb7a1e886d99f07" providerId="LiveId" clId="{80C4687F-2894-4E71-B880-2E90A9A412FB}" dt="2019-06-24T21:32:40.631" v="684"/>
        <pc:sldMasterMkLst>
          <pc:docMk/>
          <pc:sldMasterMk cId="1719071015" sldId="2147483660"/>
        </pc:sldMasterMkLst>
        <pc:sldLayoutChg chg="modTransition">
          <pc:chgData name="Ken Merrihew" userId="bcb7a1e886d99f07" providerId="LiveId" clId="{80C4687F-2894-4E71-B880-2E90A9A412FB}" dt="2019-06-24T21:32:40.631" v="684"/>
          <pc:sldLayoutMkLst>
            <pc:docMk/>
            <pc:sldMasterMk cId="1719071015" sldId="2147483660"/>
            <pc:sldLayoutMk cId="895241026" sldId="2147483661"/>
          </pc:sldLayoutMkLst>
        </pc:sldLayoutChg>
        <pc:sldLayoutChg chg="modTransition">
          <pc:chgData name="Ken Merrihew" userId="bcb7a1e886d99f07" providerId="LiveId" clId="{80C4687F-2894-4E71-B880-2E90A9A412FB}" dt="2019-06-24T21:32:40.631" v="684"/>
          <pc:sldLayoutMkLst>
            <pc:docMk/>
            <pc:sldMasterMk cId="1719071015" sldId="2147483660"/>
            <pc:sldLayoutMk cId="1922131358" sldId="214748366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spPr>
            <a:ln w="38100">
              <a:solidFill>
                <a:schemeClr val="bg2">
                  <a:lumMod val="10000"/>
                </a:schemeClr>
              </a:solidFill>
            </a:ln>
            <a:scene3d>
              <a:camera prst="orthographicFront"/>
              <a:lightRig rig="threePt" dir="t"/>
            </a:scene3d>
            <a:sp3d prstMaterial="flat">
              <a:bevelT w="317500" h="317500"/>
              <a:contourClr>
                <a:srgbClr val="000000"/>
              </a:contourClr>
            </a:sp3d>
          </c:spPr>
          <c:explosion val="4"/>
          <c:dPt>
            <c:idx val="0"/>
            <c:bubble3D val="0"/>
            <c:spPr>
              <a:solidFill>
                <a:schemeClr val="accent1">
                  <a:alpha val="90000"/>
                </a:schemeClr>
              </a:solidFill>
              <a:ln w="38100">
                <a:solidFill>
                  <a:schemeClr val="bg2">
                    <a:lumMod val="10000"/>
                  </a:schemeClr>
                </a:solidFill>
              </a:ln>
              <a:effectLst>
                <a:innerShdw blurRad="114300">
                  <a:schemeClr val="accent1">
                    <a:lumMod val="75000"/>
                  </a:schemeClr>
                </a:innerShdw>
              </a:effectLst>
              <a:scene3d>
                <a:camera prst="orthographicFront"/>
                <a:lightRig rig="threePt" dir="t"/>
              </a:scene3d>
              <a:sp3d contourW="38100" prstMaterial="flat">
                <a:bevelT w="317500" h="317500"/>
                <a:contourClr>
                  <a:schemeClr val="bg2">
                    <a:lumMod val="10000"/>
                  </a:schemeClr>
                </a:contourClr>
              </a:sp3d>
            </c:spPr>
            <c:extLst>
              <c:ext xmlns:c16="http://schemas.microsoft.com/office/drawing/2014/chart" uri="{C3380CC4-5D6E-409C-BE32-E72D297353CC}">
                <c16:uniqueId val="{00000000-B5FD-4F1F-AECA-969CE5B9E77D}"/>
              </c:ext>
            </c:extLst>
          </c:dPt>
          <c:dPt>
            <c:idx val="1"/>
            <c:bubble3D val="0"/>
            <c:spPr>
              <a:solidFill>
                <a:schemeClr val="accent2">
                  <a:alpha val="90000"/>
                </a:schemeClr>
              </a:solidFill>
              <a:ln w="38100">
                <a:solidFill>
                  <a:schemeClr val="bg2">
                    <a:lumMod val="10000"/>
                  </a:schemeClr>
                </a:solidFill>
              </a:ln>
              <a:effectLst>
                <a:innerShdw blurRad="114300">
                  <a:schemeClr val="accent2">
                    <a:lumMod val="75000"/>
                  </a:schemeClr>
                </a:innerShdw>
              </a:effectLst>
              <a:scene3d>
                <a:camera prst="orthographicFront"/>
                <a:lightRig rig="threePt" dir="t"/>
              </a:scene3d>
              <a:sp3d contourW="38100" prstMaterial="flat">
                <a:bevelT w="317500" h="317500"/>
                <a:contourClr>
                  <a:schemeClr val="bg2">
                    <a:lumMod val="10000"/>
                  </a:schemeClr>
                </a:contourClr>
              </a:sp3d>
            </c:spPr>
            <c:extLst>
              <c:ext xmlns:c16="http://schemas.microsoft.com/office/drawing/2014/chart" uri="{C3380CC4-5D6E-409C-BE32-E72D297353CC}">
                <c16:uniqueId val="{00000001-B5FD-4F1F-AECA-969CE5B9E77D}"/>
              </c:ext>
            </c:extLst>
          </c:dPt>
          <c:dPt>
            <c:idx val="2"/>
            <c:bubble3D val="0"/>
            <c:spPr>
              <a:solidFill>
                <a:schemeClr val="accent3">
                  <a:alpha val="90000"/>
                </a:schemeClr>
              </a:solidFill>
              <a:ln w="38100">
                <a:solidFill>
                  <a:schemeClr val="bg2">
                    <a:lumMod val="10000"/>
                  </a:schemeClr>
                </a:solidFill>
              </a:ln>
              <a:effectLst>
                <a:innerShdw blurRad="114300">
                  <a:schemeClr val="accent3">
                    <a:lumMod val="75000"/>
                  </a:schemeClr>
                </a:innerShdw>
              </a:effectLst>
              <a:scene3d>
                <a:camera prst="orthographicFront"/>
                <a:lightRig rig="threePt" dir="t"/>
              </a:scene3d>
              <a:sp3d contourW="38100" prstMaterial="flat">
                <a:bevelT w="317500" h="317500"/>
                <a:contourClr>
                  <a:schemeClr val="bg2">
                    <a:lumMod val="10000"/>
                  </a:schemeClr>
                </a:contourClr>
              </a:sp3d>
            </c:spPr>
            <c:extLst>
              <c:ext xmlns:c16="http://schemas.microsoft.com/office/drawing/2014/chart" uri="{C3380CC4-5D6E-409C-BE32-E72D297353CC}">
                <c16:uniqueId val="{00000002-B5FD-4F1F-AECA-969CE5B9E77D}"/>
              </c:ext>
            </c:extLst>
          </c:dPt>
          <c:dPt>
            <c:idx val="3"/>
            <c:bubble3D val="0"/>
            <c:spPr>
              <a:solidFill>
                <a:schemeClr val="accent4">
                  <a:alpha val="90000"/>
                </a:schemeClr>
              </a:solidFill>
              <a:ln w="38100">
                <a:solidFill>
                  <a:schemeClr val="bg2">
                    <a:lumMod val="10000"/>
                  </a:schemeClr>
                </a:solidFill>
              </a:ln>
              <a:effectLst>
                <a:innerShdw blurRad="114300">
                  <a:schemeClr val="accent4">
                    <a:lumMod val="75000"/>
                  </a:schemeClr>
                </a:innerShdw>
              </a:effectLst>
              <a:scene3d>
                <a:camera prst="orthographicFront"/>
                <a:lightRig rig="threePt" dir="t"/>
              </a:scene3d>
              <a:sp3d contourW="38100" prstMaterial="flat">
                <a:bevelT w="317500" h="317500"/>
                <a:contourClr>
                  <a:schemeClr val="bg2">
                    <a:lumMod val="10000"/>
                  </a:schemeClr>
                </a:contourClr>
              </a:sp3d>
            </c:spPr>
            <c:extLst>
              <c:ext xmlns:c16="http://schemas.microsoft.com/office/drawing/2014/chart" uri="{C3380CC4-5D6E-409C-BE32-E72D297353CC}">
                <c16:uniqueId val="{00000003-B5FD-4F1F-AECA-969CE5B9E77D}"/>
              </c:ext>
            </c:extLst>
          </c:dPt>
          <c:dLbls>
            <c:dLbl>
              <c:idx val="0"/>
              <c:layout>
                <c:manualLayout>
                  <c:x val="-0.24671512879008456"/>
                  <c:y val="5.760645576510013E-2"/>
                </c:manualLayout>
              </c:layout>
              <c:tx>
                <c:rich>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fld id="{E7FB88F5-703D-476E-B5F5-F6207E026450}" type="CATEGORYNAME">
                      <a:rPr lang="en-US" sz="1600" b="1" dirty="0">
                        <a:solidFill>
                          <a:schemeClr val="bg2">
                            <a:lumMod val="10000"/>
                          </a:schemeClr>
                        </a:solidFill>
                      </a:rPr>
                      <a:pPr>
                        <a:defRPr/>
                      </a:pPr>
                      <a:t>[CATEGORY NAME]</a:t>
                    </a:fld>
                    <a:r>
                      <a:rPr lang="en-US" sz="1600" b="1" baseline="0" dirty="0">
                        <a:solidFill>
                          <a:schemeClr val="bg2">
                            <a:lumMod val="10000"/>
                          </a:schemeClr>
                        </a:solidFill>
                      </a:rPr>
                      <a:t>
</a:t>
                    </a:r>
                    <a:fld id="{28C968EB-4E2C-42E1-92D4-91C231A93572}" type="PERCENTAGE">
                      <a:rPr lang="en-US" sz="1600" b="1" baseline="0" dirty="0">
                        <a:solidFill>
                          <a:schemeClr val="bg2">
                            <a:lumMod val="10000"/>
                          </a:schemeClr>
                        </a:solidFill>
                      </a:rPr>
                      <a:pPr>
                        <a:defRPr/>
                      </a:pPr>
                      <a:t>[PERCENTAGE]</a:t>
                    </a:fld>
                    <a:endParaRPr lang="en-US" sz="1600" b="1" baseline="0" dirty="0">
                      <a:solidFill>
                        <a:schemeClr val="bg2">
                          <a:lumMod val="10000"/>
                        </a:schemeClr>
                      </a:solidFill>
                    </a:endParaRPr>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216395676872189"/>
                      <c:h val="0.17021878829584006"/>
                    </c:manualLayout>
                  </c15:layout>
                  <c15:dlblFieldTable/>
                  <c15:showDataLabelsRange val="0"/>
                </c:ext>
                <c:ext xmlns:c16="http://schemas.microsoft.com/office/drawing/2014/chart" uri="{C3380CC4-5D6E-409C-BE32-E72D297353CC}">
                  <c16:uniqueId val="{00000000-B5FD-4F1F-AECA-969CE5B9E77D}"/>
                </c:ext>
              </c:extLst>
            </c:dLbl>
            <c:dLbl>
              <c:idx val="1"/>
              <c:layout>
                <c:manualLayout>
                  <c:x val="0.12466836115292589"/>
                  <c:y val="-0.19743612468487509"/>
                </c:manualLayout>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FE661CD8-4A71-45C6-A6C8-8A7BF3DFC2F5}" type="CATEGORYNAME">
                      <a:rPr lang="en-US" sz="1600" b="1">
                        <a:solidFill>
                          <a:schemeClr val="bg2">
                            <a:lumMod val="10000"/>
                          </a:schemeClr>
                        </a:solidFill>
                      </a:rPr>
                      <a:pPr>
                        <a:defRPr>
                          <a:solidFill>
                            <a:schemeClr val="accent1"/>
                          </a:solidFill>
                        </a:defRPr>
                      </a:pPr>
                      <a:t>[CATEGORY NAME]</a:t>
                    </a:fld>
                    <a:r>
                      <a:rPr lang="en-US" sz="1600" b="1" baseline="0" dirty="0">
                        <a:solidFill>
                          <a:schemeClr val="bg2">
                            <a:lumMod val="10000"/>
                          </a:schemeClr>
                        </a:solidFill>
                      </a:rPr>
                      <a:t>
</a:t>
                    </a:r>
                    <a:fld id="{1876648F-752B-4DE2-950D-0CFBF1C9CCF3}" type="PERCENTAGE">
                      <a:rPr lang="en-US" sz="1600" b="1" baseline="0">
                        <a:solidFill>
                          <a:schemeClr val="bg2">
                            <a:lumMod val="10000"/>
                          </a:schemeClr>
                        </a:solidFill>
                      </a:rPr>
                      <a:pPr>
                        <a:defRPr>
                          <a:solidFill>
                            <a:schemeClr val="accent1"/>
                          </a:solidFill>
                        </a:defRPr>
                      </a:pPr>
                      <a:t>[PERCENTAGE]</a:t>
                    </a:fld>
                    <a:endParaRPr lang="en-US" sz="1600" b="1" baseline="0" dirty="0">
                      <a:solidFill>
                        <a:schemeClr val="bg2">
                          <a:lumMod val="10000"/>
                        </a:schemeClr>
                      </a:solidFill>
                    </a:endParaRPr>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FD-4F1F-AECA-969CE5B9E77D}"/>
                </c:ext>
              </c:extLst>
            </c:dLbl>
            <c:dLbl>
              <c:idx val="2"/>
              <c:layout>
                <c:manualLayout>
                  <c:x val="0.2312235536139971"/>
                  <c:y val="0.1628592587711829"/>
                </c:manualLayout>
              </c:layout>
              <c:tx>
                <c:rich>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fld id="{38A81833-D0CD-40FB-8721-2C657B4AD578}" type="CATEGORYNAME">
                      <a:rPr lang="en-US" sz="1600" b="1">
                        <a:solidFill>
                          <a:schemeClr val="bg2">
                            <a:lumMod val="10000"/>
                          </a:schemeClr>
                        </a:solidFill>
                      </a:rPr>
                      <a:pPr>
                        <a:defRPr>
                          <a:solidFill>
                            <a:schemeClr val="accent1"/>
                          </a:solidFill>
                        </a:defRPr>
                      </a:pPr>
                      <a:t>[CATEGORY NAME]</a:t>
                    </a:fld>
                    <a:r>
                      <a:rPr lang="en-US" baseline="0" dirty="0"/>
                      <a:t>
</a:t>
                    </a:r>
                    <a:fld id="{3B4DFB0A-A726-4A02-B4BE-A16D9023EC38}" type="PERCENTAGE">
                      <a:rPr lang="en-US" sz="1800" b="1" baseline="0">
                        <a:solidFill>
                          <a:schemeClr val="bg2">
                            <a:lumMod val="10000"/>
                          </a:schemeClr>
                        </a:solidFill>
                      </a:rPr>
                      <a:pPr>
                        <a:defRPr>
                          <a:solidFill>
                            <a:schemeClr val="accent1"/>
                          </a:solidFill>
                        </a:defRPr>
                      </a:pPr>
                      <a:t>[PERCENTAGE]</a:t>
                    </a:fld>
                    <a:endParaRPr lang="en-US" baseline="0" dirty="0"/>
                  </a:p>
                </c:rich>
              </c:tx>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284585259621903"/>
                      <c:h val="0.22807882893438208"/>
                    </c:manualLayout>
                  </c15:layout>
                  <c15:dlblFieldTable/>
                  <c15:showDataLabelsRange val="0"/>
                </c:ext>
                <c:ext xmlns:c16="http://schemas.microsoft.com/office/drawing/2014/chart" uri="{C3380CC4-5D6E-409C-BE32-E72D297353CC}">
                  <c16:uniqueId val="{00000002-B5FD-4F1F-AECA-969CE5B9E77D}"/>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3-B5FD-4F1F-AECA-969CE5B9E77D}"/>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3"/>
                <c:pt idx="0">
                  <c:v>Genesis</c:v>
                </c:pt>
                <c:pt idx="1">
                  <c:v>Exodus-Revelation</c:v>
                </c:pt>
                <c:pt idx="2">
                  <c:v>2nd Century-Present</c:v>
                </c:pt>
              </c:strCache>
            </c:strRef>
          </c:cat>
          <c:val>
            <c:numRef>
              <c:f>Sheet1!$B$2:$B$5</c:f>
              <c:numCache>
                <c:formatCode>General</c:formatCode>
                <c:ptCount val="4"/>
                <c:pt idx="0">
                  <c:v>2350</c:v>
                </c:pt>
                <c:pt idx="1">
                  <c:v>1600</c:v>
                </c:pt>
                <c:pt idx="2">
                  <c:v>1900</c:v>
                </c:pt>
              </c:numCache>
            </c:numRef>
          </c:val>
          <c:extLst>
            <c:ext xmlns:c16="http://schemas.microsoft.com/office/drawing/2014/chart" uri="{C3380CC4-5D6E-409C-BE32-E72D297353CC}">
              <c16:uniqueId val="{00000000-DC67-45AC-BD07-3B379E34456F}"/>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499" y="793750"/>
            <a:ext cx="8124825" cy="611188"/>
          </a:xfrm>
        </p:spPr>
        <p:txBody>
          <a:bodyPr anchor="b">
            <a:normAutofit/>
          </a:bodyPr>
          <a:lstStyle>
            <a:lvl1pPr algn="ctr">
              <a:defRPr sz="3200"/>
            </a:lvl1pPr>
          </a:lstStyle>
          <a:p>
            <a:r>
              <a:rPr lang="en-US"/>
              <a:t>Click to edit Master title style</a:t>
            </a:r>
            <a:endParaRPr lang="en-US" dirty="0"/>
          </a:p>
        </p:txBody>
      </p:sp>
      <p:sp>
        <p:nvSpPr>
          <p:cNvPr id="3" name="Subtitle 2"/>
          <p:cNvSpPr>
            <a:spLocks noGrp="1"/>
          </p:cNvSpPr>
          <p:nvPr>
            <p:ph type="subTitle" idx="1"/>
          </p:nvPr>
        </p:nvSpPr>
        <p:spPr>
          <a:xfrm>
            <a:off x="685800" y="1411288"/>
            <a:ext cx="8015287"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F8099E-3E88-483A-9452-A7CB2B4B6989}"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89524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1013" y="785813"/>
            <a:ext cx="8196261" cy="904876"/>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92213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013" y="790575"/>
            <a:ext cx="8196261" cy="90011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1988" y="1825625"/>
            <a:ext cx="80200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8099E-3E88-483A-9452-A7CB2B4B6989}" type="datetimeFigureOut">
              <a:rPr lang="en-US" smtClean="0"/>
              <a:t>6/26/2019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55063-4221-4EFB-BE78-F218A2DDCD32}" type="slidenum">
              <a:rPr lang="en-US" smtClean="0"/>
              <a:t>‹#›</a:t>
            </a:fld>
            <a:endParaRPr lang="en-US"/>
          </a:p>
        </p:txBody>
      </p:sp>
    </p:spTree>
    <p:extLst>
      <p:ext uri="{BB962C8B-B14F-4D97-AF65-F5344CB8AC3E}">
        <p14:creationId xmlns:p14="http://schemas.microsoft.com/office/powerpoint/2010/main" val="1719071015"/>
      </p:ext>
    </p:extLst>
  </p:cSld>
  <p:clrMap bg1="lt1" tx1="dk1" bg2="lt2" tx2="dk2" accent1="accent1" accent2="accent2" accent3="accent3" accent4="accent4" accent5="accent5" accent6="accent6" hlink="hlink" folHlink="folHlink"/>
  <p:sldLayoutIdLst>
    <p:sldLayoutId id="2147483661" r:id="rId1"/>
    <p:sldLayoutId id="214748366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2D5140-3390-496D-9059-1AA838934705}"/>
              </a:ext>
            </a:extLst>
          </p:cNvPr>
          <p:cNvSpPr txBox="1"/>
          <p:nvPr/>
        </p:nvSpPr>
        <p:spPr>
          <a:xfrm>
            <a:off x="6198457" y="3734097"/>
            <a:ext cx="2601931" cy="584775"/>
          </a:xfrm>
          <a:prstGeom prst="rect">
            <a:avLst/>
          </a:prstGeom>
          <a:noFill/>
        </p:spPr>
        <p:txBody>
          <a:bodyPr wrap="none" rtlCol="0">
            <a:spAutoFit/>
          </a:bodyPr>
          <a:lstStyle/>
          <a:p>
            <a:pPr algn="r"/>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428328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Israel.bmp">
            <a:extLst>
              <a:ext uri="{FF2B5EF4-FFF2-40B4-BE49-F238E27FC236}">
                <a16:creationId xmlns:a16="http://schemas.microsoft.com/office/drawing/2014/main" id="{661719EC-E229-4B9A-9606-75DC2FCED353}"/>
              </a:ext>
            </a:extLst>
          </p:cNvPr>
          <p:cNvPicPr>
            <a:picLocks noChangeAspect="1"/>
          </p:cNvPicPr>
          <p:nvPr/>
        </p:nvPicPr>
        <p:blipFill rotWithShape="1">
          <a:blip r:embed="rId3" cstate="print"/>
          <a:srcRect l="7451" t="7990"/>
          <a:stretch/>
        </p:blipFill>
        <p:spPr>
          <a:xfrm rot="21414156">
            <a:off x="1153738" y="1032791"/>
            <a:ext cx="7156168" cy="4792418"/>
          </a:xfrm>
          <a:prstGeom prst="rect">
            <a:avLst/>
          </a:prstGeom>
          <a:effectLst/>
        </p:spPr>
      </p:pic>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13" name="Freeform 18">
            <a:extLst>
              <a:ext uri="{FF2B5EF4-FFF2-40B4-BE49-F238E27FC236}">
                <a16:creationId xmlns:a16="http://schemas.microsoft.com/office/drawing/2014/main" id="{DE65822D-316E-4D62-8500-D8AEBEC9B7D5}"/>
              </a:ext>
            </a:extLst>
          </p:cNvPr>
          <p:cNvSpPr/>
          <p:nvPr/>
        </p:nvSpPr>
        <p:spPr>
          <a:xfrm rot="21412241">
            <a:off x="2892884" y="3220563"/>
            <a:ext cx="1946143" cy="2656167"/>
          </a:xfrm>
          <a:custGeom>
            <a:avLst/>
            <a:gdLst>
              <a:gd name="connsiteX0" fmla="*/ 655983 w 1898374"/>
              <a:gd name="connsiteY0" fmla="*/ 0 h 2445026"/>
              <a:gd name="connsiteX1" fmla="*/ 735496 w 1898374"/>
              <a:gd name="connsiteY1" fmla="*/ 477078 h 2445026"/>
              <a:gd name="connsiteX2" fmla="*/ 934278 w 1898374"/>
              <a:gd name="connsiteY2" fmla="*/ 506896 h 2445026"/>
              <a:gd name="connsiteX3" fmla="*/ 1063487 w 1898374"/>
              <a:gd name="connsiteY3" fmla="*/ 606287 h 2445026"/>
              <a:gd name="connsiteX4" fmla="*/ 1242391 w 1898374"/>
              <a:gd name="connsiteY4" fmla="*/ 715617 h 2445026"/>
              <a:gd name="connsiteX5" fmla="*/ 1351722 w 1898374"/>
              <a:gd name="connsiteY5" fmla="*/ 824948 h 2445026"/>
              <a:gd name="connsiteX6" fmla="*/ 1480931 w 1898374"/>
              <a:gd name="connsiteY6" fmla="*/ 755374 h 2445026"/>
              <a:gd name="connsiteX7" fmla="*/ 1570383 w 1898374"/>
              <a:gd name="connsiteY7" fmla="*/ 854765 h 2445026"/>
              <a:gd name="connsiteX8" fmla="*/ 1659835 w 1898374"/>
              <a:gd name="connsiteY8" fmla="*/ 834887 h 2445026"/>
              <a:gd name="connsiteX9" fmla="*/ 1759226 w 1898374"/>
              <a:gd name="connsiteY9" fmla="*/ 884583 h 2445026"/>
              <a:gd name="connsiteX10" fmla="*/ 1838739 w 1898374"/>
              <a:gd name="connsiteY10" fmla="*/ 924339 h 2445026"/>
              <a:gd name="connsiteX11" fmla="*/ 1898374 w 1898374"/>
              <a:gd name="connsiteY11" fmla="*/ 983974 h 2445026"/>
              <a:gd name="connsiteX12" fmla="*/ 1838739 w 1898374"/>
              <a:gd name="connsiteY12" fmla="*/ 1123122 h 2445026"/>
              <a:gd name="connsiteX13" fmla="*/ 1779105 w 1898374"/>
              <a:gd name="connsiteY13" fmla="*/ 1282148 h 2445026"/>
              <a:gd name="connsiteX14" fmla="*/ 1759226 w 1898374"/>
              <a:gd name="connsiteY14" fmla="*/ 1401417 h 2445026"/>
              <a:gd name="connsiteX15" fmla="*/ 1759226 w 1898374"/>
              <a:gd name="connsiteY15" fmla="*/ 1540565 h 2445026"/>
              <a:gd name="connsiteX16" fmla="*/ 1759226 w 1898374"/>
              <a:gd name="connsiteY16" fmla="*/ 1540565 h 2445026"/>
              <a:gd name="connsiteX17" fmla="*/ 1769165 w 1898374"/>
              <a:gd name="connsiteY17" fmla="*/ 1669774 h 2445026"/>
              <a:gd name="connsiteX18" fmla="*/ 1798983 w 1898374"/>
              <a:gd name="connsiteY18" fmla="*/ 1739348 h 2445026"/>
              <a:gd name="connsiteX19" fmla="*/ 1818861 w 1898374"/>
              <a:gd name="connsiteY19" fmla="*/ 1818861 h 2445026"/>
              <a:gd name="connsiteX20" fmla="*/ 1779105 w 1898374"/>
              <a:gd name="connsiteY20" fmla="*/ 1908313 h 2445026"/>
              <a:gd name="connsiteX21" fmla="*/ 1739348 w 1898374"/>
              <a:gd name="connsiteY21" fmla="*/ 2007704 h 2445026"/>
              <a:gd name="connsiteX22" fmla="*/ 1709531 w 1898374"/>
              <a:gd name="connsiteY22" fmla="*/ 2087217 h 2445026"/>
              <a:gd name="connsiteX23" fmla="*/ 1749287 w 1898374"/>
              <a:gd name="connsiteY23" fmla="*/ 2256183 h 2445026"/>
              <a:gd name="connsiteX24" fmla="*/ 1719470 w 1898374"/>
              <a:gd name="connsiteY24" fmla="*/ 2325756 h 2445026"/>
              <a:gd name="connsiteX25" fmla="*/ 1679713 w 1898374"/>
              <a:gd name="connsiteY25" fmla="*/ 2395330 h 2445026"/>
              <a:gd name="connsiteX26" fmla="*/ 1669774 w 1898374"/>
              <a:gd name="connsiteY26" fmla="*/ 2435087 h 2445026"/>
              <a:gd name="connsiteX27" fmla="*/ 844826 w 1898374"/>
              <a:gd name="connsiteY27" fmla="*/ 2445026 h 2445026"/>
              <a:gd name="connsiteX28" fmla="*/ 606287 w 1898374"/>
              <a:gd name="connsiteY28" fmla="*/ 2216426 h 2445026"/>
              <a:gd name="connsiteX29" fmla="*/ 417444 w 1898374"/>
              <a:gd name="connsiteY29" fmla="*/ 2017643 h 2445026"/>
              <a:gd name="connsiteX30" fmla="*/ 377687 w 1898374"/>
              <a:gd name="connsiteY30" fmla="*/ 1769165 h 2445026"/>
              <a:gd name="connsiteX31" fmla="*/ 248478 w 1898374"/>
              <a:gd name="connsiteY31" fmla="*/ 1649896 h 2445026"/>
              <a:gd name="connsiteX32" fmla="*/ 99391 w 1898374"/>
              <a:gd name="connsiteY32" fmla="*/ 1560443 h 2445026"/>
              <a:gd name="connsiteX33" fmla="*/ 0 w 1898374"/>
              <a:gd name="connsiteY33" fmla="*/ 1431235 h 2445026"/>
              <a:gd name="connsiteX34" fmla="*/ 308113 w 1898374"/>
              <a:gd name="connsiteY34" fmla="*/ 993913 h 2445026"/>
              <a:gd name="connsiteX35" fmla="*/ 447261 w 1898374"/>
              <a:gd name="connsiteY35" fmla="*/ 675861 h 2445026"/>
              <a:gd name="connsiteX36" fmla="*/ 576470 w 1898374"/>
              <a:gd name="connsiteY36" fmla="*/ 337930 h 2445026"/>
              <a:gd name="connsiteX37" fmla="*/ 655983 w 1898374"/>
              <a:gd name="connsiteY37" fmla="*/ 0 h 2445026"/>
              <a:gd name="connsiteX0" fmla="*/ 655983 w 1898374"/>
              <a:gd name="connsiteY0" fmla="*/ 0 h 2552463"/>
              <a:gd name="connsiteX1" fmla="*/ 735496 w 1898374"/>
              <a:gd name="connsiteY1" fmla="*/ 477078 h 2552463"/>
              <a:gd name="connsiteX2" fmla="*/ 934278 w 1898374"/>
              <a:gd name="connsiteY2" fmla="*/ 506896 h 2552463"/>
              <a:gd name="connsiteX3" fmla="*/ 1063487 w 1898374"/>
              <a:gd name="connsiteY3" fmla="*/ 606287 h 2552463"/>
              <a:gd name="connsiteX4" fmla="*/ 1242391 w 1898374"/>
              <a:gd name="connsiteY4" fmla="*/ 715617 h 2552463"/>
              <a:gd name="connsiteX5" fmla="*/ 1351722 w 1898374"/>
              <a:gd name="connsiteY5" fmla="*/ 824948 h 2552463"/>
              <a:gd name="connsiteX6" fmla="*/ 1480931 w 1898374"/>
              <a:gd name="connsiteY6" fmla="*/ 755374 h 2552463"/>
              <a:gd name="connsiteX7" fmla="*/ 1570383 w 1898374"/>
              <a:gd name="connsiteY7" fmla="*/ 854765 h 2552463"/>
              <a:gd name="connsiteX8" fmla="*/ 1659835 w 1898374"/>
              <a:gd name="connsiteY8" fmla="*/ 834887 h 2552463"/>
              <a:gd name="connsiteX9" fmla="*/ 1759226 w 1898374"/>
              <a:gd name="connsiteY9" fmla="*/ 884583 h 2552463"/>
              <a:gd name="connsiteX10" fmla="*/ 1838739 w 1898374"/>
              <a:gd name="connsiteY10" fmla="*/ 924339 h 2552463"/>
              <a:gd name="connsiteX11" fmla="*/ 1898374 w 1898374"/>
              <a:gd name="connsiteY11" fmla="*/ 983974 h 2552463"/>
              <a:gd name="connsiteX12" fmla="*/ 1838739 w 1898374"/>
              <a:gd name="connsiteY12" fmla="*/ 1123122 h 2552463"/>
              <a:gd name="connsiteX13" fmla="*/ 1779105 w 1898374"/>
              <a:gd name="connsiteY13" fmla="*/ 1282148 h 2552463"/>
              <a:gd name="connsiteX14" fmla="*/ 1759226 w 1898374"/>
              <a:gd name="connsiteY14" fmla="*/ 1401417 h 2552463"/>
              <a:gd name="connsiteX15" fmla="*/ 1759226 w 1898374"/>
              <a:gd name="connsiteY15" fmla="*/ 1540565 h 2552463"/>
              <a:gd name="connsiteX16" fmla="*/ 1759226 w 1898374"/>
              <a:gd name="connsiteY16" fmla="*/ 1540565 h 2552463"/>
              <a:gd name="connsiteX17" fmla="*/ 1769165 w 1898374"/>
              <a:gd name="connsiteY17" fmla="*/ 1669774 h 2552463"/>
              <a:gd name="connsiteX18" fmla="*/ 1798983 w 1898374"/>
              <a:gd name="connsiteY18" fmla="*/ 1739348 h 2552463"/>
              <a:gd name="connsiteX19" fmla="*/ 1818861 w 1898374"/>
              <a:gd name="connsiteY19" fmla="*/ 1818861 h 2552463"/>
              <a:gd name="connsiteX20" fmla="*/ 1779105 w 1898374"/>
              <a:gd name="connsiteY20" fmla="*/ 1908313 h 2552463"/>
              <a:gd name="connsiteX21" fmla="*/ 1739348 w 1898374"/>
              <a:gd name="connsiteY21" fmla="*/ 2007704 h 2552463"/>
              <a:gd name="connsiteX22" fmla="*/ 1709531 w 1898374"/>
              <a:gd name="connsiteY22" fmla="*/ 2087217 h 2552463"/>
              <a:gd name="connsiteX23" fmla="*/ 1749287 w 1898374"/>
              <a:gd name="connsiteY23" fmla="*/ 2256183 h 2552463"/>
              <a:gd name="connsiteX24" fmla="*/ 1719470 w 1898374"/>
              <a:gd name="connsiteY24" fmla="*/ 2325756 h 2552463"/>
              <a:gd name="connsiteX25" fmla="*/ 1679713 w 1898374"/>
              <a:gd name="connsiteY25" fmla="*/ 2395330 h 2552463"/>
              <a:gd name="connsiteX26" fmla="*/ 1669226 w 1898374"/>
              <a:gd name="connsiteY26" fmla="*/ 2552463 h 2552463"/>
              <a:gd name="connsiteX27" fmla="*/ 844826 w 1898374"/>
              <a:gd name="connsiteY27" fmla="*/ 2445026 h 2552463"/>
              <a:gd name="connsiteX28" fmla="*/ 606287 w 1898374"/>
              <a:gd name="connsiteY28" fmla="*/ 2216426 h 2552463"/>
              <a:gd name="connsiteX29" fmla="*/ 417444 w 1898374"/>
              <a:gd name="connsiteY29" fmla="*/ 2017643 h 2552463"/>
              <a:gd name="connsiteX30" fmla="*/ 377687 w 1898374"/>
              <a:gd name="connsiteY30" fmla="*/ 1769165 h 2552463"/>
              <a:gd name="connsiteX31" fmla="*/ 248478 w 1898374"/>
              <a:gd name="connsiteY31" fmla="*/ 1649896 h 2552463"/>
              <a:gd name="connsiteX32" fmla="*/ 99391 w 1898374"/>
              <a:gd name="connsiteY32" fmla="*/ 1560443 h 2552463"/>
              <a:gd name="connsiteX33" fmla="*/ 0 w 1898374"/>
              <a:gd name="connsiteY33" fmla="*/ 1431235 h 2552463"/>
              <a:gd name="connsiteX34" fmla="*/ 308113 w 1898374"/>
              <a:gd name="connsiteY34" fmla="*/ 993913 h 2552463"/>
              <a:gd name="connsiteX35" fmla="*/ 447261 w 1898374"/>
              <a:gd name="connsiteY35" fmla="*/ 675861 h 2552463"/>
              <a:gd name="connsiteX36" fmla="*/ 576470 w 1898374"/>
              <a:gd name="connsiteY36" fmla="*/ 337930 h 2552463"/>
              <a:gd name="connsiteX37" fmla="*/ 655983 w 1898374"/>
              <a:gd name="connsiteY37" fmla="*/ 0 h 2552463"/>
              <a:gd name="connsiteX0" fmla="*/ 655983 w 1898374"/>
              <a:gd name="connsiteY0" fmla="*/ 0 h 2552463"/>
              <a:gd name="connsiteX1" fmla="*/ 735496 w 1898374"/>
              <a:gd name="connsiteY1" fmla="*/ 477078 h 2552463"/>
              <a:gd name="connsiteX2" fmla="*/ 934278 w 1898374"/>
              <a:gd name="connsiteY2" fmla="*/ 506896 h 2552463"/>
              <a:gd name="connsiteX3" fmla="*/ 1063487 w 1898374"/>
              <a:gd name="connsiteY3" fmla="*/ 606287 h 2552463"/>
              <a:gd name="connsiteX4" fmla="*/ 1242391 w 1898374"/>
              <a:gd name="connsiteY4" fmla="*/ 715617 h 2552463"/>
              <a:gd name="connsiteX5" fmla="*/ 1351722 w 1898374"/>
              <a:gd name="connsiteY5" fmla="*/ 824948 h 2552463"/>
              <a:gd name="connsiteX6" fmla="*/ 1480931 w 1898374"/>
              <a:gd name="connsiteY6" fmla="*/ 755374 h 2552463"/>
              <a:gd name="connsiteX7" fmla="*/ 1570383 w 1898374"/>
              <a:gd name="connsiteY7" fmla="*/ 854765 h 2552463"/>
              <a:gd name="connsiteX8" fmla="*/ 1659835 w 1898374"/>
              <a:gd name="connsiteY8" fmla="*/ 834887 h 2552463"/>
              <a:gd name="connsiteX9" fmla="*/ 1759226 w 1898374"/>
              <a:gd name="connsiteY9" fmla="*/ 884583 h 2552463"/>
              <a:gd name="connsiteX10" fmla="*/ 1838739 w 1898374"/>
              <a:gd name="connsiteY10" fmla="*/ 924339 h 2552463"/>
              <a:gd name="connsiteX11" fmla="*/ 1898374 w 1898374"/>
              <a:gd name="connsiteY11" fmla="*/ 983974 h 2552463"/>
              <a:gd name="connsiteX12" fmla="*/ 1838739 w 1898374"/>
              <a:gd name="connsiteY12" fmla="*/ 1123122 h 2552463"/>
              <a:gd name="connsiteX13" fmla="*/ 1779105 w 1898374"/>
              <a:gd name="connsiteY13" fmla="*/ 1282148 h 2552463"/>
              <a:gd name="connsiteX14" fmla="*/ 1759226 w 1898374"/>
              <a:gd name="connsiteY14" fmla="*/ 1401417 h 2552463"/>
              <a:gd name="connsiteX15" fmla="*/ 1759226 w 1898374"/>
              <a:gd name="connsiteY15" fmla="*/ 1540565 h 2552463"/>
              <a:gd name="connsiteX16" fmla="*/ 1759226 w 1898374"/>
              <a:gd name="connsiteY16" fmla="*/ 1540565 h 2552463"/>
              <a:gd name="connsiteX17" fmla="*/ 1769165 w 1898374"/>
              <a:gd name="connsiteY17" fmla="*/ 1669774 h 2552463"/>
              <a:gd name="connsiteX18" fmla="*/ 1798983 w 1898374"/>
              <a:gd name="connsiteY18" fmla="*/ 1739348 h 2552463"/>
              <a:gd name="connsiteX19" fmla="*/ 1818861 w 1898374"/>
              <a:gd name="connsiteY19" fmla="*/ 1818861 h 2552463"/>
              <a:gd name="connsiteX20" fmla="*/ 1779105 w 1898374"/>
              <a:gd name="connsiteY20" fmla="*/ 1908313 h 2552463"/>
              <a:gd name="connsiteX21" fmla="*/ 1739348 w 1898374"/>
              <a:gd name="connsiteY21" fmla="*/ 2007704 h 2552463"/>
              <a:gd name="connsiteX22" fmla="*/ 1709531 w 1898374"/>
              <a:gd name="connsiteY22" fmla="*/ 2087217 h 2552463"/>
              <a:gd name="connsiteX23" fmla="*/ 1749287 w 1898374"/>
              <a:gd name="connsiteY23" fmla="*/ 2256183 h 2552463"/>
              <a:gd name="connsiteX24" fmla="*/ 1719470 w 1898374"/>
              <a:gd name="connsiteY24" fmla="*/ 2325756 h 2552463"/>
              <a:gd name="connsiteX25" fmla="*/ 1693706 w 1898374"/>
              <a:gd name="connsiteY25" fmla="*/ 2407835 h 2552463"/>
              <a:gd name="connsiteX26" fmla="*/ 1669226 w 1898374"/>
              <a:gd name="connsiteY26" fmla="*/ 2552463 h 2552463"/>
              <a:gd name="connsiteX27" fmla="*/ 844826 w 1898374"/>
              <a:gd name="connsiteY27" fmla="*/ 2445026 h 2552463"/>
              <a:gd name="connsiteX28" fmla="*/ 606287 w 1898374"/>
              <a:gd name="connsiteY28" fmla="*/ 2216426 h 2552463"/>
              <a:gd name="connsiteX29" fmla="*/ 417444 w 1898374"/>
              <a:gd name="connsiteY29" fmla="*/ 2017643 h 2552463"/>
              <a:gd name="connsiteX30" fmla="*/ 377687 w 1898374"/>
              <a:gd name="connsiteY30" fmla="*/ 1769165 h 2552463"/>
              <a:gd name="connsiteX31" fmla="*/ 248478 w 1898374"/>
              <a:gd name="connsiteY31" fmla="*/ 1649896 h 2552463"/>
              <a:gd name="connsiteX32" fmla="*/ 99391 w 1898374"/>
              <a:gd name="connsiteY32" fmla="*/ 1560443 h 2552463"/>
              <a:gd name="connsiteX33" fmla="*/ 0 w 1898374"/>
              <a:gd name="connsiteY33" fmla="*/ 1431235 h 2552463"/>
              <a:gd name="connsiteX34" fmla="*/ 308113 w 1898374"/>
              <a:gd name="connsiteY34" fmla="*/ 993913 h 2552463"/>
              <a:gd name="connsiteX35" fmla="*/ 447261 w 1898374"/>
              <a:gd name="connsiteY35" fmla="*/ 675861 h 2552463"/>
              <a:gd name="connsiteX36" fmla="*/ 576470 w 1898374"/>
              <a:gd name="connsiteY36" fmla="*/ 337930 h 2552463"/>
              <a:gd name="connsiteX37" fmla="*/ 655983 w 1898374"/>
              <a:gd name="connsiteY37" fmla="*/ 0 h 2552463"/>
              <a:gd name="connsiteX0" fmla="*/ 655983 w 1898374"/>
              <a:gd name="connsiteY0" fmla="*/ 0 h 2552463"/>
              <a:gd name="connsiteX1" fmla="*/ 735496 w 1898374"/>
              <a:gd name="connsiteY1" fmla="*/ 477078 h 2552463"/>
              <a:gd name="connsiteX2" fmla="*/ 934278 w 1898374"/>
              <a:gd name="connsiteY2" fmla="*/ 506896 h 2552463"/>
              <a:gd name="connsiteX3" fmla="*/ 1063487 w 1898374"/>
              <a:gd name="connsiteY3" fmla="*/ 606287 h 2552463"/>
              <a:gd name="connsiteX4" fmla="*/ 1242391 w 1898374"/>
              <a:gd name="connsiteY4" fmla="*/ 715617 h 2552463"/>
              <a:gd name="connsiteX5" fmla="*/ 1351722 w 1898374"/>
              <a:gd name="connsiteY5" fmla="*/ 824948 h 2552463"/>
              <a:gd name="connsiteX6" fmla="*/ 1480931 w 1898374"/>
              <a:gd name="connsiteY6" fmla="*/ 755374 h 2552463"/>
              <a:gd name="connsiteX7" fmla="*/ 1570383 w 1898374"/>
              <a:gd name="connsiteY7" fmla="*/ 854765 h 2552463"/>
              <a:gd name="connsiteX8" fmla="*/ 1659835 w 1898374"/>
              <a:gd name="connsiteY8" fmla="*/ 834887 h 2552463"/>
              <a:gd name="connsiteX9" fmla="*/ 1759226 w 1898374"/>
              <a:gd name="connsiteY9" fmla="*/ 884583 h 2552463"/>
              <a:gd name="connsiteX10" fmla="*/ 1838739 w 1898374"/>
              <a:gd name="connsiteY10" fmla="*/ 924339 h 2552463"/>
              <a:gd name="connsiteX11" fmla="*/ 1898374 w 1898374"/>
              <a:gd name="connsiteY11" fmla="*/ 983974 h 2552463"/>
              <a:gd name="connsiteX12" fmla="*/ 1838739 w 1898374"/>
              <a:gd name="connsiteY12" fmla="*/ 1123122 h 2552463"/>
              <a:gd name="connsiteX13" fmla="*/ 1779105 w 1898374"/>
              <a:gd name="connsiteY13" fmla="*/ 1282148 h 2552463"/>
              <a:gd name="connsiteX14" fmla="*/ 1759226 w 1898374"/>
              <a:gd name="connsiteY14" fmla="*/ 1401417 h 2552463"/>
              <a:gd name="connsiteX15" fmla="*/ 1759226 w 1898374"/>
              <a:gd name="connsiteY15" fmla="*/ 1540565 h 2552463"/>
              <a:gd name="connsiteX16" fmla="*/ 1759226 w 1898374"/>
              <a:gd name="connsiteY16" fmla="*/ 1540565 h 2552463"/>
              <a:gd name="connsiteX17" fmla="*/ 1769165 w 1898374"/>
              <a:gd name="connsiteY17" fmla="*/ 1669774 h 2552463"/>
              <a:gd name="connsiteX18" fmla="*/ 1798983 w 1898374"/>
              <a:gd name="connsiteY18" fmla="*/ 1739348 h 2552463"/>
              <a:gd name="connsiteX19" fmla="*/ 1818861 w 1898374"/>
              <a:gd name="connsiteY19" fmla="*/ 1818861 h 2552463"/>
              <a:gd name="connsiteX20" fmla="*/ 1779105 w 1898374"/>
              <a:gd name="connsiteY20" fmla="*/ 1908313 h 2552463"/>
              <a:gd name="connsiteX21" fmla="*/ 1739348 w 1898374"/>
              <a:gd name="connsiteY21" fmla="*/ 2007704 h 2552463"/>
              <a:gd name="connsiteX22" fmla="*/ 1709531 w 1898374"/>
              <a:gd name="connsiteY22" fmla="*/ 2087217 h 2552463"/>
              <a:gd name="connsiteX23" fmla="*/ 1749287 w 1898374"/>
              <a:gd name="connsiteY23" fmla="*/ 2256183 h 2552463"/>
              <a:gd name="connsiteX24" fmla="*/ 1739955 w 1898374"/>
              <a:gd name="connsiteY24" fmla="*/ 2326876 h 2552463"/>
              <a:gd name="connsiteX25" fmla="*/ 1693706 w 1898374"/>
              <a:gd name="connsiteY25" fmla="*/ 2407835 h 2552463"/>
              <a:gd name="connsiteX26" fmla="*/ 1669226 w 1898374"/>
              <a:gd name="connsiteY26" fmla="*/ 2552463 h 2552463"/>
              <a:gd name="connsiteX27" fmla="*/ 844826 w 1898374"/>
              <a:gd name="connsiteY27" fmla="*/ 2445026 h 2552463"/>
              <a:gd name="connsiteX28" fmla="*/ 606287 w 1898374"/>
              <a:gd name="connsiteY28" fmla="*/ 2216426 h 2552463"/>
              <a:gd name="connsiteX29" fmla="*/ 417444 w 1898374"/>
              <a:gd name="connsiteY29" fmla="*/ 2017643 h 2552463"/>
              <a:gd name="connsiteX30" fmla="*/ 377687 w 1898374"/>
              <a:gd name="connsiteY30" fmla="*/ 1769165 h 2552463"/>
              <a:gd name="connsiteX31" fmla="*/ 248478 w 1898374"/>
              <a:gd name="connsiteY31" fmla="*/ 1649896 h 2552463"/>
              <a:gd name="connsiteX32" fmla="*/ 99391 w 1898374"/>
              <a:gd name="connsiteY32" fmla="*/ 1560443 h 2552463"/>
              <a:gd name="connsiteX33" fmla="*/ 0 w 1898374"/>
              <a:gd name="connsiteY33" fmla="*/ 1431235 h 2552463"/>
              <a:gd name="connsiteX34" fmla="*/ 308113 w 1898374"/>
              <a:gd name="connsiteY34" fmla="*/ 993913 h 2552463"/>
              <a:gd name="connsiteX35" fmla="*/ 447261 w 1898374"/>
              <a:gd name="connsiteY35" fmla="*/ 675861 h 2552463"/>
              <a:gd name="connsiteX36" fmla="*/ 576470 w 1898374"/>
              <a:gd name="connsiteY36" fmla="*/ 337930 h 2552463"/>
              <a:gd name="connsiteX37" fmla="*/ 655983 w 1898374"/>
              <a:gd name="connsiteY37" fmla="*/ 0 h 2552463"/>
              <a:gd name="connsiteX0" fmla="*/ 655983 w 1898374"/>
              <a:gd name="connsiteY0" fmla="*/ 0 h 2552463"/>
              <a:gd name="connsiteX1" fmla="*/ 735496 w 1898374"/>
              <a:gd name="connsiteY1" fmla="*/ 477078 h 2552463"/>
              <a:gd name="connsiteX2" fmla="*/ 934278 w 1898374"/>
              <a:gd name="connsiteY2" fmla="*/ 506896 h 2552463"/>
              <a:gd name="connsiteX3" fmla="*/ 1063487 w 1898374"/>
              <a:gd name="connsiteY3" fmla="*/ 606287 h 2552463"/>
              <a:gd name="connsiteX4" fmla="*/ 1242391 w 1898374"/>
              <a:gd name="connsiteY4" fmla="*/ 715617 h 2552463"/>
              <a:gd name="connsiteX5" fmla="*/ 1351722 w 1898374"/>
              <a:gd name="connsiteY5" fmla="*/ 824948 h 2552463"/>
              <a:gd name="connsiteX6" fmla="*/ 1480931 w 1898374"/>
              <a:gd name="connsiteY6" fmla="*/ 755374 h 2552463"/>
              <a:gd name="connsiteX7" fmla="*/ 1570383 w 1898374"/>
              <a:gd name="connsiteY7" fmla="*/ 854765 h 2552463"/>
              <a:gd name="connsiteX8" fmla="*/ 1659835 w 1898374"/>
              <a:gd name="connsiteY8" fmla="*/ 834887 h 2552463"/>
              <a:gd name="connsiteX9" fmla="*/ 1759226 w 1898374"/>
              <a:gd name="connsiteY9" fmla="*/ 884583 h 2552463"/>
              <a:gd name="connsiteX10" fmla="*/ 1838739 w 1898374"/>
              <a:gd name="connsiteY10" fmla="*/ 924339 h 2552463"/>
              <a:gd name="connsiteX11" fmla="*/ 1898374 w 1898374"/>
              <a:gd name="connsiteY11" fmla="*/ 983974 h 2552463"/>
              <a:gd name="connsiteX12" fmla="*/ 1838739 w 1898374"/>
              <a:gd name="connsiteY12" fmla="*/ 1123122 h 2552463"/>
              <a:gd name="connsiteX13" fmla="*/ 1779105 w 1898374"/>
              <a:gd name="connsiteY13" fmla="*/ 1282148 h 2552463"/>
              <a:gd name="connsiteX14" fmla="*/ 1759226 w 1898374"/>
              <a:gd name="connsiteY14" fmla="*/ 1401417 h 2552463"/>
              <a:gd name="connsiteX15" fmla="*/ 1759226 w 1898374"/>
              <a:gd name="connsiteY15" fmla="*/ 1540565 h 2552463"/>
              <a:gd name="connsiteX16" fmla="*/ 1759226 w 1898374"/>
              <a:gd name="connsiteY16" fmla="*/ 1540565 h 2552463"/>
              <a:gd name="connsiteX17" fmla="*/ 1769165 w 1898374"/>
              <a:gd name="connsiteY17" fmla="*/ 1669774 h 2552463"/>
              <a:gd name="connsiteX18" fmla="*/ 1798983 w 1898374"/>
              <a:gd name="connsiteY18" fmla="*/ 1739348 h 2552463"/>
              <a:gd name="connsiteX19" fmla="*/ 1818861 w 1898374"/>
              <a:gd name="connsiteY19" fmla="*/ 1818861 h 2552463"/>
              <a:gd name="connsiteX20" fmla="*/ 1779105 w 1898374"/>
              <a:gd name="connsiteY20" fmla="*/ 1908313 h 2552463"/>
              <a:gd name="connsiteX21" fmla="*/ 1739348 w 1898374"/>
              <a:gd name="connsiteY21" fmla="*/ 2007704 h 2552463"/>
              <a:gd name="connsiteX22" fmla="*/ 1709531 w 1898374"/>
              <a:gd name="connsiteY22" fmla="*/ 2087217 h 2552463"/>
              <a:gd name="connsiteX23" fmla="*/ 1749287 w 1898374"/>
              <a:gd name="connsiteY23" fmla="*/ 2256183 h 2552463"/>
              <a:gd name="connsiteX24" fmla="*/ 1739955 w 1898374"/>
              <a:gd name="connsiteY24" fmla="*/ 2326876 h 2552463"/>
              <a:gd name="connsiteX25" fmla="*/ 1710304 w 1898374"/>
              <a:gd name="connsiteY25" fmla="*/ 2426354 h 2552463"/>
              <a:gd name="connsiteX26" fmla="*/ 1669226 w 1898374"/>
              <a:gd name="connsiteY26" fmla="*/ 2552463 h 2552463"/>
              <a:gd name="connsiteX27" fmla="*/ 844826 w 1898374"/>
              <a:gd name="connsiteY27" fmla="*/ 2445026 h 2552463"/>
              <a:gd name="connsiteX28" fmla="*/ 606287 w 1898374"/>
              <a:gd name="connsiteY28" fmla="*/ 2216426 h 2552463"/>
              <a:gd name="connsiteX29" fmla="*/ 417444 w 1898374"/>
              <a:gd name="connsiteY29" fmla="*/ 2017643 h 2552463"/>
              <a:gd name="connsiteX30" fmla="*/ 377687 w 1898374"/>
              <a:gd name="connsiteY30" fmla="*/ 1769165 h 2552463"/>
              <a:gd name="connsiteX31" fmla="*/ 248478 w 1898374"/>
              <a:gd name="connsiteY31" fmla="*/ 1649896 h 2552463"/>
              <a:gd name="connsiteX32" fmla="*/ 99391 w 1898374"/>
              <a:gd name="connsiteY32" fmla="*/ 1560443 h 2552463"/>
              <a:gd name="connsiteX33" fmla="*/ 0 w 1898374"/>
              <a:gd name="connsiteY33" fmla="*/ 1431235 h 2552463"/>
              <a:gd name="connsiteX34" fmla="*/ 308113 w 1898374"/>
              <a:gd name="connsiteY34" fmla="*/ 993913 h 2552463"/>
              <a:gd name="connsiteX35" fmla="*/ 447261 w 1898374"/>
              <a:gd name="connsiteY35" fmla="*/ 675861 h 2552463"/>
              <a:gd name="connsiteX36" fmla="*/ 576470 w 1898374"/>
              <a:gd name="connsiteY36" fmla="*/ 337930 h 2552463"/>
              <a:gd name="connsiteX37" fmla="*/ 655983 w 1898374"/>
              <a:gd name="connsiteY37" fmla="*/ 0 h 2552463"/>
              <a:gd name="connsiteX0" fmla="*/ 655983 w 1898374"/>
              <a:gd name="connsiteY0" fmla="*/ 0 h 2656167"/>
              <a:gd name="connsiteX1" fmla="*/ 735496 w 1898374"/>
              <a:gd name="connsiteY1" fmla="*/ 477078 h 2656167"/>
              <a:gd name="connsiteX2" fmla="*/ 934278 w 1898374"/>
              <a:gd name="connsiteY2" fmla="*/ 506896 h 2656167"/>
              <a:gd name="connsiteX3" fmla="*/ 1063487 w 1898374"/>
              <a:gd name="connsiteY3" fmla="*/ 606287 h 2656167"/>
              <a:gd name="connsiteX4" fmla="*/ 1242391 w 1898374"/>
              <a:gd name="connsiteY4" fmla="*/ 715617 h 2656167"/>
              <a:gd name="connsiteX5" fmla="*/ 1351722 w 1898374"/>
              <a:gd name="connsiteY5" fmla="*/ 824948 h 2656167"/>
              <a:gd name="connsiteX6" fmla="*/ 1480931 w 1898374"/>
              <a:gd name="connsiteY6" fmla="*/ 755374 h 2656167"/>
              <a:gd name="connsiteX7" fmla="*/ 1570383 w 1898374"/>
              <a:gd name="connsiteY7" fmla="*/ 854765 h 2656167"/>
              <a:gd name="connsiteX8" fmla="*/ 1659835 w 1898374"/>
              <a:gd name="connsiteY8" fmla="*/ 834887 h 2656167"/>
              <a:gd name="connsiteX9" fmla="*/ 1759226 w 1898374"/>
              <a:gd name="connsiteY9" fmla="*/ 884583 h 2656167"/>
              <a:gd name="connsiteX10" fmla="*/ 1838739 w 1898374"/>
              <a:gd name="connsiteY10" fmla="*/ 924339 h 2656167"/>
              <a:gd name="connsiteX11" fmla="*/ 1898374 w 1898374"/>
              <a:gd name="connsiteY11" fmla="*/ 983974 h 2656167"/>
              <a:gd name="connsiteX12" fmla="*/ 1838739 w 1898374"/>
              <a:gd name="connsiteY12" fmla="*/ 1123122 h 2656167"/>
              <a:gd name="connsiteX13" fmla="*/ 1779105 w 1898374"/>
              <a:gd name="connsiteY13" fmla="*/ 1282148 h 2656167"/>
              <a:gd name="connsiteX14" fmla="*/ 1759226 w 1898374"/>
              <a:gd name="connsiteY14" fmla="*/ 1401417 h 2656167"/>
              <a:gd name="connsiteX15" fmla="*/ 1759226 w 1898374"/>
              <a:gd name="connsiteY15" fmla="*/ 1540565 h 2656167"/>
              <a:gd name="connsiteX16" fmla="*/ 1759226 w 1898374"/>
              <a:gd name="connsiteY16" fmla="*/ 1540565 h 2656167"/>
              <a:gd name="connsiteX17" fmla="*/ 1769165 w 1898374"/>
              <a:gd name="connsiteY17" fmla="*/ 1669774 h 2656167"/>
              <a:gd name="connsiteX18" fmla="*/ 1798983 w 1898374"/>
              <a:gd name="connsiteY18" fmla="*/ 1739348 h 2656167"/>
              <a:gd name="connsiteX19" fmla="*/ 1818861 w 1898374"/>
              <a:gd name="connsiteY19" fmla="*/ 1818861 h 2656167"/>
              <a:gd name="connsiteX20" fmla="*/ 1779105 w 1898374"/>
              <a:gd name="connsiteY20" fmla="*/ 1908313 h 2656167"/>
              <a:gd name="connsiteX21" fmla="*/ 1739348 w 1898374"/>
              <a:gd name="connsiteY21" fmla="*/ 2007704 h 2656167"/>
              <a:gd name="connsiteX22" fmla="*/ 1709531 w 1898374"/>
              <a:gd name="connsiteY22" fmla="*/ 2087217 h 2656167"/>
              <a:gd name="connsiteX23" fmla="*/ 1749287 w 1898374"/>
              <a:gd name="connsiteY23" fmla="*/ 2256183 h 2656167"/>
              <a:gd name="connsiteX24" fmla="*/ 1739955 w 1898374"/>
              <a:gd name="connsiteY24" fmla="*/ 2326876 h 2656167"/>
              <a:gd name="connsiteX25" fmla="*/ 1710304 w 1898374"/>
              <a:gd name="connsiteY25" fmla="*/ 2426354 h 2656167"/>
              <a:gd name="connsiteX26" fmla="*/ 1687038 w 1898374"/>
              <a:gd name="connsiteY26" fmla="*/ 2656167 h 2656167"/>
              <a:gd name="connsiteX27" fmla="*/ 844826 w 1898374"/>
              <a:gd name="connsiteY27" fmla="*/ 2445026 h 2656167"/>
              <a:gd name="connsiteX28" fmla="*/ 606287 w 1898374"/>
              <a:gd name="connsiteY28" fmla="*/ 2216426 h 2656167"/>
              <a:gd name="connsiteX29" fmla="*/ 417444 w 1898374"/>
              <a:gd name="connsiteY29" fmla="*/ 2017643 h 2656167"/>
              <a:gd name="connsiteX30" fmla="*/ 377687 w 1898374"/>
              <a:gd name="connsiteY30" fmla="*/ 1769165 h 2656167"/>
              <a:gd name="connsiteX31" fmla="*/ 248478 w 1898374"/>
              <a:gd name="connsiteY31" fmla="*/ 1649896 h 2656167"/>
              <a:gd name="connsiteX32" fmla="*/ 99391 w 1898374"/>
              <a:gd name="connsiteY32" fmla="*/ 1560443 h 2656167"/>
              <a:gd name="connsiteX33" fmla="*/ 0 w 1898374"/>
              <a:gd name="connsiteY33" fmla="*/ 1431235 h 2656167"/>
              <a:gd name="connsiteX34" fmla="*/ 308113 w 1898374"/>
              <a:gd name="connsiteY34" fmla="*/ 993913 h 2656167"/>
              <a:gd name="connsiteX35" fmla="*/ 447261 w 1898374"/>
              <a:gd name="connsiteY35" fmla="*/ 675861 h 2656167"/>
              <a:gd name="connsiteX36" fmla="*/ 576470 w 1898374"/>
              <a:gd name="connsiteY36" fmla="*/ 337930 h 2656167"/>
              <a:gd name="connsiteX37" fmla="*/ 655983 w 1898374"/>
              <a:gd name="connsiteY37" fmla="*/ 0 h 2656167"/>
              <a:gd name="connsiteX0" fmla="*/ 655983 w 1898374"/>
              <a:gd name="connsiteY0" fmla="*/ 0 h 2656167"/>
              <a:gd name="connsiteX1" fmla="*/ 735496 w 1898374"/>
              <a:gd name="connsiteY1" fmla="*/ 477078 h 2656167"/>
              <a:gd name="connsiteX2" fmla="*/ 934278 w 1898374"/>
              <a:gd name="connsiteY2" fmla="*/ 506896 h 2656167"/>
              <a:gd name="connsiteX3" fmla="*/ 1063487 w 1898374"/>
              <a:gd name="connsiteY3" fmla="*/ 606287 h 2656167"/>
              <a:gd name="connsiteX4" fmla="*/ 1242391 w 1898374"/>
              <a:gd name="connsiteY4" fmla="*/ 715617 h 2656167"/>
              <a:gd name="connsiteX5" fmla="*/ 1351722 w 1898374"/>
              <a:gd name="connsiteY5" fmla="*/ 824948 h 2656167"/>
              <a:gd name="connsiteX6" fmla="*/ 1480931 w 1898374"/>
              <a:gd name="connsiteY6" fmla="*/ 755374 h 2656167"/>
              <a:gd name="connsiteX7" fmla="*/ 1570383 w 1898374"/>
              <a:gd name="connsiteY7" fmla="*/ 854765 h 2656167"/>
              <a:gd name="connsiteX8" fmla="*/ 1659835 w 1898374"/>
              <a:gd name="connsiteY8" fmla="*/ 834887 h 2656167"/>
              <a:gd name="connsiteX9" fmla="*/ 1759226 w 1898374"/>
              <a:gd name="connsiteY9" fmla="*/ 884583 h 2656167"/>
              <a:gd name="connsiteX10" fmla="*/ 1838739 w 1898374"/>
              <a:gd name="connsiteY10" fmla="*/ 924339 h 2656167"/>
              <a:gd name="connsiteX11" fmla="*/ 1898374 w 1898374"/>
              <a:gd name="connsiteY11" fmla="*/ 983974 h 2656167"/>
              <a:gd name="connsiteX12" fmla="*/ 1838739 w 1898374"/>
              <a:gd name="connsiteY12" fmla="*/ 1123122 h 2656167"/>
              <a:gd name="connsiteX13" fmla="*/ 1779105 w 1898374"/>
              <a:gd name="connsiteY13" fmla="*/ 1282148 h 2656167"/>
              <a:gd name="connsiteX14" fmla="*/ 1759226 w 1898374"/>
              <a:gd name="connsiteY14" fmla="*/ 1401417 h 2656167"/>
              <a:gd name="connsiteX15" fmla="*/ 1759226 w 1898374"/>
              <a:gd name="connsiteY15" fmla="*/ 1540565 h 2656167"/>
              <a:gd name="connsiteX16" fmla="*/ 1759226 w 1898374"/>
              <a:gd name="connsiteY16" fmla="*/ 1540565 h 2656167"/>
              <a:gd name="connsiteX17" fmla="*/ 1769165 w 1898374"/>
              <a:gd name="connsiteY17" fmla="*/ 1669774 h 2656167"/>
              <a:gd name="connsiteX18" fmla="*/ 1798983 w 1898374"/>
              <a:gd name="connsiteY18" fmla="*/ 1739348 h 2656167"/>
              <a:gd name="connsiteX19" fmla="*/ 1818861 w 1898374"/>
              <a:gd name="connsiteY19" fmla="*/ 1818861 h 2656167"/>
              <a:gd name="connsiteX20" fmla="*/ 1779105 w 1898374"/>
              <a:gd name="connsiteY20" fmla="*/ 1908313 h 2656167"/>
              <a:gd name="connsiteX21" fmla="*/ 1739348 w 1898374"/>
              <a:gd name="connsiteY21" fmla="*/ 2007704 h 2656167"/>
              <a:gd name="connsiteX22" fmla="*/ 1709531 w 1898374"/>
              <a:gd name="connsiteY22" fmla="*/ 2087217 h 2656167"/>
              <a:gd name="connsiteX23" fmla="*/ 1749287 w 1898374"/>
              <a:gd name="connsiteY23" fmla="*/ 2256183 h 2656167"/>
              <a:gd name="connsiteX24" fmla="*/ 1739955 w 1898374"/>
              <a:gd name="connsiteY24" fmla="*/ 2326876 h 2656167"/>
              <a:gd name="connsiteX25" fmla="*/ 1710304 w 1898374"/>
              <a:gd name="connsiteY25" fmla="*/ 2426354 h 2656167"/>
              <a:gd name="connsiteX26" fmla="*/ 1687038 w 1898374"/>
              <a:gd name="connsiteY26" fmla="*/ 2656167 h 2656167"/>
              <a:gd name="connsiteX27" fmla="*/ 741375 w 1898374"/>
              <a:gd name="connsiteY27" fmla="*/ 2565581 h 2656167"/>
              <a:gd name="connsiteX28" fmla="*/ 606287 w 1898374"/>
              <a:gd name="connsiteY28" fmla="*/ 2216426 h 2656167"/>
              <a:gd name="connsiteX29" fmla="*/ 417444 w 1898374"/>
              <a:gd name="connsiteY29" fmla="*/ 2017643 h 2656167"/>
              <a:gd name="connsiteX30" fmla="*/ 377687 w 1898374"/>
              <a:gd name="connsiteY30" fmla="*/ 1769165 h 2656167"/>
              <a:gd name="connsiteX31" fmla="*/ 248478 w 1898374"/>
              <a:gd name="connsiteY31" fmla="*/ 1649896 h 2656167"/>
              <a:gd name="connsiteX32" fmla="*/ 99391 w 1898374"/>
              <a:gd name="connsiteY32" fmla="*/ 1560443 h 2656167"/>
              <a:gd name="connsiteX33" fmla="*/ 0 w 1898374"/>
              <a:gd name="connsiteY33" fmla="*/ 1431235 h 2656167"/>
              <a:gd name="connsiteX34" fmla="*/ 308113 w 1898374"/>
              <a:gd name="connsiteY34" fmla="*/ 993913 h 2656167"/>
              <a:gd name="connsiteX35" fmla="*/ 447261 w 1898374"/>
              <a:gd name="connsiteY35" fmla="*/ 675861 h 2656167"/>
              <a:gd name="connsiteX36" fmla="*/ 576470 w 1898374"/>
              <a:gd name="connsiteY36" fmla="*/ 337930 h 2656167"/>
              <a:gd name="connsiteX37" fmla="*/ 655983 w 1898374"/>
              <a:gd name="connsiteY37" fmla="*/ 0 h 2656167"/>
              <a:gd name="connsiteX0" fmla="*/ 655983 w 1898374"/>
              <a:gd name="connsiteY0" fmla="*/ 0 h 2656167"/>
              <a:gd name="connsiteX1" fmla="*/ 735496 w 1898374"/>
              <a:gd name="connsiteY1" fmla="*/ 477078 h 2656167"/>
              <a:gd name="connsiteX2" fmla="*/ 934278 w 1898374"/>
              <a:gd name="connsiteY2" fmla="*/ 506896 h 2656167"/>
              <a:gd name="connsiteX3" fmla="*/ 1063487 w 1898374"/>
              <a:gd name="connsiteY3" fmla="*/ 606287 h 2656167"/>
              <a:gd name="connsiteX4" fmla="*/ 1242391 w 1898374"/>
              <a:gd name="connsiteY4" fmla="*/ 715617 h 2656167"/>
              <a:gd name="connsiteX5" fmla="*/ 1351722 w 1898374"/>
              <a:gd name="connsiteY5" fmla="*/ 824948 h 2656167"/>
              <a:gd name="connsiteX6" fmla="*/ 1480931 w 1898374"/>
              <a:gd name="connsiteY6" fmla="*/ 755374 h 2656167"/>
              <a:gd name="connsiteX7" fmla="*/ 1570383 w 1898374"/>
              <a:gd name="connsiteY7" fmla="*/ 854765 h 2656167"/>
              <a:gd name="connsiteX8" fmla="*/ 1659835 w 1898374"/>
              <a:gd name="connsiteY8" fmla="*/ 834887 h 2656167"/>
              <a:gd name="connsiteX9" fmla="*/ 1759226 w 1898374"/>
              <a:gd name="connsiteY9" fmla="*/ 884583 h 2656167"/>
              <a:gd name="connsiteX10" fmla="*/ 1838739 w 1898374"/>
              <a:gd name="connsiteY10" fmla="*/ 924339 h 2656167"/>
              <a:gd name="connsiteX11" fmla="*/ 1898374 w 1898374"/>
              <a:gd name="connsiteY11" fmla="*/ 983974 h 2656167"/>
              <a:gd name="connsiteX12" fmla="*/ 1838739 w 1898374"/>
              <a:gd name="connsiteY12" fmla="*/ 1123122 h 2656167"/>
              <a:gd name="connsiteX13" fmla="*/ 1779105 w 1898374"/>
              <a:gd name="connsiteY13" fmla="*/ 1282148 h 2656167"/>
              <a:gd name="connsiteX14" fmla="*/ 1759226 w 1898374"/>
              <a:gd name="connsiteY14" fmla="*/ 1401417 h 2656167"/>
              <a:gd name="connsiteX15" fmla="*/ 1759226 w 1898374"/>
              <a:gd name="connsiteY15" fmla="*/ 1540565 h 2656167"/>
              <a:gd name="connsiteX16" fmla="*/ 1759226 w 1898374"/>
              <a:gd name="connsiteY16" fmla="*/ 1540565 h 2656167"/>
              <a:gd name="connsiteX17" fmla="*/ 1769165 w 1898374"/>
              <a:gd name="connsiteY17" fmla="*/ 1669774 h 2656167"/>
              <a:gd name="connsiteX18" fmla="*/ 1798983 w 1898374"/>
              <a:gd name="connsiteY18" fmla="*/ 1739348 h 2656167"/>
              <a:gd name="connsiteX19" fmla="*/ 1818861 w 1898374"/>
              <a:gd name="connsiteY19" fmla="*/ 1818861 h 2656167"/>
              <a:gd name="connsiteX20" fmla="*/ 1779105 w 1898374"/>
              <a:gd name="connsiteY20" fmla="*/ 1908313 h 2656167"/>
              <a:gd name="connsiteX21" fmla="*/ 1739348 w 1898374"/>
              <a:gd name="connsiteY21" fmla="*/ 2007704 h 2656167"/>
              <a:gd name="connsiteX22" fmla="*/ 1709531 w 1898374"/>
              <a:gd name="connsiteY22" fmla="*/ 2087217 h 2656167"/>
              <a:gd name="connsiteX23" fmla="*/ 1749287 w 1898374"/>
              <a:gd name="connsiteY23" fmla="*/ 2256183 h 2656167"/>
              <a:gd name="connsiteX24" fmla="*/ 1739955 w 1898374"/>
              <a:gd name="connsiteY24" fmla="*/ 2326876 h 2656167"/>
              <a:gd name="connsiteX25" fmla="*/ 1710304 w 1898374"/>
              <a:gd name="connsiteY25" fmla="*/ 2426354 h 2656167"/>
              <a:gd name="connsiteX26" fmla="*/ 1687038 w 1898374"/>
              <a:gd name="connsiteY26" fmla="*/ 2656167 h 2656167"/>
              <a:gd name="connsiteX27" fmla="*/ 777724 w 1898374"/>
              <a:gd name="connsiteY27" fmla="*/ 2491255 h 2656167"/>
              <a:gd name="connsiteX28" fmla="*/ 606287 w 1898374"/>
              <a:gd name="connsiteY28" fmla="*/ 2216426 h 2656167"/>
              <a:gd name="connsiteX29" fmla="*/ 417444 w 1898374"/>
              <a:gd name="connsiteY29" fmla="*/ 2017643 h 2656167"/>
              <a:gd name="connsiteX30" fmla="*/ 377687 w 1898374"/>
              <a:gd name="connsiteY30" fmla="*/ 1769165 h 2656167"/>
              <a:gd name="connsiteX31" fmla="*/ 248478 w 1898374"/>
              <a:gd name="connsiteY31" fmla="*/ 1649896 h 2656167"/>
              <a:gd name="connsiteX32" fmla="*/ 99391 w 1898374"/>
              <a:gd name="connsiteY32" fmla="*/ 1560443 h 2656167"/>
              <a:gd name="connsiteX33" fmla="*/ 0 w 1898374"/>
              <a:gd name="connsiteY33" fmla="*/ 1431235 h 2656167"/>
              <a:gd name="connsiteX34" fmla="*/ 308113 w 1898374"/>
              <a:gd name="connsiteY34" fmla="*/ 993913 h 2656167"/>
              <a:gd name="connsiteX35" fmla="*/ 447261 w 1898374"/>
              <a:gd name="connsiteY35" fmla="*/ 675861 h 2656167"/>
              <a:gd name="connsiteX36" fmla="*/ 576470 w 1898374"/>
              <a:gd name="connsiteY36" fmla="*/ 337930 h 2656167"/>
              <a:gd name="connsiteX37" fmla="*/ 655983 w 1898374"/>
              <a:gd name="connsiteY37" fmla="*/ 0 h 2656167"/>
              <a:gd name="connsiteX0" fmla="*/ 636618 w 1879009"/>
              <a:gd name="connsiteY0" fmla="*/ 0 h 2656167"/>
              <a:gd name="connsiteX1" fmla="*/ 716131 w 1879009"/>
              <a:gd name="connsiteY1" fmla="*/ 477078 h 2656167"/>
              <a:gd name="connsiteX2" fmla="*/ 914913 w 1879009"/>
              <a:gd name="connsiteY2" fmla="*/ 506896 h 2656167"/>
              <a:gd name="connsiteX3" fmla="*/ 1044122 w 1879009"/>
              <a:gd name="connsiteY3" fmla="*/ 606287 h 2656167"/>
              <a:gd name="connsiteX4" fmla="*/ 1223026 w 1879009"/>
              <a:gd name="connsiteY4" fmla="*/ 715617 h 2656167"/>
              <a:gd name="connsiteX5" fmla="*/ 1332357 w 1879009"/>
              <a:gd name="connsiteY5" fmla="*/ 824948 h 2656167"/>
              <a:gd name="connsiteX6" fmla="*/ 1461566 w 1879009"/>
              <a:gd name="connsiteY6" fmla="*/ 755374 h 2656167"/>
              <a:gd name="connsiteX7" fmla="*/ 1551018 w 1879009"/>
              <a:gd name="connsiteY7" fmla="*/ 854765 h 2656167"/>
              <a:gd name="connsiteX8" fmla="*/ 1640470 w 1879009"/>
              <a:gd name="connsiteY8" fmla="*/ 834887 h 2656167"/>
              <a:gd name="connsiteX9" fmla="*/ 1739861 w 1879009"/>
              <a:gd name="connsiteY9" fmla="*/ 884583 h 2656167"/>
              <a:gd name="connsiteX10" fmla="*/ 1819374 w 1879009"/>
              <a:gd name="connsiteY10" fmla="*/ 924339 h 2656167"/>
              <a:gd name="connsiteX11" fmla="*/ 1879009 w 1879009"/>
              <a:gd name="connsiteY11" fmla="*/ 983974 h 2656167"/>
              <a:gd name="connsiteX12" fmla="*/ 1819374 w 1879009"/>
              <a:gd name="connsiteY12" fmla="*/ 1123122 h 2656167"/>
              <a:gd name="connsiteX13" fmla="*/ 1759740 w 1879009"/>
              <a:gd name="connsiteY13" fmla="*/ 1282148 h 2656167"/>
              <a:gd name="connsiteX14" fmla="*/ 1739861 w 1879009"/>
              <a:gd name="connsiteY14" fmla="*/ 1401417 h 2656167"/>
              <a:gd name="connsiteX15" fmla="*/ 1739861 w 1879009"/>
              <a:gd name="connsiteY15" fmla="*/ 1540565 h 2656167"/>
              <a:gd name="connsiteX16" fmla="*/ 1739861 w 1879009"/>
              <a:gd name="connsiteY16" fmla="*/ 1540565 h 2656167"/>
              <a:gd name="connsiteX17" fmla="*/ 1749800 w 1879009"/>
              <a:gd name="connsiteY17" fmla="*/ 1669774 h 2656167"/>
              <a:gd name="connsiteX18" fmla="*/ 1779618 w 1879009"/>
              <a:gd name="connsiteY18" fmla="*/ 1739348 h 2656167"/>
              <a:gd name="connsiteX19" fmla="*/ 1799496 w 1879009"/>
              <a:gd name="connsiteY19" fmla="*/ 1818861 h 2656167"/>
              <a:gd name="connsiteX20" fmla="*/ 1759740 w 1879009"/>
              <a:gd name="connsiteY20" fmla="*/ 1908313 h 2656167"/>
              <a:gd name="connsiteX21" fmla="*/ 1719983 w 1879009"/>
              <a:gd name="connsiteY21" fmla="*/ 2007704 h 2656167"/>
              <a:gd name="connsiteX22" fmla="*/ 1690166 w 1879009"/>
              <a:gd name="connsiteY22" fmla="*/ 2087217 h 2656167"/>
              <a:gd name="connsiteX23" fmla="*/ 1729922 w 1879009"/>
              <a:gd name="connsiteY23" fmla="*/ 2256183 h 2656167"/>
              <a:gd name="connsiteX24" fmla="*/ 1720590 w 1879009"/>
              <a:gd name="connsiteY24" fmla="*/ 2326876 h 2656167"/>
              <a:gd name="connsiteX25" fmla="*/ 1690939 w 1879009"/>
              <a:gd name="connsiteY25" fmla="*/ 2426354 h 2656167"/>
              <a:gd name="connsiteX26" fmla="*/ 1667673 w 1879009"/>
              <a:gd name="connsiteY26" fmla="*/ 2656167 h 2656167"/>
              <a:gd name="connsiteX27" fmla="*/ 758359 w 1879009"/>
              <a:gd name="connsiteY27" fmla="*/ 2491255 h 2656167"/>
              <a:gd name="connsiteX28" fmla="*/ 586922 w 1879009"/>
              <a:gd name="connsiteY28" fmla="*/ 2216426 h 2656167"/>
              <a:gd name="connsiteX29" fmla="*/ 398079 w 1879009"/>
              <a:gd name="connsiteY29" fmla="*/ 2017643 h 2656167"/>
              <a:gd name="connsiteX30" fmla="*/ 358322 w 1879009"/>
              <a:gd name="connsiteY30" fmla="*/ 1769165 h 2656167"/>
              <a:gd name="connsiteX31" fmla="*/ 229113 w 1879009"/>
              <a:gd name="connsiteY31" fmla="*/ 1649896 h 2656167"/>
              <a:gd name="connsiteX32" fmla="*/ 80026 w 1879009"/>
              <a:gd name="connsiteY32" fmla="*/ 1560443 h 2656167"/>
              <a:gd name="connsiteX33" fmla="*/ 0 w 1879009"/>
              <a:gd name="connsiteY33" fmla="*/ 1452839 h 2656167"/>
              <a:gd name="connsiteX34" fmla="*/ 288748 w 1879009"/>
              <a:gd name="connsiteY34" fmla="*/ 993913 h 2656167"/>
              <a:gd name="connsiteX35" fmla="*/ 427896 w 1879009"/>
              <a:gd name="connsiteY35" fmla="*/ 675861 h 2656167"/>
              <a:gd name="connsiteX36" fmla="*/ 557105 w 1879009"/>
              <a:gd name="connsiteY36" fmla="*/ 337930 h 2656167"/>
              <a:gd name="connsiteX37" fmla="*/ 636618 w 1879009"/>
              <a:gd name="connsiteY37" fmla="*/ 0 h 2656167"/>
              <a:gd name="connsiteX0" fmla="*/ 636618 w 1918913"/>
              <a:gd name="connsiteY0" fmla="*/ 0 h 2656167"/>
              <a:gd name="connsiteX1" fmla="*/ 716131 w 1918913"/>
              <a:gd name="connsiteY1" fmla="*/ 477078 h 2656167"/>
              <a:gd name="connsiteX2" fmla="*/ 914913 w 1918913"/>
              <a:gd name="connsiteY2" fmla="*/ 506896 h 2656167"/>
              <a:gd name="connsiteX3" fmla="*/ 1044122 w 1918913"/>
              <a:gd name="connsiteY3" fmla="*/ 606287 h 2656167"/>
              <a:gd name="connsiteX4" fmla="*/ 1223026 w 1918913"/>
              <a:gd name="connsiteY4" fmla="*/ 715617 h 2656167"/>
              <a:gd name="connsiteX5" fmla="*/ 1332357 w 1918913"/>
              <a:gd name="connsiteY5" fmla="*/ 824948 h 2656167"/>
              <a:gd name="connsiteX6" fmla="*/ 1461566 w 1918913"/>
              <a:gd name="connsiteY6" fmla="*/ 755374 h 2656167"/>
              <a:gd name="connsiteX7" fmla="*/ 1551018 w 1918913"/>
              <a:gd name="connsiteY7" fmla="*/ 854765 h 2656167"/>
              <a:gd name="connsiteX8" fmla="*/ 1640470 w 1918913"/>
              <a:gd name="connsiteY8" fmla="*/ 834887 h 2656167"/>
              <a:gd name="connsiteX9" fmla="*/ 1739861 w 1918913"/>
              <a:gd name="connsiteY9" fmla="*/ 884583 h 2656167"/>
              <a:gd name="connsiteX10" fmla="*/ 1819374 w 1918913"/>
              <a:gd name="connsiteY10" fmla="*/ 924339 h 2656167"/>
              <a:gd name="connsiteX11" fmla="*/ 1918913 w 1918913"/>
              <a:gd name="connsiteY11" fmla="*/ 994960 h 2656167"/>
              <a:gd name="connsiteX12" fmla="*/ 1819374 w 1918913"/>
              <a:gd name="connsiteY12" fmla="*/ 1123122 h 2656167"/>
              <a:gd name="connsiteX13" fmla="*/ 1759740 w 1918913"/>
              <a:gd name="connsiteY13" fmla="*/ 1282148 h 2656167"/>
              <a:gd name="connsiteX14" fmla="*/ 1739861 w 1918913"/>
              <a:gd name="connsiteY14" fmla="*/ 1401417 h 2656167"/>
              <a:gd name="connsiteX15" fmla="*/ 1739861 w 1918913"/>
              <a:gd name="connsiteY15" fmla="*/ 1540565 h 2656167"/>
              <a:gd name="connsiteX16" fmla="*/ 1739861 w 1918913"/>
              <a:gd name="connsiteY16" fmla="*/ 1540565 h 2656167"/>
              <a:gd name="connsiteX17" fmla="*/ 1749800 w 1918913"/>
              <a:gd name="connsiteY17" fmla="*/ 1669774 h 2656167"/>
              <a:gd name="connsiteX18" fmla="*/ 1779618 w 1918913"/>
              <a:gd name="connsiteY18" fmla="*/ 1739348 h 2656167"/>
              <a:gd name="connsiteX19" fmla="*/ 1799496 w 1918913"/>
              <a:gd name="connsiteY19" fmla="*/ 1818861 h 2656167"/>
              <a:gd name="connsiteX20" fmla="*/ 1759740 w 1918913"/>
              <a:gd name="connsiteY20" fmla="*/ 1908313 h 2656167"/>
              <a:gd name="connsiteX21" fmla="*/ 1719983 w 1918913"/>
              <a:gd name="connsiteY21" fmla="*/ 2007704 h 2656167"/>
              <a:gd name="connsiteX22" fmla="*/ 1690166 w 1918913"/>
              <a:gd name="connsiteY22" fmla="*/ 2087217 h 2656167"/>
              <a:gd name="connsiteX23" fmla="*/ 1729922 w 1918913"/>
              <a:gd name="connsiteY23" fmla="*/ 2256183 h 2656167"/>
              <a:gd name="connsiteX24" fmla="*/ 1720590 w 1918913"/>
              <a:gd name="connsiteY24" fmla="*/ 2326876 h 2656167"/>
              <a:gd name="connsiteX25" fmla="*/ 1690939 w 1918913"/>
              <a:gd name="connsiteY25" fmla="*/ 2426354 h 2656167"/>
              <a:gd name="connsiteX26" fmla="*/ 1667673 w 1918913"/>
              <a:gd name="connsiteY26" fmla="*/ 2656167 h 2656167"/>
              <a:gd name="connsiteX27" fmla="*/ 758359 w 1918913"/>
              <a:gd name="connsiteY27" fmla="*/ 2491255 h 2656167"/>
              <a:gd name="connsiteX28" fmla="*/ 586922 w 1918913"/>
              <a:gd name="connsiteY28" fmla="*/ 2216426 h 2656167"/>
              <a:gd name="connsiteX29" fmla="*/ 398079 w 1918913"/>
              <a:gd name="connsiteY29" fmla="*/ 2017643 h 2656167"/>
              <a:gd name="connsiteX30" fmla="*/ 358322 w 1918913"/>
              <a:gd name="connsiteY30" fmla="*/ 1769165 h 2656167"/>
              <a:gd name="connsiteX31" fmla="*/ 229113 w 1918913"/>
              <a:gd name="connsiteY31" fmla="*/ 1649896 h 2656167"/>
              <a:gd name="connsiteX32" fmla="*/ 80026 w 1918913"/>
              <a:gd name="connsiteY32" fmla="*/ 1560443 h 2656167"/>
              <a:gd name="connsiteX33" fmla="*/ 0 w 1918913"/>
              <a:gd name="connsiteY33" fmla="*/ 1452839 h 2656167"/>
              <a:gd name="connsiteX34" fmla="*/ 288748 w 1918913"/>
              <a:gd name="connsiteY34" fmla="*/ 993913 h 2656167"/>
              <a:gd name="connsiteX35" fmla="*/ 427896 w 1918913"/>
              <a:gd name="connsiteY35" fmla="*/ 675861 h 2656167"/>
              <a:gd name="connsiteX36" fmla="*/ 557105 w 1918913"/>
              <a:gd name="connsiteY36" fmla="*/ 337930 h 2656167"/>
              <a:gd name="connsiteX37" fmla="*/ 636618 w 1918913"/>
              <a:gd name="connsiteY37" fmla="*/ 0 h 2656167"/>
              <a:gd name="connsiteX0" fmla="*/ 636618 w 1918913"/>
              <a:gd name="connsiteY0" fmla="*/ 0 h 2656167"/>
              <a:gd name="connsiteX1" fmla="*/ 716131 w 1918913"/>
              <a:gd name="connsiteY1" fmla="*/ 477078 h 2656167"/>
              <a:gd name="connsiteX2" fmla="*/ 914913 w 1918913"/>
              <a:gd name="connsiteY2" fmla="*/ 506896 h 2656167"/>
              <a:gd name="connsiteX3" fmla="*/ 1044122 w 1918913"/>
              <a:gd name="connsiteY3" fmla="*/ 606287 h 2656167"/>
              <a:gd name="connsiteX4" fmla="*/ 1223026 w 1918913"/>
              <a:gd name="connsiteY4" fmla="*/ 715617 h 2656167"/>
              <a:gd name="connsiteX5" fmla="*/ 1332357 w 1918913"/>
              <a:gd name="connsiteY5" fmla="*/ 824948 h 2656167"/>
              <a:gd name="connsiteX6" fmla="*/ 1461566 w 1918913"/>
              <a:gd name="connsiteY6" fmla="*/ 755374 h 2656167"/>
              <a:gd name="connsiteX7" fmla="*/ 1551018 w 1918913"/>
              <a:gd name="connsiteY7" fmla="*/ 854765 h 2656167"/>
              <a:gd name="connsiteX8" fmla="*/ 1640470 w 1918913"/>
              <a:gd name="connsiteY8" fmla="*/ 834887 h 2656167"/>
              <a:gd name="connsiteX9" fmla="*/ 1739861 w 1918913"/>
              <a:gd name="connsiteY9" fmla="*/ 884583 h 2656167"/>
              <a:gd name="connsiteX10" fmla="*/ 1819374 w 1918913"/>
              <a:gd name="connsiteY10" fmla="*/ 924339 h 2656167"/>
              <a:gd name="connsiteX11" fmla="*/ 1918913 w 1918913"/>
              <a:gd name="connsiteY11" fmla="*/ 994960 h 2656167"/>
              <a:gd name="connsiteX12" fmla="*/ 1851748 w 1918913"/>
              <a:gd name="connsiteY12" fmla="*/ 1110803 h 2656167"/>
              <a:gd name="connsiteX13" fmla="*/ 1759740 w 1918913"/>
              <a:gd name="connsiteY13" fmla="*/ 1282148 h 2656167"/>
              <a:gd name="connsiteX14" fmla="*/ 1739861 w 1918913"/>
              <a:gd name="connsiteY14" fmla="*/ 1401417 h 2656167"/>
              <a:gd name="connsiteX15" fmla="*/ 1739861 w 1918913"/>
              <a:gd name="connsiteY15" fmla="*/ 1540565 h 2656167"/>
              <a:gd name="connsiteX16" fmla="*/ 1739861 w 1918913"/>
              <a:gd name="connsiteY16" fmla="*/ 1540565 h 2656167"/>
              <a:gd name="connsiteX17" fmla="*/ 1749800 w 1918913"/>
              <a:gd name="connsiteY17" fmla="*/ 1669774 h 2656167"/>
              <a:gd name="connsiteX18" fmla="*/ 1779618 w 1918913"/>
              <a:gd name="connsiteY18" fmla="*/ 1739348 h 2656167"/>
              <a:gd name="connsiteX19" fmla="*/ 1799496 w 1918913"/>
              <a:gd name="connsiteY19" fmla="*/ 1818861 h 2656167"/>
              <a:gd name="connsiteX20" fmla="*/ 1759740 w 1918913"/>
              <a:gd name="connsiteY20" fmla="*/ 1908313 h 2656167"/>
              <a:gd name="connsiteX21" fmla="*/ 1719983 w 1918913"/>
              <a:gd name="connsiteY21" fmla="*/ 2007704 h 2656167"/>
              <a:gd name="connsiteX22" fmla="*/ 1690166 w 1918913"/>
              <a:gd name="connsiteY22" fmla="*/ 2087217 h 2656167"/>
              <a:gd name="connsiteX23" fmla="*/ 1729922 w 1918913"/>
              <a:gd name="connsiteY23" fmla="*/ 2256183 h 2656167"/>
              <a:gd name="connsiteX24" fmla="*/ 1720590 w 1918913"/>
              <a:gd name="connsiteY24" fmla="*/ 2326876 h 2656167"/>
              <a:gd name="connsiteX25" fmla="*/ 1690939 w 1918913"/>
              <a:gd name="connsiteY25" fmla="*/ 2426354 h 2656167"/>
              <a:gd name="connsiteX26" fmla="*/ 1667673 w 1918913"/>
              <a:gd name="connsiteY26" fmla="*/ 2656167 h 2656167"/>
              <a:gd name="connsiteX27" fmla="*/ 758359 w 1918913"/>
              <a:gd name="connsiteY27" fmla="*/ 2491255 h 2656167"/>
              <a:gd name="connsiteX28" fmla="*/ 586922 w 1918913"/>
              <a:gd name="connsiteY28" fmla="*/ 2216426 h 2656167"/>
              <a:gd name="connsiteX29" fmla="*/ 398079 w 1918913"/>
              <a:gd name="connsiteY29" fmla="*/ 2017643 h 2656167"/>
              <a:gd name="connsiteX30" fmla="*/ 358322 w 1918913"/>
              <a:gd name="connsiteY30" fmla="*/ 1769165 h 2656167"/>
              <a:gd name="connsiteX31" fmla="*/ 229113 w 1918913"/>
              <a:gd name="connsiteY31" fmla="*/ 1649896 h 2656167"/>
              <a:gd name="connsiteX32" fmla="*/ 80026 w 1918913"/>
              <a:gd name="connsiteY32" fmla="*/ 1560443 h 2656167"/>
              <a:gd name="connsiteX33" fmla="*/ 0 w 1918913"/>
              <a:gd name="connsiteY33" fmla="*/ 1452839 h 2656167"/>
              <a:gd name="connsiteX34" fmla="*/ 288748 w 1918913"/>
              <a:gd name="connsiteY34" fmla="*/ 993913 h 2656167"/>
              <a:gd name="connsiteX35" fmla="*/ 427896 w 1918913"/>
              <a:gd name="connsiteY35" fmla="*/ 675861 h 2656167"/>
              <a:gd name="connsiteX36" fmla="*/ 557105 w 1918913"/>
              <a:gd name="connsiteY36" fmla="*/ 337930 h 2656167"/>
              <a:gd name="connsiteX37" fmla="*/ 636618 w 1918913"/>
              <a:gd name="connsiteY37" fmla="*/ 0 h 2656167"/>
              <a:gd name="connsiteX0" fmla="*/ 636618 w 1946143"/>
              <a:gd name="connsiteY0" fmla="*/ 0 h 2656167"/>
              <a:gd name="connsiteX1" fmla="*/ 716131 w 1946143"/>
              <a:gd name="connsiteY1" fmla="*/ 477078 h 2656167"/>
              <a:gd name="connsiteX2" fmla="*/ 914913 w 1946143"/>
              <a:gd name="connsiteY2" fmla="*/ 506896 h 2656167"/>
              <a:gd name="connsiteX3" fmla="*/ 1044122 w 1946143"/>
              <a:gd name="connsiteY3" fmla="*/ 606287 h 2656167"/>
              <a:gd name="connsiteX4" fmla="*/ 1223026 w 1946143"/>
              <a:gd name="connsiteY4" fmla="*/ 715617 h 2656167"/>
              <a:gd name="connsiteX5" fmla="*/ 1332357 w 1946143"/>
              <a:gd name="connsiteY5" fmla="*/ 824948 h 2656167"/>
              <a:gd name="connsiteX6" fmla="*/ 1461566 w 1946143"/>
              <a:gd name="connsiteY6" fmla="*/ 755374 h 2656167"/>
              <a:gd name="connsiteX7" fmla="*/ 1551018 w 1946143"/>
              <a:gd name="connsiteY7" fmla="*/ 854765 h 2656167"/>
              <a:gd name="connsiteX8" fmla="*/ 1640470 w 1946143"/>
              <a:gd name="connsiteY8" fmla="*/ 834887 h 2656167"/>
              <a:gd name="connsiteX9" fmla="*/ 1739861 w 1946143"/>
              <a:gd name="connsiteY9" fmla="*/ 884583 h 2656167"/>
              <a:gd name="connsiteX10" fmla="*/ 1819374 w 1946143"/>
              <a:gd name="connsiteY10" fmla="*/ 924339 h 2656167"/>
              <a:gd name="connsiteX11" fmla="*/ 1946143 w 1946143"/>
              <a:gd name="connsiteY11" fmla="*/ 1012299 h 2656167"/>
              <a:gd name="connsiteX12" fmla="*/ 1851748 w 1946143"/>
              <a:gd name="connsiteY12" fmla="*/ 1110803 h 2656167"/>
              <a:gd name="connsiteX13" fmla="*/ 1759740 w 1946143"/>
              <a:gd name="connsiteY13" fmla="*/ 1282148 h 2656167"/>
              <a:gd name="connsiteX14" fmla="*/ 1739861 w 1946143"/>
              <a:gd name="connsiteY14" fmla="*/ 1401417 h 2656167"/>
              <a:gd name="connsiteX15" fmla="*/ 1739861 w 1946143"/>
              <a:gd name="connsiteY15" fmla="*/ 1540565 h 2656167"/>
              <a:gd name="connsiteX16" fmla="*/ 1739861 w 1946143"/>
              <a:gd name="connsiteY16" fmla="*/ 1540565 h 2656167"/>
              <a:gd name="connsiteX17" fmla="*/ 1749800 w 1946143"/>
              <a:gd name="connsiteY17" fmla="*/ 1669774 h 2656167"/>
              <a:gd name="connsiteX18" fmla="*/ 1779618 w 1946143"/>
              <a:gd name="connsiteY18" fmla="*/ 1739348 h 2656167"/>
              <a:gd name="connsiteX19" fmla="*/ 1799496 w 1946143"/>
              <a:gd name="connsiteY19" fmla="*/ 1818861 h 2656167"/>
              <a:gd name="connsiteX20" fmla="*/ 1759740 w 1946143"/>
              <a:gd name="connsiteY20" fmla="*/ 1908313 h 2656167"/>
              <a:gd name="connsiteX21" fmla="*/ 1719983 w 1946143"/>
              <a:gd name="connsiteY21" fmla="*/ 2007704 h 2656167"/>
              <a:gd name="connsiteX22" fmla="*/ 1690166 w 1946143"/>
              <a:gd name="connsiteY22" fmla="*/ 2087217 h 2656167"/>
              <a:gd name="connsiteX23" fmla="*/ 1729922 w 1946143"/>
              <a:gd name="connsiteY23" fmla="*/ 2256183 h 2656167"/>
              <a:gd name="connsiteX24" fmla="*/ 1720590 w 1946143"/>
              <a:gd name="connsiteY24" fmla="*/ 2326876 h 2656167"/>
              <a:gd name="connsiteX25" fmla="*/ 1690939 w 1946143"/>
              <a:gd name="connsiteY25" fmla="*/ 2426354 h 2656167"/>
              <a:gd name="connsiteX26" fmla="*/ 1667673 w 1946143"/>
              <a:gd name="connsiteY26" fmla="*/ 2656167 h 2656167"/>
              <a:gd name="connsiteX27" fmla="*/ 758359 w 1946143"/>
              <a:gd name="connsiteY27" fmla="*/ 2491255 h 2656167"/>
              <a:gd name="connsiteX28" fmla="*/ 586922 w 1946143"/>
              <a:gd name="connsiteY28" fmla="*/ 2216426 h 2656167"/>
              <a:gd name="connsiteX29" fmla="*/ 398079 w 1946143"/>
              <a:gd name="connsiteY29" fmla="*/ 2017643 h 2656167"/>
              <a:gd name="connsiteX30" fmla="*/ 358322 w 1946143"/>
              <a:gd name="connsiteY30" fmla="*/ 1769165 h 2656167"/>
              <a:gd name="connsiteX31" fmla="*/ 229113 w 1946143"/>
              <a:gd name="connsiteY31" fmla="*/ 1649896 h 2656167"/>
              <a:gd name="connsiteX32" fmla="*/ 80026 w 1946143"/>
              <a:gd name="connsiteY32" fmla="*/ 1560443 h 2656167"/>
              <a:gd name="connsiteX33" fmla="*/ 0 w 1946143"/>
              <a:gd name="connsiteY33" fmla="*/ 1452839 h 2656167"/>
              <a:gd name="connsiteX34" fmla="*/ 288748 w 1946143"/>
              <a:gd name="connsiteY34" fmla="*/ 993913 h 2656167"/>
              <a:gd name="connsiteX35" fmla="*/ 427896 w 1946143"/>
              <a:gd name="connsiteY35" fmla="*/ 675861 h 2656167"/>
              <a:gd name="connsiteX36" fmla="*/ 557105 w 1946143"/>
              <a:gd name="connsiteY36" fmla="*/ 337930 h 2656167"/>
              <a:gd name="connsiteX37" fmla="*/ 636618 w 1946143"/>
              <a:gd name="connsiteY37" fmla="*/ 0 h 2656167"/>
              <a:gd name="connsiteX0" fmla="*/ 636618 w 1946143"/>
              <a:gd name="connsiteY0" fmla="*/ 0 h 2656167"/>
              <a:gd name="connsiteX1" fmla="*/ 716131 w 1946143"/>
              <a:gd name="connsiteY1" fmla="*/ 477078 h 2656167"/>
              <a:gd name="connsiteX2" fmla="*/ 914913 w 1946143"/>
              <a:gd name="connsiteY2" fmla="*/ 506896 h 2656167"/>
              <a:gd name="connsiteX3" fmla="*/ 1044122 w 1946143"/>
              <a:gd name="connsiteY3" fmla="*/ 606287 h 2656167"/>
              <a:gd name="connsiteX4" fmla="*/ 1223026 w 1946143"/>
              <a:gd name="connsiteY4" fmla="*/ 715617 h 2656167"/>
              <a:gd name="connsiteX5" fmla="*/ 1332357 w 1946143"/>
              <a:gd name="connsiteY5" fmla="*/ 824948 h 2656167"/>
              <a:gd name="connsiteX6" fmla="*/ 1461566 w 1946143"/>
              <a:gd name="connsiteY6" fmla="*/ 755374 h 2656167"/>
              <a:gd name="connsiteX7" fmla="*/ 1551018 w 1946143"/>
              <a:gd name="connsiteY7" fmla="*/ 854765 h 2656167"/>
              <a:gd name="connsiteX8" fmla="*/ 1640470 w 1946143"/>
              <a:gd name="connsiteY8" fmla="*/ 834887 h 2656167"/>
              <a:gd name="connsiteX9" fmla="*/ 1739861 w 1946143"/>
              <a:gd name="connsiteY9" fmla="*/ 884583 h 2656167"/>
              <a:gd name="connsiteX10" fmla="*/ 1819374 w 1946143"/>
              <a:gd name="connsiteY10" fmla="*/ 924339 h 2656167"/>
              <a:gd name="connsiteX11" fmla="*/ 1946143 w 1946143"/>
              <a:gd name="connsiteY11" fmla="*/ 1012299 h 2656167"/>
              <a:gd name="connsiteX12" fmla="*/ 1880637 w 1946143"/>
              <a:gd name="connsiteY12" fmla="*/ 1129993 h 2656167"/>
              <a:gd name="connsiteX13" fmla="*/ 1759740 w 1946143"/>
              <a:gd name="connsiteY13" fmla="*/ 1282148 h 2656167"/>
              <a:gd name="connsiteX14" fmla="*/ 1739861 w 1946143"/>
              <a:gd name="connsiteY14" fmla="*/ 1401417 h 2656167"/>
              <a:gd name="connsiteX15" fmla="*/ 1739861 w 1946143"/>
              <a:gd name="connsiteY15" fmla="*/ 1540565 h 2656167"/>
              <a:gd name="connsiteX16" fmla="*/ 1739861 w 1946143"/>
              <a:gd name="connsiteY16" fmla="*/ 1540565 h 2656167"/>
              <a:gd name="connsiteX17" fmla="*/ 1749800 w 1946143"/>
              <a:gd name="connsiteY17" fmla="*/ 1669774 h 2656167"/>
              <a:gd name="connsiteX18" fmla="*/ 1779618 w 1946143"/>
              <a:gd name="connsiteY18" fmla="*/ 1739348 h 2656167"/>
              <a:gd name="connsiteX19" fmla="*/ 1799496 w 1946143"/>
              <a:gd name="connsiteY19" fmla="*/ 1818861 h 2656167"/>
              <a:gd name="connsiteX20" fmla="*/ 1759740 w 1946143"/>
              <a:gd name="connsiteY20" fmla="*/ 1908313 h 2656167"/>
              <a:gd name="connsiteX21" fmla="*/ 1719983 w 1946143"/>
              <a:gd name="connsiteY21" fmla="*/ 2007704 h 2656167"/>
              <a:gd name="connsiteX22" fmla="*/ 1690166 w 1946143"/>
              <a:gd name="connsiteY22" fmla="*/ 2087217 h 2656167"/>
              <a:gd name="connsiteX23" fmla="*/ 1729922 w 1946143"/>
              <a:gd name="connsiteY23" fmla="*/ 2256183 h 2656167"/>
              <a:gd name="connsiteX24" fmla="*/ 1720590 w 1946143"/>
              <a:gd name="connsiteY24" fmla="*/ 2326876 h 2656167"/>
              <a:gd name="connsiteX25" fmla="*/ 1690939 w 1946143"/>
              <a:gd name="connsiteY25" fmla="*/ 2426354 h 2656167"/>
              <a:gd name="connsiteX26" fmla="*/ 1667673 w 1946143"/>
              <a:gd name="connsiteY26" fmla="*/ 2656167 h 2656167"/>
              <a:gd name="connsiteX27" fmla="*/ 758359 w 1946143"/>
              <a:gd name="connsiteY27" fmla="*/ 2491255 h 2656167"/>
              <a:gd name="connsiteX28" fmla="*/ 586922 w 1946143"/>
              <a:gd name="connsiteY28" fmla="*/ 2216426 h 2656167"/>
              <a:gd name="connsiteX29" fmla="*/ 398079 w 1946143"/>
              <a:gd name="connsiteY29" fmla="*/ 2017643 h 2656167"/>
              <a:gd name="connsiteX30" fmla="*/ 358322 w 1946143"/>
              <a:gd name="connsiteY30" fmla="*/ 1769165 h 2656167"/>
              <a:gd name="connsiteX31" fmla="*/ 229113 w 1946143"/>
              <a:gd name="connsiteY31" fmla="*/ 1649896 h 2656167"/>
              <a:gd name="connsiteX32" fmla="*/ 80026 w 1946143"/>
              <a:gd name="connsiteY32" fmla="*/ 1560443 h 2656167"/>
              <a:gd name="connsiteX33" fmla="*/ 0 w 1946143"/>
              <a:gd name="connsiteY33" fmla="*/ 1452839 h 2656167"/>
              <a:gd name="connsiteX34" fmla="*/ 288748 w 1946143"/>
              <a:gd name="connsiteY34" fmla="*/ 993913 h 2656167"/>
              <a:gd name="connsiteX35" fmla="*/ 427896 w 1946143"/>
              <a:gd name="connsiteY35" fmla="*/ 675861 h 2656167"/>
              <a:gd name="connsiteX36" fmla="*/ 557105 w 1946143"/>
              <a:gd name="connsiteY36" fmla="*/ 337930 h 2656167"/>
              <a:gd name="connsiteX37" fmla="*/ 636618 w 1946143"/>
              <a:gd name="connsiteY37" fmla="*/ 0 h 2656167"/>
              <a:gd name="connsiteX0" fmla="*/ 636618 w 1946143"/>
              <a:gd name="connsiteY0" fmla="*/ 0 h 2656167"/>
              <a:gd name="connsiteX1" fmla="*/ 716131 w 1946143"/>
              <a:gd name="connsiteY1" fmla="*/ 477078 h 2656167"/>
              <a:gd name="connsiteX2" fmla="*/ 914913 w 1946143"/>
              <a:gd name="connsiteY2" fmla="*/ 506896 h 2656167"/>
              <a:gd name="connsiteX3" fmla="*/ 1044122 w 1946143"/>
              <a:gd name="connsiteY3" fmla="*/ 606287 h 2656167"/>
              <a:gd name="connsiteX4" fmla="*/ 1223026 w 1946143"/>
              <a:gd name="connsiteY4" fmla="*/ 715617 h 2656167"/>
              <a:gd name="connsiteX5" fmla="*/ 1332357 w 1946143"/>
              <a:gd name="connsiteY5" fmla="*/ 824948 h 2656167"/>
              <a:gd name="connsiteX6" fmla="*/ 1461566 w 1946143"/>
              <a:gd name="connsiteY6" fmla="*/ 755374 h 2656167"/>
              <a:gd name="connsiteX7" fmla="*/ 1551018 w 1946143"/>
              <a:gd name="connsiteY7" fmla="*/ 854765 h 2656167"/>
              <a:gd name="connsiteX8" fmla="*/ 1640470 w 1946143"/>
              <a:gd name="connsiteY8" fmla="*/ 834887 h 2656167"/>
              <a:gd name="connsiteX9" fmla="*/ 1739861 w 1946143"/>
              <a:gd name="connsiteY9" fmla="*/ 884583 h 2656167"/>
              <a:gd name="connsiteX10" fmla="*/ 1819374 w 1946143"/>
              <a:gd name="connsiteY10" fmla="*/ 924339 h 2656167"/>
              <a:gd name="connsiteX11" fmla="*/ 1946143 w 1946143"/>
              <a:gd name="connsiteY11" fmla="*/ 1012299 h 2656167"/>
              <a:gd name="connsiteX12" fmla="*/ 1880637 w 1946143"/>
              <a:gd name="connsiteY12" fmla="*/ 1129993 h 2656167"/>
              <a:gd name="connsiteX13" fmla="*/ 1780713 w 1946143"/>
              <a:gd name="connsiteY13" fmla="*/ 1285055 h 2656167"/>
              <a:gd name="connsiteX14" fmla="*/ 1739861 w 1946143"/>
              <a:gd name="connsiteY14" fmla="*/ 1401417 h 2656167"/>
              <a:gd name="connsiteX15" fmla="*/ 1739861 w 1946143"/>
              <a:gd name="connsiteY15" fmla="*/ 1540565 h 2656167"/>
              <a:gd name="connsiteX16" fmla="*/ 1739861 w 1946143"/>
              <a:gd name="connsiteY16" fmla="*/ 1540565 h 2656167"/>
              <a:gd name="connsiteX17" fmla="*/ 1749800 w 1946143"/>
              <a:gd name="connsiteY17" fmla="*/ 1669774 h 2656167"/>
              <a:gd name="connsiteX18" fmla="*/ 1779618 w 1946143"/>
              <a:gd name="connsiteY18" fmla="*/ 1739348 h 2656167"/>
              <a:gd name="connsiteX19" fmla="*/ 1799496 w 1946143"/>
              <a:gd name="connsiteY19" fmla="*/ 1818861 h 2656167"/>
              <a:gd name="connsiteX20" fmla="*/ 1759740 w 1946143"/>
              <a:gd name="connsiteY20" fmla="*/ 1908313 h 2656167"/>
              <a:gd name="connsiteX21" fmla="*/ 1719983 w 1946143"/>
              <a:gd name="connsiteY21" fmla="*/ 2007704 h 2656167"/>
              <a:gd name="connsiteX22" fmla="*/ 1690166 w 1946143"/>
              <a:gd name="connsiteY22" fmla="*/ 2087217 h 2656167"/>
              <a:gd name="connsiteX23" fmla="*/ 1729922 w 1946143"/>
              <a:gd name="connsiteY23" fmla="*/ 2256183 h 2656167"/>
              <a:gd name="connsiteX24" fmla="*/ 1720590 w 1946143"/>
              <a:gd name="connsiteY24" fmla="*/ 2326876 h 2656167"/>
              <a:gd name="connsiteX25" fmla="*/ 1690939 w 1946143"/>
              <a:gd name="connsiteY25" fmla="*/ 2426354 h 2656167"/>
              <a:gd name="connsiteX26" fmla="*/ 1667673 w 1946143"/>
              <a:gd name="connsiteY26" fmla="*/ 2656167 h 2656167"/>
              <a:gd name="connsiteX27" fmla="*/ 758359 w 1946143"/>
              <a:gd name="connsiteY27" fmla="*/ 2491255 h 2656167"/>
              <a:gd name="connsiteX28" fmla="*/ 586922 w 1946143"/>
              <a:gd name="connsiteY28" fmla="*/ 2216426 h 2656167"/>
              <a:gd name="connsiteX29" fmla="*/ 398079 w 1946143"/>
              <a:gd name="connsiteY29" fmla="*/ 2017643 h 2656167"/>
              <a:gd name="connsiteX30" fmla="*/ 358322 w 1946143"/>
              <a:gd name="connsiteY30" fmla="*/ 1769165 h 2656167"/>
              <a:gd name="connsiteX31" fmla="*/ 229113 w 1946143"/>
              <a:gd name="connsiteY31" fmla="*/ 1649896 h 2656167"/>
              <a:gd name="connsiteX32" fmla="*/ 80026 w 1946143"/>
              <a:gd name="connsiteY32" fmla="*/ 1560443 h 2656167"/>
              <a:gd name="connsiteX33" fmla="*/ 0 w 1946143"/>
              <a:gd name="connsiteY33" fmla="*/ 1452839 h 2656167"/>
              <a:gd name="connsiteX34" fmla="*/ 288748 w 1946143"/>
              <a:gd name="connsiteY34" fmla="*/ 993913 h 2656167"/>
              <a:gd name="connsiteX35" fmla="*/ 427896 w 1946143"/>
              <a:gd name="connsiteY35" fmla="*/ 675861 h 2656167"/>
              <a:gd name="connsiteX36" fmla="*/ 557105 w 1946143"/>
              <a:gd name="connsiteY36" fmla="*/ 337930 h 2656167"/>
              <a:gd name="connsiteX37" fmla="*/ 636618 w 1946143"/>
              <a:gd name="connsiteY37" fmla="*/ 0 h 2656167"/>
              <a:gd name="connsiteX0" fmla="*/ 636618 w 1946143"/>
              <a:gd name="connsiteY0" fmla="*/ 0 h 2656167"/>
              <a:gd name="connsiteX1" fmla="*/ 716131 w 1946143"/>
              <a:gd name="connsiteY1" fmla="*/ 477078 h 2656167"/>
              <a:gd name="connsiteX2" fmla="*/ 914913 w 1946143"/>
              <a:gd name="connsiteY2" fmla="*/ 506896 h 2656167"/>
              <a:gd name="connsiteX3" fmla="*/ 1044122 w 1946143"/>
              <a:gd name="connsiteY3" fmla="*/ 606287 h 2656167"/>
              <a:gd name="connsiteX4" fmla="*/ 1223026 w 1946143"/>
              <a:gd name="connsiteY4" fmla="*/ 715617 h 2656167"/>
              <a:gd name="connsiteX5" fmla="*/ 1332357 w 1946143"/>
              <a:gd name="connsiteY5" fmla="*/ 824948 h 2656167"/>
              <a:gd name="connsiteX6" fmla="*/ 1461566 w 1946143"/>
              <a:gd name="connsiteY6" fmla="*/ 755374 h 2656167"/>
              <a:gd name="connsiteX7" fmla="*/ 1551018 w 1946143"/>
              <a:gd name="connsiteY7" fmla="*/ 854765 h 2656167"/>
              <a:gd name="connsiteX8" fmla="*/ 1640470 w 1946143"/>
              <a:gd name="connsiteY8" fmla="*/ 834887 h 2656167"/>
              <a:gd name="connsiteX9" fmla="*/ 1739861 w 1946143"/>
              <a:gd name="connsiteY9" fmla="*/ 884583 h 2656167"/>
              <a:gd name="connsiteX10" fmla="*/ 1819374 w 1946143"/>
              <a:gd name="connsiteY10" fmla="*/ 924339 h 2656167"/>
              <a:gd name="connsiteX11" fmla="*/ 1946143 w 1946143"/>
              <a:gd name="connsiteY11" fmla="*/ 1012299 h 2656167"/>
              <a:gd name="connsiteX12" fmla="*/ 1880637 w 1946143"/>
              <a:gd name="connsiteY12" fmla="*/ 1129993 h 2656167"/>
              <a:gd name="connsiteX13" fmla="*/ 1811647 w 1946143"/>
              <a:gd name="connsiteY13" fmla="*/ 1299073 h 2656167"/>
              <a:gd name="connsiteX14" fmla="*/ 1739861 w 1946143"/>
              <a:gd name="connsiteY14" fmla="*/ 1401417 h 2656167"/>
              <a:gd name="connsiteX15" fmla="*/ 1739861 w 1946143"/>
              <a:gd name="connsiteY15" fmla="*/ 1540565 h 2656167"/>
              <a:gd name="connsiteX16" fmla="*/ 1739861 w 1946143"/>
              <a:gd name="connsiteY16" fmla="*/ 1540565 h 2656167"/>
              <a:gd name="connsiteX17" fmla="*/ 1749800 w 1946143"/>
              <a:gd name="connsiteY17" fmla="*/ 1669774 h 2656167"/>
              <a:gd name="connsiteX18" fmla="*/ 1779618 w 1946143"/>
              <a:gd name="connsiteY18" fmla="*/ 1739348 h 2656167"/>
              <a:gd name="connsiteX19" fmla="*/ 1799496 w 1946143"/>
              <a:gd name="connsiteY19" fmla="*/ 1818861 h 2656167"/>
              <a:gd name="connsiteX20" fmla="*/ 1759740 w 1946143"/>
              <a:gd name="connsiteY20" fmla="*/ 1908313 h 2656167"/>
              <a:gd name="connsiteX21" fmla="*/ 1719983 w 1946143"/>
              <a:gd name="connsiteY21" fmla="*/ 2007704 h 2656167"/>
              <a:gd name="connsiteX22" fmla="*/ 1690166 w 1946143"/>
              <a:gd name="connsiteY22" fmla="*/ 2087217 h 2656167"/>
              <a:gd name="connsiteX23" fmla="*/ 1729922 w 1946143"/>
              <a:gd name="connsiteY23" fmla="*/ 2256183 h 2656167"/>
              <a:gd name="connsiteX24" fmla="*/ 1720590 w 1946143"/>
              <a:gd name="connsiteY24" fmla="*/ 2326876 h 2656167"/>
              <a:gd name="connsiteX25" fmla="*/ 1690939 w 1946143"/>
              <a:gd name="connsiteY25" fmla="*/ 2426354 h 2656167"/>
              <a:gd name="connsiteX26" fmla="*/ 1667673 w 1946143"/>
              <a:gd name="connsiteY26" fmla="*/ 2656167 h 2656167"/>
              <a:gd name="connsiteX27" fmla="*/ 758359 w 1946143"/>
              <a:gd name="connsiteY27" fmla="*/ 2491255 h 2656167"/>
              <a:gd name="connsiteX28" fmla="*/ 586922 w 1946143"/>
              <a:gd name="connsiteY28" fmla="*/ 2216426 h 2656167"/>
              <a:gd name="connsiteX29" fmla="*/ 398079 w 1946143"/>
              <a:gd name="connsiteY29" fmla="*/ 2017643 h 2656167"/>
              <a:gd name="connsiteX30" fmla="*/ 358322 w 1946143"/>
              <a:gd name="connsiteY30" fmla="*/ 1769165 h 2656167"/>
              <a:gd name="connsiteX31" fmla="*/ 229113 w 1946143"/>
              <a:gd name="connsiteY31" fmla="*/ 1649896 h 2656167"/>
              <a:gd name="connsiteX32" fmla="*/ 80026 w 1946143"/>
              <a:gd name="connsiteY32" fmla="*/ 1560443 h 2656167"/>
              <a:gd name="connsiteX33" fmla="*/ 0 w 1946143"/>
              <a:gd name="connsiteY33" fmla="*/ 1452839 h 2656167"/>
              <a:gd name="connsiteX34" fmla="*/ 288748 w 1946143"/>
              <a:gd name="connsiteY34" fmla="*/ 993913 h 2656167"/>
              <a:gd name="connsiteX35" fmla="*/ 427896 w 1946143"/>
              <a:gd name="connsiteY35" fmla="*/ 675861 h 2656167"/>
              <a:gd name="connsiteX36" fmla="*/ 557105 w 1946143"/>
              <a:gd name="connsiteY36" fmla="*/ 337930 h 2656167"/>
              <a:gd name="connsiteX37" fmla="*/ 636618 w 1946143"/>
              <a:gd name="connsiteY37" fmla="*/ 0 h 2656167"/>
              <a:gd name="connsiteX0" fmla="*/ 636618 w 1946143"/>
              <a:gd name="connsiteY0" fmla="*/ 0 h 2656167"/>
              <a:gd name="connsiteX1" fmla="*/ 716131 w 1946143"/>
              <a:gd name="connsiteY1" fmla="*/ 477078 h 2656167"/>
              <a:gd name="connsiteX2" fmla="*/ 914913 w 1946143"/>
              <a:gd name="connsiteY2" fmla="*/ 506896 h 2656167"/>
              <a:gd name="connsiteX3" fmla="*/ 1044122 w 1946143"/>
              <a:gd name="connsiteY3" fmla="*/ 606287 h 2656167"/>
              <a:gd name="connsiteX4" fmla="*/ 1223026 w 1946143"/>
              <a:gd name="connsiteY4" fmla="*/ 715617 h 2656167"/>
              <a:gd name="connsiteX5" fmla="*/ 1332357 w 1946143"/>
              <a:gd name="connsiteY5" fmla="*/ 824948 h 2656167"/>
              <a:gd name="connsiteX6" fmla="*/ 1461566 w 1946143"/>
              <a:gd name="connsiteY6" fmla="*/ 755374 h 2656167"/>
              <a:gd name="connsiteX7" fmla="*/ 1551018 w 1946143"/>
              <a:gd name="connsiteY7" fmla="*/ 854765 h 2656167"/>
              <a:gd name="connsiteX8" fmla="*/ 1640470 w 1946143"/>
              <a:gd name="connsiteY8" fmla="*/ 834887 h 2656167"/>
              <a:gd name="connsiteX9" fmla="*/ 1739861 w 1946143"/>
              <a:gd name="connsiteY9" fmla="*/ 884583 h 2656167"/>
              <a:gd name="connsiteX10" fmla="*/ 1819374 w 1946143"/>
              <a:gd name="connsiteY10" fmla="*/ 924339 h 2656167"/>
              <a:gd name="connsiteX11" fmla="*/ 1946143 w 1946143"/>
              <a:gd name="connsiteY11" fmla="*/ 1012299 h 2656167"/>
              <a:gd name="connsiteX12" fmla="*/ 1880637 w 1946143"/>
              <a:gd name="connsiteY12" fmla="*/ 1129993 h 2656167"/>
              <a:gd name="connsiteX13" fmla="*/ 1811647 w 1946143"/>
              <a:gd name="connsiteY13" fmla="*/ 1299073 h 2656167"/>
              <a:gd name="connsiteX14" fmla="*/ 1753428 w 1946143"/>
              <a:gd name="connsiteY14" fmla="*/ 1410964 h 2656167"/>
              <a:gd name="connsiteX15" fmla="*/ 1739861 w 1946143"/>
              <a:gd name="connsiteY15" fmla="*/ 1540565 h 2656167"/>
              <a:gd name="connsiteX16" fmla="*/ 1739861 w 1946143"/>
              <a:gd name="connsiteY16" fmla="*/ 1540565 h 2656167"/>
              <a:gd name="connsiteX17" fmla="*/ 1749800 w 1946143"/>
              <a:gd name="connsiteY17" fmla="*/ 1669774 h 2656167"/>
              <a:gd name="connsiteX18" fmla="*/ 1779618 w 1946143"/>
              <a:gd name="connsiteY18" fmla="*/ 1739348 h 2656167"/>
              <a:gd name="connsiteX19" fmla="*/ 1799496 w 1946143"/>
              <a:gd name="connsiteY19" fmla="*/ 1818861 h 2656167"/>
              <a:gd name="connsiteX20" fmla="*/ 1759740 w 1946143"/>
              <a:gd name="connsiteY20" fmla="*/ 1908313 h 2656167"/>
              <a:gd name="connsiteX21" fmla="*/ 1719983 w 1946143"/>
              <a:gd name="connsiteY21" fmla="*/ 2007704 h 2656167"/>
              <a:gd name="connsiteX22" fmla="*/ 1690166 w 1946143"/>
              <a:gd name="connsiteY22" fmla="*/ 2087217 h 2656167"/>
              <a:gd name="connsiteX23" fmla="*/ 1729922 w 1946143"/>
              <a:gd name="connsiteY23" fmla="*/ 2256183 h 2656167"/>
              <a:gd name="connsiteX24" fmla="*/ 1720590 w 1946143"/>
              <a:gd name="connsiteY24" fmla="*/ 2326876 h 2656167"/>
              <a:gd name="connsiteX25" fmla="*/ 1690939 w 1946143"/>
              <a:gd name="connsiteY25" fmla="*/ 2426354 h 2656167"/>
              <a:gd name="connsiteX26" fmla="*/ 1667673 w 1946143"/>
              <a:gd name="connsiteY26" fmla="*/ 2656167 h 2656167"/>
              <a:gd name="connsiteX27" fmla="*/ 758359 w 1946143"/>
              <a:gd name="connsiteY27" fmla="*/ 2491255 h 2656167"/>
              <a:gd name="connsiteX28" fmla="*/ 586922 w 1946143"/>
              <a:gd name="connsiteY28" fmla="*/ 2216426 h 2656167"/>
              <a:gd name="connsiteX29" fmla="*/ 398079 w 1946143"/>
              <a:gd name="connsiteY29" fmla="*/ 2017643 h 2656167"/>
              <a:gd name="connsiteX30" fmla="*/ 358322 w 1946143"/>
              <a:gd name="connsiteY30" fmla="*/ 1769165 h 2656167"/>
              <a:gd name="connsiteX31" fmla="*/ 229113 w 1946143"/>
              <a:gd name="connsiteY31" fmla="*/ 1649896 h 2656167"/>
              <a:gd name="connsiteX32" fmla="*/ 80026 w 1946143"/>
              <a:gd name="connsiteY32" fmla="*/ 1560443 h 2656167"/>
              <a:gd name="connsiteX33" fmla="*/ 0 w 1946143"/>
              <a:gd name="connsiteY33" fmla="*/ 1452839 h 2656167"/>
              <a:gd name="connsiteX34" fmla="*/ 288748 w 1946143"/>
              <a:gd name="connsiteY34" fmla="*/ 993913 h 2656167"/>
              <a:gd name="connsiteX35" fmla="*/ 427896 w 1946143"/>
              <a:gd name="connsiteY35" fmla="*/ 675861 h 2656167"/>
              <a:gd name="connsiteX36" fmla="*/ 557105 w 1946143"/>
              <a:gd name="connsiteY36" fmla="*/ 337930 h 2656167"/>
              <a:gd name="connsiteX37" fmla="*/ 636618 w 1946143"/>
              <a:gd name="connsiteY37" fmla="*/ 0 h 26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46143" h="2656167">
                <a:moveTo>
                  <a:pt x="636618" y="0"/>
                </a:moveTo>
                <a:lnTo>
                  <a:pt x="716131" y="477078"/>
                </a:lnTo>
                <a:lnTo>
                  <a:pt x="914913" y="506896"/>
                </a:lnTo>
                <a:lnTo>
                  <a:pt x="1044122" y="606287"/>
                </a:lnTo>
                <a:lnTo>
                  <a:pt x="1223026" y="715617"/>
                </a:lnTo>
                <a:lnTo>
                  <a:pt x="1332357" y="824948"/>
                </a:lnTo>
                <a:lnTo>
                  <a:pt x="1461566" y="755374"/>
                </a:lnTo>
                <a:lnTo>
                  <a:pt x="1551018" y="854765"/>
                </a:lnTo>
                <a:lnTo>
                  <a:pt x="1640470" y="834887"/>
                </a:lnTo>
                <a:lnTo>
                  <a:pt x="1739861" y="884583"/>
                </a:lnTo>
                <a:lnTo>
                  <a:pt x="1819374" y="924339"/>
                </a:lnTo>
                <a:lnTo>
                  <a:pt x="1946143" y="1012299"/>
                </a:lnTo>
                <a:lnTo>
                  <a:pt x="1880637" y="1129993"/>
                </a:lnTo>
                <a:lnTo>
                  <a:pt x="1811647" y="1299073"/>
                </a:lnTo>
                <a:lnTo>
                  <a:pt x="1753428" y="1410964"/>
                </a:lnTo>
                <a:lnTo>
                  <a:pt x="1739861" y="1540565"/>
                </a:lnTo>
                <a:lnTo>
                  <a:pt x="1739861" y="1540565"/>
                </a:lnTo>
                <a:lnTo>
                  <a:pt x="1749800" y="1669774"/>
                </a:lnTo>
                <a:lnTo>
                  <a:pt x="1779618" y="1739348"/>
                </a:lnTo>
                <a:lnTo>
                  <a:pt x="1799496" y="1818861"/>
                </a:lnTo>
                <a:lnTo>
                  <a:pt x="1759740" y="1908313"/>
                </a:lnTo>
                <a:lnTo>
                  <a:pt x="1719983" y="2007704"/>
                </a:lnTo>
                <a:lnTo>
                  <a:pt x="1690166" y="2087217"/>
                </a:lnTo>
                <a:lnTo>
                  <a:pt x="1729922" y="2256183"/>
                </a:lnTo>
                <a:lnTo>
                  <a:pt x="1720590" y="2326876"/>
                </a:lnTo>
                <a:lnTo>
                  <a:pt x="1690939" y="2426354"/>
                </a:lnTo>
                <a:lnTo>
                  <a:pt x="1667673" y="2656167"/>
                </a:lnTo>
                <a:lnTo>
                  <a:pt x="758359" y="2491255"/>
                </a:lnTo>
                <a:lnTo>
                  <a:pt x="586922" y="2216426"/>
                </a:lnTo>
                <a:lnTo>
                  <a:pt x="398079" y="2017643"/>
                </a:lnTo>
                <a:lnTo>
                  <a:pt x="358322" y="1769165"/>
                </a:lnTo>
                <a:lnTo>
                  <a:pt x="229113" y="1649896"/>
                </a:lnTo>
                <a:lnTo>
                  <a:pt x="80026" y="1560443"/>
                </a:lnTo>
                <a:lnTo>
                  <a:pt x="0" y="1452839"/>
                </a:lnTo>
                <a:lnTo>
                  <a:pt x="288748" y="993913"/>
                </a:lnTo>
                <a:lnTo>
                  <a:pt x="427896" y="675861"/>
                </a:lnTo>
                <a:lnTo>
                  <a:pt x="557105" y="337930"/>
                </a:lnTo>
                <a:lnTo>
                  <a:pt x="636618" y="0"/>
                </a:lnTo>
                <a:close/>
              </a:path>
            </a:pathLst>
          </a:custGeom>
          <a:solidFill>
            <a:schemeClr val="accent2">
              <a:lumMod val="75000"/>
              <a:alpha val="74902"/>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BADDE0FB-8143-4FD9-8F46-B4386D472516}"/>
              </a:ext>
            </a:extLst>
          </p:cNvPr>
          <p:cNvSpPr txBox="1"/>
          <p:nvPr/>
        </p:nvSpPr>
        <p:spPr>
          <a:xfrm rot="21412241">
            <a:off x="3166685" y="4018140"/>
            <a:ext cx="1066800" cy="461665"/>
          </a:xfrm>
          <a:prstGeom prst="rect">
            <a:avLst/>
          </a:prstGeom>
          <a:noFill/>
        </p:spPr>
        <p:txBody>
          <a:bodyPr wrap="square" rtlCol="0">
            <a:spAutoFit/>
          </a:bodyPr>
          <a:lstStyle/>
          <a:p>
            <a:pPr algn="ctr"/>
            <a:r>
              <a:rPr lang="en-US" sz="2400" b="1" i="1" dirty="0">
                <a:solidFill>
                  <a:schemeClr val="bg1"/>
                </a:solidFill>
                <a:effectLst>
                  <a:outerShdw blurRad="38100" dist="38100" dir="2700000" algn="tl">
                    <a:srgbClr val="000000">
                      <a:alpha val="43137"/>
                    </a:srgbClr>
                  </a:outerShdw>
                </a:effectLst>
              </a:rPr>
              <a:t>Judah</a:t>
            </a:r>
          </a:p>
        </p:txBody>
      </p:sp>
      <p:sp>
        <p:nvSpPr>
          <p:cNvPr id="18" name="Freeform 20">
            <a:extLst>
              <a:ext uri="{FF2B5EF4-FFF2-40B4-BE49-F238E27FC236}">
                <a16:creationId xmlns:a16="http://schemas.microsoft.com/office/drawing/2014/main" id="{A171F183-E253-49B2-B912-71E826A11F83}"/>
              </a:ext>
            </a:extLst>
          </p:cNvPr>
          <p:cNvSpPr/>
          <p:nvPr/>
        </p:nvSpPr>
        <p:spPr>
          <a:xfrm>
            <a:off x="3445064" y="4362673"/>
            <a:ext cx="861887" cy="811378"/>
          </a:xfrm>
          <a:custGeom>
            <a:avLst/>
            <a:gdLst>
              <a:gd name="connsiteX0" fmla="*/ 0 w 606287"/>
              <a:gd name="connsiteY0" fmla="*/ 69574 h 536713"/>
              <a:gd name="connsiteX1" fmla="*/ 149087 w 606287"/>
              <a:gd name="connsiteY1" fmla="*/ 19878 h 536713"/>
              <a:gd name="connsiteX2" fmla="*/ 308113 w 606287"/>
              <a:gd name="connsiteY2" fmla="*/ 49696 h 536713"/>
              <a:gd name="connsiteX3" fmla="*/ 457200 w 606287"/>
              <a:gd name="connsiteY3" fmla="*/ 0 h 536713"/>
              <a:gd name="connsiteX4" fmla="*/ 556592 w 606287"/>
              <a:gd name="connsiteY4" fmla="*/ 9939 h 536713"/>
              <a:gd name="connsiteX5" fmla="*/ 606287 w 606287"/>
              <a:gd name="connsiteY5" fmla="*/ 228600 h 536713"/>
              <a:gd name="connsiteX6" fmla="*/ 566531 w 606287"/>
              <a:gd name="connsiteY6" fmla="*/ 347870 h 536713"/>
              <a:gd name="connsiteX7" fmla="*/ 576470 w 606287"/>
              <a:gd name="connsiteY7" fmla="*/ 457200 h 536713"/>
              <a:gd name="connsiteX8" fmla="*/ 457200 w 606287"/>
              <a:gd name="connsiteY8" fmla="*/ 536713 h 536713"/>
              <a:gd name="connsiteX9" fmla="*/ 268357 w 606287"/>
              <a:gd name="connsiteY9" fmla="*/ 526774 h 536713"/>
              <a:gd name="connsiteX10" fmla="*/ 139148 w 606287"/>
              <a:gd name="connsiteY10" fmla="*/ 536713 h 536713"/>
              <a:gd name="connsiteX11" fmla="*/ 109331 w 606287"/>
              <a:gd name="connsiteY11" fmla="*/ 298174 h 536713"/>
              <a:gd name="connsiteX12" fmla="*/ 29818 w 606287"/>
              <a:gd name="connsiteY12" fmla="*/ 168965 h 536713"/>
              <a:gd name="connsiteX13" fmla="*/ 0 w 606287"/>
              <a:gd name="connsiteY13" fmla="*/ 69574 h 53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287" h="536713">
                <a:moveTo>
                  <a:pt x="0" y="69574"/>
                </a:moveTo>
                <a:lnTo>
                  <a:pt x="149087" y="19878"/>
                </a:lnTo>
                <a:lnTo>
                  <a:pt x="308113" y="49696"/>
                </a:lnTo>
                <a:lnTo>
                  <a:pt x="457200" y="0"/>
                </a:lnTo>
                <a:lnTo>
                  <a:pt x="556592" y="9939"/>
                </a:lnTo>
                <a:lnTo>
                  <a:pt x="606287" y="228600"/>
                </a:lnTo>
                <a:lnTo>
                  <a:pt x="566531" y="347870"/>
                </a:lnTo>
                <a:lnTo>
                  <a:pt x="576470" y="457200"/>
                </a:lnTo>
                <a:lnTo>
                  <a:pt x="457200" y="536713"/>
                </a:lnTo>
                <a:lnTo>
                  <a:pt x="268357" y="526774"/>
                </a:lnTo>
                <a:lnTo>
                  <a:pt x="139148" y="536713"/>
                </a:lnTo>
                <a:lnTo>
                  <a:pt x="109331" y="298174"/>
                </a:lnTo>
                <a:lnTo>
                  <a:pt x="29818" y="168965"/>
                </a:lnTo>
                <a:lnTo>
                  <a:pt x="0" y="69574"/>
                </a:lnTo>
                <a:close/>
              </a:path>
            </a:pathLst>
          </a:custGeom>
          <a:solidFill>
            <a:schemeClr val="accent6"/>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id="{20B24631-807B-4BD8-922C-821DBCF3D044}"/>
              </a:ext>
            </a:extLst>
          </p:cNvPr>
          <p:cNvSpPr txBox="1"/>
          <p:nvPr/>
        </p:nvSpPr>
        <p:spPr>
          <a:xfrm>
            <a:off x="3370385" y="4557606"/>
            <a:ext cx="1122994" cy="461665"/>
          </a:xfrm>
          <a:prstGeom prst="rect">
            <a:avLst/>
          </a:prstGeom>
          <a:noFill/>
        </p:spPr>
        <p:txBody>
          <a:bodyPr wrap="square" rtlCol="0">
            <a:spAutoFit/>
          </a:bodyPr>
          <a:lstStyle/>
          <a:p>
            <a:pPr algn="ctr"/>
            <a:r>
              <a:rPr lang="en-US" sz="2400" b="1" i="1" dirty="0">
                <a:solidFill>
                  <a:schemeClr val="bg1"/>
                </a:solidFill>
                <a:effectLst>
                  <a:outerShdw blurRad="38100" dist="38100" dir="2700000" algn="tl">
                    <a:srgbClr val="000000">
                      <a:alpha val="43137"/>
                    </a:srgbClr>
                  </a:outerShdw>
                </a:effectLst>
              </a:rPr>
              <a:t>Simeon</a:t>
            </a:r>
          </a:p>
        </p:txBody>
      </p:sp>
    </p:spTree>
    <p:extLst>
      <p:ext uri="{BB962C8B-B14F-4D97-AF65-F5344CB8AC3E}">
        <p14:creationId xmlns:p14="http://schemas.microsoft.com/office/powerpoint/2010/main" val="355199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1000"/>
                                        <p:tgtEl>
                                          <p:spTgt spid="13"/>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500"/>
                            </p:stCondLst>
                            <p:childTnLst>
                              <p:par>
                                <p:cTn id="16" presetID="21" presetClass="entr" presetSubtype="1"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1000"/>
                                        <p:tgtEl>
                                          <p:spTgt spid="1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3000"/>
                                        <p:tgtEl>
                                          <p:spTgt spid="18"/>
                                        </p:tgtEl>
                                        <p:attrNameLst>
                                          <p:attrName>ppt_w</p:attrName>
                                        </p:attrNameLst>
                                      </p:cBhvr>
                                      <p:tavLst>
                                        <p:tav tm="0">
                                          <p:val>
                                            <p:strVal val="ppt_w"/>
                                          </p:val>
                                        </p:tav>
                                        <p:tav tm="100000">
                                          <p:val>
                                            <p:fltVal val="0"/>
                                          </p:val>
                                        </p:tav>
                                      </p:tavLst>
                                    </p:anim>
                                    <p:anim calcmode="lin" valueType="num">
                                      <p:cBhvr>
                                        <p:cTn id="26" dur="3000"/>
                                        <p:tgtEl>
                                          <p:spTgt spid="18"/>
                                        </p:tgtEl>
                                        <p:attrNameLst>
                                          <p:attrName>ppt_h</p:attrName>
                                        </p:attrNameLst>
                                      </p:cBhvr>
                                      <p:tavLst>
                                        <p:tav tm="0">
                                          <p:val>
                                            <p:strVal val="ppt_h"/>
                                          </p:val>
                                        </p:tav>
                                        <p:tav tm="100000">
                                          <p:val>
                                            <p:fltVal val="0"/>
                                          </p:val>
                                        </p:tav>
                                      </p:tavLst>
                                    </p:anim>
                                    <p:animEffect transition="out" filter="fade">
                                      <p:cBhvr>
                                        <p:cTn id="27" dur="3000"/>
                                        <p:tgtEl>
                                          <p:spTgt spid="18"/>
                                        </p:tgtEl>
                                      </p:cBhvr>
                                    </p:animEffect>
                                    <p:set>
                                      <p:cBhvr>
                                        <p:cTn id="28" dur="1" fill="hold">
                                          <p:stCondLst>
                                            <p:cond delay="2999"/>
                                          </p:stCondLst>
                                        </p:cTn>
                                        <p:tgtEl>
                                          <p:spTgt spid="18"/>
                                        </p:tgtEl>
                                        <p:attrNameLst>
                                          <p:attrName>style.visibility</p:attrName>
                                        </p:attrNameLst>
                                      </p:cBhvr>
                                      <p:to>
                                        <p:strVal val="hidden"/>
                                      </p:to>
                                    </p:set>
                                  </p:childTnLst>
                                </p:cTn>
                              </p:par>
                              <p:par>
                                <p:cTn id="29" presetID="53" presetClass="exit" presetSubtype="32" fill="hold" grpId="1" nodeType="withEffect">
                                  <p:stCondLst>
                                    <p:cond delay="1500"/>
                                  </p:stCondLst>
                                  <p:childTnLst>
                                    <p:anim calcmode="lin" valueType="num">
                                      <p:cBhvr>
                                        <p:cTn id="30" dur="3000"/>
                                        <p:tgtEl>
                                          <p:spTgt spid="19"/>
                                        </p:tgtEl>
                                        <p:attrNameLst>
                                          <p:attrName>ppt_w</p:attrName>
                                        </p:attrNameLst>
                                      </p:cBhvr>
                                      <p:tavLst>
                                        <p:tav tm="0">
                                          <p:val>
                                            <p:strVal val="ppt_w"/>
                                          </p:val>
                                        </p:tav>
                                        <p:tav tm="100000">
                                          <p:val>
                                            <p:fltVal val="0"/>
                                          </p:val>
                                        </p:tav>
                                      </p:tavLst>
                                    </p:anim>
                                    <p:anim calcmode="lin" valueType="num">
                                      <p:cBhvr>
                                        <p:cTn id="31" dur="3000"/>
                                        <p:tgtEl>
                                          <p:spTgt spid="19"/>
                                        </p:tgtEl>
                                        <p:attrNameLst>
                                          <p:attrName>ppt_h</p:attrName>
                                        </p:attrNameLst>
                                      </p:cBhvr>
                                      <p:tavLst>
                                        <p:tav tm="0">
                                          <p:val>
                                            <p:strVal val="ppt_h"/>
                                          </p:val>
                                        </p:tav>
                                        <p:tav tm="100000">
                                          <p:val>
                                            <p:fltVal val="0"/>
                                          </p:val>
                                        </p:tav>
                                      </p:tavLst>
                                    </p:anim>
                                    <p:animEffect transition="out" filter="fade">
                                      <p:cBhvr>
                                        <p:cTn id="32" dur="3000"/>
                                        <p:tgtEl>
                                          <p:spTgt spid="19"/>
                                        </p:tgtEl>
                                      </p:cBhvr>
                                    </p:animEffect>
                                    <p:set>
                                      <p:cBhvr>
                                        <p:cTn id="33" dur="1" fill="hold">
                                          <p:stCondLst>
                                            <p:cond delay="2999"/>
                                          </p:stCondLst>
                                        </p:cTn>
                                        <p:tgtEl>
                                          <p:spTgt spid="19"/>
                                        </p:tgtEl>
                                        <p:attrNameLst>
                                          <p:attrName>style.visibility</p:attrName>
                                        </p:attrNameLst>
                                      </p:cBhvr>
                                      <p:to>
                                        <p:strVal val="hidden"/>
                                      </p:to>
                                    </p:set>
                                  </p:childTnLst>
                                </p:cTn>
                              </p:par>
                              <p:par>
                                <p:cTn id="34" presetID="42" presetClass="path" presetSubtype="0" fill="hold" grpId="1" nodeType="withEffect">
                                  <p:stCondLst>
                                    <p:cond delay="2500"/>
                                  </p:stCondLst>
                                  <p:childTnLst>
                                    <p:animMotion origin="layout" path="M 2.5E-6 -4.44444E-6 L 0.01944 0.05533 " pathEditMode="relative" rAng="0" ptsTypes="AA">
                                      <p:cBhvr>
                                        <p:cTn id="35" dur="1000" fill="hold"/>
                                        <p:tgtEl>
                                          <p:spTgt spid="16"/>
                                        </p:tgtEl>
                                        <p:attrNameLst>
                                          <p:attrName>ppt_x</p:attrName>
                                          <p:attrName>ppt_y</p:attrName>
                                        </p:attrNameLst>
                                      </p:cBhvr>
                                      <p:rCtr x="972" y="2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6" grpId="1"/>
      <p:bldP spid="18" grpId="0" animBg="1"/>
      <p:bldP spid="18" grpId="1" animBg="1"/>
      <p:bldP spid="19" grpId="0"/>
      <p:bldP spid="19"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26896-D3F1-4442-84CB-E248DDF5FD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314065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E94E6BF-2573-466B-A907-13ABC34D7C50}"/>
              </a:ext>
            </a:extLst>
          </p:cNvPr>
          <p:cNvGrpSpPr/>
          <p:nvPr/>
        </p:nvGrpSpPr>
        <p:grpSpPr>
          <a:xfrm>
            <a:off x="612305" y="2962519"/>
            <a:ext cx="8042298" cy="878238"/>
            <a:chOff x="612305" y="2962519"/>
            <a:chExt cx="11268010" cy="878238"/>
          </a:xfrm>
        </p:grpSpPr>
        <p:grpSp>
          <p:nvGrpSpPr>
            <p:cNvPr id="6" name="Group 5">
              <a:extLst>
                <a:ext uri="{FF2B5EF4-FFF2-40B4-BE49-F238E27FC236}">
                  <a16:creationId xmlns:a16="http://schemas.microsoft.com/office/drawing/2014/main" id="{C69AB37C-E894-411A-AB21-67941DD9A3E2}"/>
                </a:ext>
              </a:extLst>
            </p:cNvPr>
            <p:cNvGrpSpPr/>
            <p:nvPr/>
          </p:nvGrpSpPr>
          <p:grpSpPr>
            <a:xfrm>
              <a:off x="612305" y="2962519"/>
              <a:ext cx="8071690" cy="877283"/>
              <a:chOff x="612305" y="2962519"/>
              <a:chExt cx="6700412" cy="877283"/>
            </a:xfrm>
          </p:grpSpPr>
          <p:sp>
            <p:nvSpPr>
              <p:cNvPr id="7" name="Rectangle 6">
                <a:extLst>
                  <a:ext uri="{FF2B5EF4-FFF2-40B4-BE49-F238E27FC236}">
                    <a16:creationId xmlns:a16="http://schemas.microsoft.com/office/drawing/2014/main" id="{C80230CC-5D47-4322-9A33-0A7579DDB578}"/>
                  </a:ext>
                </a:extLst>
              </p:cNvPr>
              <p:cNvSpPr/>
              <p:nvPr/>
            </p:nvSpPr>
            <p:spPr>
              <a:xfrm>
                <a:off x="612305" y="2962519"/>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244941-8626-4EA3-9B7F-7B689BFB343F}"/>
                  </a:ext>
                </a:extLst>
              </p:cNvPr>
              <p:cNvSpPr/>
              <p:nvPr/>
            </p:nvSpPr>
            <p:spPr>
              <a:xfrm>
                <a:off x="1266515" y="2972891"/>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EFEA1C-11E9-4C32-B18A-EC2270446DB2}"/>
                  </a:ext>
                </a:extLst>
              </p:cNvPr>
              <p:cNvSpPr/>
              <p:nvPr/>
            </p:nvSpPr>
            <p:spPr>
              <a:xfrm>
                <a:off x="1939165" y="2970084"/>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E78978-DBA6-4FF5-BD45-6DA6A032247F}"/>
                  </a:ext>
                </a:extLst>
              </p:cNvPr>
              <p:cNvSpPr/>
              <p:nvPr/>
            </p:nvSpPr>
            <p:spPr>
              <a:xfrm>
                <a:off x="2611120" y="2970084"/>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8B9E47-05B2-4E07-B201-882CB7C8F5A1}"/>
                  </a:ext>
                </a:extLst>
              </p:cNvPr>
              <p:cNvSpPr/>
              <p:nvPr/>
            </p:nvSpPr>
            <p:spPr>
              <a:xfrm>
                <a:off x="3280223" y="2972892"/>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496A352-0D6E-4370-93F4-3D00C16F6182}"/>
                  </a:ext>
                </a:extLst>
              </p:cNvPr>
              <p:cNvSpPr/>
              <p:nvPr/>
            </p:nvSpPr>
            <p:spPr>
              <a:xfrm>
                <a:off x="3949890" y="2977654"/>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589F09C-0C6C-432E-BB42-9D3F50C2818A}"/>
                  </a:ext>
                </a:extLst>
              </p:cNvPr>
              <p:cNvSpPr/>
              <p:nvPr/>
            </p:nvSpPr>
            <p:spPr>
              <a:xfrm>
                <a:off x="4622539" y="2974847"/>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E370E7-8104-4BDB-8819-A7F77ADDC37E}"/>
                  </a:ext>
                </a:extLst>
              </p:cNvPr>
              <p:cNvSpPr/>
              <p:nvPr/>
            </p:nvSpPr>
            <p:spPr>
              <a:xfrm>
                <a:off x="5294495" y="2974847"/>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4590A7-7420-45D7-98A0-45BBB3B701EA}"/>
                  </a:ext>
                </a:extLst>
              </p:cNvPr>
              <p:cNvSpPr/>
              <p:nvPr/>
            </p:nvSpPr>
            <p:spPr>
              <a:xfrm>
                <a:off x="5968805" y="2974847"/>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D0FA6D2-ED8F-42E2-8B73-5B815D40AA09}"/>
                  </a:ext>
                </a:extLst>
              </p:cNvPr>
              <p:cNvSpPr/>
              <p:nvPr/>
            </p:nvSpPr>
            <p:spPr>
              <a:xfrm>
                <a:off x="6640761" y="2974847"/>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12FDF378-0449-4B2A-8DB8-892ADA506FC4}"/>
                </a:ext>
              </a:extLst>
            </p:cNvPr>
            <p:cNvSpPr/>
            <p:nvPr/>
          </p:nvSpPr>
          <p:spPr>
            <a:xfrm>
              <a:off x="8673224" y="2976461"/>
              <a:ext cx="80947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635DA83-5537-4899-9CA2-CB992CE8288E}"/>
                </a:ext>
              </a:extLst>
            </p:cNvPr>
            <p:cNvSpPr/>
            <p:nvPr/>
          </p:nvSpPr>
          <p:spPr>
            <a:xfrm>
              <a:off x="9469567" y="2978609"/>
              <a:ext cx="80947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41FA924-9FBC-47FE-98E3-C4CE315D4956}"/>
                </a:ext>
              </a:extLst>
            </p:cNvPr>
            <p:cNvSpPr/>
            <p:nvPr/>
          </p:nvSpPr>
          <p:spPr>
            <a:xfrm>
              <a:off x="10274496" y="2972170"/>
              <a:ext cx="80947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BE50172-9EB4-4736-9CA8-E098858A7083}"/>
                </a:ext>
              </a:extLst>
            </p:cNvPr>
            <p:cNvSpPr/>
            <p:nvPr/>
          </p:nvSpPr>
          <p:spPr>
            <a:xfrm>
              <a:off x="11070839" y="2974318"/>
              <a:ext cx="80947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18" name="Rectangle 17">
            <a:extLst>
              <a:ext uri="{FF2B5EF4-FFF2-40B4-BE49-F238E27FC236}">
                <a16:creationId xmlns:a16="http://schemas.microsoft.com/office/drawing/2014/main" id="{9EF7C167-F47B-4D1C-B4EA-B3E49B33365B}"/>
              </a:ext>
            </a:extLst>
          </p:cNvPr>
          <p:cNvSpPr/>
          <p:nvPr/>
        </p:nvSpPr>
        <p:spPr>
          <a:xfrm>
            <a:off x="1140403" y="2971726"/>
            <a:ext cx="6943862" cy="863910"/>
          </a:xfrm>
          <a:prstGeom prst="rect">
            <a:avLst/>
          </a:prstGeom>
          <a:solidFill>
            <a:schemeClr val="accent6">
              <a:lumMod val="75000"/>
              <a:alpha val="69804"/>
            </a:schemeClr>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43D4609-4EE1-487B-B26D-2DD896D8129B}"/>
              </a:ext>
            </a:extLst>
          </p:cNvPr>
          <p:cNvSpPr txBox="1"/>
          <p:nvPr/>
        </p:nvSpPr>
        <p:spPr>
          <a:xfrm>
            <a:off x="462643" y="783771"/>
            <a:ext cx="5278094" cy="954107"/>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Shiloh</a:t>
            </a:r>
            <a:r>
              <a:rPr lang="en-US" sz="2800" dirty="0">
                <a:effectLst>
                  <a:outerShdw blurRad="38100" dist="38100" dir="2700000" algn="tl">
                    <a:srgbClr val="000000">
                      <a:alpha val="43137"/>
                    </a:srgbClr>
                  </a:outerShdw>
                </a:effectLst>
              </a:rPr>
              <a:t> ~ Messianic phrase derived from </a:t>
            </a:r>
            <a:r>
              <a:rPr lang="en-US" sz="28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Shalom</a:t>
            </a:r>
            <a:endParaRPr lang="en-US" sz="4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4A352926-85B2-460F-A41E-B9FA45B5230C}"/>
              </a:ext>
            </a:extLst>
          </p:cNvPr>
          <p:cNvSpPr txBox="1"/>
          <p:nvPr/>
        </p:nvSpPr>
        <p:spPr>
          <a:xfrm>
            <a:off x="613688" y="4799066"/>
            <a:ext cx="1988360" cy="954107"/>
          </a:xfrm>
          <a:prstGeom prst="rect">
            <a:avLst/>
          </a:prstGeom>
          <a:noFill/>
        </p:spPr>
        <p:txBody>
          <a:bodyPr wrap="square" rtlCol="0">
            <a:spAutoFit/>
          </a:bodyPr>
          <a:lstStyle/>
          <a:p>
            <a:pPr algn="ctr"/>
            <a:r>
              <a:rPr lang="en-US" sz="2800" dirty="0">
                <a:solidFill>
                  <a:srgbClr val="FFFF00"/>
                </a:solidFill>
                <a:effectLst>
                  <a:outerShdw blurRad="38100" dist="38100" dir="2700000" algn="tl">
                    <a:srgbClr val="000000">
                      <a:alpha val="43137"/>
                    </a:srgbClr>
                  </a:outerShdw>
                </a:effectLst>
              </a:rPr>
              <a:t>Jesus’ birth c. 6 BC</a:t>
            </a:r>
          </a:p>
        </p:txBody>
      </p:sp>
      <p:cxnSp>
        <p:nvCxnSpPr>
          <p:cNvPr id="39" name="Straight Arrow Connector 38">
            <a:extLst>
              <a:ext uri="{FF2B5EF4-FFF2-40B4-BE49-F238E27FC236}">
                <a16:creationId xmlns:a16="http://schemas.microsoft.com/office/drawing/2014/main" id="{884E1023-48E8-411C-AA44-EFD02FAA81DA}"/>
              </a:ext>
            </a:extLst>
          </p:cNvPr>
          <p:cNvCxnSpPr>
            <a:cxnSpLocks/>
          </p:cNvCxnSpPr>
          <p:nvPr/>
        </p:nvCxnSpPr>
        <p:spPr>
          <a:xfrm flipH="1" flipV="1">
            <a:off x="1153740" y="3848168"/>
            <a:ext cx="454128" cy="926674"/>
          </a:xfrm>
          <a:prstGeom prst="straightConnector1">
            <a:avLst/>
          </a:prstGeom>
          <a:ln w="5715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3FBCEBF-CE8A-48C7-8706-201DE23841AD}"/>
              </a:ext>
            </a:extLst>
          </p:cNvPr>
          <p:cNvSpPr txBox="1"/>
          <p:nvPr/>
        </p:nvSpPr>
        <p:spPr>
          <a:xfrm>
            <a:off x="5383454" y="4794020"/>
            <a:ext cx="3214676" cy="954107"/>
          </a:xfrm>
          <a:prstGeom prst="rect">
            <a:avLst/>
          </a:prstGeom>
          <a:noFill/>
        </p:spPr>
        <p:txBody>
          <a:bodyPr wrap="square" rtlCol="0">
            <a:spAutoFit/>
          </a:bodyPr>
          <a:lstStyle/>
          <a:p>
            <a:pPr algn="ctr"/>
            <a:r>
              <a:rPr lang="en-US" sz="2800" dirty="0">
                <a:solidFill>
                  <a:srgbClr val="FFFF00"/>
                </a:solidFill>
                <a:effectLst>
                  <a:outerShdw blurRad="38100" dist="38100" dir="2700000" algn="tl">
                    <a:srgbClr val="000000">
                      <a:alpha val="43137"/>
                    </a:srgbClr>
                  </a:outerShdw>
                </a:effectLst>
              </a:rPr>
              <a:t>Capital punishment removed c. AD 7</a:t>
            </a:r>
          </a:p>
        </p:txBody>
      </p:sp>
      <p:cxnSp>
        <p:nvCxnSpPr>
          <p:cNvPr id="42" name="Straight Arrow Connector 41">
            <a:extLst>
              <a:ext uri="{FF2B5EF4-FFF2-40B4-BE49-F238E27FC236}">
                <a16:creationId xmlns:a16="http://schemas.microsoft.com/office/drawing/2014/main" id="{0AAD2815-FB6F-4DCB-B8B4-9000E54AA849}"/>
              </a:ext>
            </a:extLst>
          </p:cNvPr>
          <p:cNvCxnSpPr>
            <a:cxnSpLocks/>
          </p:cNvCxnSpPr>
          <p:nvPr/>
        </p:nvCxnSpPr>
        <p:spPr>
          <a:xfrm flipV="1">
            <a:off x="7616603" y="3858704"/>
            <a:ext cx="454128" cy="926674"/>
          </a:xfrm>
          <a:prstGeom prst="straightConnector1">
            <a:avLst/>
          </a:prstGeom>
          <a:ln w="5715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A9F30A7-A88E-4CCD-BFCA-DCC6D7046D6C}"/>
              </a:ext>
            </a:extLst>
          </p:cNvPr>
          <p:cNvSpPr txBox="1"/>
          <p:nvPr/>
        </p:nvSpPr>
        <p:spPr>
          <a:xfrm>
            <a:off x="5790199" y="979966"/>
            <a:ext cx="2929916" cy="954107"/>
          </a:xfrm>
          <a:prstGeom prst="rect">
            <a:avLst/>
          </a:prstGeom>
          <a:noFill/>
        </p:spPr>
        <p:txBody>
          <a:bodyPr wrap="square" rtlCol="0">
            <a:spAutoFit/>
          </a:bodyPr>
          <a:lstStyle/>
          <a:p>
            <a:pPr algn="ctr"/>
            <a:r>
              <a:rPr lang="en-US" sz="2800" dirty="0">
                <a:solidFill>
                  <a:srgbClr val="FFFF00"/>
                </a:solidFill>
                <a:effectLst>
                  <a:outerShdw blurRad="38100" dist="38100" dir="2700000" algn="tl">
                    <a:srgbClr val="000000">
                      <a:alpha val="43137"/>
                    </a:srgbClr>
                  </a:outerShdw>
                </a:effectLst>
              </a:rPr>
              <a:t>Jesus in the Temple (Luke 2:49)</a:t>
            </a:r>
          </a:p>
        </p:txBody>
      </p:sp>
      <p:cxnSp>
        <p:nvCxnSpPr>
          <p:cNvPr id="44" name="Straight Arrow Connector 43">
            <a:extLst>
              <a:ext uri="{FF2B5EF4-FFF2-40B4-BE49-F238E27FC236}">
                <a16:creationId xmlns:a16="http://schemas.microsoft.com/office/drawing/2014/main" id="{EF863E2F-C371-4322-A093-454EBC4B3955}"/>
              </a:ext>
            </a:extLst>
          </p:cNvPr>
          <p:cNvCxnSpPr>
            <a:cxnSpLocks/>
          </p:cNvCxnSpPr>
          <p:nvPr/>
        </p:nvCxnSpPr>
        <p:spPr>
          <a:xfrm>
            <a:off x="7611076" y="2009275"/>
            <a:ext cx="454128" cy="926674"/>
          </a:xfrm>
          <a:prstGeom prst="straightConnector1">
            <a:avLst/>
          </a:prstGeom>
          <a:ln w="5715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93CE934-6E88-4B52-AEAD-01F67A7D77E5}"/>
              </a:ext>
            </a:extLst>
          </p:cNvPr>
          <p:cNvSpPr txBox="1"/>
          <p:nvPr/>
        </p:nvSpPr>
        <p:spPr>
          <a:xfrm>
            <a:off x="2567328" y="3219583"/>
            <a:ext cx="700235" cy="369332"/>
          </a:xfrm>
          <a:prstGeom prst="rect">
            <a:avLst/>
          </a:prstGeom>
          <a:noFill/>
        </p:spPr>
        <p:txBody>
          <a:bodyPr wrap="square" rtlCol="0">
            <a:spAutoFit/>
          </a:bodyPr>
          <a:lstStyle/>
          <a:p>
            <a:pPr algn="ctr"/>
            <a:r>
              <a:rPr lang="en-US" b="1" dirty="0">
                <a:solidFill>
                  <a:srgbClr val="FFFF00"/>
                </a:solidFill>
                <a:effectLst>
                  <a:outerShdw blurRad="38100" dist="38100" dir="2700000" algn="tl">
                    <a:srgbClr val="000000">
                      <a:alpha val="43137"/>
                    </a:srgbClr>
                  </a:outerShdw>
                </a:effectLst>
              </a:rPr>
              <a:t>3 BC</a:t>
            </a:r>
          </a:p>
        </p:txBody>
      </p:sp>
      <p:sp>
        <p:nvSpPr>
          <p:cNvPr id="20" name="TextBox 19">
            <a:extLst>
              <a:ext uri="{FF2B5EF4-FFF2-40B4-BE49-F238E27FC236}">
                <a16:creationId xmlns:a16="http://schemas.microsoft.com/office/drawing/2014/main" id="{830B1044-6C14-487E-92AA-687B009278E3}"/>
              </a:ext>
            </a:extLst>
          </p:cNvPr>
          <p:cNvSpPr txBox="1"/>
          <p:nvPr/>
        </p:nvSpPr>
        <p:spPr>
          <a:xfrm>
            <a:off x="3705373" y="3224815"/>
            <a:ext cx="700235" cy="369332"/>
          </a:xfrm>
          <a:prstGeom prst="rect">
            <a:avLst/>
          </a:prstGeom>
          <a:noFill/>
        </p:spPr>
        <p:txBody>
          <a:bodyPr wrap="square" rtlCol="0">
            <a:spAutoFit/>
          </a:bodyPr>
          <a:lstStyle/>
          <a:p>
            <a:pPr algn="ctr"/>
            <a:r>
              <a:rPr lang="en-US" b="1" dirty="0">
                <a:solidFill>
                  <a:srgbClr val="FFFF00"/>
                </a:solidFill>
                <a:effectLst>
                  <a:outerShdw blurRad="38100" dist="38100" dir="2700000" algn="tl">
                    <a:srgbClr val="000000">
                      <a:alpha val="43137"/>
                    </a:srgbClr>
                  </a:outerShdw>
                </a:effectLst>
              </a:rPr>
              <a:t>1 BC</a:t>
            </a:r>
          </a:p>
        </p:txBody>
      </p:sp>
      <p:sp>
        <p:nvSpPr>
          <p:cNvPr id="21" name="TextBox 20">
            <a:extLst>
              <a:ext uri="{FF2B5EF4-FFF2-40B4-BE49-F238E27FC236}">
                <a16:creationId xmlns:a16="http://schemas.microsoft.com/office/drawing/2014/main" id="{3287C4ED-AEBB-48C2-8C70-C1FD5B71C750}"/>
              </a:ext>
            </a:extLst>
          </p:cNvPr>
          <p:cNvSpPr txBox="1"/>
          <p:nvPr/>
        </p:nvSpPr>
        <p:spPr>
          <a:xfrm>
            <a:off x="1423168" y="3224815"/>
            <a:ext cx="700235" cy="369332"/>
          </a:xfrm>
          <a:prstGeom prst="rect">
            <a:avLst/>
          </a:prstGeom>
          <a:noFill/>
        </p:spPr>
        <p:txBody>
          <a:bodyPr wrap="square" rtlCol="0">
            <a:spAutoFit/>
          </a:bodyPr>
          <a:lstStyle/>
          <a:p>
            <a:pPr algn="ctr"/>
            <a:r>
              <a:rPr lang="en-US" b="1" dirty="0">
                <a:solidFill>
                  <a:srgbClr val="FFFF00"/>
                </a:solidFill>
                <a:effectLst>
                  <a:outerShdw blurRad="38100" dist="38100" dir="2700000" algn="tl">
                    <a:srgbClr val="000000">
                      <a:alpha val="43137"/>
                    </a:srgbClr>
                  </a:outerShdw>
                </a:effectLst>
              </a:rPr>
              <a:t>5 BC</a:t>
            </a:r>
          </a:p>
        </p:txBody>
      </p:sp>
      <p:sp>
        <p:nvSpPr>
          <p:cNvPr id="22" name="TextBox 21">
            <a:extLst>
              <a:ext uri="{FF2B5EF4-FFF2-40B4-BE49-F238E27FC236}">
                <a16:creationId xmlns:a16="http://schemas.microsoft.com/office/drawing/2014/main" id="{803BE57C-DDEE-4BAC-A93B-6298C98DED07}"/>
              </a:ext>
            </a:extLst>
          </p:cNvPr>
          <p:cNvSpPr txBox="1"/>
          <p:nvPr/>
        </p:nvSpPr>
        <p:spPr>
          <a:xfrm>
            <a:off x="4878894" y="3226256"/>
            <a:ext cx="700235" cy="369332"/>
          </a:xfrm>
          <a:prstGeom prst="rect">
            <a:avLst/>
          </a:prstGeom>
          <a:noFill/>
        </p:spPr>
        <p:txBody>
          <a:bodyPr wrap="square" rtlCol="0">
            <a:spAutoFit/>
          </a:bodyPr>
          <a:lstStyle/>
          <a:p>
            <a:pPr algn="ctr"/>
            <a:r>
              <a:rPr lang="en-US" b="1" dirty="0">
                <a:solidFill>
                  <a:srgbClr val="FFFF00"/>
                </a:solidFill>
                <a:effectLst>
                  <a:outerShdw blurRad="38100" dist="38100" dir="2700000" algn="tl">
                    <a:srgbClr val="000000">
                      <a:alpha val="43137"/>
                    </a:srgbClr>
                  </a:outerShdw>
                </a:effectLst>
              </a:rPr>
              <a:t>AD 2</a:t>
            </a:r>
          </a:p>
        </p:txBody>
      </p:sp>
      <p:sp>
        <p:nvSpPr>
          <p:cNvPr id="23" name="TextBox 22">
            <a:extLst>
              <a:ext uri="{FF2B5EF4-FFF2-40B4-BE49-F238E27FC236}">
                <a16:creationId xmlns:a16="http://schemas.microsoft.com/office/drawing/2014/main" id="{BE025184-B793-4A57-82AA-9EA79965583E}"/>
              </a:ext>
            </a:extLst>
          </p:cNvPr>
          <p:cNvSpPr txBox="1"/>
          <p:nvPr/>
        </p:nvSpPr>
        <p:spPr>
          <a:xfrm>
            <a:off x="841970" y="3231165"/>
            <a:ext cx="636577" cy="369332"/>
          </a:xfrm>
          <a:prstGeom prst="rect">
            <a:avLst/>
          </a:prstGeom>
          <a:noFill/>
        </p:spPr>
        <p:txBody>
          <a:bodyPr wrap="square" rtlCol="0">
            <a:spAutoFit/>
          </a:bodyPr>
          <a:lstStyle/>
          <a:p>
            <a:pPr algn="ctr"/>
            <a:r>
              <a:rPr lang="en-US" b="1" dirty="0">
                <a:solidFill>
                  <a:srgbClr val="FFFF00"/>
                </a:solidFill>
                <a:effectLst>
                  <a:outerShdw blurRad="38100" dist="38100" dir="2700000" algn="tl">
                    <a:srgbClr val="000000">
                      <a:alpha val="43137"/>
                    </a:srgbClr>
                  </a:outerShdw>
                </a:effectLst>
              </a:rPr>
              <a:t>6 BC</a:t>
            </a:r>
          </a:p>
        </p:txBody>
      </p:sp>
      <p:sp>
        <p:nvSpPr>
          <p:cNvPr id="24" name="TextBox 23">
            <a:extLst>
              <a:ext uri="{FF2B5EF4-FFF2-40B4-BE49-F238E27FC236}">
                <a16:creationId xmlns:a16="http://schemas.microsoft.com/office/drawing/2014/main" id="{10F016EB-923E-4DB2-8935-D9D3CE5BACAF}"/>
              </a:ext>
            </a:extLst>
          </p:cNvPr>
          <p:cNvSpPr txBox="1"/>
          <p:nvPr/>
        </p:nvSpPr>
        <p:spPr>
          <a:xfrm>
            <a:off x="1995988" y="3236829"/>
            <a:ext cx="700235" cy="369332"/>
          </a:xfrm>
          <a:prstGeom prst="rect">
            <a:avLst/>
          </a:prstGeom>
          <a:noFill/>
        </p:spPr>
        <p:txBody>
          <a:bodyPr wrap="square" rtlCol="0">
            <a:spAutoFit/>
          </a:bodyPr>
          <a:lstStyle/>
          <a:p>
            <a:pPr algn="ctr"/>
            <a:r>
              <a:rPr lang="en-US" b="1" dirty="0">
                <a:solidFill>
                  <a:srgbClr val="FFFF00"/>
                </a:solidFill>
                <a:effectLst>
                  <a:outerShdw blurRad="38100" dist="38100" dir="2700000" algn="tl">
                    <a:srgbClr val="000000">
                      <a:alpha val="43137"/>
                    </a:srgbClr>
                  </a:outerShdw>
                </a:effectLst>
              </a:rPr>
              <a:t>4 BC</a:t>
            </a:r>
          </a:p>
        </p:txBody>
      </p:sp>
      <p:sp>
        <p:nvSpPr>
          <p:cNvPr id="25" name="TextBox 24">
            <a:extLst>
              <a:ext uri="{FF2B5EF4-FFF2-40B4-BE49-F238E27FC236}">
                <a16:creationId xmlns:a16="http://schemas.microsoft.com/office/drawing/2014/main" id="{3014CEE7-373D-4CD6-AE4D-AC4B2E867891}"/>
              </a:ext>
            </a:extLst>
          </p:cNvPr>
          <p:cNvSpPr txBox="1"/>
          <p:nvPr/>
        </p:nvSpPr>
        <p:spPr>
          <a:xfrm>
            <a:off x="3112875" y="3219969"/>
            <a:ext cx="700235" cy="369332"/>
          </a:xfrm>
          <a:prstGeom prst="rect">
            <a:avLst/>
          </a:prstGeom>
          <a:noFill/>
        </p:spPr>
        <p:txBody>
          <a:bodyPr wrap="square" rtlCol="0">
            <a:spAutoFit/>
          </a:bodyPr>
          <a:lstStyle/>
          <a:p>
            <a:pPr algn="ctr"/>
            <a:r>
              <a:rPr lang="en-US" b="1" dirty="0">
                <a:solidFill>
                  <a:srgbClr val="FFFF00"/>
                </a:solidFill>
                <a:effectLst>
                  <a:outerShdw blurRad="38100" dist="38100" dir="2700000" algn="tl">
                    <a:srgbClr val="000000">
                      <a:alpha val="43137"/>
                    </a:srgbClr>
                  </a:outerShdw>
                </a:effectLst>
              </a:rPr>
              <a:t>2 BC</a:t>
            </a:r>
          </a:p>
        </p:txBody>
      </p:sp>
      <p:sp>
        <p:nvSpPr>
          <p:cNvPr id="26" name="TextBox 25">
            <a:extLst>
              <a:ext uri="{FF2B5EF4-FFF2-40B4-BE49-F238E27FC236}">
                <a16:creationId xmlns:a16="http://schemas.microsoft.com/office/drawing/2014/main" id="{60993AAF-29A0-4D17-B6DD-DC68EC7BD0D5}"/>
              </a:ext>
            </a:extLst>
          </p:cNvPr>
          <p:cNvSpPr txBox="1"/>
          <p:nvPr/>
        </p:nvSpPr>
        <p:spPr>
          <a:xfrm>
            <a:off x="4276817" y="3225310"/>
            <a:ext cx="700235" cy="369332"/>
          </a:xfrm>
          <a:prstGeom prst="rect">
            <a:avLst/>
          </a:prstGeom>
          <a:noFill/>
        </p:spPr>
        <p:txBody>
          <a:bodyPr wrap="square" rtlCol="0">
            <a:spAutoFit/>
          </a:bodyPr>
          <a:lstStyle/>
          <a:p>
            <a:pPr algn="ctr"/>
            <a:r>
              <a:rPr lang="en-US" b="1" dirty="0">
                <a:solidFill>
                  <a:srgbClr val="FFFF00"/>
                </a:solidFill>
                <a:effectLst>
                  <a:outerShdw blurRad="38100" dist="38100" dir="2700000" algn="tl">
                    <a:srgbClr val="000000">
                      <a:alpha val="43137"/>
                    </a:srgbClr>
                  </a:outerShdw>
                </a:effectLst>
              </a:rPr>
              <a:t>AD 1</a:t>
            </a:r>
          </a:p>
        </p:txBody>
      </p:sp>
      <p:sp>
        <p:nvSpPr>
          <p:cNvPr id="27" name="TextBox 26">
            <a:extLst>
              <a:ext uri="{FF2B5EF4-FFF2-40B4-BE49-F238E27FC236}">
                <a16:creationId xmlns:a16="http://schemas.microsoft.com/office/drawing/2014/main" id="{02AE6EA2-DB54-4EF4-98A6-1356EE0F8F92}"/>
              </a:ext>
            </a:extLst>
          </p:cNvPr>
          <p:cNvSpPr txBox="1"/>
          <p:nvPr/>
        </p:nvSpPr>
        <p:spPr>
          <a:xfrm>
            <a:off x="5444650" y="3230983"/>
            <a:ext cx="700235" cy="369332"/>
          </a:xfrm>
          <a:prstGeom prst="rect">
            <a:avLst/>
          </a:prstGeom>
          <a:noFill/>
        </p:spPr>
        <p:txBody>
          <a:bodyPr wrap="square" rtlCol="0">
            <a:spAutoFit/>
          </a:bodyPr>
          <a:lstStyle/>
          <a:p>
            <a:pPr algn="ctr"/>
            <a:r>
              <a:rPr lang="en-US" b="1" dirty="0">
                <a:solidFill>
                  <a:srgbClr val="FFFF00"/>
                </a:solidFill>
                <a:effectLst>
                  <a:outerShdw blurRad="38100" dist="38100" dir="2700000" algn="tl">
                    <a:srgbClr val="000000">
                      <a:alpha val="43137"/>
                    </a:srgbClr>
                  </a:outerShdw>
                </a:effectLst>
              </a:rPr>
              <a:t>AD 3</a:t>
            </a:r>
          </a:p>
        </p:txBody>
      </p:sp>
      <p:sp>
        <p:nvSpPr>
          <p:cNvPr id="33" name="TextBox 32">
            <a:extLst>
              <a:ext uri="{FF2B5EF4-FFF2-40B4-BE49-F238E27FC236}">
                <a16:creationId xmlns:a16="http://schemas.microsoft.com/office/drawing/2014/main" id="{968EE596-1EC0-4B30-8D92-D3C470B68648}"/>
              </a:ext>
            </a:extLst>
          </p:cNvPr>
          <p:cNvSpPr txBox="1"/>
          <p:nvPr/>
        </p:nvSpPr>
        <p:spPr>
          <a:xfrm>
            <a:off x="6617663" y="3234054"/>
            <a:ext cx="700235" cy="369332"/>
          </a:xfrm>
          <a:prstGeom prst="rect">
            <a:avLst/>
          </a:prstGeom>
          <a:noFill/>
        </p:spPr>
        <p:txBody>
          <a:bodyPr wrap="square" rtlCol="0">
            <a:spAutoFit/>
          </a:bodyPr>
          <a:lstStyle/>
          <a:p>
            <a:pPr algn="ctr"/>
            <a:r>
              <a:rPr lang="en-US" b="1" dirty="0">
                <a:solidFill>
                  <a:srgbClr val="FFFF00"/>
                </a:solidFill>
                <a:effectLst>
                  <a:outerShdw blurRad="38100" dist="38100" dir="2700000" algn="tl">
                    <a:srgbClr val="000000">
                      <a:alpha val="43137"/>
                    </a:srgbClr>
                  </a:outerShdw>
                </a:effectLst>
              </a:rPr>
              <a:t>AD 5</a:t>
            </a:r>
          </a:p>
        </p:txBody>
      </p:sp>
      <p:sp>
        <p:nvSpPr>
          <p:cNvPr id="34" name="TextBox 33">
            <a:extLst>
              <a:ext uri="{FF2B5EF4-FFF2-40B4-BE49-F238E27FC236}">
                <a16:creationId xmlns:a16="http://schemas.microsoft.com/office/drawing/2014/main" id="{A4F5ADAC-946C-4E37-B22A-1841F7C3895B}"/>
              </a:ext>
            </a:extLst>
          </p:cNvPr>
          <p:cNvSpPr txBox="1"/>
          <p:nvPr/>
        </p:nvSpPr>
        <p:spPr>
          <a:xfrm>
            <a:off x="6015586" y="3233108"/>
            <a:ext cx="700235" cy="369332"/>
          </a:xfrm>
          <a:prstGeom prst="rect">
            <a:avLst/>
          </a:prstGeom>
          <a:noFill/>
        </p:spPr>
        <p:txBody>
          <a:bodyPr wrap="square" rtlCol="0">
            <a:spAutoFit/>
          </a:bodyPr>
          <a:lstStyle/>
          <a:p>
            <a:pPr algn="ctr"/>
            <a:r>
              <a:rPr lang="en-US" b="1" dirty="0">
                <a:solidFill>
                  <a:srgbClr val="FFFF00"/>
                </a:solidFill>
                <a:effectLst>
                  <a:outerShdw blurRad="38100" dist="38100" dir="2700000" algn="tl">
                    <a:srgbClr val="000000">
                      <a:alpha val="43137"/>
                    </a:srgbClr>
                  </a:outerShdw>
                </a:effectLst>
              </a:rPr>
              <a:t>AD 4</a:t>
            </a:r>
          </a:p>
        </p:txBody>
      </p:sp>
      <p:sp>
        <p:nvSpPr>
          <p:cNvPr id="35" name="TextBox 34">
            <a:extLst>
              <a:ext uri="{FF2B5EF4-FFF2-40B4-BE49-F238E27FC236}">
                <a16:creationId xmlns:a16="http://schemas.microsoft.com/office/drawing/2014/main" id="{5A86E1E0-D5C2-4D6B-920A-34C9A500095D}"/>
              </a:ext>
            </a:extLst>
          </p:cNvPr>
          <p:cNvSpPr txBox="1"/>
          <p:nvPr/>
        </p:nvSpPr>
        <p:spPr>
          <a:xfrm>
            <a:off x="7183419" y="3238781"/>
            <a:ext cx="700235" cy="369332"/>
          </a:xfrm>
          <a:prstGeom prst="rect">
            <a:avLst/>
          </a:prstGeom>
          <a:noFill/>
        </p:spPr>
        <p:txBody>
          <a:bodyPr wrap="square" rtlCol="0">
            <a:spAutoFit/>
          </a:bodyPr>
          <a:lstStyle/>
          <a:p>
            <a:pPr algn="ctr"/>
            <a:r>
              <a:rPr lang="en-US" b="1" dirty="0">
                <a:solidFill>
                  <a:srgbClr val="FFFF00"/>
                </a:solidFill>
                <a:effectLst>
                  <a:outerShdw blurRad="38100" dist="38100" dir="2700000" algn="tl">
                    <a:srgbClr val="000000">
                      <a:alpha val="43137"/>
                    </a:srgbClr>
                  </a:outerShdw>
                </a:effectLst>
              </a:rPr>
              <a:t>AD 6</a:t>
            </a:r>
          </a:p>
        </p:txBody>
      </p:sp>
      <p:sp>
        <p:nvSpPr>
          <p:cNvPr id="40" name="TextBox 39">
            <a:extLst>
              <a:ext uri="{FF2B5EF4-FFF2-40B4-BE49-F238E27FC236}">
                <a16:creationId xmlns:a16="http://schemas.microsoft.com/office/drawing/2014/main" id="{8B30AF4E-A8BC-4A6F-AA1C-6D6845B6A050}"/>
              </a:ext>
            </a:extLst>
          </p:cNvPr>
          <p:cNvSpPr txBox="1"/>
          <p:nvPr/>
        </p:nvSpPr>
        <p:spPr>
          <a:xfrm>
            <a:off x="7720189" y="3249570"/>
            <a:ext cx="700235" cy="369332"/>
          </a:xfrm>
          <a:prstGeom prst="rect">
            <a:avLst/>
          </a:prstGeom>
          <a:noFill/>
        </p:spPr>
        <p:txBody>
          <a:bodyPr wrap="square" rtlCol="0">
            <a:spAutoFit/>
          </a:bodyPr>
          <a:lstStyle/>
          <a:p>
            <a:pPr algn="ctr"/>
            <a:r>
              <a:rPr lang="en-US" b="1" dirty="0">
                <a:solidFill>
                  <a:srgbClr val="FFFF00"/>
                </a:solidFill>
                <a:effectLst>
                  <a:outerShdw blurRad="38100" dist="38100" dir="2700000" algn="tl">
                    <a:srgbClr val="000000">
                      <a:alpha val="43137"/>
                    </a:srgbClr>
                  </a:outerShdw>
                </a:effectLst>
              </a:rPr>
              <a:t>AD 7</a:t>
            </a:r>
          </a:p>
        </p:txBody>
      </p:sp>
      <p:sp>
        <p:nvSpPr>
          <p:cNvPr id="45" name="TextBox 44">
            <a:extLst>
              <a:ext uri="{FF2B5EF4-FFF2-40B4-BE49-F238E27FC236}">
                <a16:creationId xmlns:a16="http://schemas.microsoft.com/office/drawing/2014/main" id="{870D8573-347C-46FA-8AA7-5EC479BFA92F}"/>
              </a:ext>
            </a:extLst>
          </p:cNvPr>
          <p:cNvSpPr txBox="1"/>
          <p:nvPr/>
        </p:nvSpPr>
        <p:spPr>
          <a:xfrm>
            <a:off x="451539" y="784768"/>
            <a:ext cx="5278094" cy="1384995"/>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Talmud ~ </a:t>
            </a:r>
            <a:r>
              <a:rPr lang="en-US" sz="2800" dirty="0">
                <a:effectLst>
                  <a:outerShdw blurRad="38100" dist="38100" dir="2700000" algn="tl">
                    <a:srgbClr val="000000">
                      <a:alpha val="43137"/>
                    </a:srgbClr>
                  </a:outerShdw>
                </a:effectLst>
              </a:rPr>
              <a:t>“Woe unto us for the scepter has departed from Judah and the Messiah has not come” </a:t>
            </a:r>
          </a:p>
        </p:txBody>
      </p:sp>
      <p:sp>
        <p:nvSpPr>
          <p:cNvPr id="46" name="TextBox 45">
            <a:extLst>
              <a:ext uri="{FF2B5EF4-FFF2-40B4-BE49-F238E27FC236}">
                <a16:creationId xmlns:a16="http://schemas.microsoft.com/office/drawing/2014/main" id="{44662383-8B2D-408B-A79F-5FF9EFF19AD2}"/>
              </a:ext>
            </a:extLst>
          </p:cNvPr>
          <p:cNvSpPr txBox="1"/>
          <p:nvPr/>
        </p:nvSpPr>
        <p:spPr>
          <a:xfrm>
            <a:off x="3379046" y="2513086"/>
            <a:ext cx="2385918"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rPr>
              <a:t>12 years</a:t>
            </a:r>
          </a:p>
        </p:txBody>
      </p:sp>
    </p:spTree>
    <p:extLst>
      <p:ext uri="{BB962C8B-B14F-4D97-AF65-F5344CB8AC3E}">
        <p14:creationId xmlns:p14="http://schemas.microsoft.com/office/powerpoint/2010/main" val="48530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par>
                          <p:cTn id="56" fill="hold">
                            <p:stCondLst>
                              <p:cond delay="1000"/>
                            </p:stCondLst>
                            <p:childTnLst>
                              <p:par>
                                <p:cTn id="57" presetID="2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down)">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par>
                          <p:cTn id="73" fill="hold">
                            <p:stCondLst>
                              <p:cond delay="1500"/>
                            </p:stCondLst>
                            <p:childTnLst>
                              <p:par>
                                <p:cTn id="74" presetID="22" presetClass="entr" presetSubtype="4"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down)">
                                      <p:cBhvr>
                                        <p:cTn id="76" dur="5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45" presetClass="exit" presetSubtype="0" fill="hold" grpId="1" nodeType="clickEffect">
                                  <p:stCondLst>
                                    <p:cond delay="0"/>
                                  </p:stCondLst>
                                  <p:iterate type="lt">
                                    <p:tmPct val="6000"/>
                                  </p:iterate>
                                  <p:childTnLst>
                                    <p:animEffect transition="out" filter="fade">
                                      <p:cBhvr>
                                        <p:cTn id="80" dur="500"/>
                                        <p:tgtEl>
                                          <p:spTgt spid="36"/>
                                        </p:tgtEl>
                                      </p:cBhvr>
                                    </p:animEffect>
                                    <p:anim calcmode="lin" valueType="num">
                                      <p:cBhvr>
                                        <p:cTn id="81" dur="500"/>
                                        <p:tgtEl>
                                          <p:spTgt spid="3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2" dur="500"/>
                                        <p:tgtEl>
                                          <p:spTgt spid="36"/>
                                        </p:tgtEl>
                                        <p:attrNameLst>
                                          <p:attrName>ppt_h</p:attrName>
                                        </p:attrNameLst>
                                      </p:cBhvr>
                                      <p:tavLst>
                                        <p:tav tm="0">
                                          <p:val>
                                            <p:strVal val="ppt_h"/>
                                          </p:val>
                                        </p:tav>
                                        <p:tav tm="100000">
                                          <p:val>
                                            <p:strVal val="ppt_h"/>
                                          </p:val>
                                        </p:tav>
                                      </p:tavLst>
                                    </p:anim>
                                    <p:set>
                                      <p:cBhvr>
                                        <p:cTn id="83" dur="1" fill="hold">
                                          <p:stCondLst>
                                            <p:cond delay="499"/>
                                          </p:stCondLst>
                                        </p:cTn>
                                        <p:tgtEl>
                                          <p:spTgt spid="36"/>
                                        </p:tgtEl>
                                        <p:attrNameLst>
                                          <p:attrName>style.visibility</p:attrName>
                                        </p:attrNameLst>
                                      </p:cBhvr>
                                      <p:to>
                                        <p:strVal val="hidden"/>
                                      </p:to>
                                    </p:set>
                                  </p:childTnLst>
                                </p:cTn>
                              </p:par>
                              <p:par>
                                <p:cTn id="84" presetID="45" presetClass="entr" presetSubtype="0" fill="hold" grpId="0" nodeType="withEffect">
                                  <p:stCondLst>
                                    <p:cond delay="250"/>
                                  </p:stCondLst>
                                  <p:iterate type="lt">
                                    <p:tmPct val="6000"/>
                                  </p:iterate>
                                  <p:childTnLst>
                                    <p:set>
                                      <p:cBhvr>
                                        <p:cTn id="85" dur="1" fill="hold">
                                          <p:stCondLst>
                                            <p:cond delay="0"/>
                                          </p:stCondLst>
                                        </p:cTn>
                                        <p:tgtEl>
                                          <p:spTgt spid="45"/>
                                        </p:tgtEl>
                                        <p:attrNameLst>
                                          <p:attrName>style.visibility</p:attrName>
                                        </p:attrNameLst>
                                      </p:cBhvr>
                                      <p:to>
                                        <p:strVal val="visible"/>
                                      </p:to>
                                    </p:set>
                                    <p:animEffect transition="in" filter="fade">
                                      <p:cBhvr>
                                        <p:cTn id="86" dur="500"/>
                                        <p:tgtEl>
                                          <p:spTgt spid="45"/>
                                        </p:tgtEl>
                                      </p:cBhvr>
                                    </p:animEffect>
                                    <p:anim calcmode="lin" valueType="num">
                                      <p:cBhvr>
                                        <p:cTn id="87" dur="500" fill="hold"/>
                                        <p:tgtEl>
                                          <p:spTgt spid="45"/>
                                        </p:tgtEl>
                                        <p:attrNameLst>
                                          <p:attrName>ppt_w</p:attrName>
                                        </p:attrNameLst>
                                      </p:cBhvr>
                                      <p:tavLst>
                                        <p:tav tm="0" fmla="#ppt_w*sin(2.5*pi*$)">
                                          <p:val>
                                            <p:fltVal val="0"/>
                                          </p:val>
                                        </p:tav>
                                        <p:tav tm="100000">
                                          <p:val>
                                            <p:fltVal val="1"/>
                                          </p:val>
                                        </p:tav>
                                      </p:tavLst>
                                    </p:anim>
                                    <p:anim calcmode="lin" valueType="num">
                                      <p:cBhvr>
                                        <p:cTn id="88"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childTnLst>
                          </p:cTn>
                        </p:par>
                        <p:par>
                          <p:cTn id="94" fill="hold">
                            <p:stCondLst>
                              <p:cond delay="500"/>
                            </p:stCondLst>
                            <p:childTnLst>
                              <p:par>
                                <p:cTn id="95" presetID="22" presetClass="entr" presetSubtype="1" fill="hold"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up)">
                                      <p:cBhvr>
                                        <p:cTn id="9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6" grpId="0"/>
      <p:bldP spid="36" grpId="1"/>
      <p:bldP spid="37" grpId="0"/>
      <p:bldP spid="41" grpId="0"/>
      <p:bldP spid="43" grpId="0"/>
      <p:bldP spid="19" grpId="0"/>
      <p:bldP spid="20" grpId="0"/>
      <p:bldP spid="21" grpId="0"/>
      <p:bldP spid="22" grpId="0"/>
      <p:bldP spid="23" grpId="0"/>
      <p:bldP spid="24" grpId="0"/>
      <p:bldP spid="25" grpId="0"/>
      <p:bldP spid="26" grpId="0"/>
      <p:bldP spid="27" grpId="0"/>
      <p:bldP spid="33" grpId="0"/>
      <p:bldP spid="34" grpId="0"/>
      <p:bldP spid="35" grpId="0"/>
      <p:bldP spid="40"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36" name="TextBox 35">
            <a:extLst>
              <a:ext uri="{FF2B5EF4-FFF2-40B4-BE49-F238E27FC236}">
                <a16:creationId xmlns:a16="http://schemas.microsoft.com/office/drawing/2014/main" id="{243D4609-4EE1-487B-B26D-2DD896D8129B}"/>
              </a:ext>
            </a:extLst>
          </p:cNvPr>
          <p:cNvSpPr txBox="1"/>
          <p:nvPr/>
        </p:nvSpPr>
        <p:spPr>
          <a:xfrm>
            <a:off x="1940215" y="795883"/>
            <a:ext cx="5278094"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Gen. 3:16 ~ </a:t>
            </a:r>
            <a:r>
              <a:rPr lang="en-US" sz="2800" dirty="0">
                <a:solidFill>
                  <a:srgbClr val="FFFF00"/>
                </a:solidFill>
                <a:effectLst>
                  <a:outerShdw blurRad="38100" dist="38100" dir="2700000" algn="tl">
                    <a:srgbClr val="000000">
                      <a:alpha val="43137"/>
                    </a:srgbClr>
                  </a:outerShdw>
                </a:effectLst>
              </a:rPr>
              <a:t>Seed of a Woman</a:t>
            </a:r>
            <a:endParaRPr lang="en-US" sz="4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3" name="Connector: Elbow 52">
            <a:extLst>
              <a:ext uri="{FF2B5EF4-FFF2-40B4-BE49-F238E27FC236}">
                <a16:creationId xmlns:a16="http://schemas.microsoft.com/office/drawing/2014/main" id="{D25D1154-D567-4190-B6D3-F1A0118D5775}"/>
              </a:ext>
            </a:extLst>
          </p:cNvPr>
          <p:cNvCxnSpPr>
            <a:cxnSpLocks/>
          </p:cNvCxnSpPr>
          <p:nvPr/>
        </p:nvCxnSpPr>
        <p:spPr>
          <a:xfrm rot="5400000" flipH="1" flipV="1">
            <a:off x="4157195" y="1353433"/>
            <a:ext cx="411781" cy="405728"/>
          </a:xfrm>
          <a:prstGeom prst="bentConnector3">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1A56546C-B75E-43D6-AFF6-CEB1912E3FD8}"/>
              </a:ext>
            </a:extLst>
          </p:cNvPr>
          <p:cNvCxnSpPr>
            <a:cxnSpLocks/>
          </p:cNvCxnSpPr>
          <p:nvPr/>
        </p:nvCxnSpPr>
        <p:spPr>
          <a:xfrm rot="5400000" flipH="1" flipV="1">
            <a:off x="3740364" y="1989276"/>
            <a:ext cx="422884" cy="406734"/>
          </a:xfrm>
          <a:prstGeom prst="bentConnector3">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8D9F1142-7704-4070-B85A-66F98233C29B}"/>
              </a:ext>
            </a:extLst>
          </p:cNvPr>
          <p:cNvCxnSpPr>
            <a:cxnSpLocks/>
          </p:cNvCxnSpPr>
          <p:nvPr/>
        </p:nvCxnSpPr>
        <p:spPr>
          <a:xfrm rot="5400000" flipH="1" flipV="1">
            <a:off x="3263485" y="3045480"/>
            <a:ext cx="538951" cy="423894"/>
          </a:xfrm>
          <a:prstGeom prst="bentConnector3">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2" name="Freeform: Shape 61">
            <a:extLst>
              <a:ext uri="{FF2B5EF4-FFF2-40B4-BE49-F238E27FC236}">
                <a16:creationId xmlns:a16="http://schemas.microsoft.com/office/drawing/2014/main" id="{8D065050-CADF-47FF-9227-C002321D3B25}"/>
              </a:ext>
            </a:extLst>
          </p:cNvPr>
          <p:cNvSpPr/>
          <p:nvPr/>
        </p:nvSpPr>
        <p:spPr>
          <a:xfrm>
            <a:off x="3806016" y="1721146"/>
            <a:ext cx="692560" cy="158511"/>
          </a:xfrm>
          <a:custGeom>
            <a:avLst/>
            <a:gdLst>
              <a:gd name="connsiteX0" fmla="*/ 0 w 448116"/>
              <a:gd name="connsiteY0" fmla="*/ 151391 h 242225"/>
              <a:gd name="connsiteX1" fmla="*/ 121112 w 448116"/>
              <a:gd name="connsiteY1" fmla="*/ 0 h 242225"/>
              <a:gd name="connsiteX2" fmla="*/ 230114 w 448116"/>
              <a:gd name="connsiteY2" fmla="*/ 205891 h 242225"/>
              <a:gd name="connsiteX3" fmla="*/ 345171 w 448116"/>
              <a:gd name="connsiteY3" fmla="*/ 72667 h 242225"/>
              <a:gd name="connsiteX4" fmla="*/ 448116 w 448116"/>
              <a:gd name="connsiteY4" fmla="*/ 242225 h 242225"/>
              <a:gd name="connsiteX0" fmla="*/ 0 w 448116"/>
              <a:gd name="connsiteY0" fmla="*/ 151391 h 242225"/>
              <a:gd name="connsiteX1" fmla="*/ 121112 w 448116"/>
              <a:gd name="connsiteY1" fmla="*/ 0 h 242225"/>
              <a:gd name="connsiteX2" fmla="*/ 230114 w 448116"/>
              <a:gd name="connsiteY2" fmla="*/ 205891 h 242225"/>
              <a:gd name="connsiteX3" fmla="*/ 345171 w 448116"/>
              <a:gd name="connsiteY3" fmla="*/ 20040 h 242225"/>
              <a:gd name="connsiteX4" fmla="*/ 448116 w 448116"/>
              <a:gd name="connsiteY4" fmla="*/ 242225 h 242225"/>
              <a:gd name="connsiteX0" fmla="*/ 0 w 428381"/>
              <a:gd name="connsiteY0" fmla="*/ 151391 h 210978"/>
              <a:gd name="connsiteX1" fmla="*/ 121112 w 428381"/>
              <a:gd name="connsiteY1" fmla="*/ 0 h 210978"/>
              <a:gd name="connsiteX2" fmla="*/ 230114 w 428381"/>
              <a:gd name="connsiteY2" fmla="*/ 205891 h 210978"/>
              <a:gd name="connsiteX3" fmla="*/ 345171 w 428381"/>
              <a:gd name="connsiteY3" fmla="*/ 20040 h 210978"/>
              <a:gd name="connsiteX4" fmla="*/ 428381 w 428381"/>
              <a:gd name="connsiteY4" fmla="*/ 210978 h 210978"/>
              <a:gd name="connsiteX0" fmla="*/ 0 w 430025"/>
              <a:gd name="connsiteY0" fmla="*/ 190861 h 210978"/>
              <a:gd name="connsiteX1" fmla="*/ 122756 w 430025"/>
              <a:gd name="connsiteY1" fmla="*/ 0 h 210978"/>
              <a:gd name="connsiteX2" fmla="*/ 231758 w 430025"/>
              <a:gd name="connsiteY2" fmla="*/ 205891 h 210978"/>
              <a:gd name="connsiteX3" fmla="*/ 346815 w 430025"/>
              <a:gd name="connsiteY3" fmla="*/ 20040 h 210978"/>
              <a:gd name="connsiteX4" fmla="*/ 430025 w 430025"/>
              <a:gd name="connsiteY4" fmla="*/ 210978 h 210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025" h="210978">
                <a:moveTo>
                  <a:pt x="0" y="190861"/>
                </a:moveTo>
                <a:lnTo>
                  <a:pt x="122756" y="0"/>
                </a:lnTo>
                <a:lnTo>
                  <a:pt x="231758" y="205891"/>
                </a:lnTo>
                <a:lnTo>
                  <a:pt x="346815" y="20040"/>
                </a:lnTo>
                <a:lnTo>
                  <a:pt x="430025" y="210978"/>
                </a:lnTo>
              </a:path>
            </a:pathLst>
          </a:custGeom>
          <a:noFill/>
          <a:ln w="57150" cap="rnd">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E28FCEC2-1A38-4F69-A606-E2688FF76112}"/>
              </a:ext>
            </a:extLst>
          </p:cNvPr>
          <p:cNvSpPr txBox="1"/>
          <p:nvPr/>
        </p:nvSpPr>
        <p:spPr>
          <a:xfrm>
            <a:off x="2962778" y="2462875"/>
            <a:ext cx="1515101" cy="400110"/>
          </a:xfrm>
          <a:prstGeom prst="rect">
            <a:avLst/>
          </a:prstGeom>
          <a:noFill/>
        </p:spPr>
        <p:txBody>
          <a:bodyPr wrap="square" rtlCol="0">
            <a:spAutoFit/>
          </a:bodyPr>
          <a:lstStyle/>
          <a:p>
            <a:pPr algn="ctr"/>
            <a:r>
              <a:rPr lang="en-US" sz="2000" dirty="0">
                <a:solidFill>
                  <a:srgbClr val="FFFF00"/>
                </a:solidFill>
                <a:effectLst>
                  <a:outerShdw blurRad="38100" dist="38100" dir="2700000" algn="tl">
                    <a:srgbClr val="000000">
                      <a:alpha val="43137"/>
                    </a:srgbClr>
                  </a:outerShdw>
                </a:effectLst>
              </a:rPr>
              <a:t>Abraham</a:t>
            </a:r>
          </a:p>
        </p:txBody>
      </p:sp>
      <p:sp>
        <p:nvSpPr>
          <p:cNvPr id="64" name="TextBox 63">
            <a:extLst>
              <a:ext uri="{FF2B5EF4-FFF2-40B4-BE49-F238E27FC236}">
                <a16:creationId xmlns:a16="http://schemas.microsoft.com/office/drawing/2014/main" id="{7646D47A-0208-41CA-96C0-F25046F3967C}"/>
              </a:ext>
            </a:extLst>
          </p:cNvPr>
          <p:cNvSpPr txBox="1"/>
          <p:nvPr/>
        </p:nvSpPr>
        <p:spPr>
          <a:xfrm>
            <a:off x="2551206" y="3606331"/>
            <a:ext cx="1515101" cy="400110"/>
          </a:xfrm>
          <a:prstGeom prst="rect">
            <a:avLst/>
          </a:prstGeom>
          <a:noFill/>
        </p:spPr>
        <p:txBody>
          <a:bodyPr wrap="square" rtlCol="0">
            <a:spAutoFit/>
          </a:bodyPr>
          <a:lstStyle/>
          <a:p>
            <a:pPr algn="ctr"/>
            <a:r>
              <a:rPr lang="en-US" sz="2000" dirty="0">
                <a:solidFill>
                  <a:srgbClr val="FFFF00"/>
                </a:solidFill>
                <a:effectLst>
                  <a:outerShdw blurRad="38100" dist="38100" dir="2700000" algn="tl">
                    <a:srgbClr val="000000">
                      <a:alpha val="43137"/>
                    </a:srgbClr>
                  </a:outerShdw>
                </a:effectLst>
              </a:rPr>
              <a:t>Isaac</a:t>
            </a:r>
          </a:p>
        </p:txBody>
      </p:sp>
      <p:cxnSp>
        <p:nvCxnSpPr>
          <p:cNvPr id="65" name="Connector: Elbow 64">
            <a:extLst>
              <a:ext uri="{FF2B5EF4-FFF2-40B4-BE49-F238E27FC236}">
                <a16:creationId xmlns:a16="http://schemas.microsoft.com/office/drawing/2014/main" id="{C61A0ECE-77AB-43AE-845A-757A3121AF5E}"/>
              </a:ext>
            </a:extLst>
          </p:cNvPr>
          <p:cNvCxnSpPr>
            <a:cxnSpLocks/>
          </p:cNvCxnSpPr>
          <p:nvPr/>
        </p:nvCxnSpPr>
        <p:spPr>
          <a:xfrm rot="16200000" flipH="1">
            <a:off x="3268050" y="4139659"/>
            <a:ext cx="538951" cy="423894"/>
          </a:xfrm>
          <a:prstGeom prst="bentConnector3">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418FF46-75EA-4BC8-8FE8-9496F691BDFC}"/>
              </a:ext>
            </a:extLst>
          </p:cNvPr>
          <p:cNvSpPr txBox="1"/>
          <p:nvPr/>
        </p:nvSpPr>
        <p:spPr>
          <a:xfrm>
            <a:off x="2999279" y="4733362"/>
            <a:ext cx="1515101" cy="400110"/>
          </a:xfrm>
          <a:prstGeom prst="rect">
            <a:avLst/>
          </a:prstGeom>
          <a:noFill/>
        </p:spPr>
        <p:txBody>
          <a:bodyPr wrap="square" rtlCol="0">
            <a:spAutoFit/>
          </a:bodyPr>
          <a:lstStyle/>
          <a:p>
            <a:pPr algn="ctr"/>
            <a:r>
              <a:rPr lang="en-US" sz="2000" dirty="0">
                <a:solidFill>
                  <a:srgbClr val="FFFF00"/>
                </a:solidFill>
                <a:effectLst>
                  <a:outerShdw blurRad="38100" dist="38100" dir="2700000" algn="tl">
                    <a:srgbClr val="000000">
                      <a:alpha val="43137"/>
                    </a:srgbClr>
                  </a:outerShdw>
                </a:effectLst>
              </a:rPr>
              <a:t>Jacob</a:t>
            </a:r>
          </a:p>
        </p:txBody>
      </p:sp>
      <p:cxnSp>
        <p:nvCxnSpPr>
          <p:cNvPr id="67" name="Connector: Elbow 66">
            <a:extLst>
              <a:ext uri="{FF2B5EF4-FFF2-40B4-BE49-F238E27FC236}">
                <a16:creationId xmlns:a16="http://schemas.microsoft.com/office/drawing/2014/main" id="{3C4A47DA-A34D-4BF2-AC55-6E722D3FA66C}"/>
              </a:ext>
            </a:extLst>
          </p:cNvPr>
          <p:cNvCxnSpPr>
            <a:cxnSpLocks/>
          </p:cNvCxnSpPr>
          <p:nvPr/>
        </p:nvCxnSpPr>
        <p:spPr>
          <a:xfrm rot="16200000" flipH="1">
            <a:off x="3716124" y="5266689"/>
            <a:ext cx="538951" cy="423894"/>
          </a:xfrm>
          <a:prstGeom prst="bentConnector3">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6C7F842-B09B-4DF2-AFE9-C63594D78226}"/>
              </a:ext>
            </a:extLst>
          </p:cNvPr>
          <p:cNvSpPr txBox="1"/>
          <p:nvPr/>
        </p:nvSpPr>
        <p:spPr>
          <a:xfrm>
            <a:off x="3447353" y="5860392"/>
            <a:ext cx="1515101" cy="400110"/>
          </a:xfrm>
          <a:prstGeom prst="rect">
            <a:avLst/>
          </a:prstGeom>
          <a:noFill/>
        </p:spPr>
        <p:txBody>
          <a:bodyPr wrap="square" rtlCol="0">
            <a:spAutoFit/>
          </a:bodyPr>
          <a:lstStyle/>
          <a:p>
            <a:pPr algn="ctr"/>
            <a:r>
              <a:rPr lang="en-US" sz="2000" dirty="0">
                <a:solidFill>
                  <a:srgbClr val="FFFF00"/>
                </a:solidFill>
                <a:effectLst>
                  <a:outerShdw blurRad="38100" dist="38100" dir="2700000" algn="tl">
                    <a:srgbClr val="000000">
                      <a:alpha val="43137"/>
                    </a:srgbClr>
                  </a:outerShdw>
                </a:effectLst>
              </a:rPr>
              <a:t>Judah</a:t>
            </a:r>
          </a:p>
        </p:txBody>
      </p:sp>
      <p:sp>
        <p:nvSpPr>
          <p:cNvPr id="69" name="TextBox 68">
            <a:extLst>
              <a:ext uri="{FF2B5EF4-FFF2-40B4-BE49-F238E27FC236}">
                <a16:creationId xmlns:a16="http://schemas.microsoft.com/office/drawing/2014/main" id="{16C2E5CD-C2BD-44B0-B26E-605D16E276AF}"/>
              </a:ext>
            </a:extLst>
          </p:cNvPr>
          <p:cNvSpPr txBox="1"/>
          <p:nvPr/>
        </p:nvSpPr>
        <p:spPr>
          <a:xfrm>
            <a:off x="4276331" y="2474903"/>
            <a:ext cx="3424631" cy="400110"/>
          </a:xfrm>
          <a:prstGeom prst="rect">
            <a:avLst/>
          </a:prstGeom>
          <a:noFill/>
        </p:spPr>
        <p:txBody>
          <a:bodyPr wrap="square" rtlCol="0">
            <a:spAutoFit/>
          </a:bodyPr>
          <a:lstStyle/>
          <a:p>
            <a:pPr algn="l"/>
            <a:r>
              <a:rPr lang="en-US" sz="2000" dirty="0">
                <a:solidFill>
                  <a:schemeClr val="bg1"/>
                </a:solidFill>
                <a:effectLst>
                  <a:outerShdw blurRad="38100" dist="38100" dir="2700000" algn="tl">
                    <a:srgbClr val="000000">
                      <a:alpha val="43137"/>
                    </a:srgbClr>
                  </a:outerShdw>
                </a:effectLst>
              </a:rPr>
              <a:t>No other descendants of Adam</a:t>
            </a:r>
          </a:p>
        </p:txBody>
      </p:sp>
      <p:sp>
        <p:nvSpPr>
          <p:cNvPr id="70" name="TextBox 69">
            <a:extLst>
              <a:ext uri="{FF2B5EF4-FFF2-40B4-BE49-F238E27FC236}">
                <a16:creationId xmlns:a16="http://schemas.microsoft.com/office/drawing/2014/main" id="{1CB31818-6EF2-43DB-AF03-F9A598F3019C}"/>
              </a:ext>
            </a:extLst>
          </p:cNvPr>
          <p:cNvSpPr txBox="1"/>
          <p:nvPr/>
        </p:nvSpPr>
        <p:spPr>
          <a:xfrm>
            <a:off x="1489322" y="3596458"/>
            <a:ext cx="1507041" cy="400110"/>
          </a:xfrm>
          <a:prstGeom prst="rect">
            <a:avLst/>
          </a:prstGeom>
          <a:noFill/>
        </p:spPr>
        <p:txBody>
          <a:bodyPr wrap="square" rtlCol="0">
            <a:spAutoFit/>
          </a:bodyPr>
          <a:lstStyle/>
          <a:p>
            <a:pPr algn="l"/>
            <a:r>
              <a:rPr lang="en-US" sz="2000" dirty="0">
                <a:solidFill>
                  <a:schemeClr val="bg1"/>
                </a:solidFill>
                <a:effectLst>
                  <a:outerShdw blurRad="38100" dist="38100" dir="2700000" algn="tl">
                    <a:srgbClr val="000000">
                      <a:alpha val="43137"/>
                    </a:srgbClr>
                  </a:outerShdw>
                </a:effectLst>
              </a:rPr>
              <a:t>Not Ishmael</a:t>
            </a:r>
          </a:p>
        </p:txBody>
      </p:sp>
      <p:sp>
        <p:nvSpPr>
          <p:cNvPr id="71" name="TextBox 70">
            <a:extLst>
              <a:ext uri="{FF2B5EF4-FFF2-40B4-BE49-F238E27FC236}">
                <a16:creationId xmlns:a16="http://schemas.microsoft.com/office/drawing/2014/main" id="{BDE4BD6C-43CF-4A7E-B740-03C3E830EAD8}"/>
              </a:ext>
            </a:extLst>
          </p:cNvPr>
          <p:cNvSpPr txBox="1"/>
          <p:nvPr/>
        </p:nvSpPr>
        <p:spPr>
          <a:xfrm>
            <a:off x="4129018" y="4750866"/>
            <a:ext cx="1214471" cy="400110"/>
          </a:xfrm>
          <a:prstGeom prst="rect">
            <a:avLst/>
          </a:prstGeom>
          <a:noFill/>
        </p:spPr>
        <p:txBody>
          <a:bodyPr wrap="square" rtlCol="0">
            <a:spAutoFit/>
          </a:bodyPr>
          <a:lstStyle/>
          <a:p>
            <a:pPr algn="l"/>
            <a:r>
              <a:rPr lang="en-US" sz="2000" dirty="0">
                <a:solidFill>
                  <a:schemeClr val="bg1"/>
                </a:solidFill>
                <a:effectLst>
                  <a:outerShdw blurRad="38100" dist="38100" dir="2700000" algn="tl">
                    <a:srgbClr val="000000">
                      <a:alpha val="43137"/>
                    </a:srgbClr>
                  </a:outerShdw>
                </a:effectLst>
              </a:rPr>
              <a:t>Not Esau</a:t>
            </a:r>
          </a:p>
        </p:txBody>
      </p:sp>
      <p:sp>
        <p:nvSpPr>
          <p:cNvPr id="72" name="TextBox 71">
            <a:extLst>
              <a:ext uri="{FF2B5EF4-FFF2-40B4-BE49-F238E27FC236}">
                <a16:creationId xmlns:a16="http://schemas.microsoft.com/office/drawing/2014/main" id="{08BB1CE3-635F-4926-8A6A-284D79E42455}"/>
              </a:ext>
            </a:extLst>
          </p:cNvPr>
          <p:cNvSpPr txBox="1"/>
          <p:nvPr/>
        </p:nvSpPr>
        <p:spPr>
          <a:xfrm>
            <a:off x="1921886" y="5861470"/>
            <a:ext cx="2084684" cy="400110"/>
          </a:xfrm>
          <a:prstGeom prst="rect">
            <a:avLst/>
          </a:prstGeom>
          <a:noFill/>
        </p:spPr>
        <p:txBody>
          <a:bodyPr wrap="square" rtlCol="0">
            <a:spAutoFit/>
          </a:bodyPr>
          <a:lstStyle/>
          <a:p>
            <a:pPr algn="l"/>
            <a:r>
              <a:rPr lang="en-US" sz="2000" dirty="0">
                <a:solidFill>
                  <a:schemeClr val="bg1"/>
                </a:solidFill>
                <a:effectLst>
                  <a:outerShdw blurRad="38100" dist="38100" dir="2700000" algn="tl">
                    <a:srgbClr val="000000">
                      <a:alpha val="43137"/>
                    </a:srgbClr>
                  </a:outerShdw>
                </a:effectLst>
              </a:rPr>
              <a:t>Not the other 11</a:t>
            </a:r>
          </a:p>
        </p:txBody>
      </p:sp>
    </p:spTree>
    <p:extLst>
      <p:ext uri="{BB962C8B-B14F-4D97-AF65-F5344CB8AC3E}">
        <p14:creationId xmlns:p14="http://schemas.microsoft.com/office/powerpoint/2010/main" val="47512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up)">
                                      <p:cBhvr>
                                        <p:cTn id="12" dur="500"/>
                                        <p:tgtEl>
                                          <p:spTgt spid="53"/>
                                        </p:tgtEl>
                                      </p:cBhvr>
                                    </p:animEffect>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barn(outVertical)">
                                      <p:cBhvr>
                                        <p:cTn id="16" dur="500"/>
                                        <p:tgtEl>
                                          <p:spTgt spid="62"/>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up)">
                                      <p:cBhvr>
                                        <p:cTn id="20" dur="500"/>
                                        <p:tgtEl>
                                          <p:spTgt spid="5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up)">
                                      <p:cBhvr>
                                        <p:cTn id="33" dur="500"/>
                                        <p:tgtEl>
                                          <p:spTgt spid="5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500"/>
                                        <p:tgtEl>
                                          <p:spTgt spid="7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up)">
                                      <p:cBhvr>
                                        <p:cTn id="46" dur="500"/>
                                        <p:tgtEl>
                                          <p:spTgt spid="65"/>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wipe(up)">
                                      <p:cBhvr>
                                        <p:cTn id="59" dur="500"/>
                                        <p:tgtEl>
                                          <p:spTgt spid="67"/>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500"/>
                                        <p:tgtEl>
                                          <p:spTgt spid="68"/>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2" grpId="0" animBg="1"/>
      <p:bldP spid="63" grpId="0"/>
      <p:bldP spid="64" grpId="0"/>
      <p:bldP spid="66" grpId="0"/>
      <p:bldP spid="68" grpId="0"/>
      <p:bldP spid="69" grpId="0"/>
      <p:bldP spid="70" grpId="0"/>
      <p:bldP spid="71"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26896-D3F1-4442-84CB-E248DDF5FD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385845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01675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Is. 63:1-4 ~ </a:t>
            </a:r>
            <a:r>
              <a:rPr lang="en-US" sz="3200" baseline="30000" dirty="0">
                <a:effectLst>
                  <a:outerShdw blurRad="38100" dist="38100" dir="2700000" algn="tl">
                    <a:srgbClr val="000000">
                      <a:alpha val="43137"/>
                    </a:srgbClr>
                  </a:outerShdw>
                </a:effectLst>
              </a:rPr>
              <a:t>1</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With dyed garments from Bozrah,</a:t>
            </a:r>
          </a:p>
          <a:p>
            <a:r>
              <a:rPr lang="en-US" sz="3200" dirty="0">
                <a:solidFill>
                  <a:srgbClr val="FFFF00"/>
                </a:solidFill>
                <a:effectLst>
                  <a:outerShdw blurRad="38100" dist="38100" dir="2700000" algn="tl">
                    <a:srgbClr val="000000">
                      <a:alpha val="43137"/>
                    </a:srgbClr>
                  </a:outerShdw>
                </a:effectLst>
              </a:rPr>
              <a:t>This </a:t>
            </a:r>
            <a:r>
              <a:rPr lang="en-US" sz="3200" i="1" dirty="0">
                <a:solidFill>
                  <a:srgbClr val="FFFF00"/>
                </a:solidFill>
                <a:effectLst>
                  <a:outerShdw blurRad="38100" dist="38100" dir="2700000" algn="tl">
                    <a:srgbClr val="000000">
                      <a:alpha val="43137"/>
                    </a:srgbClr>
                  </a:outerShdw>
                </a:effectLst>
              </a:rPr>
              <a:t>One who is</a:t>
            </a:r>
            <a:r>
              <a:rPr lang="en-US" sz="3200" dirty="0">
                <a:solidFill>
                  <a:srgbClr val="FFFF00"/>
                </a:solidFill>
                <a:effectLst>
                  <a:outerShdw blurRad="38100" dist="38100" dir="2700000" algn="tl">
                    <a:srgbClr val="000000">
                      <a:alpha val="43137"/>
                    </a:srgbClr>
                  </a:outerShdw>
                </a:effectLst>
              </a:rPr>
              <a:t> glorious in His apparel,</a:t>
            </a:r>
          </a:p>
          <a:p>
            <a:r>
              <a:rPr lang="en-US" sz="3200" dirty="0">
                <a:solidFill>
                  <a:srgbClr val="FFFF00"/>
                </a:solidFill>
                <a:effectLst>
                  <a:outerShdw blurRad="38100" dist="38100" dir="2700000" algn="tl">
                    <a:srgbClr val="000000">
                      <a:alpha val="43137"/>
                    </a:srgbClr>
                  </a:outerShdw>
                </a:effectLst>
              </a:rPr>
              <a:t>Traveling in the greatness of His strength?—</a:t>
            </a:r>
          </a:p>
          <a:p>
            <a:r>
              <a:rPr lang="en-US" sz="3200" dirty="0">
                <a:solidFill>
                  <a:srgbClr val="FFFF00"/>
                </a:solidFill>
                <a:effectLst>
                  <a:outerShdw blurRad="38100" dist="38100" dir="2700000" algn="tl">
                    <a:srgbClr val="000000">
                      <a:alpha val="43137"/>
                    </a:srgbClr>
                  </a:outerShdw>
                </a:effectLst>
              </a:rPr>
              <a:t>“I who speak in righteousness, mighty to save.” </a:t>
            </a:r>
          </a:p>
          <a:p>
            <a:r>
              <a:rPr lang="en-US" sz="3200" baseline="30000" dirty="0">
                <a:effectLst>
                  <a:outerShdw blurRad="38100" dist="38100" dir="2700000" algn="tl">
                    <a:srgbClr val="000000">
                      <a:alpha val="43137"/>
                    </a:srgbClr>
                  </a:outerShdw>
                </a:effectLst>
              </a:rPr>
              <a:t>2</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Why </a:t>
            </a:r>
            <a:r>
              <a:rPr lang="en-US" sz="3200" i="1" dirty="0">
                <a:solidFill>
                  <a:srgbClr val="FFFF00"/>
                </a:solidFill>
                <a:effectLst>
                  <a:outerShdw blurRad="38100" dist="38100" dir="2700000" algn="tl">
                    <a:srgbClr val="000000">
                      <a:alpha val="43137"/>
                    </a:srgbClr>
                  </a:outerShdw>
                </a:effectLst>
              </a:rPr>
              <a:t>is</a:t>
            </a:r>
            <a:r>
              <a:rPr lang="en-US" sz="3200" dirty="0">
                <a:solidFill>
                  <a:srgbClr val="FFFF00"/>
                </a:solidFill>
                <a:effectLst>
                  <a:outerShdw blurRad="38100" dist="38100" dir="2700000" algn="tl">
                    <a:srgbClr val="000000">
                      <a:alpha val="43137"/>
                    </a:srgbClr>
                  </a:outerShdw>
                </a:effectLst>
              </a:rPr>
              <a:t> Your apparel red,</a:t>
            </a:r>
          </a:p>
          <a:p>
            <a:r>
              <a:rPr lang="en-US" sz="3200" dirty="0">
                <a:solidFill>
                  <a:srgbClr val="FFFF00"/>
                </a:solidFill>
                <a:effectLst>
                  <a:outerShdw blurRad="38100" dist="38100" dir="2700000" algn="tl">
                    <a:srgbClr val="000000">
                      <a:alpha val="43137"/>
                    </a:srgbClr>
                  </a:outerShdw>
                </a:effectLst>
              </a:rPr>
              <a:t>And Your garments like one who treads in the winepress?</a:t>
            </a:r>
          </a:p>
          <a:p>
            <a:r>
              <a:rPr lang="en-US" sz="3200" baseline="30000" dirty="0">
                <a:effectLst>
                  <a:outerShdw blurRad="38100" dist="38100" dir="2700000" algn="tl">
                    <a:srgbClr val="000000">
                      <a:alpha val="43137"/>
                    </a:srgbClr>
                  </a:outerShdw>
                </a:effectLst>
              </a:rPr>
              <a:t>3</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“I have trodden the winepress alone,</a:t>
            </a:r>
          </a:p>
          <a:p>
            <a:r>
              <a:rPr lang="en-US" sz="3200" dirty="0">
                <a:solidFill>
                  <a:srgbClr val="FFFF00"/>
                </a:solidFill>
                <a:effectLst>
                  <a:outerShdw blurRad="38100" dist="38100" dir="2700000" algn="tl">
                    <a:srgbClr val="000000">
                      <a:alpha val="43137"/>
                    </a:srgbClr>
                  </a:outerShdw>
                </a:effectLst>
              </a:rPr>
              <a:t>And from the peoples no one </a:t>
            </a:r>
            <a:r>
              <a:rPr lang="en-US" sz="3200" i="1" dirty="0">
                <a:solidFill>
                  <a:srgbClr val="FFFF00"/>
                </a:solidFill>
                <a:effectLst>
                  <a:outerShdw blurRad="38100" dist="38100" dir="2700000" algn="tl">
                    <a:srgbClr val="000000">
                      <a:alpha val="43137"/>
                    </a:srgbClr>
                  </a:outerShdw>
                </a:effectLst>
              </a:rPr>
              <a:t>was</a:t>
            </a:r>
            <a:r>
              <a:rPr lang="en-US" sz="3200" dirty="0">
                <a:solidFill>
                  <a:srgbClr val="FFFF00"/>
                </a:solidFill>
                <a:effectLst>
                  <a:outerShdw blurRad="38100" dist="38100" dir="2700000" algn="tl">
                    <a:srgbClr val="000000">
                      <a:alpha val="43137"/>
                    </a:srgbClr>
                  </a:outerShdw>
                </a:effectLst>
              </a:rPr>
              <a:t> with Me.</a:t>
            </a:r>
          </a:p>
          <a:p>
            <a:r>
              <a:rPr lang="en-US" sz="3200" dirty="0">
                <a:solidFill>
                  <a:srgbClr val="FFFF00"/>
                </a:solidFill>
                <a:effectLst>
                  <a:outerShdw blurRad="38100" dist="38100" dir="2700000" algn="tl">
                    <a:srgbClr val="000000">
                      <a:alpha val="43137"/>
                    </a:srgbClr>
                  </a:outerShdw>
                </a:effectLst>
              </a:rPr>
              <a:t>For I have trodden them in My anger,</a:t>
            </a:r>
          </a:p>
        </p:txBody>
      </p:sp>
    </p:spTree>
    <p:extLst>
      <p:ext uri="{BB962C8B-B14F-4D97-AF65-F5344CB8AC3E}">
        <p14:creationId xmlns:p14="http://schemas.microsoft.com/office/powerpoint/2010/main" val="75418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Is. 63:1-4 ~ </a:t>
            </a:r>
            <a:r>
              <a:rPr lang="en-US" sz="3200" dirty="0">
                <a:solidFill>
                  <a:srgbClr val="FFFF00"/>
                </a:solidFill>
                <a:effectLst>
                  <a:outerShdw blurRad="38100" dist="38100" dir="2700000" algn="tl">
                    <a:srgbClr val="000000">
                      <a:alpha val="43137"/>
                    </a:srgbClr>
                  </a:outerShdw>
                </a:effectLst>
              </a:rPr>
              <a:t>And trampled them in My fury;</a:t>
            </a:r>
          </a:p>
          <a:p>
            <a:r>
              <a:rPr lang="en-US" sz="3200" dirty="0">
                <a:solidFill>
                  <a:srgbClr val="FFFF00"/>
                </a:solidFill>
                <a:effectLst>
                  <a:outerShdw blurRad="38100" dist="38100" dir="2700000" algn="tl">
                    <a:srgbClr val="000000">
                      <a:alpha val="43137"/>
                    </a:srgbClr>
                  </a:outerShdw>
                </a:effectLst>
              </a:rPr>
              <a:t>Their blood is sprinkled upon My garments,</a:t>
            </a:r>
          </a:p>
          <a:p>
            <a:r>
              <a:rPr lang="en-US" sz="3200" dirty="0">
                <a:solidFill>
                  <a:srgbClr val="FFFF00"/>
                </a:solidFill>
                <a:effectLst>
                  <a:outerShdw blurRad="38100" dist="38100" dir="2700000" algn="tl">
                    <a:srgbClr val="000000">
                      <a:alpha val="43137"/>
                    </a:srgbClr>
                  </a:outerShdw>
                </a:effectLst>
              </a:rPr>
              <a:t>And I have stained all My robes. </a:t>
            </a:r>
          </a:p>
          <a:p>
            <a:r>
              <a:rPr lang="en-US" sz="3200" baseline="30000" dirty="0">
                <a:effectLst>
                  <a:outerShdw blurRad="38100" dist="38100" dir="2700000" algn="tl">
                    <a:srgbClr val="000000">
                      <a:alpha val="43137"/>
                    </a:srgbClr>
                  </a:outerShdw>
                </a:effectLst>
              </a:rPr>
              <a:t>4</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For the day of vengeance </a:t>
            </a:r>
            <a:r>
              <a:rPr lang="en-US" sz="3200" i="1" dirty="0">
                <a:solidFill>
                  <a:srgbClr val="FFFF00"/>
                </a:solidFill>
                <a:effectLst>
                  <a:outerShdw blurRad="38100" dist="38100" dir="2700000" algn="tl">
                    <a:srgbClr val="000000">
                      <a:alpha val="43137"/>
                    </a:srgbClr>
                  </a:outerShdw>
                </a:effectLst>
              </a:rPr>
              <a:t>is</a:t>
            </a:r>
            <a:r>
              <a:rPr lang="en-US" sz="3200" dirty="0">
                <a:solidFill>
                  <a:srgbClr val="FFFF00"/>
                </a:solidFill>
                <a:effectLst>
                  <a:outerShdw blurRad="38100" dist="38100" dir="2700000" algn="tl">
                    <a:srgbClr val="000000">
                      <a:alpha val="43137"/>
                    </a:srgbClr>
                  </a:outerShdw>
                </a:effectLst>
              </a:rPr>
              <a:t> in My heart,</a:t>
            </a:r>
          </a:p>
          <a:p>
            <a:r>
              <a:rPr lang="en-US" sz="3200" dirty="0">
                <a:solidFill>
                  <a:srgbClr val="FFFF00"/>
                </a:solidFill>
                <a:effectLst>
                  <a:outerShdw blurRad="38100" dist="38100" dir="2700000" algn="tl">
                    <a:srgbClr val="000000">
                      <a:alpha val="43137"/>
                    </a:srgbClr>
                  </a:outerShdw>
                </a:effectLst>
              </a:rPr>
              <a:t>And the year of My redeemed has come.”</a:t>
            </a:r>
          </a:p>
        </p:txBody>
      </p:sp>
    </p:spTree>
    <p:extLst>
      <p:ext uri="{BB962C8B-B14F-4D97-AF65-F5344CB8AC3E}">
        <p14:creationId xmlns:p14="http://schemas.microsoft.com/office/powerpoint/2010/main" val="316185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01675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Rev. 20:7-10 ~ </a:t>
            </a:r>
            <a:r>
              <a:rPr lang="en-US" sz="3200" baseline="30000" dirty="0">
                <a:effectLst>
                  <a:outerShdw blurRad="38100" dist="38100" dir="2700000" algn="tl">
                    <a:srgbClr val="000000">
                      <a:alpha val="43137"/>
                    </a:srgbClr>
                  </a:outerShdw>
                </a:effectLst>
              </a:rPr>
              <a:t>7</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Now when the thousand years have expired, Satan will be released from his prison </a:t>
            </a:r>
            <a:r>
              <a:rPr lang="en-US" sz="3200" baseline="30000" dirty="0">
                <a:effectLst>
                  <a:outerShdw blurRad="38100" dist="38100" dir="2700000" algn="tl">
                    <a:srgbClr val="000000">
                      <a:alpha val="43137"/>
                    </a:srgbClr>
                  </a:outerShdw>
                </a:effectLst>
              </a:rPr>
              <a:t>8</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will go out to deceive the nations which are in the four corners of the earth, Gog and Magog, to gather them together to battle, whose number </a:t>
            </a:r>
            <a:r>
              <a:rPr lang="en-US" sz="3200" i="1" dirty="0">
                <a:solidFill>
                  <a:srgbClr val="FFFF00"/>
                </a:solidFill>
                <a:effectLst>
                  <a:outerShdw blurRad="38100" dist="38100" dir="2700000" algn="tl">
                    <a:srgbClr val="000000">
                      <a:alpha val="43137"/>
                    </a:srgbClr>
                  </a:outerShdw>
                </a:effectLst>
              </a:rPr>
              <a:t>is</a:t>
            </a:r>
            <a:r>
              <a:rPr lang="en-US" sz="3200" dirty="0">
                <a:solidFill>
                  <a:srgbClr val="FFFF00"/>
                </a:solidFill>
                <a:effectLst>
                  <a:outerShdw blurRad="38100" dist="38100" dir="2700000" algn="tl">
                    <a:srgbClr val="000000">
                      <a:alpha val="43137"/>
                    </a:srgbClr>
                  </a:outerShdw>
                </a:effectLst>
              </a:rPr>
              <a:t> as the sand of the sea.</a:t>
            </a:r>
            <a:r>
              <a:rPr lang="en-US" sz="3200" dirty="0">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9</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They went up on the breadth of the earth and surrounded the camp of the saints and the beloved city. And fire came down from God out of heaven and devoured them. </a:t>
            </a:r>
          </a:p>
        </p:txBody>
      </p:sp>
    </p:spTree>
    <p:extLst>
      <p:ext uri="{BB962C8B-B14F-4D97-AF65-F5344CB8AC3E}">
        <p14:creationId xmlns:p14="http://schemas.microsoft.com/office/powerpoint/2010/main" val="236455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Rev. 20:7-10 ~ </a:t>
            </a:r>
            <a:r>
              <a:rPr lang="en-US" sz="3200" baseline="30000"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 devil, who deceived them, was cast into the lake of fire and brimstone where the beast and the false prophet </a:t>
            </a:r>
            <a:r>
              <a:rPr lang="en-US" sz="3200" i="1" dirty="0">
                <a:solidFill>
                  <a:srgbClr val="FFFF00"/>
                </a:solidFill>
                <a:effectLst>
                  <a:outerShdw blurRad="38100" dist="38100" dir="2700000" algn="tl">
                    <a:srgbClr val="000000">
                      <a:alpha val="43137"/>
                    </a:srgbClr>
                  </a:outerShdw>
                </a:effectLst>
              </a:rPr>
              <a:t>are</a:t>
            </a:r>
            <a:r>
              <a:rPr lang="en-US" sz="3200" dirty="0">
                <a:solidFill>
                  <a:srgbClr val="FFFF00"/>
                </a:solidFill>
                <a:effectLst>
                  <a:outerShdw blurRad="38100" dist="38100" dir="2700000" algn="tl">
                    <a:srgbClr val="000000">
                      <a:alpha val="43137"/>
                    </a:srgbClr>
                  </a:outerShdw>
                </a:effectLst>
              </a:rPr>
              <a:t>. And they will be tormented day and night forever and ever.</a:t>
            </a:r>
          </a:p>
        </p:txBody>
      </p:sp>
    </p:spTree>
    <p:extLst>
      <p:ext uri="{BB962C8B-B14F-4D97-AF65-F5344CB8AC3E}">
        <p14:creationId xmlns:p14="http://schemas.microsoft.com/office/powerpoint/2010/main" val="387044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26896-D3F1-4442-84CB-E248DDF5FD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98980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47" name="TextBox 46">
            <a:extLst>
              <a:ext uri="{FF2B5EF4-FFF2-40B4-BE49-F238E27FC236}">
                <a16:creationId xmlns:a16="http://schemas.microsoft.com/office/drawing/2014/main" id="{A461E8E9-4FD5-47C0-B011-3C95A452FEF2}"/>
              </a:ext>
            </a:extLst>
          </p:cNvPr>
          <p:cNvSpPr txBox="1"/>
          <p:nvPr/>
        </p:nvSpPr>
        <p:spPr>
          <a:xfrm>
            <a:off x="837572" y="783771"/>
            <a:ext cx="554394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Genesis 01-02 ~ </a:t>
            </a:r>
            <a:r>
              <a:rPr lang="en-US" sz="3200" dirty="0">
                <a:solidFill>
                  <a:srgbClr val="FFFF00"/>
                </a:solidFill>
                <a:effectLst>
                  <a:outerShdw blurRad="38100" dist="38100" dir="2700000" algn="tl">
                    <a:srgbClr val="000000">
                      <a:alpha val="43137"/>
                    </a:srgbClr>
                  </a:outerShdw>
                </a:effectLst>
              </a:rPr>
              <a:t>generation</a:t>
            </a:r>
            <a:endParaRPr lang="en-US" sz="7200" dirty="0">
              <a:solidFill>
                <a:srgbClr val="FFFF00"/>
              </a:solidFill>
              <a:effectLst>
                <a:outerShdw blurRad="38100" dist="38100" dir="2700000" algn="tl">
                  <a:srgbClr val="000000">
                    <a:alpha val="43137"/>
                  </a:srgbClr>
                </a:outerShdw>
              </a:effectLst>
            </a:endParaRPr>
          </a:p>
        </p:txBody>
      </p:sp>
      <p:sp>
        <p:nvSpPr>
          <p:cNvPr id="48" name="TextBox 47">
            <a:extLst>
              <a:ext uri="{FF2B5EF4-FFF2-40B4-BE49-F238E27FC236}">
                <a16:creationId xmlns:a16="http://schemas.microsoft.com/office/drawing/2014/main" id="{E0A024F9-2C79-41EC-B95E-F00C122B3BAD}"/>
              </a:ext>
            </a:extLst>
          </p:cNvPr>
          <p:cNvSpPr txBox="1"/>
          <p:nvPr/>
        </p:nvSpPr>
        <p:spPr>
          <a:xfrm>
            <a:off x="835679" y="786333"/>
            <a:ext cx="554394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Genesis 03-11 ~ </a:t>
            </a:r>
            <a:r>
              <a:rPr lang="en-US" sz="3200" dirty="0">
                <a:solidFill>
                  <a:srgbClr val="FFFF00"/>
                </a:solidFill>
                <a:effectLst>
                  <a:outerShdw blurRad="38100" dist="38100" dir="2700000" algn="tl">
                    <a:srgbClr val="000000">
                      <a:alpha val="43137"/>
                    </a:srgbClr>
                  </a:outerShdw>
                </a:effectLst>
              </a:rPr>
              <a:t>degeneration</a:t>
            </a:r>
            <a:endParaRPr lang="en-US" sz="7200" dirty="0">
              <a:solidFill>
                <a:srgbClr val="FFFF00"/>
              </a:solidFill>
              <a:effectLst>
                <a:outerShdw blurRad="38100" dist="38100" dir="2700000" algn="tl">
                  <a:srgbClr val="000000">
                    <a:alpha val="43137"/>
                  </a:srgbClr>
                </a:outerShdw>
              </a:effectLst>
            </a:endParaRPr>
          </a:p>
        </p:txBody>
      </p:sp>
      <p:sp>
        <p:nvSpPr>
          <p:cNvPr id="49" name="TextBox 48">
            <a:extLst>
              <a:ext uri="{FF2B5EF4-FFF2-40B4-BE49-F238E27FC236}">
                <a16:creationId xmlns:a16="http://schemas.microsoft.com/office/drawing/2014/main" id="{A91B2867-715C-442C-AF2E-825D54A167F6}"/>
              </a:ext>
            </a:extLst>
          </p:cNvPr>
          <p:cNvSpPr txBox="1"/>
          <p:nvPr/>
        </p:nvSpPr>
        <p:spPr>
          <a:xfrm>
            <a:off x="836982" y="1319733"/>
            <a:ext cx="554394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Genesis 12-50 ~ </a:t>
            </a:r>
            <a:r>
              <a:rPr lang="en-US" sz="3200" dirty="0">
                <a:solidFill>
                  <a:srgbClr val="FFFF00"/>
                </a:solidFill>
                <a:effectLst>
                  <a:outerShdw blurRad="38100" dist="38100" dir="2700000" algn="tl">
                    <a:srgbClr val="000000">
                      <a:alpha val="43137"/>
                    </a:srgbClr>
                  </a:outerShdw>
                </a:effectLst>
              </a:rPr>
              <a:t>regeneration</a:t>
            </a:r>
            <a:endParaRPr lang="en-US" sz="7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05227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42" presetClass="path" presetSubtype="0" fill="hold" grpId="1" nodeType="afterEffect">
                                  <p:stCondLst>
                                    <p:cond delay="0"/>
                                  </p:stCondLst>
                                  <p:childTnLst>
                                    <p:animMotion origin="layout" path="M -4.44444E-6 4.07407E-6 L 0.00018 0.07777 " pathEditMode="relative" rAng="0" ptsTypes="AA">
                                      <p:cBhvr>
                                        <p:cTn id="10" dur="1000" fill="hold"/>
                                        <p:tgtEl>
                                          <p:spTgt spid="48"/>
                                        </p:tgtEl>
                                        <p:attrNameLst>
                                          <p:attrName>ppt_x</p:attrName>
                                          <p:attrName>ppt_y</p:attrName>
                                        </p:attrNameLst>
                                      </p:cBhvr>
                                      <p:rCtr x="0" y="3889"/>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par>
                          <p:cTn id="16" fill="hold">
                            <p:stCondLst>
                              <p:cond delay="500"/>
                            </p:stCondLst>
                            <p:childTnLst>
                              <p:par>
                                <p:cTn id="17" presetID="42" presetClass="path" presetSubtype="0" fill="hold" grpId="1" nodeType="afterEffect">
                                  <p:stCondLst>
                                    <p:cond delay="0"/>
                                  </p:stCondLst>
                                  <p:childTnLst>
                                    <p:animMotion origin="layout" path="M 1.94444E-6 -3.7037E-6 L 0.00121 0.07547 " pathEditMode="relative" rAng="0" ptsTypes="AA">
                                      <p:cBhvr>
                                        <p:cTn id="18" dur="1000" fill="hold"/>
                                        <p:tgtEl>
                                          <p:spTgt spid="49"/>
                                        </p:tgtEl>
                                        <p:attrNameLst>
                                          <p:attrName>ppt_x</p:attrName>
                                          <p:attrName>ppt_y</p:attrName>
                                        </p:attrNameLst>
                                      </p:cBhvr>
                                      <p:rCtr x="52" y="3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9" grpId="0"/>
      <p:bldP spid="49"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Israel.bmp">
            <a:extLst>
              <a:ext uri="{FF2B5EF4-FFF2-40B4-BE49-F238E27FC236}">
                <a16:creationId xmlns:a16="http://schemas.microsoft.com/office/drawing/2014/main" id="{661719EC-E229-4B9A-9606-75DC2FCED353}"/>
              </a:ext>
            </a:extLst>
          </p:cNvPr>
          <p:cNvPicPr>
            <a:picLocks noChangeAspect="1"/>
          </p:cNvPicPr>
          <p:nvPr/>
        </p:nvPicPr>
        <p:blipFill rotWithShape="1">
          <a:blip r:embed="rId3" cstate="print"/>
          <a:srcRect l="7451" t="7990"/>
          <a:stretch/>
        </p:blipFill>
        <p:spPr>
          <a:xfrm rot="21414156">
            <a:off x="1153738" y="1032791"/>
            <a:ext cx="7156168" cy="4792418"/>
          </a:xfrm>
          <a:prstGeom prst="rect">
            <a:avLst/>
          </a:prstGeom>
          <a:effectLst/>
        </p:spPr>
      </p:pic>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9" name="Freeform 9">
            <a:extLst>
              <a:ext uri="{FF2B5EF4-FFF2-40B4-BE49-F238E27FC236}">
                <a16:creationId xmlns:a16="http://schemas.microsoft.com/office/drawing/2014/main" id="{56392531-D285-4C41-8EC0-933A95F6B984}"/>
              </a:ext>
            </a:extLst>
          </p:cNvPr>
          <p:cNvSpPr/>
          <p:nvPr/>
        </p:nvSpPr>
        <p:spPr>
          <a:xfrm>
            <a:off x="4170385" y="2295948"/>
            <a:ext cx="803229" cy="665046"/>
          </a:xfrm>
          <a:custGeom>
            <a:avLst/>
            <a:gdLst>
              <a:gd name="connsiteX0" fmla="*/ 0 w 508456"/>
              <a:gd name="connsiteY0" fmla="*/ 65607 h 401844"/>
              <a:gd name="connsiteX1" fmla="*/ 131215 w 508456"/>
              <a:gd name="connsiteY1" fmla="*/ 24603 h 401844"/>
              <a:gd name="connsiteX2" fmla="*/ 200922 w 508456"/>
              <a:gd name="connsiteY2" fmla="*/ 36904 h 401844"/>
              <a:gd name="connsiteX3" fmla="*/ 262429 w 508456"/>
              <a:gd name="connsiteY3" fmla="*/ 12301 h 401844"/>
              <a:gd name="connsiteX4" fmla="*/ 319835 w 508456"/>
              <a:gd name="connsiteY4" fmla="*/ 0 h 401844"/>
              <a:gd name="connsiteX5" fmla="*/ 377241 w 508456"/>
              <a:gd name="connsiteY5" fmla="*/ 12301 h 401844"/>
              <a:gd name="connsiteX6" fmla="*/ 446949 w 508456"/>
              <a:gd name="connsiteY6" fmla="*/ 36904 h 401844"/>
              <a:gd name="connsiteX7" fmla="*/ 492054 w 508456"/>
              <a:gd name="connsiteY7" fmla="*/ 53306 h 401844"/>
              <a:gd name="connsiteX8" fmla="*/ 508456 w 508456"/>
              <a:gd name="connsiteY8" fmla="*/ 57406 h 401844"/>
              <a:gd name="connsiteX9" fmla="*/ 500255 w 508456"/>
              <a:gd name="connsiteY9" fmla="*/ 123013 h 401844"/>
              <a:gd name="connsiteX10" fmla="*/ 492054 w 508456"/>
              <a:gd name="connsiteY10" fmla="*/ 168118 h 401844"/>
              <a:gd name="connsiteX11" fmla="*/ 479753 w 508456"/>
              <a:gd name="connsiteY11" fmla="*/ 213223 h 401844"/>
              <a:gd name="connsiteX12" fmla="*/ 471552 w 508456"/>
              <a:gd name="connsiteY12" fmla="*/ 250127 h 401844"/>
              <a:gd name="connsiteX13" fmla="*/ 471552 w 508456"/>
              <a:gd name="connsiteY13" fmla="*/ 291132 h 401844"/>
              <a:gd name="connsiteX14" fmla="*/ 471552 w 508456"/>
              <a:gd name="connsiteY14" fmla="*/ 332136 h 401844"/>
              <a:gd name="connsiteX15" fmla="*/ 471552 w 508456"/>
              <a:gd name="connsiteY15" fmla="*/ 360839 h 401844"/>
              <a:gd name="connsiteX16" fmla="*/ 426447 w 508456"/>
              <a:gd name="connsiteY16" fmla="*/ 344438 h 401844"/>
              <a:gd name="connsiteX17" fmla="*/ 356739 w 508456"/>
              <a:gd name="connsiteY17" fmla="*/ 328036 h 401844"/>
              <a:gd name="connsiteX18" fmla="*/ 299333 w 508456"/>
              <a:gd name="connsiteY18" fmla="*/ 328036 h 401844"/>
              <a:gd name="connsiteX19" fmla="*/ 262429 w 508456"/>
              <a:gd name="connsiteY19" fmla="*/ 328036 h 401844"/>
              <a:gd name="connsiteX20" fmla="*/ 237826 w 508456"/>
              <a:gd name="connsiteY20" fmla="*/ 332136 h 401844"/>
              <a:gd name="connsiteX21" fmla="*/ 229625 w 508456"/>
              <a:gd name="connsiteY21" fmla="*/ 356739 h 401844"/>
              <a:gd name="connsiteX22" fmla="*/ 225525 w 508456"/>
              <a:gd name="connsiteY22" fmla="*/ 373141 h 401844"/>
              <a:gd name="connsiteX23" fmla="*/ 200922 w 508456"/>
              <a:gd name="connsiteY23" fmla="*/ 393643 h 401844"/>
              <a:gd name="connsiteX24" fmla="*/ 188621 w 508456"/>
              <a:gd name="connsiteY24" fmla="*/ 401844 h 401844"/>
              <a:gd name="connsiteX25" fmla="*/ 114813 w 508456"/>
              <a:gd name="connsiteY25" fmla="*/ 385442 h 401844"/>
              <a:gd name="connsiteX26" fmla="*/ 102511 w 508456"/>
              <a:gd name="connsiteY26" fmla="*/ 377241 h 401844"/>
              <a:gd name="connsiteX27" fmla="*/ 94311 w 508456"/>
              <a:gd name="connsiteY27" fmla="*/ 328036 h 401844"/>
              <a:gd name="connsiteX28" fmla="*/ 90210 w 508456"/>
              <a:gd name="connsiteY28" fmla="*/ 237826 h 401844"/>
              <a:gd name="connsiteX29" fmla="*/ 77909 w 508456"/>
              <a:gd name="connsiteY29" fmla="*/ 196822 h 401844"/>
              <a:gd name="connsiteX30" fmla="*/ 61507 w 508456"/>
              <a:gd name="connsiteY30" fmla="*/ 151717 h 401844"/>
              <a:gd name="connsiteX31" fmla="*/ 41005 w 508456"/>
              <a:gd name="connsiteY31" fmla="*/ 106612 h 401844"/>
              <a:gd name="connsiteX32" fmla="*/ 0 w 508456"/>
              <a:gd name="connsiteY32" fmla="*/ 65607 h 40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8456" h="401844">
                <a:moveTo>
                  <a:pt x="0" y="65607"/>
                </a:moveTo>
                <a:cubicBezTo>
                  <a:pt x="125607" y="23739"/>
                  <a:pt x="79791" y="24603"/>
                  <a:pt x="131215" y="24603"/>
                </a:cubicBezTo>
                <a:lnTo>
                  <a:pt x="200922" y="36904"/>
                </a:lnTo>
                <a:lnTo>
                  <a:pt x="262429" y="12301"/>
                </a:lnTo>
                <a:lnTo>
                  <a:pt x="319835" y="0"/>
                </a:lnTo>
                <a:lnTo>
                  <a:pt x="377241" y="12301"/>
                </a:lnTo>
                <a:cubicBezTo>
                  <a:pt x="448260" y="33190"/>
                  <a:pt x="446949" y="8584"/>
                  <a:pt x="446949" y="36904"/>
                </a:cubicBezTo>
                <a:lnTo>
                  <a:pt x="492054" y="53306"/>
                </a:lnTo>
                <a:lnTo>
                  <a:pt x="508456" y="57406"/>
                </a:lnTo>
                <a:lnTo>
                  <a:pt x="500255" y="123013"/>
                </a:lnTo>
                <a:lnTo>
                  <a:pt x="492054" y="168118"/>
                </a:lnTo>
                <a:lnTo>
                  <a:pt x="479753" y="213223"/>
                </a:lnTo>
                <a:lnTo>
                  <a:pt x="471552" y="250127"/>
                </a:lnTo>
                <a:lnTo>
                  <a:pt x="471552" y="291132"/>
                </a:lnTo>
                <a:lnTo>
                  <a:pt x="471552" y="332136"/>
                </a:lnTo>
                <a:lnTo>
                  <a:pt x="471552" y="360839"/>
                </a:lnTo>
                <a:lnTo>
                  <a:pt x="426447" y="344438"/>
                </a:lnTo>
                <a:lnTo>
                  <a:pt x="356739" y="328036"/>
                </a:lnTo>
                <a:lnTo>
                  <a:pt x="299333" y="328036"/>
                </a:lnTo>
                <a:lnTo>
                  <a:pt x="262429" y="328036"/>
                </a:lnTo>
                <a:lnTo>
                  <a:pt x="237826" y="332136"/>
                </a:lnTo>
                <a:lnTo>
                  <a:pt x="229625" y="356739"/>
                </a:lnTo>
                <a:lnTo>
                  <a:pt x="225525" y="373141"/>
                </a:lnTo>
                <a:lnTo>
                  <a:pt x="200922" y="393643"/>
                </a:lnTo>
                <a:lnTo>
                  <a:pt x="188621" y="401844"/>
                </a:lnTo>
                <a:lnTo>
                  <a:pt x="114813" y="385442"/>
                </a:lnTo>
                <a:lnTo>
                  <a:pt x="102511" y="377241"/>
                </a:lnTo>
                <a:lnTo>
                  <a:pt x="94311" y="328036"/>
                </a:lnTo>
                <a:lnTo>
                  <a:pt x="90210" y="237826"/>
                </a:lnTo>
                <a:lnTo>
                  <a:pt x="77909" y="196822"/>
                </a:lnTo>
                <a:lnTo>
                  <a:pt x="61507" y="151717"/>
                </a:lnTo>
                <a:lnTo>
                  <a:pt x="41005" y="106612"/>
                </a:lnTo>
                <a:lnTo>
                  <a:pt x="0" y="65607"/>
                </a:lnTo>
                <a:close/>
              </a:path>
            </a:pathLst>
          </a:custGeom>
          <a:solidFill>
            <a:srgbClr val="800080">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ffectLst>
                <a:outerShdw blurRad="38100" dist="38100" dir="2700000" algn="tl">
                  <a:srgbClr val="000000">
                    <a:alpha val="43137"/>
                  </a:srgbClr>
                </a:outerShdw>
              </a:effectLst>
            </a:endParaRPr>
          </a:p>
        </p:txBody>
      </p:sp>
      <p:sp>
        <p:nvSpPr>
          <p:cNvPr id="10" name="Text Box 31">
            <a:extLst>
              <a:ext uri="{FF2B5EF4-FFF2-40B4-BE49-F238E27FC236}">
                <a16:creationId xmlns:a16="http://schemas.microsoft.com/office/drawing/2014/main" id="{427E650C-89B5-4B88-BCFB-80DEABBC2FDB}"/>
              </a:ext>
            </a:extLst>
          </p:cNvPr>
          <p:cNvSpPr txBox="1">
            <a:spLocks noChangeArrowheads="1"/>
          </p:cNvSpPr>
          <p:nvPr/>
        </p:nvSpPr>
        <p:spPr bwMode="auto">
          <a:xfrm>
            <a:off x="3942008" y="2380743"/>
            <a:ext cx="1259984" cy="461665"/>
          </a:xfrm>
          <a:prstGeom prst="rect">
            <a:avLst/>
          </a:prstGeom>
          <a:noFill/>
          <a:ln w="9525">
            <a:noFill/>
            <a:miter lim="800000"/>
            <a:headEnd/>
            <a:tailEnd/>
          </a:ln>
        </p:spPr>
        <p:txBody>
          <a:bodyPr>
            <a:spAutoFit/>
          </a:bodyPr>
          <a:lstStyle/>
          <a:p>
            <a:pPr>
              <a:spcBef>
                <a:spcPct val="50000"/>
              </a:spcBef>
            </a:pPr>
            <a:r>
              <a:rPr lang="en-US" sz="2400" b="1" dirty="0">
                <a:solidFill>
                  <a:schemeClr val="bg1"/>
                </a:solidFill>
                <a:effectLst>
                  <a:outerShdw blurRad="38100" dist="38100" dir="2700000" algn="tl">
                    <a:srgbClr val="000000">
                      <a:alpha val="43137"/>
                    </a:srgbClr>
                  </a:outerShdw>
                </a:effectLst>
                <a:latin typeface="+mj-lt"/>
              </a:rPr>
              <a:t>Issachar</a:t>
            </a:r>
          </a:p>
        </p:txBody>
      </p:sp>
      <p:sp>
        <p:nvSpPr>
          <p:cNvPr id="12" name="Freeform 11">
            <a:extLst>
              <a:ext uri="{FF2B5EF4-FFF2-40B4-BE49-F238E27FC236}">
                <a16:creationId xmlns:a16="http://schemas.microsoft.com/office/drawing/2014/main" id="{1A642B87-FAFB-4A4F-906A-B6A593DC5174}"/>
              </a:ext>
            </a:extLst>
          </p:cNvPr>
          <p:cNvSpPr/>
          <p:nvPr/>
        </p:nvSpPr>
        <p:spPr>
          <a:xfrm>
            <a:off x="3968573" y="1604788"/>
            <a:ext cx="670560" cy="887678"/>
          </a:xfrm>
          <a:custGeom>
            <a:avLst/>
            <a:gdLst>
              <a:gd name="connsiteX0" fmla="*/ 0 w 348538"/>
              <a:gd name="connsiteY0" fmla="*/ 319835 h 549460"/>
              <a:gd name="connsiteX1" fmla="*/ 82009 w 348538"/>
              <a:gd name="connsiteY1" fmla="*/ 233725 h 549460"/>
              <a:gd name="connsiteX2" fmla="*/ 131214 w 348538"/>
              <a:gd name="connsiteY2" fmla="*/ 164017 h 549460"/>
              <a:gd name="connsiteX3" fmla="*/ 147616 w 348538"/>
              <a:gd name="connsiteY3" fmla="*/ 53305 h 549460"/>
              <a:gd name="connsiteX4" fmla="*/ 155817 w 348538"/>
              <a:gd name="connsiteY4" fmla="*/ 8200 h 549460"/>
              <a:gd name="connsiteX5" fmla="*/ 196821 w 348538"/>
              <a:gd name="connsiteY5" fmla="*/ 0 h 549460"/>
              <a:gd name="connsiteX6" fmla="*/ 250127 w 348538"/>
              <a:gd name="connsiteY6" fmla="*/ 45104 h 549460"/>
              <a:gd name="connsiteX7" fmla="*/ 299332 w 348538"/>
              <a:gd name="connsiteY7" fmla="*/ 94310 h 549460"/>
              <a:gd name="connsiteX8" fmla="*/ 344437 w 348538"/>
              <a:gd name="connsiteY8" fmla="*/ 172218 h 549460"/>
              <a:gd name="connsiteX9" fmla="*/ 348538 w 348538"/>
              <a:gd name="connsiteY9" fmla="*/ 225524 h 549460"/>
              <a:gd name="connsiteX10" fmla="*/ 328036 w 348538"/>
              <a:gd name="connsiteY10" fmla="*/ 258328 h 549460"/>
              <a:gd name="connsiteX11" fmla="*/ 323935 w 348538"/>
              <a:gd name="connsiteY11" fmla="*/ 332136 h 549460"/>
              <a:gd name="connsiteX12" fmla="*/ 323935 w 348538"/>
              <a:gd name="connsiteY12" fmla="*/ 426446 h 549460"/>
              <a:gd name="connsiteX13" fmla="*/ 311634 w 348538"/>
              <a:gd name="connsiteY13" fmla="*/ 504355 h 549460"/>
              <a:gd name="connsiteX14" fmla="*/ 311634 w 348538"/>
              <a:gd name="connsiteY14" fmla="*/ 504355 h 549460"/>
              <a:gd name="connsiteX15" fmla="*/ 237826 w 348538"/>
              <a:gd name="connsiteY15" fmla="*/ 537158 h 549460"/>
              <a:gd name="connsiteX16" fmla="*/ 205022 w 348538"/>
              <a:gd name="connsiteY16" fmla="*/ 549460 h 549460"/>
              <a:gd name="connsiteX17" fmla="*/ 139415 w 348538"/>
              <a:gd name="connsiteY17" fmla="*/ 545359 h 549460"/>
              <a:gd name="connsiteX18" fmla="*/ 102511 w 348538"/>
              <a:gd name="connsiteY18" fmla="*/ 541259 h 549460"/>
              <a:gd name="connsiteX19" fmla="*/ 102511 w 348538"/>
              <a:gd name="connsiteY19" fmla="*/ 541259 h 549460"/>
              <a:gd name="connsiteX20" fmla="*/ 73808 w 348538"/>
              <a:gd name="connsiteY20" fmla="*/ 467451 h 549460"/>
              <a:gd name="connsiteX21" fmla="*/ 45105 w 348538"/>
              <a:gd name="connsiteY21" fmla="*/ 401843 h 549460"/>
              <a:gd name="connsiteX22" fmla="*/ 24602 w 348538"/>
              <a:gd name="connsiteY22" fmla="*/ 364939 h 549460"/>
              <a:gd name="connsiteX23" fmla="*/ 0 w 348538"/>
              <a:gd name="connsiteY23" fmla="*/ 319835 h 54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8538" h="549460">
                <a:moveTo>
                  <a:pt x="0" y="319835"/>
                </a:moveTo>
                <a:lnTo>
                  <a:pt x="82009" y="233725"/>
                </a:lnTo>
                <a:lnTo>
                  <a:pt x="131214" y="164017"/>
                </a:lnTo>
                <a:lnTo>
                  <a:pt x="147616" y="53305"/>
                </a:lnTo>
                <a:lnTo>
                  <a:pt x="155817" y="8200"/>
                </a:lnTo>
                <a:lnTo>
                  <a:pt x="196821" y="0"/>
                </a:lnTo>
                <a:lnTo>
                  <a:pt x="250127" y="45104"/>
                </a:lnTo>
                <a:lnTo>
                  <a:pt x="299332" y="94310"/>
                </a:lnTo>
                <a:lnTo>
                  <a:pt x="344437" y="172218"/>
                </a:lnTo>
                <a:lnTo>
                  <a:pt x="348538" y="225524"/>
                </a:lnTo>
                <a:lnTo>
                  <a:pt x="328036" y="258328"/>
                </a:lnTo>
                <a:lnTo>
                  <a:pt x="323935" y="332136"/>
                </a:lnTo>
                <a:lnTo>
                  <a:pt x="323935" y="426446"/>
                </a:lnTo>
                <a:lnTo>
                  <a:pt x="311634" y="504355"/>
                </a:lnTo>
                <a:lnTo>
                  <a:pt x="311634" y="504355"/>
                </a:lnTo>
                <a:lnTo>
                  <a:pt x="237826" y="537158"/>
                </a:lnTo>
                <a:lnTo>
                  <a:pt x="205022" y="549460"/>
                </a:lnTo>
                <a:lnTo>
                  <a:pt x="139415" y="545359"/>
                </a:lnTo>
                <a:lnTo>
                  <a:pt x="102511" y="541259"/>
                </a:lnTo>
                <a:lnTo>
                  <a:pt x="102511" y="541259"/>
                </a:lnTo>
                <a:cubicBezTo>
                  <a:pt x="73288" y="470287"/>
                  <a:pt x="73808" y="496680"/>
                  <a:pt x="73808" y="467451"/>
                </a:cubicBezTo>
                <a:lnTo>
                  <a:pt x="45105" y="401843"/>
                </a:lnTo>
                <a:lnTo>
                  <a:pt x="24602" y="364939"/>
                </a:lnTo>
                <a:lnTo>
                  <a:pt x="0" y="319835"/>
                </a:lnTo>
                <a:close/>
              </a:path>
            </a:pathLst>
          </a:custGeom>
          <a:solidFill>
            <a:srgbClr val="17375E">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ffectLst>
                <a:outerShdw blurRad="38100" dist="38100" dir="2700000" algn="tl">
                  <a:srgbClr val="000000">
                    <a:alpha val="43137"/>
                  </a:srgbClr>
                </a:outerShdw>
              </a:effectLst>
            </a:endParaRPr>
          </a:p>
        </p:txBody>
      </p:sp>
      <p:sp>
        <p:nvSpPr>
          <p:cNvPr id="14" name="Text Box 28">
            <a:extLst>
              <a:ext uri="{FF2B5EF4-FFF2-40B4-BE49-F238E27FC236}">
                <a16:creationId xmlns:a16="http://schemas.microsoft.com/office/drawing/2014/main" id="{802FF3C9-2C29-468D-AEEB-8CFCCA4A8EA4}"/>
              </a:ext>
            </a:extLst>
          </p:cNvPr>
          <p:cNvSpPr txBox="1">
            <a:spLocks noChangeArrowheads="1"/>
          </p:cNvSpPr>
          <p:nvPr/>
        </p:nvSpPr>
        <p:spPr bwMode="auto">
          <a:xfrm>
            <a:off x="3598985" y="1754876"/>
            <a:ext cx="1261491" cy="461665"/>
          </a:xfrm>
          <a:prstGeom prst="rect">
            <a:avLst/>
          </a:prstGeom>
          <a:noFill/>
          <a:ln w="9525">
            <a:noFill/>
            <a:miter lim="800000"/>
            <a:headEnd/>
            <a:tailEnd/>
          </a:ln>
        </p:spPr>
        <p:txBody>
          <a:bodyPr wrap="square">
            <a:spAutoFit/>
          </a:bodyPr>
          <a:lstStyle/>
          <a:p>
            <a:pPr>
              <a:spcBef>
                <a:spcPct val="50000"/>
              </a:spcBef>
            </a:pPr>
            <a:r>
              <a:rPr lang="en-US" sz="2400" b="1" dirty="0">
                <a:solidFill>
                  <a:schemeClr val="bg1"/>
                </a:solidFill>
                <a:effectLst>
                  <a:outerShdw blurRad="38100" dist="38100" dir="2700000" algn="tl">
                    <a:srgbClr val="000000">
                      <a:alpha val="43137"/>
                    </a:srgbClr>
                  </a:outerShdw>
                </a:effectLst>
                <a:latin typeface="+mj-lt"/>
              </a:rPr>
              <a:t>Zebulun</a:t>
            </a:r>
          </a:p>
        </p:txBody>
      </p:sp>
      <p:sp>
        <p:nvSpPr>
          <p:cNvPr id="15" name="Bent Arrow 15">
            <a:extLst>
              <a:ext uri="{FF2B5EF4-FFF2-40B4-BE49-F238E27FC236}">
                <a16:creationId xmlns:a16="http://schemas.microsoft.com/office/drawing/2014/main" id="{E0381B19-7A70-402C-BA6D-6865D57F9173}"/>
              </a:ext>
            </a:extLst>
          </p:cNvPr>
          <p:cNvSpPr/>
          <p:nvPr/>
        </p:nvSpPr>
        <p:spPr>
          <a:xfrm rot="10483489">
            <a:off x="4876394" y="1142913"/>
            <a:ext cx="1392628" cy="1670486"/>
          </a:xfrm>
          <a:prstGeom prst="bentArrow">
            <a:avLst>
              <a:gd name="adj1" fmla="val 37488"/>
              <a:gd name="adj2" fmla="val 40233"/>
              <a:gd name="adj3" fmla="val 38101"/>
              <a:gd name="adj4" fmla="val 61899"/>
            </a:avLst>
          </a:pr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C8D93427-F041-4C31-827D-F973F1C39705}"/>
              </a:ext>
            </a:extLst>
          </p:cNvPr>
          <p:cNvSpPr txBox="1"/>
          <p:nvPr/>
        </p:nvSpPr>
        <p:spPr>
          <a:xfrm>
            <a:off x="5165428" y="1397742"/>
            <a:ext cx="1447800" cy="830997"/>
          </a:xfrm>
          <a:prstGeom prst="rect">
            <a:avLst/>
          </a:prstGeom>
          <a:noFill/>
        </p:spPr>
        <p:txBody>
          <a:bodyPr wrap="square" rtlCol="0">
            <a:spAutoFit/>
          </a:bodyPr>
          <a:lstStyle/>
          <a:p>
            <a:r>
              <a:rPr 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Assyrian</a:t>
            </a:r>
          </a:p>
          <a:p>
            <a:r>
              <a:rPr 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Conquest</a:t>
            </a:r>
          </a:p>
        </p:txBody>
      </p:sp>
    </p:spTree>
    <p:extLst>
      <p:ext uri="{BB962C8B-B14F-4D97-AF65-F5344CB8AC3E}">
        <p14:creationId xmlns:p14="http://schemas.microsoft.com/office/powerpoint/2010/main" val="173934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1500"/>
                            </p:stCondLst>
                            <p:childTnLst>
                              <p:par>
                                <p:cTn id="16" presetID="21"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1000"/>
                                        <p:tgtEl>
                                          <p:spTgt spid="9"/>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2500"/>
                            </p:stCondLst>
                            <p:childTnLst>
                              <p:par>
                                <p:cTn id="23" presetID="21"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1000"/>
                                        <p:tgtEl>
                                          <p:spTgt spid="15"/>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4" grpId="0"/>
      <p:bldP spid="15"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26896-D3F1-4442-84CB-E248DDF5FD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370587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Israel.bmp">
            <a:extLst>
              <a:ext uri="{FF2B5EF4-FFF2-40B4-BE49-F238E27FC236}">
                <a16:creationId xmlns:a16="http://schemas.microsoft.com/office/drawing/2014/main" id="{661719EC-E229-4B9A-9606-75DC2FCED353}"/>
              </a:ext>
            </a:extLst>
          </p:cNvPr>
          <p:cNvPicPr>
            <a:picLocks noChangeAspect="1"/>
          </p:cNvPicPr>
          <p:nvPr/>
        </p:nvPicPr>
        <p:blipFill rotWithShape="1">
          <a:blip r:embed="rId3" cstate="print"/>
          <a:srcRect l="7451" t="7990"/>
          <a:stretch/>
        </p:blipFill>
        <p:spPr>
          <a:xfrm rot="21414156">
            <a:off x="1153738" y="1032791"/>
            <a:ext cx="7156168" cy="4792418"/>
          </a:xfrm>
          <a:prstGeom prst="rect">
            <a:avLst/>
          </a:prstGeom>
          <a:effectLst/>
        </p:spPr>
      </p:pic>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3" name="Freeform: Shape 2">
            <a:extLst>
              <a:ext uri="{FF2B5EF4-FFF2-40B4-BE49-F238E27FC236}">
                <a16:creationId xmlns:a16="http://schemas.microsoft.com/office/drawing/2014/main" id="{0B9E2694-4E2A-4709-82F9-CD453B7B9D01}"/>
              </a:ext>
            </a:extLst>
          </p:cNvPr>
          <p:cNvSpPr/>
          <p:nvPr/>
        </p:nvSpPr>
        <p:spPr>
          <a:xfrm>
            <a:off x="3383673" y="3099148"/>
            <a:ext cx="550478" cy="799605"/>
          </a:xfrm>
          <a:custGeom>
            <a:avLst/>
            <a:gdLst>
              <a:gd name="connsiteX0" fmla="*/ 79819 w 451394"/>
              <a:gd name="connsiteY0" fmla="*/ 86348 h 744089"/>
              <a:gd name="connsiteX1" fmla="*/ 27431 w 451394"/>
              <a:gd name="connsiteY1" fmla="*/ 300661 h 744089"/>
              <a:gd name="connsiteX2" fmla="*/ 3619 w 451394"/>
              <a:gd name="connsiteY2" fmla="*/ 491161 h 744089"/>
              <a:gd name="connsiteX3" fmla="*/ 103631 w 451394"/>
              <a:gd name="connsiteY3" fmla="*/ 653086 h 744089"/>
              <a:gd name="connsiteX4" fmla="*/ 217931 w 451394"/>
              <a:gd name="connsiteY4" fmla="*/ 719761 h 744089"/>
              <a:gd name="connsiteX5" fmla="*/ 341756 w 451394"/>
              <a:gd name="connsiteY5" fmla="*/ 743573 h 744089"/>
              <a:gd name="connsiteX6" fmla="*/ 451294 w 451394"/>
              <a:gd name="connsiteY6" fmla="*/ 700711 h 744089"/>
              <a:gd name="connsiteX7" fmla="*/ 360806 w 451394"/>
              <a:gd name="connsiteY7" fmla="*/ 567361 h 744089"/>
              <a:gd name="connsiteX8" fmla="*/ 327469 w 451394"/>
              <a:gd name="connsiteY8" fmla="*/ 491161 h 744089"/>
              <a:gd name="connsiteX9" fmla="*/ 370331 w 451394"/>
              <a:gd name="connsiteY9" fmla="*/ 333998 h 744089"/>
              <a:gd name="connsiteX10" fmla="*/ 398906 w 451394"/>
              <a:gd name="connsiteY10" fmla="*/ 148261 h 744089"/>
              <a:gd name="connsiteX11" fmla="*/ 427481 w 451394"/>
              <a:gd name="connsiteY11" fmla="*/ 62536 h 744089"/>
              <a:gd name="connsiteX12" fmla="*/ 103631 w 451394"/>
              <a:gd name="connsiteY12" fmla="*/ 623 h 744089"/>
              <a:gd name="connsiteX13" fmla="*/ 79819 w 451394"/>
              <a:gd name="connsiteY13" fmla="*/ 86348 h 744089"/>
              <a:gd name="connsiteX0" fmla="*/ 79819 w 445139"/>
              <a:gd name="connsiteY0" fmla="*/ 86348 h 775777"/>
              <a:gd name="connsiteX1" fmla="*/ 27431 w 445139"/>
              <a:gd name="connsiteY1" fmla="*/ 300661 h 775777"/>
              <a:gd name="connsiteX2" fmla="*/ 3619 w 445139"/>
              <a:gd name="connsiteY2" fmla="*/ 491161 h 775777"/>
              <a:gd name="connsiteX3" fmla="*/ 103631 w 445139"/>
              <a:gd name="connsiteY3" fmla="*/ 653086 h 775777"/>
              <a:gd name="connsiteX4" fmla="*/ 217931 w 445139"/>
              <a:gd name="connsiteY4" fmla="*/ 719761 h 775777"/>
              <a:gd name="connsiteX5" fmla="*/ 341756 w 445139"/>
              <a:gd name="connsiteY5" fmla="*/ 743573 h 775777"/>
              <a:gd name="connsiteX6" fmla="*/ 435422 w 445139"/>
              <a:gd name="connsiteY6" fmla="*/ 765775 h 775777"/>
              <a:gd name="connsiteX7" fmla="*/ 360806 w 445139"/>
              <a:gd name="connsiteY7" fmla="*/ 567361 h 775777"/>
              <a:gd name="connsiteX8" fmla="*/ 327469 w 445139"/>
              <a:gd name="connsiteY8" fmla="*/ 491161 h 775777"/>
              <a:gd name="connsiteX9" fmla="*/ 370331 w 445139"/>
              <a:gd name="connsiteY9" fmla="*/ 333998 h 775777"/>
              <a:gd name="connsiteX10" fmla="*/ 398906 w 445139"/>
              <a:gd name="connsiteY10" fmla="*/ 148261 h 775777"/>
              <a:gd name="connsiteX11" fmla="*/ 427481 w 445139"/>
              <a:gd name="connsiteY11" fmla="*/ 62536 h 775777"/>
              <a:gd name="connsiteX12" fmla="*/ 103631 w 445139"/>
              <a:gd name="connsiteY12" fmla="*/ 623 h 775777"/>
              <a:gd name="connsiteX13" fmla="*/ 79819 w 445139"/>
              <a:gd name="connsiteY13" fmla="*/ 86348 h 775777"/>
              <a:gd name="connsiteX0" fmla="*/ 79819 w 445139"/>
              <a:gd name="connsiteY0" fmla="*/ 86348 h 783720"/>
              <a:gd name="connsiteX1" fmla="*/ 27431 w 445139"/>
              <a:gd name="connsiteY1" fmla="*/ 300661 h 783720"/>
              <a:gd name="connsiteX2" fmla="*/ 3619 w 445139"/>
              <a:gd name="connsiteY2" fmla="*/ 491161 h 783720"/>
              <a:gd name="connsiteX3" fmla="*/ 103631 w 445139"/>
              <a:gd name="connsiteY3" fmla="*/ 653086 h 783720"/>
              <a:gd name="connsiteX4" fmla="*/ 217931 w 445139"/>
              <a:gd name="connsiteY4" fmla="*/ 719761 h 783720"/>
              <a:gd name="connsiteX5" fmla="*/ 341756 w 445139"/>
              <a:gd name="connsiteY5" fmla="*/ 743573 h 783720"/>
              <a:gd name="connsiteX6" fmla="*/ 435422 w 445139"/>
              <a:gd name="connsiteY6" fmla="*/ 765775 h 783720"/>
              <a:gd name="connsiteX7" fmla="*/ 360806 w 445139"/>
              <a:gd name="connsiteY7" fmla="*/ 567361 h 783720"/>
              <a:gd name="connsiteX8" fmla="*/ 327469 w 445139"/>
              <a:gd name="connsiteY8" fmla="*/ 491161 h 783720"/>
              <a:gd name="connsiteX9" fmla="*/ 370331 w 445139"/>
              <a:gd name="connsiteY9" fmla="*/ 333998 h 783720"/>
              <a:gd name="connsiteX10" fmla="*/ 398906 w 445139"/>
              <a:gd name="connsiteY10" fmla="*/ 148261 h 783720"/>
              <a:gd name="connsiteX11" fmla="*/ 427481 w 445139"/>
              <a:gd name="connsiteY11" fmla="*/ 62536 h 783720"/>
              <a:gd name="connsiteX12" fmla="*/ 103631 w 445139"/>
              <a:gd name="connsiteY12" fmla="*/ 623 h 783720"/>
              <a:gd name="connsiteX13" fmla="*/ 79819 w 445139"/>
              <a:gd name="connsiteY13" fmla="*/ 86348 h 783720"/>
              <a:gd name="connsiteX0" fmla="*/ 77994 w 443314"/>
              <a:gd name="connsiteY0" fmla="*/ 86348 h 783720"/>
              <a:gd name="connsiteX1" fmla="*/ 40499 w 443314"/>
              <a:gd name="connsiteY1" fmla="*/ 328172 h 783720"/>
              <a:gd name="connsiteX2" fmla="*/ 1794 w 443314"/>
              <a:gd name="connsiteY2" fmla="*/ 491161 h 783720"/>
              <a:gd name="connsiteX3" fmla="*/ 101806 w 443314"/>
              <a:gd name="connsiteY3" fmla="*/ 653086 h 783720"/>
              <a:gd name="connsiteX4" fmla="*/ 216106 w 443314"/>
              <a:gd name="connsiteY4" fmla="*/ 719761 h 783720"/>
              <a:gd name="connsiteX5" fmla="*/ 339931 w 443314"/>
              <a:gd name="connsiteY5" fmla="*/ 743573 h 783720"/>
              <a:gd name="connsiteX6" fmla="*/ 433597 w 443314"/>
              <a:gd name="connsiteY6" fmla="*/ 765775 h 783720"/>
              <a:gd name="connsiteX7" fmla="*/ 358981 w 443314"/>
              <a:gd name="connsiteY7" fmla="*/ 567361 h 783720"/>
              <a:gd name="connsiteX8" fmla="*/ 325644 w 443314"/>
              <a:gd name="connsiteY8" fmla="*/ 491161 h 783720"/>
              <a:gd name="connsiteX9" fmla="*/ 368506 w 443314"/>
              <a:gd name="connsiteY9" fmla="*/ 333998 h 783720"/>
              <a:gd name="connsiteX10" fmla="*/ 397081 w 443314"/>
              <a:gd name="connsiteY10" fmla="*/ 148261 h 783720"/>
              <a:gd name="connsiteX11" fmla="*/ 425656 w 443314"/>
              <a:gd name="connsiteY11" fmla="*/ 62536 h 783720"/>
              <a:gd name="connsiteX12" fmla="*/ 101806 w 443314"/>
              <a:gd name="connsiteY12" fmla="*/ 623 h 783720"/>
              <a:gd name="connsiteX13" fmla="*/ 77994 w 443314"/>
              <a:gd name="connsiteY13" fmla="*/ 86348 h 783720"/>
              <a:gd name="connsiteX0" fmla="*/ 61494 w 426814"/>
              <a:gd name="connsiteY0" fmla="*/ 86348 h 783720"/>
              <a:gd name="connsiteX1" fmla="*/ 23999 w 426814"/>
              <a:gd name="connsiteY1" fmla="*/ 328172 h 783720"/>
              <a:gd name="connsiteX2" fmla="*/ 2668 w 426814"/>
              <a:gd name="connsiteY2" fmla="*/ 530000 h 783720"/>
              <a:gd name="connsiteX3" fmla="*/ 85306 w 426814"/>
              <a:gd name="connsiteY3" fmla="*/ 653086 h 783720"/>
              <a:gd name="connsiteX4" fmla="*/ 199606 w 426814"/>
              <a:gd name="connsiteY4" fmla="*/ 719761 h 783720"/>
              <a:gd name="connsiteX5" fmla="*/ 323431 w 426814"/>
              <a:gd name="connsiteY5" fmla="*/ 743573 h 783720"/>
              <a:gd name="connsiteX6" fmla="*/ 417097 w 426814"/>
              <a:gd name="connsiteY6" fmla="*/ 765775 h 783720"/>
              <a:gd name="connsiteX7" fmla="*/ 342481 w 426814"/>
              <a:gd name="connsiteY7" fmla="*/ 567361 h 783720"/>
              <a:gd name="connsiteX8" fmla="*/ 309144 w 426814"/>
              <a:gd name="connsiteY8" fmla="*/ 491161 h 783720"/>
              <a:gd name="connsiteX9" fmla="*/ 352006 w 426814"/>
              <a:gd name="connsiteY9" fmla="*/ 333998 h 783720"/>
              <a:gd name="connsiteX10" fmla="*/ 380581 w 426814"/>
              <a:gd name="connsiteY10" fmla="*/ 148261 h 783720"/>
              <a:gd name="connsiteX11" fmla="*/ 409156 w 426814"/>
              <a:gd name="connsiteY11" fmla="*/ 62536 h 783720"/>
              <a:gd name="connsiteX12" fmla="*/ 85306 w 426814"/>
              <a:gd name="connsiteY12" fmla="*/ 623 h 783720"/>
              <a:gd name="connsiteX13" fmla="*/ 61494 w 426814"/>
              <a:gd name="connsiteY13" fmla="*/ 86348 h 783720"/>
              <a:gd name="connsiteX0" fmla="*/ 61494 w 426814"/>
              <a:gd name="connsiteY0" fmla="*/ 92748 h 790120"/>
              <a:gd name="connsiteX1" fmla="*/ 23999 w 426814"/>
              <a:gd name="connsiteY1" fmla="*/ 334572 h 790120"/>
              <a:gd name="connsiteX2" fmla="*/ 2668 w 426814"/>
              <a:gd name="connsiteY2" fmla="*/ 536400 h 790120"/>
              <a:gd name="connsiteX3" fmla="*/ 85306 w 426814"/>
              <a:gd name="connsiteY3" fmla="*/ 659486 h 790120"/>
              <a:gd name="connsiteX4" fmla="*/ 199606 w 426814"/>
              <a:gd name="connsiteY4" fmla="*/ 726161 h 790120"/>
              <a:gd name="connsiteX5" fmla="*/ 323431 w 426814"/>
              <a:gd name="connsiteY5" fmla="*/ 749973 h 790120"/>
              <a:gd name="connsiteX6" fmla="*/ 417097 w 426814"/>
              <a:gd name="connsiteY6" fmla="*/ 772175 h 790120"/>
              <a:gd name="connsiteX7" fmla="*/ 342481 w 426814"/>
              <a:gd name="connsiteY7" fmla="*/ 573761 h 790120"/>
              <a:gd name="connsiteX8" fmla="*/ 309144 w 426814"/>
              <a:gd name="connsiteY8" fmla="*/ 497561 h 790120"/>
              <a:gd name="connsiteX9" fmla="*/ 352006 w 426814"/>
              <a:gd name="connsiteY9" fmla="*/ 340398 h 790120"/>
              <a:gd name="connsiteX10" fmla="*/ 380581 w 426814"/>
              <a:gd name="connsiteY10" fmla="*/ 154661 h 790120"/>
              <a:gd name="connsiteX11" fmla="*/ 409156 w 426814"/>
              <a:gd name="connsiteY11" fmla="*/ 68936 h 790120"/>
              <a:gd name="connsiteX12" fmla="*/ 108884 w 426814"/>
              <a:gd name="connsiteY12" fmla="*/ 550 h 790120"/>
              <a:gd name="connsiteX13" fmla="*/ 61494 w 426814"/>
              <a:gd name="connsiteY13" fmla="*/ 92748 h 790120"/>
              <a:gd name="connsiteX0" fmla="*/ 61494 w 426814"/>
              <a:gd name="connsiteY0" fmla="*/ 104187 h 801559"/>
              <a:gd name="connsiteX1" fmla="*/ 23999 w 426814"/>
              <a:gd name="connsiteY1" fmla="*/ 346011 h 801559"/>
              <a:gd name="connsiteX2" fmla="*/ 2668 w 426814"/>
              <a:gd name="connsiteY2" fmla="*/ 547839 h 801559"/>
              <a:gd name="connsiteX3" fmla="*/ 85306 w 426814"/>
              <a:gd name="connsiteY3" fmla="*/ 670925 h 801559"/>
              <a:gd name="connsiteX4" fmla="*/ 199606 w 426814"/>
              <a:gd name="connsiteY4" fmla="*/ 737600 h 801559"/>
              <a:gd name="connsiteX5" fmla="*/ 323431 w 426814"/>
              <a:gd name="connsiteY5" fmla="*/ 761412 h 801559"/>
              <a:gd name="connsiteX6" fmla="*/ 417097 w 426814"/>
              <a:gd name="connsiteY6" fmla="*/ 783614 h 801559"/>
              <a:gd name="connsiteX7" fmla="*/ 342481 w 426814"/>
              <a:gd name="connsiteY7" fmla="*/ 585200 h 801559"/>
              <a:gd name="connsiteX8" fmla="*/ 309144 w 426814"/>
              <a:gd name="connsiteY8" fmla="*/ 509000 h 801559"/>
              <a:gd name="connsiteX9" fmla="*/ 352006 w 426814"/>
              <a:gd name="connsiteY9" fmla="*/ 351837 h 801559"/>
              <a:gd name="connsiteX10" fmla="*/ 380581 w 426814"/>
              <a:gd name="connsiteY10" fmla="*/ 166100 h 801559"/>
              <a:gd name="connsiteX11" fmla="*/ 409156 w 426814"/>
              <a:gd name="connsiteY11" fmla="*/ 80375 h 801559"/>
              <a:gd name="connsiteX12" fmla="*/ 108884 w 426814"/>
              <a:gd name="connsiteY12" fmla="*/ 11989 h 801559"/>
              <a:gd name="connsiteX13" fmla="*/ 61494 w 426814"/>
              <a:gd name="connsiteY13" fmla="*/ 104187 h 801559"/>
              <a:gd name="connsiteX0" fmla="*/ 59957 w 425277"/>
              <a:gd name="connsiteY0" fmla="*/ 104187 h 801559"/>
              <a:gd name="connsiteX1" fmla="*/ 37354 w 425277"/>
              <a:gd name="connsiteY1" fmla="*/ 346011 h 801559"/>
              <a:gd name="connsiteX2" fmla="*/ 1131 w 425277"/>
              <a:gd name="connsiteY2" fmla="*/ 547839 h 801559"/>
              <a:gd name="connsiteX3" fmla="*/ 83769 w 425277"/>
              <a:gd name="connsiteY3" fmla="*/ 670925 h 801559"/>
              <a:gd name="connsiteX4" fmla="*/ 198069 w 425277"/>
              <a:gd name="connsiteY4" fmla="*/ 737600 h 801559"/>
              <a:gd name="connsiteX5" fmla="*/ 321894 w 425277"/>
              <a:gd name="connsiteY5" fmla="*/ 761412 h 801559"/>
              <a:gd name="connsiteX6" fmla="*/ 415560 w 425277"/>
              <a:gd name="connsiteY6" fmla="*/ 783614 h 801559"/>
              <a:gd name="connsiteX7" fmla="*/ 340944 w 425277"/>
              <a:gd name="connsiteY7" fmla="*/ 585200 h 801559"/>
              <a:gd name="connsiteX8" fmla="*/ 307607 w 425277"/>
              <a:gd name="connsiteY8" fmla="*/ 509000 h 801559"/>
              <a:gd name="connsiteX9" fmla="*/ 350469 w 425277"/>
              <a:gd name="connsiteY9" fmla="*/ 351837 h 801559"/>
              <a:gd name="connsiteX10" fmla="*/ 379044 w 425277"/>
              <a:gd name="connsiteY10" fmla="*/ 166100 h 801559"/>
              <a:gd name="connsiteX11" fmla="*/ 407619 w 425277"/>
              <a:gd name="connsiteY11" fmla="*/ 80375 h 801559"/>
              <a:gd name="connsiteX12" fmla="*/ 107347 w 425277"/>
              <a:gd name="connsiteY12" fmla="*/ 11989 h 801559"/>
              <a:gd name="connsiteX13" fmla="*/ 59957 w 425277"/>
              <a:gd name="connsiteY13" fmla="*/ 104187 h 801559"/>
              <a:gd name="connsiteX0" fmla="*/ 67437 w 425310"/>
              <a:gd name="connsiteY0" fmla="*/ 92431 h 789803"/>
              <a:gd name="connsiteX1" fmla="*/ 37387 w 425310"/>
              <a:gd name="connsiteY1" fmla="*/ 334255 h 789803"/>
              <a:gd name="connsiteX2" fmla="*/ 1164 w 425310"/>
              <a:gd name="connsiteY2" fmla="*/ 536083 h 789803"/>
              <a:gd name="connsiteX3" fmla="*/ 83802 w 425310"/>
              <a:gd name="connsiteY3" fmla="*/ 659169 h 789803"/>
              <a:gd name="connsiteX4" fmla="*/ 198102 w 425310"/>
              <a:gd name="connsiteY4" fmla="*/ 725844 h 789803"/>
              <a:gd name="connsiteX5" fmla="*/ 321927 w 425310"/>
              <a:gd name="connsiteY5" fmla="*/ 749656 h 789803"/>
              <a:gd name="connsiteX6" fmla="*/ 415593 w 425310"/>
              <a:gd name="connsiteY6" fmla="*/ 771858 h 789803"/>
              <a:gd name="connsiteX7" fmla="*/ 340977 w 425310"/>
              <a:gd name="connsiteY7" fmla="*/ 573444 h 789803"/>
              <a:gd name="connsiteX8" fmla="*/ 307640 w 425310"/>
              <a:gd name="connsiteY8" fmla="*/ 497244 h 789803"/>
              <a:gd name="connsiteX9" fmla="*/ 350502 w 425310"/>
              <a:gd name="connsiteY9" fmla="*/ 340081 h 789803"/>
              <a:gd name="connsiteX10" fmla="*/ 379077 w 425310"/>
              <a:gd name="connsiteY10" fmla="*/ 154344 h 789803"/>
              <a:gd name="connsiteX11" fmla="*/ 407652 w 425310"/>
              <a:gd name="connsiteY11" fmla="*/ 68619 h 789803"/>
              <a:gd name="connsiteX12" fmla="*/ 107380 w 425310"/>
              <a:gd name="connsiteY12" fmla="*/ 233 h 789803"/>
              <a:gd name="connsiteX13" fmla="*/ 67437 w 425310"/>
              <a:gd name="connsiteY13" fmla="*/ 92431 h 789803"/>
              <a:gd name="connsiteX0" fmla="*/ 67437 w 416816"/>
              <a:gd name="connsiteY0" fmla="*/ 94751 h 792123"/>
              <a:gd name="connsiteX1" fmla="*/ 37387 w 416816"/>
              <a:gd name="connsiteY1" fmla="*/ 336575 h 792123"/>
              <a:gd name="connsiteX2" fmla="*/ 1164 w 416816"/>
              <a:gd name="connsiteY2" fmla="*/ 538403 h 792123"/>
              <a:gd name="connsiteX3" fmla="*/ 83802 w 416816"/>
              <a:gd name="connsiteY3" fmla="*/ 661489 h 792123"/>
              <a:gd name="connsiteX4" fmla="*/ 198102 w 416816"/>
              <a:gd name="connsiteY4" fmla="*/ 728164 h 792123"/>
              <a:gd name="connsiteX5" fmla="*/ 321927 w 416816"/>
              <a:gd name="connsiteY5" fmla="*/ 751976 h 792123"/>
              <a:gd name="connsiteX6" fmla="*/ 415593 w 416816"/>
              <a:gd name="connsiteY6" fmla="*/ 774178 h 792123"/>
              <a:gd name="connsiteX7" fmla="*/ 340977 w 416816"/>
              <a:gd name="connsiteY7" fmla="*/ 575764 h 792123"/>
              <a:gd name="connsiteX8" fmla="*/ 307640 w 416816"/>
              <a:gd name="connsiteY8" fmla="*/ 499564 h 792123"/>
              <a:gd name="connsiteX9" fmla="*/ 350502 w 416816"/>
              <a:gd name="connsiteY9" fmla="*/ 342401 h 792123"/>
              <a:gd name="connsiteX10" fmla="*/ 379077 w 416816"/>
              <a:gd name="connsiteY10" fmla="*/ 156664 h 792123"/>
              <a:gd name="connsiteX11" fmla="*/ 407652 w 416816"/>
              <a:gd name="connsiteY11" fmla="*/ 70939 h 792123"/>
              <a:gd name="connsiteX12" fmla="*/ 270676 w 416816"/>
              <a:gd name="connsiteY12" fmla="*/ 29644 h 792123"/>
              <a:gd name="connsiteX13" fmla="*/ 107380 w 416816"/>
              <a:gd name="connsiteY13" fmla="*/ 2553 h 792123"/>
              <a:gd name="connsiteX14" fmla="*/ 67437 w 416816"/>
              <a:gd name="connsiteY14" fmla="*/ 94751 h 792123"/>
              <a:gd name="connsiteX0" fmla="*/ 67437 w 416816"/>
              <a:gd name="connsiteY0" fmla="*/ 92227 h 789599"/>
              <a:gd name="connsiteX1" fmla="*/ 37387 w 416816"/>
              <a:gd name="connsiteY1" fmla="*/ 334051 h 789599"/>
              <a:gd name="connsiteX2" fmla="*/ 1164 w 416816"/>
              <a:gd name="connsiteY2" fmla="*/ 535879 h 789599"/>
              <a:gd name="connsiteX3" fmla="*/ 83802 w 416816"/>
              <a:gd name="connsiteY3" fmla="*/ 658965 h 789599"/>
              <a:gd name="connsiteX4" fmla="*/ 198102 w 416816"/>
              <a:gd name="connsiteY4" fmla="*/ 725640 h 789599"/>
              <a:gd name="connsiteX5" fmla="*/ 321927 w 416816"/>
              <a:gd name="connsiteY5" fmla="*/ 749452 h 789599"/>
              <a:gd name="connsiteX6" fmla="*/ 415593 w 416816"/>
              <a:gd name="connsiteY6" fmla="*/ 771654 h 789599"/>
              <a:gd name="connsiteX7" fmla="*/ 340977 w 416816"/>
              <a:gd name="connsiteY7" fmla="*/ 573240 h 789599"/>
              <a:gd name="connsiteX8" fmla="*/ 307640 w 416816"/>
              <a:gd name="connsiteY8" fmla="*/ 497040 h 789599"/>
              <a:gd name="connsiteX9" fmla="*/ 350502 w 416816"/>
              <a:gd name="connsiteY9" fmla="*/ 339877 h 789599"/>
              <a:gd name="connsiteX10" fmla="*/ 379077 w 416816"/>
              <a:gd name="connsiteY10" fmla="*/ 154140 h 789599"/>
              <a:gd name="connsiteX11" fmla="*/ 407652 w 416816"/>
              <a:gd name="connsiteY11" fmla="*/ 68415 h 789599"/>
              <a:gd name="connsiteX12" fmla="*/ 263231 w 416816"/>
              <a:gd name="connsiteY12" fmla="*/ 82142 h 789599"/>
              <a:gd name="connsiteX13" fmla="*/ 107380 w 416816"/>
              <a:gd name="connsiteY13" fmla="*/ 29 h 789599"/>
              <a:gd name="connsiteX14" fmla="*/ 67437 w 416816"/>
              <a:gd name="connsiteY14" fmla="*/ 92227 h 789599"/>
              <a:gd name="connsiteX0" fmla="*/ 78661 w 416872"/>
              <a:gd name="connsiteY0" fmla="*/ 98746 h 789645"/>
              <a:gd name="connsiteX1" fmla="*/ 37443 w 416872"/>
              <a:gd name="connsiteY1" fmla="*/ 334097 h 789645"/>
              <a:gd name="connsiteX2" fmla="*/ 1220 w 416872"/>
              <a:gd name="connsiteY2" fmla="*/ 535925 h 789645"/>
              <a:gd name="connsiteX3" fmla="*/ 83858 w 416872"/>
              <a:gd name="connsiteY3" fmla="*/ 659011 h 789645"/>
              <a:gd name="connsiteX4" fmla="*/ 198158 w 416872"/>
              <a:gd name="connsiteY4" fmla="*/ 725686 h 789645"/>
              <a:gd name="connsiteX5" fmla="*/ 321983 w 416872"/>
              <a:gd name="connsiteY5" fmla="*/ 749498 h 789645"/>
              <a:gd name="connsiteX6" fmla="*/ 415649 w 416872"/>
              <a:gd name="connsiteY6" fmla="*/ 771700 h 789645"/>
              <a:gd name="connsiteX7" fmla="*/ 341033 w 416872"/>
              <a:gd name="connsiteY7" fmla="*/ 573286 h 789645"/>
              <a:gd name="connsiteX8" fmla="*/ 307696 w 416872"/>
              <a:gd name="connsiteY8" fmla="*/ 497086 h 789645"/>
              <a:gd name="connsiteX9" fmla="*/ 350558 w 416872"/>
              <a:gd name="connsiteY9" fmla="*/ 339923 h 789645"/>
              <a:gd name="connsiteX10" fmla="*/ 379133 w 416872"/>
              <a:gd name="connsiteY10" fmla="*/ 154186 h 789645"/>
              <a:gd name="connsiteX11" fmla="*/ 407708 w 416872"/>
              <a:gd name="connsiteY11" fmla="*/ 68461 h 789645"/>
              <a:gd name="connsiteX12" fmla="*/ 263287 w 416872"/>
              <a:gd name="connsiteY12" fmla="*/ 82188 h 789645"/>
              <a:gd name="connsiteX13" fmla="*/ 107436 w 416872"/>
              <a:gd name="connsiteY13" fmla="*/ 75 h 789645"/>
              <a:gd name="connsiteX14" fmla="*/ 78661 w 416872"/>
              <a:gd name="connsiteY14" fmla="*/ 98746 h 78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6872" h="789645">
                <a:moveTo>
                  <a:pt x="78661" y="98746"/>
                </a:moveTo>
                <a:cubicBezTo>
                  <a:pt x="66996" y="154416"/>
                  <a:pt x="50350" y="261234"/>
                  <a:pt x="37443" y="334097"/>
                </a:cubicBezTo>
                <a:cubicBezTo>
                  <a:pt x="24536" y="406960"/>
                  <a:pt x="-6516" y="481773"/>
                  <a:pt x="1220" y="535925"/>
                </a:cubicBezTo>
                <a:cubicBezTo>
                  <a:pt x="8956" y="590077"/>
                  <a:pt x="51035" y="627384"/>
                  <a:pt x="83858" y="659011"/>
                </a:cubicBezTo>
                <a:cubicBezTo>
                  <a:pt x="116681" y="690638"/>
                  <a:pt x="158470" y="710605"/>
                  <a:pt x="198158" y="725686"/>
                </a:cubicBezTo>
                <a:cubicBezTo>
                  <a:pt x="237846" y="740767"/>
                  <a:pt x="285735" y="741829"/>
                  <a:pt x="321983" y="749498"/>
                </a:cubicBezTo>
                <a:cubicBezTo>
                  <a:pt x="358231" y="757167"/>
                  <a:pt x="404539" y="819659"/>
                  <a:pt x="415649" y="771700"/>
                </a:cubicBezTo>
                <a:cubicBezTo>
                  <a:pt x="426759" y="723741"/>
                  <a:pt x="359025" y="619055"/>
                  <a:pt x="341033" y="573286"/>
                </a:cubicBezTo>
                <a:cubicBezTo>
                  <a:pt x="323041" y="527517"/>
                  <a:pt x="306109" y="535980"/>
                  <a:pt x="307696" y="497086"/>
                </a:cubicBezTo>
                <a:cubicBezTo>
                  <a:pt x="309283" y="458192"/>
                  <a:pt x="338652" y="397073"/>
                  <a:pt x="350558" y="339923"/>
                </a:cubicBezTo>
                <a:cubicBezTo>
                  <a:pt x="362464" y="282773"/>
                  <a:pt x="369608" y="199430"/>
                  <a:pt x="379133" y="154186"/>
                </a:cubicBezTo>
                <a:cubicBezTo>
                  <a:pt x="388658" y="108942"/>
                  <a:pt x="425775" y="89631"/>
                  <a:pt x="407708" y="68461"/>
                </a:cubicBezTo>
                <a:cubicBezTo>
                  <a:pt x="389641" y="47291"/>
                  <a:pt x="313332" y="93586"/>
                  <a:pt x="263287" y="82188"/>
                </a:cubicBezTo>
                <a:cubicBezTo>
                  <a:pt x="213242" y="70790"/>
                  <a:pt x="138207" y="-2685"/>
                  <a:pt x="107436" y="75"/>
                </a:cubicBezTo>
                <a:cubicBezTo>
                  <a:pt x="76665" y="2835"/>
                  <a:pt x="90327" y="43076"/>
                  <a:pt x="78661" y="98746"/>
                </a:cubicBezTo>
                <a:close/>
              </a:path>
            </a:pathLst>
          </a:custGeom>
          <a:solidFill>
            <a:srgbClr val="4472C4">
              <a:alpha val="8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391622E-9406-4A10-994E-30C0B3806CB3}"/>
              </a:ext>
            </a:extLst>
          </p:cNvPr>
          <p:cNvSpPr/>
          <p:nvPr/>
        </p:nvSpPr>
        <p:spPr>
          <a:xfrm>
            <a:off x="4779018" y="936086"/>
            <a:ext cx="714610" cy="520662"/>
          </a:xfrm>
          <a:custGeom>
            <a:avLst/>
            <a:gdLst>
              <a:gd name="connsiteX0" fmla="*/ 57024 w 642838"/>
              <a:gd name="connsiteY0" fmla="*/ 33482 h 496229"/>
              <a:gd name="connsiteX1" fmla="*/ 24496 w 642838"/>
              <a:gd name="connsiteY1" fmla="*/ 261178 h 496229"/>
              <a:gd name="connsiteX2" fmla="*/ 125694 w 642838"/>
              <a:gd name="connsiteY2" fmla="*/ 467189 h 496229"/>
              <a:gd name="connsiteX3" fmla="*/ 429289 w 642838"/>
              <a:gd name="connsiteY3" fmla="*/ 485260 h 496229"/>
              <a:gd name="connsiteX4" fmla="*/ 566630 w 642838"/>
              <a:gd name="connsiteY4" fmla="*/ 376834 h 496229"/>
              <a:gd name="connsiteX5" fmla="*/ 563016 w 642838"/>
              <a:gd name="connsiteY5" fmla="*/ 225036 h 496229"/>
              <a:gd name="connsiteX6" fmla="*/ 602772 w 642838"/>
              <a:gd name="connsiteY6" fmla="*/ 87695 h 496229"/>
              <a:gd name="connsiteX7" fmla="*/ 602772 w 642838"/>
              <a:gd name="connsiteY7" fmla="*/ 8182 h 496229"/>
              <a:gd name="connsiteX8" fmla="*/ 57024 w 642838"/>
              <a:gd name="connsiteY8" fmla="*/ 33482 h 496229"/>
              <a:gd name="connsiteX0" fmla="*/ 56841 w 642655"/>
              <a:gd name="connsiteY0" fmla="*/ 33482 h 499782"/>
              <a:gd name="connsiteX1" fmla="*/ 24313 w 642655"/>
              <a:gd name="connsiteY1" fmla="*/ 261178 h 499782"/>
              <a:gd name="connsiteX2" fmla="*/ 122261 w 642655"/>
              <a:gd name="connsiteY2" fmla="*/ 474128 h 499782"/>
              <a:gd name="connsiteX3" fmla="*/ 429106 w 642655"/>
              <a:gd name="connsiteY3" fmla="*/ 485260 h 499782"/>
              <a:gd name="connsiteX4" fmla="*/ 566447 w 642655"/>
              <a:gd name="connsiteY4" fmla="*/ 376834 h 499782"/>
              <a:gd name="connsiteX5" fmla="*/ 562833 w 642655"/>
              <a:gd name="connsiteY5" fmla="*/ 225036 h 499782"/>
              <a:gd name="connsiteX6" fmla="*/ 602589 w 642655"/>
              <a:gd name="connsiteY6" fmla="*/ 87695 h 499782"/>
              <a:gd name="connsiteX7" fmla="*/ 602589 w 642655"/>
              <a:gd name="connsiteY7" fmla="*/ 8182 h 499782"/>
              <a:gd name="connsiteX8" fmla="*/ 56841 w 642655"/>
              <a:gd name="connsiteY8" fmla="*/ 33482 h 49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655" h="499782">
                <a:moveTo>
                  <a:pt x="56841" y="33482"/>
                </a:moveTo>
                <a:cubicBezTo>
                  <a:pt x="-39538" y="75648"/>
                  <a:pt x="13410" y="187737"/>
                  <a:pt x="24313" y="261178"/>
                </a:cubicBezTo>
                <a:cubicBezTo>
                  <a:pt x="35216" y="334619"/>
                  <a:pt x="54796" y="436781"/>
                  <a:pt x="122261" y="474128"/>
                </a:cubicBezTo>
                <a:cubicBezTo>
                  <a:pt x="189727" y="511475"/>
                  <a:pt x="355075" y="501476"/>
                  <a:pt x="429106" y="485260"/>
                </a:cubicBezTo>
                <a:cubicBezTo>
                  <a:pt x="503137" y="469044"/>
                  <a:pt x="544159" y="420205"/>
                  <a:pt x="566447" y="376834"/>
                </a:cubicBezTo>
                <a:cubicBezTo>
                  <a:pt x="588735" y="333463"/>
                  <a:pt x="556809" y="273226"/>
                  <a:pt x="562833" y="225036"/>
                </a:cubicBezTo>
                <a:cubicBezTo>
                  <a:pt x="568857" y="176846"/>
                  <a:pt x="595963" y="123837"/>
                  <a:pt x="602589" y="87695"/>
                </a:cubicBezTo>
                <a:cubicBezTo>
                  <a:pt x="609215" y="51553"/>
                  <a:pt x="689330" y="19627"/>
                  <a:pt x="602589" y="8182"/>
                </a:cubicBezTo>
                <a:cubicBezTo>
                  <a:pt x="515848" y="-3263"/>
                  <a:pt x="153220" y="-8684"/>
                  <a:pt x="56841" y="33482"/>
                </a:cubicBezTo>
                <a:close/>
              </a:path>
            </a:pathLst>
          </a:custGeom>
          <a:solidFill>
            <a:srgbClr val="4472C4">
              <a:alpha val="8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ADDE0FB-8143-4FD9-8F46-B4386D472516}"/>
              </a:ext>
            </a:extLst>
          </p:cNvPr>
          <p:cNvSpPr txBox="1"/>
          <p:nvPr/>
        </p:nvSpPr>
        <p:spPr>
          <a:xfrm rot="21412241">
            <a:off x="3047416" y="3198166"/>
            <a:ext cx="1066800" cy="461665"/>
          </a:xfrm>
          <a:prstGeom prst="rect">
            <a:avLst/>
          </a:prstGeom>
          <a:noFill/>
        </p:spPr>
        <p:txBody>
          <a:bodyPr wrap="square" rtlCol="0">
            <a:spAutoFit/>
          </a:bodyPr>
          <a:lstStyle/>
          <a:p>
            <a:pPr algn="ctr"/>
            <a:r>
              <a:rPr lang="en-US" sz="2400" b="1" i="1" dirty="0">
                <a:solidFill>
                  <a:schemeClr val="bg1"/>
                </a:solidFill>
                <a:effectLst>
                  <a:outerShdw blurRad="38100" dist="38100" dir="2700000" algn="tl">
                    <a:srgbClr val="000000">
                      <a:alpha val="43137"/>
                    </a:srgbClr>
                  </a:outerShdw>
                </a:effectLst>
              </a:rPr>
              <a:t>Dan</a:t>
            </a:r>
          </a:p>
        </p:txBody>
      </p:sp>
    </p:spTree>
    <p:extLst>
      <p:ext uri="{BB962C8B-B14F-4D97-AF65-F5344CB8AC3E}">
        <p14:creationId xmlns:p14="http://schemas.microsoft.com/office/powerpoint/2010/main" val="38580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xit" presetSubtype="1" fill="hold" grpId="1" nodeType="clickEffect">
                                  <p:stCondLst>
                                    <p:cond delay="0"/>
                                  </p:stCondLst>
                                  <p:childTnLst>
                                    <p:animEffect transition="out" filter="wheel(1)">
                                      <p:cBhvr>
                                        <p:cTn id="18" dur="1000"/>
                                        <p:tgtEl>
                                          <p:spTgt spid="3"/>
                                        </p:tgtEl>
                                      </p:cBhvr>
                                    </p:animEffect>
                                    <p:set>
                                      <p:cBhvr>
                                        <p:cTn id="19" dur="1" fill="hold">
                                          <p:stCondLst>
                                            <p:cond delay="999"/>
                                          </p:stCondLst>
                                        </p:cTn>
                                        <p:tgtEl>
                                          <p:spTgt spid="3"/>
                                        </p:tgtEl>
                                        <p:attrNameLst>
                                          <p:attrName>style.visibility</p:attrName>
                                        </p:attrNameLst>
                                      </p:cBhvr>
                                      <p:to>
                                        <p:strVal val="hidden"/>
                                      </p:to>
                                    </p:set>
                                  </p:childTnLst>
                                </p:cTn>
                              </p:par>
                            </p:childTnLst>
                          </p:cTn>
                        </p:par>
                        <p:par>
                          <p:cTn id="20" fill="hold">
                            <p:stCondLst>
                              <p:cond delay="1000"/>
                            </p:stCondLst>
                            <p:childTnLst>
                              <p:par>
                                <p:cTn id="21" presetID="21"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1000"/>
                                        <p:tgtEl>
                                          <p:spTgt spid="4"/>
                                        </p:tgtEl>
                                      </p:cBhvr>
                                    </p:animEffect>
                                  </p:childTnLst>
                                </p:cTn>
                              </p:par>
                              <p:par>
                                <p:cTn id="24" presetID="64" presetClass="path" presetSubtype="0" fill="hold" grpId="1" nodeType="withEffect">
                                  <p:stCondLst>
                                    <p:cond delay="0"/>
                                  </p:stCondLst>
                                  <p:childTnLst>
                                    <p:animMotion origin="layout" path="M 3.33333E-6 0 L 0.16441 -0.32917 " pathEditMode="relative" rAng="0" ptsTypes="AA">
                                      <p:cBhvr>
                                        <p:cTn id="25" dur="1000" fill="hold"/>
                                        <p:tgtEl>
                                          <p:spTgt spid="16"/>
                                        </p:tgtEl>
                                        <p:attrNameLst>
                                          <p:attrName>ppt_x</p:attrName>
                                          <p:attrName>ppt_y</p:attrName>
                                        </p:attrNameLst>
                                      </p:cBhvr>
                                      <p:rCtr x="8212" y="-1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16" grpId="0"/>
      <p:bldP spid="16"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26896-D3F1-4442-84CB-E248DDF5FD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259513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salvation</a:t>
            </a:r>
            <a:r>
              <a:rPr lang="en-US" sz="3200" dirty="0">
                <a:effectLst>
                  <a:outerShdw blurRad="38100" dist="38100" dir="2700000" algn="tl">
                    <a:srgbClr val="000000">
                      <a:alpha val="43137"/>
                    </a:srgbClr>
                  </a:outerShdw>
                </a:effectLst>
              </a:rPr>
              <a:t> ~ </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yeshua</a:t>
            </a:r>
            <a:r>
              <a:rPr lang="en-US" sz="3200" dirty="0">
                <a:effectLst>
                  <a:outerShdw blurRad="38100" dist="38100" dir="2700000" algn="tl">
                    <a:srgbClr val="000000">
                      <a:alpha val="43137"/>
                    </a:srgbClr>
                  </a:outerShdw>
                </a:effectLst>
              </a:rPr>
              <a:t> – 1</a:t>
            </a:r>
            <a:r>
              <a:rPr lang="en-US" sz="3200" baseline="30000" dirty="0">
                <a:effectLst>
                  <a:outerShdw blurRad="38100" dist="38100" dir="2700000" algn="tl">
                    <a:srgbClr val="000000">
                      <a:alpha val="43137"/>
                    </a:srgbClr>
                  </a:outerShdw>
                </a:effectLst>
              </a:rPr>
              <a:t>st</a:t>
            </a:r>
            <a:r>
              <a:rPr lang="en-US" sz="3200" dirty="0">
                <a:effectLst>
                  <a:outerShdw blurRad="38100" dist="38100" dir="2700000" algn="tl">
                    <a:srgbClr val="000000">
                      <a:alpha val="43137"/>
                    </a:srgbClr>
                  </a:outerShdw>
                </a:effectLst>
              </a:rPr>
              <a:t> mention</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991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26896-D3F1-4442-84CB-E248DDF5FD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321985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Israel.bmp">
            <a:extLst>
              <a:ext uri="{FF2B5EF4-FFF2-40B4-BE49-F238E27FC236}">
                <a16:creationId xmlns:a16="http://schemas.microsoft.com/office/drawing/2014/main" id="{661719EC-E229-4B9A-9606-75DC2FCED353}"/>
              </a:ext>
            </a:extLst>
          </p:cNvPr>
          <p:cNvPicPr>
            <a:picLocks noChangeAspect="1"/>
          </p:cNvPicPr>
          <p:nvPr/>
        </p:nvPicPr>
        <p:blipFill rotWithShape="1">
          <a:blip r:embed="rId3" cstate="print"/>
          <a:srcRect l="7451" t="7990"/>
          <a:stretch/>
        </p:blipFill>
        <p:spPr>
          <a:xfrm rot="21414156">
            <a:off x="1153738" y="1032791"/>
            <a:ext cx="7156168" cy="4792418"/>
          </a:xfrm>
          <a:prstGeom prst="rect">
            <a:avLst/>
          </a:prstGeom>
          <a:effectLst/>
        </p:spPr>
      </p:pic>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3" name="Freeform: Shape 2">
            <a:extLst>
              <a:ext uri="{FF2B5EF4-FFF2-40B4-BE49-F238E27FC236}">
                <a16:creationId xmlns:a16="http://schemas.microsoft.com/office/drawing/2014/main" id="{7651B612-661E-43CA-9701-4B6FB169D74B}"/>
              </a:ext>
            </a:extLst>
          </p:cNvPr>
          <p:cNvSpPr/>
          <p:nvPr/>
        </p:nvSpPr>
        <p:spPr>
          <a:xfrm>
            <a:off x="4656621" y="2128971"/>
            <a:ext cx="1108787" cy="2209342"/>
          </a:xfrm>
          <a:custGeom>
            <a:avLst/>
            <a:gdLst>
              <a:gd name="connsiteX0" fmla="*/ 120119 w 1133471"/>
              <a:gd name="connsiteY0" fmla="*/ 2054674 h 2209342"/>
              <a:gd name="connsiteX1" fmla="*/ 38917 w 1133471"/>
              <a:gd name="connsiteY1" fmla="*/ 1818130 h 2209342"/>
              <a:gd name="connsiteX2" fmla="*/ 56570 w 1133471"/>
              <a:gd name="connsiteY2" fmla="*/ 1733398 h 2209342"/>
              <a:gd name="connsiteX3" fmla="*/ 49509 w 1133471"/>
              <a:gd name="connsiteY3" fmla="*/ 1602770 h 2209342"/>
              <a:gd name="connsiteX4" fmla="*/ 91875 w 1133471"/>
              <a:gd name="connsiteY4" fmla="*/ 1330921 h 2209342"/>
              <a:gd name="connsiteX5" fmla="*/ 109527 w 1133471"/>
              <a:gd name="connsiteY5" fmla="*/ 1193231 h 2209342"/>
              <a:gd name="connsiteX6" fmla="*/ 82 w 1133471"/>
              <a:gd name="connsiteY6" fmla="*/ 946096 h 2209342"/>
              <a:gd name="connsiteX7" fmla="*/ 91875 w 1133471"/>
              <a:gd name="connsiteY7" fmla="*/ 801346 h 2209342"/>
              <a:gd name="connsiteX8" fmla="*/ 105997 w 1133471"/>
              <a:gd name="connsiteY8" fmla="*/ 585985 h 2209342"/>
              <a:gd name="connsiteX9" fmla="*/ 84814 w 1133471"/>
              <a:gd name="connsiteY9" fmla="*/ 338850 h 2209342"/>
              <a:gd name="connsiteX10" fmla="*/ 81283 w 1133471"/>
              <a:gd name="connsiteY10" fmla="*/ 194099 h 2209342"/>
              <a:gd name="connsiteX11" fmla="*/ 88344 w 1133471"/>
              <a:gd name="connsiteY11" fmla="*/ 105837 h 2209342"/>
              <a:gd name="connsiteX12" fmla="*/ 88344 w 1133471"/>
              <a:gd name="connsiteY12" fmla="*/ 59940 h 2209342"/>
              <a:gd name="connsiteX13" fmla="*/ 130710 w 1133471"/>
              <a:gd name="connsiteY13" fmla="*/ 59940 h 2209342"/>
              <a:gd name="connsiteX14" fmla="*/ 218973 w 1133471"/>
              <a:gd name="connsiteY14" fmla="*/ 10513 h 2209342"/>
              <a:gd name="connsiteX15" fmla="*/ 233095 w 1133471"/>
              <a:gd name="connsiteY15" fmla="*/ 10513 h 2209342"/>
              <a:gd name="connsiteX16" fmla="*/ 286052 w 1133471"/>
              <a:gd name="connsiteY16" fmla="*/ 123489 h 2209342"/>
              <a:gd name="connsiteX17" fmla="*/ 462577 w 1133471"/>
              <a:gd name="connsiteY17" fmla="*/ 232935 h 2209342"/>
              <a:gd name="connsiteX18" fmla="*/ 561431 w 1133471"/>
              <a:gd name="connsiteY18" fmla="*/ 409460 h 2209342"/>
              <a:gd name="connsiteX19" fmla="*/ 572023 w 1133471"/>
              <a:gd name="connsiteY19" fmla="*/ 437704 h 2209342"/>
              <a:gd name="connsiteX20" fmla="*/ 684999 w 1133471"/>
              <a:gd name="connsiteY20" fmla="*/ 494192 h 2209342"/>
              <a:gd name="connsiteX21" fmla="*/ 769731 w 1133471"/>
              <a:gd name="connsiteY21" fmla="*/ 557741 h 2209342"/>
              <a:gd name="connsiteX22" fmla="*/ 893299 w 1133471"/>
              <a:gd name="connsiteY22" fmla="*/ 536558 h 2209342"/>
              <a:gd name="connsiteX23" fmla="*/ 1034519 w 1133471"/>
              <a:gd name="connsiteY23" fmla="*/ 402399 h 2209342"/>
              <a:gd name="connsiteX24" fmla="*/ 1108659 w 1133471"/>
              <a:gd name="connsiteY24" fmla="*/ 381216 h 2209342"/>
              <a:gd name="connsiteX25" fmla="*/ 1133373 w 1133471"/>
              <a:gd name="connsiteY25" fmla="*/ 550680 h 2209342"/>
              <a:gd name="connsiteX26" fmla="*/ 1101598 w 1133471"/>
              <a:gd name="connsiteY26" fmla="*/ 797815 h 2209342"/>
              <a:gd name="connsiteX27" fmla="*/ 1073354 w 1133471"/>
              <a:gd name="connsiteY27" fmla="*/ 995523 h 2209342"/>
              <a:gd name="connsiteX28" fmla="*/ 1045110 w 1133471"/>
              <a:gd name="connsiteY28" fmla="*/ 1044950 h 2209342"/>
              <a:gd name="connsiteX29" fmla="*/ 1009805 w 1133471"/>
              <a:gd name="connsiteY29" fmla="*/ 1094377 h 2209342"/>
              <a:gd name="connsiteX30" fmla="*/ 1002744 w 1133471"/>
              <a:gd name="connsiteY30" fmla="*/ 1147335 h 2209342"/>
              <a:gd name="connsiteX31" fmla="*/ 1069824 w 1133471"/>
              <a:gd name="connsiteY31" fmla="*/ 1242658 h 2209342"/>
              <a:gd name="connsiteX32" fmla="*/ 1045110 w 1133471"/>
              <a:gd name="connsiteY32" fmla="*/ 1489793 h 2209342"/>
              <a:gd name="connsiteX33" fmla="*/ 981561 w 1133471"/>
              <a:gd name="connsiteY33" fmla="*/ 1669849 h 2209342"/>
              <a:gd name="connsiteX34" fmla="*/ 921543 w 1133471"/>
              <a:gd name="connsiteY34" fmla="*/ 1782825 h 2209342"/>
              <a:gd name="connsiteX35" fmla="*/ 833280 w 1133471"/>
              <a:gd name="connsiteY35" fmla="*/ 1874618 h 2209342"/>
              <a:gd name="connsiteX36" fmla="*/ 762670 w 1133471"/>
              <a:gd name="connsiteY36" fmla="*/ 1991125 h 2209342"/>
              <a:gd name="connsiteX37" fmla="*/ 737956 w 1133471"/>
              <a:gd name="connsiteY37" fmla="*/ 2128814 h 2209342"/>
              <a:gd name="connsiteX38" fmla="*/ 653224 w 1133471"/>
              <a:gd name="connsiteY38" fmla="*/ 2202955 h 2209342"/>
              <a:gd name="connsiteX39" fmla="*/ 473169 w 1133471"/>
              <a:gd name="connsiteY39" fmla="*/ 2199424 h 2209342"/>
              <a:gd name="connsiteX40" fmla="*/ 328418 w 1133471"/>
              <a:gd name="connsiteY40" fmla="*/ 2149997 h 2209342"/>
              <a:gd name="connsiteX41" fmla="*/ 261339 w 1133471"/>
              <a:gd name="connsiteY41" fmla="*/ 2142936 h 2209342"/>
              <a:gd name="connsiteX42" fmla="*/ 120119 w 1133471"/>
              <a:gd name="connsiteY42" fmla="*/ 2054674 h 2209342"/>
              <a:gd name="connsiteX0" fmla="*/ 120119 w 1133471"/>
              <a:gd name="connsiteY0" fmla="*/ 2054674 h 2209342"/>
              <a:gd name="connsiteX1" fmla="*/ 38917 w 1133471"/>
              <a:gd name="connsiteY1" fmla="*/ 1818130 h 2209342"/>
              <a:gd name="connsiteX2" fmla="*/ 56570 w 1133471"/>
              <a:gd name="connsiteY2" fmla="*/ 1733398 h 2209342"/>
              <a:gd name="connsiteX3" fmla="*/ 49509 w 1133471"/>
              <a:gd name="connsiteY3" fmla="*/ 1602770 h 2209342"/>
              <a:gd name="connsiteX4" fmla="*/ 91875 w 1133471"/>
              <a:gd name="connsiteY4" fmla="*/ 1330921 h 2209342"/>
              <a:gd name="connsiteX5" fmla="*/ 109527 w 1133471"/>
              <a:gd name="connsiteY5" fmla="*/ 1193231 h 2209342"/>
              <a:gd name="connsiteX6" fmla="*/ 82 w 1133471"/>
              <a:gd name="connsiteY6" fmla="*/ 946096 h 2209342"/>
              <a:gd name="connsiteX7" fmla="*/ 91875 w 1133471"/>
              <a:gd name="connsiteY7" fmla="*/ 801346 h 2209342"/>
              <a:gd name="connsiteX8" fmla="*/ 105997 w 1133471"/>
              <a:gd name="connsiteY8" fmla="*/ 585985 h 2209342"/>
              <a:gd name="connsiteX9" fmla="*/ 84814 w 1133471"/>
              <a:gd name="connsiteY9" fmla="*/ 338850 h 2209342"/>
              <a:gd name="connsiteX10" fmla="*/ 81283 w 1133471"/>
              <a:gd name="connsiteY10" fmla="*/ 194099 h 2209342"/>
              <a:gd name="connsiteX11" fmla="*/ 88344 w 1133471"/>
              <a:gd name="connsiteY11" fmla="*/ 105837 h 2209342"/>
              <a:gd name="connsiteX12" fmla="*/ 88344 w 1133471"/>
              <a:gd name="connsiteY12" fmla="*/ 59940 h 2209342"/>
              <a:gd name="connsiteX13" fmla="*/ 130710 w 1133471"/>
              <a:gd name="connsiteY13" fmla="*/ 59940 h 2209342"/>
              <a:gd name="connsiteX14" fmla="*/ 218973 w 1133471"/>
              <a:gd name="connsiteY14" fmla="*/ 10513 h 2209342"/>
              <a:gd name="connsiteX15" fmla="*/ 233095 w 1133471"/>
              <a:gd name="connsiteY15" fmla="*/ 10513 h 2209342"/>
              <a:gd name="connsiteX16" fmla="*/ 286052 w 1133471"/>
              <a:gd name="connsiteY16" fmla="*/ 123489 h 2209342"/>
              <a:gd name="connsiteX17" fmla="*/ 462577 w 1133471"/>
              <a:gd name="connsiteY17" fmla="*/ 232935 h 2209342"/>
              <a:gd name="connsiteX18" fmla="*/ 561431 w 1133471"/>
              <a:gd name="connsiteY18" fmla="*/ 409460 h 2209342"/>
              <a:gd name="connsiteX19" fmla="*/ 572023 w 1133471"/>
              <a:gd name="connsiteY19" fmla="*/ 497722 h 2209342"/>
              <a:gd name="connsiteX20" fmla="*/ 684999 w 1133471"/>
              <a:gd name="connsiteY20" fmla="*/ 494192 h 2209342"/>
              <a:gd name="connsiteX21" fmla="*/ 769731 w 1133471"/>
              <a:gd name="connsiteY21" fmla="*/ 557741 h 2209342"/>
              <a:gd name="connsiteX22" fmla="*/ 893299 w 1133471"/>
              <a:gd name="connsiteY22" fmla="*/ 536558 h 2209342"/>
              <a:gd name="connsiteX23" fmla="*/ 1034519 w 1133471"/>
              <a:gd name="connsiteY23" fmla="*/ 402399 h 2209342"/>
              <a:gd name="connsiteX24" fmla="*/ 1108659 w 1133471"/>
              <a:gd name="connsiteY24" fmla="*/ 381216 h 2209342"/>
              <a:gd name="connsiteX25" fmla="*/ 1133373 w 1133471"/>
              <a:gd name="connsiteY25" fmla="*/ 550680 h 2209342"/>
              <a:gd name="connsiteX26" fmla="*/ 1101598 w 1133471"/>
              <a:gd name="connsiteY26" fmla="*/ 797815 h 2209342"/>
              <a:gd name="connsiteX27" fmla="*/ 1073354 w 1133471"/>
              <a:gd name="connsiteY27" fmla="*/ 995523 h 2209342"/>
              <a:gd name="connsiteX28" fmla="*/ 1045110 w 1133471"/>
              <a:gd name="connsiteY28" fmla="*/ 1044950 h 2209342"/>
              <a:gd name="connsiteX29" fmla="*/ 1009805 w 1133471"/>
              <a:gd name="connsiteY29" fmla="*/ 1094377 h 2209342"/>
              <a:gd name="connsiteX30" fmla="*/ 1002744 w 1133471"/>
              <a:gd name="connsiteY30" fmla="*/ 1147335 h 2209342"/>
              <a:gd name="connsiteX31" fmla="*/ 1069824 w 1133471"/>
              <a:gd name="connsiteY31" fmla="*/ 1242658 h 2209342"/>
              <a:gd name="connsiteX32" fmla="*/ 1045110 w 1133471"/>
              <a:gd name="connsiteY32" fmla="*/ 1489793 h 2209342"/>
              <a:gd name="connsiteX33" fmla="*/ 981561 w 1133471"/>
              <a:gd name="connsiteY33" fmla="*/ 1669849 h 2209342"/>
              <a:gd name="connsiteX34" fmla="*/ 921543 w 1133471"/>
              <a:gd name="connsiteY34" fmla="*/ 1782825 h 2209342"/>
              <a:gd name="connsiteX35" fmla="*/ 833280 w 1133471"/>
              <a:gd name="connsiteY35" fmla="*/ 1874618 h 2209342"/>
              <a:gd name="connsiteX36" fmla="*/ 762670 w 1133471"/>
              <a:gd name="connsiteY36" fmla="*/ 1991125 h 2209342"/>
              <a:gd name="connsiteX37" fmla="*/ 737956 w 1133471"/>
              <a:gd name="connsiteY37" fmla="*/ 2128814 h 2209342"/>
              <a:gd name="connsiteX38" fmla="*/ 653224 w 1133471"/>
              <a:gd name="connsiteY38" fmla="*/ 2202955 h 2209342"/>
              <a:gd name="connsiteX39" fmla="*/ 473169 w 1133471"/>
              <a:gd name="connsiteY39" fmla="*/ 2199424 h 2209342"/>
              <a:gd name="connsiteX40" fmla="*/ 328418 w 1133471"/>
              <a:gd name="connsiteY40" fmla="*/ 2149997 h 2209342"/>
              <a:gd name="connsiteX41" fmla="*/ 261339 w 1133471"/>
              <a:gd name="connsiteY41" fmla="*/ 2142936 h 2209342"/>
              <a:gd name="connsiteX42" fmla="*/ 120119 w 1133471"/>
              <a:gd name="connsiteY42" fmla="*/ 2054674 h 2209342"/>
              <a:gd name="connsiteX0" fmla="*/ 120119 w 1133471"/>
              <a:gd name="connsiteY0" fmla="*/ 2054674 h 2209342"/>
              <a:gd name="connsiteX1" fmla="*/ 38917 w 1133471"/>
              <a:gd name="connsiteY1" fmla="*/ 1818130 h 2209342"/>
              <a:gd name="connsiteX2" fmla="*/ 56570 w 1133471"/>
              <a:gd name="connsiteY2" fmla="*/ 1733398 h 2209342"/>
              <a:gd name="connsiteX3" fmla="*/ 49509 w 1133471"/>
              <a:gd name="connsiteY3" fmla="*/ 1602770 h 2209342"/>
              <a:gd name="connsiteX4" fmla="*/ 91875 w 1133471"/>
              <a:gd name="connsiteY4" fmla="*/ 1330921 h 2209342"/>
              <a:gd name="connsiteX5" fmla="*/ 109527 w 1133471"/>
              <a:gd name="connsiteY5" fmla="*/ 1193231 h 2209342"/>
              <a:gd name="connsiteX6" fmla="*/ 82 w 1133471"/>
              <a:gd name="connsiteY6" fmla="*/ 946096 h 2209342"/>
              <a:gd name="connsiteX7" fmla="*/ 91875 w 1133471"/>
              <a:gd name="connsiteY7" fmla="*/ 801346 h 2209342"/>
              <a:gd name="connsiteX8" fmla="*/ 105997 w 1133471"/>
              <a:gd name="connsiteY8" fmla="*/ 585985 h 2209342"/>
              <a:gd name="connsiteX9" fmla="*/ 84814 w 1133471"/>
              <a:gd name="connsiteY9" fmla="*/ 338850 h 2209342"/>
              <a:gd name="connsiteX10" fmla="*/ 81283 w 1133471"/>
              <a:gd name="connsiteY10" fmla="*/ 194099 h 2209342"/>
              <a:gd name="connsiteX11" fmla="*/ 88344 w 1133471"/>
              <a:gd name="connsiteY11" fmla="*/ 105837 h 2209342"/>
              <a:gd name="connsiteX12" fmla="*/ 88344 w 1133471"/>
              <a:gd name="connsiteY12" fmla="*/ 59940 h 2209342"/>
              <a:gd name="connsiteX13" fmla="*/ 130710 w 1133471"/>
              <a:gd name="connsiteY13" fmla="*/ 59940 h 2209342"/>
              <a:gd name="connsiteX14" fmla="*/ 218973 w 1133471"/>
              <a:gd name="connsiteY14" fmla="*/ 10513 h 2209342"/>
              <a:gd name="connsiteX15" fmla="*/ 233095 w 1133471"/>
              <a:gd name="connsiteY15" fmla="*/ 10513 h 2209342"/>
              <a:gd name="connsiteX16" fmla="*/ 286052 w 1133471"/>
              <a:gd name="connsiteY16" fmla="*/ 123489 h 2209342"/>
              <a:gd name="connsiteX17" fmla="*/ 462577 w 1133471"/>
              <a:gd name="connsiteY17" fmla="*/ 232935 h 2209342"/>
              <a:gd name="connsiteX18" fmla="*/ 561431 w 1133471"/>
              <a:gd name="connsiteY18" fmla="*/ 409460 h 2209342"/>
              <a:gd name="connsiteX19" fmla="*/ 572023 w 1133471"/>
              <a:gd name="connsiteY19" fmla="*/ 497722 h 2209342"/>
              <a:gd name="connsiteX20" fmla="*/ 684999 w 1133471"/>
              <a:gd name="connsiteY20" fmla="*/ 593046 h 2209342"/>
              <a:gd name="connsiteX21" fmla="*/ 769731 w 1133471"/>
              <a:gd name="connsiteY21" fmla="*/ 557741 h 2209342"/>
              <a:gd name="connsiteX22" fmla="*/ 893299 w 1133471"/>
              <a:gd name="connsiteY22" fmla="*/ 536558 h 2209342"/>
              <a:gd name="connsiteX23" fmla="*/ 1034519 w 1133471"/>
              <a:gd name="connsiteY23" fmla="*/ 402399 h 2209342"/>
              <a:gd name="connsiteX24" fmla="*/ 1108659 w 1133471"/>
              <a:gd name="connsiteY24" fmla="*/ 381216 h 2209342"/>
              <a:gd name="connsiteX25" fmla="*/ 1133373 w 1133471"/>
              <a:gd name="connsiteY25" fmla="*/ 550680 h 2209342"/>
              <a:gd name="connsiteX26" fmla="*/ 1101598 w 1133471"/>
              <a:gd name="connsiteY26" fmla="*/ 797815 h 2209342"/>
              <a:gd name="connsiteX27" fmla="*/ 1073354 w 1133471"/>
              <a:gd name="connsiteY27" fmla="*/ 995523 h 2209342"/>
              <a:gd name="connsiteX28" fmla="*/ 1045110 w 1133471"/>
              <a:gd name="connsiteY28" fmla="*/ 1044950 h 2209342"/>
              <a:gd name="connsiteX29" fmla="*/ 1009805 w 1133471"/>
              <a:gd name="connsiteY29" fmla="*/ 1094377 h 2209342"/>
              <a:gd name="connsiteX30" fmla="*/ 1002744 w 1133471"/>
              <a:gd name="connsiteY30" fmla="*/ 1147335 h 2209342"/>
              <a:gd name="connsiteX31" fmla="*/ 1069824 w 1133471"/>
              <a:gd name="connsiteY31" fmla="*/ 1242658 h 2209342"/>
              <a:gd name="connsiteX32" fmla="*/ 1045110 w 1133471"/>
              <a:gd name="connsiteY32" fmla="*/ 1489793 h 2209342"/>
              <a:gd name="connsiteX33" fmla="*/ 981561 w 1133471"/>
              <a:gd name="connsiteY33" fmla="*/ 1669849 h 2209342"/>
              <a:gd name="connsiteX34" fmla="*/ 921543 w 1133471"/>
              <a:gd name="connsiteY34" fmla="*/ 1782825 h 2209342"/>
              <a:gd name="connsiteX35" fmla="*/ 833280 w 1133471"/>
              <a:gd name="connsiteY35" fmla="*/ 1874618 h 2209342"/>
              <a:gd name="connsiteX36" fmla="*/ 762670 w 1133471"/>
              <a:gd name="connsiteY36" fmla="*/ 1991125 h 2209342"/>
              <a:gd name="connsiteX37" fmla="*/ 737956 w 1133471"/>
              <a:gd name="connsiteY37" fmla="*/ 2128814 h 2209342"/>
              <a:gd name="connsiteX38" fmla="*/ 653224 w 1133471"/>
              <a:gd name="connsiteY38" fmla="*/ 2202955 h 2209342"/>
              <a:gd name="connsiteX39" fmla="*/ 473169 w 1133471"/>
              <a:gd name="connsiteY39" fmla="*/ 2199424 h 2209342"/>
              <a:gd name="connsiteX40" fmla="*/ 328418 w 1133471"/>
              <a:gd name="connsiteY40" fmla="*/ 2149997 h 2209342"/>
              <a:gd name="connsiteX41" fmla="*/ 261339 w 1133471"/>
              <a:gd name="connsiteY41" fmla="*/ 2142936 h 2209342"/>
              <a:gd name="connsiteX42" fmla="*/ 120119 w 1133471"/>
              <a:gd name="connsiteY42" fmla="*/ 2054674 h 2209342"/>
              <a:gd name="connsiteX0" fmla="*/ 120119 w 1133471"/>
              <a:gd name="connsiteY0" fmla="*/ 2054674 h 2209342"/>
              <a:gd name="connsiteX1" fmla="*/ 38917 w 1133471"/>
              <a:gd name="connsiteY1" fmla="*/ 1818130 h 2209342"/>
              <a:gd name="connsiteX2" fmla="*/ 56570 w 1133471"/>
              <a:gd name="connsiteY2" fmla="*/ 1733398 h 2209342"/>
              <a:gd name="connsiteX3" fmla="*/ 49509 w 1133471"/>
              <a:gd name="connsiteY3" fmla="*/ 1602770 h 2209342"/>
              <a:gd name="connsiteX4" fmla="*/ 91875 w 1133471"/>
              <a:gd name="connsiteY4" fmla="*/ 1330921 h 2209342"/>
              <a:gd name="connsiteX5" fmla="*/ 109527 w 1133471"/>
              <a:gd name="connsiteY5" fmla="*/ 1193231 h 2209342"/>
              <a:gd name="connsiteX6" fmla="*/ 82 w 1133471"/>
              <a:gd name="connsiteY6" fmla="*/ 946096 h 2209342"/>
              <a:gd name="connsiteX7" fmla="*/ 91875 w 1133471"/>
              <a:gd name="connsiteY7" fmla="*/ 801346 h 2209342"/>
              <a:gd name="connsiteX8" fmla="*/ 105997 w 1133471"/>
              <a:gd name="connsiteY8" fmla="*/ 585985 h 2209342"/>
              <a:gd name="connsiteX9" fmla="*/ 84814 w 1133471"/>
              <a:gd name="connsiteY9" fmla="*/ 338850 h 2209342"/>
              <a:gd name="connsiteX10" fmla="*/ 81283 w 1133471"/>
              <a:gd name="connsiteY10" fmla="*/ 194099 h 2209342"/>
              <a:gd name="connsiteX11" fmla="*/ 88344 w 1133471"/>
              <a:gd name="connsiteY11" fmla="*/ 105837 h 2209342"/>
              <a:gd name="connsiteX12" fmla="*/ 88344 w 1133471"/>
              <a:gd name="connsiteY12" fmla="*/ 59940 h 2209342"/>
              <a:gd name="connsiteX13" fmla="*/ 130710 w 1133471"/>
              <a:gd name="connsiteY13" fmla="*/ 59940 h 2209342"/>
              <a:gd name="connsiteX14" fmla="*/ 218973 w 1133471"/>
              <a:gd name="connsiteY14" fmla="*/ 10513 h 2209342"/>
              <a:gd name="connsiteX15" fmla="*/ 233095 w 1133471"/>
              <a:gd name="connsiteY15" fmla="*/ 10513 h 2209342"/>
              <a:gd name="connsiteX16" fmla="*/ 286052 w 1133471"/>
              <a:gd name="connsiteY16" fmla="*/ 123489 h 2209342"/>
              <a:gd name="connsiteX17" fmla="*/ 462577 w 1133471"/>
              <a:gd name="connsiteY17" fmla="*/ 232935 h 2209342"/>
              <a:gd name="connsiteX18" fmla="*/ 561431 w 1133471"/>
              <a:gd name="connsiteY18" fmla="*/ 409460 h 2209342"/>
              <a:gd name="connsiteX19" fmla="*/ 572023 w 1133471"/>
              <a:gd name="connsiteY19" fmla="*/ 497722 h 2209342"/>
              <a:gd name="connsiteX20" fmla="*/ 684999 w 1133471"/>
              <a:gd name="connsiteY20" fmla="*/ 593046 h 2209342"/>
              <a:gd name="connsiteX21" fmla="*/ 819158 w 1133471"/>
              <a:gd name="connsiteY21" fmla="*/ 681309 h 2209342"/>
              <a:gd name="connsiteX22" fmla="*/ 893299 w 1133471"/>
              <a:gd name="connsiteY22" fmla="*/ 536558 h 2209342"/>
              <a:gd name="connsiteX23" fmla="*/ 1034519 w 1133471"/>
              <a:gd name="connsiteY23" fmla="*/ 402399 h 2209342"/>
              <a:gd name="connsiteX24" fmla="*/ 1108659 w 1133471"/>
              <a:gd name="connsiteY24" fmla="*/ 381216 h 2209342"/>
              <a:gd name="connsiteX25" fmla="*/ 1133373 w 1133471"/>
              <a:gd name="connsiteY25" fmla="*/ 550680 h 2209342"/>
              <a:gd name="connsiteX26" fmla="*/ 1101598 w 1133471"/>
              <a:gd name="connsiteY26" fmla="*/ 797815 h 2209342"/>
              <a:gd name="connsiteX27" fmla="*/ 1073354 w 1133471"/>
              <a:gd name="connsiteY27" fmla="*/ 995523 h 2209342"/>
              <a:gd name="connsiteX28" fmla="*/ 1045110 w 1133471"/>
              <a:gd name="connsiteY28" fmla="*/ 1044950 h 2209342"/>
              <a:gd name="connsiteX29" fmla="*/ 1009805 w 1133471"/>
              <a:gd name="connsiteY29" fmla="*/ 1094377 h 2209342"/>
              <a:gd name="connsiteX30" fmla="*/ 1002744 w 1133471"/>
              <a:gd name="connsiteY30" fmla="*/ 1147335 h 2209342"/>
              <a:gd name="connsiteX31" fmla="*/ 1069824 w 1133471"/>
              <a:gd name="connsiteY31" fmla="*/ 1242658 h 2209342"/>
              <a:gd name="connsiteX32" fmla="*/ 1045110 w 1133471"/>
              <a:gd name="connsiteY32" fmla="*/ 1489793 h 2209342"/>
              <a:gd name="connsiteX33" fmla="*/ 981561 w 1133471"/>
              <a:gd name="connsiteY33" fmla="*/ 1669849 h 2209342"/>
              <a:gd name="connsiteX34" fmla="*/ 921543 w 1133471"/>
              <a:gd name="connsiteY34" fmla="*/ 1782825 h 2209342"/>
              <a:gd name="connsiteX35" fmla="*/ 833280 w 1133471"/>
              <a:gd name="connsiteY35" fmla="*/ 1874618 h 2209342"/>
              <a:gd name="connsiteX36" fmla="*/ 762670 w 1133471"/>
              <a:gd name="connsiteY36" fmla="*/ 1991125 h 2209342"/>
              <a:gd name="connsiteX37" fmla="*/ 737956 w 1133471"/>
              <a:gd name="connsiteY37" fmla="*/ 2128814 h 2209342"/>
              <a:gd name="connsiteX38" fmla="*/ 653224 w 1133471"/>
              <a:gd name="connsiteY38" fmla="*/ 2202955 h 2209342"/>
              <a:gd name="connsiteX39" fmla="*/ 473169 w 1133471"/>
              <a:gd name="connsiteY39" fmla="*/ 2199424 h 2209342"/>
              <a:gd name="connsiteX40" fmla="*/ 328418 w 1133471"/>
              <a:gd name="connsiteY40" fmla="*/ 2149997 h 2209342"/>
              <a:gd name="connsiteX41" fmla="*/ 261339 w 1133471"/>
              <a:gd name="connsiteY41" fmla="*/ 2142936 h 2209342"/>
              <a:gd name="connsiteX42" fmla="*/ 120119 w 1133471"/>
              <a:gd name="connsiteY42" fmla="*/ 2054674 h 2209342"/>
              <a:gd name="connsiteX0" fmla="*/ 120119 w 1133471"/>
              <a:gd name="connsiteY0" fmla="*/ 2054674 h 2209342"/>
              <a:gd name="connsiteX1" fmla="*/ 38917 w 1133471"/>
              <a:gd name="connsiteY1" fmla="*/ 1818130 h 2209342"/>
              <a:gd name="connsiteX2" fmla="*/ 56570 w 1133471"/>
              <a:gd name="connsiteY2" fmla="*/ 1733398 h 2209342"/>
              <a:gd name="connsiteX3" fmla="*/ 49509 w 1133471"/>
              <a:gd name="connsiteY3" fmla="*/ 1602770 h 2209342"/>
              <a:gd name="connsiteX4" fmla="*/ 91875 w 1133471"/>
              <a:gd name="connsiteY4" fmla="*/ 1330921 h 2209342"/>
              <a:gd name="connsiteX5" fmla="*/ 109527 w 1133471"/>
              <a:gd name="connsiteY5" fmla="*/ 1193231 h 2209342"/>
              <a:gd name="connsiteX6" fmla="*/ 82 w 1133471"/>
              <a:gd name="connsiteY6" fmla="*/ 946096 h 2209342"/>
              <a:gd name="connsiteX7" fmla="*/ 91875 w 1133471"/>
              <a:gd name="connsiteY7" fmla="*/ 801346 h 2209342"/>
              <a:gd name="connsiteX8" fmla="*/ 105997 w 1133471"/>
              <a:gd name="connsiteY8" fmla="*/ 585985 h 2209342"/>
              <a:gd name="connsiteX9" fmla="*/ 84814 w 1133471"/>
              <a:gd name="connsiteY9" fmla="*/ 338850 h 2209342"/>
              <a:gd name="connsiteX10" fmla="*/ 81283 w 1133471"/>
              <a:gd name="connsiteY10" fmla="*/ 194099 h 2209342"/>
              <a:gd name="connsiteX11" fmla="*/ 88344 w 1133471"/>
              <a:gd name="connsiteY11" fmla="*/ 105837 h 2209342"/>
              <a:gd name="connsiteX12" fmla="*/ 88344 w 1133471"/>
              <a:gd name="connsiteY12" fmla="*/ 59940 h 2209342"/>
              <a:gd name="connsiteX13" fmla="*/ 130710 w 1133471"/>
              <a:gd name="connsiteY13" fmla="*/ 59940 h 2209342"/>
              <a:gd name="connsiteX14" fmla="*/ 218973 w 1133471"/>
              <a:gd name="connsiteY14" fmla="*/ 10513 h 2209342"/>
              <a:gd name="connsiteX15" fmla="*/ 233095 w 1133471"/>
              <a:gd name="connsiteY15" fmla="*/ 10513 h 2209342"/>
              <a:gd name="connsiteX16" fmla="*/ 286052 w 1133471"/>
              <a:gd name="connsiteY16" fmla="*/ 123489 h 2209342"/>
              <a:gd name="connsiteX17" fmla="*/ 462577 w 1133471"/>
              <a:gd name="connsiteY17" fmla="*/ 232935 h 2209342"/>
              <a:gd name="connsiteX18" fmla="*/ 561431 w 1133471"/>
              <a:gd name="connsiteY18" fmla="*/ 409460 h 2209342"/>
              <a:gd name="connsiteX19" fmla="*/ 572023 w 1133471"/>
              <a:gd name="connsiteY19" fmla="*/ 497722 h 2209342"/>
              <a:gd name="connsiteX20" fmla="*/ 684999 w 1133471"/>
              <a:gd name="connsiteY20" fmla="*/ 593046 h 2209342"/>
              <a:gd name="connsiteX21" fmla="*/ 819158 w 1133471"/>
              <a:gd name="connsiteY21" fmla="*/ 681309 h 2209342"/>
              <a:gd name="connsiteX22" fmla="*/ 903891 w 1133471"/>
              <a:gd name="connsiteY22" fmla="*/ 554211 h 2209342"/>
              <a:gd name="connsiteX23" fmla="*/ 1034519 w 1133471"/>
              <a:gd name="connsiteY23" fmla="*/ 402399 h 2209342"/>
              <a:gd name="connsiteX24" fmla="*/ 1108659 w 1133471"/>
              <a:gd name="connsiteY24" fmla="*/ 381216 h 2209342"/>
              <a:gd name="connsiteX25" fmla="*/ 1133373 w 1133471"/>
              <a:gd name="connsiteY25" fmla="*/ 550680 h 2209342"/>
              <a:gd name="connsiteX26" fmla="*/ 1101598 w 1133471"/>
              <a:gd name="connsiteY26" fmla="*/ 797815 h 2209342"/>
              <a:gd name="connsiteX27" fmla="*/ 1073354 w 1133471"/>
              <a:gd name="connsiteY27" fmla="*/ 995523 h 2209342"/>
              <a:gd name="connsiteX28" fmla="*/ 1045110 w 1133471"/>
              <a:gd name="connsiteY28" fmla="*/ 1044950 h 2209342"/>
              <a:gd name="connsiteX29" fmla="*/ 1009805 w 1133471"/>
              <a:gd name="connsiteY29" fmla="*/ 1094377 h 2209342"/>
              <a:gd name="connsiteX30" fmla="*/ 1002744 w 1133471"/>
              <a:gd name="connsiteY30" fmla="*/ 1147335 h 2209342"/>
              <a:gd name="connsiteX31" fmla="*/ 1069824 w 1133471"/>
              <a:gd name="connsiteY31" fmla="*/ 1242658 h 2209342"/>
              <a:gd name="connsiteX32" fmla="*/ 1045110 w 1133471"/>
              <a:gd name="connsiteY32" fmla="*/ 1489793 h 2209342"/>
              <a:gd name="connsiteX33" fmla="*/ 981561 w 1133471"/>
              <a:gd name="connsiteY33" fmla="*/ 1669849 h 2209342"/>
              <a:gd name="connsiteX34" fmla="*/ 921543 w 1133471"/>
              <a:gd name="connsiteY34" fmla="*/ 1782825 h 2209342"/>
              <a:gd name="connsiteX35" fmla="*/ 833280 w 1133471"/>
              <a:gd name="connsiteY35" fmla="*/ 1874618 h 2209342"/>
              <a:gd name="connsiteX36" fmla="*/ 762670 w 1133471"/>
              <a:gd name="connsiteY36" fmla="*/ 1991125 h 2209342"/>
              <a:gd name="connsiteX37" fmla="*/ 737956 w 1133471"/>
              <a:gd name="connsiteY37" fmla="*/ 2128814 h 2209342"/>
              <a:gd name="connsiteX38" fmla="*/ 653224 w 1133471"/>
              <a:gd name="connsiteY38" fmla="*/ 2202955 h 2209342"/>
              <a:gd name="connsiteX39" fmla="*/ 473169 w 1133471"/>
              <a:gd name="connsiteY39" fmla="*/ 2199424 h 2209342"/>
              <a:gd name="connsiteX40" fmla="*/ 328418 w 1133471"/>
              <a:gd name="connsiteY40" fmla="*/ 2149997 h 2209342"/>
              <a:gd name="connsiteX41" fmla="*/ 261339 w 1133471"/>
              <a:gd name="connsiteY41" fmla="*/ 2142936 h 2209342"/>
              <a:gd name="connsiteX42" fmla="*/ 120119 w 1133471"/>
              <a:gd name="connsiteY42" fmla="*/ 2054674 h 2209342"/>
              <a:gd name="connsiteX0" fmla="*/ 120119 w 1133471"/>
              <a:gd name="connsiteY0" fmla="*/ 2054674 h 2209342"/>
              <a:gd name="connsiteX1" fmla="*/ 38917 w 1133471"/>
              <a:gd name="connsiteY1" fmla="*/ 1818130 h 2209342"/>
              <a:gd name="connsiteX2" fmla="*/ 56570 w 1133471"/>
              <a:gd name="connsiteY2" fmla="*/ 1733398 h 2209342"/>
              <a:gd name="connsiteX3" fmla="*/ 49509 w 1133471"/>
              <a:gd name="connsiteY3" fmla="*/ 1602770 h 2209342"/>
              <a:gd name="connsiteX4" fmla="*/ 91875 w 1133471"/>
              <a:gd name="connsiteY4" fmla="*/ 1330921 h 2209342"/>
              <a:gd name="connsiteX5" fmla="*/ 109527 w 1133471"/>
              <a:gd name="connsiteY5" fmla="*/ 1193231 h 2209342"/>
              <a:gd name="connsiteX6" fmla="*/ 82 w 1133471"/>
              <a:gd name="connsiteY6" fmla="*/ 946096 h 2209342"/>
              <a:gd name="connsiteX7" fmla="*/ 91875 w 1133471"/>
              <a:gd name="connsiteY7" fmla="*/ 801346 h 2209342"/>
              <a:gd name="connsiteX8" fmla="*/ 105997 w 1133471"/>
              <a:gd name="connsiteY8" fmla="*/ 585985 h 2209342"/>
              <a:gd name="connsiteX9" fmla="*/ 84814 w 1133471"/>
              <a:gd name="connsiteY9" fmla="*/ 338850 h 2209342"/>
              <a:gd name="connsiteX10" fmla="*/ 81283 w 1133471"/>
              <a:gd name="connsiteY10" fmla="*/ 194099 h 2209342"/>
              <a:gd name="connsiteX11" fmla="*/ 88344 w 1133471"/>
              <a:gd name="connsiteY11" fmla="*/ 105837 h 2209342"/>
              <a:gd name="connsiteX12" fmla="*/ 88344 w 1133471"/>
              <a:gd name="connsiteY12" fmla="*/ 59940 h 2209342"/>
              <a:gd name="connsiteX13" fmla="*/ 130710 w 1133471"/>
              <a:gd name="connsiteY13" fmla="*/ 59940 h 2209342"/>
              <a:gd name="connsiteX14" fmla="*/ 218973 w 1133471"/>
              <a:gd name="connsiteY14" fmla="*/ 10513 h 2209342"/>
              <a:gd name="connsiteX15" fmla="*/ 233095 w 1133471"/>
              <a:gd name="connsiteY15" fmla="*/ 10513 h 2209342"/>
              <a:gd name="connsiteX16" fmla="*/ 286052 w 1133471"/>
              <a:gd name="connsiteY16" fmla="*/ 123489 h 2209342"/>
              <a:gd name="connsiteX17" fmla="*/ 462577 w 1133471"/>
              <a:gd name="connsiteY17" fmla="*/ 232935 h 2209342"/>
              <a:gd name="connsiteX18" fmla="*/ 554370 w 1133471"/>
              <a:gd name="connsiteY18" fmla="*/ 405929 h 2209342"/>
              <a:gd name="connsiteX19" fmla="*/ 572023 w 1133471"/>
              <a:gd name="connsiteY19" fmla="*/ 497722 h 2209342"/>
              <a:gd name="connsiteX20" fmla="*/ 684999 w 1133471"/>
              <a:gd name="connsiteY20" fmla="*/ 593046 h 2209342"/>
              <a:gd name="connsiteX21" fmla="*/ 819158 w 1133471"/>
              <a:gd name="connsiteY21" fmla="*/ 681309 h 2209342"/>
              <a:gd name="connsiteX22" fmla="*/ 903891 w 1133471"/>
              <a:gd name="connsiteY22" fmla="*/ 554211 h 2209342"/>
              <a:gd name="connsiteX23" fmla="*/ 1034519 w 1133471"/>
              <a:gd name="connsiteY23" fmla="*/ 402399 h 2209342"/>
              <a:gd name="connsiteX24" fmla="*/ 1108659 w 1133471"/>
              <a:gd name="connsiteY24" fmla="*/ 381216 h 2209342"/>
              <a:gd name="connsiteX25" fmla="*/ 1133373 w 1133471"/>
              <a:gd name="connsiteY25" fmla="*/ 550680 h 2209342"/>
              <a:gd name="connsiteX26" fmla="*/ 1101598 w 1133471"/>
              <a:gd name="connsiteY26" fmla="*/ 797815 h 2209342"/>
              <a:gd name="connsiteX27" fmla="*/ 1073354 w 1133471"/>
              <a:gd name="connsiteY27" fmla="*/ 995523 h 2209342"/>
              <a:gd name="connsiteX28" fmla="*/ 1045110 w 1133471"/>
              <a:gd name="connsiteY28" fmla="*/ 1044950 h 2209342"/>
              <a:gd name="connsiteX29" fmla="*/ 1009805 w 1133471"/>
              <a:gd name="connsiteY29" fmla="*/ 1094377 h 2209342"/>
              <a:gd name="connsiteX30" fmla="*/ 1002744 w 1133471"/>
              <a:gd name="connsiteY30" fmla="*/ 1147335 h 2209342"/>
              <a:gd name="connsiteX31" fmla="*/ 1069824 w 1133471"/>
              <a:gd name="connsiteY31" fmla="*/ 1242658 h 2209342"/>
              <a:gd name="connsiteX32" fmla="*/ 1045110 w 1133471"/>
              <a:gd name="connsiteY32" fmla="*/ 1489793 h 2209342"/>
              <a:gd name="connsiteX33" fmla="*/ 981561 w 1133471"/>
              <a:gd name="connsiteY33" fmla="*/ 1669849 h 2209342"/>
              <a:gd name="connsiteX34" fmla="*/ 921543 w 1133471"/>
              <a:gd name="connsiteY34" fmla="*/ 1782825 h 2209342"/>
              <a:gd name="connsiteX35" fmla="*/ 833280 w 1133471"/>
              <a:gd name="connsiteY35" fmla="*/ 1874618 h 2209342"/>
              <a:gd name="connsiteX36" fmla="*/ 762670 w 1133471"/>
              <a:gd name="connsiteY36" fmla="*/ 1991125 h 2209342"/>
              <a:gd name="connsiteX37" fmla="*/ 737956 w 1133471"/>
              <a:gd name="connsiteY37" fmla="*/ 2128814 h 2209342"/>
              <a:gd name="connsiteX38" fmla="*/ 653224 w 1133471"/>
              <a:gd name="connsiteY38" fmla="*/ 2202955 h 2209342"/>
              <a:gd name="connsiteX39" fmla="*/ 473169 w 1133471"/>
              <a:gd name="connsiteY39" fmla="*/ 2199424 h 2209342"/>
              <a:gd name="connsiteX40" fmla="*/ 328418 w 1133471"/>
              <a:gd name="connsiteY40" fmla="*/ 2149997 h 2209342"/>
              <a:gd name="connsiteX41" fmla="*/ 261339 w 1133471"/>
              <a:gd name="connsiteY41" fmla="*/ 2142936 h 2209342"/>
              <a:gd name="connsiteX42" fmla="*/ 120119 w 1133471"/>
              <a:gd name="connsiteY42" fmla="*/ 2054674 h 2209342"/>
              <a:gd name="connsiteX0" fmla="*/ 120119 w 1133471"/>
              <a:gd name="connsiteY0" fmla="*/ 2054674 h 2209342"/>
              <a:gd name="connsiteX1" fmla="*/ 38917 w 1133471"/>
              <a:gd name="connsiteY1" fmla="*/ 1818130 h 2209342"/>
              <a:gd name="connsiteX2" fmla="*/ 56570 w 1133471"/>
              <a:gd name="connsiteY2" fmla="*/ 1733398 h 2209342"/>
              <a:gd name="connsiteX3" fmla="*/ 49509 w 1133471"/>
              <a:gd name="connsiteY3" fmla="*/ 1602770 h 2209342"/>
              <a:gd name="connsiteX4" fmla="*/ 91875 w 1133471"/>
              <a:gd name="connsiteY4" fmla="*/ 1330921 h 2209342"/>
              <a:gd name="connsiteX5" fmla="*/ 109527 w 1133471"/>
              <a:gd name="connsiteY5" fmla="*/ 1193231 h 2209342"/>
              <a:gd name="connsiteX6" fmla="*/ 82 w 1133471"/>
              <a:gd name="connsiteY6" fmla="*/ 946096 h 2209342"/>
              <a:gd name="connsiteX7" fmla="*/ 91875 w 1133471"/>
              <a:gd name="connsiteY7" fmla="*/ 801346 h 2209342"/>
              <a:gd name="connsiteX8" fmla="*/ 105997 w 1133471"/>
              <a:gd name="connsiteY8" fmla="*/ 585985 h 2209342"/>
              <a:gd name="connsiteX9" fmla="*/ 84814 w 1133471"/>
              <a:gd name="connsiteY9" fmla="*/ 338850 h 2209342"/>
              <a:gd name="connsiteX10" fmla="*/ 81283 w 1133471"/>
              <a:gd name="connsiteY10" fmla="*/ 194099 h 2209342"/>
              <a:gd name="connsiteX11" fmla="*/ 88344 w 1133471"/>
              <a:gd name="connsiteY11" fmla="*/ 105837 h 2209342"/>
              <a:gd name="connsiteX12" fmla="*/ 88344 w 1133471"/>
              <a:gd name="connsiteY12" fmla="*/ 59940 h 2209342"/>
              <a:gd name="connsiteX13" fmla="*/ 130710 w 1133471"/>
              <a:gd name="connsiteY13" fmla="*/ 59940 h 2209342"/>
              <a:gd name="connsiteX14" fmla="*/ 218973 w 1133471"/>
              <a:gd name="connsiteY14" fmla="*/ 10513 h 2209342"/>
              <a:gd name="connsiteX15" fmla="*/ 233095 w 1133471"/>
              <a:gd name="connsiteY15" fmla="*/ 10513 h 2209342"/>
              <a:gd name="connsiteX16" fmla="*/ 286052 w 1133471"/>
              <a:gd name="connsiteY16" fmla="*/ 123489 h 2209342"/>
              <a:gd name="connsiteX17" fmla="*/ 462577 w 1133471"/>
              <a:gd name="connsiteY17" fmla="*/ 232935 h 2209342"/>
              <a:gd name="connsiteX18" fmla="*/ 554370 w 1133471"/>
              <a:gd name="connsiteY18" fmla="*/ 405929 h 2209342"/>
              <a:gd name="connsiteX19" fmla="*/ 572023 w 1133471"/>
              <a:gd name="connsiteY19" fmla="*/ 497722 h 2209342"/>
              <a:gd name="connsiteX20" fmla="*/ 684999 w 1133471"/>
              <a:gd name="connsiteY20" fmla="*/ 593046 h 2209342"/>
              <a:gd name="connsiteX21" fmla="*/ 819158 w 1133471"/>
              <a:gd name="connsiteY21" fmla="*/ 681309 h 2209342"/>
              <a:gd name="connsiteX22" fmla="*/ 925074 w 1133471"/>
              <a:gd name="connsiteY22" fmla="*/ 593046 h 2209342"/>
              <a:gd name="connsiteX23" fmla="*/ 1034519 w 1133471"/>
              <a:gd name="connsiteY23" fmla="*/ 402399 h 2209342"/>
              <a:gd name="connsiteX24" fmla="*/ 1108659 w 1133471"/>
              <a:gd name="connsiteY24" fmla="*/ 381216 h 2209342"/>
              <a:gd name="connsiteX25" fmla="*/ 1133373 w 1133471"/>
              <a:gd name="connsiteY25" fmla="*/ 550680 h 2209342"/>
              <a:gd name="connsiteX26" fmla="*/ 1101598 w 1133471"/>
              <a:gd name="connsiteY26" fmla="*/ 797815 h 2209342"/>
              <a:gd name="connsiteX27" fmla="*/ 1073354 w 1133471"/>
              <a:gd name="connsiteY27" fmla="*/ 995523 h 2209342"/>
              <a:gd name="connsiteX28" fmla="*/ 1045110 w 1133471"/>
              <a:gd name="connsiteY28" fmla="*/ 1044950 h 2209342"/>
              <a:gd name="connsiteX29" fmla="*/ 1009805 w 1133471"/>
              <a:gd name="connsiteY29" fmla="*/ 1094377 h 2209342"/>
              <a:gd name="connsiteX30" fmla="*/ 1002744 w 1133471"/>
              <a:gd name="connsiteY30" fmla="*/ 1147335 h 2209342"/>
              <a:gd name="connsiteX31" fmla="*/ 1069824 w 1133471"/>
              <a:gd name="connsiteY31" fmla="*/ 1242658 h 2209342"/>
              <a:gd name="connsiteX32" fmla="*/ 1045110 w 1133471"/>
              <a:gd name="connsiteY32" fmla="*/ 1489793 h 2209342"/>
              <a:gd name="connsiteX33" fmla="*/ 981561 w 1133471"/>
              <a:gd name="connsiteY33" fmla="*/ 1669849 h 2209342"/>
              <a:gd name="connsiteX34" fmla="*/ 921543 w 1133471"/>
              <a:gd name="connsiteY34" fmla="*/ 1782825 h 2209342"/>
              <a:gd name="connsiteX35" fmla="*/ 833280 w 1133471"/>
              <a:gd name="connsiteY35" fmla="*/ 1874618 h 2209342"/>
              <a:gd name="connsiteX36" fmla="*/ 762670 w 1133471"/>
              <a:gd name="connsiteY36" fmla="*/ 1991125 h 2209342"/>
              <a:gd name="connsiteX37" fmla="*/ 737956 w 1133471"/>
              <a:gd name="connsiteY37" fmla="*/ 2128814 h 2209342"/>
              <a:gd name="connsiteX38" fmla="*/ 653224 w 1133471"/>
              <a:gd name="connsiteY38" fmla="*/ 2202955 h 2209342"/>
              <a:gd name="connsiteX39" fmla="*/ 473169 w 1133471"/>
              <a:gd name="connsiteY39" fmla="*/ 2199424 h 2209342"/>
              <a:gd name="connsiteX40" fmla="*/ 328418 w 1133471"/>
              <a:gd name="connsiteY40" fmla="*/ 2149997 h 2209342"/>
              <a:gd name="connsiteX41" fmla="*/ 261339 w 1133471"/>
              <a:gd name="connsiteY41" fmla="*/ 2142936 h 2209342"/>
              <a:gd name="connsiteX42" fmla="*/ 120119 w 1133471"/>
              <a:gd name="connsiteY42" fmla="*/ 2054674 h 2209342"/>
              <a:gd name="connsiteX0" fmla="*/ 120119 w 1133471"/>
              <a:gd name="connsiteY0" fmla="*/ 2054674 h 2209342"/>
              <a:gd name="connsiteX1" fmla="*/ 38917 w 1133471"/>
              <a:gd name="connsiteY1" fmla="*/ 1818130 h 2209342"/>
              <a:gd name="connsiteX2" fmla="*/ 56570 w 1133471"/>
              <a:gd name="connsiteY2" fmla="*/ 1733398 h 2209342"/>
              <a:gd name="connsiteX3" fmla="*/ 49509 w 1133471"/>
              <a:gd name="connsiteY3" fmla="*/ 1602770 h 2209342"/>
              <a:gd name="connsiteX4" fmla="*/ 91875 w 1133471"/>
              <a:gd name="connsiteY4" fmla="*/ 1330921 h 2209342"/>
              <a:gd name="connsiteX5" fmla="*/ 109527 w 1133471"/>
              <a:gd name="connsiteY5" fmla="*/ 1193231 h 2209342"/>
              <a:gd name="connsiteX6" fmla="*/ 82 w 1133471"/>
              <a:gd name="connsiteY6" fmla="*/ 946096 h 2209342"/>
              <a:gd name="connsiteX7" fmla="*/ 91875 w 1133471"/>
              <a:gd name="connsiteY7" fmla="*/ 801346 h 2209342"/>
              <a:gd name="connsiteX8" fmla="*/ 105997 w 1133471"/>
              <a:gd name="connsiteY8" fmla="*/ 585985 h 2209342"/>
              <a:gd name="connsiteX9" fmla="*/ 84814 w 1133471"/>
              <a:gd name="connsiteY9" fmla="*/ 338850 h 2209342"/>
              <a:gd name="connsiteX10" fmla="*/ 81283 w 1133471"/>
              <a:gd name="connsiteY10" fmla="*/ 194099 h 2209342"/>
              <a:gd name="connsiteX11" fmla="*/ 88344 w 1133471"/>
              <a:gd name="connsiteY11" fmla="*/ 105837 h 2209342"/>
              <a:gd name="connsiteX12" fmla="*/ 88344 w 1133471"/>
              <a:gd name="connsiteY12" fmla="*/ 59940 h 2209342"/>
              <a:gd name="connsiteX13" fmla="*/ 130710 w 1133471"/>
              <a:gd name="connsiteY13" fmla="*/ 59940 h 2209342"/>
              <a:gd name="connsiteX14" fmla="*/ 218973 w 1133471"/>
              <a:gd name="connsiteY14" fmla="*/ 10513 h 2209342"/>
              <a:gd name="connsiteX15" fmla="*/ 233095 w 1133471"/>
              <a:gd name="connsiteY15" fmla="*/ 10513 h 2209342"/>
              <a:gd name="connsiteX16" fmla="*/ 286052 w 1133471"/>
              <a:gd name="connsiteY16" fmla="*/ 123489 h 2209342"/>
              <a:gd name="connsiteX17" fmla="*/ 462577 w 1133471"/>
              <a:gd name="connsiteY17" fmla="*/ 232935 h 2209342"/>
              <a:gd name="connsiteX18" fmla="*/ 554370 w 1133471"/>
              <a:gd name="connsiteY18" fmla="*/ 405929 h 2209342"/>
              <a:gd name="connsiteX19" fmla="*/ 572023 w 1133471"/>
              <a:gd name="connsiteY19" fmla="*/ 497722 h 2209342"/>
              <a:gd name="connsiteX20" fmla="*/ 684999 w 1133471"/>
              <a:gd name="connsiteY20" fmla="*/ 593046 h 2209342"/>
              <a:gd name="connsiteX21" fmla="*/ 893299 w 1133471"/>
              <a:gd name="connsiteY21" fmla="*/ 730736 h 2209342"/>
              <a:gd name="connsiteX22" fmla="*/ 925074 w 1133471"/>
              <a:gd name="connsiteY22" fmla="*/ 593046 h 2209342"/>
              <a:gd name="connsiteX23" fmla="*/ 1034519 w 1133471"/>
              <a:gd name="connsiteY23" fmla="*/ 402399 h 2209342"/>
              <a:gd name="connsiteX24" fmla="*/ 1108659 w 1133471"/>
              <a:gd name="connsiteY24" fmla="*/ 381216 h 2209342"/>
              <a:gd name="connsiteX25" fmla="*/ 1133373 w 1133471"/>
              <a:gd name="connsiteY25" fmla="*/ 550680 h 2209342"/>
              <a:gd name="connsiteX26" fmla="*/ 1101598 w 1133471"/>
              <a:gd name="connsiteY26" fmla="*/ 797815 h 2209342"/>
              <a:gd name="connsiteX27" fmla="*/ 1073354 w 1133471"/>
              <a:gd name="connsiteY27" fmla="*/ 995523 h 2209342"/>
              <a:gd name="connsiteX28" fmla="*/ 1045110 w 1133471"/>
              <a:gd name="connsiteY28" fmla="*/ 1044950 h 2209342"/>
              <a:gd name="connsiteX29" fmla="*/ 1009805 w 1133471"/>
              <a:gd name="connsiteY29" fmla="*/ 1094377 h 2209342"/>
              <a:gd name="connsiteX30" fmla="*/ 1002744 w 1133471"/>
              <a:gd name="connsiteY30" fmla="*/ 1147335 h 2209342"/>
              <a:gd name="connsiteX31" fmla="*/ 1069824 w 1133471"/>
              <a:gd name="connsiteY31" fmla="*/ 1242658 h 2209342"/>
              <a:gd name="connsiteX32" fmla="*/ 1045110 w 1133471"/>
              <a:gd name="connsiteY32" fmla="*/ 1489793 h 2209342"/>
              <a:gd name="connsiteX33" fmla="*/ 981561 w 1133471"/>
              <a:gd name="connsiteY33" fmla="*/ 1669849 h 2209342"/>
              <a:gd name="connsiteX34" fmla="*/ 921543 w 1133471"/>
              <a:gd name="connsiteY34" fmla="*/ 1782825 h 2209342"/>
              <a:gd name="connsiteX35" fmla="*/ 833280 w 1133471"/>
              <a:gd name="connsiteY35" fmla="*/ 1874618 h 2209342"/>
              <a:gd name="connsiteX36" fmla="*/ 762670 w 1133471"/>
              <a:gd name="connsiteY36" fmla="*/ 1991125 h 2209342"/>
              <a:gd name="connsiteX37" fmla="*/ 737956 w 1133471"/>
              <a:gd name="connsiteY37" fmla="*/ 2128814 h 2209342"/>
              <a:gd name="connsiteX38" fmla="*/ 653224 w 1133471"/>
              <a:gd name="connsiteY38" fmla="*/ 2202955 h 2209342"/>
              <a:gd name="connsiteX39" fmla="*/ 473169 w 1133471"/>
              <a:gd name="connsiteY39" fmla="*/ 2199424 h 2209342"/>
              <a:gd name="connsiteX40" fmla="*/ 328418 w 1133471"/>
              <a:gd name="connsiteY40" fmla="*/ 2149997 h 2209342"/>
              <a:gd name="connsiteX41" fmla="*/ 261339 w 1133471"/>
              <a:gd name="connsiteY41" fmla="*/ 2142936 h 2209342"/>
              <a:gd name="connsiteX42" fmla="*/ 120119 w 1133471"/>
              <a:gd name="connsiteY42" fmla="*/ 2054674 h 2209342"/>
              <a:gd name="connsiteX0" fmla="*/ 120119 w 1133471"/>
              <a:gd name="connsiteY0" fmla="*/ 2054674 h 2209342"/>
              <a:gd name="connsiteX1" fmla="*/ 38917 w 1133471"/>
              <a:gd name="connsiteY1" fmla="*/ 1818130 h 2209342"/>
              <a:gd name="connsiteX2" fmla="*/ 56570 w 1133471"/>
              <a:gd name="connsiteY2" fmla="*/ 1733398 h 2209342"/>
              <a:gd name="connsiteX3" fmla="*/ 49509 w 1133471"/>
              <a:gd name="connsiteY3" fmla="*/ 1602770 h 2209342"/>
              <a:gd name="connsiteX4" fmla="*/ 91875 w 1133471"/>
              <a:gd name="connsiteY4" fmla="*/ 1330921 h 2209342"/>
              <a:gd name="connsiteX5" fmla="*/ 109527 w 1133471"/>
              <a:gd name="connsiteY5" fmla="*/ 1193231 h 2209342"/>
              <a:gd name="connsiteX6" fmla="*/ 82 w 1133471"/>
              <a:gd name="connsiteY6" fmla="*/ 946096 h 2209342"/>
              <a:gd name="connsiteX7" fmla="*/ 91875 w 1133471"/>
              <a:gd name="connsiteY7" fmla="*/ 801346 h 2209342"/>
              <a:gd name="connsiteX8" fmla="*/ 105997 w 1133471"/>
              <a:gd name="connsiteY8" fmla="*/ 585985 h 2209342"/>
              <a:gd name="connsiteX9" fmla="*/ 84814 w 1133471"/>
              <a:gd name="connsiteY9" fmla="*/ 338850 h 2209342"/>
              <a:gd name="connsiteX10" fmla="*/ 81283 w 1133471"/>
              <a:gd name="connsiteY10" fmla="*/ 194099 h 2209342"/>
              <a:gd name="connsiteX11" fmla="*/ 88344 w 1133471"/>
              <a:gd name="connsiteY11" fmla="*/ 105837 h 2209342"/>
              <a:gd name="connsiteX12" fmla="*/ 88344 w 1133471"/>
              <a:gd name="connsiteY12" fmla="*/ 59940 h 2209342"/>
              <a:gd name="connsiteX13" fmla="*/ 130710 w 1133471"/>
              <a:gd name="connsiteY13" fmla="*/ 59940 h 2209342"/>
              <a:gd name="connsiteX14" fmla="*/ 218973 w 1133471"/>
              <a:gd name="connsiteY14" fmla="*/ 10513 h 2209342"/>
              <a:gd name="connsiteX15" fmla="*/ 233095 w 1133471"/>
              <a:gd name="connsiteY15" fmla="*/ 10513 h 2209342"/>
              <a:gd name="connsiteX16" fmla="*/ 286052 w 1133471"/>
              <a:gd name="connsiteY16" fmla="*/ 123489 h 2209342"/>
              <a:gd name="connsiteX17" fmla="*/ 462577 w 1133471"/>
              <a:gd name="connsiteY17" fmla="*/ 232935 h 2209342"/>
              <a:gd name="connsiteX18" fmla="*/ 554370 w 1133471"/>
              <a:gd name="connsiteY18" fmla="*/ 405929 h 2209342"/>
              <a:gd name="connsiteX19" fmla="*/ 572023 w 1133471"/>
              <a:gd name="connsiteY19" fmla="*/ 497722 h 2209342"/>
              <a:gd name="connsiteX20" fmla="*/ 794445 w 1133471"/>
              <a:gd name="connsiteY20" fmla="*/ 758979 h 2209342"/>
              <a:gd name="connsiteX21" fmla="*/ 893299 w 1133471"/>
              <a:gd name="connsiteY21" fmla="*/ 730736 h 2209342"/>
              <a:gd name="connsiteX22" fmla="*/ 925074 w 1133471"/>
              <a:gd name="connsiteY22" fmla="*/ 593046 h 2209342"/>
              <a:gd name="connsiteX23" fmla="*/ 1034519 w 1133471"/>
              <a:gd name="connsiteY23" fmla="*/ 402399 h 2209342"/>
              <a:gd name="connsiteX24" fmla="*/ 1108659 w 1133471"/>
              <a:gd name="connsiteY24" fmla="*/ 381216 h 2209342"/>
              <a:gd name="connsiteX25" fmla="*/ 1133373 w 1133471"/>
              <a:gd name="connsiteY25" fmla="*/ 550680 h 2209342"/>
              <a:gd name="connsiteX26" fmla="*/ 1101598 w 1133471"/>
              <a:gd name="connsiteY26" fmla="*/ 797815 h 2209342"/>
              <a:gd name="connsiteX27" fmla="*/ 1073354 w 1133471"/>
              <a:gd name="connsiteY27" fmla="*/ 995523 h 2209342"/>
              <a:gd name="connsiteX28" fmla="*/ 1045110 w 1133471"/>
              <a:gd name="connsiteY28" fmla="*/ 1044950 h 2209342"/>
              <a:gd name="connsiteX29" fmla="*/ 1009805 w 1133471"/>
              <a:gd name="connsiteY29" fmla="*/ 1094377 h 2209342"/>
              <a:gd name="connsiteX30" fmla="*/ 1002744 w 1133471"/>
              <a:gd name="connsiteY30" fmla="*/ 1147335 h 2209342"/>
              <a:gd name="connsiteX31" fmla="*/ 1069824 w 1133471"/>
              <a:gd name="connsiteY31" fmla="*/ 1242658 h 2209342"/>
              <a:gd name="connsiteX32" fmla="*/ 1045110 w 1133471"/>
              <a:gd name="connsiteY32" fmla="*/ 1489793 h 2209342"/>
              <a:gd name="connsiteX33" fmla="*/ 981561 w 1133471"/>
              <a:gd name="connsiteY33" fmla="*/ 1669849 h 2209342"/>
              <a:gd name="connsiteX34" fmla="*/ 921543 w 1133471"/>
              <a:gd name="connsiteY34" fmla="*/ 1782825 h 2209342"/>
              <a:gd name="connsiteX35" fmla="*/ 833280 w 1133471"/>
              <a:gd name="connsiteY35" fmla="*/ 1874618 h 2209342"/>
              <a:gd name="connsiteX36" fmla="*/ 762670 w 1133471"/>
              <a:gd name="connsiteY36" fmla="*/ 1991125 h 2209342"/>
              <a:gd name="connsiteX37" fmla="*/ 737956 w 1133471"/>
              <a:gd name="connsiteY37" fmla="*/ 2128814 h 2209342"/>
              <a:gd name="connsiteX38" fmla="*/ 653224 w 1133471"/>
              <a:gd name="connsiteY38" fmla="*/ 2202955 h 2209342"/>
              <a:gd name="connsiteX39" fmla="*/ 473169 w 1133471"/>
              <a:gd name="connsiteY39" fmla="*/ 2199424 h 2209342"/>
              <a:gd name="connsiteX40" fmla="*/ 328418 w 1133471"/>
              <a:gd name="connsiteY40" fmla="*/ 2149997 h 2209342"/>
              <a:gd name="connsiteX41" fmla="*/ 261339 w 1133471"/>
              <a:gd name="connsiteY41" fmla="*/ 2142936 h 2209342"/>
              <a:gd name="connsiteX42" fmla="*/ 120119 w 1133471"/>
              <a:gd name="connsiteY42" fmla="*/ 2054674 h 2209342"/>
              <a:gd name="connsiteX0" fmla="*/ 120119 w 1133471"/>
              <a:gd name="connsiteY0" fmla="*/ 2054674 h 2209342"/>
              <a:gd name="connsiteX1" fmla="*/ 38917 w 1133471"/>
              <a:gd name="connsiteY1" fmla="*/ 1818130 h 2209342"/>
              <a:gd name="connsiteX2" fmla="*/ 56570 w 1133471"/>
              <a:gd name="connsiteY2" fmla="*/ 1733398 h 2209342"/>
              <a:gd name="connsiteX3" fmla="*/ 49509 w 1133471"/>
              <a:gd name="connsiteY3" fmla="*/ 1602770 h 2209342"/>
              <a:gd name="connsiteX4" fmla="*/ 91875 w 1133471"/>
              <a:gd name="connsiteY4" fmla="*/ 1330921 h 2209342"/>
              <a:gd name="connsiteX5" fmla="*/ 109527 w 1133471"/>
              <a:gd name="connsiteY5" fmla="*/ 1193231 h 2209342"/>
              <a:gd name="connsiteX6" fmla="*/ 82 w 1133471"/>
              <a:gd name="connsiteY6" fmla="*/ 946096 h 2209342"/>
              <a:gd name="connsiteX7" fmla="*/ 91875 w 1133471"/>
              <a:gd name="connsiteY7" fmla="*/ 801346 h 2209342"/>
              <a:gd name="connsiteX8" fmla="*/ 105997 w 1133471"/>
              <a:gd name="connsiteY8" fmla="*/ 585985 h 2209342"/>
              <a:gd name="connsiteX9" fmla="*/ 84814 w 1133471"/>
              <a:gd name="connsiteY9" fmla="*/ 338850 h 2209342"/>
              <a:gd name="connsiteX10" fmla="*/ 81283 w 1133471"/>
              <a:gd name="connsiteY10" fmla="*/ 194099 h 2209342"/>
              <a:gd name="connsiteX11" fmla="*/ 88344 w 1133471"/>
              <a:gd name="connsiteY11" fmla="*/ 105837 h 2209342"/>
              <a:gd name="connsiteX12" fmla="*/ 88344 w 1133471"/>
              <a:gd name="connsiteY12" fmla="*/ 59940 h 2209342"/>
              <a:gd name="connsiteX13" fmla="*/ 130710 w 1133471"/>
              <a:gd name="connsiteY13" fmla="*/ 59940 h 2209342"/>
              <a:gd name="connsiteX14" fmla="*/ 218973 w 1133471"/>
              <a:gd name="connsiteY14" fmla="*/ 10513 h 2209342"/>
              <a:gd name="connsiteX15" fmla="*/ 233095 w 1133471"/>
              <a:gd name="connsiteY15" fmla="*/ 10513 h 2209342"/>
              <a:gd name="connsiteX16" fmla="*/ 286052 w 1133471"/>
              <a:gd name="connsiteY16" fmla="*/ 123489 h 2209342"/>
              <a:gd name="connsiteX17" fmla="*/ 462577 w 1133471"/>
              <a:gd name="connsiteY17" fmla="*/ 232935 h 2209342"/>
              <a:gd name="connsiteX18" fmla="*/ 554370 w 1133471"/>
              <a:gd name="connsiteY18" fmla="*/ 405929 h 2209342"/>
              <a:gd name="connsiteX19" fmla="*/ 572023 w 1133471"/>
              <a:gd name="connsiteY19" fmla="*/ 497722 h 2209342"/>
              <a:gd name="connsiteX20" fmla="*/ 769732 w 1133471"/>
              <a:gd name="connsiteY20" fmla="*/ 748388 h 2209342"/>
              <a:gd name="connsiteX21" fmla="*/ 893299 w 1133471"/>
              <a:gd name="connsiteY21" fmla="*/ 730736 h 2209342"/>
              <a:gd name="connsiteX22" fmla="*/ 925074 w 1133471"/>
              <a:gd name="connsiteY22" fmla="*/ 593046 h 2209342"/>
              <a:gd name="connsiteX23" fmla="*/ 1034519 w 1133471"/>
              <a:gd name="connsiteY23" fmla="*/ 402399 h 2209342"/>
              <a:gd name="connsiteX24" fmla="*/ 1108659 w 1133471"/>
              <a:gd name="connsiteY24" fmla="*/ 381216 h 2209342"/>
              <a:gd name="connsiteX25" fmla="*/ 1133373 w 1133471"/>
              <a:gd name="connsiteY25" fmla="*/ 550680 h 2209342"/>
              <a:gd name="connsiteX26" fmla="*/ 1101598 w 1133471"/>
              <a:gd name="connsiteY26" fmla="*/ 797815 h 2209342"/>
              <a:gd name="connsiteX27" fmla="*/ 1073354 w 1133471"/>
              <a:gd name="connsiteY27" fmla="*/ 995523 h 2209342"/>
              <a:gd name="connsiteX28" fmla="*/ 1045110 w 1133471"/>
              <a:gd name="connsiteY28" fmla="*/ 1044950 h 2209342"/>
              <a:gd name="connsiteX29" fmla="*/ 1009805 w 1133471"/>
              <a:gd name="connsiteY29" fmla="*/ 1094377 h 2209342"/>
              <a:gd name="connsiteX30" fmla="*/ 1002744 w 1133471"/>
              <a:gd name="connsiteY30" fmla="*/ 1147335 h 2209342"/>
              <a:gd name="connsiteX31" fmla="*/ 1069824 w 1133471"/>
              <a:gd name="connsiteY31" fmla="*/ 1242658 h 2209342"/>
              <a:gd name="connsiteX32" fmla="*/ 1045110 w 1133471"/>
              <a:gd name="connsiteY32" fmla="*/ 1489793 h 2209342"/>
              <a:gd name="connsiteX33" fmla="*/ 981561 w 1133471"/>
              <a:gd name="connsiteY33" fmla="*/ 1669849 h 2209342"/>
              <a:gd name="connsiteX34" fmla="*/ 921543 w 1133471"/>
              <a:gd name="connsiteY34" fmla="*/ 1782825 h 2209342"/>
              <a:gd name="connsiteX35" fmla="*/ 833280 w 1133471"/>
              <a:gd name="connsiteY35" fmla="*/ 1874618 h 2209342"/>
              <a:gd name="connsiteX36" fmla="*/ 762670 w 1133471"/>
              <a:gd name="connsiteY36" fmla="*/ 1991125 h 2209342"/>
              <a:gd name="connsiteX37" fmla="*/ 737956 w 1133471"/>
              <a:gd name="connsiteY37" fmla="*/ 2128814 h 2209342"/>
              <a:gd name="connsiteX38" fmla="*/ 653224 w 1133471"/>
              <a:gd name="connsiteY38" fmla="*/ 2202955 h 2209342"/>
              <a:gd name="connsiteX39" fmla="*/ 473169 w 1133471"/>
              <a:gd name="connsiteY39" fmla="*/ 2199424 h 2209342"/>
              <a:gd name="connsiteX40" fmla="*/ 328418 w 1133471"/>
              <a:gd name="connsiteY40" fmla="*/ 2149997 h 2209342"/>
              <a:gd name="connsiteX41" fmla="*/ 261339 w 1133471"/>
              <a:gd name="connsiteY41" fmla="*/ 2142936 h 2209342"/>
              <a:gd name="connsiteX42" fmla="*/ 120119 w 1133471"/>
              <a:gd name="connsiteY42" fmla="*/ 2054674 h 2209342"/>
              <a:gd name="connsiteX0" fmla="*/ 141302 w 1133471"/>
              <a:gd name="connsiteY0" fmla="*/ 1994655 h 2209342"/>
              <a:gd name="connsiteX1" fmla="*/ 38917 w 1133471"/>
              <a:gd name="connsiteY1" fmla="*/ 1818130 h 2209342"/>
              <a:gd name="connsiteX2" fmla="*/ 56570 w 1133471"/>
              <a:gd name="connsiteY2" fmla="*/ 1733398 h 2209342"/>
              <a:gd name="connsiteX3" fmla="*/ 49509 w 1133471"/>
              <a:gd name="connsiteY3" fmla="*/ 1602770 h 2209342"/>
              <a:gd name="connsiteX4" fmla="*/ 91875 w 1133471"/>
              <a:gd name="connsiteY4" fmla="*/ 1330921 h 2209342"/>
              <a:gd name="connsiteX5" fmla="*/ 109527 w 1133471"/>
              <a:gd name="connsiteY5" fmla="*/ 1193231 h 2209342"/>
              <a:gd name="connsiteX6" fmla="*/ 82 w 1133471"/>
              <a:gd name="connsiteY6" fmla="*/ 946096 h 2209342"/>
              <a:gd name="connsiteX7" fmla="*/ 91875 w 1133471"/>
              <a:gd name="connsiteY7" fmla="*/ 801346 h 2209342"/>
              <a:gd name="connsiteX8" fmla="*/ 105997 w 1133471"/>
              <a:gd name="connsiteY8" fmla="*/ 585985 h 2209342"/>
              <a:gd name="connsiteX9" fmla="*/ 84814 w 1133471"/>
              <a:gd name="connsiteY9" fmla="*/ 338850 h 2209342"/>
              <a:gd name="connsiteX10" fmla="*/ 81283 w 1133471"/>
              <a:gd name="connsiteY10" fmla="*/ 194099 h 2209342"/>
              <a:gd name="connsiteX11" fmla="*/ 88344 w 1133471"/>
              <a:gd name="connsiteY11" fmla="*/ 105837 h 2209342"/>
              <a:gd name="connsiteX12" fmla="*/ 88344 w 1133471"/>
              <a:gd name="connsiteY12" fmla="*/ 59940 h 2209342"/>
              <a:gd name="connsiteX13" fmla="*/ 130710 w 1133471"/>
              <a:gd name="connsiteY13" fmla="*/ 59940 h 2209342"/>
              <a:gd name="connsiteX14" fmla="*/ 218973 w 1133471"/>
              <a:gd name="connsiteY14" fmla="*/ 10513 h 2209342"/>
              <a:gd name="connsiteX15" fmla="*/ 233095 w 1133471"/>
              <a:gd name="connsiteY15" fmla="*/ 10513 h 2209342"/>
              <a:gd name="connsiteX16" fmla="*/ 286052 w 1133471"/>
              <a:gd name="connsiteY16" fmla="*/ 123489 h 2209342"/>
              <a:gd name="connsiteX17" fmla="*/ 462577 w 1133471"/>
              <a:gd name="connsiteY17" fmla="*/ 232935 h 2209342"/>
              <a:gd name="connsiteX18" fmla="*/ 554370 w 1133471"/>
              <a:gd name="connsiteY18" fmla="*/ 405929 h 2209342"/>
              <a:gd name="connsiteX19" fmla="*/ 572023 w 1133471"/>
              <a:gd name="connsiteY19" fmla="*/ 497722 h 2209342"/>
              <a:gd name="connsiteX20" fmla="*/ 769732 w 1133471"/>
              <a:gd name="connsiteY20" fmla="*/ 748388 h 2209342"/>
              <a:gd name="connsiteX21" fmla="*/ 893299 w 1133471"/>
              <a:gd name="connsiteY21" fmla="*/ 730736 h 2209342"/>
              <a:gd name="connsiteX22" fmla="*/ 925074 w 1133471"/>
              <a:gd name="connsiteY22" fmla="*/ 593046 h 2209342"/>
              <a:gd name="connsiteX23" fmla="*/ 1034519 w 1133471"/>
              <a:gd name="connsiteY23" fmla="*/ 402399 h 2209342"/>
              <a:gd name="connsiteX24" fmla="*/ 1108659 w 1133471"/>
              <a:gd name="connsiteY24" fmla="*/ 381216 h 2209342"/>
              <a:gd name="connsiteX25" fmla="*/ 1133373 w 1133471"/>
              <a:gd name="connsiteY25" fmla="*/ 550680 h 2209342"/>
              <a:gd name="connsiteX26" fmla="*/ 1101598 w 1133471"/>
              <a:gd name="connsiteY26" fmla="*/ 797815 h 2209342"/>
              <a:gd name="connsiteX27" fmla="*/ 1073354 w 1133471"/>
              <a:gd name="connsiteY27" fmla="*/ 995523 h 2209342"/>
              <a:gd name="connsiteX28" fmla="*/ 1045110 w 1133471"/>
              <a:gd name="connsiteY28" fmla="*/ 1044950 h 2209342"/>
              <a:gd name="connsiteX29" fmla="*/ 1009805 w 1133471"/>
              <a:gd name="connsiteY29" fmla="*/ 1094377 h 2209342"/>
              <a:gd name="connsiteX30" fmla="*/ 1002744 w 1133471"/>
              <a:gd name="connsiteY30" fmla="*/ 1147335 h 2209342"/>
              <a:gd name="connsiteX31" fmla="*/ 1069824 w 1133471"/>
              <a:gd name="connsiteY31" fmla="*/ 1242658 h 2209342"/>
              <a:gd name="connsiteX32" fmla="*/ 1045110 w 1133471"/>
              <a:gd name="connsiteY32" fmla="*/ 1489793 h 2209342"/>
              <a:gd name="connsiteX33" fmla="*/ 981561 w 1133471"/>
              <a:gd name="connsiteY33" fmla="*/ 1669849 h 2209342"/>
              <a:gd name="connsiteX34" fmla="*/ 921543 w 1133471"/>
              <a:gd name="connsiteY34" fmla="*/ 1782825 h 2209342"/>
              <a:gd name="connsiteX35" fmla="*/ 833280 w 1133471"/>
              <a:gd name="connsiteY35" fmla="*/ 1874618 h 2209342"/>
              <a:gd name="connsiteX36" fmla="*/ 762670 w 1133471"/>
              <a:gd name="connsiteY36" fmla="*/ 1991125 h 2209342"/>
              <a:gd name="connsiteX37" fmla="*/ 737956 w 1133471"/>
              <a:gd name="connsiteY37" fmla="*/ 2128814 h 2209342"/>
              <a:gd name="connsiteX38" fmla="*/ 653224 w 1133471"/>
              <a:gd name="connsiteY38" fmla="*/ 2202955 h 2209342"/>
              <a:gd name="connsiteX39" fmla="*/ 473169 w 1133471"/>
              <a:gd name="connsiteY39" fmla="*/ 2199424 h 2209342"/>
              <a:gd name="connsiteX40" fmla="*/ 328418 w 1133471"/>
              <a:gd name="connsiteY40" fmla="*/ 2149997 h 2209342"/>
              <a:gd name="connsiteX41" fmla="*/ 261339 w 1133471"/>
              <a:gd name="connsiteY41" fmla="*/ 2142936 h 2209342"/>
              <a:gd name="connsiteX42" fmla="*/ 141302 w 1133471"/>
              <a:gd name="connsiteY42" fmla="*/ 1994655 h 2209342"/>
              <a:gd name="connsiteX0" fmla="*/ 116618 w 1108787"/>
              <a:gd name="connsiteY0" fmla="*/ 1994655 h 2209342"/>
              <a:gd name="connsiteX1" fmla="*/ 14233 w 1108787"/>
              <a:gd name="connsiteY1" fmla="*/ 1818130 h 2209342"/>
              <a:gd name="connsiteX2" fmla="*/ 31886 w 1108787"/>
              <a:gd name="connsiteY2" fmla="*/ 1733398 h 2209342"/>
              <a:gd name="connsiteX3" fmla="*/ 24825 w 1108787"/>
              <a:gd name="connsiteY3" fmla="*/ 1602770 h 2209342"/>
              <a:gd name="connsiteX4" fmla="*/ 67191 w 1108787"/>
              <a:gd name="connsiteY4" fmla="*/ 1330921 h 2209342"/>
              <a:gd name="connsiteX5" fmla="*/ 84843 w 1108787"/>
              <a:gd name="connsiteY5" fmla="*/ 1193231 h 2209342"/>
              <a:gd name="connsiteX6" fmla="*/ 111 w 1108787"/>
              <a:gd name="connsiteY6" fmla="*/ 949627 h 2209342"/>
              <a:gd name="connsiteX7" fmla="*/ 67191 w 1108787"/>
              <a:gd name="connsiteY7" fmla="*/ 801346 h 2209342"/>
              <a:gd name="connsiteX8" fmla="*/ 81313 w 1108787"/>
              <a:gd name="connsiteY8" fmla="*/ 585985 h 2209342"/>
              <a:gd name="connsiteX9" fmla="*/ 60130 w 1108787"/>
              <a:gd name="connsiteY9" fmla="*/ 338850 h 2209342"/>
              <a:gd name="connsiteX10" fmla="*/ 56599 w 1108787"/>
              <a:gd name="connsiteY10" fmla="*/ 194099 h 2209342"/>
              <a:gd name="connsiteX11" fmla="*/ 63660 w 1108787"/>
              <a:gd name="connsiteY11" fmla="*/ 105837 h 2209342"/>
              <a:gd name="connsiteX12" fmla="*/ 63660 w 1108787"/>
              <a:gd name="connsiteY12" fmla="*/ 59940 h 2209342"/>
              <a:gd name="connsiteX13" fmla="*/ 106026 w 1108787"/>
              <a:gd name="connsiteY13" fmla="*/ 59940 h 2209342"/>
              <a:gd name="connsiteX14" fmla="*/ 194289 w 1108787"/>
              <a:gd name="connsiteY14" fmla="*/ 10513 h 2209342"/>
              <a:gd name="connsiteX15" fmla="*/ 208411 w 1108787"/>
              <a:gd name="connsiteY15" fmla="*/ 10513 h 2209342"/>
              <a:gd name="connsiteX16" fmla="*/ 261368 w 1108787"/>
              <a:gd name="connsiteY16" fmla="*/ 123489 h 2209342"/>
              <a:gd name="connsiteX17" fmla="*/ 437893 w 1108787"/>
              <a:gd name="connsiteY17" fmla="*/ 232935 h 2209342"/>
              <a:gd name="connsiteX18" fmla="*/ 529686 w 1108787"/>
              <a:gd name="connsiteY18" fmla="*/ 405929 h 2209342"/>
              <a:gd name="connsiteX19" fmla="*/ 547339 w 1108787"/>
              <a:gd name="connsiteY19" fmla="*/ 497722 h 2209342"/>
              <a:gd name="connsiteX20" fmla="*/ 745048 w 1108787"/>
              <a:gd name="connsiteY20" fmla="*/ 748388 h 2209342"/>
              <a:gd name="connsiteX21" fmla="*/ 868615 w 1108787"/>
              <a:gd name="connsiteY21" fmla="*/ 730736 h 2209342"/>
              <a:gd name="connsiteX22" fmla="*/ 900390 w 1108787"/>
              <a:gd name="connsiteY22" fmla="*/ 593046 h 2209342"/>
              <a:gd name="connsiteX23" fmla="*/ 1009835 w 1108787"/>
              <a:gd name="connsiteY23" fmla="*/ 402399 h 2209342"/>
              <a:gd name="connsiteX24" fmla="*/ 1083975 w 1108787"/>
              <a:gd name="connsiteY24" fmla="*/ 381216 h 2209342"/>
              <a:gd name="connsiteX25" fmla="*/ 1108689 w 1108787"/>
              <a:gd name="connsiteY25" fmla="*/ 550680 h 2209342"/>
              <a:gd name="connsiteX26" fmla="*/ 1076914 w 1108787"/>
              <a:gd name="connsiteY26" fmla="*/ 797815 h 2209342"/>
              <a:gd name="connsiteX27" fmla="*/ 1048670 w 1108787"/>
              <a:gd name="connsiteY27" fmla="*/ 995523 h 2209342"/>
              <a:gd name="connsiteX28" fmla="*/ 1020426 w 1108787"/>
              <a:gd name="connsiteY28" fmla="*/ 1044950 h 2209342"/>
              <a:gd name="connsiteX29" fmla="*/ 985121 w 1108787"/>
              <a:gd name="connsiteY29" fmla="*/ 1094377 h 2209342"/>
              <a:gd name="connsiteX30" fmla="*/ 978060 w 1108787"/>
              <a:gd name="connsiteY30" fmla="*/ 1147335 h 2209342"/>
              <a:gd name="connsiteX31" fmla="*/ 1045140 w 1108787"/>
              <a:gd name="connsiteY31" fmla="*/ 1242658 h 2209342"/>
              <a:gd name="connsiteX32" fmla="*/ 1020426 w 1108787"/>
              <a:gd name="connsiteY32" fmla="*/ 1489793 h 2209342"/>
              <a:gd name="connsiteX33" fmla="*/ 956877 w 1108787"/>
              <a:gd name="connsiteY33" fmla="*/ 1669849 h 2209342"/>
              <a:gd name="connsiteX34" fmla="*/ 896859 w 1108787"/>
              <a:gd name="connsiteY34" fmla="*/ 1782825 h 2209342"/>
              <a:gd name="connsiteX35" fmla="*/ 808596 w 1108787"/>
              <a:gd name="connsiteY35" fmla="*/ 1874618 h 2209342"/>
              <a:gd name="connsiteX36" fmla="*/ 737986 w 1108787"/>
              <a:gd name="connsiteY36" fmla="*/ 1991125 h 2209342"/>
              <a:gd name="connsiteX37" fmla="*/ 713272 w 1108787"/>
              <a:gd name="connsiteY37" fmla="*/ 2128814 h 2209342"/>
              <a:gd name="connsiteX38" fmla="*/ 628540 w 1108787"/>
              <a:gd name="connsiteY38" fmla="*/ 2202955 h 2209342"/>
              <a:gd name="connsiteX39" fmla="*/ 448485 w 1108787"/>
              <a:gd name="connsiteY39" fmla="*/ 2199424 h 2209342"/>
              <a:gd name="connsiteX40" fmla="*/ 303734 w 1108787"/>
              <a:gd name="connsiteY40" fmla="*/ 2149997 h 2209342"/>
              <a:gd name="connsiteX41" fmla="*/ 236655 w 1108787"/>
              <a:gd name="connsiteY41" fmla="*/ 2142936 h 2209342"/>
              <a:gd name="connsiteX42" fmla="*/ 116618 w 1108787"/>
              <a:gd name="connsiteY42" fmla="*/ 1994655 h 220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08787" h="2209342">
                <a:moveTo>
                  <a:pt x="116618" y="1994655"/>
                </a:moveTo>
                <a:cubicBezTo>
                  <a:pt x="79548" y="1940521"/>
                  <a:pt x="28355" y="1861673"/>
                  <a:pt x="14233" y="1818130"/>
                </a:cubicBezTo>
                <a:cubicBezTo>
                  <a:pt x="111" y="1774587"/>
                  <a:pt x="30121" y="1769291"/>
                  <a:pt x="31886" y="1733398"/>
                </a:cubicBezTo>
                <a:cubicBezTo>
                  <a:pt x="33651" y="1697505"/>
                  <a:pt x="18941" y="1669849"/>
                  <a:pt x="24825" y="1602770"/>
                </a:cubicBezTo>
                <a:cubicBezTo>
                  <a:pt x="30709" y="1535690"/>
                  <a:pt x="57188" y="1399177"/>
                  <a:pt x="67191" y="1330921"/>
                </a:cubicBezTo>
                <a:cubicBezTo>
                  <a:pt x="77194" y="1262664"/>
                  <a:pt x="96023" y="1256780"/>
                  <a:pt x="84843" y="1193231"/>
                </a:cubicBezTo>
                <a:cubicBezTo>
                  <a:pt x="73663" y="1129682"/>
                  <a:pt x="3053" y="1014941"/>
                  <a:pt x="111" y="949627"/>
                </a:cubicBezTo>
                <a:cubicBezTo>
                  <a:pt x="-2831" y="884313"/>
                  <a:pt x="53657" y="861953"/>
                  <a:pt x="67191" y="801346"/>
                </a:cubicBezTo>
                <a:cubicBezTo>
                  <a:pt x="80725" y="740739"/>
                  <a:pt x="82490" y="663068"/>
                  <a:pt x="81313" y="585985"/>
                </a:cubicBezTo>
                <a:cubicBezTo>
                  <a:pt x="80136" y="508902"/>
                  <a:pt x="64249" y="404164"/>
                  <a:pt x="60130" y="338850"/>
                </a:cubicBezTo>
                <a:cubicBezTo>
                  <a:pt x="56011" y="273536"/>
                  <a:pt x="56011" y="232934"/>
                  <a:pt x="56599" y="194099"/>
                </a:cubicBezTo>
                <a:cubicBezTo>
                  <a:pt x="57187" y="155264"/>
                  <a:pt x="62483" y="128197"/>
                  <a:pt x="63660" y="105837"/>
                </a:cubicBezTo>
                <a:cubicBezTo>
                  <a:pt x="64837" y="83477"/>
                  <a:pt x="56599" y="67589"/>
                  <a:pt x="63660" y="59940"/>
                </a:cubicBezTo>
                <a:cubicBezTo>
                  <a:pt x="70721" y="52290"/>
                  <a:pt x="84254" y="68178"/>
                  <a:pt x="106026" y="59940"/>
                </a:cubicBezTo>
                <a:cubicBezTo>
                  <a:pt x="127798" y="51702"/>
                  <a:pt x="194289" y="10513"/>
                  <a:pt x="194289" y="10513"/>
                </a:cubicBezTo>
                <a:cubicBezTo>
                  <a:pt x="211353" y="2275"/>
                  <a:pt x="197231" y="-8316"/>
                  <a:pt x="208411" y="10513"/>
                </a:cubicBezTo>
                <a:cubicBezTo>
                  <a:pt x="219591" y="29342"/>
                  <a:pt x="223121" y="86419"/>
                  <a:pt x="261368" y="123489"/>
                </a:cubicBezTo>
                <a:cubicBezTo>
                  <a:pt x="299615" y="160559"/>
                  <a:pt x="393173" y="185862"/>
                  <a:pt x="437893" y="232935"/>
                </a:cubicBezTo>
                <a:cubicBezTo>
                  <a:pt x="482613" y="280008"/>
                  <a:pt x="511445" y="361798"/>
                  <a:pt x="529686" y="405929"/>
                </a:cubicBezTo>
                <a:cubicBezTo>
                  <a:pt x="547927" y="450060"/>
                  <a:pt x="511445" y="440646"/>
                  <a:pt x="547339" y="497722"/>
                </a:cubicBezTo>
                <a:cubicBezTo>
                  <a:pt x="583233" y="554799"/>
                  <a:pt x="691502" y="709552"/>
                  <a:pt x="745048" y="748388"/>
                </a:cubicBezTo>
                <a:cubicBezTo>
                  <a:pt x="798594" y="787224"/>
                  <a:pt x="842725" y="756626"/>
                  <a:pt x="868615" y="730736"/>
                </a:cubicBezTo>
                <a:cubicBezTo>
                  <a:pt x="894505" y="704846"/>
                  <a:pt x="876853" y="647769"/>
                  <a:pt x="900390" y="593046"/>
                </a:cubicBezTo>
                <a:cubicBezTo>
                  <a:pt x="923927" y="538323"/>
                  <a:pt x="979238" y="437704"/>
                  <a:pt x="1009835" y="402399"/>
                </a:cubicBezTo>
                <a:cubicBezTo>
                  <a:pt x="1040432" y="367094"/>
                  <a:pt x="1067499" y="356503"/>
                  <a:pt x="1083975" y="381216"/>
                </a:cubicBezTo>
                <a:cubicBezTo>
                  <a:pt x="1100451" y="405929"/>
                  <a:pt x="1109866" y="481247"/>
                  <a:pt x="1108689" y="550680"/>
                </a:cubicBezTo>
                <a:cubicBezTo>
                  <a:pt x="1107512" y="620113"/>
                  <a:pt x="1086917" y="723675"/>
                  <a:pt x="1076914" y="797815"/>
                </a:cubicBezTo>
                <a:cubicBezTo>
                  <a:pt x="1066911" y="871955"/>
                  <a:pt x="1058085" y="954334"/>
                  <a:pt x="1048670" y="995523"/>
                </a:cubicBezTo>
                <a:cubicBezTo>
                  <a:pt x="1039255" y="1036712"/>
                  <a:pt x="1031018" y="1028474"/>
                  <a:pt x="1020426" y="1044950"/>
                </a:cubicBezTo>
                <a:cubicBezTo>
                  <a:pt x="1009835" y="1061426"/>
                  <a:pt x="992182" y="1077313"/>
                  <a:pt x="985121" y="1094377"/>
                </a:cubicBezTo>
                <a:cubicBezTo>
                  <a:pt x="978060" y="1111441"/>
                  <a:pt x="968057" y="1122622"/>
                  <a:pt x="978060" y="1147335"/>
                </a:cubicBezTo>
                <a:cubicBezTo>
                  <a:pt x="988063" y="1172048"/>
                  <a:pt x="1038079" y="1185582"/>
                  <a:pt x="1045140" y="1242658"/>
                </a:cubicBezTo>
                <a:cubicBezTo>
                  <a:pt x="1052201" y="1299734"/>
                  <a:pt x="1035136" y="1418595"/>
                  <a:pt x="1020426" y="1489793"/>
                </a:cubicBezTo>
                <a:cubicBezTo>
                  <a:pt x="1005716" y="1560991"/>
                  <a:pt x="977471" y="1621010"/>
                  <a:pt x="956877" y="1669849"/>
                </a:cubicBezTo>
                <a:cubicBezTo>
                  <a:pt x="936283" y="1718688"/>
                  <a:pt x="921573" y="1748697"/>
                  <a:pt x="896859" y="1782825"/>
                </a:cubicBezTo>
                <a:cubicBezTo>
                  <a:pt x="872145" y="1816953"/>
                  <a:pt x="835075" y="1839902"/>
                  <a:pt x="808596" y="1874618"/>
                </a:cubicBezTo>
                <a:cubicBezTo>
                  <a:pt x="782117" y="1909334"/>
                  <a:pt x="753873" y="1948759"/>
                  <a:pt x="737986" y="1991125"/>
                </a:cubicBezTo>
                <a:cubicBezTo>
                  <a:pt x="722099" y="2033491"/>
                  <a:pt x="731513" y="2093509"/>
                  <a:pt x="713272" y="2128814"/>
                </a:cubicBezTo>
                <a:cubicBezTo>
                  <a:pt x="695031" y="2164119"/>
                  <a:pt x="672671" y="2191187"/>
                  <a:pt x="628540" y="2202955"/>
                </a:cubicBezTo>
                <a:cubicBezTo>
                  <a:pt x="584409" y="2214723"/>
                  <a:pt x="502619" y="2208250"/>
                  <a:pt x="448485" y="2199424"/>
                </a:cubicBezTo>
                <a:cubicBezTo>
                  <a:pt x="394351" y="2190598"/>
                  <a:pt x="339039" y="2159412"/>
                  <a:pt x="303734" y="2149997"/>
                </a:cubicBezTo>
                <a:cubicBezTo>
                  <a:pt x="268429" y="2140582"/>
                  <a:pt x="267841" y="2168826"/>
                  <a:pt x="236655" y="2142936"/>
                </a:cubicBezTo>
                <a:cubicBezTo>
                  <a:pt x="205469" y="2117046"/>
                  <a:pt x="153688" y="2048789"/>
                  <a:pt x="116618" y="1994655"/>
                </a:cubicBezTo>
                <a:close/>
              </a:path>
            </a:pathLst>
          </a:custGeom>
          <a:solidFill>
            <a:srgbClr val="4472C4">
              <a:alpha val="8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B21130E-BED2-4E26-A76F-9006510C7E14}"/>
              </a:ext>
            </a:extLst>
          </p:cNvPr>
          <p:cNvSpPr txBox="1"/>
          <p:nvPr/>
        </p:nvSpPr>
        <p:spPr>
          <a:xfrm rot="21414156">
            <a:off x="4774277" y="3134378"/>
            <a:ext cx="747707" cy="461665"/>
          </a:xfrm>
          <a:prstGeom prst="rect">
            <a:avLst/>
          </a:prstGeom>
          <a:noFill/>
        </p:spPr>
        <p:txBody>
          <a:bodyPr wrap="square" rtlCol="0">
            <a:spAutoFit/>
          </a:bodyPr>
          <a:lstStyle/>
          <a:p>
            <a:pPr algn="ctr"/>
            <a:r>
              <a:rPr lang="en-US" sz="2400" b="1" i="1" dirty="0">
                <a:solidFill>
                  <a:schemeClr val="bg1"/>
                </a:solidFill>
                <a:effectLst>
                  <a:outerShdw blurRad="38100" dist="38100" dir="2700000" algn="tl">
                    <a:srgbClr val="000000">
                      <a:alpha val="43137"/>
                    </a:srgbClr>
                  </a:outerShdw>
                </a:effectLst>
              </a:rPr>
              <a:t>Gad</a:t>
            </a:r>
          </a:p>
        </p:txBody>
      </p:sp>
      <p:sp>
        <p:nvSpPr>
          <p:cNvPr id="13" name="TextBox 12">
            <a:extLst>
              <a:ext uri="{FF2B5EF4-FFF2-40B4-BE49-F238E27FC236}">
                <a16:creationId xmlns:a16="http://schemas.microsoft.com/office/drawing/2014/main" id="{1881CA57-A22B-407F-88CD-65456D0E9B04}"/>
              </a:ext>
            </a:extLst>
          </p:cNvPr>
          <p:cNvSpPr txBox="1"/>
          <p:nvPr/>
        </p:nvSpPr>
        <p:spPr>
          <a:xfrm>
            <a:off x="462642" y="783771"/>
            <a:ext cx="8248475" cy="523220"/>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troop</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tramp</a:t>
            </a:r>
            <a:r>
              <a:rPr lang="en-US" sz="2800" dirty="0">
                <a:effectLst>
                  <a:outerShdw blurRad="38100" dist="38100" dir="2700000" algn="tl">
                    <a:srgbClr val="000000">
                      <a:alpha val="43137"/>
                    </a:srgbClr>
                  </a:outerShdw>
                </a:effectLst>
              </a:rPr>
              <a:t> and </a:t>
            </a:r>
            <a:r>
              <a:rPr lang="en-US" sz="2800" dirty="0">
                <a:solidFill>
                  <a:srgbClr val="FFFF00"/>
                </a:solidFill>
                <a:effectLst>
                  <a:outerShdw blurRad="38100" dist="38100" dir="2700000" algn="tl">
                    <a:srgbClr val="000000">
                      <a:alpha val="43137"/>
                    </a:srgbClr>
                  </a:outerShdw>
                </a:effectLst>
              </a:rPr>
              <a:t>triumph</a:t>
            </a:r>
            <a:r>
              <a:rPr lang="en-US" sz="2800" dirty="0">
                <a:effectLst>
                  <a:outerShdw blurRad="38100" dist="38100" dir="2700000" algn="tl">
                    <a:srgbClr val="000000">
                      <a:alpha val="43137"/>
                    </a:srgbClr>
                  </a:outerShdw>
                </a:effectLst>
              </a:rPr>
              <a:t> are all from word “</a:t>
            </a:r>
            <a:r>
              <a:rPr lang="en-US" sz="2800" dirty="0">
                <a:solidFill>
                  <a:srgbClr val="FFFF00"/>
                </a:solidFill>
                <a:effectLst>
                  <a:outerShdw blurRad="38100" dist="38100" dir="2700000" algn="tl">
                    <a:srgbClr val="000000">
                      <a:alpha val="43137"/>
                    </a:srgbClr>
                  </a:outerShdw>
                </a:effectLst>
              </a:rPr>
              <a:t>Gad</a:t>
            </a:r>
            <a:r>
              <a:rPr lang="en-US" sz="28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677479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26896-D3F1-4442-84CB-E248DDF5FD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45645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Israel.bmp">
            <a:extLst>
              <a:ext uri="{FF2B5EF4-FFF2-40B4-BE49-F238E27FC236}">
                <a16:creationId xmlns:a16="http://schemas.microsoft.com/office/drawing/2014/main" id="{661719EC-E229-4B9A-9606-75DC2FCED353}"/>
              </a:ext>
            </a:extLst>
          </p:cNvPr>
          <p:cNvPicPr>
            <a:picLocks noChangeAspect="1"/>
          </p:cNvPicPr>
          <p:nvPr/>
        </p:nvPicPr>
        <p:blipFill rotWithShape="1">
          <a:blip r:embed="rId3" cstate="print"/>
          <a:srcRect l="7451" t="7990"/>
          <a:stretch/>
        </p:blipFill>
        <p:spPr>
          <a:xfrm rot="21414156">
            <a:off x="1153738" y="1032791"/>
            <a:ext cx="7156168" cy="4792418"/>
          </a:xfrm>
          <a:prstGeom prst="rect">
            <a:avLst/>
          </a:prstGeom>
          <a:effectLst/>
        </p:spPr>
      </p:pic>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13" name="Freeform 9">
            <a:extLst>
              <a:ext uri="{FF2B5EF4-FFF2-40B4-BE49-F238E27FC236}">
                <a16:creationId xmlns:a16="http://schemas.microsoft.com/office/drawing/2014/main" id="{31AC4B7F-A000-434B-ACD1-DE35909280D6}"/>
              </a:ext>
            </a:extLst>
          </p:cNvPr>
          <p:cNvSpPr/>
          <p:nvPr/>
        </p:nvSpPr>
        <p:spPr>
          <a:xfrm>
            <a:off x="4235335" y="836828"/>
            <a:ext cx="760871" cy="1601336"/>
          </a:xfrm>
          <a:custGeom>
            <a:avLst/>
            <a:gdLst>
              <a:gd name="connsiteX0" fmla="*/ 249120 w 618160"/>
              <a:gd name="connsiteY0" fmla="*/ 217324 h 1431057"/>
              <a:gd name="connsiteX1" fmla="*/ 306526 w 618160"/>
              <a:gd name="connsiteY1" fmla="*/ 217324 h 1431057"/>
              <a:gd name="connsiteX2" fmla="*/ 359832 w 618160"/>
              <a:gd name="connsiteY2" fmla="*/ 221425 h 1431057"/>
              <a:gd name="connsiteX3" fmla="*/ 388535 w 618160"/>
              <a:gd name="connsiteY3" fmla="*/ 213224 h 1431057"/>
              <a:gd name="connsiteX4" fmla="*/ 392635 w 618160"/>
              <a:gd name="connsiteY4" fmla="*/ 184521 h 1431057"/>
              <a:gd name="connsiteX5" fmla="*/ 404937 w 618160"/>
              <a:gd name="connsiteY5" fmla="*/ 106612 h 1431057"/>
              <a:gd name="connsiteX6" fmla="*/ 454142 w 618160"/>
              <a:gd name="connsiteY6" fmla="*/ 102512 h 1431057"/>
              <a:gd name="connsiteX7" fmla="*/ 507448 w 618160"/>
              <a:gd name="connsiteY7" fmla="*/ 49206 h 1431057"/>
              <a:gd name="connsiteX8" fmla="*/ 519749 w 618160"/>
              <a:gd name="connsiteY8" fmla="*/ 28703 h 1431057"/>
              <a:gd name="connsiteX9" fmla="*/ 519749 w 618160"/>
              <a:gd name="connsiteY9" fmla="*/ 28703 h 1431057"/>
              <a:gd name="connsiteX10" fmla="*/ 532051 w 618160"/>
              <a:gd name="connsiteY10" fmla="*/ 0 h 1431057"/>
              <a:gd name="connsiteX11" fmla="*/ 589457 w 618160"/>
              <a:gd name="connsiteY11" fmla="*/ 98411 h 1431057"/>
              <a:gd name="connsiteX12" fmla="*/ 568955 w 618160"/>
              <a:gd name="connsiteY12" fmla="*/ 151717 h 1431057"/>
              <a:gd name="connsiteX13" fmla="*/ 552553 w 618160"/>
              <a:gd name="connsiteY13" fmla="*/ 192721 h 1431057"/>
              <a:gd name="connsiteX14" fmla="*/ 544352 w 618160"/>
              <a:gd name="connsiteY14" fmla="*/ 270630 h 1431057"/>
              <a:gd name="connsiteX15" fmla="*/ 564854 w 618160"/>
              <a:gd name="connsiteY15" fmla="*/ 344438 h 1431057"/>
              <a:gd name="connsiteX16" fmla="*/ 589457 w 618160"/>
              <a:gd name="connsiteY16" fmla="*/ 426447 h 1431057"/>
              <a:gd name="connsiteX17" fmla="*/ 618160 w 618160"/>
              <a:gd name="connsiteY17" fmla="*/ 483853 h 1431057"/>
              <a:gd name="connsiteX18" fmla="*/ 618160 w 618160"/>
              <a:gd name="connsiteY18" fmla="*/ 569963 h 1431057"/>
              <a:gd name="connsiteX19" fmla="*/ 601758 w 618160"/>
              <a:gd name="connsiteY19" fmla="*/ 660173 h 1431057"/>
              <a:gd name="connsiteX20" fmla="*/ 585357 w 618160"/>
              <a:gd name="connsiteY20" fmla="*/ 697077 h 1431057"/>
              <a:gd name="connsiteX21" fmla="*/ 532051 w 618160"/>
              <a:gd name="connsiteY21" fmla="*/ 729880 h 1431057"/>
              <a:gd name="connsiteX22" fmla="*/ 495147 w 618160"/>
              <a:gd name="connsiteY22" fmla="*/ 774985 h 1431057"/>
              <a:gd name="connsiteX23" fmla="*/ 474644 w 618160"/>
              <a:gd name="connsiteY23" fmla="*/ 795487 h 1431057"/>
              <a:gd name="connsiteX24" fmla="*/ 486946 w 618160"/>
              <a:gd name="connsiteY24" fmla="*/ 840592 h 1431057"/>
              <a:gd name="connsiteX25" fmla="*/ 491046 w 618160"/>
              <a:gd name="connsiteY25" fmla="*/ 918501 h 1431057"/>
              <a:gd name="connsiteX26" fmla="*/ 507448 w 618160"/>
              <a:gd name="connsiteY26" fmla="*/ 951304 h 1431057"/>
              <a:gd name="connsiteX27" fmla="*/ 511548 w 618160"/>
              <a:gd name="connsiteY27" fmla="*/ 975907 h 1431057"/>
              <a:gd name="connsiteX28" fmla="*/ 466444 w 618160"/>
              <a:gd name="connsiteY28" fmla="*/ 992309 h 1431057"/>
              <a:gd name="connsiteX29" fmla="*/ 429539 w 618160"/>
              <a:gd name="connsiteY29" fmla="*/ 1021012 h 1431057"/>
              <a:gd name="connsiteX30" fmla="*/ 413138 w 618160"/>
              <a:gd name="connsiteY30" fmla="*/ 1062016 h 1431057"/>
              <a:gd name="connsiteX31" fmla="*/ 404937 w 618160"/>
              <a:gd name="connsiteY31" fmla="*/ 1090720 h 1431057"/>
              <a:gd name="connsiteX32" fmla="*/ 433640 w 618160"/>
              <a:gd name="connsiteY32" fmla="*/ 1139925 h 1431057"/>
              <a:gd name="connsiteX33" fmla="*/ 437740 w 618160"/>
              <a:gd name="connsiteY33" fmla="*/ 1176829 h 1431057"/>
              <a:gd name="connsiteX34" fmla="*/ 462343 w 618160"/>
              <a:gd name="connsiteY34" fmla="*/ 1234235 h 1431057"/>
              <a:gd name="connsiteX35" fmla="*/ 478745 w 618160"/>
              <a:gd name="connsiteY35" fmla="*/ 1258838 h 1431057"/>
              <a:gd name="connsiteX36" fmla="*/ 478745 w 618160"/>
              <a:gd name="connsiteY36" fmla="*/ 1258838 h 1431057"/>
              <a:gd name="connsiteX37" fmla="*/ 495147 w 618160"/>
              <a:gd name="connsiteY37" fmla="*/ 1283441 h 1431057"/>
              <a:gd name="connsiteX38" fmla="*/ 507448 w 618160"/>
              <a:gd name="connsiteY38" fmla="*/ 1287541 h 1431057"/>
              <a:gd name="connsiteX39" fmla="*/ 511548 w 618160"/>
              <a:gd name="connsiteY39" fmla="*/ 1303943 h 1431057"/>
              <a:gd name="connsiteX40" fmla="*/ 515649 w 618160"/>
              <a:gd name="connsiteY40" fmla="*/ 1349048 h 1431057"/>
              <a:gd name="connsiteX41" fmla="*/ 515649 w 618160"/>
              <a:gd name="connsiteY41" fmla="*/ 1390052 h 1431057"/>
              <a:gd name="connsiteX42" fmla="*/ 519749 w 618160"/>
              <a:gd name="connsiteY42" fmla="*/ 1431057 h 1431057"/>
              <a:gd name="connsiteX43" fmla="*/ 470544 w 618160"/>
              <a:gd name="connsiteY43" fmla="*/ 1418755 h 1431057"/>
              <a:gd name="connsiteX44" fmla="*/ 441841 w 618160"/>
              <a:gd name="connsiteY44" fmla="*/ 1402354 h 1431057"/>
              <a:gd name="connsiteX45" fmla="*/ 380334 w 618160"/>
              <a:gd name="connsiteY45" fmla="*/ 1398253 h 1431057"/>
              <a:gd name="connsiteX46" fmla="*/ 327028 w 618160"/>
              <a:gd name="connsiteY46" fmla="*/ 1390052 h 1431057"/>
              <a:gd name="connsiteX47" fmla="*/ 253220 w 618160"/>
              <a:gd name="connsiteY47" fmla="*/ 1406454 h 1431057"/>
              <a:gd name="connsiteX48" fmla="*/ 216316 w 618160"/>
              <a:gd name="connsiteY48" fmla="*/ 1418755 h 1431057"/>
              <a:gd name="connsiteX49" fmla="*/ 163010 w 618160"/>
              <a:gd name="connsiteY49" fmla="*/ 1414655 h 1431057"/>
              <a:gd name="connsiteX50" fmla="*/ 126106 w 618160"/>
              <a:gd name="connsiteY50" fmla="*/ 1394153 h 1431057"/>
              <a:gd name="connsiteX51" fmla="*/ 134307 w 618160"/>
              <a:gd name="connsiteY51" fmla="*/ 1332646 h 1431057"/>
              <a:gd name="connsiteX52" fmla="*/ 142508 w 618160"/>
              <a:gd name="connsiteY52" fmla="*/ 1221934 h 1431057"/>
              <a:gd name="connsiteX53" fmla="*/ 146609 w 618160"/>
              <a:gd name="connsiteY53" fmla="*/ 1152226 h 1431057"/>
              <a:gd name="connsiteX54" fmla="*/ 154809 w 618160"/>
              <a:gd name="connsiteY54" fmla="*/ 1115322 h 1431057"/>
              <a:gd name="connsiteX55" fmla="*/ 167111 w 618160"/>
              <a:gd name="connsiteY55" fmla="*/ 1086619 h 1431057"/>
              <a:gd name="connsiteX56" fmla="*/ 150709 w 618160"/>
              <a:gd name="connsiteY56" fmla="*/ 1045615 h 1431057"/>
              <a:gd name="connsiteX57" fmla="*/ 105604 w 618160"/>
              <a:gd name="connsiteY57" fmla="*/ 992309 h 1431057"/>
              <a:gd name="connsiteX58" fmla="*/ 68700 w 618160"/>
              <a:gd name="connsiteY58" fmla="*/ 955405 h 1431057"/>
              <a:gd name="connsiteX59" fmla="*/ 27696 w 618160"/>
              <a:gd name="connsiteY59" fmla="*/ 910300 h 1431057"/>
              <a:gd name="connsiteX60" fmla="*/ 11294 w 618160"/>
              <a:gd name="connsiteY60" fmla="*/ 902099 h 1431057"/>
              <a:gd name="connsiteX61" fmla="*/ 27696 w 618160"/>
              <a:gd name="connsiteY61" fmla="*/ 832391 h 1431057"/>
              <a:gd name="connsiteX62" fmla="*/ 56399 w 618160"/>
              <a:gd name="connsiteY62" fmla="*/ 754483 h 1431057"/>
              <a:gd name="connsiteX63" fmla="*/ 85102 w 618160"/>
              <a:gd name="connsiteY63" fmla="*/ 733981 h 1431057"/>
              <a:gd name="connsiteX64" fmla="*/ 105604 w 618160"/>
              <a:gd name="connsiteY64" fmla="*/ 684775 h 1431057"/>
              <a:gd name="connsiteX65" fmla="*/ 126106 w 618160"/>
              <a:gd name="connsiteY65" fmla="*/ 623268 h 1431057"/>
              <a:gd name="connsiteX66" fmla="*/ 134307 w 618160"/>
              <a:gd name="connsiteY66" fmla="*/ 606867 h 1431057"/>
              <a:gd name="connsiteX67" fmla="*/ 130207 w 618160"/>
              <a:gd name="connsiteY67" fmla="*/ 537159 h 1431057"/>
              <a:gd name="connsiteX68" fmla="*/ 130207 w 618160"/>
              <a:gd name="connsiteY68" fmla="*/ 475652 h 1431057"/>
              <a:gd name="connsiteX69" fmla="*/ 130207 w 618160"/>
              <a:gd name="connsiteY69" fmla="*/ 430547 h 1431057"/>
              <a:gd name="connsiteX70" fmla="*/ 150709 w 618160"/>
              <a:gd name="connsiteY70" fmla="*/ 414146 h 1431057"/>
              <a:gd name="connsiteX71" fmla="*/ 179412 w 618160"/>
              <a:gd name="connsiteY71" fmla="*/ 397744 h 1431057"/>
              <a:gd name="connsiteX72" fmla="*/ 183513 w 618160"/>
              <a:gd name="connsiteY72" fmla="*/ 381342 h 1431057"/>
              <a:gd name="connsiteX73" fmla="*/ 195814 w 618160"/>
              <a:gd name="connsiteY73" fmla="*/ 352639 h 1431057"/>
              <a:gd name="connsiteX74" fmla="*/ 199914 w 618160"/>
              <a:gd name="connsiteY74" fmla="*/ 344438 h 1431057"/>
              <a:gd name="connsiteX75" fmla="*/ 236818 w 618160"/>
              <a:gd name="connsiteY75" fmla="*/ 307534 h 1431057"/>
              <a:gd name="connsiteX76" fmla="*/ 249120 w 618160"/>
              <a:gd name="connsiteY76" fmla="*/ 299333 h 1431057"/>
              <a:gd name="connsiteX77" fmla="*/ 249120 w 618160"/>
              <a:gd name="connsiteY77" fmla="*/ 217324 h 14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18160" h="1431057">
                <a:moveTo>
                  <a:pt x="249120" y="217324"/>
                </a:moveTo>
                <a:lnTo>
                  <a:pt x="306526" y="217324"/>
                </a:lnTo>
                <a:lnTo>
                  <a:pt x="359832" y="221425"/>
                </a:lnTo>
                <a:lnTo>
                  <a:pt x="388535" y="213224"/>
                </a:lnTo>
                <a:lnTo>
                  <a:pt x="392635" y="184521"/>
                </a:lnTo>
                <a:cubicBezTo>
                  <a:pt x="405162" y="109364"/>
                  <a:pt x="404937" y="135654"/>
                  <a:pt x="404937" y="106612"/>
                </a:cubicBezTo>
                <a:cubicBezTo>
                  <a:pt x="451403" y="102388"/>
                  <a:pt x="434945" y="102512"/>
                  <a:pt x="454142" y="102512"/>
                </a:cubicBezTo>
                <a:cubicBezTo>
                  <a:pt x="508452" y="52379"/>
                  <a:pt x="507448" y="77488"/>
                  <a:pt x="507448" y="49206"/>
                </a:cubicBezTo>
                <a:lnTo>
                  <a:pt x="519749" y="28703"/>
                </a:lnTo>
                <a:lnTo>
                  <a:pt x="519749" y="28703"/>
                </a:lnTo>
                <a:lnTo>
                  <a:pt x="532051" y="0"/>
                </a:lnTo>
                <a:lnTo>
                  <a:pt x="589457" y="98411"/>
                </a:lnTo>
                <a:cubicBezTo>
                  <a:pt x="572653" y="153023"/>
                  <a:pt x="591646" y="151717"/>
                  <a:pt x="568955" y="151717"/>
                </a:cubicBezTo>
                <a:lnTo>
                  <a:pt x="552553" y="192721"/>
                </a:lnTo>
                <a:lnTo>
                  <a:pt x="544352" y="270630"/>
                </a:lnTo>
                <a:lnTo>
                  <a:pt x="564854" y="344438"/>
                </a:lnTo>
                <a:lnTo>
                  <a:pt x="589457" y="426447"/>
                </a:lnTo>
                <a:lnTo>
                  <a:pt x="618160" y="483853"/>
                </a:lnTo>
                <a:lnTo>
                  <a:pt x="618160" y="569963"/>
                </a:lnTo>
                <a:lnTo>
                  <a:pt x="601758" y="660173"/>
                </a:lnTo>
                <a:lnTo>
                  <a:pt x="585357" y="697077"/>
                </a:lnTo>
                <a:lnTo>
                  <a:pt x="532051" y="729880"/>
                </a:lnTo>
                <a:lnTo>
                  <a:pt x="495147" y="774985"/>
                </a:lnTo>
                <a:cubicBezTo>
                  <a:pt x="473577" y="792241"/>
                  <a:pt x="474644" y="782635"/>
                  <a:pt x="474644" y="795487"/>
                </a:cubicBezTo>
                <a:cubicBezTo>
                  <a:pt x="487278" y="846019"/>
                  <a:pt x="486946" y="861600"/>
                  <a:pt x="486946" y="840592"/>
                </a:cubicBezTo>
                <a:lnTo>
                  <a:pt x="491046" y="918501"/>
                </a:lnTo>
                <a:lnTo>
                  <a:pt x="507448" y="951304"/>
                </a:lnTo>
                <a:lnTo>
                  <a:pt x="511548" y="975907"/>
                </a:lnTo>
                <a:lnTo>
                  <a:pt x="466444" y="992309"/>
                </a:lnTo>
                <a:lnTo>
                  <a:pt x="429539" y="1021012"/>
                </a:lnTo>
                <a:lnTo>
                  <a:pt x="413138" y="1062016"/>
                </a:lnTo>
                <a:lnTo>
                  <a:pt x="404937" y="1090720"/>
                </a:lnTo>
                <a:lnTo>
                  <a:pt x="433640" y="1139925"/>
                </a:lnTo>
                <a:lnTo>
                  <a:pt x="437740" y="1176829"/>
                </a:lnTo>
                <a:lnTo>
                  <a:pt x="462343" y="1234235"/>
                </a:lnTo>
                <a:lnTo>
                  <a:pt x="478745" y="1258838"/>
                </a:lnTo>
                <a:lnTo>
                  <a:pt x="478745" y="1258838"/>
                </a:lnTo>
                <a:lnTo>
                  <a:pt x="495147" y="1283441"/>
                </a:lnTo>
                <a:lnTo>
                  <a:pt x="507448" y="1287541"/>
                </a:lnTo>
                <a:lnTo>
                  <a:pt x="511548" y="1303943"/>
                </a:lnTo>
                <a:lnTo>
                  <a:pt x="515649" y="1349048"/>
                </a:lnTo>
                <a:lnTo>
                  <a:pt x="515649" y="1390052"/>
                </a:lnTo>
                <a:lnTo>
                  <a:pt x="519749" y="1431057"/>
                </a:lnTo>
                <a:lnTo>
                  <a:pt x="470544" y="1418755"/>
                </a:lnTo>
                <a:lnTo>
                  <a:pt x="441841" y="1402354"/>
                </a:lnTo>
                <a:lnTo>
                  <a:pt x="380334" y="1398253"/>
                </a:lnTo>
                <a:lnTo>
                  <a:pt x="327028" y="1390052"/>
                </a:lnTo>
                <a:lnTo>
                  <a:pt x="253220" y="1406454"/>
                </a:lnTo>
                <a:lnTo>
                  <a:pt x="216316" y="1418755"/>
                </a:lnTo>
                <a:lnTo>
                  <a:pt x="163010" y="1414655"/>
                </a:lnTo>
                <a:lnTo>
                  <a:pt x="126106" y="1394153"/>
                </a:lnTo>
                <a:cubicBezTo>
                  <a:pt x="130298" y="1331282"/>
                  <a:pt x="109659" y="1332646"/>
                  <a:pt x="134307" y="1332646"/>
                </a:cubicBezTo>
                <a:lnTo>
                  <a:pt x="142508" y="1221934"/>
                </a:lnTo>
                <a:lnTo>
                  <a:pt x="146609" y="1152226"/>
                </a:lnTo>
                <a:cubicBezTo>
                  <a:pt x="151141" y="1120497"/>
                  <a:pt x="146387" y="1132168"/>
                  <a:pt x="154809" y="1115322"/>
                </a:cubicBezTo>
                <a:lnTo>
                  <a:pt x="167111" y="1086619"/>
                </a:lnTo>
                <a:lnTo>
                  <a:pt x="150709" y="1045615"/>
                </a:lnTo>
                <a:lnTo>
                  <a:pt x="105604" y="992309"/>
                </a:lnTo>
                <a:lnTo>
                  <a:pt x="68700" y="955405"/>
                </a:lnTo>
                <a:lnTo>
                  <a:pt x="27696" y="910300"/>
                </a:lnTo>
                <a:lnTo>
                  <a:pt x="11294" y="902099"/>
                </a:lnTo>
                <a:cubicBezTo>
                  <a:pt x="23833" y="831045"/>
                  <a:pt x="0" y="832391"/>
                  <a:pt x="27696" y="832391"/>
                </a:cubicBezTo>
                <a:lnTo>
                  <a:pt x="56399" y="754483"/>
                </a:lnTo>
                <a:lnTo>
                  <a:pt x="85102" y="733981"/>
                </a:lnTo>
                <a:lnTo>
                  <a:pt x="105604" y="684775"/>
                </a:lnTo>
                <a:lnTo>
                  <a:pt x="126106" y="623268"/>
                </a:lnTo>
                <a:lnTo>
                  <a:pt x="134307" y="606867"/>
                </a:lnTo>
                <a:lnTo>
                  <a:pt x="130207" y="537159"/>
                </a:lnTo>
                <a:lnTo>
                  <a:pt x="130207" y="475652"/>
                </a:lnTo>
                <a:lnTo>
                  <a:pt x="130207" y="430547"/>
                </a:lnTo>
                <a:cubicBezTo>
                  <a:pt x="147575" y="413180"/>
                  <a:pt x="138877" y="414146"/>
                  <a:pt x="150709" y="414146"/>
                </a:cubicBezTo>
                <a:lnTo>
                  <a:pt x="179412" y="397744"/>
                </a:lnTo>
                <a:lnTo>
                  <a:pt x="183513" y="381342"/>
                </a:lnTo>
                <a:cubicBezTo>
                  <a:pt x="192324" y="354905"/>
                  <a:pt x="185600" y="362851"/>
                  <a:pt x="195814" y="352639"/>
                </a:cubicBezTo>
                <a:lnTo>
                  <a:pt x="199914" y="344438"/>
                </a:lnTo>
                <a:lnTo>
                  <a:pt x="236818" y="307534"/>
                </a:lnTo>
                <a:lnTo>
                  <a:pt x="249120" y="299333"/>
                </a:lnTo>
                <a:lnTo>
                  <a:pt x="249120" y="217324"/>
                </a:lnTo>
                <a:close/>
              </a:path>
            </a:pathLst>
          </a:custGeom>
          <a:solidFill>
            <a:srgbClr val="953735">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ffectLst>
                <a:outerShdw blurRad="38100" dist="38100" dir="2700000" algn="tl">
                  <a:srgbClr val="000000">
                    <a:alpha val="43137"/>
                  </a:srgbClr>
                </a:outerShdw>
              </a:effectLst>
            </a:endParaRPr>
          </a:p>
        </p:txBody>
      </p:sp>
      <p:sp>
        <p:nvSpPr>
          <p:cNvPr id="16" name="Text Box 37">
            <a:extLst>
              <a:ext uri="{FF2B5EF4-FFF2-40B4-BE49-F238E27FC236}">
                <a16:creationId xmlns:a16="http://schemas.microsoft.com/office/drawing/2014/main" id="{EEDFB762-B9B3-42EB-BC4D-66927799E552}"/>
              </a:ext>
            </a:extLst>
          </p:cNvPr>
          <p:cNvSpPr txBox="1">
            <a:spLocks noChangeArrowheads="1"/>
          </p:cNvSpPr>
          <p:nvPr/>
        </p:nvSpPr>
        <p:spPr bwMode="auto">
          <a:xfrm>
            <a:off x="4038600" y="1453949"/>
            <a:ext cx="1127760"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bg1"/>
                </a:solidFill>
                <a:effectLst>
                  <a:outerShdw blurRad="38100" dist="38100" dir="2700000" algn="tl">
                    <a:srgbClr val="000000">
                      <a:alpha val="43137"/>
                    </a:srgbClr>
                  </a:outerShdw>
                </a:effectLst>
                <a:latin typeface="+mj-lt"/>
              </a:rPr>
              <a:t>Naphtali</a:t>
            </a:r>
          </a:p>
        </p:txBody>
      </p:sp>
    </p:spTree>
    <p:extLst>
      <p:ext uri="{BB962C8B-B14F-4D97-AF65-F5344CB8AC3E}">
        <p14:creationId xmlns:p14="http://schemas.microsoft.com/office/powerpoint/2010/main" val="58069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1000"/>
                                        <p:tgtEl>
                                          <p:spTgt spid="13"/>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26896-D3F1-4442-84CB-E248DDF5FD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191341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26896-D3F1-4442-84CB-E248DDF5FD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161405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36" name="TextBox 35">
            <a:extLst>
              <a:ext uri="{FF2B5EF4-FFF2-40B4-BE49-F238E27FC236}">
                <a16:creationId xmlns:a16="http://schemas.microsoft.com/office/drawing/2014/main" id="{243D4609-4EE1-487B-B26D-2DD896D8129B}"/>
              </a:ext>
            </a:extLst>
          </p:cNvPr>
          <p:cNvSpPr txBox="1"/>
          <p:nvPr/>
        </p:nvSpPr>
        <p:spPr>
          <a:xfrm>
            <a:off x="1940215" y="795883"/>
            <a:ext cx="1631660"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Ephraim</a:t>
            </a:r>
            <a:endParaRPr lang="en-US" sz="4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3" name="Connector: Elbow 52">
            <a:extLst>
              <a:ext uri="{FF2B5EF4-FFF2-40B4-BE49-F238E27FC236}">
                <a16:creationId xmlns:a16="http://schemas.microsoft.com/office/drawing/2014/main" id="{D25D1154-D567-4190-B6D3-F1A0118D5775}"/>
              </a:ext>
            </a:extLst>
          </p:cNvPr>
          <p:cNvCxnSpPr>
            <a:cxnSpLocks/>
          </p:cNvCxnSpPr>
          <p:nvPr/>
        </p:nvCxnSpPr>
        <p:spPr>
          <a:xfrm rot="5400000" flipH="1" flipV="1">
            <a:off x="2233129" y="1353433"/>
            <a:ext cx="411781" cy="405728"/>
          </a:xfrm>
          <a:prstGeom prst="bentConnector3">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1A56546C-B75E-43D6-AFF6-CEB1912E3FD8}"/>
              </a:ext>
            </a:extLst>
          </p:cNvPr>
          <p:cNvCxnSpPr>
            <a:cxnSpLocks/>
          </p:cNvCxnSpPr>
          <p:nvPr/>
        </p:nvCxnSpPr>
        <p:spPr>
          <a:xfrm rot="5400000" flipH="1" flipV="1">
            <a:off x="1809620" y="1989276"/>
            <a:ext cx="422884" cy="406734"/>
          </a:xfrm>
          <a:prstGeom prst="bentConnector3">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2" name="Freeform: Shape 61">
            <a:extLst>
              <a:ext uri="{FF2B5EF4-FFF2-40B4-BE49-F238E27FC236}">
                <a16:creationId xmlns:a16="http://schemas.microsoft.com/office/drawing/2014/main" id="{8D065050-CADF-47FF-9227-C002321D3B25}"/>
              </a:ext>
            </a:extLst>
          </p:cNvPr>
          <p:cNvSpPr/>
          <p:nvPr/>
        </p:nvSpPr>
        <p:spPr>
          <a:xfrm>
            <a:off x="1853372" y="1721146"/>
            <a:ext cx="692560" cy="158511"/>
          </a:xfrm>
          <a:custGeom>
            <a:avLst/>
            <a:gdLst>
              <a:gd name="connsiteX0" fmla="*/ 0 w 448116"/>
              <a:gd name="connsiteY0" fmla="*/ 151391 h 242225"/>
              <a:gd name="connsiteX1" fmla="*/ 121112 w 448116"/>
              <a:gd name="connsiteY1" fmla="*/ 0 h 242225"/>
              <a:gd name="connsiteX2" fmla="*/ 230114 w 448116"/>
              <a:gd name="connsiteY2" fmla="*/ 205891 h 242225"/>
              <a:gd name="connsiteX3" fmla="*/ 345171 w 448116"/>
              <a:gd name="connsiteY3" fmla="*/ 72667 h 242225"/>
              <a:gd name="connsiteX4" fmla="*/ 448116 w 448116"/>
              <a:gd name="connsiteY4" fmla="*/ 242225 h 242225"/>
              <a:gd name="connsiteX0" fmla="*/ 0 w 448116"/>
              <a:gd name="connsiteY0" fmla="*/ 151391 h 242225"/>
              <a:gd name="connsiteX1" fmla="*/ 121112 w 448116"/>
              <a:gd name="connsiteY1" fmla="*/ 0 h 242225"/>
              <a:gd name="connsiteX2" fmla="*/ 230114 w 448116"/>
              <a:gd name="connsiteY2" fmla="*/ 205891 h 242225"/>
              <a:gd name="connsiteX3" fmla="*/ 345171 w 448116"/>
              <a:gd name="connsiteY3" fmla="*/ 20040 h 242225"/>
              <a:gd name="connsiteX4" fmla="*/ 448116 w 448116"/>
              <a:gd name="connsiteY4" fmla="*/ 242225 h 242225"/>
              <a:gd name="connsiteX0" fmla="*/ 0 w 428381"/>
              <a:gd name="connsiteY0" fmla="*/ 151391 h 210978"/>
              <a:gd name="connsiteX1" fmla="*/ 121112 w 428381"/>
              <a:gd name="connsiteY1" fmla="*/ 0 h 210978"/>
              <a:gd name="connsiteX2" fmla="*/ 230114 w 428381"/>
              <a:gd name="connsiteY2" fmla="*/ 205891 h 210978"/>
              <a:gd name="connsiteX3" fmla="*/ 345171 w 428381"/>
              <a:gd name="connsiteY3" fmla="*/ 20040 h 210978"/>
              <a:gd name="connsiteX4" fmla="*/ 428381 w 428381"/>
              <a:gd name="connsiteY4" fmla="*/ 210978 h 210978"/>
              <a:gd name="connsiteX0" fmla="*/ 0 w 430025"/>
              <a:gd name="connsiteY0" fmla="*/ 190861 h 210978"/>
              <a:gd name="connsiteX1" fmla="*/ 122756 w 430025"/>
              <a:gd name="connsiteY1" fmla="*/ 0 h 210978"/>
              <a:gd name="connsiteX2" fmla="*/ 231758 w 430025"/>
              <a:gd name="connsiteY2" fmla="*/ 205891 h 210978"/>
              <a:gd name="connsiteX3" fmla="*/ 346815 w 430025"/>
              <a:gd name="connsiteY3" fmla="*/ 20040 h 210978"/>
              <a:gd name="connsiteX4" fmla="*/ 430025 w 430025"/>
              <a:gd name="connsiteY4" fmla="*/ 210978 h 210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025" h="210978">
                <a:moveTo>
                  <a:pt x="0" y="190861"/>
                </a:moveTo>
                <a:lnTo>
                  <a:pt x="122756" y="0"/>
                </a:lnTo>
                <a:lnTo>
                  <a:pt x="231758" y="205891"/>
                </a:lnTo>
                <a:lnTo>
                  <a:pt x="346815" y="20040"/>
                </a:lnTo>
                <a:lnTo>
                  <a:pt x="430025" y="210978"/>
                </a:lnTo>
              </a:path>
            </a:pathLst>
          </a:custGeom>
          <a:noFill/>
          <a:ln w="57150" cap="rnd">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E28FCEC2-1A38-4F69-A606-E2688FF76112}"/>
              </a:ext>
            </a:extLst>
          </p:cNvPr>
          <p:cNvSpPr txBox="1"/>
          <p:nvPr/>
        </p:nvSpPr>
        <p:spPr>
          <a:xfrm>
            <a:off x="1032034" y="2462875"/>
            <a:ext cx="1515101" cy="461665"/>
          </a:xfrm>
          <a:prstGeom prst="rect">
            <a:avLst/>
          </a:prstGeom>
          <a:noFill/>
        </p:spPr>
        <p:txBody>
          <a:bodyPr wrap="square" rtlCol="0">
            <a:spAutoFit/>
          </a:bodyPr>
          <a:lstStyle/>
          <a:p>
            <a:pPr algn="ctr"/>
            <a:r>
              <a:rPr lang="en-US" sz="2400" dirty="0">
                <a:solidFill>
                  <a:srgbClr val="FFFF00"/>
                </a:solidFill>
                <a:effectLst>
                  <a:outerShdw blurRad="38100" dist="38100" dir="2700000" algn="tl">
                    <a:srgbClr val="000000">
                      <a:alpha val="43137"/>
                    </a:srgbClr>
                  </a:outerShdw>
                </a:effectLst>
              </a:rPr>
              <a:t>Joshua</a:t>
            </a:r>
          </a:p>
        </p:txBody>
      </p:sp>
      <p:cxnSp>
        <p:nvCxnSpPr>
          <p:cNvPr id="18" name="Connector: Elbow 17">
            <a:extLst>
              <a:ext uri="{FF2B5EF4-FFF2-40B4-BE49-F238E27FC236}">
                <a16:creationId xmlns:a16="http://schemas.microsoft.com/office/drawing/2014/main" id="{46008ACA-2CD0-4D5B-8404-46A875F305B6}"/>
              </a:ext>
            </a:extLst>
          </p:cNvPr>
          <p:cNvCxnSpPr>
            <a:cxnSpLocks/>
          </p:cNvCxnSpPr>
          <p:nvPr/>
        </p:nvCxnSpPr>
        <p:spPr>
          <a:xfrm rot="16200000" flipH="1">
            <a:off x="2861797" y="1358188"/>
            <a:ext cx="411781" cy="405728"/>
          </a:xfrm>
          <a:prstGeom prst="bentConnector3">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90A11D1C-7477-442D-AC53-DA3D99CBA14F}"/>
              </a:ext>
            </a:extLst>
          </p:cNvPr>
          <p:cNvCxnSpPr>
            <a:cxnSpLocks/>
          </p:cNvCxnSpPr>
          <p:nvPr/>
        </p:nvCxnSpPr>
        <p:spPr>
          <a:xfrm rot="16200000" flipH="1">
            <a:off x="3259358" y="1994031"/>
            <a:ext cx="422884" cy="406734"/>
          </a:xfrm>
          <a:prstGeom prst="bentConnector3">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DE941F4F-49B2-4FEB-8C56-AA5F4D1D2AB9}"/>
              </a:ext>
            </a:extLst>
          </p:cNvPr>
          <p:cNvSpPr/>
          <p:nvPr/>
        </p:nvSpPr>
        <p:spPr>
          <a:xfrm>
            <a:off x="2896400" y="1725901"/>
            <a:ext cx="692560" cy="158511"/>
          </a:xfrm>
          <a:custGeom>
            <a:avLst/>
            <a:gdLst>
              <a:gd name="connsiteX0" fmla="*/ 0 w 448116"/>
              <a:gd name="connsiteY0" fmla="*/ 151391 h 242225"/>
              <a:gd name="connsiteX1" fmla="*/ 121112 w 448116"/>
              <a:gd name="connsiteY1" fmla="*/ 0 h 242225"/>
              <a:gd name="connsiteX2" fmla="*/ 230114 w 448116"/>
              <a:gd name="connsiteY2" fmla="*/ 205891 h 242225"/>
              <a:gd name="connsiteX3" fmla="*/ 345171 w 448116"/>
              <a:gd name="connsiteY3" fmla="*/ 72667 h 242225"/>
              <a:gd name="connsiteX4" fmla="*/ 448116 w 448116"/>
              <a:gd name="connsiteY4" fmla="*/ 242225 h 242225"/>
              <a:gd name="connsiteX0" fmla="*/ 0 w 448116"/>
              <a:gd name="connsiteY0" fmla="*/ 151391 h 242225"/>
              <a:gd name="connsiteX1" fmla="*/ 121112 w 448116"/>
              <a:gd name="connsiteY1" fmla="*/ 0 h 242225"/>
              <a:gd name="connsiteX2" fmla="*/ 230114 w 448116"/>
              <a:gd name="connsiteY2" fmla="*/ 205891 h 242225"/>
              <a:gd name="connsiteX3" fmla="*/ 345171 w 448116"/>
              <a:gd name="connsiteY3" fmla="*/ 20040 h 242225"/>
              <a:gd name="connsiteX4" fmla="*/ 448116 w 448116"/>
              <a:gd name="connsiteY4" fmla="*/ 242225 h 242225"/>
              <a:gd name="connsiteX0" fmla="*/ 0 w 428381"/>
              <a:gd name="connsiteY0" fmla="*/ 151391 h 210978"/>
              <a:gd name="connsiteX1" fmla="*/ 121112 w 428381"/>
              <a:gd name="connsiteY1" fmla="*/ 0 h 210978"/>
              <a:gd name="connsiteX2" fmla="*/ 230114 w 428381"/>
              <a:gd name="connsiteY2" fmla="*/ 205891 h 210978"/>
              <a:gd name="connsiteX3" fmla="*/ 345171 w 428381"/>
              <a:gd name="connsiteY3" fmla="*/ 20040 h 210978"/>
              <a:gd name="connsiteX4" fmla="*/ 428381 w 428381"/>
              <a:gd name="connsiteY4" fmla="*/ 210978 h 210978"/>
              <a:gd name="connsiteX0" fmla="*/ 0 w 430025"/>
              <a:gd name="connsiteY0" fmla="*/ 190861 h 210978"/>
              <a:gd name="connsiteX1" fmla="*/ 122756 w 430025"/>
              <a:gd name="connsiteY1" fmla="*/ 0 h 210978"/>
              <a:gd name="connsiteX2" fmla="*/ 231758 w 430025"/>
              <a:gd name="connsiteY2" fmla="*/ 205891 h 210978"/>
              <a:gd name="connsiteX3" fmla="*/ 346815 w 430025"/>
              <a:gd name="connsiteY3" fmla="*/ 20040 h 210978"/>
              <a:gd name="connsiteX4" fmla="*/ 430025 w 430025"/>
              <a:gd name="connsiteY4" fmla="*/ 210978 h 210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025" h="210978">
                <a:moveTo>
                  <a:pt x="0" y="190861"/>
                </a:moveTo>
                <a:lnTo>
                  <a:pt x="122756" y="0"/>
                </a:lnTo>
                <a:lnTo>
                  <a:pt x="231758" y="205891"/>
                </a:lnTo>
                <a:lnTo>
                  <a:pt x="346815" y="20040"/>
                </a:lnTo>
                <a:lnTo>
                  <a:pt x="430025" y="210978"/>
                </a:lnTo>
              </a:path>
            </a:pathLst>
          </a:custGeom>
          <a:noFill/>
          <a:ln w="57150" cap="rnd">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AA49D37-1959-4BEC-A026-482F45993CDD}"/>
              </a:ext>
            </a:extLst>
          </p:cNvPr>
          <p:cNvSpPr txBox="1"/>
          <p:nvPr/>
        </p:nvSpPr>
        <p:spPr>
          <a:xfrm>
            <a:off x="3103548" y="2443818"/>
            <a:ext cx="1138319" cy="461665"/>
          </a:xfrm>
          <a:prstGeom prst="rect">
            <a:avLst/>
          </a:prstGeom>
          <a:noFill/>
        </p:spPr>
        <p:txBody>
          <a:bodyPr wrap="square" rtlCol="0">
            <a:spAutoFit/>
          </a:bodyPr>
          <a:lstStyle/>
          <a:p>
            <a:pPr algn="ctr"/>
            <a:r>
              <a:rPr lang="en-US" sz="2400" dirty="0">
                <a:solidFill>
                  <a:srgbClr val="FFFF00"/>
                </a:solidFill>
                <a:effectLst>
                  <a:outerShdw blurRad="38100" dist="38100" dir="2700000" algn="tl">
                    <a:srgbClr val="000000">
                      <a:alpha val="43137"/>
                    </a:srgbClr>
                  </a:outerShdw>
                </a:effectLst>
              </a:rPr>
              <a:t>Samuel</a:t>
            </a:r>
          </a:p>
        </p:txBody>
      </p:sp>
      <p:sp>
        <p:nvSpPr>
          <p:cNvPr id="22" name="TextBox 21">
            <a:extLst>
              <a:ext uri="{FF2B5EF4-FFF2-40B4-BE49-F238E27FC236}">
                <a16:creationId xmlns:a16="http://schemas.microsoft.com/office/drawing/2014/main" id="{D4DAEC77-677C-4F1E-B2FE-D300AF96A7A4}"/>
              </a:ext>
            </a:extLst>
          </p:cNvPr>
          <p:cNvSpPr txBox="1"/>
          <p:nvPr/>
        </p:nvSpPr>
        <p:spPr>
          <a:xfrm>
            <a:off x="5450347" y="795883"/>
            <a:ext cx="1974309"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Manasseh</a:t>
            </a:r>
            <a:endParaRPr lang="en-US" sz="4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23" name="Connector: Elbow 22">
            <a:extLst>
              <a:ext uri="{FF2B5EF4-FFF2-40B4-BE49-F238E27FC236}">
                <a16:creationId xmlns:a16="http://schemas.microsoft.com/office/drawing/2014/main" id="{41AFD66B-B77C-4378-8629-4F2A53956D28}"/>
              </a:ext>
            </a:extLst>
          </p:cNvPr>
          <p:cNvCxnSpPr>
            <a:cxnSpLocks/>
          </p:cNvCxnSpPr>
          <p:nvPr/>
        </p:nvCxnSpPr>
        <p:spPr>
          <a:xfrm rot="5400000" flipH="1" flipV="1">
            <a:off x="5914585" y="1353433"/>
            <a:ext cx="411781" cy="405728"/>
          </a:xfrm>
          <a:prstGeom prst="bentConnector3">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14B0C849-DD14-4FEE-819C-2A62C76AF9D0}"/>
              </a:ext>
            </a:extLst>
          </p:cNvPr>
          <p:cNvCxnSpPr>
            <a:cxnSpLocks/>
          </p:cNvCxnSpPr>
          <p:nvPr/>
        </p:nvCxnSpPr>
        <p:spPr>
          <a:xfrm rot="5400000" flipH="1" flipV="1">
            <a:off x="5480126" y="1989276"/>
            <a:ext cx="422884" cy="406734"/>
          </a:xfrm>
          <a:prstGeom prst="bentConnector3">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F203E2CF-1CC8-42B1-BD1F-8BF93F831FC9}"/>
              </a:ext>
            </a:extLst>
          </p:cNvPr>
          <p:cNvSpPr/>
          <p:nvPr/>
        </p:nvSpPr>
        <p:spPr>
          <a:xfrm>
            <a:off x="5534828" y="1721146"/>
            <a:ext cx="692560" cy="158511"/>
          </a:xfrm>
          <a:custGeom>
            <a:avLst/>
            <a:gdLst>
              <a:gd name="connsiteX0" fmla="*/ 0 w 448116"/>
              <a:gd name="connsiteY0" fmla="*/ 151391 h 242225"/>
              <a:gd name="connsiteX1" fmla="*/ 121112 w 448116"/>
              <a:gd name="connsiteY1" fmla="*/ 0 h 242225"/>
              <a:gd name="connsiteX2" fmla="*/ 230114 w 448116"/>
              <a:gd name="connsiteY2" fmla="*/ 205891 h 242225"/>
              <a:gd name="connsiteX3" fmla="*/ 345171 w 448116"/>
              <a:gd name="connsiteY3" fmla="*/ 72667 h 242225"/>
              <a:gd name="connsiteX4" fmla="*/ 448116 w 448116"/>
              <a:gd name="connsiteY4" fmla="*/ 242225 h 242225"/>
              <a:gd name="connsiteX0" fmla="*/ 0 w 448116"/>
              <a:gd name="connsiteY0" fmla="*/ 151391 h 242225"/>
              <a:gd name="connsiteX1" fmla="*/ 121112 w 448116"/>
              <a:gd name="connsiteY1" fmla="*/ 0 h 242225"/>
              <a:gd name="connsiteX2" fmla="*/ 230114 w 448116"/>
              <a:gd name="connsiteY2" fmla="*/ 205891 h 242225"/>
              <a:gd name="connsiteX3" fmla="*/ 345171 w 448116"/>
              <a:gd name="connsiteY3" fmla="*/ 20040 h 242225"/>
              <a:gd name="connsiteX4" fmla="*/ 448116 w 448116"/>
              <a:gd name="connsiteY4" fmla="*/ 242225 h 242225"/>
              <a:gd name="connsiteX0" fmla="*/ 0 w 428381"/>
              <a:gd name="connsiteY0" fmla="*/ 151391 h 210978"/>
              <a:gd name="connsiteX1" fmla="*/ 121112 w 428381"/>
              <a:gd name="connsiteY1" fmla="*/ 0 h 210978"/>
              <a:gd name="connsiteX2" fmla="*/ 230114 w 428381"/>
              <a:gd name="connsiteY2" fmla="*/ 205891 h 210978"/>
              <a:gd name="connsiteX3" fmla="*/ 345171 w 428381"/>
              <a:gd name="connsiteY3" fmla="*/ 20040 h 210978"/>
              <a:gd name="connsiteX4" fmla="*/ 428381 w 428381"/>
              <a:gd name="connsiteY4" fmla="*/ 210978 h 210978"/>
              <a:gd name="connsiteX0" fmla="*/ 0 w 430025"/>
              <a:gd name="connsiteY0" fmla="*/ 190861 h 210978"/>
              <a:gd name="connsiteX1" fmla="*/ 122756 w 430025"/>
              <a:gd name="connsiteY1" fmla="*/ 0 h 210978"/>
              <a:gd name="connsiteX2" fmla="*/ 231758 w 430025"/>
              <a:gd name="connsiteY2" fmla="*/ 205891 h 210978"/>
              <a:gd name="connsiteX3" fmla="*/ 346815 w 430025"/>
              <a:gd name="connsiteY3" fmla="*/ 20040 h 210978"/>
              <a:gd name="connsiteX4" fmla="*/ 430025 w 430025"/>
              <a:gd name="connsiteY4" fmla="*/ 210978 h 210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025" h="210978">
                <a:moveTo>
                  <a:pt x="0" y="190861"/>
                </a:moveTo>
                <a:lnTo>
                  <a:pt x="122756" y="0"/>
                </a:lnTo>
                <a:lnTo>
                  <a:pt x="231758" y="205891"/>
                </a:lnTo>
                <a:lnTo>
                  <a:pt x="346815" y="20040"/>
                </a:lnTo>
                <a:lnTo>
                  <a:pt x="430025" y="210978"/>
                </a:lnTo>
              </a:path>
            </a:pathLst>
          </a:custGeom>
          <a:noFill/>
          <a:ln w="57150" cap="rnd">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83F5A06-91BC-430E-A883-64C29379FECC}"/>
              </a:ext>
            </a:extLst>
          </p:cNvPr>
          <p:cNvSpPr txBox="1"/>
          <p:nvPr/>
        </p:nvSpPr>
        <p:spPr>
          <a:xfrm>
            <a:off x="4702540" y="2462875"/>
            <a:ext cx="1515101" cy="461665"/>
          </a:xfrm>
          <a:prstGeom prst="rect">
            <a:avLst/>
          </a:prstGeom>
          <a:noFill/>
        </p:spPr>
        <p:txBody>
          <a:bodyPr wrap="square" rtlCol="0">
            <a:spAutoFit/>
          </a:bodyPr>
          <a:lstStyle/>
          <a:p>
            <a:pPr algn="ctr"/>
            <a:r>
              <a:rPr lang="en-US" sz="2400" dirty="0">
                <a:solidFill>
                  <a:srgbClr val="FFFF00"/>
                </a:solidFill>
                <a:effectLst>
                  <a:outerShdw blurRad="38100" dist="38100" dir="2700000" algn="tl">
                    <a:srgbClr val="000000">
                      <a:alpha val="43137"/>
                    </a:srgbClr>
                  </a:outerShdw>
                </a:effectLst>
              </a:rPr>
              <a:t>Gideon</a:t>
            </a:r>
          </a:p>
        </p:txBody>
      </p:sp>
      <p:cxnSp>
        <p:nvCxnSpPr>
          <p:cNvPr id="27" name="Connector: Elbow 26">
            <a:extLst>
              <a:ext uri="{FF2B5EF4-FFF2-40B4-BE49-F238E27FC236}">
                <a16:creationId xmlns:a16="http://schemas.microsoft.com/office/drawing/2014/main" id="{5416C684-4703-4E18-8E00-0F0081621512}"/>
              </a:ext>
            </a:extLst>
          </p:cNvPr>
          <p:cNvCxnSpPr>
            <a:cxnSpLocks/>
          </p:cNvCxnSpPr>
          <p:nvPr/>
        </p:nvCxnSpPr>
        <p:spPr>
          <a:xfrm rot="16200000" flipH="1">
            <a:off x="6543253" y="1358188"/>
            <a:ext cx="411781" cy="405728"/>
          </a:xfrm>
          <a:prstGeom prst="bentConnector3">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BD7869F8-75CA-4192-A7AE-EBF59DCC86E6}"/>
              </a:ext>
            </a:extLst>
          </p:cNvPr>
          <p:cNvCxnSpPr>
            <a:cxnSpLocks/>
          </p:cNvCxnSpPr>
          <p:nvPr/>
        </p:nvCxnSpPr>
        <p:spPr>
          <a:xfrm rot="16200000" flipH="1">
            <a:off x="6940814" y="1994031"/>
            <a:ext cx="422884" cy="406734"/>
          </a:xfrm>
          <a:prstGeom prst="bentConnector3">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ED671FB1-D91A-4B09-9A48-CD5324C33132}"/>
              </a:ext>
            </a:extLst>
          </p:cNvPr>
          <p:cNvSpPr/>
          <p:nvPr/>
        </p:nvSpPr>
        <p:spPr>
          <a:xfrm>
            <a:off x="6577856" y="1725901"/>
            <a:ext cx="692560" cy="158511"/>
          </a:xfrm>
          <a:custGeom>
            <a:avLst/>
            <a:gdLst>
              <a:gd name="connsiteX0" fmla="*/ 0 w 448116"/>
              <a:gd name="connsiteY0" fmla="*/ 151391 h 242225"/>
              <a:gd name="connsiteX1" fmla="*/ 121112 w 448116"/>
              <a:gd name="connsiteY1" fmla="*/ 0 h 242225"/>
              <a:gd name="connsiteX2" fmla="*/ 230114 w 448116"/>
              <a:gd name="connsiteY2" fmla="*/ 205891 h 242225"/>
              <a:gd name="connsiteX3" fmla="*/ 345171 w 448116"/>
              <a:gd name="connsiteY3" fmla="*/ 72667 h 242225"/>
              <a:gd name="connsiteX4" fmla="*/ 448116 w 448116"/>
              <a:gd name="connsiteY4" fmla="*/ 242225 h 242225"/>
              <a:gd name="connsiteX0" fmla="*/ 0 w 448116"/>
              <a:gd name="connsiteY0" fmla="*/ 151391 h 242225"/>
              <a:gd name="connsiteX1" fmla="*/ 121112 w 448116"/>
              <a:gd name="connsiteY1" fmla="*/ 0 h 242225"/>
              <a:gd name="connsiteX2" fmla="*/ 230114 w 448116"/>
              <a:gd name="connsiteY2" fmla="*/ 205891 h 242225"/>
              <a:gd name="connsiteX3" fmla="*/ 345171 w 448116"/>
              <a:gd name="connsiteY3" fmla="*/ 20040 h 242225"/>
              <a:gd name="connsiteX4" fmla="*/ 448116 w 448116"/>
              <a:gd name="connsiteY4" fmla="*/ 242225 h 242225"/>
              <a:gd name="connsiteX0" fmla="*/ 0 w 428381"/>
              <a:gd name="connsiteY0" fmla="*/ 151391 h 210978"/>
              <a:gd name="connsiteX1" fmla="*/ 121112 w 428381"/>
              <a:gd name="connsiteY1" fmla="*/ 0 h 210978"/>
              <a:gd name="connsiteX2" fmla="*/ 230114 w 428381"/>
              <a:gd name="connsiteY2" fmla="*/ 205891 h 210978"/>
              <a:gd name="connsiteX3" fmla="*/ 345171 w 428381"/>
              <a:gd name="connsiteY3" fmla="*/ 20040 h 210978"/>
              <a:gd name="connsiteX4" fmla="*/ 428381 w 428381"/>
              <a:gd name="connsiteY4" fmla="*/ 210978 h 210978"/>
              <a:gd name="connsiteX0" fmla="*/ 0 w 430025"/>
              <a:gd name="connsiteY0" fmla="*/ 190861 h 210978"/>
              <a:gd name="connsiteX1" fmla="*/ 122756 w 430025"/>
              <a:gd name="connsiteY1" fmla="*/ 0 h 210978"/>
              <a:gd name="connsiteX2" fmla="*/ 231758 w 430025"/>
              <a:gd name="connsiteY2" fmla="*/ 205891 h 210978"/>
              <a:gd name="connsiteX3" fmla="*/ 346815 w 430025"/>
              <a:gd name="connsiteY3" fmla="*/ 20040 h 210978"/>
              <a:gd name="connsiteX4" fmla="*/ 430025 w 430025"/>
              <a:gd name="connsiteY4" fmla="*/ 210978 h 210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025" h="210978">
                <a:moveTo>
                  <a:pt x="0" y="190861"/>
                </a:moveTo>
                <a:lnTo>
                  <a:pt x="122756" y="0"/>
                </a:lnTo>
                <a:lnTo>
                  <a:pt x="231758" y="205891"/>
                </a:lnTo>
                <a:lnTo>
                  <a:pt x="346815" y="20040"/>
                </a:lnTo>
                <a:lnTo>
                  <a:pt x="430025" y="210978"/>
                </a:lnTo>
              </a:path>
            </a:pathLst>
          </a:custGeom>
          <a:noFill/>
          <a:ln w="57150" cap="rnd">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49DAB93-2EC0-4F4C-9024-1B318687FF29}"/>
              </a:ext>
            </a:extLst>
          </p:cNvPr>
          <p:cNvSpPr txBox="1"/>
          <p:nvPr/>
        </p:nvSpPr>
        <p:spPr>
          <a:xfrm>
            <a:off x="6678067" y="2443818"/>
            <a:ext cx="1345053" cy="461665"/>
          </a:xfrm>
          <a:prstGeom prst="rect">
            <a:avLst/>
          </a:prstGeom>
          <a:noFill/>
        </p:spPr>
        <p:txBody>
          <a:bodyPr wrap="square" rtlCol="0">
            <a:spAutoFit/>
          </a:bodyPr>
          <a:lstStyle/>
          <a:p>
            <a:pPr algn="ctr"/>
            <a:r>
              <a:rPr lang="en-US" sz="2400" dirty="0">
                <a:solidFill>
                  <a:srgbClr val="FFFF00"/>
                </a:solidFill>
                <a:effectLst>
                  <a:outerShdw blurRad="38100" dist="38100" dir="2700000" algn="tl">
                    <a:srgbClr val="000000">
                      <a:alpha val="43137"/>
                    </a:srgbClr>
                  </a:outerShdw>
                </a:effectLst>
              </a:rPr>
              <a:t>Jephthah</a:t>
            </a:r>
          </a:p>
        </p:txBody>
      </p:sp>
      <p:sp>
        <p:nvSpPr>
          <p:cNvPr id="3" name="TextBox 2">
            <a:extLst>
              <a:ext uri="{FF2B5EF4-FFF2-40B4-BE49-F238E27FC236}">
                <a16:creationId xmlns:a16="http://schemas.microsoft.com/office/drawing/2014/main" id="{15001E41-0DF0-49F6-96C5-17A9AF1CADCA}"/>
              </a:ext>
            </a:extLst>
          </p:cNvPr>
          <p:cNvSpPr txBox="1"/>
          <p:nvPr/>
        </p:nvSpPr>
        <p:spPr>
          <a:xfrm>
            <a:off x="438150" y="3009893"/>
            <a:ext cx="8243888" cy="523220"/>
          </a:xfrm>
          <a:prstGeom prst="rect">
            <a:avLst/>
          </a:prstGeom>
          <a:noFill/>
        </p:spPr>
        <p:txBody>
          <a:bodyPr wrap="square" rtlCol="0">
            <a:spAutoFit/>
          </a:bodyPr>
          <a:lstStyle/>
          <a:p>
            <a:r>
              <a:rPr lang="en-US" sz="2800" dirty="0">
                <a:solidFill>
                  <a:srgbClr val="FFFF00"/>
                </a:solidFill>
              </a:rPr>
              <a:t>separate</a:t>
            </a:r>
            <a:r>
              <a:rPr lang="en-US" sz="2800" dirty="0"/>
              <a:t> ~ </a:t>
            </a:r>
            <a:r>
              <a:rPr lang="en-US" sz="2800" i="1" dirty="0">
                <a:solidFill>
                  <a:srgbClr val="FFFF00"/>
                </a:solidFill>
                <a:latin typeface="Times New Roman" panose="02020603050405020304" pitchFamily="18" charset="0"/>
                <a:cs typeface="Times New Roman" panose="02020603050405020304" pitchFamily="18" charset="0"/>
              </a:rPr>
              <a:t>nazir</a:t>
            </a:r>
            <a:r>
              <a:rPr lang="en-US" sz="2800" dirty="0"/>
              <a:t> – where we get the word “Nazarite”</a:t>
            </a:r>
            <a:endParaRPr lang="en-US" sz="4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085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500"/>
                                        <p:tgtEl>
                                          <p:spTgt spid="53"/>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barn(outVertical)">
                                      <p:cBhvr>
                                        <p:cTn id="15" dur="500"/>
                                        <p:tgtEl>
                                          <p:spTgt spid="6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up)">
                                      <p:cBhvr>
                                        <p:cTn id="19" dur="500"/>
                                        <p:tgtEl>
                                          <p:spTgt spid="5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outVertical)">
                                      <p:cBhvr>
                                        <p:cTn id="31" dur="500"/>
                                        <p:tgtEl>
                                          <p:spTgt spid="2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iterate type="lt">
                                    <p:tmPct val="0"/>
                                  </p:iterate>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up)">
                                      <p:cBhvr>
                                        <p:cTn id="48" dur="500"/>
                                        <p:tgtEl>
                                          <p:spTgt spid="23"/>
                                        </p:tgtEl>
                                      </p:cBhvr>
                                    </p:animEffect>
                                  </p:childTnLst>
                                </p:cTn>
                              </p:par>
                            </p:childTnLst>
                          </p:cTn>
                        </p:par>
                        <p:par>
                          <p:cTn id="49" fill="hold">
                            <p:stCondLst>
                              <p:cond delay="1000"/>
                            </p:stCondLst>
                            <p:childTnLst>
                              <p:par>
                                <p:cTn id="50" presetID="16" presetClass="entr" presetSubtype="37"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1500"/>
                            </p:stCondLst>
                            <p:childTnLst>
                              <p:par>
                                <p:cTn id="54" presetID="22" presetClass="entr" presetSubtype="1"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par>
                          <p:cTn id="61" fill="hold">
                            <p:stCondLst>
                              <p:cond delay="2500"/>
                            </p:stCondLst>
                            <p:childTnLst>
                              <p:par>
                                <p:cTn id="62" presetID="22" presetClass="entr" presetSubtype="1"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3000"/>
                            </p:stCondLst>
                            <p:childTnLst>
                              <p:par>
                                <p:cTn id="66" presetID="16" presetClass="entr" presetSubtype="37"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arn(outVertical)">
                                      <p:cBhvr>
                                        <p:cTn id="68" dur="500"/>
                                        <p:tgtEl>
                                          <p:spTgt spid="29"/>
                                        </p:tgtEl>
                                      </p:cBhvr>
                                    </p:animEffect>
                                  </p:childTnLst>
                                </p:cTn>
                              </p:par>
                            </p:childTnLst>
                          </p:cTn>
                        </p:par>
                        <p:par>
                          <p:cTn id="69" fill="hold">
                            <p:stCondLst>
                              <p:cond delay="3500"/>
                            </p:stCondLst>
                            <p:childTnLst>
                              <p:par>
                                <p:cTn id="70" presetID="22" presetClass="entr" presetSubtype="1"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up)">
                                      <p:cBhvr>
                                        <p:cTn id="72" dur="500"/>
                                        <p:tgtEl>
                                          <p:spTgt spid="28"/>
                                        </p:tgtEl>
                                      </p:cBhvr>
                                    </p:animEffect>
                                  </p:childTnLst>
                                </p:cTn>
                              </p:par>
                            </p:childTnLst>
                          </p:cTn>
                        </p:par>
                        <p:par>
                          <p:cTn id="73" fill="hold">
                            <p:stCondLst>
                              <p:cond delay="4000"/>
                            </p:stCondLst>
                            <p:childTnLst>
                              <p:par>
                                <p:cTn id="74" presetID="10" presetClass="entr" presetSubtype="0"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fade">
                                      <p:cBhvr>
                                        <p:cTn id="8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2" grpId="0" animBg="1"/>
      <p:bldP spid="63" grpId="0"/>
      <p:bldP spid="20" grpId="0" animBg="1"/>
      <p:bldP spid="21" grpId="0"/>
      <p:bldP spid="22" grpId="0"/>
      <p:bldP spid="25" grpId="0" animBg="1"/>
      <p:bldP spid="26" grpId="0"/>
      <p:bldP spid="29" grpId="0" animBg="1"/>
      <p:bldP spid="30"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26896-D3F1-4442-84CB-E248DDF5FD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21742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rPr>
              <a:t>Abel Mizraim </a:t>
            </a:r>
            <a:r>
              <a:rPr lang="en-US" sz="3200" dirty="0"/>
              <a:t>~ i.e. “mourning of Egypt”</a:t>
            </a:r>
          </a:p>
        </p:txBody>
      </p:sp>
    </p:spTree>
    <p:extLst>
      <p:ext uri="{BB962C8B-B14F-4D97-AF65-F5344CB8AC3E}">
        <p14:creationId xmlns:p14="http://schemas.microsoft.com/office/powerpoint/2010/main" val="389508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26896-D3F1-4442-84CB-E248DDF5FD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253857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3539430"/>
          </a:xfrm>
          <a:prstGeom prst="rect">
            <a:avLst/>
          </a:prstGeom>
          <a:noFill/>
        </p:spPr>
        <p:txBody>
          <a:bodyPr wrap="square" rtlCol="0">
            <a:spAutoFit/>
          </a:bodyPr>
          <a:lstStyle/>
          <a:p>
            <a:r>
              <a:rPr lang="en-US" sz="3200" dirty="0"/>
              <a:t>Jer. 29:11-13 ~</a:t>
            </a:r>
            <a:r>
              <a:rPr lang="en-US" sz="3200" i="1" dirty="0"/>
              <a:t> </a:t>
            </a:r>
            <a:r>
              <a:rPr lang="en-US" sz="3200" baseline="30000" dirty="0"/>
              <a:t>11</a:t>
            </a:r>
            <a:r>
              <a:rPr lang="en-US" sz="3200" dirty="0"/>
              <a:t> </a:t>
            </a:r>
            <a:r>
              <a:rPr lang="en-US" sz="3200" dirty="0">
                <a:solidFill>
                  <a:srgbClr val="FFFF00"/>
                </a:solidFill>
              </a:rPr>
              <a:t>For I know the thoughts that I think toward you, says the </a:t>
            </a:r>
            <a:r>
              <a:rPr lang="en-US" sz="3200" cap="small" dirty="0">
                <a:solidFill>
                  <a:srgbClr val="FFFF00"/>
                </a:solidFill>
              </a:rPr>
              <a:t>Lord</a:t>
            </a:r>
            <a:r>
              <a:rPr lang="en-US" sz="3200" dirty="0">
                <a:solidFill>
                  <a:srgbClr val="FFFF00"/>
                </a:solidFill>
              </a:rPr>
              <a:t>, thoughts of peace and not of evil, to give you a future and a hope.</a:t>
            </a:r>
            <a:r>
              <a:rPr lang="en-US" sz="3200" dirty="0"/>
              <a:t> </a:t>
            </a:r>
            <a:r>
              <a:rPr lang="en-US" sz="3200" baseline="30000" dirty="0"/>
              <a:t>12</a:t>
            </a:r>
            <a:r>
              <a:rPr lang="en-US" sz="3200" dirty="0"/>
              <a:t> </a:t>
            </a:r>
            <a:r>
              <a:rPr lang="en-US" sz="3200" dirty="0">
                <a:solidFill>
                  <a:srgbClr val="FFFF00"/>
                </a:solidFill>
              </a:rPr>
              <a:t>Then you will call upon Me and go and pray to Me, and I will listen to you.</a:t>
            </a:r>
            <a:r>
              <a:rPr lang="en-US" sz="3200" dirty="0"/>
              <a:t> </a:t>
            </a:r>
            <a:r>
              <a:rPr lang="en-US" sz="3200" baseline="30000" dirty="0"/>
              <a:t>13</a:t>
            </a:r>
            <a:r>
              <a:rPr lang="en-US" sz="3200" dirty="0"/>
              <a:t> </a:t>
            </a:r>
            <a:r>
              <a:rPr lang="en-US" sz="3200" dirty="0">
                <a:solidFill>
                  <a:srgbClr val="FFFF00"/>
                </a:solidFill>
              </a:rPr>
              <a:t>And you will seek Me and find </a:t>
            </a:r>
            <a:r>
              <a:rPr lang="en-US" sz="3200" i="1" dirty="0">
                <a:solidFill>
                  <a:srgbClr val="FFFF00"/>
                </a:solidFill>
              </a:rPr>
              <a:t>Me</a:t>
            </a:r>
            <a:r>
              <a:rPr lang="en-US" sz="3200" dirty="0">
                <a:solidFill>
                  <a:srgbClr val="FFFF00"/>
                </a:solidFill>
              </a:rPr>
              <a:t>, when you search for Me with all your heart. </a:t>
            </a:r>
          </a:p>
        </p:txBody>
      </p:sp>
    </p:spTree>
    <p:extLst>
      <p:ext uri="{BB962C8B-B14F-4D97-AF65-F5344CB8AC3E}">
        <p14:creationId xmlns:p14="http://schemas.microsoft.com/office/powerpoint/2010/main" val="150942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26896-D3F1-4442-84CB-E248DDF5FD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142412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cxnSp>
        <p:nvCxnSpPr>
          <p:cNvPr id="27" name="Straight Connector 26">
            <a:extLst>
              <a:ext uri="{FF2B5EF4-FFF2-40B4-BE49-F238E27FC236}">
                <a16:creationId xmlns:a16="http://schemas.microsoft.com/office/drawing/2014/main" id="{8410D183-B666-4877-89CD-EB03B9C31990}"/>
              </a:ext>
            </a:extLst>
          </p:cNvPr>
          <p:cNvCxnSpPr>
            <a:cxnSpLocks/>
          </p:cNvCxnSpPr>
          <p:nvPr/>
        </p:nvCxnSpPr>
        <p:spPr>
          <a:xfrm flipH="1">
            <a:off x="3059895" y="3443497"/>
            <a:ext cx="1534407" cy="109281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3" name="Chart 52">
            <a:extLst>
              <a:ext uri="{FF2B5EF4-FFF2-40B4-BE49-F238E27FC236}">
                <a16:creationId xmlns:a16="http://schemas.microsoft.com/office/drawing/2014/main" id="{96FA2EE0-0D30-4380-8A63-F044117C775D}"/>
              </a:ext>
            </a:extLst>
          </p:cNvPr>
          <p:cNvGraphicFramePr/>
          <p:nvPr>
            <p:extLst>
              <p:ext uri="{D42A27DB-BD31-4B8C-83A1-F6EECF244321}">
                <p14:modId xmlns:p14="http://schemas.microsoft.com/office/powerpoint/2010/main" val="3163484748"/>
              </p:ext>
            </p:extLst>
          </p:nvPr>
        </p:nvGraphicFramePr>
        <p:xfrm>
          <a:off x="1303949" y="2051825"/>
          <a:ext cx="6536101" cy="43101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8CD479B-0884-4B16-849A-AD932496F041}"/>
              </a:ext>
            </a:extLst>
          </p:cNvPr>
          <p:cNvSpPr txBox="1"/>
          <p:nvPr/>
        </p:nvSpPr>
        <p:spPr>
          <a:xfrm>
            <a:off x="3150613" y="1208790"/>
            <a:ext cx="2860611" cy="584775"/>
          </a:xfrm>
          <a:prstGeom prst="rect">
            <a:avLst/>
          </a:prstGeom>
          <a:noFill/>
        </p:spPr>
        <p:txBody>
          <a:bodyPr wrap="square" rtlCol="0">
            <a:spAutoFit/>
          </a:bodyPr>
          <a:lstStyle/>
          <a:p>
            <a:pPr algn="ctr"/>
            <a:r>
              <a:rPr lang="en-US" sz="3200" dirty="0">
                <a:solidFill>
                  <a:srgbClr val="FFFF00"/>
                </a:solidFill>
                <a:effectLst>
                  <a:outerShdw blurRad="38100" dist="38100" dir="2700000" algn="tl">
                    <a:srgbClr val="000000">
                      <a:alpha val="43137"/>
                    </a:srgbClr>
                  </a:outerShdw>
                </a:effectLst>
              </a:rPr>
              <a:t>Human history</a:t>
            </a:r>
          </a:p>
        </p:txBody>
      </p:sp>
    </p:spTree>
    <p:extLst>
      <p:ext uri="{BB962C8B-B14F-4D97-AF65-F5344CB8AC3E}">
        <p14:creationId xmlns:p14="http://schemas.microsoft.com/office/powerpoint/2010/main" val="17324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3">
                                            <p:graphicEl>
                                              <a:chart seriesIdx="-4" categoryIdx="0" bldStep="category"/>
                                            </p:graphicEl>
                                          </p:spTgt>
                                        </p:tgtEl>
                                        <p:attrNameLst>
                                          <p:attrName>style.visibility</p:attrName>
                                        </p:attrNameLst>
                                      </p:cBhvr>
                                      <p:to>
                                        <p:strVal val="visible"/>
                                      </p:to>
                                    </p:set>
                                    <p:animEffect transition="in" filter="wheel(1)">
                                      <p:cBhvr>
                                        <p:cTn id="12" dur="2000"/>
                                        <p:tgtEl>
                                          <p:spTgt spid="53">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3">
                                            <p:graphicEl>
                                              <a:chart seriesIdx="-4" categoryIdx="1" bldStep="category"/>
                                            </p:graphicEl>
                                          </p:spTgt>
                                        </p:tgtEl>
                                        <p:attrNameLst>
                                          <p:attrName>style.visibility</p:attrName>
                                        </p:attrNameLst>
                                      </p:cBhvr>
                                      <p:to>
                                        <p:strVal val="visible"/>
                                      </p:to>
                                    </p:set>
                                    <p:animEffect transition="in" filter="wheel(1)">
                                      <p:cBhvr>
                                        <p:cTn id="17" dur="2000"/>
                                        <p:tgtEl>
                                          <p:spTgt spid="53">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3">
                                            <p:graphicEl>
                                              <a:chart seriesIdx="-4" categoryIdx="2" bldStep="category"/>
                                            </p:graphicEl>
                                          </p:spTgt>
                                        </p:tgtEl>
                                        <p:attrNameLst>
                                          <p:attrName>style.visibility</p:attrName>
                                        </p:attrNameLst>
                                      </p:cBhvr>
                                      <p:to>
                                        <p:strVal val="visible"/>
                                      </p:to>
                                    </p:set>
                                    <p:animEffect transition="in" filter="wheel(1)">
                                      <p:cBhvr>
                                        <p:cTn id="22" dur="2000"/>
                                        <p:tgtEl>
                                          <p:spTgt spid="53">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3">
                                            <p:graphicEl>
                                              <a:chart seriesIdx="-4" categoryIdx="3" bldStep="category"/>
                                            </p:graphicEl>
                                          </p:spTgt>
                                        </p:tgtEl>
                                        <p:attrNameLst>
                                          <p:attrName>style.visibility</p:attrName>
                                        </p:attrNameLst>
                                      </p:cBhvr>
                                      <p:to>
                                        <p:strVal val="visible"/>
                                      </p:to>
                                    </p:set>
                                    <p:animEffect transition="in" filter="wheel(1)">
                                      <p:cBhvr>
                                        <p:cTn id="27" dur="2000"/>
                                        <p:tgtEl>
                                          <p:spTgt spid="53">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Sub>
          <a:bldChart bld="category" animBg="0"/>
        </p:bldSub>
      </p:bldGraphic>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26896-D3F1-4442-84CB-E248DDF5FD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408622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in the last times </a:t>
            </a:r>
            <a:r>
              <a:rPr lang="en-US" sz="3200" dirty="0">
                <a:effectLst>
                  <a:outerShdw blurRad="38100" dist="38100" dir="2700000" algn="tl">
                    <a:srgbClr val="000000">
                      <a:alpha val="43137"/>
                    </a:srgbClr>
                  </a:outerShdw>
                </a:effectLst>
              </a:rPr>
              <a:t>~ 1</a:t>
            </a:r>
            <a:r>
              <a:rPr lang="en-US" sz="3200" baseline="30000" dirty="0">
                <a:effectLst>
                  <a:outerShdw blurRad="38100" dist="38100" dir="2700000" algn="tl">
                    <a:srgbClr val="000000">
                      <a:alpha val="43137"/>
                    </a:srgbClr>
                  </a:outerShdw>
                </a:effectLst>
              </a:rPr>
              <a:t>st</a:t>
            </a:r>
            <a:r>
              <a:rPr lang="en-US" sz="3200" dirty="0">
                <a:effectLst>
                  <a:outerShdw blurRad="38100" dist="38100" dir="2700000" algn="tl">
                    <a:srgbClr val="000000">
                      <a:alpha val="43137"/>
                    </a:srgbClr>
                  </a:outerShdw>
                </a:effectLst>
              </a:rPr>
              <a:t> mention</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648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26896-D3F1-4442-84CB-E248DDF5FD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287513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Israel.bmp">
            <a:extLst>
              <a:ext uri="{FF2B5EF4-FFF2-40B4-BE49-F238E27FC236}">
                <a16:creationId xmlns:a16="http://schemas.microsoft.com/office/drawing/2014/main" id="{661719EC-E229-4B9A-9606-75DC2FCED353}"/>
              </a:ext>
            </a:extLst>
          </p:cNvPr>
          <p:cNvPicPr>
            <a:picLocks noChangeAspect="1"/>
          </p:cNvPicPr>
          <p:nvPr/>
        </p:nvPicPr>
        <p:blipFill rotWithShape="1">
          <a:blip r:embed="rId3" cstate="print"/>
          <a:srcRect l="7451" t="7990"/>
          <a:stretch/>
        </p:blipFill>
        <p:spPr>
          <a:xfrm rot="21414156">
            <a:off x="1153738" y="1032791"/>
            <a:ext cx="7156168" cy="4792418"/>
          </a:xfrm>
          <a:prstGeom prst="rect">
            <a:avLst/>
          </a:prstGeom>
          <a:effectLst/>
        </p:spPr>
      </p:pic>
      <p:sp>
        <p:nvSpPr>
          <p:cNvPr id="14" name="Freeform 9">
            <a:extLst>
              <a:ext uri="{FF2B5EF4-FFF2-40B4-BE49-F238E27FC236}">
                <a16:creationId xmlns:a16="http://schemas.microsoft.com/office/drawing/2014/main" id="{728E86FC-9F61-4CB5-A62F-C19DD2398A84}"/>
              </a:ext>
            </a:extLst>
          </p:cNvPr>
          <p:cNvSpPr/>
          <p:nvPr/>
        </p:nvSpPr>
        <p:spPr>
          <a:xfrm rot="21414156">
            <a:off x="5097839" y="3055190"/>
            <a:ext cx="1311215" cy="2208362"/>
          </a:xfrm>
          <a:custGeom>
            <a:avLst/>
            <a:gdLst>
              <a:gd name="connsiteX0" fmla="*/ 0 w 1311215"/>
              <a:gd name="connsiteY0" fmla="*/ 1242204 h 2208362"/>
              <a:gd name="connsiteX1" fmla="*/ 129396 w 1311215"/>
              <a:gd name="connsiteY1" fmla="*/ 1104181 h 2208362"/>
              <a:gd name="connsiteX2" fmla="*/ 207034 w 1311215"/>
              <a:gd name="connsiteY2" fmla="*/ 931653 h 2208362"/>
              <a:gd name="connsiteX3" fmla="*/ 414068 w 1311215"/>
              <a:gd name="connsiteY3" fmla="*/ 664234 h 2208362"/>
              <a:gd name="connsiteX4" fmla="*/ 517585 w 1311215"/>
              <a:gd name="connsiteY4" fmla="*/ 405441 h 2208362"/>
              <a:gd name="connsiteX5" fmla="*/ 500332 w 1311215"/>
              <a:gd name="connsiteY5" fmla="*/ 112143 h 2208362"/>
              <a:gd name="connsiteX6" fmla="*/ 638355 w 1311215"/>
              <a:gd name="connsiteY6" fmla="*/ 0 h 2208362"/>
              <a:gd name="connsiteX7" fmla="*/ 966158 w 1311215"/>
              <a:gd name="connsiteY7" fmla="*/ 172528 h 2208362"/>
              <a:gd name="connsiteX8" fmla="*/ 1242204 w 1311215"/>
              <a:gd name="connsiteY8" fmla="*/ 431321 h 2208362"/>
              <a:gd name="connsiteX9" fmla="*/ 1311215 w 1311215"/>
              <a:gd name="connsiteY9" fmla="*/ 905773 h 2208362"/>
              <a:gd name="connsiteX10" fmla="*/ 1293962 w 1311215"/>
              <a:gd name="connsiteY10" fmla="*/ 1164566 h 2208362"/>
              <a:gd name="connsiteX11" fmla="*/ 1250830 w 1311215"/>
              <a:gd name="connsiteY11" fmla="*/ 1587260 h 2208362"/>
              <a:gd name="connsiteX12" fmla="*/ 1276709 w 1311215"/>
              <a:gd name="connsiteY12" fmla="*/ 1802921 h 2208362"/>
              <a:gd name="connsiteX13" fmla="*/ 1199072 w 1311215"/>
              <a:gd name="connsiteY13" fmla="*/ 1906438 h 2208362"/>
              <a:gd name="connsiteX14" fmla="*/ 1199072 w 1311215"/>
              <a:gd name="connsiteY14" fmla="*/ 1906438 h 2208362"/>
              <a:gd name="connsiteX15" fmla="*/ 1121434 w 1311215"/>
              <a:gd name="connsiteY15" fmla="*/ 2096219 h 2208362"/>
              <a:gd name="connsiteX16" fmla="*/ 974785 w 1311215"/>
              <a:gd name="connsiteY16" fmla="*/ 2208362 h 2208362"/>
              <a:gd name="connsiteX17" fmla="*/ 715992 w 1311215"/>
              <a:gd name="connsiteY17" fmla="*/ 2156604 h 2208362"/>
              <a:gd name="connsiteX18" fmla="*/ 388188 w 1311215"/>
              <a:gd name="connsiteY18" fmla="*/ 2078966 h 2208362"/>
              <a:gd name="connsiteX19" fmla="*/ 189781 w 1311215"/>
              <a:gd name="connsiteY19" fmla="*/ 2061713 h 2208362"/>
              <a:gd name="connsiteX20" fmla="*/ 129396 w 1311215"/>
              <a:gd name="connsiteY20" fmla="*/ 2009955 h 2208362"/>
              <a:gd name="connsiteX21" fmla="*/ 189781 w 1311215"/>
              <a:gd name="connsiteY21" fmla="*/ 1889185 h 2208362"/>
              <a:gd name="connsiteX22" fmla="*/ 120770 w 1311215"/>
              <a:gd name="connsiteY22" fmla="*/ 1742536 h 2208362"/>
              <a:gd name="connsiteX23" fmla="*/ 120770 w 1311215"/>
              <a:gd name="connsiteY23" fmla="*/ 1578634 h 2208362"/>
              <a:gd name="connsiteX24" fmla="*/ 198407 w 1311215"/>
              <a:gd name="connsiteY24" fmla="*/ 1440611 h 2208362"/>
              <a:gd name="connsiteX25" fmla="*/ 224287 w 1311215"/>
              <a:gd name="connsiteY25" fmla="*/ 1362973 h 2208362"/>
              <a:gd name="connsiteX26" fmla="*/ 163902 w 1311215"/>
              <a:gd name="connsiteY26" fmla="*/ 1259457 h 2208362"/>
              <a:gd name="connsiteX27" fmla="*/ 86264 w 1311215"/>
              <a:gd name="connsiteY27" fmla="*/ 1259457 h 2208362"/>
              <a:gd name="connsiteX28" fmla="*/ 0 w 1311215"/>
              <a:gd name="connsiteY28" fmla="*/ 1242204 h 220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11215" h="2208362">
                <a:moveTo>
                  <a:pt x="0" y="1242204"/>
                </a:moveTo>
                <a:lnTo>
                  <a:pt x="129396" y="1104181"/>
                </a:lnTo>
                <a:lnTo>
                  <a:pt x="207034" y="931653"/>
                </a:lnTo>
                <a:lnTo>
                  <a:pt x="414068" y="664234"/>
                </a:lnTo>
                <a:lnTo>
                  <a:pt x="517585" y="405441"/>
                </a:lnTo>
                <a:lnTo>
                  <a:pt x="500332" y="112143"/>
                </a:lnTo>
                <a:lnTo>
                  <a:pt x="638355" y="0"/>
                </a:lnTo>
                <a:lnTo>
                  <a:pt x="966158" y="172528"/>
                </a:lnTo>
                <a:lnTo>
                  <a:pt x="1242204" y="431321"/>
                </a:lnTo>
                <a:lnTo>
                  <a:pt x="1311215" y="905773"/>
                </a:lnTo>
                <a:lnTo>
                  <a:pt x="1293962" y="1164566"/>
                </a:lnTo>
                <a:lnTo>
                  <a:pt x="1250830" y="1587260"/>
                </a:lnTo>
                <a:lnTo>
                  <a:pt x="1276709" y="1802921"/>
                </a:lnTo>
                <a:lnTo>
                  <a:pt x="1199072" y="1906438"/>
                </a:lnTo>
                <a:lnTo>
                  <a:pt x="1199072" y="1906438"/>
                </a:lnTo>
                <a:lnTo>
                  <a:pt x="1121434" y="2096219"/>
                </a:lnTo>
                <a:lnTo>
                  <a:pt x="974785" y="2208362"/>
                </a:lnTo>
                <a:lnTo>
                  <a:pt x="715992" y="2156604"/>
                </a:lnTo>
                <a:lnTo>
                  <a:pt x="388188" y="2078966"/>
                </a:lnTo>
                <a:lnTo>
                  <a:pt x="189781" y="2061713"/>
                </a:lnTo>
                <a:lnTo>
                  <a:pt x="129396" y="2009955"/>
                </a:lnTo>
                <a:lnTo>
                  <a:pt x="189781" y="1889185"/>
                </a:lnTo>
                <a:lnTo>
                  <a:pt x="120770" y="1742536"/>
                </a:lnTo>
                <a:lnTo>
                  <a:pt x="120770" y="1578634"/>
                </a:lnTo>
                <a:lnTo>
                  <a:pt x="198407" y="1440611"/>
                </a:lnTo>
                <a:lnTo>
                  <a:pt x="224287" y="1362973"/>
                </a:lnTo>
                <a:lnTo>
                  <a:pt x="163902" y="1259457"/>
                </a:lnTo>
                <a:lnTo>
                  <a:pt x="86264" y="1259457"/>
                </a:lnTo>
                <a:lnTo>
                  <a:pt x="0" y="1242204"/>
                </a:lnTo>
                <a:close/>
              </a:path>
            </a:pathLst>
          </a:custGeom>
          <a:solidFill>
            <a:schemeClr val="accent6">
              <a:lumMod val="75000"/>
              <a:alpha val="74902"/>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426AE431-86AA-4313-8754-E086F2D2DAB7}"/>
              </a:ext>
            </a:extLst>
          </p:cNvPr>
          <p:cNvSpPr txBox="1"/>
          <p:nvPr/>
        </p:nvSpPr>
        <p:spPr>
          <a:xfrm rot="21414156">
            <a:off x="5255900" y="3923822"/>
            <a:ext cx="1178978" cy="461665"/>
          </a:xfrm>
          <a:prstGeom prst="rect">
            <a:avLst/>
          </a:prstGeom>
          <a:noFill/>
        </p:spPr>
        <p:txBody>
          <a:bodyPr wrap="square" rtlCol="0">
            <a:spAutoFit/>
          </a:bodyPr>
          <a:lstStyle/>
          <a:p>
            <a:pPr algn="ctr"/>
            <a:r>
              <a:rPr lang="en-US" sz="2400" b="1" i="1" dirty="0" err="1">
                <a:solidFill>
                  <a:schemeClr val="bg1"/>
                </a:solidFill>
                <a:effectLst>
                  <a:outerShdw blurRad="38100" dist="38100" dir="2700000" algn="tl">
                    <a:srgbClr val="000000">
                      <a:alpha val="43137"/>
                    </a:srgbClr>
                  </a:outerShdw>
                </a:effectLst>
              </a:rPr>
              <a:t>Ammon</a:t>
            </a:r>
            <a:endParaRPr lang="en-US" sz="2400" b="1" i="1" dirty="0">
              <a:solidFill>
                <a:schemeClr val="bg1"/>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8" name="Freeform 8">
            <a:extLst>
              <a:ext uri="{FF2B5EF4-FFF2-40B4-BE49-F238E27FC236}">
                <a16:creationId xmlns:a16="http://schemas.microsoft.com/office/drawing/2014/main" id="{A2F8E7FB-F470-45C2-9DB5-298D70004392}"/>
              </a:ext>
            </a:extLst>
          </p:cNvPr>
          <p:cNvSpPr/>
          <p:nvPr/>
        </p:nvSpPr>
        <p:spPr>
          <a:xfrm rot="21414156">
            <a:off x="4780637" y="4055244"/>
            <a:ext cx="740635" cy="1184761"/>
          </a:xfrm>
          <a:custGeom>
            <a:avLst/>
            <a:gdLst>
              <a:gd name="connsiteX0" fmla="*/ 8627 w 905774"/>
              <a:gd name="connsiteY0" fmla="*/ 138023 h 1086928"/>
              <a:gd name="connsiteX1" fmla="*/ 25879 w 905774"/>
              <a:gd name="connsiteY1" fmla="*/ 0 h 1086928"/>
              <a:gd name="connsiteX2" fmla="*/ 258793 w 905774"/>
              <a:gd name="connsiteY2" fmla="*/ 69011 h 1086928"/>
              <a:gd name="connsiteX3" fmla="*/ 457200 w 905774"/>
              <a:gd name="connsiteY3" fmla="*/ 155276 h 1086928"/>
              <a:gd name="connsiteX4" fmla="*/ 776377 w 905774"/>
              <a:gd name="connsiteY4" fmla="*/ 155276 h 1086928"/>
              <a:gd name="connsiteX5" fmla="*/ 905774 w 905774"/>
              <a:gd name="connsiteY5" fmla="*/ 327804 h 1086928"/>
              <a:gd name="connsiteX6" fmla="*/ 871268 w 905774"/>
              <a:gd name="connsiteY6" fmla="*/ 474453 h 1086928"/>
              <a:gd name="connsiteX7" fmla="*/ 785004 w 905774"/>
              <a:gd name="connsiteY7" fmla="*/ 638355 h 1086928"/>
              <a:gd name="connsiteX8" fmla="*/ 776377 w 905774"/>
              <a:gd name="connsiteY8" fmla="*/ 802257 h 1086928"/>
              <a:gd name="connsiteX9" fmla="*/ 819510 w 905774"/>
              <a:gd name="connsiteY9" fmla="*/ 905774 h 1086928"/>
              <a:gd name="connsiteX10" fmla="*/ 793630 w 905774"/>
              <a:gd name="connsiteY10" fmla="*/ 1086928 h 1086928"/>
              <a:gd name="connsiteX11" fmla="*/ 612476 w 905774"/>
              <a:gd name="connsiteY11" fmla="*/ 1052423 h 1086928"/>
              <a:gd name="connsiteX12" fmla="*/ 474453 w 905774"/>
              <a:gd name="connsiteY12" fmla="*/ 948906 h 1086928"/>
              <a:gd name="connsiteX13" fmla="*/ 370936 w 905774"/>
              <a:gd name="connsiteY13" fmla="*/ 966159 h 1086928"/>
              <a:gd name="connsiteX14" fmla="*/ 163902 w 905774"/>
              <a:gd name="connsiteY14" fmla="*/ 931653 h 1086928"/>
              <a:gd name="connsiteX15" fmla="*/ 34506 w 905774"/>
              <a:gd name="connsiteY15" fmla="*/ 897147 h 1086928"/>
              <a:gd name="connsiteX16" fmla="*/ 0 w 905774"/>
              <a:gd name="connsiteY16" fmla="*/ 897147 h 1086928"/>
              <a:gd name="connsiteX17" fmla="*/ 51759 w 905774"/>
              <a:gd name="connsiteY17" fmla="*/ 724619 h 1086928"/>
              <a:gd name="connsiteX18" fmla="*/ 17253 w 905774"/>
              <a:gd name="connsiteY18" fmla="*/ 612476 h 1086928"/>
              <a:gd name="connsiteX19" fmla="*/ 17253 w 905774"/>
              <a:gd name="connsiteY19" fmla="*/ 448574 h 1086928"/>
              <a:gd name="connsiteX20" fmla="*/ 17253 w 905774"/>
              <a:gd name="connsiteY20" fmla="*/ 353683 h 1086928"/>
              <a:gd name="connsiteX21" fmla="*/ 43132 w 905774"/>
              <a:gd name="connsiteY21" fmla="*/ 276045 h 1086928"/>
              <a:gd name="connsiteX22" fmla="*/ 86264 w 905774"/>
              <a:gd name="connsiteY22" fmla="*/ 189781 h 1086928"/>
              <a:gd name="connsiteX23" fmla="*/ 8627 w 905774"/>
              <a:gd name="connsiteY23" fmla="*/ 138023 h 1086928"/>
              <a:gd name="connsiteX0" fmla="*/ 8627 w 905774"/>
              <a:gd name="connsiteY0" fmla="*/ 138023 h 1099613"/>
              <a:gd name="connsiteX1" fmla="*/ 25879 w 905774"/>
              <a:gd name="connsiteY1" fmla="*/ 0 h 1099613"/>
              <a:gd name="connsiteX2" fmla="*/ 258793 w 905774"/>
              <a:gd name="connsiteY2" fmla="*/ 69011 h 1099613"/>
              <a:gd name="connsiteX3" fmla="*/ 457200 w 905774"/>
              <a:gd name="connsiteY3" fmla="*/ 155276 h 1099613"/>
              <a:gd name="connsiteX4" fmla="*/ 776377 w 905774"/>
              <a:gd name="connsiteY4" fmla="*/ 155276 h 1099613"/>
              <a:gd name="connsiteX5" fmla="*/ 905774 w 905774"/>
              <a:gd name="connsiteY5" fmla="*/ 327804 h 1099613"/>
              <a:gd name="connsiteX6" fmla="*/ 871268 w 905774"/>
              <a:gd name="connsiteY6" fmla="*/ 474453 h 1099613"/>
              <a:gd name="connsiteX7" fmla="*/ 785004 w 905774"/>
              <a:gd name="connsiteY7" fmla="*/ 638355 h 1099613"/>
              <a:gd name="connsiteX8" fmla="*/ 776377 w 905774"/>
              <a:gd name="connsiteY8" fmla="*/ 802257 h 1099613"/>
              <a:gd name="connsiteX9" fmla="*/ 819510 w 905774"/>
              <a:gd name="connsiteY9" fmla="*/ 905774 h 1099613"/>
              <a:gd name="connsiteX10" fmla="*/ 793630 w 905774"/>
              <a:gd name="connsiteY10" fmla="*/ 1086928 h 1099613"/>
              <a:gd name="connsiteX11" fmla="*/ 627790 w 905774"/>
              <a:gd name="connsiteY11" fmla="*/ 1099613 h 1099613"/>
              <a:gd name="connsiteX12" fmla="*/ 474453 w 905774"/>
              <a:gd name="connsiteY12" fmla="*/ 948906 h 1099613"/>
              <a:gd name="connsiteX13" fmla="*/ 370936 w 905774"/>
              <a:gd name="connsiteY13" fmla="*/ 966159 h 1099613"/>
              <a:gd name="connsiteX14" fmla="*/ 163902 w 905774"/>
              <a:gd name="connsiteY14" fmla="*/ 931653 h 1099613"/>
              <a:gd name="connsiteX15" fmla="*/ 34506 w 905774"/>
              <a:gd name="connsiteY15" fmla="*/ 897147 h 1099613"/>
              <a:gd name="connsiteX16" fmla="*/ 0 w 905774"/>
              <a:gd name="connsiteY16" fmla="*/ 897147 h 1099613"/>
              <a:gd name="connsiteX17" fmla="*/ 51759 w 905774"/>
              <a:gd name="connsiteY17" fmla="*/ 724619 h 1099613"/>
              <a:gd name="connsiteX18" fmla="*/ 17253 w 905774"/>
              <a:gd name="connsiteY18" fmla="*/ 612476 h 1099613"/>
              <a:gd name="connsiteX19" fmla="*/ 17253 w 905774"/>
              <a:gd name="connsiteY19" fmla="*/ 448574 h 1099613"/>
              <a:gd name="connsiteX20" fmla="*/ 17253 w 905774"/>
              <a:gd name="connsiteY20" fmla="*/ 353683 h 1099613"/>
              <a:gd name="connsiteX21" fmla="*/ 43132 w 905774"/>
              <a:gd name="connsiteY21" fmla="*/ 276045 h 1099613"/>
              <a:gd name="connsiteX22" fmla="*/ 86264 w 905774"/>
              <a:gd name="connsiteY22" fmla="*/ 189781 h 1099613"/>
              <a:gd name="connsiteX23" fmla="*/ 8627 w 905774"/>
              <a:gd name="connsiteY23" fmla="*/ 138023 h 1099613"/>
              <a:gd name="connsiteX0" fmla="*/ 28647 w 925794"/>
              <a:gd name="connsiteY0" fmla="*/ 138023 h 1099613"/>
              <a:gd name="connsiteX1" fmla="*/ 45899 w 925794"/>
              <a:gd name="connsiteY1" fmla="*/ 0 h 1099613"/>
              <a:gd name="connsiteX2" fmla="*/ 278813 w 925794"/>
              <a:gd name="connsiteY2" fmla="*/ 69011 h 1099613"/>
              <a:gd name="connsiteX3" fmla="*/ 477220 w 925794"/>
              <a:gd name="connsiteY3" fmla="*/ 155276 h 1099613"/>
              <a:gd name="connsiteX4" fmla="*/ 796397 w 925794"/>
              <a:gd name="connsiteY4" fmla="*/ 155276 h 1099613"/>
              <a:gd name="connsiteX5" fmla="*/ 925794 w 925794"/>
              <a:gd name="connsiteY5" fmla="*/ 327804 h 1099613"/>
              <a:gd name="connsiteX6" fmla="*/ 891288 w 925794"/>
              <a:gd name="connsiteY6" fmla="*/ 474453 h 1099613"/>
              <a:gd name="connsiteX7" fmla="*/ 805024 w 925794"/>
              <a:gd name="connsiteY7" fmla="*/ 638355 h 1099613"/>
              <a:gd name="connsiteX8" fmla="*/ 796397 w 925794"/>
              <a:gd name="connsiteY8" fmla="*/ 802257 h 1099613"/>
              <a:gd name="connsiteX9" fmla="*/ 839530 w 925794"/>
              <a:gd name="connsiteY9" fmla="*/ 905774 h 1099613"/>
              <a:gd name="connsiteX10" fmla="*/ 813650 w 925794"/>
              <a:gd name="connsiteY10" fmla="*/ 1086928 h 1099613"/>
              <a:gd name="connsiteX11" fmla="*/ 647810 w 925794"/>
              <a:gd name="connsiteY11" fmla="*/ 1099613 h 1099613"/>
              <a:gd name="connsiteX12" fmla="*/ 494473 w 925794"/>
              <a:gd name="connsiteY12" fmla="*/ 948906 h 1099613"/>
              <a:gd name="connsiteX13" fmla="*/ 390956 w 925794"/>
              <a:gd name="connsiteY13" fmla="*/ 966159 h 1099613"/>
              <a:gd name="connsiteX14" fmla="*/ 183922 w 925794"/>
              <a:gd name="connsiteY14" fmla="*/ 931653 h 1099613"/>
              <a:gd name="connsiteX15" fmla="*/ 54526 w 925794"/>
              <a:gd name="connsiteY15" fmla="*/ 897147 h 1099613"/>
              <a:gd name="connsiteX16" fmla="*/ 0 w 925794"/>
              <a:gd name="connsiteY16" fmla="*/ 919544 h 1099613"/>
              <a:gd name="connsiteX17" fmla="*/ 71779 w 925794"/>
              <a:gd name="connsiteY17" fmla="*/ 724619 h 1099613"/>
              <a:gd name="connsiteX18" fmla="*/ 37273 w 925794"/>
              <a:gd name="connsiteY18" fmla="*/ 612476 h 1099613"/>
              <a:gd name="connsiteX19" fmla="*/ 37273 w 925794"/>
              <a:gd name="connsiteY19" fmla="*/ 448574 h 1099613"/>
              <a:gd name="connsiteX20" fmla="*/ 37273 w 925794"/>
              <a:gd name="connsiteY20" fmla="*/ 353683 h 1099613"/>
              <a:gd name="connsiteX21" fmla="*/ 63152 w 925794"/>
              <a:gd name="connsiteY21" fmla="*/ 276045 h 1099613"/>
              <a:gd name="connsiteX22" fmla="*/ 106284 w 925794"/>
              <a:gd name="connsiteY22" fmla="*/ 189781 h 1099613"/>
              <a:gd name="connsiteX23" fmla="*/ 28647 w 925794"/>
              <a:gd name="connsiteY23" fmla="*/ 138023 h 1099613"/>
              <a:gd name="connsiteX0" fmla="*/ 28647 w 925794"/>
              <a:gd name="connsiteY0" fmla="*/ 138023 h 1099613"/>
              <a:gd name="connsiteX1" fmla="*/ 45899 w 925794"/>
              <a:gd name="connsiteY1" fmla="*/ 0 h 1099613"/>
              <a:gd name="connsiteX2" fmla="*/ 278813 w 925794"/>
              <a:gd name="connsiteY2" fmla="*/ 69011 h 1099613"/>
              <a:gd name="connsiteX3" fmla="*/ 477220 w 925794"/>
              <a:gd name="connsiteY3" fmla="*/ 155276 h 1099613"/>
              <a:gd name="connsiteX4" fmla="*/ 796397 w 925794"/>
              <a:gd name="connsiteY4" fmla="*/ 155276 h 1099613"/>
              <a:gd name="connsiteX5" fmla="*/ 925794 w 925794"/>
              <a:gd name="connsiteY5" fmla="*/ 327804 h 1099613"/>
              <a:gd name="connsiteX6" fmla="*/ 891288 w 925794"/>
              <a:gd name="connsiteY6" fmla="*/ 474453 h 1099613"/>
              <a:gd name="connsiteX7" fmla="*/ 805024 w 925794"/>
              <a:gd name="connsiteY7" fmla="*/ 638355 h 1099613"/>
              <a:gd name="connsiteX8" fmla="*/ 796397 w 925794"/>
              <a:gd name="connsiteY8" fmla="*/ 802257 h 1099613"/>
              <a:gd name="connsiteX9" fmla="*/ 839530 w 925794"/>
              <a:gd name="connsiteY9" fmla="*/ 905774 h 1099613"/>
              <a:gd name="connsiteX10" fmla="*/ 813650 w 925794"/>
              <a:gd name="connsiteY10" fmla="*/ 1086928 h 1099613"/>
              <a:gd name="connsiteX11" fmla="*/ 647810 w 925794"/>
              <a:gd name="connsiteY11" fmla="*/ 1099613 h 1099613"/>
              <a:gd name="connsiteX12" fmla="*/ 494473 w 925794"/>
              <a:gd name="connsiteY12" fmla="*/ 948906 h 1099613"/>
              <a:gd name="connsiteX13" fmla="*/ 390956 w 925794"/>
              <a:gd name="connsiteY13" fmla="*/ 966159 h 1099613"/>
              <a:gd name="connsiteX14" fmla="*/ 132272 w 925794"/>
              <a:gd name="connsiteY14" fmla="*/ 952681 h 1099613"/>
              <a:gd name="connsiteX15" fmla="*/ 54526 w 925794"/>
              <a:gd name="connsiteY15" fmla="*/ 897147 h 1099613"/>
              <a:gd name="connsiteX16" fmla="*/ 0 w 925794"/>
              <a:gd name="connsiteY16" fmla="*/ 919544 h 1099613"/>
              <a:gd name="connsiteX17" fmla="*/ 71779 w 925794"/>
              <a:gd name="connsiteY17" fmla="*/ 724619 h 1099613"/>
              <a:gd name="connsiteX18" fmla="*/ 37273 w 925794"/>
              <a:gd name="connsiteY18" fmla="*/ 612476 h 1099613"/>
              <a:gd name="connsiteX19" fmla="*/ 37273 w 925794"/>
              <a:gd name="connsiteY19" fmla="*/ 448574 h 1099613"/>
              <a:gd name="connsiteX20" fmla="*/ 37273 w 925794"/>
              <a:gd name="connsiteY20" fmla="*/ 353683 h 1099613"/>
              <a:gd name="connsiteX21" fmla="*/ 63152 w 925794"/>
              <a:gd name="connsiteY21" fmla="*/ 276045 h 1099613"/>
              <a:gd name="connsiteX22" fmla="*/ 106284 w 925794"/>
              <a:gd name="connsiteY22" fmla="*/ 189781 h 1099613"/>
              <a:gd name="connsiteX23" fmla="*/ 28647 w 925794"/>
              <a:gd name="connsiteY23" fmla="*/ 138023 h 1099613"/>
              <a:gd name="connsiteX0" fmla="*/ 28647 w 925794"/>
              <a:gd name="connsiteY0" fmla="*/ 138023 h 1099613"/>
              <a:gd name="connsiteX1" fmla="*/ 45899 w 925794"/>
              <a:gd name="connsiteY1" fmla="*/ 0 h 1099613"/>
              <a:gd name="connsiteX2" fmla="*/ 278813 w 925794"/>
              <a:gd name="connsiteY2" fmla="*/ 69011 h 1099613"/>
              <a:gd name="connsiteX3" fmla="*/ 477220 w 925794"/>
              <a:gd name="connsiteY3" fmla="*/ 155276 h 1099613"/>
              <a:gd name="connsiteX4" fmla="*/ 796397 w 925794"/>
              <a:gd name="connsiteY4" fmla="*/ 155276 h 1099613"/>
              <a:gd name="connsiteX5" fmla="*/ 925794 w 925794"/>
              <a:gd name="connsiteY5" fmla="*/ 327804 h 1099613"/>
              <a:gd name="connsiteX6" fmla="*/ 891288 w 925794"/>
              <a:gd name="connsiteY6" fmla="*/ 474453 h 1099613"/>
              <a:gd name="connsiteX7" fmla="*/ 805024 w 925794"/>
              <a:gd name="connsiteY7" fmla="*/ 638355 h 1099613"/>
              <a:gd name="connsiteX8" fmla="*/ 796397 w 925794"/>
              <a:gd name="connsiteY8" fmla="*/ 802257 h 1099613"/>
              <a:gd name="connsiteX9" fmla="*/ 839530 w 925794"/>
              <a:gd name="connsiteY9" fmla="*/ 905774 h 1099613"/>
              <a:gd name="connsiteX10" fmla="*/ 828968 w 925794"/>
              <a:gd name="connsiteY10" fmla="*/ 1055868 h 1099613"/>
              <a:gd name="connsiteX11" fmla="*/ 647810 w 925794"/>
              <a:gd name="connsiteY11" fmla="*/ 1099613 h 1099613"/>
              <a:gd name="connsiteX12" fmla="*/ 494473 w 925794"/>
              <a:gd name="connsiteY12" fmla="*/ 948906 h 1099613"/>
              <a:gd name="connsiteX13" fmla="*/ 390956 w 925794"/>
              <a:gd name="connsiteY13" fmla="*/ 966159 h 1099613"/>
              <a:gd name="connsiteX14" fmla="*/ 132272 w 925794"/>
              <a:gd name="connsiteY14" fmla="*/ 952681 h 1099613"/>
              <a:gd name="connsiteX15" fmla="*/ 54526 w 925794"/>
              <a:gd name="connsiteY15" fmla="*/ 897147 h 1099613"/>
              <a:gd name="connsiteX16" fmla="*/ 0 w 925794"/>
              <a:gd name="connsiteY16" fmla="*/ 919544 h 1099613"/>
              <a:gd name="connsiteX17" fmla="*/ 71779 w 925794"/>
              <a:gd name="connsiteY17" fmla="*/ 724619 h 1099613"/>
              <a:gd name="connsiteX18" fmla="*/ 37273 w 925794"/>
              <a:gd name="connsiteY18" fmla="*/ 612476 h 1099613"/>
              <a:gd name="connsiteX19" fmla="*/ 37273 w 925794"/>
              <a:gd name="connsiteY19" fmla="*/ 448574 h 1099613"/>
              <a:gd name="connsiteX20" fmla="*/ 37273 w 925794"/>
              <a:gd name="connsiteY20" fmla="*/ 353683 h 1099613"/>
              <a:gd name="connsiteX21" fmla="*/ 63152 w 925794"/>
              <a:gd name="connsiteY21" fmla="*/ 276045 h 1099613"/>
              <a:gd name="connsiteX22" fmla="*/ 106284 w 925794"/>
              <a:gd name="connsiteY22" fmla="*/ 189781 h 1099613"/>
              <a:gd name="connsiteX23" fmla="*/ 28647 w 925794"/>
              <a:gd name="connsiteY23" fmla="*/ 138023 h 1099613"/>
              <a:gd name="connsiteX0" fmla="*/ 28647 w 925794"/>
              <a:gd name="connsiteY0" fmla="*/ 138023 h 1145207"/>
              <a:gd name="connsiteX1" fmla="*/ 45899 w 925794"/>
              <a:gd name="connsiteY1" fmla="*/ 0 h 1145207"/>
              <a:gd name="connsiteX2" fmla="*/ 278813 w 925794"/>
              <a:gd name="connsiteY2" fmla="*/ 69011 h 1145207"/>
              <a:gd name="connsiteX3" fmla="*/ 477220 w 925794"/>
              <a:gd name="connsiteY3" fmla="*/ 155276 h 1145207"/>
              <a:gd name="connsiteX4" fmla="*/ 796397 w 925794"/>
              <a:gd name="connsiteY4" fmla="*/ 155276 h 1145207"/>
              <a:gd name="connsiteX5" fmla="*/ 925794 w 925794"/>
              <a:gd name="connsiteY5" fmla="*/ 327804 h 1145207"/>
              <a:gd name="connsiteX6" fmla="*/ 891288 w 925794"/>
              <a:gd name="connsiteY6" fmla="*/ 474453 h 1145207"/>
              <a:gd name="connsiteX7" fmla="*/ 805024 w 925794"/>
              <a:gd name="connsiteY7" fmla="*/ 638355 h 1145207"/>
              <a:gd name="connsiteX8" fmla="*/ 796397 w 925794"/>
              <a:gd name="connsiteY8" fmla="*/ 802257 h 1145207"/>
              <a:gd name="connsiteX9" fmla="*/ 839530 w 925794"/>
              <a:gd name="connsiteY9" fmla="*/ 905774 h 1145207"/>
              <a:gd name="connsiteX10" fmla="*/ 828968 w 925794"/>
              <a:gd name="connsiteY10" fmla="*/ 1055868 h 1145207"/>
              <a:gd name="connsiteX11" fmla="*/ 626222 w 925794"/>
              <a:gd name="connsiteY11" fmla="*/ 1145207 h 1145207"/>
              <a:gd name="connsiteX12" fmla="*/ 494473 w 925794"/>
              <a:gd name="connsiteY12" fmla="*/ 948906 h 1145207"/>
              <a:gd name="connsiteX13" fmla="*/ 390956 w 925794"/>
              <a:gd name="connsiteY13" fmla="*/ 966159 h 1145207"/>
              <a:gd name="connsiteX14" fmla="*/ 132272 w 925794"/>
              <a:gd name="connsiteY14" fmla="*/ 952681 h 1145207"/>
              <a:gd name="connsiteX15" fmla="*/ 54526 w 925794"/>
              <a:gd name="connsiteY15" fmla="*/ 897147 h 1145207"/>
              <a:gd name="connsiteX16" fmla="*/ 0 w 925794"/>
              <a:gd name="connsiteY16" fmla="*/ 919544 h 1145207"/>
              <a:gd name="connsiteX17" fmla="*/ 71779 w 925794"/>
              <a:gd name="connsiteY17" fmla="*/ 724619 h 1145207"/>
              <a:gd name="connsiteX18" fmla="*/ 37273 w 925794"/>
              <a:gd name="connsiteY18" fmla="*/ 612476 h 1145207"/>
              <a:gd name="connsiteX19" fmla="*/ 37273 w 925794"/>
              <a:gd name="connsiteY19" fmla="*/ 448574 h 1145207"/>
              <a:gd name="connsiteX20" fmla="*/ 37273 w 925794"/>
              <a:gd name="connsiteY20" fmla="*/ 353683 h 1145207"/>
              <a:gd name="connsiteX21" fmla="*/ 63152 w 925794"/>
              <a:gd name="connsiteY21" fmla="*/ 276045 h 1145207"/>
              <a:gd name="connsiteX22" fmla="*/ 106284 w 925794"/>
              <a:gd name="connsiteY22" fmla="*/ 189781 h 1145207"/>
              <a:gd name="connsiteX23" fmla="*/ 28647 w 925794"/>
              <a:gd name="connsiteY23" fmla="*/ 138023 h 1145207"/>
              <a:gd name="connsiteX0" fmla="*/ 28647 w 925794"/>
              <a:gd name="connsiteY0" fmla="*/ 138023 h 1184761"/>
              <a:gd name="connsiteX1" fmla="*/ 45899 w 925794"/>
              <a:gd name="connsiteY1" fmla="*/ 0 h 1184761"/>
              <a:gd name="connsiteX2" fmla="*/ 278813 w 925794"/>
              <a:gd name="connsiteY2" fmla="*/ 69011 h 1184761"/>
              <a:gd name="connsiteX3" fmla="*/ 477220 w 925794"/>
              <a:gd name="connsiteY3" fmla="*/ 155276 h 1184761"/>
              <a:gd name="connsiteX4" fmla="*/ 796397 w 925794"/>
              <a:gd name="connsiteY4" fmla="*/ 155276 h 1184761"/>
              <a:gd name="connsiteX5" fmla="*/ 925794 w 925794"/>
              <a:gd name="connsiteY5" fmla="*/ 327804 h 1184761"/>
              <a:gd name="connsiteX6" fmla="*/ 891288 w 925794"/>
              <a:gd name="connsiteY6" fmla="*/ 474453 h 1184761"/>
              <a:gd name="connsiteX7" fmla="*/ 805024 w 925794"/>
              <a:gd name="connsiteY7" fmla="*/ 638355 h 1184761"/>
              <a:gd name="connsiteX8" fmla="*/ 796397 w 925794"/>
              <a:gd name="connsiteY8" fmla="*/ 802257 h 1184761"/>
              <a:gd name="connsiteX9" fmla="*/ 839530 w 925794"/>
              <a:gd name="connsiteY9" fmla="*/ 905774 h 1184761"/>
              <a:gd name="connsiteX10" fmla="*/ 828968 w 925794"/>
              <a:gd name="connsiteY10" fmla="*/ 1055868 h 1184761"/>
              <a:gd name="connsiteX11" fmla="*/ 660556 w 925794"/>
              <a:gd name="connsiteY11" fmla="*/ 1184761 h 1184761"/>
              <a:gd name="connsiteX12" fmla="*/ 494473 w 925794"/>
              <a:gd name="connsiteY12" fmla="*/ 948906 h 1184761"/>
              <a:gd name="connsiteX13" fmla="*/ 390956 w 925794"/>
              <a:gd name="connsiteY13" fmla="*/ 966159 h 1184761"/>
              <a:gd name="connsiteX14" fmla="*/ 132272 w 925794"/>
              <a:gd name="connsiteY14" fmla="*/ 952681 h 1184761"/>
              <a:gd name="connsiteX15" fmla="*/ 54526 w 925794"/>
              <a:gd name="connsiteY15" fmla="*/ 897147 h 1184761"/>
              <a:gd name="connsiteX16" fmla="*/ 0 w 925794"/>
              <a:gd name="connsiteY16" fmla="*/ 919544 h 1184761"/>
              <a:gd name="connsiteX17" fmla="*/ 71779 w 925794"/>
              <a:gd name="connsiteY17" fmla="*/ 724619 h 1184761"/>
              <a:gd name="connsiteX18" fmla="*/ 37273 w 925794"/>
              <a:gd name="connsiteY18" fmla="*/ 612476 h 1184761"/>
              <a:gd name="connsiteX19" fmla="*/ 37273 w 925794"/>
              <a:gd name="connsiteY19" fmla="*/ 448574 h 1184761"/>
              <a:gd name="connsiteX20" fmla="*/ 37273 w 925794"/>
              <a:gd name="connsiteY20" fmla="*/ 353683 h 1184761"/>
              <a:gd name="connsiteX21" fmla="*/ 63152 w 925794"/>
              <a:gd name="connsiteY21" fmla="*/ 276045 h 1184761"/>
              <a:gd name="connsiteX22" fmla="*/ 106284 w 925794"/>
              <a:gd name="connsiteY22" fmla="*/ 189781 h 1184761"/>
              <a:gd name="connsiteX23" fmla="*/ 28647 w 925794"/>
              <a:gd name="connsiteY23" fmla="*/ 138023 h 118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25794" h="1184761">
                <a:moveTo>
                  <a:pt x="28647" y="138023"/>
                </a:moveTo>
                <a:lnTo>
                  <a:pt x="45899" y="0"/>
                </a:lnTo>
                <a:lnTo>
                  <a:pt x="278813" y="69011"/>
                </a:lnTo>
                <a:lnTo>
                  <a:pt x="477220" y="155276"/>
                </a:lnTo>
                <a:lnTo>
                  <a:pt x="796397" y="155276"/>
                </a:lnTo>
                <a:lnTo>
                  <a:pt x="925794" y="327804"/>
                </a:lnTo>
                <a:lnTo>
                  <a:pt x="891288" y="474453"/>
                </a:lnTo>
                <a:lnTo>
                  <a:pt x="805024" y="638355"/>
                </a:lnTo>
                <a:lnTo>
                  <a:pt x="796397" y="802257"/>
                </a:lnTo>
                <a:lnTo>
                  <a:pt x="839530" y="905774"/>
                </a:lnTo>
                <a:lnTo>
                  <a:pt x="828968" y="1055868"/>
                </a:lnTo>
                <a:lnTo>
                  <a:pt x="660556" y="1184761"/>
                </a:lnTo>
                <a:lnTo>
                  <a:pt x="494473" y="948906"/>
                </a:lnTo>
                <a:lnTo>
                  <a:pt x="390956" y="966159"/>
                </a:lnTo>
                <a:lnTo>
                  <a:pt x="132272" y="952681"/>
                </a:lnTo>
                <a:lnTo>
                  <a:pt x="54526" y="897147"/>
                </a:lnTo>
                <a:lnTo>
                  <a:pt x="0" y="919544"/>
                </a:lnTo>
                <a:lnTo>
                  <a:pt x="71779" y="724619"/>
                </a:lnTo>
                <a:lnTo>
                  <a:pt x="37273" y="612476"/>
                </a:lnTo>
                <a:lnTo>
                  <a:pt x="37273" y="448574"/>
                </a:lnTo>
                <a:lnTo>
                  <a:pt x="37273" y="353683"/>
                </a:lnTo>
                <a:lnTo>
                  <a:pt x="63152" y="276045"/>
                </a:lnTo>
                <a:lnTo>
                  <a:pt x="106284" y="189781"/>
                </a:lnTo>
                <a:lnTo>
                  <a:pt x="28647" y="138023"/>
                </a:lnTo>
                <a:close/>
              </a:path>
            </a:pathLst>
          </a:custGeom>
          <a:solidFill>
            <a:schemeClr val="accent1">
              <a:lumMod val="75000"/>
              <a:alpha val="74902"/>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2B21130E-BED2-4E26-A76F-9006510C7E14}"/>
              </a:ext>
            </a:extLst>
          </p:cNvPr>
          <p:cNvSpPr txBox="1"/>
          <p:nvPr/>
        </p:nvSpPr>
        <p:spPr>
          <a:xfrm rot="21414156">
            <a:off x="4433053" y="4334753"/>
            <a:ext cx="1204191" cy="461665"/>
          </a:xfrm>
          <a:prstGeom prst="rect">
            <a:avLst/>
          </a:prstGeom>
          <a:noFill/>
        </p:spPr>
        <p:txBody>
          <a:bodyPr wrap="square" rtlCol="0">
            <a:spAutoFit/>
          </a:bodyPr>
          <a:lstStyle/>
          <a:p>
            <a:r>
              <a:rPr lang="en-US" sz="2400" b="1" i="1" dirty="0">
                <a:solidFill>
                  <a:schemeClr val="bg1"/>
                </a:solidFill>
                <a:effectLst>
                  <a:outerShdw blurRad="38100" dist="38100" dir="2700000" algn="tl">
                    <a:srgbClr val="000000">
                      <a:alpha val="43137"/>
                    </a:srgbClr>
                  </a:outerShdw>
                </a:effectLst>
              </a:rPr>
              <a:t>Reuben</a:t>
            </a:r>
          </a:p>
        </p:txBody>
      </p:sp>
      <p:sp>
        <p:nvSpPr>
          <p:cNvPr id="11" name="Freeform 10">
            <a:extLst>
              <a:ext uri="{FF2B5EF4-FFF2-40B4-BE49-F238E27FC236}">
                <a16:creationId xmlns:a16="http://schemas.microsoft.com/office/drawing/2014/main" id="{B54C26FE-8C73-4582-A3A1-4DAA8FE8B964}"/>
              </a:ext>
            </a:extLst>
          </p:cNvPr>
          <p:cNvSpPr/>
          <p:nvPr/>
        </p:nvSpPr>
        <p:spPr>
          <a:xfrm rot="21414156">
            <a:off x="4422088" y="4817985"/>
            <a:ext cx="1007522" cy="1092410"/>
          </a:xfrm>
          <a:custGeom>
            <a:avLst/>
            <a:gdLst>
              <a:gd name="connsiteX0" fmla="*/ 62447 w 731520"/>
              <a:gd name="connsiteY0" fmla="*/ 223025 h 874256"/>
              <a:gd name="connsiteX1" fmla="*/ 107052 w 731520"/>
              <a:gd name="connsiteY1" fmla="*/ 133815 h 874256"/>
              <a:gd name="connsiteX2" fmla="*/ 142736 w 731520"/>
              <a:gd name="connsiteY2" fmla="*/ 80289 h 874256"/>
              <a:gd name="connsiteX3" fmla="*/ 191801 w 731520"/>
              <a:gd name="connsiteY3" fmla="*/ 62447 h 874256"/>
              <a:gd name="connsiteX4" fmla="*/ 214104 w 731520"/>
              <a:gd name="connsiteY4" fmla="*/ 75828 h 874256"/>
              <a:gd name="connsiteX5" fmla="*/ 227485 w 731520"/>
              <a:gd name="connsiteY5" fmla="*/ 111512 h 874256"/>
              <a:gd name="connsiteX6" fmla="*/ 223025 w 731520"/>
              <a:gd name="connsiteY6" fmla="*/ 147196 h 874256"/>
              <a:gd name="connsiteX7" fmla="*/ 231946 w 731520"/>
              <a:gd name="connsiteY7" fmla="*/ 75828 h 874256"/>
              <a:gd name="connsiteX8" fmla="*/ 254248 w 731520"/>
              <a:gd name="connsiteY8" fmla="*/ 26763 h 874256"/>
              <a:gd name="connsiteX9" fmla="*/ 272090 w 731520"/>
              <a:gd name="connsiteY9" fmla="*/ 0 h 874256"/>
              <a:gd name="connsiteX10" fmla="*/ 374681 w 731520"/>
              <a:gd name="connsiteY10" fmla="*/ 44605 h 874256"/>
              <a:gd name="connsiteX11" fmla="*/ 450510 w 731520"/>
              <a:gd name="connsiteY11" fmla="*/ 44605 h 874256"/>
              <a:gd name="connsiteX12" fmla="*/ 544180 w 731520"/>
              <a:gd name="connsiteY12" fmla="*/ 44605 h 874256"/>
              <a:gd name="connsiteX13" fmla="*/ 597706 w 731520"/>
              <a:gd name="connsiteY13" fmla="*/ 26763 h 874256"/>
              <a:gd name="connsiteX14" fmla="*/ 633390 w 731520"/>
              <a:gd name="connsiteY14" fmla="*/ 84749 h 874256"/>
              <a:gd name="connsiteX15" fmla="*/ 677994 w 731520"/>
              <a:gd name="connsiteY15" fmla="*/ 236406 h 874256"/>
              <a:gd name="connsiteX16" fmla="*/ 731520 w 731520"/>
              <a:gd name="connsiteY16" fmla="*/ 325616 h 874256"/>
              <a:gd name="connsiteX17" fmla="*/ 695836 w 731520"/>
              <a:gd name="connsiteY17" fmla="*/ 459430 h 874256"/>
              <a:gd name="connsiteX18" fmla="*/ 664613 w 731520"/>
              <a:gd name="connsiteY18" fmla="*/ 606626 h 874256"/>
              <a:gd name="connsiteX19" fmla="*/ 677994 w 731520"/>
              <a:gd name="connsiteY19" fmla="*/ 735981 h 874256"/>
              <a:gd name="connsiteX20" fmla="*/ 704757 w 731520"/>
              <a:gd name="connsiteY20" fmla="*/ 816269 h 874256"/>
              <a:gd name="connsiteX21" fmla="*/ 709218 w 731520"/>
              <a:gd name="connsiteY21" fmla="*/ 860874 h 874256"/>
              <a:gd name="connsiteX22" fmla="*/ 93671 w 731520"/>
              <a:gd name="connsiteY22" fmla="*/ 869795 h 874256"/>
              <a:gd name="connsiteX23" fmla="*/ 31224 w 731520"/>
              <a:gd name="connsiteY23" fmla="*/ 874256 h 874256"/>
              <a:gd name="connsiteX24" fmla="*/ 71368 w 731520"/>
              <a:gd name="connsiteY24" fmla="*/ 718139 h 874256"/>
              <a:gd name="connsiteX25" fmla="*/ 151657 w 731520"/>
              <a:gd name="connsiteY25" fmla="*/ 700297 h 874256"/>
              <a:gd name="connsiteX26" fmla="*/ 173959 w 731520"/>
              <a:gd name="connsiteY26" fmla="*/ 606626 h 874256"/>
              <a:gd name="connsiteX27" fmla="*/ 187341 w 731520"/>
              <a:gd name="connsiteY27" fmla="*/ 490654 h 874256"/>
              <a:gd name="connsiteX28" fmla="*/ 80289 w 731520"/>
              <a:gd name="connsiteY28" fmla="*/ 441588 h 874256"/>
              <a:gd name="connsiteX29" fmla="*/ 0 w 731520"/>
              <a:gd name="connsiteY29" fmla="*/ 392523 h 874256"/>
              <a:gd name="connsiteX30" fmla="*/ 13382 w 731520"/>
              <a:gd name="connsiteY30" fmla="*/ 298853 h 874256"/>
              <a:gd name="connsiteX31" fmla="*/ 62447 w 731520"/>
              <a:gd name="connsiteY31" fmla="*/ 223025 h 874256"/>
              <a:gd name="connsiteX0" fmla="*/ 62447 w 731520"/>
              <a:gd name="connsiteY0" fmla="*/ 196262 h 847493"/>
              <a:gd name="connsiteX1" fmla="*/ 107052 w 731520"/>
              <a:gd name="connsiteY1" fmla="*/ 107052 h 847493"/>
              <a:gd name="connsiteX2" fmla="*/ 142736 w 731520"/>
              <a:gd name="connsiteY2" fmla="*/ 53526 h 847493"/>
              <a:gd name="connsiteX3" fmla="*/ 191801 w 731520"/>
              <a:gd name="connsiteY3" fmla="*/ 35684 h 847493"/>
              <a:gd name="connsiteX4" fmla="*/ 214104 w 731520"/>
              <a:gd name="connsiteY4" fmla="*/ 49065 h 847493"/>
              <a:gd name="connsiteX5" fmla="*/ 227485 w 731520"/>
              <a:gd name="connsiteY5" fmla="*/ 84749 h 847493"/>
              <a:gd name="connsiteX6" fmla="*/ 223025 w 731520"/>
              <a:gd name="connsiteY6" fmla="*/ 120433 h 847493"/>
              <a:gd name="connsiteX7" fmla="*/ 231946 w 731520"/>
              <a:gd name="connsiteY7" fmla="*/ 49065 h 847493"/>
              <a:gd name="connsiteX8" fmla="*/ 254248 w 731520"/>
              <a:gd name="connsiteY8" fmla="*/ 0 h 847493"/>
              <a:gd name="connsiteX9" fmla="*/ 307053 w 731520"/>
              <a:gd name="connsiteY9" fmla="*/ 131520 h 847493"/>
              <a:gd name="connsiteX10" fmla="*/ 374681 w 731520"/>
              <a:gd name="connsiteY10" fmla="*/ 17842 h 847493"/>
              <a:gd name="connsiteX11" fmla="*/ 450510 w 731520"/>
              <a:gd name="connsiteY11" fmla="*/ 17842 h 847493"/>
              <a:gd name="connsiteX12" fmla="*/ 544180 w 731520"/>
              <a:gd name="connsiteY12" fmla="*/ 17842 h 847493"/>
              <a:gd name="connsiteX13" fmla="*/ 597706 w 731520"/>
              <a:gd name="connsiteY13" fmla="*/ 0 h 847493"/>
              <a:gd name="connsiteX14" fmla="*/ 633390 w 731520"/>
              <a:gd name="connsiteY14" fmla="*/ 57986 h 847493"/>
              <a:gd name="connsiteX15" fmla="*/ 677994 w 731520"/>
              <a:gd name="connsiteY15" fmla="*/ 209643 h 847493"/>
              <a:gd name="connsiteX16" fmla="*/ 731520 w 731520"/>
              <a:gd name="connsiteY16" fmla="*/ 298853 h 847493"/>
              <a:gd name="connsiteX17" fmla="*/ 695836 w 731520"/>
              <a:gd name="connsiteY17" fmla="*/ 432667 h 847493"/>
              <a:gd name="connsiteX18" fmla="*/ 664613 w 731520"/>
              <a:gd name="connsiteY18" fmla="*/ 579863 h 847493"/>
              <a:gd name="connsiteX19" fmla="*/ 677994 w 731520"/>
              <a:gd name="connsiteY19" fmla="*/ 709218 h 847493"/>
              <a:gd name="connsiteX20" fmla="*/ 704757 w 731520"/>
              <a:gd name="connsiteY20" fmla="*/ 789506 h 847493"/>
              <a:gd name="connsiteX21" fmla="*/ 709218 w 731520"/>
              <a:gd name="connsiteY21" fmla="*/ 834111 h 847493"/>
              <a:gd name="connsiteX22" fmla="*/ 93671 w 731520"/>
              <a:gd name="connsiteY22" fmla="*/ 843032 h 847493"/>
              <a:gd name="connsiteX23" fmla="*/ 31224 w 731520"/>
              <a:gd name="connsiteY23" fmla="*/ 847493 h 847493"/>
              <a:gd name="connsiteX24" fmla="*/ 71368 w 731520"/>
              <a:gd name="connsiteY24" fmla="*/ 691376 h 847493"/>
              <a:gd name="connsiteX25" fmla="*/ 151657 w 731520"/>
              <a:gd name="connsiteY25" fmla="*/ 673534 h 847493"/>
              <a:gd name="connsiteX26" fmla="*/ 173959 w 731520"/>
              <a:gd name="connsiteY26" fmla="*/ 579863 h 847493"/>
              <a:gd name="connsiteX27" fmla="*/ 187341 w 731520"/>
              <a:gd name="connsiteY27" fmla="*/ 463891 h 847493"/>
              <a:gd name="connsiteX28" fmla="*/ 80289 w 731520"/>
              <a:gd name="connsiteY28" fmla="*/ 414825 h 847493"/>
              <a:gd name="connsiteX29" fmla="*/ 0 w 731520"/>
              <a:gd name="connsiteY29" fmla="*/ 365760 h 847493"/>
              <a:gd name="connsiteX30" fmla="*/ 13382 w 731520"/>
              <a:gd name="connsiteY30" fmla="*/ 272090 h 847493"/>
              <a:gd name="connsiteX31" fmla="*/ 62447 w 731520"/>
              <a:gd name="connsiteY31"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91801 w 731520"/>
              <a:gd name="connsiteY3" fmla="*/ 35684 h 847493"/>
              <a:gd name="connsiteX4" fmla="*/ 214104 w 731520"/>
              <a:gd name="connsiteY4" fmla="*/ 49065 h 847493"/>
              <a:gd name="connsiteX5" fmla="*/ 227485 w 731520"/>
              <a:gd name="connsiteY5" fmla="*/ 84749 h 847493"/>
              <a:gd name="connsiteX6" fmla="*/ 223025 w 731520"/>
              <a:gd name="connsiteY6" fmla="*/ 120433 h 847493"/>
              <a:gd name="connsiteX7" fmla="*/ 231946 w 731520"/>
              <a:gd name="connsiteY7" fmla="*/ 49065 h 847493"/>
              <a:gd name="connsiteX8" fmla="*/ 254248 w 731520"/>
              <a:gd name="connsiteY8" fmla="*/ 0 h 847493"/>
              <a:gd name="connsiteX9" fmla="*/ 318388 w 731520"/>
              <a:gd name="connsiteY9" fmla="*/ 44529 h 847493"/>
              <a:gd name="connsiteX10" fmla="*/ 374681 w 731520"/>
              <a:gd name="connsiteY10" fmla="*/ 17842 h 847493"/>
              <a:gd name="connsiteX11" fmla="*/ 450510 w 731520"/>
              <a:gd name="connsiteY11" fmla="*/ 17842 h 847493"/>
              <a:gd name="connsiteX12" fmla="*/ 544180 w 731520"/>
              <a:gd name="connsiteY12" fmla="*/ 17842 h 847493"/>
              <a:gd name="connsiteX13" fmla="*/ 597706 w 731520"/>
              <a:gd name="connsiteY13" fmla="*/ 0 h 847493"/>
              <a:gd name="connsiteX14" fmla="*/ 633390 w 731520"/>
              <a:gd name="connsiteY14" fmla="*/ 57986 h 847493"/>
              <a:gd name="connsiteX15" fmla="*/ 677994 w 731520"/>
              <a:gd name="connsiteY15" fmla="*/ 209643 h 847493"/>
              <a:gd name="connsiteX16" fmla="*/ 731520 w 731520"/>
              <a:gd name="connsiteY16" fmla="*/ 298853 h 847493"/>
              <a:gd name="connsiteX17" fmla="*/ 695836 w 731520"/>
              <a:gd name="connsiteY17" fmla="*/ 432667 h 847493"/>
              <a:gd name="connsiteX18" fmla="*/ 664613 w 731520"/>
              <a:gd name="connsiteY18" fmla="*/ 579863 h 847493"/>
              <a:gd name="connsiteX19" fmla="*/ 677994 w 731520"/>
              <a:gd name="connsiteY19" fmla="*/ 709218 h 847493"/>
              <a:gd name="connsiteX20" fmla="*/ 704757 w 731520"/>
              <a:gd name="connsiteY20" fmla="*/ 789506 h 847493"/>
              <a:gd name="connsiteX21" fmla="*/ 709218 w 731520"/>
              <a:gd name="connsiteY21" fmla="*/ 834111 h 847493"/>
              <a:gd name="connsiteX22" fmla="*/ 93671 w 731520"/>
              <a:gd name="connsiteY22" fmla="*/ 843032 h 847493"/>
              <a:gd name="connsiteX23" fmla="*/ 31224 w 731520"/>
              <a:gd name="connsiteY23" fmla="*/ 847493 h 847493"/>
              <a:gd name="connsiteX24" fmla="*/ 71368 w 731520"/>
              <a:gd name="connsiteY24" fmla="*/ 691376 h 847493"/>
              <a:gd name="connsiteX25" fmla="*/ 151657 w 731520"/>
              <a:gd name="connsiteY25" fmla="*/ 673534 h 847493"/>
              <a:gd name="connsiteX26" fmla="*/ 173959 w 731520"/>
              <a:gd name="connsiteY26" fmla="*/ 579863 h 847493"/>
              <a:gd name="connsiteX27" fmla="*/ 187341 w 731520"/>
              <a:gd name="connsiteY27" fmla="*/ 463891 h 847493"/>
              <a:gd name="connsiteX28" fmla="*/ 80289 w 731520"/>
              <a:gd name="connsiteY28" fmla="*/ 414825 h 847493"/>
              <a:gd name="connsiteX29" fmla="*/ 0 w 731520"/>
              <a:gd name="connsiteY29" fmla="*/ 365760 h 847493"/>
              <a:gd name="connsiteX30" fmla="*/ 13382 w 731520"/>
              <a:gd name="connsiteY30" fmla="*/ 272090 h 847493"/>
              <a:gd name="connsiteX31" fmla="*/ 62447 w 731520"/>
              <a:gd name="connsiteY31"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91801 w 731520"/>
              <a:gd name="connsiteY3" fmla="*/ 35684 h 847493"/>
              <a:gd name="connsiteX4" fmla="*/ 214104 w 731520"/>
              <a:gd name="connsiteY4" fmla="*/ 49065 h 847493"/>
              <a:gd name="connsiteX5" fmla="*/ 227485 w 731520"/>
              <a:gd name="connsiteY5" fmla="*/ 84749 h 847493"/>
              <a:gd name="connsiteX6" fmla="*/ 223025 w 731520"/>
              <a:gd name="connsiteY6" fmla="*/ 120433 h 847493"/>
              <a:gd name="connsiteX7" fmla="*/ 231946 w 731520"/>
              <a:gd name="connsiteY7" fmla="*/ 49065 h 847493"/>
              <a:gd name="connsiteX8" fmla="*/ 308992 w 731520"/>
              <a:gd name="connsiteY8" fmla="*/ 171241 h 847493"/>
              <a:gd name="connsiteX9" fmla="*/ 318388 w 731520"/>
              <a:gd name="connsiteY9" fmla="*/ 44529 h 847493"/>
              <a:gd name="connsiteX10" fmla="*/ 374681 w 731520"/>
              <a:gd name="connsiteY10" fmla="*/ 17842 h 847493"/>
              <a:gd name="connsiteX11" fmla="*/ 450510 w 731520"/>
              <a:gd name="connsiteY11" fmla="*/ 17842 h 847493"/>
              <a:gd name="connsiteX12" fmla="*/ 544180 w 731520"/>
              <a:gd name="connsiteY12" fmla="*/ 17842 h 847493"/>
              <a:gd name="connsiteX13" fmla="*/ 597706 w 731520"/>
              <a:gd name="connsiteY13" fmla="*/ 0 h 847493"/>
              <a:gd name="connsiteX14" fmla="*/ 633390 w 731520"/>
              <a:gd name="connsiteY14" fmla="*/ 57986 h 847493"/>
              <a:gd name="connsiteX15" fmla="*/ 677994 w 731520"/>
              <a:gd name="connsiteY15" fmla="*/ 209643 h 847493"/>
              <a:gd name="connsiteX16" fmla="*/ 731520 w 731520"/>
              <a:gd name="connsiteY16" fmla="*/ 298853 h 847493"/>
              <a:gd name="connsiteX17" fmla="*/ 695836 w 731520"/>
              <a:gd name="connsiteY17" fmla="*/ 432667 h 847493"/>
              <a:gd name="connsiteX18" fmla="*/ 664613 w 731520"/>
              <a:gd name="connsiteY18" fmla="*/ 579863 h 847493"/>
              <a:gd name="connsiteX19" fmla="*/ 677994 w 731520"/>
              <a:gd name="connsiteY19" fmla="*/ 709218 h 847493"/>
              <a:gd name="connsiteX20" fmla="*/ 704757 w 731520"/>
              <a:gd name="connsiteY20" fmla="*/ 789506 h 847493"/>
              <a:gd name="connsiteX21" fmla="*/ 709218 w 731520"/>
              <a:gd name="connsiteY21" fmla="*/ 834111 h 847493"/>
              <a:gd name="connsiteX22" fmla="*/ 93671 w 731520"/>
              <a:gd name="connsiteY22" fmla="*/ 843032 h 847493"/>
              <a:gd name="connsiteX23" fmla="*/ 31224 w 731520"/>
              <a:gd name="connsiteY23" fmla="*/ 847493 h 847493"/>
              <a:gd name="connsiteX24" fmla="*/ 71368 w 731520"/>
              <a:gd name="connsiteY24" fmla="*/ 691376 h 847493"/>
              <a:gd name="connsiteX25" fmla="*/ 151657 w 731520"/>
              <a:gd name="connsiteY25" fmla="*/ 673534 h 847493"/>
              <a:gd name="connsiteX26" fmla="*/ 173959 w 731520"/>
              <a:gd name="connsiteY26" fmla="*/ 579863 h 847493"/>
              <a:gd name="connsiteX27" fmla="*/ 187341 w 731520"/>
              <a:gd name="connsiteY27" fmla="*/ 463891 h 847493"/>
              <a:gd name="connsiteX28" fmla="*/ 80289 w 731520"/>
              <a:gd name="connsiteY28" fmla="*/ 414825 h 847493"/>
              <a:gd name="connsiteX29" fmla="*/ 0 w 731520"/>
              <a:gd name="connsiteY29" fmla="*/ 365760 h 847493"/>
              <a:gd name="connsiteX30" fmla="*/ 13382 w 731520"/>
              <a:gd name="connsiteY30" fmla="*/ 272090 h 847493"/>
              <a:gd name="connsiteX31" fmla="*/ 62447 w 731520"/>
              <a:gd name="connsiteY31"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91801 w 731520"/>
              <a:gd name="connsiteY3" fmla="*/ 35684 h 847493"/>
              <a:gd name="connsiteX4" fmla="*/ 214104 w 731520"/>
              <a:gd name="connsiteY4" fmla="*/ 49065 h 847493"/>
              <a:gd name="connsiteX5" fmla="*/ 227485 w 731520"/>
              <a:gd name="connsiteY5" fmla="*/ 84749 h 847493"/>
              <a:gd name="connsiteX6" fmla="*/ 223025 w 731520"/>
              <a:gd name="connsiteY6" fmla="*/ 120433 h 847493"/>
              <a:gd name="connsiteX7" fmla="*/ 231946 w 731520"/>
              <a:gd name="connsiteY7" fmla="*/ 49065 h 847493"/>
              <a:gd name="connsiteX8" fmla="*/ 297356 w 731520"/>
              <a:gd name="connsiteY8" fmla="*/ 132691 h 847493"/>
              <a:gd name="connsiteX9" fmla="*/ 318388 w 731520"/>
              <a:gd name="connsiteY9" fmla="*/ 44529 h 847493"/>
              <a:gd name="connsiteX10" fmla="*/ 374681 w 731520"/>
              <a:gd name="connsiteY10" fmla="*/ 17842 h 847493"/>
              <a:gd name="connsiteX11" fmla="*/ 450510 w 731520"/>
              <a:gd name="connsiteY11" fmla="*/ 17842 h 847493"/>
              <a:gd name="connsiteX12" fmla="*/ 544180 w 731520"/>
              <a:gd name="connsiteY12" fmla="*/ 17842 h 847493"/>
              <a:gd name="connsiteX13" fmla="*/ 597706 w 731520"/>
              <a:gd name="connsiteY13" fmla="*/ 0 h 847493"/>
              <a:gd name="connsiteX14" fmla="*/ 633390 w 731520"/>
              <a:gd name="connsiteY14" fmla="*/ 57986 h 847493"/>
              <a:gd name="connsiteX15" fmla="*/ 677994 w 731520"/>
              <a:gd name="connsiteY15" fmla="*/ 209643 h 847493"/>
              <a:gd name="connsiteX16" fmla="*/ 731520 w 731520"/>
              <a:gd name="connsiteY16" fmla="*/ 298853 h 847493"/>
              <a:gd name="connsiteX17" fmla="*/ 695836 w 731520"/>
              <a:gd name="connsiteY17" fmla="*/ 432667 h 847493"/>
              <a:gd name="connsiteX18" fmla="*/ 664613 w 731520"/>
              <a:gd name="connsiteY18" fmla="*/ 579863 h 847493"/>
              <a:gd name="connsiteX19" fmla="*/ 677994 w 731520"/>
              <a:gd name="connsiteY19" fmla="*/ 709218 h 847493"/>
              <a:gd name="connsiteX20" fmla="*/ 704757 w 731520"/>
              <a:gd name="connsiteY20" fmla="*/ 789506 h 847493"/>
              <a:gd name="connsiteX21" fmla="*/ 709218 w 731520"/>
              <a:gd name="connsiteY21" fmla="*/ 834111 h 847493"/>
              <a:gd name="connsiteX22" fmla="*/ 93671 w 731520"/>
              <a:gd name="connsiteY22" fmla="*/ 843032 h 847493"/>
              <a:gd name="connsiteX23" fmla="*/ 31224 w 731520"/>
              <a:gd name="connsiteY23" fmla="*/ 847493 h 847493"/>
              <a:gd name="connsiteX24" fmla="*/ 71368 w 731520"/>
              <a:gd name="connsiteY24" fmla="*/ 691376 h 847493"/>
              <a:gd name="connsiteX25" fmla="*/ 151657 w 731520"/>
              <a:gd name="connsiteY25" fmla="*/ 673534 h 847493"/>
              <a:gd name="connsiteX26" fmla="*/ 173959 w 731520"/>
              <a:gd name="connsiteY26" fmla="*/ 579863 h 847493"/>
              <a:gd name="connsiteX27" fmla="*/ 187341 w 731520"/>
              <a:gd name="connsiteY27" fmla="*/ 463891 h 847493"/>
              <a:gd name="connsiteX28" fmla="*/ 80289 w 731520"/>
              <a:gd name="connsiteY28" fmla="*/ 414825 h 847493"/>
              <a:gd name="connsiteX29" fmla="*/ 0 w 731520"/>
              <a:gd name="connsiteY29" fmla="*/ 365760 h 847493"/>
              <a:gd name="connsiteX30" fmla="*/ 13382 w 731520"/>
              <a:gd name="connsiteY30" fmla="*/ 272090 h 847493"/>
              <a:gd name="connsiteX31" fmla="*/ 62447 w 731520"/>
              <a:gd name="connsiteY31"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91801 w 731520"/>
              <a:gd name="connsiteY3" fmla="*/ 35684 h 847493"/>
              <a:gd name="connsiteX4" fmla="*/ 214104 w 731520"/>
              <a:gd name="connsiteY4" fmla="*/ 49065 h 847493"/>
              <a:gd name="connsiteX5" fmla="*/ 227485 w 731520"/>
              <a:gd name="connsiteY5" fmla="*/ 84749 h 847493"/>
              <a:gd name="connsiteX6" fmla="*/ 223025 w 731520"/>
              <a:gd name="connsiteY6" fmla="*/ 120433 h 847493"/>
              <a:gd name="connsiteX7" fmla="*/ 231946 w 731520"/>
              <a:gd name="connsiteY7" fmla="*/ 49065 h 847493"/>
              <a:gd name="connsiteX8" fmla="*/ 296562 w 731520"/>
              <a:gd name="connsiteY8" fmla="*/ 104225 h 847493"/>
              <a:gd name="connsiteX9" fmla="*/ 318388 w 731520"/>
              <a:gd name="connsiteY9" fmla="*/ 44529 h 847493"/>
              <a:gd name="connsiteX10" fmla="*/ 374681 w 731520"/>
              <a:gd name="connsiteY10" fmla="*/ 17842 h 847493"/>
              <a:gd name="connsiteX11" fmla="*/ 450510 w 731520"/>
              <a:gd name="connsiteY11" fmla="*/ 17842 h 847493"/>
              <a:gd name="connsiteX12" fmla="*/ 544180 w 731520"/>
              <a:gd name="connsiteY12" fmla="*/ 17842 h 847493"/>
              <a:gd name="connsiteX13" fmla="*/ 597706 w 731520"/>
              <a:gd name="connsiteY13" fmla="*/ 0 h 847493"/>
              <a:gd name="connsiteX14" fmla="*/ 633390 w 731520"/>
              <a:gd name="connsiteY14" fmla="*/ 57986 h 847493"/>
              <a:gd name="connsiteX15" fmla="*/ 677994 w 731520"/>
              <a:gd name="connsiteY15" fmla="*/ 209643 h 847493"/>
              <a:gd name="connsiteX16" fmla="*/ 731520 w 731520"/>
              <a:gd name="connsiteY16" fmla="*/ 298853 h 847493"/>
              <a:gd name="connsiteX17" fmla="*/ 695836 w 731520"/>
              <a:gd name="connsiteY17" fmla="*/ 432667 h 847493"/>
              <a:gd name="connsiteX18" fmla="*/ 664613 w 731520"/>
              <a:gd name="connsiteY18" fmla="*/ 579863 h 847493"/>
              <a:gd name="connsiteX19" fmla="*/ 677994 w 731520"/>
              <a:gd name="connsiteY19" fmla="*/ 709218 h 847493"/>
              <a:gd name="connsiteX20" fmla="*/ 704757 w 731520"/>
              <a:gd name="connsiteY20" fmla="*/ 789506 h 847493"/>
              <a:gd name="connsiteX21" fmla="*/ 709218 w 731520"/>
              <a:gd name="connsiteY21" fmla="*/ 834111 h 847493"/>
              <a:gd name="connsiteX22" fmla="*/ 93671 w 731520"/>
              <a:gd name="connsiteY22" fmla="*/ 843032 h 847493"/>
              <a:gd name="connsiteX23" fmla="*/ 31224 w 731520"/>
              <a:gd name="connsiteY23" fmla="*/ 847493 h 847493"/>
              <a:gd name="connsiteX24" fmla="*/ 71368 w 731520"/>
              <a:gd name="connsiteY24" fmla="*/ 691376 h 847493"/>
              <a:gd name="connsiteX25" fmla="*/ 151657 w 731520"/>
              <a:gd name="connsiteY25" fmla="*/ 673534 h 847493"/>
              <a:gd name="connsiteX26" fmla="*/ 173959 w 731520"/>
              <a:gd name="connsiteY26" fmla="*/ 579863 h 847493"/>
              <a:gd name="connsiteX27" fmla="*/ 187341 w 731520"/>
              <a:gd name="connsiteY27" fmla="*/ 463891 h 847493"/>
              <a:gd name="connsiteX28" fmla="*/ 80289 w 731520"/>
              <a:gd name="connsiteY28" fmla="*/ 414825 h 847493"/>
              <a:gd name="connsiteX29" fmla="*/ 0 w 731520"/>
              <a:gd name="connsiteY29" fmla="*/ 365760 h 847493"/>
              <a:gd name="connsiteX30" fmla="*/ 13382 w 731520"/>
              <a:gd name="connsiteY30" fmla="*/ 272090 h 847493"/>
              <a:gd name="connsiteX31" fmla="*/ 62447 w 731520"/>
              <a:gd name="connsiteY31"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91801 w 731520"/>
              <a:gd name="connsiteY3" fmla="*/ 35684 h 847493"/>
              <a:gd name="connsiteX4" fmla="*/ 214104 w 731520"/>
              <a:gd name="connsiteY4" fmla="*/ 49065 h 847493"/>
              <a:gd name="connsiteX5" fmla="*/ 227485 w 731520"/>
              <a:gd name="connsiteY5" fmla="*/ 84749 h 847493"/>
              <a:gd name="connsiteX6" fmla="*/ 244646 w 731520"/>
              <a:gd name="connsiteY6" fmla="*/ 97968 h 847493"/>
              <a:gd name="connsiteX7" fmla="*/ 231946 w 731520"/>
              <a:gd name="connsiteY7" fmla="*/ 49065 h 847493"/>
              <a:gd name="connsiteX8" fmla="*/ 296562 w 731520"/>
              <a:gd name="connsiteY8" fmla="*/ 104225 h 847493"/>
              <a:gd name="connsiteX9" fmla="*/ 318388 w 731520"/>
              <a:gd name="connsiteY9" fmla="*/ 44529 h 847493"/>
              <a:gd name="connsiteX10" fmla="*/ 374681 w 731520"/>
              <a:gd name="connsiteY10" fmla="*/ 17842 h 847493"/>
              <a:gd name="connsiteX11" fmla="*/ 450510 w 731520"/>
              <a:gd name="connsiteY11" fmla="*/ 17842 h 847493"/>
              <a:gd name="connsiteX12" fmla="*/ 544180 w 731520"/>
              <a:gd name="connsiteY12" fmla="*/ 17842 h 847493"/>
              <a:gd name="connsiteX13" fmla="*/ 597706 w 731520"/>
              <a:gd name="connsiteY13" fmla="*/ 0 h 847493"/>
              <a:gd name="connsiteX14" fmla="*/ 633390 w 731520"/>
              <a:gd name="connsiteY14" fmla="*/ 57986 h 847493"/>
              <a:gd name="connsiteX15" fmla="*/ 677994 w 731520"/>
              <a:gd name="connsiteY15" fmla="*/ 209643 h 847493"/>
              <a:gd name="connsiteX16" fmla="*/ 731520 w 731520"/>
              <a:gd name="connsiteY16" fmla="*/ 298853 h 847493"/>
              <a:gd name="connsiteX17" fmla="*/ 695836 w 731520"/>
              <a:gd name="connsiteY17" fmla="*/ 432667 h 847493"/>
              <a:gd name="connsiteX18" fmla="*/ 664613 w 731520"/>
              <a:gd name="connsiteY18" fmla="*/ 579863 h 847493"/>
              <a:gd name="connsiteX19" fmla="*/ 677994 w 731520"/>
              <a:gd name="connsiteY19" fmla="*/ 709218 h 847493"/>
              <a:gd name="connsiteX20" fmla="*/ 704757 w 731520"/>
              <a:gd name="connsiteY20" fmla="*/ 789506 h 847493"/>
              <a:gd name="connsiteX21" fmla="*/ 709218 w 731520"/>
              <a:gd name="connsiteY21" fmla="*/ 834111 h 847493"/>
              <a:gd name="connsiteX22" fmla="*/ 93671 w 731520"/>
              <a:gd name="connsiteY22" fmla="*/ 843032 h 847493"/>
              <a:gd name="connsiteX23" fmla="*/ 31224 w 731520"/>
              <a:gd name="connsiteY23" fmla="*/ 847493 h 847493"/>
              <a:gd name="connsiteX24" fmla="*/ 71368 w 731520"/>
              <a:gd name="connsiteY24" fmla="*/ 691376 h 847493"/>
              <a:gd name="connsiteX25" fmla="*/ 151657 w 731520"/>
              <a:gd name="connsiteY25" fmla="*/ 673534 h 847493"/>
              <a:gd name="connsiteX26" fmla="*/ 173959 w 731520"/>
              <a:gd name="connsiteY26" fmla="*/ 579863 h 847493"/>
              <a:gd name="connsiteX27" fmla="*/ 187341 w 731520"/>
              <a:gd name="connsiteY27" fmla="*/ 463891 h 847493"/>
              <a:gd name="connsiteX28" fmla="*/ 80289 w 731520"/>
              <a:gd name="connsiteY28" fmla="*/ 414825 h 847493"/>
              <a:gd name="connsiteX29" fmla="*/ 0 w 731520"/>
              <a:gd name="connsiteY29" fmla="*/ 365760 h 847493"/>
              <a:gd name="connsiteX30" fmla="*/ 13382 w 731520"/>
              <a:gd name="connsiteY30" fmla="*/ 272090 h 847493"/>
              <a:gd name="connsiteX31" fmla="*/ 62447 w 731520"/>
              <a:gd name="connsiteY31"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91801 w 731520"/>
              <a:gd name="connsiteY3" fmla="*/ 35684 h 847493"/>
              <a:gd name="connsiteX4" fmla="*/ 214104 w 731520"/>
              <a:gd name="connsiteY4" fmla="*/ 49065 h 847493"/>
              <a:gd name="connsiteX5" fmla="*/ 227485 w 731520"/>
              <a:gd name="connsiteY5" fmla="*/ 84749 h 847493"/>
              <a:gd name="connsiteX6" fmla="*/ 244646 w 731520"/>
              <a:gd name="connsiteY6" fmla="*/ 97968 h 847493"/>
              <a:gd name="connsiteX7" fmla="*/ 231946 w 731520"/>
              <a:gd name="connsiteY7" fmla="*/ 49065 h 847493"/>
              <a:gd name="connsiteX8" fmla="*/ 296562 w 731520"/>
              <a:gd name="connsiteY8" fmla="*/ 104225 h 847493"/>
              <a:gd name="connsiteX9" fmla="*/ 319369 w 731520"/>
              <a:gd name="connsiteY9" fmla="*/ 25638 h 847493"/>
              <a:gd name="connsiteX10" fmla="*/ 374681 w 731520"/>
              <a:gd name="connsiteY10" fmla="*/ 17842 h 847493"/>
              <a:gd name="connsiteX11" fmla="*/ 450510 w 731520"/>
              <a:gd name="connsiteY11" fmla="*/ 17842 h 847493"/>
              <a:gd name="connsiteX12" fmla="*/ 544180 w 731520"/>
              <a:gd name="connsiteY12" fmla="*/ 17842 h 847493"/>
              <a:gd name="connsiteX13" fmla="*/ 597706 w 731520"/>
              <a:gd name="connsiteY13" fmla="*/ 0 h 847493"/>
              <a:gd name="connsiteX14" fmla="*/ 633390 w 731520"/>
              <a:gd name="connsiteY14" fmla="*/ 57986 h 847493"/>
              <a:gd name="connsiteX15" fmla="*/ 677994 w 731520"/>
              <a:gd name="connsiteY15" fmla="*/ 209643 h 847493"/>
              <a:gd name="connsiteX16" fmla="*/ 731520 w 731520"/>
              <a:gd name="connsiteY16" fmla="*/ 298853 h 847493"/>
              <a:gd name="connsiteX17" fmla="*/ 695836 w 731520"/>
              <a:gd name="connsiteY17" fmla="*/ 432667 h 847493"/>
              <a:gd name="connsiteX18" fmla="*/ 664613 w 731520"/>
              <a:gd name="connsiteY18" fmla="*/ 579863 h 847493"/>
              <a:gd name="connsiteX19" fmla="*/ 677994 w 731520"/>
              <a:gd name="connsiteY19" fmla="*/ 709218 h 847493"/>
              <a:gd name="connsiteX20" fmla="*/ 704757 w 731520"/>
              <a:gd name="connsiteY20" fmla="*/ 789506 h 847493"/>
              <a:gd name="connsiteX21" fmla="*/ 709218 w 731520"/>
              <a:gd name="connsiteY21" fmla="*/ 834111 h 847493"/>
              <a:gd name="connsiteX22" fmla="*/ 93671 w 731520"/>
              <a:gd name="connsiteY22" fmla="*/ 843032 h 847493"/>
              <a:gd name="connsiteX23" fmla="*/ 31224 w 731520"/>
              <a:gd name="connsiteY23" fmla="*/ 847493 h 847493"/>
              <a:gd name="connsiteX24" fmla="*/ 71368 w 731520"/>
              <a:gd name="connsiteY24" fmla="*/ 691376 h 847493"/>
              <a:gd name="connsiteX25" fmla="*/ 151657 w 731520"/>
              <a:gd name="connsiteY25" fmla="*/ 673534 h 847493"/>
              <a:gd name="connsiteX26" fmla="*/ 173959 w 731520"/>
              <a:gd name="connsiteY26" fmla="*/ 579863 h 847493"/>
              <a:gd name="connsiteX27" fmla="*/ 187341 w 731520"/>
              <a:gd name="connsiteY27" fmla="*/ 463891 h 847493"/>
              <a:gd name="connsiteX28" fmla="*/ 80289 w 731520"/>
              <a:gd name="connsiteY28" fmla="*/ 414825 h 847493"/>
              <a:gd name="connsiteX29" fmla="*/ 0 w 731520"/>
              <a:gd name="connsiteY29" fmla="*/ 365760 h 847493"/>
              <a:gd name="connsiteX30" fmla="*/ 13382 w 731520"/>
              <a:gd name="connsiteY30" fmla="*/ 272090 h 847493"/>
              <a:gd name="connsiteX31" fmla="*/ 62447 w 731520"/>
              <a:gd name="connsiteY31"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91801 w 731520"/>
              <a:gd name="connsiteY3" fmla="*/ 35684 h 847493"/>
              <a:gd name="connsiteX4" fmla="*/ 214104 w 731520"/>
              <a:gd name="connsiteY4" fmla="*/ 49065 h 847493"/>
              <a:gd name="connsiteX5" fmla="*/ 227485 w 731520"/>
              <a:gd name="connsiteY5" fmla="*/ 84749 h 847493"/>
              <a:gd name="connsiteX6" fmla="*/ 244646 w 731520"/>
              <a:gd name="connsiteY6" fmla="*/ 97968 h 847493"/>
              <a:gd name="connsiteX7" fmla="*/ 231946 w 731520"/>
              <a:gd name="connsiteY7" fmla="*/ 49065 h 847493"/>
              <a:gd name="connsiteX8" fmla="*/ 296562 w 731520"/>
              <a:gd name="connsiteY8" fmla="*/ 104225 h 847493"/>
              <a:gd name="connsiteX9" fmla="*/ 313061 w 731520"/>
              <a:gd name="connsiteY9" fmla="*/ 15809 h 847493"/>
              <a:gd name="connsiteX10" fmla="*/ 374681 w 731520"/>
              <a:gd name="connsiteY10" fmla="*/ 17842 h 847493"/>
              <a:gd name="connsiteX11" fmla="*/ 450510 w 731520"/>
              <a:gd name="connsiteY11" fmla="*/ 17842 h 847493"/>
              <a:gd name="connsiteX12" fmla="*/ 544180 w 731520"/>
              <a:gd name="connsiteY12" fmla="*/ 17842 h 847493"/>
              <a:gd name="connsiteX13" fmla="*/ 597706 w 731520"/>
              <a:gd name="connsiteY13" fmla="*/ 0 h 847493"/>
              <a:gd name="connsiteX14" fmla="*/ 633390 w 731520"/>
              <a:gd name="connsiteY14" fmla="*/ 57986 h 847493"/>
              <a:gd name="connsiteX15" fmla="*/ 677994 w 731520"/>
              <a:gd name="connsiteY15" fmla="*/ 209643 h 847493"/>
              <a:gd name="connsiteX16" fmla="*/ 731520 w 731520"/>
              <a:gd name="connsiteY16" fmla="*/ 298853 h 847493"/>
              <a:gd name="connsiteX17" fmla="*/ 695836 w 731520"/>
              <a:gd name="connsiteY17" fmla="*/ 432667 h 847493"/>
              <a:gd name="connsiteX18" fmla="*/ 664613 w 731520"/>
              <a:gd name="connsiteY18" fmla="*/ 579863 h 847493"/>
              <a:gd name="connsiteX19" fmla="*/ 677994 w 731520"/>
              <a:gd name="connsiteY19" fmla="*/ 709218 h 847493"/>
              <a:gd name="connsiteX20" fmla="*/ 704757 w 731520"/>
              <a:gd name="connsiteY20" fmla="*/ 789506 h 847493"/>
              <a:gd name="connsiteX21" fmla="*/ 709218 w 731520"/>
              <a:gd name="connsiteY21" fmla="*/ 834111 h 847493"/>
              <a:gd name="connsiteX22" fmla="*/ 93671 w 731520"/>
              <a:gd name="connsiteY22" fmla="*/ 843032 h 847493"/>
              <a:gd name="connsiteX23" fmla="*/ 31224 w 731520"/>
              <a:gd name="connsiteY23" fmla="*/ 847493 h 847493"/>
              <a:gd name="connsiteX24" fmla="*/ 71368 w 731520"/>
              <a:gd name="connsiteY24" fmla="*/ 691376 h 847493"/>
              <a:gd name="connsiteX25" fmla="*/ 151657 w 731520"/>
              <a:gd name="connsiteY25" fmla="*/ 673534 h 847493"/>
              <a:gd name="connsiteX26" fmla="*/ 173959 w 731520"/>
              <a:gd name="connsiteY26" fmla="*/ 579863 h 847493"/>
              <a:gd name="connsiteX27" fmla="*/ 187341 w 731520"/>
              <a:gd name="connsiteY27" fmla="*/ 463891 h 847493"/>
              <a:gd name="connsiteX28" fmla="*/ 80289 w 731520"/>
              <a:gd name="connsiteY28" fmla="*/ 414825 h 847493"/>
              <a:gd name="connsiteX29" fmla="*/ 0 w 731520"/>
              <a:gd name="connsiteY29" fmla="*/ 365760 h 847493"/>
              <a:gd name="connsiteX30" fmla="*/ 13382 w 731520"/>
              <a:gd name="connsiteY30" fmla="*/ 272090 h 847493"/>
              <a:gd name="connsiteX31" fmla="*/ 62447 w 731520"/>
              <a:gd name="connsiteY31"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91801 w 731520"/>
              <a:gd name="connsiteY3" fmla="*/ 35684 h 847493"/>
              <a:gd name="connsiteX4" fmla="*/ 214104 w 731520"/>
              <a:gd name="connsiteY4" fmla="*/ 49065 h 847493"/>
              <a:gd name="connsiteX5" fmla="*/ 227485 w 731520"/>
              <a:gd name="connsiteY5" fmla="*/ 84749 h 847493"/>
              <a:gd name="connsiteX6" fmla="*/ 244646 w 731520"/>
              <a:gd name="connsiteY6" fmla="*/ 97968 h 847493"/>
              <a:gd name="connsiteX7" fmla="*/ 231946 w 731520"/>
              <a:gd name="connsiteY7" fmla="*/ 49065 h 847493"/>
              <a:gd name="connsiteX8" fmla="*/ 288849 w 731520"/>
              <a:gd name="connsiteY8" fmla="*/ 77737 h 847493"/>
              <a:gd name="connsiteX9" fmla="*/ 313061 w 731520"/>
              <a:gd name="connsiteY9" fmla="*/ 15809 h 847493"/>
              <a:gd name="connsiteX10" fmla="*/ 374681 w 731520"/>
              <a:gd name="connsiteY10" fmla="*/ 17842 h 847493"/>
              <a:gd name="connsiteX11" fmla="*/ 450510 w 731520"/>
              <a:gd name="connsiteY11" fmla="*/ 17842 h 847493"/>
              <a:gd name="connsiteX12" fmla="*/ 544180 w 731520"/>
              <a:gd name="connsiteY12" fmla="*/ 17842 h 847493"/>
              <a:gd name="connsiteX13" fmla="*/ 597706 w 731520"/>
              <a:gd name="connsiteY13" fmla="*/ 0 h 847493"/>
              <a:gd name="connsiteX14" fmla="*/ 633390 w 731520"/>
              <a:gd name="connsiteY14" fmla="*/ 57986 h 847493"/>
              <a:gd name="connsiteX15" fmla="*/ 677994 w 731520"/>
              <a:gd name="connsiteY15" fmla="*/ 209643 h 847493"/>
              <a:gd name="connsiteX16" fmla="*/ 731520 w 731520"/>
              <a:gd name="connsiteY16" fmla="*/ 298853 h 847493"/>
              <a:gd name="connsiteX17" fmla="*/ 695836 w 731520"/>
              <a:gd name="connsiteY17" fmla="*/ 432667 h 847493"/>
              <a:gd name="connsiteX18" fmla="*/ 664613 w 731520"/>
              <a:gd name="connsiteY18" fmla="*/ 579863 h 847493"/>
              <a:gd name="connsiteX19" fmla="*/ 677994 w 731520"/>
              <a:gd name="connsiteY19" fmla="*/ 709218 h 847493"/>
              <a:gd name="connsiteX20" fmla="*/ 704757 w 731520"/>
              <a:gd name="connsiteY20" fmla="*/ 789506 h 847493"/>
              <a:gd name="connsiteX21" fmla="*/ 709218 w 731520"/>
              <a:gd name="connsiteY21" fmla="*/ 834111 h 847493"/>
              <a:gd name="connsiteX22" fmla="*/ 93671 w 731520"/>
              <a:gd name="connsiteY22" fmla="*/ 843032 h 847493"/>
              <a:gd name="connsiteX23" fmla="*/ 31224 w 731520"/>
              <a:gd name="connsiteY23" fmla="*/ 847493 h 847493"/>
              <a:gd name="connsiteX24" fmla="*/ 71368 w 731520"/>
              <a:gd name="connsiteY24" fmla="*/ 691376 h 847493"/>
              <a:gd name="connsiteX25" fmla="*/ 151657 w 731520"/>
              <a:gd name="connsiteY25" fmla="*/ 673534 h 847493"/>
              <a:gd name="connsiteX26" fmla="*/ 173959 w 731520"/>
              <a:gd name="connsiteY26" fmla="*/ 579863 h 847493"/>
              <a:gd name="connsiteX27" fmla="*/ 187341 w 731520"/>
              <a:gd name="connsiteY27" fmla="*/ 463891 h 847493"/>
              <a:gd name="connsiteX28" fmla="*/ 80289 w 731520"/>
              <a:gd name="connsiteY28" fmla="*/ 414825 h 847493"/>
              <a:gd name="connsiteX29" fmla="*/ 0 w 731520"/>
              <a:gd name="connsiteY29" fmla="*/ 365760 h 847493"/>
              <a:gd name="connsiteX30" fmla="*/ 13382 w 731520"/>
              <a:gd name="connsiteY30" fmla="*/ 272090 h 847493"/>
              <a:gd name="connsiteX31" fmla="*/ 62447 w 731520"/>
              <a:gd name="connsiteY31"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91801 w 731520"/>
              <a:gd name="connsiteY3" fmla="*/ 35684 h 847493"/>
              <a:gd name="connsiteX4" fmla="*/ 214104 w 731520"/>
              <a:gd name="connsiteY4" fmla="*/ 49065 h 847493"/>
              <a:gd name="connsiteX5" fmla="*/ 227485 w 731520"/>
              <a:gd name="connsiteY5" fmla="*/ 84749 h 847493"/>
              <a:gd name="connsiteX6" fmla="*/ 244646 w 731520"/>
              <a:gd name="connsiteY6" fmla="*/ 97968 h 847493"/>
              <a:gd name="connsiteX7" fmla="*/ 194702 w 731520"/>
              <a:gd name="connsiteY7" fmla="*/ 153542 h 847493"/>
              <a:gd name="connsiteX8" fmla="*/ 288849 w 731520"/>
              <a:gd name="connsiteY8" fmla="*/ 77737 h 847493"/>
              <a:gd name="connsiteX9" fmla="*/ 313061 w 731520"/>
              <a:gd name="connsiteY9" fmla="*/ 15809 h 847493"/>
              <a:gd name="connsiteX10" fmla="*/ 374681 w 731520"/>
              <a:gd name="connsiteY10" fmla="*/ 17842 h 847493"/>
              <a:gd name="connsiteX11" fmla="*/ 450510 w 731520"/>
              <a:gd name="connsiteY11" fmla="*/ 17842 h 847493"/>
              <a:gd name="connsiteX12" fmla="*/ 544180 w 731520"/>
              <a:gd name="connsiteY12" fmla="*/ 17842 h 847493"/>
              <a:gd name="connsiteX13" fmla="*/ 597706 w 731520"/>
              <a:gd name="connsiteY13" fmla="*/ 0 h 847493"/>
              <a:gd name="connsiteX14" fmla="*/ 633390 w 731520"/>
              <a:gd name="connsiteY14" fmla="*/ 57986 h 847493"/>
              <a:gd name="connsiteX15" fmla="*/ 677994 w 731520"/>
              <a:gd name="connsiteY15" fmla="*/ 209643 h 847493"/>
              <a:gd name="connsiteX16" fmla="*/ 731520 w 731520"/>
              <a:gd name="connsiteY16" fmla="*/ 298853 h 847493"/>
              <a:gd name="connsiteX17" fmla="*/ 695836 w 731520"/>
              <a:gd name="connsiteY17" fmla="*/ 432667 h 847493"/>
              <a:gd name="connsiteX18" fmla="*/ 664613 w 731520"/>
              <a:gd name="connsiteY18" fmla="*/ 579863 h 847493"/>
              <a:gd name="connsiteX19" fmla="*/ 677994 w 731520"/>
              <a:gd name="connsiteY19" fmla="*/ 709218 h 847493"/>
              <a:gd name="connsiteX20" fmla="*/ 704757 w 731520"/>
              <a:gd name="connsiteY20" fmla="*/ 789506 h 847493"/>
              <a:gd name="connsiteX21" fmla="*/ 709218 w 731520"/>
              <a:gd name="connsiteY21" fmla="*/ 834111 h 847493"/>
              <a:gd name="connsiteX22" fmla="*/ 93671 w 731520"/>
              <a:gd name="connsiteY22" fmla="*/ 843032 h 847493"/>
              <a:gd name="connsiteX23" fmla="*/ 31224 w 731520"/>
              <a:gd name="connsiteY23" fmla="*/ 847493 h 847493"/>
              <a:gd name="connsiteX24" fmla="*/ 71368 w 731520"/>
              <a:gd name="connsiteY24" fmla="*/ 691376 h 847493"/>
              <a:gd name="connsiteX25" fmla="*/ 151657 w 731520"/>
              <a:gd name="connsiteY25" fmla="*/ 673534 h 847493"/>
              <a:gd name="connsiteX26" fmla="*/ 173959 w 731520"/>
              <a:gd name="connsiteY26" fmla="*/ 579863 h 847493"/>
              <a:gd name="connsiteX27" fmla="*/ 187341 w 731520"/>
              <a:gd name="connsiteY27" fmla="*/ 463891 h 847493"/>
              <a:gd name="connsiteX28" fmla="*/ 80289 w 731520"/>
              <a:gd name="connsiteY28" fmla="*/ 414825 h 847493"/>
              <a:gd name="connsiteX29" fmla="*/ 0 w 731520"/>
              <a:gd name="connsiteY29" fmla="*/ 365760 h 847493"/>
              <a:gd name="connsiteX30" fmla="*/ 13382 w 731520"/>
              <a:gd name="connsiteY30" fmla="*/ 272090 h 847493"/>
              <a:gd name="connsiteX31" fmla="*/ 62447 w 731520"/>
              <a:gd name="connsiteY31"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91801 w 731520"/>
              <a:gd name="connsiteY3" fmla="*/ 35684 h 847493"/>
              <a:gd name="connsiteX4" fmla="*/ 214104 w 731520"/>
              <a:gd name="connsiteY4" fmla="*/ 49065 h 847493"/>
              <a:gd name="connsiteX5" fmla="*/ 160600 w 731520"/>
              <a:gd name="connsiteY5" fmla="*/ 147292 h 847493"/>
              <a:gd name="connsiteX6" fmla="*/ 244646 w 731520"/>
              <a:gd name="connsiteY6" fmla="*/ 97968 h 847493"/>
              <a:gd name="connsiteX7" fmla="*/ 194702 w 731520"/>
              <a:gd name="connsiteY7" fmla="*/ 153542 h 847493"/>
              <a:gd name="connsiteX8" fmla="*/ 288849 w 731520"/>
              <a:gd name="connsiteY8" fmla="*/ 77737 h 847493"/>
              <a:gd name="connsiteX9" fmla="*/ 313061 w 731520"/>
              <a:gd name="connsiteY9" fmla="*/ 15809 h 847493"/>
              <a:gd name="connsiteX10" fmla="*/ 374681 w 731520"/>
              <a:gd name="connsiteY10" fmla="*/ 17842 h 847493"/>
              <a:gd name="connsiteX11" fmla="*/ 450510 w 731520"/>
              <a:gd name="connsiteY11" fmla="*/ 17842 h 847493"/>
              <a:gd name="connsiteX12" fmla="*/ 544180 w 731520"/>
              <a:gd name="connsiteY12" fmla="*/ 17842 h 847493"/>
              <a:gd name="connsiteX13" fmla="*/ 597706 w 731520"/>
              <a:gd name="connsiteY13" fmla="*/ 0 h 847493"/>
              <a:gd name="connsiteX14" fmla="*/ 633390 w 731520"/>
              <a:gd name="connsiteY14" fmla="*/ 57986 h 847493"/>
              <a:gd name="connsiteX15" fmla="*/ 677994 w 731520"/>
              <a:gd name="connsiteY15" fmla="*/ 209643 h 847493"/>
              <a:gd name="connsiteX16" fmla="*/ 731520 w 731520"/>
              <a:gd name="connsiteY16" fmla="*/ 298853 h 847493"/>
              <a:gd name="connsiteX17" fmla="*/ 695836 w 731520"/>
              <a:gd name="connsiteY17" fmla="*/ 432667 h 847493"/>
              <a:gd name="connsiteX18" fmla="*/ 664613 w 731520"/>
              <a:gd name="connsiteY18" fmla="*/ 579863 h 847493"/>
              <a:gd name="connsiteX19" fmla="*/ 677994 w 731520"/>
              <a:gd name="connsiteY19" fmla="*/ 709218 h 847493"/>
              <a:gd name="connsiteX20" fmla="*/ 704757 w 731520"/>
              <a:gd name="connsiteY20" fmla="*/ 789506 h 847493"/>
              <a:gd name="connsiteX21" fmla="*/ 709218 w 731520"/>
              <a:gd name="connsiteY21" fmla="*/ 834111 h 847493"/>
              <a:gd name="connsiteX22" fmla="*/ 93671 w 731520"/>
              <a:gd name="connsiteY22" fmla="*/ 843032 h 847493"/>
              <a:gd name="connsiteX23" fmla="*/ 31224 w 731520"/>
              <a:gd name="connsiteY23" fmla="*/ 847493 h 847493"/>
              <a:gd name="connsiteX24" fmla="*/ 71368 w 731520"/>
              <a:gd name="connsiteY24" fmla="*/ 691376 h 847493"/>
              <a:gd name="connsiteX25" fmla="*/ 151657 w 731520"/>
              <a:gd name="connsiteY25" fmla="*/ 673534 h 847493"/>
              <a:gd name="connsiteX26" fmla="*/ 173959 w 731520"/>
              <a:gd name="connsiteY26" fmla="*/ 579863 h 847493"/>
              <a:gd name="connsiteX27" fmla="*/ 187341 w 731520"/>
              <a:gd name="connsiteY27" fmla="*/ 463891 h 847493"/>
              <a:gd name="connsiteX28" fmla="*/ 80289 w 731520"/>
              <a:gd name="connsiteY28" fmla="*/ 414825 h 847493"/>
              <a:gd name="connsiteX29" fmla="*/ 0 w 731520"/>
              <a:gd name="connsiteY29" fmla="*/ 365760 h 847493"/>
              <a:gd name="connsiteX30" fmla="*/ 13382 w 731520"/>
              <a:gd name="connsiteY30" fmla="*/ 272090 h 847493"/>
              <a:gd name="connsiteX31" fmla="*/ 62447 w 731520"/>
              <a:gd name="connsiteY31"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91801 w 731520"/>
              <a:gd name="connsiteY3" fmla="*/ 35684 h 847493"/>
              <a:gd name="connsiteX4" fmla="*/ 160600 w 731520"/>
              <a:gd name="connsiteY4" fmla="*/ 147292 h 847493"/>
              <a:gd name="connsiteX5" fmla="*/ 244646 w 731520"/>
              <a:gd name="connsiteY5" fmla="*/ 97968 h 847493"/>
              <a:gd name="connsiteX6" fmla="*/ 194702 w 731520"/>
              <a:gd name="connsiteY6" fmla="*/ 153542 h 847493"/>
              <a:gd name="connsiteX7" fmla="*/ 288849 w 731520"/>
              <a:gd name="connsiteY7" fmla="*/ 77737 h 847493"/>
              <a:gd name="connsiteX8" fmla="*/ 313061 w 731520"/>
              <a:gd name="connsiteY8" fmla="*/ 15809 h 847493"/>
              <a:gd name="connsiteX9" fmla="*/ 374681 w 731520"/>
              <a:gd name="connsiteY9" fmla="*/ 17842 h 847493"/>
              <a:gd name="connsiteX10" fmla="*/ 450510 w 731520"/>
              <a:gd name="connsiteY10" fmla="*/ 17842 h 847493"/>
              <a:gd name="connsiteX11" fmla="*/ 544180 w 731520"/>
              <a:gd name="connsiteY11" fmla="*/ 17842 h 847493"/>
              <a:gd name="connsiteX12" fmla="*/ 597706 w 731520"/>
              <a:gd name="connsiteY12" fmla="*/ 0 h 847493"/>
              <a:gd name="connsiteX13" fmla="*/ 633390 w 731520"/>
              <a:gd name="connsiteY13" fmla="*/ 57986 h 847493"/>
              <a:gd name="connsiteX14" fmla="*/ 677994 w 731520"/>
              <a:gd name="connsiteY14" fmla="*/ 209643 h 847493"/>
              <a:gd name="connsiteX15" fmla="*/ 731520 w 731520"/>
              <a:gd name="connsiteY15" fmla="*/ 298853 h 847493"/>
              <a:gd name="connsiteX16" fmla="*/ 695836 w 731520"/>
              <a:gd name="connsiteY16" fmla="*/ 432667 h 847493"/>
              <a:gd name="connsiteX17" fmla="*/ 664613 w 731520"/>
              <a:gd name="connsiteY17" fmla="*/ 579863 h 847493"/>
              <a:gd name="connsiteX18" fmla="*/ 677994 w 731520"/>
              <a:gd name="connsiteY18" fmla="*/ 709218 h 847493"/>
              <a:gd name="connsiteX19" fmla="*/ 704757 w 731520"/>
              <a:gd name="connsiteY19" fmla="*/ 789506 h 847493"/>
              <a:gd name="connsiteX20" fmla="*/ 709218 w 731520"/>
              <a:gd name="connsiteY20" fmla="*/ 834111 h 847493"/>
              <a:gd name="connsiteX21" fmla="*/ 93671 w 731520"/>
              <a:gd name="connsiteY21" fmla="*/ 843032 h 847493"/>
              <a:gd name="connsiteX22" fmla="*/ 31224 w 731520"/>
              <a:gd name="connsiteY22" fmla="*/ 847493 h 847493"/>
              <a:gd name="connsiteX23" fmla="*/ 71368 w 731520"/>
              <a:gd name="connsiteY23" fmla="*/ 691376 h 847493"/>
              <a:gd name="connsiteX24" fmla="*/ 151657 w 731520"/>
              <a:gd name="connsiteY24" fmla="*/ 673534 h 847493"/>
              <a:gd name="connsiteX25" fmla="*/ 173959 w 731520"/>
              <a:gd name="connsiteY25" fmla="*/ 579863 h 847493"/>
              <a:gd name="connsiteX26" fmla="*/ 187341 w 731520"/>
              <a:gd name="connsiteY26" fmla="*/ 463891 h 847493"/>
              <a:gd name="connsiteX27" fmla="*/ 80289 w 731520"/>
              <a:gd name="connsiteY27" fmla="*/ 414825 h 847493"/>
              <a:gd name="connsiteX28" fmla="*/ 0 w 731520"/>
              <a:gd name="connsiteY28" fmla="*/ 365760 h 847493"/>
              <a:gd name="connsiteX29" fmla="*/ 13382 w 731520"/>
              <a:gd name="connsiteY29" fmla="*/ 272090 h 847493"/>
              <a:gd name="connsiteX30" fmla="*/ 62447 w 731520"/>
              <a:gd name="connsiteY30"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60600 w 731520"/>
              <a:gd name="connsiteY3" fmla="*/ 147292 h 847493"/>
              <a:gd name="connsiteX4" fmla="*/ 244646 w 731520"/>
              <a:gd name="connsiteY4" fmla="*/ 97968 h 847493"/>
              <a:gd name="connsiteX5" fmla="*/ 194702 w 731520"/>
              <a:gd name="connsiteY5" fmla="*/ 153542 h 847493"/>
              <a:gd name="connsiteX6" fmla="*/ 288849 w 731520"/>
              <a:gd name="connsiteY6" fmla="*/ 77737 h 847493"/>
              <a:gd name="connsiteX7" fmla="*/ 313061 w 731520"/>
              <a:gd name="connsiteY7" fmla="*/ 15809 h 847493"/>
              <a:gd name="connsiteX8" fmla="*/ 374681 w 731520"/>
              <a:gd name="connsiteY8" fmla="*/ 17842 h 847493"/>
              <a:gd name="connsiteX9" fmla="*/ 450510 w 731520"/>
              <a:gd name="connsiteY9" fmla="*/ 17842 h 847493"/>
              <a:gd name="connsiteX10" fmla="*/ 544180 w 731520"/>
              <a:gd name="connsiteY10" fmla="*/ 17842 h 847493"/>
              <a:gd name="connsiteX11" fmla="*/ 597706 w 731520"/>
              <a:gd name="connsiteY11" fmla="*/ 0 h 847493"/>
              <a:gd name="connsiteX12" fmla="*/ 633390 w 731520"/>
              <a:gd name="connsiteY12" fmla="*/ 57986 h 847493"/>
              <a:gd name="connsiteX13" fmla="*/ 677994 w 731520"/>
              <a:gd name="connsiteY13" fmla="*/ 209643 h 847493"/>
              <a:gd name="connsiteX14" fmla="*/ 731520 w 731520"/>
              <a:gd name="connsiteY14" fmla="*/ 298853 h 847493"/>
              <a:gd name="connsiteX15" fmla="*/ 695836 w 731520"/>
              <a:gd name="connsiteY15" fmla="*/ 432667 h 847493"/>
              <a:gd name="connsiteX16" fmla="*/ 664613 w 731520"/>
              <a:gd name="connsiteY16" fmla="*/ 579863 h 847493"/>
              <a:gd name="connsiteX17" fmla="*/ 677994 w 731520"/>
              <a:gd name="connsiteY17" fmla="*/ 709218 h 847493"/>
              <a:gd name="connsiteX18" fmla="*/ 704757 w 731520"/>
              <a:gd name="connsiteY18" fmla="*/ 789506 h 847493"/>
              <a:gd name="connsiteX19" fmla="*/ 709218 w 731520"/>
              <a:gd name="connsiteY19" fmla="*/ 834111 h 847493"/>
              <a:gd name="connsiteX20" fmla="*/ 93671 w 731520"/>
              <a:gd name="connsiteY20" fmla="*/ 843032 h 847493"/>
              <a:gd name="connsiteX21" fmla="*/ 31224 w 731520"/>
              <a:gd name="connsiteY21" fmla="*/ 847493 h 847493"/>
              <a:gd name="connsiteX22" fmla="*/ 71368 w 731520"/>
              <a:gd name="connsiteY22" fmla="*/ 691376 h 847493"/>
              <a:gd name="connsiteX23" fmla="*/ 151657 w 731520"/>
              <a:gd name="connsiteY23" fmla="*/ 673534 h 847493"/>
              <a:gd name="connsiteX24" fmla="*/ 173959 w 731520"/>
              <a:gd name="connsiteY24" fmla="*/ 579863 h 847493"/>
              <a:gd name="connsiteX25" fmla="*/ 187341 w 731520"/>
              <a:gd name="connsiteY25" fmla="*/ 463891 h 847493"/>
              <a:gd name="connsiteX26" fmla="*/ 80289 w 731520"/>
              <a:gd name="connsiteY26" fmla="*/ 414825 h 847493"/>
              <a:gd name="connsiteX27" fmla="*/ 0 w 731520"/>
              <a:gd name="connsiteY27" fmla="*/ 365760 h 847493"/>
              <a:gd name="connsiteX28" fmla="*/ 13382 w 731520"/>
              <a:gd name="connsiteY28" fmla="*/ 272090 h 847493"/>
              <a:gd name="connsiteX29" fmla="*/ 62447 w 731520"/>
              <a:gd name="connsiteY29"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60600 w 731520"/>
              <a:gd name="connsiteY3" fmla="*/ 147292 h 847493"/>
              <a:gd name="connsiteX4" fmla="*/ 243239 w 731520"/>
              <a:gd name="connsiteY4" fmla="*/ 81309 h 847493"/>
              <a:gd name="connsiteX5" fmla="*/ 194702 w 731520"/>
              <a:gd name="connsiteY5" fmla="*/ 153542 h 847493"/>
              <a:gd name="connsiteX6" fmla="*/ 288849 w 731520"/>
              <a:gd name="connsiteY6" fmla="*/ 77737 h 847493"/>
              <a:gd name="connsiteX7" fmla="*/ 313061 w 731520"/>
              <a:gd name="connsiteY7" fmla="*/ 15809 h 847493"/>
              <a:gd name="connsiteX8" fmla="*/ 374681 w 731520"/>
              <a:gd name="connsiteY8" fmla="*/ 17842 h 847493"/>
              <a:gd name="connsiteX9" fmla="*/ 450510 w 731520"/>
              <a:gd name="connsiteY9" fmla="*/ 17842 h 847493"/>
              <a:gd name="connsiteX10" fmla="*/ 544180 w 731520"/>
              <a:gd name="connsiteY10" fmla="*/ 17842 h 847493"/>
              <a:gd name="connsiteX11" fmla="*/ 597706 w 731520"/>
              <a:gd name="connsiteY11" fmla="*/ 0 h 847493"/>
              <a:gd name="connsiteX12" fmla="*/ 633390 w 731520"/>
              <a:gd name="connsiteY12" fmla="*/ 57986 h 847493"/>
              <a:gd name="connsiteX13" fmla="*/ 677994 w 731520"/>
              <a:gd name="connsiteY13" fmla="*/ 209643 h 847493"/>
              <a:gd name="connsiteX14" fmla="*/ 731520 w 731520"/>
              <a:gd name="connsiteY14" fmla="*/ 298853 h 847493"/>
              <a:gd name="connsiteX15" fmla="*/ 695836 w 731520"/>
              <a:gd name="connsiteY15" fmla="*/ 432667 h 847493"/>
              <a:gd name="connsiteX16" fmla="*/ 664613 w 731520"/>
              <a:gd name="connsiteY16" fmla="*/ 579863 h 847493"/>
              <a:gd name="connsiteX17" fmla="*/ 677994 w 731520"/>
              <a:gd name="connsiteY17" fmla="*/ 709218 h 847493"/>
              <a:gd name="connsiteX18" fmla="*/ 704757 w 731520"/>
              <a:gd name="connsiteY18" fmla="*/ 789506 h 847493"/>
              <a:gd name="connsiteX19" fmla="*/ 709218 w 731520"/>
              <a:gd name="connsiteY19" fmla="*/ 834111 h 847493"/>
              <a:gd name="connsiteX20" fmla="*/ 93671 w 731520"/>
              <a:gd name="connsiteY20" fmla="*/ 843032 h 847493"/>
              <a:gd name="connsiteX21" fmla="*/ 31224 w 731520"/>
              <a:gd name="connsiteY21" fmla="*/ 847493 h 847493"/>
              <a:gd name="connsiteX22" fmla="*/ 71368 w 731520"/>
              <a:gd name="connsiteY22" fmla="*/ 691376 h 847493"/>
              <a:gd name="connsiteX23" fmla="*/ 151657 w 731520"/>
              <a:gd name="connsiteY23" fmla="*/ 673534 h 847493"/>
              <a:gd name="connsiteX24" fmla="*/ 173959 w 731520"/>
              <a:gd name="connsiteY24" fmla="*/ 579863 h 847493"/>
              <a:gd name="connsiteX25" fmla="*/ 187341 w 731520"/>
              <a:gd name="connsiteY25" fmla="*/ 463891 h 847493"/>
              <a:gd name="connsiteX26" fmla="*/ 80289 w 731520"/>
              <a:gd name="connsiteY26" fmla="*/ 414825 h 847493"/>
              <a:gd name="connsiteX27" fmla="*/ 0 w 731520"/>
              <a:gd name="connsiteY27" fmla="*/ 365760 h 847493"/>
              <a:gd name="connsiteX28" fmla="*/ 13382 w 731520"/>
              <a:gd name="connsiteY28" fmla="*/ 272090 h 847493"/>
              <a:gd name="connsiteX29" fmla="*/ 62447 w 731520"/>
              <a:gd name="connsiteY29"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60600 w 731520"/>
              <a:gd name="connsiteY3" fmla="*/ 147292 h 847493"/>
              <a:gd name="connsiteX4" fmla="*/ 243239 w 731520"/>
              <a:gd name="connsiteY4" fmla="*/ 81309 h 847493"/>
              <a:gd name="connsiteX5" fmla="*/ 198317 w 731520"/>
              <a:gd name="connsiteY5" fmla="*/ 127695 h 847493"/>
              <a:gd name="connsiteX6" fmla="*/ 288849 w 731520"/>
              <a:gd name="connsiteY6" fmla="*/ 77737 h 847493"/>
              <a:gd name="connsiteX7" fmla="*/ 313061 w 731520"/>
              <a:gd name="connsiteY7" fmla="*/ 15809 h 847493"/>
              <a:gd name="connsiteX8" fmla="*/ 374681 w 731520"/>
              <a:gd name="connsiteY8" fmla="*/ 17842 h 847493"/>
              <a:gd name="connsiteX9" fmla="*/ 450510 w 731520"/>
              <a:gd name="connsiteY9" fmla="*/ 17842 h 847493"/>
              <a:gd name="connsiteX10" fmla="*/ 544180 w 731520"/>
              <a:gd name="connsiteY10" fmla="*/ 17842 h 847493"/>
              <a:gd name="connsiteX11" fmla="*/ 597706 w 731520"/>
              <a:gd name="connsiteY11" fmla="*/ 0 h 847493"/>
              <a:gd name="connsiteX12" fmla="*/ 633390 w 731520"/>
              <a:gd name="connsiteY12" fmla="*/ 57986 h 847493"/>
              <a:gd name="connsiteX13" fmla="*/ 677994 w 731520"/>
              <a:gd name="connsiteY13" fmla="*/ 209643 h 847493"/>
              <a:gd name="connsiteX14" fmla="*/ 731520 w 731520"/>
              <a:gd name="connsiteY14" fmla="*/ 298853 h 847493"/>
              <a:gd name="connsiteX15" fmla="*/ 695836 w 731520"/>
              <a:gd name="connsiteY15" fmla="*/ 432667 h 847493"/>
              <a:gd name="connsiteX16" fmla="*/ 664613 w 731520"/>
              <a:gd name="connsiteY16" fmla="*/ 579863 h 847493"/>
              <a:gd name="connsiteX17" fmla="*/ 677994 w 731520"/>
              <a:gd name="connsiteY17" fmla="*/ 709218 h 847493"/>
              <a:gd name="connsiteX18" fmla="*/ 704757 w 731520"/>
              <a:gd name="connsiteY18" fmla="*/ 789506 h 847493"/>
              <a:gd name="connsiteX19" fmla="*/ 709218 w 731520"/>
              <a:gd name="connsiteY19" fmla="*/ 834111 h 847493"/>
              <a:gd name="connsiteX20" fmla="*/ 93671 w 731520"/>
              <a:gd name="connsiteY20" fmla="*/ 843032 h 847493"/>
              <a:gd name="connsiteX21" fmla="*/ 31224 w 731520"/>
              <a:gd name="connsiteY21" fmla="*/ 847493 h 847493"/>
              <a:gd name="connsiteX22" fmla="*/ 71368 w 731520"/>
              <a:gd name="connsiteY22" fmla="*/ 691376 h 847493"/>
              <a:gd name="connsiteX23" fmla="*/ 151657 w 731520"/>
              <a:gd name="connsiteY23" fmla="*/ 673534 h 847493"/>
              <a:gd name="connsiteX24" fmla="*/ 173959 w 731520"/>
              <a:gd name="connsiteY24" fmla="*/ 579863 h 847493"/>
              <a:gd name="connsiteX25" fmla="*/ 187341 w 731520"/>
              <a:gd name="connsiteY25" fmla="*/ 463891 h 847493"/>
              <a:gd name="connsiteX26" fmla="*/ 80289 w 731520"/>
              <a:gd name="connsiteY26" fmla="*/ 414825 h 847493"/>
              <a:gd name="connsiteX27" fmla="*/ 0 w 731520"/>
              <a:gd name="connsiteY27" fmla="*/ 365760 h 847493"/>
              <a:gd name="connsiteX28" fmla="*/ 13382 w 731520"/>
              <a:gd name="connsiteY28" fmla="*/ 272090 h 847493"/>
              <a:gd name="connsiteX29" fmla="*/ 62447 w 731520"/>
              <a:gd name="connsiteY29"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60600 w 731520"/>
              <a:gd name="connsiteY3" fmla="*/ 147292 h 847493"/>
              <a:gd name="connsiteX4" fmla="*/ 256286 w 731520"/>
              <a:gd name="connsiteY4" fmla="*/ 48888 h 847493"/>
              <a:gd name="connsiteX5" fmla="*/ 198317 w 731520"/>
              <a:gd name="connsiteY5" fmla="*/ 127695 h 847493"/>
              <a:gd name="connsiteX6" fmla="*/ 288849 w 731520"/>
              <a:gd name="connsiteY6" fmla="*/ 77737 h 847493"/>
              <a:gd name="connsiteX7" fmla="*/ 313061 w 731520"/>
              <a:gd name="connsiteY7" fmla="*/ 15809 h 847493"/>
              <a:gd name="connsiteX8" fmla="*/ 374681 w 731520"/>
              <a:gd name="connsiteY8" fmla="*/ 17842 h 847493"/>
              <a:gd name="connsiteX9" fmla="*/ 450510 w 731520"/>
              <a:gd name="connsiteY9" fmla="*/ 17842 h 847493"/>
              <a:gd name="connsiteX10" fmla="*/ 544180 w 731520"/>
              <a:gd name="connsiteY10" fmla="*/ 17842 h 847493"/>
              <a:gd name="connsiteX11" fmla="*/ 597706 w 731520"/>
              <a:gd name="connsiteY11" fmla="*/ 0 h 847493"/>
              <a:gd name="connsiteX12" fmla="*/ 633390 w 731520"/>
              <a:gd name="connsiteY12" fmla="*/ 57986 h 847493"/>
              <a:gd name="connsiteX13" fmla="*/ 677994 w 731520"/>
              <a:gd name="connsiteY13" fmla="*/ 209643 h 847493"/>
              <a:gd name="connsiteX14" fmla="*/ 731520 w 731520"/>
              <a:gd name="connsiteY14" fmla="*/ 298853 h 847493"/>
              <a:gd name="connsiteX15" fmla="*/ 695836 w 731520"/>
              <a:gd name="connsiteY15" fmla="*/ 432667 h 847493"/>
              <a:gd name="connsiteX16" fmla="*/ 664613 w 731520"/>
              <a:gd name="connsiteY16" fmla="*/ 579863 h 847493"/>
              <a:gd name="connsiteX17" fmla="*/ 677994 w 731520"/>
              <a:gd name="connsiteY17" fmla="*/ 709218 h 847493"/>
              <a:gd name="connsiteX18" fmla="*/ 704757 w 731520"/>
              <a:gd name="connsiteY18" fmla="*/ 789506 h 847493"/>
              <a:gd name="connsiteX19" fmla="*/ 709218 w 731520"/>
              <a:gd name="connsiteY19" fmla="*/ 834111 h 847493"/>
              <a:gd name="connsiteX20" fmla="*/ 93671 w 731520"/>
              <a:gd name="connsiteY20" fmla="*/ 843032 h 847493"/>
              <a:gd name="connsiteX21" fmla="*/ 31224 w 731520"/>
              <a:gd name="connsiteY21" fmla="*/ 847493 h 847493"/>
              <a:gd name="connsiteX22" fmla="*/ 71368 w 731520"/>
              <a:gd name="connsiteY22" fmla="*/ 691376 h 847493"/>
              <a:gd name="connsiteX23" fmla="*/ 151657 w 731520"/>
              <a:gd name="connsiteY23" fmla="*/ 673534 h 847493"/>
              <a:gd name="connsiteX24" fmla="*/ 173959 w 731520"/>
              <a:gd name="connsiteY24" fmla="*/ 579863 h 847493"/>
              <a:gd name="connsiteX25" fmla="*/ 187341 w 731520"/>
              <a:gd name="connsiteY25" fmla="*/ 463891 h 847493"/>
              <a:gd name="connsiteX26" fmla="*/ 80289 w 731520"/>
              <a:gd name="connsiteY26" fmla="*/ 414825 h 847493"/>
              <a:gd name="connsiteX27" fmla="*/ 0 w 731520"/>
              <a:gd name="connsiteY27" fmla="*/ 365760 h 847493"/>
              <a:gd name="connsiteX28" fmla="*/ 13382 w 731520"/>
              <a:gd name="connsiteY28" fmla="*/ 272090 h 847493"/>
              <a:gd name="connsiteX29" fmla="*/ 62447 w 731520"/>
              <a:gd name="connsiteY29"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60600 w 731520"/>
              <a:gd name="connsiteY3" fmla="*/ 147292 h 847493"/>
              <a:gd name="connsiteX4" fmla="*/ 258002 w 731520"/>
              <a:gd name="connsiteY4" fmla="*/ 15828 h 847493"/>
              <a:gd name="connsiteX5" fmla="*/ 198317 w 731520"/>
              <a:gd name="connsiteY5" fmla="*/ 127695 h 847493"/>
              <a:gd name="connsiteX6" fmla="*/ 288849 w 731520"/>
              <a:gd name="connsiteY6" fmla="*/ 77737 h 847493"/>
              <a:gd name="connsiteX7" fmla="*/ 313061 w 731520"/>
              <a:gd name="connsiteY7" fmla="*/ 15809 h 847493"/>
              <a:gd name="connsiteX8" fmla="*/ 374681 w 731520"/>
              <a:gd name="connsiteY8" fmla="*/ 17842 h 847493"/>
              <a:gd name="connsiteX9" fmla="*/ 450510 w 731520"/>
              <a:gd name="connsiteY9" fmla="*/ 17842 h 847493"/>
              <a:gd name="connsiteX10" fmla="*/ 544180 w 731520"/>
              <a:gd name="connsiteY10" fmla="*/ 17842 h 847493"/>
              <a:gd name="connsiteX11" fmla="*/ 597706 w 731520"/>
              <a:gd name="connsiteY11" fmla="*/ 0 h 847493"/>
              <a:gd name="connsiteX12" fmla="*/ 633390 w 731520"/>
              <a:gd name="connsiteY12" fmla="*/ 57986 h 847493"/>
              <a:gd name="connsiteX13" fmla="*/ 677994 w 731520"/>
              <a:gd name="connsiteY13" fmla="*/ 209643 h 847493"/>
              <a:gd name="connsiteX14" fmla="*/ 731520 w 731520"/>
              <a:gd name="connsiteY14" fmla="*/ 298853 h 847493"/>
              <a:gd name="connsiteX15" fmla="*/ 695836 w 731520"/>
              <a:gd name="connsiteY15" fmla="*/ 432667 h 847493"/>
              <a:gd name="connsiteX16" fmla="*/ 664613 w 731520"/>
              <a:gd name="connsiteY16" fmla="*/ 579863 h 847493"/>
              <a:gd name="connsiteX17" fmla="*/ 677994 w 731520"/>
              <a:gd name="connsiteY17" fmla="*/ 709218 h 847493"/>
              <a:gd name="connsiteX18" fmla="*/ 704757 w 731520"/>
              <a:gd name="connsiteY18" fmla="*/ 789506 h 847493"/>
              <a:gd name="connsiteX19" fmla="*/ 709218 w 731520"/>
              <a:gd name="connsiteY19" fmla="*/ 834111 h 847493"/>
              <a:gd name="connsiteX20" fmla="*/ 93671 w 731520"/>
              <a:gd name="connsiteY20" fmla="*/ 843032 h 847493"/>
              <a:gd name="connsiteX21" fmla="*/ 31224 w 731520"/>
              <a:gd name="connsiteY21" fmla="*/ 847493 h 847493"/>
              <a:gd name="connsiteX22" fmla="*/ 71368 w 731520"/>
              <a:gd name="connsiteY22" fmla="*/ 691376 h 847493"/>
              <a:gd name="connsiteX23" fmla="*/ 151657 w 731520"/>
              <a:gd name="connsiteY23" fmla="*/ 673534 h 847493"/>
              <a:gd name="connsiteX24" fmla="*/ 173959 w 731520"/>
              <a:gd name="connsiteY24" fmla="*/ 579863 h 847493"/>
              <a:gd name="connsiteX25" fmla="*/ 187341 w 731520"/>
              <a:gd name="connsiteY25" fmla="*/ 463891 h 847493"/>
              <a:gd name="connsiteX26" fmla="*/ 80289 w 731520"/>
              <a:gd name="connsiteY26" fmla="*/ 414825 h 847493"/>
              <a:gd name="connsiteX27" fmla="*/ 0 w 731520"/>
              <a:gd name="connsiteY27" fmla="*/ 365760 h 847493"/>
              <a:gd name="connsiteX28" fmla="*/ 13382 w 731520"/>
              <a:gd name="connsiteY28" fmla="*/ 272090 h 847493"/>
              <a:gd name="connsiteX29" fmla="*/ 62447 w 731520"/>
              <a:gd name="connsiteY29"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60600 w 731520"/>
              <a:gd name="connsiteY3" fmla="*/ 147292 h 847493"/>
              <a:gd name="connsiteX4" fmla="*/ 258002 w 731520"/>
              <a:gd name="connsiteY4" fmla="*/ 15828 h 847493"/>
              <a:gd name="connsiteX5" fmla="*/ 201319 w 731520"/>
              <a:gd name="connsiteY5" fmla="*/ 113654 h 847493"/>
              <a:gd name="connsiteX6" fmla="*/ 288849 w 731520"/>
              <a:gd name="connsiteY6" fmla="*/ 77737 h 847493"/>
              <a:gd name="connsiteX7" fmla="*/ 313061 w 731520"/>
              <a:gd name="connsiteY7" fmla="*/ 15809 h 847493"/>
              <a:gd name="connsiteX8" fmla="*/ 374681 w 731520"/>
              <a:gd name="connsiteY8" fmla="*/ 17842 h 847493"/>
              <a:gd name="connsiteX9" fmla="*/ 450510 w 731520"/>
              <a:gd name="connsiteY9" fmla="*/ 17842 h 847493"/>
              <a:gd name="connsiteX10" fmla="*/ 544180 w 731520"/>
              <a:gd name="connsiteY10" fmla="*/ 17842 h 847493"/>
              <a:gd name="connsiteX11" fmla="*/ 597706 w 731520"/>
              <a:gd name="connsiteY11" fmla="*/ 0 h 847493"/>
              <a:gd name="connsiteX12" fmla="*/ 633390 w 731520"/>
              <a:gd name="connsiteY12" fmla="*/ 57986 h 847493"/>
              <a:gd name="connsiteX13" fmla="*/ 677994 w 731520"/>
              <a:gd name="connsiteY13" fmla="*/ 209643 h 847493"/>
              <a:gd name="connsiteX14" fmla="*/ 731520 w 731520"/>
              <a:gd name="connsiteY14" fmla="*/ 298853 h 847493"/>
              <a:gd name="connsiteX15" fmla="*/ 695836 w 731520"/>
              <a:gd name="connsiteY15" fmla="*/ 432667 h 847493"/>
              <a:gd name="connsiteX16" fmla="*/ 664613 w 731520"/>
              <a:gd name="connsiteY16" fmla="*/ 579863 h 847493"/>
              <a:gd name="connsiteX17" fmla="*/ 677994 w 731520"/>
              <a:gd name="connsiteY17" fmla="*/ 709218 h 847493"/>
              <a:gd name="connsiteX18" fmla="*/ 704757 w 731520"/>
              <a:gd name="connsiteY18" fmla="*/ 789506 h 847493"/>
              <a:gd name="connsiteX19" fmla="*/ 709218 w 731520"/>
              <a:gd name="connsiteY19" fmla="*/ 834111 h 847493"/>
              <a:gd name="connsiteX20" fmla="*/ 93671 w 731520"/>
              <a:gd name="connsiteY20" fmla="*/ 843032 h 847493"/>
              <a:gd name="connsiteX21" fmla="*/ 31224 w 731520"/>
              <a:gd name="connsiteY21" fmla="*/ 847493 h 847493"/>
              <a:gd name="connsiteX22" fmla="*/ 71368 w 731520"/>
              <a:gd name="connsiteY22" fmla="*/ 691376 h 847493"/>
              <a:gd name="connsiteX23" fmla="*/ 151657 w 731520"/>
              <a:gd name="connsiteY23" fmla="*/ 673534 h 847493"/>
              <a:gd name="connsiteX24" fmla="*/ 173959 w 731520"/>
              <a:gd name="connsiteY24" fmla="*/ 579863 h 847493"/>
              <a:gd name="connsiteX25" fmla="*/ 187341 w 731520"/>
              <a:gd name="connsiteY25" fmla="*/ 463891 h 847493"/>
              <a:gd name="connsiteX26" fmla="*/ 80289 w 731520"/>
              <a:gd name="connsiteY26" fmla="*/ 414825 h 847493"/>
              <a:gd name="connsiteX27" fmla="*/ 0 w 731520"/>
              <a:gd name="connsiteY27" fmla="*/ 365760 h 847493"/>
              <a:gd name="connsiteX28" fmla="*/ 13382 w 731520"/>
              <a:gd name="connsiteY28" fmla="*/ 272090 h 847493"/>
              <a:gd name="connsiteX29" fmla="*/ 62447 w 731520"/>
              <a:gd name="connsiteY29" fmla="*/ 196262 h 847493"/>
              <a:gd name="connsiteX0" fmla="*/ 62447 w 731520"/>
              <a:gd name="connsiteY0" fmla="*/ 196262 h 847493"/>
              <a:gd name="connsiteX1" fmla="*/ 107052 w 731520"/>
              <a:gd name="connsiteY1" fmla="*/ 107052 h 847493"/>
              <a:gd name="connsiteX2" fmla="*/ 142736 w 731520"/>
              <a:gd name="connsiteY2" fmla="*/ 53526 h 847493"/>
              <a:gd name="connsiteX3" fmla="*/ 160600 w 731520"/>
              <a:gd name="connsiteY3" fmla="*/ 147292 h 847493"/>
              <a:gd name="connsiteX4" fmla="*/ 258002 w 731520"/>
              <a:gd name="connsiteY4" fmla="*/ 15828 h 847493"/>
              <a:gd name="connsiteX5" fmla="*/ 201319 w 731520"/>
              <a:gd name="connsiteY5" fmla="*/ 113654 h 847493"/>
              <a:gd name="connsiteX6" fmla="*/ 271211 w 731520"/>
              <a:gd name="connsiteY6" fmla="*/ 67269 h 847493"/>
              <a:gd name="connsiteX7" fmla="*/ 313061 w 731520"/>
              <a:gd name="connsiteY7" fmla="*/ 15809 h 847493"/>
              <a:gd name="connsiteX8" fmla="*/ 374681 w 731520"/>
              <a:gd name="connsiteY8" fmla="*/ 17842 h 847493"/>
              <a:gd name="connsiteX9" fmla="*/ 450510 w 731520"/>
              <a:gd name="connsiteY9" fmla="*/ 17842 h 847493"/>
              <a:gd name="connsiteX10" fmla="*/ 544180 w 731520"/>
              <a:gd name="connsiteY10" fmla="*/ 17842 h 847493"/>
              <a:gd name="connsiteX11" fmla="*/ 597706 w 731520"/>
              <a:gd name="connsiteY11" fmla="*/ 0 h 847493"/>
              <a:gd name="connsiteX12" fmla="*/ 633390 w 731520"/>
              <a:gd name="connsiteY12" fmla="*/ 57986 h 847493"/>
              <a:gd name="connsiteX13" fmla="*/ 677994 w 731520"/>
              <a:gd name="connsiteY13" fmla="*/ 209643 h 847493"/>
              <a:gd name="connsiteX14" fmla="*/ 731520 w 731520"/>
              <a:gd name="connsiteY14" fmla="*/ 298853 h 847493"/>
              <a:gd name="connsiteX15" fmla="*/ 695836 w 731520"/>
              <a:gd name="connsiteY15" fmla="*/ 432667 h 847493"/>
              <a:gd name="connsiteX16" fmla="*/ 664613 w 731520"/>
              <a:gd name="connsiteY16" fmla="*/ 579863 h 847493"/>
              <a:gd name="connsiteX17" fmla="*/ 677994 w 731520"/>
              <a:gd name="connsiteY17" fmla="*/ 709218 h 847493"/>
              <a:gd name="connsiteX18" fmla="*/ 704757 w 731520"/>
              <a:gd name="connsiteY18" fmla="*/ 789506 h 847493"/>
              <a:gd name="connsiteX19" fmla="*/ 709218 w 731520"/>
              <a:gd name="connsiteY19" fmla="*/ 834111 h 847493"/>
              <a:gd name="connsiteX20" fmla="*/ 93671 w 731520"/>
              <a:gd name="connsiteY20" fmla="*/ 843032 h 847493"/>
              <a:gd name="connsiteX21" fmla="*/ 31224 w 731520"/>
              <a:gd name="connsiteY21" fmla="*/ 847493 h 847493"/>
              <a:gd name="connsiteX22" fmla="*/ 71368 w 731520"/>
              <a:gd name="connsiteY22" fmla="*/ 691376 h 847493"/>
              <a:gd name="connsiteX23" fmla="*/ 151657 w 731520"/>
              <a:gd name="connsiteY23" fmla="*/ 673534 h 847493"/>
              <a:gd name="connsiteX24" fmla="*/ 173959 w 731520"/>
              <a:gd name="connsiteY24" fmla="*/ 579863 h 847493"/>
              <a:gd name="connsiteX25" fmla="*/ 187341 w 731520"/>
              <a:gd name="connsiteY25" fmla="*/ 463891 h 847493"/>
              <a:gd name="connsiteX26" fmla="*/ 80289 w 731520"/>
              <a:gd name="connsiteY26" fmla="*/ 414825 h 847493"/>
              <a:gd name="connsiteX27" fmla="*/ 0 w 731520"/>
              <a:gd name="connsiteY27" fmla="*/ 365760 h 847493"/>
              <a:gd name="connsiteX28" fmla="*/ 13382 w 731520"/>
              <a:gd name="connsiteY28" fmla="*/ 272090 h 847493"/>
              <a:gd name="connsiteX29" fmla="*/ 62447 w 731520"/>
              <a:gd name="connsiteY29" fmla="*/ 196262 h 847493"/>
              <a:gd name="connsiteX0" fmla="*/ 62447 w 731520"/>
              <a:gd name="connsiteY0" fmla="*/ 196262 h 847493"/>
              <a:gd name="connsiteX1" fmla="*/ 66140 w 731520"/>
              <a:gd name="connsiteY1" fmla="*/ 107113 h 847493"/>
              <a:gd name="connsiteX2" fmla="*/ 142736 w 731520"/>
              <a:gd name="connsiteY2" fmla="*/ 53526 h 847493"/>
              <a:gd name="connsiteX3" fmla="*/ 160600 w 731520"/>
              <a:gd name="connsiteY3" fmla="*/ 147292 h 847493"/>
              <a:gd name="connsiteX4" fmla="*/ 258002 w 731520"/>
              <a:gd name="connsiteY4" fmla="*/ 15828 h 847493"/>
              <a:gd name="connsiteX5" fmla="*/ 201319 w 731520"/>
              <a:gd name="connsiteY5" fmla="*/ 113654 h 847493"/>
              <a:gd name="connsiteX6" fmla="*/ 271211 w 731520"/>
              <a:gd name="connsiteY6" fmla="*/ 67269 h 847493"/>
              <a:gd name="connsiteX7" fmla="*/ 313061 w 731520"/>
              <a:gd name="connsiteY7" fmla="*/ 15809 h 847493"/>
              <a:gd name="connsiteX8" fmla="*/ 374681 w 731520"/>
              <a:gd name="connsiteY8" fmla="*/ 17842 h 847493"/>
              <a:gd name="connsiteX9" fmla="*/ 450510 w 731520"/>
              <a:gd name="connsiteY9" fmla="*/ 17842 h 847493"/>
              <a:gd name="connsiteX10" fmla="*/ 544180 w 731520"/>
              <a:gd name="connsiteY10" fmla="*/ 17842 h 847493"/>
              <a:gd name="connsiteX11" fmla="*/ 597706 w 731520"/>
              <a:gd name="connsiteY11" fmla="*/ 0 h 847493"/>
              <a:gd name="connsiteX12" fmla="*/ 633390 w 731520"/>
              <a:gd name="connsiteY12" fmla="*/ 57986 h 847493"/>
              <a:gd name="connsiteX13" fmla="*/ 677994 w 731520"/>
              <a:gd name="connsiteY13" fmla="*/ 209643 h 847493"/>
              <a:gd name="connsiteX14" fmla="*/ 731520 w 731520"/>
              <a:gd name="connsiteY14" fmla="*/ 298853 h 847493"/>
              <a:gd name="connsiteX15" fmla="*/ 695836 w 731520"/>
              <a:gd name="connsiteY15" fmla="*/ 432667 h 847493"/>
              <a:gd name="connsiteX16" fmla="*/ 664613 w 731520"/>
              <a:gd name="connsiteY16" fmla="*/ 579863 h 847493"/>
              <a:gd name="connsiteX17" fmla="*/ 677994 w 731520"/>
              <a:gd name="connsiteY17" fmla="*/ 709218 h 847493"/>
              <a:gd name="connsiteX18" fmla="*/ 704757 w 731520"/>
              <a:gd name="connsiteY18" fmla="*/ 789506 h 847493"/>
              <a:gd name="connsiteX19" fmla="*/ 709218 w 731520"/>
              <a:gd name="connsiteY19" fmla="*/ 834111 h 847493"/>
              <a:gd name="connsiteX20" fmla="*/ 93671 w 731520"/>
              <a:gd name="connsiteY20" fmla="*/ 843032 h 847493"/>
              <a:gd name="connsiteX21" fmla="*/ 31224 w 731520"/>
              <a:gd name="connsiteY21" fmla="*/ 847493 h 847493"/>
              <a:gd name="connsiteX22" fmla="*/ 71368 w 731520"/>
              <a:gd name="connsiteY22" fmla="*/ 691376 h 847493"/>
              <a:gd name="connsiteX23" fmla="*/ 151657 w 731520"/>
              <a:gd name="connsiteY23" fmla="*/ 673534 h 847493"/>
              <a:gd name="connsiteX24" fmla="*/ 173959 w 731520"/>
              <a:gd name="connsiteY24" fmla="*/ 579863 h 847493"/>
              <a:gd name="connsiteX25" fmla="*/ 187341 w 731520"/>
              <a:gd name="connsiteY25" fmla="*/ 463891 h 847493"/>
              <a:gd name="connsiteX26" fmla="*/ 80289 w 731520"/>
              <a:gd name="connsiteY26" fmla="*/ 414825 h 847493"/>
              <a:gd name="connsiteX27" fmla="*/ 0 w 731520"/>
              <a:gd name="connsiteY27" fmla="*/ 365760 h 847493"/>
              <a:gd name="connsiteX28" fmla="*/ 13382 w 731520"/>
              <a:gd name="connsiteY28" fmla="*/ 272090 h 847493"/>
              <a:gd name="connsiteX29" fmla="*/ 62447 w 731520"/>
              <a:gd name="connsiteY29" fmla="*/ 196262 h 847493"/>
              <a:gd name="connsiteX0" fmla="*/ 62447 w 731520"/>
              <a:gd name="connsiteY0" fmla="*/ 196262 h 847493"/>
              <a:gd name="connsiteX1" fmla="*/ 66140 w 731520"/>
              <a:gd name="connsiteY1" fmla="*/ 107113 h 847493"/>
              <a:gd name="connsiteX2" fmla="*/ 109971 w 731520"/>
              <a:gd name="connsiteY2" fmla="*/ 27994 h 847493"/>
              <a:gd name="connsiteX3" fmla="*/ 160600 w 731520"/>
              <a:gd name="connsiteY3" fmla="*/ 147292 h 847493"/>
              <a:gd name="connsiteX4" fmla="*/ 258002 w 731520"/>
              <a:gd name="connsiteY4" fmla="*/ 15828 h 847493"/>
              <a:gd name="connsiteX5" fmla="*/ 201319 w 731520"/>
              <a:gd name="connsiteY5" fmla="*/ 113654 h 847493"/>
              <a:gd name="connsiteX6" fmla="*/ 271211 w 731520"/>
              <a:gd name="connsiteY6" fmla="*/ 67269 h 847493"/>
              <a:gd name="connsiteX7" fmla="*/ 313061 w 731520"/>
              <a:gd name="connsiteY7" fmla="*/ 15809 h 847493"/>
              <a:gd name="connsiteX8" fmla="*/ 374681 w 731520"/>
              <a:gd name="connsiteY8" fmla="*/ 17842 h 847493"/>
              <a:gd name="connsiteX9" fmla="*/ 450510 w 731520"/>
              <a:gd name="connsiteY9" fmla="*/ 17842 h 847493"/>
              <a:gd name="connsiteX10" fmla="*/ 544180 w 731520"/>
              <a:gd name="connsiteY10" fmla="*/ 17842 h 847493"/>
              <a:gd name="connsiteX11" fmla="*/ 597706 w 731520"/>
              <a:gd name="connsiteY11" fmla="*/ 0 h 847493"/>
              <a:gd name="connsiteX12" fmla="*/ 633390 w 731520"/>
              <a:gd name="connsiteY12" fmla="*/ 57986 h 847493"/>
              <a:gd name="connsiteX13" fmla="*/ 677994 w 731520"/>
              <a:gd name="connsiteY13" fmla="*/ 209643 h 847493"/>
              <a:gd name="connsiteX14" fmla="*/ 731520 w 731520"/>
              <a:gd name="connsiteY14" fmla="*/ 298853 h 847493"/>
              <a:gd name="connsiteX15" fmla="*/ 695836 w 731520"/>
              <a:gd name="connsiteY15" fmla="*/ 432667 h 847493"/>
              <a:gd name="connsiteX16" fmla="*/ 664613 w 731520"/>
              <a:gd name="connsiteY16" fmla="*/ 579863 h 847493"/>
              <a:gd name="connsiteX17" fmla="*/ 677994 w 731520"/>
              <a:gd name="connsiteY17" fmla="*/ 709218 h 847493"/>
              <a:gd name="connsiteX18" fmla="*/ 704757 w 731520"/>
              <a:gd name="connsiteY18" fmla="*/ 789506 h 847493"/>
              <a:gd name="connsiteX19" fmla="*/ 709218 w 731520"/>
              <a:gd name="connsiteY19" fmla="*/ 834111 h 847493"/>
              <a:gd name="connsiteX20" fmla="*/ 93671 w 731520"/>
              <a:gd name="connsiteY20" fmla="*/ 843032 h 847493"/>
              <a:gd name="connsiteX21" fmla="*/ 31224 w 731520"/>
              <a:gd name="connsiteY21" fmla="*/ 847493 h 847493"/>
              <a:gd name="connsiteX22" fmla="*/ 71368 w 731520"/>
              <a:gd name="connsiteY22" fmla="*/ 691376 h 847493"/>
              <a:gd name="connsiteX23" fmla="*/ 151657 w 731520"/>
              <a:gd name="connsiteY23" fmla="*/ 673534 h 847493"/>
              <a:gd name="connsiteX24" fmla="*/ 173959 w 731520"/>
              <a:gd name="connsiteY24" fmla="*/ 579863 h 847493"/>
              <a:gd name="connsiteX25" fmla="*/ 187341 w 731520"/>
              <a:gd name="connsiteY25" fmla="*/ 463891 h 847493"/>
              <a:gd name="connsiteX26" fmla="*/ 80289 w 731520"/>
              <a:gd name="connsiteY26" fmla="*/ 414825 h 847493"/>
              <a:gd name="connsiteX27" fmla="*/ 0 w 731520"/>
              <a:gd name="connsiteY27" fmla="*/ 365760 h 847493"/>
              <a:gd name="connsiteX28" fmla="*/ 13382 w 731520"/>
              <a:gd name="connsiteY28" fmla="*/ 272090 h 847493"/>
              <a:gd name="connsiteX29" fmla="*/ 62447 w 731520"/>
              <a:gd name="connsiteY29" fmla="*/ 196262 h 847493"/>
              <a:gd name="connsiteX0" fmla="*/ 62447 w 731520"/>
              <a:gd name="connsiteY0" fmla="*/ 196262 h 847493"/>
              <a:gd name="connsiteX1" fmla="*/ 66140 w 731520"/>
              <a:gd name="connsiteY1" fmla="*/ 107113 h 847493"/>
              <a:gd name="connsiteX2" fmla="*/ 109971 w 731520"/>
              <a:gd name="connsiteY2" fmla="*/ 27994 h 847493"/>
              <a:gd name="connsiteX3" fmla="*/ 160600 w 731520"/>
              <a:gd name="connsiteY3" fmla="*/ 147292 h 847493"/>
              <a:gd name="connsiteX4" fmla="*/ 258002 w 731520"/>
              <a:gd name="connsiteY4" fmla="*/ 15828 h 847493"/>
              <a:gd name="connsiteX5" fmla="*/ 201319 w 731520"/>
              <a:gd name="connsiteY5" fmla="*/ 113654 h 847493"/>
              <a:gd name="connsiteX6" fmla="*/ 244754 w 731520"/>
              <a:gd name="connsiteY6" fmla="*/ 51567 h 847493"/>
              <a:gd name="connsiteX7" fmla="*/ 313061 w 731520"/>
              <a:gd name="connsiteY7" fmla="*/ 15809 h 847493"/>
              <a:gd name="connsiteX8" fmla="*/ 374681 w 731520"/>
              <a:gd name="connsiteY8" fmla="*/ 17842 h 847493"/>
              <a:gd name="connsiteX9" fmla="*/ 450510 w 731520"/>
              <a:gd name="connsiteY9" fmla="*/ 17842 h 847493"/>
              <a:gd name="connsiteX10" fmla="*/ 544180 w 731520"/>
              <a:gd name="connsiteY10" fmla="*/ 17842 h 847493"/>
              <a:gd name="connsiteX11" fmla="*/ 597706 w 731520"/>
              <a:gd name="connsiteY11" fmla="*/ 0 h 847493"/>
              <a:gd name="connsiteX12" fmla="*/ 633390 w 731520"/>
              <a:gd name="connsiteY12" fmla="*/ 57986 h 847493"/>
              <a:gd name="connsiteX13" fmla="*/ 677994 w 731520"/>
              <a:gd name="connsiteY13" fmla="*/ 209643 h 847493"/>
              <a:gd name="connsiteX14" fmla="*/ 731520 w 731520"/>
              <a:gd name="connsiteY14" fmla="*/ 298853 h 847493"/>
              <a:gd name="connsiteX15" fmla="*/ 695836 w 731520"/>
              <a:gd name="connsiteY15" fmla="*/ 432667 h 847493"/>
              <a:gd name="connsiteX16" fmla="*/ 664613 w 731520"/>
              <a:gd name="connsiteY16" fmla="*/ 579863 h 847493"/>
              <a:gd name="connsiteX17" fmla="*/ 677994 w 731520"/>
              <a:gd name="connsiteY17" fmla="*/ 709218 h 847493"/>
              <a:gd name="connsiteX18" fmla="*/ 704757 w 731520"/>
              <a:gd name="connsiteY18" fmla="*/ 789506 h 847493"/>
              <a:gd name="connsiteX19" fmla="*/ 709218 w 731520"/>
              <a:gd name="connsiteY19" fmla="*/ 834111 h 847493"/>
              <a:gd name="connsiteX20" fmla="*/ 93671 w 731520"/>
              <a:gd name="connsiteY20" fmla="*/ 843032 h 847493"/>
              <a:gd name="connsiteX21" fmla="*/ 31224 w 731520"/>
              <a:gd name="connsiteY21" fmla="*/ 847493 h 847493"/>
              <a:gd name="connsiteX22" fmla="*/ 71368 w 731520"/>
              <a:gd name="connsiteY22" fmla="*/ 691376 h 847493"/>
              <a:gd name="connsiteX23" fmla="*/ 151657 w 731520"/>
              <a:gd name="connsiteY23" fmla="*/ 673534 h 847493"/>
              <a:gd name="connsiteX24" fmla="*/ 173959 w 731520"/>
              <a:gd name="connsiteY24" fmla="*/ 579863 h 847493"/>
              <a:gd name="connsiteX25" fmla="*/ 187341 w 731520"/>
              <a:gd name="connsiteY25" fmla="*/ 463891 h 847493"/>
              <a:gd name="connsiteX26" fmla="*/ 80289 w 731520"/>
              <a:gd name="connsiteY26" fmla="*/ 414825 h 847493"/>
              <a:gd name="connsiteX27" fmla="*/ 0 w 731520"/>
              <a:gd name="connsiteY27" fmla="*/ 365760 h 847493"/>
              <a:gd name="connsiteX28" fmla="*/ 13382 w 731520"/>
              <a:gd name="connsiteY28" fmla="*/ 272090 h 847493"/>
              <a:gd name="connsiteX29" fmla="*/ 62447 w 731520"/>
              <a:gd name="connsiteY29" fmla="*/ 196262 h 847493"/>
              <a:gd name="connsiteX0" fmla="*/ 18842 w 731520"/>
              <a:gd name="connsiteY0" fmla="*/ 160645 h 847493"/>
              <a:gd name="connsiteX1" fmla="*/ 66140 w 731520"/>
              <a:gd name="connsiteY1" fmla="*/ 107113 h 847493"/>
              <a:gd name="connsiteX2" fmla="*/ 109971 w 731520"/>
              <a:gd name="connsiteY2" fmla="*/ 27994 h 847493"/>
              <a:gd name="connsiteX3" fmla="*/ 160600 w 731520"/>
              <a:gd name="connsiteY3" fmla="*/ 147292 h 847493"/>
              <a:gd name="connsiteX4" fmla="*/ 258002 w 731520"/>
              <a:gd name="connsiteY4" fmla="*/ 15828 h 847493"/>
              <a:gd name="connsiteX5" fmla="*/ 201319 w 731520"/>
              <a:gd name="connsiteY5" fmla="*/ 113654 h 847493"/>
              <a:gd name="connsiteX6" fmla="*/ 244754 w 731520"/>
              <a:gd name="connsiteY6" fmla="*/ 51567 h 847493"/>
              <a:gd name="connsiteX7" fmla="*/ 313061 w 731520"/>
              <a:gd name="connsiteY7" fmla="*/ 15809 h 847493"/>
              <a:gd name="connsiteX8" fmla="*/ 374681 w 731520"/>
              <a:gd name="connsiteY8" fmla="*/ 17842 h 847493"/>
              <a:gd name="connsiteX9" fmla="*/ 450510 w 731520"/>
              <a:gd name="connsiteY9" fmla="*/ 17842 h 847493"/>
              <a:gd name="connsiteX10" fmla="*/ 544180 w 731520"/>
              <a:gd name="connsiteY10" fmla="*/ 17842 h 847493"/>
              <a:gd name="connsiteX11" fmla="*/ 597706 w 731520"/>
              <a:gd name="connsiteY11" fmla="*/ 0 h 847493"/>
              <a:gd name="connsiteX12" fmla="*/ 633390 w 731520"/>
              <a:gd name="connsiteY12" fmla="*/ 57986 h 847493"/>
              <a:gd name="connsiteX13" fmla="*/ 677994 w 731520"/>
              <a:gd name="connsiteY13" fmla="*/ 209643 h 847493"/>
              <a:gd name="connsiteX14" fmla="*/ 731520 w 731520"/>
              <a:gd name="connsiteY14" fmla="*/ 298853 h 847493"/>
              <a:gd name="connsiteX15" fmla="*/ 695836 w 731520"/>
              <a:gd name="connsiteY15" fmla="*/ 432667 h 847493"/>
              <a:gd name="connsiteX16" fmla="*/ 664613 w 731520"/>
              <a:gd name="connsiteY16" fmla="*/ 579863 h 847493"/>
              <a:gd name="connsiteX17" fmla="*/ 677994 w 731520"/>
              <a:gd name="connsiteY17" fmla="*/ 709218 h 847493"/>
              <a:gd name="connsiteX18" fmla="*/ 704757 w 731520"/>
              <a:gd name="connsiteY18" fmla="*/ 789506 h 847493"/>
              <a:gd name="connsiteX19" fmla="*/ 709218 w 731520"/>
              <a:gd name="connsiteY19" fmla="*/ 834111 h 847493"/>
              <a:gd name="connsiteX20" fmla="*/ 93671 w 731520"/>
              <a:gd name="connsiteY20" fmla="*/ 843032 h 847493"/>
              <a:gd name="connsiteX21" fmla="*/ 31224 w 731520"/>
              <a:gd name="connsiteY21" fmla="*/ 847493 h 847493"/>
              <a:gd name="connsiteX22" fmla="*/ 71368 w 731520"/>
              <a:gd name="connsiteY22" fmla="*/ 691376 h 847493"/>
              <a:gd name="connsiteX23" fmla="*/ 151657 w 731520"/>
              <a:gd name="connsiteY23" fmla="*/ 673534 h 847493"/>
              <a:gd name="connsiteX24" fmla="*/ 173959 w 731520"/>
              <a:gd name="connsiteY24" fmla="*/ 579863 h 847493"/>
              <a:gd name="connsiteX25" fmla="*/ 187341 w 731520"/>
              <a:gd name="connsiteY25" fmla="*/ 463891 h 847493"/>
              <a:gd name="connsiteX26" fmla="*/ 80289 w 731520"/>
              <a:gd name="connsiteY26" fmla="*/ 414825 h 847493"/>
              <a:gd name="connsiteX27" fmla="*/ 0 w 731520"/>
              <a:gd name="connsiteY27" fmla="*/ 365760 h 847493"/>
              <a:gd name="connsiteX28" fmla="*/ 13382 w 731520"/>
              <a:gd name="connsiteY28" fmla="*/ 272090 h 847493"/>
              <a:gd name="connsiteX29" fmla="*/ 18842 w 731520"/>
              <a:gd name="connsiteY29" fmla="*/ 160645 h 847493"/>
              <a:gd name="connsiteX0" fmla="*/ 57580 w 770258"/>
              <a:gd name="connsiteY0" fmla="*/ 160645 h 847493"/>
              <a:gd name="connsiteX1" fmla="*/ 104878 w 770258"/>
              <a:gd name="connsiteY1" fmla="*/ 107113 h 847493"/>
              <a:gd name="connsiteX2" fmla="*/ 148709 w 770258"/>
              <a:gd name="connsiteY2" fmla="*/ 27994 h 847493"/>
              <a:gd name="connsiteX3" fmla="*/ 199338 w 770258"/>
              <a:gd name="connsiteY3" fmla="*/ 147292 h 847493"/>
              <a:gd name="connsiteX4" fmla="*/ 296740 w 770258"/>
              <a:gd name="connsiteY4" fmla="*/ 15828 h 847493"/>
              <a:gd name="connsiteX5" fmla="*/ 240057 w 770258"/>
              <a:gd name="connsiteY5" fmla="*/ 113654 h 847493"/>
              <a:gd name="connsiteX6" fmla="*/ 283492 w 770258"/>
              <a:gd name="connsiteY6" fmla="*/ 51567 h 847493"/>
              <a:gd name="connsiteX7" fmla="*/ 351799 w 770258"/>
              <a:gd name="connsiteY7" fmla="*/ 15809 h 847493"/>
              <a:gd name="connsiteX8" fmla="*/ 413419 w 770258"/>
              <a:gd name="connsiteY8" fmla="*/ 17842 h 847493"/>
              <a:gd name="connsiteX9" fmla="*/ 489248 w 770258"/>
              <a:gd name="connsiteY9" fmla="*/ 17842 h 847493"/>
              <a:gd name="connsiteX10" fmla="*/ 582918 w 770258"/>
              <a:gd name="connsiteY10" fmla="*/ 17842 h 847493"/>
              <a:gd name="connsiteX11" fmla="*/ 636444 w 770258"/>
              <a:gd name="connsiteY11" fmla="*/ 0 h 847493"/>
              <a:gd name="connsiteX12" fmla="*/ 672128 w 770258"/>
              <a:gd name="connsiteY12" fmla="*/ 57986 h 847493"/>
              <a:gd name="connsiteX13" fmla="*/ 716732 w 770258"/>
              <a:gd name="connsiteY13" fmla="*/ 209643 h 847493"/>
              <a:gd name="connsiteX14" fmla="*/ 770258 w 770258"/>
              <a:gd name="connsiteY14" fmla="*/ 298853 h 847493"/>
              <a:gd name="connsiteX15" fmla="*/ 734574 w 770258"/>
              <a:gd name="connsiteY15" fmla="*/ 432667 h 847493"/>
              <a:gd name="connsiteX16" fmla="*/ 703351 w 770258"/>
              <a:gd name="connsiteY16" fmla="*/ 579863 h 847493"/>
              <a:gd name="connsiteX17" fmla="*/ 716732 w 770258"/>
              <a:gd name="connsiteY17" fmla="*/ 709218 h 847493"/>
              <a:gd name="connsiteX18" fmla="*/ 743495 w 770258"/>
              <a:gd name="connsiteY18" fmla="*/ 789506 h 847493"/>
              <a:gd name="connsiteX19" fmla="*/ 747956 w 770258"/>
              <a:gd name="connsiteY19" fmla="*/ 834111 h 847493"/>
              <a:gd name="connsiteX20" fmla="*/ 132409 w 770258"/>
              <a:gd name="connsiteY20" fmla="*/ 843032 h 847493"/>
              <a:gd name="connsiteX21" fmla="*/ 69962 w 770258"/>
              <a:gd name="connsiteY21" fmla="*/ 847493 h 847493"/>
              <a:gd name="connsiteX22" fmla="*/ 110106 w 770258"/>
              <a:gd name="connsiteY22" fmla="*/ 691376 h 847493"/>
              <a:gd name="connsiteX23" fmla="*/ 190395 w 770258"/>
              <a:gd name="connsiteY23" fmla="*/ 673534 h 847493"/>
              <a:gd name="connsiteX24" fmla="*/ 212697 w 770258"/>
              <a:gd name="connsiteY24" fmla="*/ 579863 h 847493"/>
              <a:gd name="connsiteX25" fmla="*/ 226079 w 770258"/>
              <a:gd name="connsiteY25" fmla="*/ 463891 h 847493"/>
              <a:gd name="connsiteX26" fmla="*/ 119027 w 770258"/>
              <a:gd name="connsiteY26" fmla="*/ 414825 h 847493"/>
              <a:gd name="connsiteX27" fmla="*/ 38738 w 770258"/>
              <a:gd name="connsiteY27" fmla="*/ 365760 h 847493"/>
              <a:gd name="connsiteX28" fmla="*/ 0 w 770258"/>
              <a:gd name="connsiteY28" fmla="*/ 269150 h 847493"/>
              <a:gd name="connsiteX29" fmla="*/ 57580 w 770258"/>
              <a:gd name="connsiteY29" fmla="*/ 160645 h 847493"/>
              <a:gd name="connsiteX0" fmla="*/ 57580 w 770258"/>
              <a:gd name="connsiteY0" fmla="*/ 160645 h 847493"/>
              <a:gd name="connsiteX1" fmla="*/ 141077 w 770258"/>
              <a:gd name="connsiteY1" fmla="*/ 66523 h 847493"/>
              <a:gd name="connsiteX2" fmla="*/ 148709 w 770258"/>
              <a:gd name="connsiteY2" fmla="*/ 27994 h 847493"/>
              <a:gd name="connsiteX3" fmla="*/ 199338 w 770258"/>
              <a:gd name="connsiteY3" fmla="*/ 147292 h 847493"/>
              <a:gd name="connsiteX4" fmla="*/ 296740 w 770258"/>
              <a:gd name="connsiteY4" fmla="*/ 15828 h 847493"/>
              <a:gd name="connsiteX5" fmla="*/ 240057 w 770258"/>
              <a:gd name="connsiteY5" fmla="*/ 113654 h 847493"/>
              <a:gd name="connsiteX6" fmla="*/ 283492 w 770258"/>
              <a:gd name="connsiteY6" fmla="*/ 51567 h 847493"/>
              <a:gd name="connsiteX7" fmla="*/ 351799 w 770258"/>
              <a:gd name="connsiteY7" fmla="*/ 15809 h 847493"/>
              <a:gd name="connsiteX8" fmla="*/ 413419 w 770258"/>
              <a:gd name="connsiteY8" fmla="*/ 17842 h 847493"/>
              <a:gd name="connsiteX9" fmla="*/ 489248 w 770258"/>
              <a:gd name="connsiteY9" fmla="*/ 17842 h 847493"/>
              <a:gd name="connsiteX10" fmla="*/ 582918 w 770258"/>
              <a:gd name="connsiteY10" fmla="*/ 17842 h 847493"/>
              <a:gd name="connsiteX11" fmla="*/ 636444 w 770258"/>
              <a:gd name="connsiteY11" fmla="*/ 0 h 847493"/>
              <a:gd name="connsiteX12" fmla="*/ 672128 w 770258"/>
              <a:gd name="connsiteY12" fmla="*/ 57986 h 847493"/>
              <a:gd name="connsiteX13" fmla="*/ 716732 w 770258"/>
              <a:gd name="connsiteY13" fmla="*/ 209643 h 847493"/>
              <a:gd name="connsiteX14" fmla="*/ 770258 w 770258"/>
              <a:gd name="connsiteY14" fmla="*/ 298853 h 847493"/>
              <a:gd name="connsiteX15" fmla="*/ 734574 w 770258"/>
              <a:gd name="connsiteY15" fmla="*/ 432667 h 847493"/>
              <a:gd name="connsiteX16" fmla="*/ 703351 w 770258"/>
              <a:gd name="connsiteY16" fmla="*/ 579863 h 847493"/>
              <a:gd name="connsiteX17" fmla="*/ 716732 w 770258"/>
              <a:gd name="connsiteY17" fmla="*/ 709218 h 847493"/>
              <a:gd name="connsiteX18" fmla="*/ 743495 w 770258"/>
              <a:gd name="connsiteY18" fmla="*/ 789506 h 847493"/>
              <a:gd name="connsiteX19" fmla="*/ 747956 w 770258"/>
              <a:gd name="connsiteY19" fmla="*/ 834111 h 847493"/>
              <a:gd name="connsiteX20" fmla="*/ 132409 w 770258"/>
              <a:gd name="connsiteY20" fmla="*/ 843032 h 847493"/>
              <a:gd name="connsiteX21" fmla="*/ 69962 w 770258"/>
              <a:gd name="connsiteY21" fmla="*/ 847493 h 847493"/>
              <a:gd name="connsiteX22" fmla="*/ 110106 w 770258"/>
              <a:gd name="connsiteY22" fmla="*/ 691376 h 847493"/>
              <a:gd name="connsiteX23" fmla="*/ 190395 w 770258"/>
              <a:gd name="connsiteY23" fmla="*/ 673534 h 847493"/>
              <a:gd name="connsiteX24" fmla="*/ 212697 w 770258"/>
              <a:gd name="connsiteY24" fmla="*/ 579863 h 847493"/>
              <a:gd name="connsiteX25" fmla="*/ 226079 w 770258"/>
              <a:gd name="connsiteY25" fmla="*/ 463891 h 847493"/>
              <a:gd name="connsiteX26" fmla="*/ 119027 w 770258"/>
              <a:gd name="connsiteY26" fmla="*/ 414825 h 847493"/>
              <a:gd name="connsiteX27" fmla="*/ 38738 w 770258"/>
              <a:gd name="connsiteY27" fmla="*/ 365760 h 847493"/>
              <a:gd name="connsiteX28" fmla="*/ 0 w 770258"/>
              <a:gd name="connsiteY28" fmla="*/ 269150 h 847493"/>
              <a:gd name="connsiteX29" fmla="*/ 57580 w 770258"/>
              <a:gd name="connsiteY29" fmla="*/ 160645 h 847493"/>
              <a:gd name="connsiteX0" fmla="*/ 57580 w 770258"/>
              <a:gd name="connsiteY0" fmla="*/ 160645 h 847493"/>
              <a:gd name="connsiteX1" fmla="*/ 141077 w 770258"/>
              <a:gd name="connsiteY1" fmla="*/ 66523 h 847493"/>
              <a:gd name="connsiteX2" fmla="*/ 199338 w 770258"/>
              <a:gd name="connsiteY2" fmla="*/ 147292 h 847493"/>
              <a:gd name="connsiteX3" fmla="*/ 296740 w 770258"/>
              <a:gd name="connsiteY3" fmla="*/ 15828 h 847493"/>
              <a:gd name="connsiteX4" fmla="*/ 240057 w 770258"/>
              <a:gd name="connsiteY4" fmla="*/ 113654 h 847493"/>
              <a:gd name="connsiteX5" fmla="*/ 283492 w 770258"/>
              <a:gd name="connsiteY5" fmla="*/ 51567 h 847493"/>
              <a:gd name="connsiteX6" fmla="*/ 351799 w 770258"/>
              <a:gd name="connsiteY6" fmla="*/ 15809 h 847493"/>
              <a:gd name="connsiteX7" fmla="*/ 413419 w 770258"/>
              <a:gd name="connsiteY7" fmla="*/ 17842 h 847493"/>
              <a:gd name="connsiteX8" fmla="*/ 489248 w 770258"/>
              <a:gd name="connsiteY8" fmla="*/ 17842 h 847493"/>
              <a:gd name="connsiteX9" fmla="*/ 582918 w 770258"/>
              <a:gd name="connsiteY9" fmla="*/ 17842 h 847493"/>
              <a:gd name="connsiteX10" fmla="*/ 636444 w 770258"/>
              <a:gd name="connsiteY10" fmla="*/ 0 h 847493"/>
              <a:gd name="connsiteX11" fmla="*/ 672128 w 770258"/>
              <a:gd name="connsiteY11" fmla="*/ 57986 h 847493"/>
              <a:gd name="connsiteX12" fmla="*/ 716732 w 770258"/>
              <a:gd name="connsiteY12" fmla="*/ 209643 h 847493"/>
              <a:gd name="connsiteX13" fmla="*/ 770258 w 770258"/>
              <a:gd name="connsiteY13" fmla="*/ 298853 h 847493"/>
              <a:gd name="connsiteX14" fmla="*/ 734574 w 770258"/>
              <a:gd name="connsiteY14" fmla="*/ 432667 h 847493"/>
              <a:gd name="connsiteX15" fmla="*/ 703351 w 770258"/>
              <a:gd name="connsiteY15" fmla="*/ 579863 h 847493"/>
              <a:gd name="connsiteX16" fmla="*/ 716732 w 770258"/>
              <a:gd name="connsiteY16" fmla="*/ 709218 h 847493"/>
              <a:gd name="connsiteX17" fmla="*/ 743495 w 770258"/>
              <a:gd name="connsiteY17" fmla="*/ 789506 h 847493"/>
              <a:gd name="connsiteX18" fmla="*/ 747956 w 770258"/>
              <a:gd name="connsiteY18" fmla="*/ 834111 h 847493"/>
              <a:gd name="connsiteX19" fmla="*/ 132409 w 770258"/>
              <a:gd name="connsiteY19" fmla="*/ 843032 h 847493"/>
              <a:gd name="connsiteX20" fmla="*/ 69962 w 770258"/>
              <a:gd name="connsiteY20" fmla="*/ 847493 h 847493"/>
              <a:gd name="connsiteX21" fmla="*/ 110106 w 770258"/>
              <a:gd name="connsiteY21" fmla="*/ 691376 h 847493"/>
              <a:gd name="connsiteX22" fmla="*/ 190395 w 770258"/>
              <a:gd name="connsiteY22" fmla="*/ 673534 h 847493"/>
              <a:gd name="connsiteX23" fmla="*/ 212697 w 770258"/>
              <a:gd name="connsiteY23" fmla="*/ 579863 h 847493"/>
              <a:gd name="connsiteX24" fmla="*/ 226079 w 770258"/>
              <a:gd name="connsiteY24" fmla="*/ 463891 h 847493"/>
              <a:gd name="connsiteX25" fmla="*/ 119027 w 770258"/>
              <a:gd name="connsiteY25" fmla="*/ 414825 h 847493"/>
              <a:gd name="connsiteX26" fmla="*/ 38738 w 770258"/>
              <a:gd name="connsiteY26" fmla="*/ 365760 h 847493"/>
              <a:gd name="connsiteX27" fmla="*/ 0 w 770258"/>
              <a:gd name="connsiteY27" fmla="*/ 269150 h 847493"/>
              <a:gd name="connsiteX28" fmla="*/ 57580 w 770258"/>
              <a:gd name="connsiteY28" fmla="*/ 160645 h 847493"/>
              <a:gd name="connsiteX0" fmla="*/ 57580 w 770258"/>
              <a:gd name="connsiteY0" fmla="*/ 169050 h 855898"/>
              <a:gd name="connsiteX1" fmla="*/ 156331 w 770258"/>
              <a:gd name="connsiteY1" fmla="*/ 0 h 855898"/>
              <a:gd name="connsiteX2" fmla="*/ 199338 w 770258"/>
              <a:gd name="connsiteY2" fmla="*/ 155697 h 855898"/>
              <a:gd name="connsiteX3" fmla="*/ 296740 w 770258"/>
              <a:gd name="connsiteY3" fmla="*/ 24233 h 855898"/>
              <a:gd name="connsiteX4" fmla="*/ 240057 w 770258"/>
              <a:gd name="connsiteY4" fmla="*/ 122059 h 855898"/>
              <a:gd name="connsiteX5" fmla="*/ 283492 w 770258"/>
              <a:gd name="connsiteY5" fmla="*/ 59972 h 855898"/>
              <a:gd name="connsiteX6" fmla="*/ 351799 w 770258"/>
              <a:gd name="connsiteY6" fmla="*/ 24214 h 855898"/>
              <a:gd name="connsiteX7" fmla="*/ 413419 w 770258"/>
              <a:gd name="connsiteY7" fmla="*/ 26247 h 855898"/>
              <a:gd name="connsiteX8" fmla="*/ 489248 w 770258"/>
              <a:gd name="connsiteY8" fmla="*/ 26247 h 855898"/>
              <a:gd name="connsiteX9" fmla="*/ 582918 w 770258"/>
              <a:gd name="connsiteY9" fmla="*/ 26247 h 855898"/>
              <a:gd name="connsiteX10" fmla="*/ 636444 w 770258"/>
              <a:gd name="connsiteY10" fmla="*/ 8405 h 855898"/>
              <a:gd name="connsiteX11" fmla="*/ 672128 w 770258"/>
              <a:gd name="connsiteY11" fmla="*/ 66391 h 855898"/>
              <a:gd name="connsiteX12" fmla="*/ 716732 w 770258"/>
              <a:gd name="connsiteY12" fmla="*/ 218048 h 855898"/>
              <a:gd name="connsiteX13" fmla="*/ 770258 w 770258"/>
              <a:gd name="connsiteY13" fmla="*/ 307258 h 855898"/>
              <a:gd name="connsiteX14" fmla="*/ 734574 w 770258"/>
              <a:gd name="connsiteY14" fmla="*/ 441072 h 855898"/>
              <a:gd name="connsiteX15" fmla="*/ 703351 w 770258"/>
              <a:gd name="connsiteY15" fmla="*/ 588268 h 855898"/>
              <a:gd name="connsiteX16" fmla="*/ 716732 w 770258"/>
              <a:gd name="connsiteY16" fmla="*/ 717623 h 855898"/>
              <a:gd name="connsiteX17" fmla="*/ 743495 w 770258"/>
              <a:gd name="connsiteY17" fmla="*/ 797911 h 855898"/>
              <a:gd name="connsiteX18" fmla="*/ 747956 w 770258"/>
              <a:gd name="connsiteY18" fmla="*/ 842516 h 855898"/>
              <a:gd name="connsiteX19" fmla="*/ 132409 w 770258"/>
              <a:gd name="connsiteY19" fmla="*/ 851437 h 855898"/>
              <a:gd name="connsiteX20" fmla="*/ 69962 w 770258"/>
              <a:gd name="connsiteY20" fmla="*/ 855898 h 855898"/>
              <a:gd name="connsiteX21" fmla="*/ 110106 w 770258"/>
              <a:gd name="connsiteY21" fmla="*/ 699781 h 855898"/>
              <a:gd name="connsiteX22" fmla="*/ 190395 w 770258"/>
              <a:gd name="connsiteY22" fmla="*/ 681939 h 855898"/>
              <a:gd name="connsiteX23" fmla="*/ 212697 w 770258"/>
              <a:gd name="connsiteY23" fmla="*/ 588268 h 855898"/>
              <a:gd name="connsiteX24" fmla="*/ 226079 w 770258"/>
              <a:gd name="connsiteY24" fmla="*/ 472296 h 855898"/>
              <a:gd name="connsiteX25" fmla="*/ 119027 w 770258"/>
              <a:gd name="connsiteY25" fmla="*/ 423230 h 855898"/>
              <a:gd name="connsiteX26" fmla="*/ 38738 w 770258"/>
              <a:gd name="connsiteY26" fmla="*/ 374165 h 855898"/>
              <a:gd name="connsiteX27" fmla="*/ 0 w 770258"/>
              <a:gd name="connsiteY27" fmla="*/ 277555 h 855898"/>
              <a:gd name="connsiteX28" fmla="*/ 57580 w 770258"/>
              <a:gd name="connsiteY28" fmla="*/ 169050 h 855898"/>
              <a:gd name="connsiteX0" fmla="*/ 57580 w 770258"/>
              <a:gd name="connsiteY0" fmla="*/ 194643 h 881491"/>
              <a:gd name="connsiteX1" fmla="*/ 164478 w 770258"/>
              <a:gd name="connsiteY1" fmla="*/ 0 h 881491"/>
              <a:gd name="connsiteX2" fmla="*/ 199338 w 770258"/>
              <a:gd name="connsiteY2" fmla="*/ 181290 h 881491"/>
              <a:gd name="connsiteX3" fmla="*/ 296740 w 770258"/>
              <a:gd name="connsiteY3" fmla="*/ 49826 h 881491"/>
              <a:gd name="connsiteX4" fmla="*/ 240057 w 770258"/>
              <a:gd name="connsiteY4" fmla="*/ 147652 h 881491"/>
              <a:gd name="connsiteX5" fmla="*/ 283492 w 770258"/>
              <a:gd name="connsiteY5" fmla="*/ 85565 h 881491"/>
              <a:gd name="connsiteX6" fmla="*/ 351799 w 770258"/>
              <a:gd name="connsiteY6" fmla="*/ 49807 h 881491"/>
              <a:gd name="connsiteX7" fmla="*/ 413419 w 770258"/>
              <a:gd name="connsiteY7" fmla="*/ 51840 h 881491"/>
              <a:gd name="connsiteX8" fmla="*/ 489248 w 770258"/>
              <a:gd name="connsiteY8" fmla="*/ 51840 h 881491"/>
              <a:gd name="connsiteX9" fmla="*/ 582918 w 770258"/>
              <a:gd name="connsiteY9" fmla="*/ 51840 h 881491"/>
              <a:gd name="connsiteX10" fmla="*/ 636444 w 770258"/>
              <a:gd name="connsiteY10" fmla="*/ 33998 h 881491"/>
              <a:gd name="connsiteX11" fmla="*/ 672128 w 770258"/>
              <a:gd name="connsiteY11" fmla="*/ 91984 h 881491"/>
              <a:gd name="connsiteX12" fmla="*/ 716732 w 770258"/>
              <a:gd name="connsiteY12" fmla="*/ 243641 h 881491"/>
              <a:gd name="connsiteX13" fmla="*/ 770258 w 770258"/>
              <a:gd name="connsiteY13" fmla="*/ 332851 h 881491"/>
              <a:gd name="connsiteX14" fmla="*/ 734574 w 770258"/>
              <a:gd name="connsiteY14" fmla="*/ 466665 h 881491"/>
              <a:gd name="connsiteX15" fmla="*/ 703351 w 770258"/>
              <a:gd name="connsiteY15" fmla="*/ 613861 h 881491"/>
              <a:gd name="connsiteX16" fmla="*/ 716732 w 770258"/>
              <a:gd name="connsiteY16" fmla="*/ 743216 h 881491"/>
              <a:gd name="connsiteX17" fmla="*/ 743495 w 770258"/>
              <a:gd name="connsiteY17" fmla="*/ 823504 h 881491"/>
              <a:gd name="connsiteX18" fmla="*/ 747956 w 770258"/>
              <a:gd name="connsiteY18" fmla="*/ 868109 h 881491"/>
              <a:gd name="connsiteX19" fmla="*/ 132409 w 770258"/>
              <a:gd name="connsiteY19" fmla="*/ 877030 h 881491"/>
              <a:gd name="connsiteX20" fmla="*/ 69962 w 770258"/>
              <a:gd name="connsiteY20" fmla="*/ 881491 h 881491"/>
              <a:gd name="connsiteX21" fmla="*/ 110106 w 770258"/>
              <a:gd name="connsiteY21" fmla="*/ 725374 h 881491"/>
              <a:gd name="connsiteX22" fmla="*/ 190395 w 770258"/>
              <a:gd name="connsiteY22" fmla="*/ 707532 h 881491"/>
              <a:gd name="connsiteX23" fmla="*/ 212697 w 770258"/>
              <a:gd name="connsiteY23" fmla="*/ 613861 h 881491"/>
              <a:gd name="connsiteX24" fmla="*/ 226079 w 770258"/>
              <a:gd name="connsiteY24" fmla="*/ 497889 h 881491"/>
              <a:gd name="connsiteX25" fmla="*/ 119027 w 770258"/>
              <a:gd name="connsiteY25" fmla="*/ 448823 h 881491"/>
              <a:gd name="connsiteX26" fmla="*/ 38738 w 770258"/>
              <a:gd name="connsiteY26" fmla="*/ 399758 h 881491"/>
              <a:gd name="connsiteX27" fmla="*/ 0 w 770258"/>
              <a:gd name="connsiteY27" fmla="*/ 303148 h 881491"/>
              <a:gd name="connsiteX28" fmla="*/ 57580 w 770258"/>
              <a:gd name="connsiteY28" fmla="*/ 194643 h 881491"/>
              <a:gd name="connsiteX0" fmla="*/ 68974 w 770258"/>
              <a:gd name="connsiteY0" fmla="*/ 150286 h 881491"/>
              <a:gd name="connsiteX1" fmla="*/ 164478 w 770258"/>
              <a:gd name="connsiteY1" fmla="*/ 0 h 881491"/>
              <a:gd name="connsiteX2" fmla="*/ 199338 w 770258"/>
              <a:gd name="connsiteY2" fmla="*/ 181290 h 881491"/>
              <a:gd name="connsiteX3" fmla="*/ 296740 w 770258"/>
              <a:gd name="connsiteY3" fmla="*/ 49826 h 881491"/>
              <a:gd name="connsiteX4" fmla="*/ 240057 w 770258"/>
              <a:gd name="connsiteY4" fmla="*/ 147652 h 881491"/>
              <a:gd name="connsiteX5" fmla="*/ 283492 w 770258"/>
              <a:gd name="connsiteY5" fmla="*/ 85565 h 881491"/>
              <a:gd name="connsiteX6" fmla="*/ 351799 w 770258"/>
              <a:gd name="connsiteY6" fmla="*/ 49807 h 881491"/>
              <a:gd name="connsiteX7" fmla="*/ 413419 w 770258"/>
              <a:gd name="connsiteY7" fmla="*/ 51840 h 881491"/>
              <a:gd name="connsiteX8" fmla="*/ 489248 w 770258"/>
              <a:gd name="connsiteY8" fmla="*/ 51840 h 881491"/>
              <a:gd name="connsiteX9" fmla="*/ 582918 w 770258"/>
              <a:gd name="connsiteY9" fmla="*/ 51840 h 881491"/>
              <a:gd name="connsiteX10" fmla="*/ 636444 w 770258"/>
              <a:gd name="connsiteY10" fmla="*/ 33998 h 881491"/>
              <a:gd name="connsiteX11" fmla="*/ 672128 w 770258"/>
              <a:gd name="connsiteY11" fmla="*/ 91984 h 881491"/>
              <a:gd name="connsiteX12" fmla="*/ 716732 w 770258"/>
              <a:gd name="connsiteY12" fmla="*/ 243641 h 881491"/>
              <a:gd name="connsiteX13" fmla="*/ 770258 w 770258"/>
              <a:gd name="connsiteY13" fmla="*/ 332851 h 881491"/>
              <a:gd name="connsiteX14" fmla="*/ 734574 w 770258"/>
              <a:gd name="connsiteY14" fmla="*/ 466665 h 881491"/>
              <a:gd name="connsiteX15" fmla="*/ 703351 w 770258"/>
              <a:gd name="connsiteY15" fmla="*/ 613861 h 881491"/>
              <a:gd name="connsiteX16" fmla="*/ 716732 w 770258"/>
              <a:gd name="connsiteY16" fmla="*/ 743216 h 881491"/>
              <a:gd name="connsiteX17" fmla="*/ 743495 w 770258"/>
              <a:gd name="connsiteY17" fmla="*/ 823504 h 881491"/>
              <a:gd name="connsiteX18" fmla="*/ 747956 w 770258"/>
              <a:gd name="connsiteY18" fmla="*/ 868109 h 881491"/>
              <a:gd name="connsiteX19" fmla="*/ 132409 w 770258"/>
              <a:gd name="connsiteY19" fmla="*/ 877030 h 881491"/>
              <a:gd name="connsiteX20" fmla="*/ 69962 w 770258"/>
              <a:gd name="connsiteY20" fmla="*/ 881491 h 881491"/>
              <a:gd name="connsiteX21" fmla="*/ 110106 w 770258"/>
              <a:gd name="connsiteY21" fmla="*/ 725374 h 881491"/>
              <a:gd name="connsiteX22" fmla="*/ 190395 w 770258"/>
              <a:gd name="connsiteY22" fmla="*/ 707532 h 881491"/>
              <a:gd name="connsiteX23" fmla="*/ 212697 w 770258"/>
              <a:gd name="connsiteY23" fmla="*/ 613861 h 881491"/>
              <a:gd name="connsiteX24" fmla="*/ 226079 w 770258"/>
              <a:gd name="connsiteY24" fmla="*/ 497889 h 881491"/>
              <a:gd name="connsiteX25" fmla="*/ 119027 w 770258"/>
              <a:gd name="connsiteY25" fmla="*/ 448823 h 881491"/>
              <a:gd name="connsiteX26" fmla="*/ 38738 w 770258"/>
              <a:gd name="connsiteY26" fmla="*/ 399758 h 881491"/>
              <a:gd name="connsiteX27" fmla="*/ 0 w 770258"/>
              <a:gd name="connsiteY27" fmla="*/ 303148 h 881491"/>
              <a:gd name="connsiteX28" fmla="*/ 68974 w 770258"/>
              <a:gd name="connsiteY28" fmla="*/ 150286 h 881491"/>
              <a:gd name="connsiteX0" fmla="*/ 68974 w 770258"/>
              <a:gd name="connsiteY0" fmla="*/ 150286 h 881491"/>
              <a:gd name="connsiteX1" fmla="*/ 164478 w 770258"/>
              <a:gd name="connsiteY1" fmla="*/ 0 h 881491"/>
              <a:gd name="connsiteX2" fmla="*/ 199338 w 770258"/>
              <a:gd name="connsiteY2" fmla="*/ 181290 h 881491"/>
              <a:gd name="connsiteX3" fmla="*/ 296740 w 770258"/>
              <a:gd name="connsiteY3" fmla="*/ 49826 h 881491"/>
              <a:gd name="connsiteX4" fmla="*/ 240057 w 770258"/>
              <a:gd name="connsiteY4" fmla="*/ 147652 h 881491"/>
              <a:gd name="connsiteX5" fmla="*/ 283492 w 770258"/>
              <a:gd name="connsiteY5" fmla="*/ 85565 h 881491"/>
              <a:gd name="connsiteX6" fmla="*/ 351799 w 770258"/>
              <a:gd name="connsiteY6" fmla="*/ 49807 h 881491"/>
              <a:gd name="connsiteX7" fmla="*/ 413419 w 770258"/>
              <a:gd name="connsiteY7" fmla="*/ 51840 h 881491"/>
              <a:gd name="connsiteX8" fmla="*/ 489248 w 770258"/>
              <a:gd name="connsiteY8" fmla="*/ 51840 h 881491"/>
              <a:gd name="connsiteX9" fmla="*/ 582918 w 770258"/>
              <a:gd name="connsiteY9" fmla="*/ 51840 h 881491"/>
              <a:gd name="connsiteX10" fmla="*/ 636444 w 770258"/>
              <a:gd name="connsiteY10" fmla="*/ 33998 h 881491"/>
              <a:gd name="connsiteX11" fmla="*/ 672128 w 770258"/>
              <a:gd name="connsiteY11" fmla="*/ 91984 h 881491"/>
              <a:gd name="connsiteX12" fmla="*/ 716732 w 770258"/>
              <a:gd name="connsiteY12" fmla="*/ 243641 h 881491"/>
              <a:gd name="connsiteX13" fmla="*/ 770258 w 770258"/>
              <a:gd name="connsiteY13" fmla="*/ 332851 h 881491"/>
              <a:gd name="connsiteX14" fmla="*/ 734574 w 770258"/>
              <a:gd name="connsiteY14" fmla="*/ 466665 h 881491"/>
              <a:gd name="connsiteX15" fmla="*/ 703351 w 770258"/>
              <a:gd name="connsiteY15" fmla="*/ 613861 h 881491"/>
              <a:gd name="connsiteX16" fmla="*/ 716732 w 770258"/>
              <a:gd name="connsiteY16" fmla="*/ 743216 h 881491"/>
              <a:gd name="connsiteX17" fmla="*/ 743495 w 770258"/>
              <a:gd name="connsiteY17" fmla="*/ 823504 h 881491"/>
              <a:gd name="connsiteX18" fmla="*/ 747956 w 770258"/>
              <a:gd name="connsiteY18" fmla="*/ 868109 h 881491"/>
              <a:gd name="connsiteX19" fmla="*/ 132409 w 770258"/>
              <a:gd name="connsiteY19" fmla="*/ 877030 h 881491"/>
              <a:gd name="connsiteX20" fmla="*/ 69962 w 770258"/>
              <a:gd name="connsiteY20" fmla="*/ 881491 h 881491"/>
              <a:gd name="connsiteX21" fmla="*/ 110106 w 770258"/>
              <a:gd name="connsiteY21" fmla="*/ 725374 h 881491"/>
              <a:gd name="connsiteX22" fmla="*/ 190395 w 770258"/>
              <a:gd name="connsiteY22" fmla="*/ 707532 h 881491"/>
              <a:gd name="connsiteX23" fmla="*/ 181461 w 770258"/>
              <a:gd name="connsiteY23" fmla="*/ 602626 h 881491"/>
              <a:gd name="connsiteX24" fmla="*/ 226079 w 770258"/>
              <a:gd name="connsiteY24" fmla="*/ 497889 h 881491"/>
              <a:gd name="connsiteX25" fmla="*/ 119027 w 770258"/>
              <a:gd name="connsiteY25" fmla="*/ 448823 h 881491"/>
              <a:gd name="connsiteX26" fmla="*/ 38738 w 770258"/>
              <a:gd name="connsiteY26" fmla="*/ 399758 h 881491"/>
              <a:gd name="connsiteX27" fmla="*/ 0 w 770258"/>
              <a:gd name="connsiteY27" fmla="*/ 303148 h 881491"/>
              <a:gd name="connsiteX28" fmla="*/ 68974 w 770258"/>
              <a:gd name="connsiteY28" fmla="*/ 150286 h 881491"/>
              <a:gd name="connsiteX0" fmla="*/ 68974 w 770258"/>
              <a:gd name="connsiteY0" fmla="*/ 150286 h 881491"/>
              <a:gd name="connsiteX1" fmla="*/ 164478 w 770258"/>
              <a:gd name="connsiteY1" fmla="*/ 0 h 881491"/>
              <a:gd name="connsiteX2" fmla="*/ 199338 w 770258"/>
              <a:gd name="connsiteY2" fmla="*/ 181290 h 881491"/>
              <a:gd name="connsiteX3" fmla="*/ 296740 w 770258"/>
              <a:gd name="connsiteY3" fmla="*/ 49826 h 881491"/>
              <a:gd name="connsiteX4" fmla="*/ 240057 w 770258"/>
              <a:gd name="connsiteY4" fmla="*/ 147652 h 881491"/>
              <a:gd name="connsiteX5" fmla="*/ 283492 w 770258"/>
              <a:gd name="connsiteY5" fmla="*/ 85565 h 881491"/>
              <a:gd name="connsiteX6" fmla="*/ 351799 w 770258"/>
              <a:gd name="connsiteY6" fmla="*/ 49807 h 881491"/>
              <a:gd name="connsiteX7" fmla="*/ 413419 w 770258"/>
              <a:gd name="connsiteY7" fmla="*/ 51840 h 881491"/>
              <a:gd name="connsiteX8" fmla="*/ 489248 w 770258"/>
              <a:gd name="connsiteY8" fmla="*/ 51840 h 881491"/>
              <a:gd name="connsiteX9" fmla="*/ 582918 w 770258"/>
              <a:gd name="connsiteY9" fmla="*/ 51840 h 881491"/>
              <a:gd name="connsiteX10" fmla="*/ 636444 w 770258"/>
              <a:gd name="connsiteY10" fmla="*/ 33998 h 881491"/>
              <a:gd name="connsiteX11" fmla="*/ 672128 w 770258"/>
              <a:gd name="connsiteY11" fmla="*/ 91984 h 881491"/>
              <a:gd name="connsiteX12" fmla="*/ 716732 w 770258"/>
              <a:gd name="connsiteY12" fmla="*/ 243641 h 881491"/>
              <a:gd name="connsiteX13" fmla="*/ 770258 w 770258"/>
              <a:gd name="connsiteY13" fmla="*/ 332851 h 881491"/>
              <a:gd name="connsiteX14" fmla="*/ 734574 w 770258"/>
              <a:gd name="connsiteY14" fmla="*/ 466665 h 881491"/>
              <a:gd name="connsiteX15" fmla="*/ 703351 w 770258"/>
              <a:gd name="connsiteY15" fmla="*/ 613861 h 881491"/>
              <a:gd name="connsiteX16" fmla="*/ 716732 w 770258"/>
              <a:gd name="connsiteY16" fmla="*/ 743216 h 881491"/>
              <a:gd name="connsiteX17" fmla="*/ 743495 w 770258"/>
              <a:gd name="connsiteY17" fmla="*/ 823504 h 881491"/>
              <a:gd name="connsiteX18" fmla="*/ 747956 w 770258"/>
              <a:gd name="connsiteY18" fmla="*/ 868109 h 881491"/>
              <a:gd name="connsiteX19" fmla="*/ 132409 w 770258"/>
              <a:gd name="connsiteY19" fmla="*/ 877030 h 881491"/>
              <a:gd name="connsiteX20" fmla="*/ 69962 w 770258"/>
              <a:gd name="connsiteY20" fmla="*/ 881491 h 881491"/>
              <a:gd name="connsiteX21" fmla="*/ 110106 w 770258"/>
              <a:gd name="connsiteY21" fmla="*/ 725374 h 881491"/>
              <a:gd name="connsiteX22" fmla="*/ 163815 w 770258"/>
              <a:gd name="connsiteY22" fmla="*/ 694192 h 881491"/>
              <a:gd name="connsiteX23" fmla="*/ 181461 w 770258"/>
              <a:gd name="connsiteY23" fmla="*/ 602626 h 881491"/>
              <a:gd name="connsiteX24" fmla="*/ 226079 w 770258"/>
              <a:gd name="connsiteY24" fmla="*/ 497889 h 881491"/>
              <a:gd name="connsiteX25" fmla="*/ 119027 w 770258"/>
              <a:gd name="connsiteY25" fmla="*/ 448823 h 881491"/>
              <a:gd name="connsiteX26" fmla="*/ 38738 w 770258"/>
              <a:gd name="connsiteY26" fmla="*/ 399758 h 881491"/>
              <a:gd name="connsiteX27" fmla="*/ 0 w 770258"/>
              <a:gd name="connsiteY27" fmla="*/ 303148 h 881491"/>
              <a:gd name="connsiteX28" fmla="*/ 68974 w 770258"/>
              <a:gd name="connsiteY28" fmla="*/ 150286 h 881491"/>
              <a:gd name="connsiteX0" fmla="*/ 68974 w 770258"/>
              <a:gd name="connsiteY0" fmla="*/ 150286 h 881491"/>
              <a:gd name="connsiteX1" fmla="*/ 164478 w 770258"/>
              <a:gd name="connsiteY1" fmla="*/ 0 h 881491"/>
              <a:gd name="connsiteX2" fmla="*/ 199338 w 770258"/>
              <a:gd name="connsiteY2" fmla="*/ 181290 h 881491"/>
              <a:gd name="connsiteX3" fmla="*/ 296740 w 770258"/>
              <a:gd name="connsiteY3" fmla="*/ 49826 h 881491"/>
              <a:gd name="connsiteX4" fmla="*/ 240057 w 770258"/>
              <a:gd name="connsiteY4" fmla="*/ 147652 h 881491"/>
              <a:gd name="connsiteX5" fmla="*/ 283492 w 770258"/>
              <a:gd name="connsiteY5" fmla="*/ 85565 h 881491"/>
              <a:gd name="connsiteX6" fmla="*/ 351799 w 770258"/>
              <a:gd name="connsiteY6" fmla="*/ 49807 h 881491"/>
              <a:gd name="connsiteX7" fmla="*/ 413419 w 770258"/>
              <a:gd name="connsiteY7" fmla="*/ 51840 h 881491"/>
              <a:gd name="connsiteX8" fmla="*/ 489248 w 770258"/>
              <a:gd name="connsiteY8" fmla="*/ 51840 h 881491"/>
              <a:gd name="connsiteX9" fmla="*/ 582918 w 770258"/>
              <a:gd name="connsiteY9" fmla="*/ 51840 h 881491"/>
              <a:gd name="connsiteX10" fmla="*/ 636444 w 770258"/>
              <a:gd name="connsiteY10" fmla="*/ 33998 h 881491"/>
              <a:gd name="connsiteX11" fmla="*/ 672128 w 770258"/>
              <a:gd name="connsiteY11" fmla="*/ 91984 h 881491"/>
              <a:gd name="connsiteX12" fmla="*/ 716732 w 770258"/>
              <a:gd name="connsiteY12" fmla="*/ 243641 h 881491"/>
              <a:gd name="connsiteX13" fmla="*/ 770258 w 770258"/>
              <a:gd name="connsiteY13" fmla="*/ 332851 h 881491"/>
              <a:gd name="connsiteX14" fmla="*/ 734574 w 770258"/>
              <a:gd name="connsiteY14" fmla="*/ 466665 h 881491"/>
              <a:gd name="connsiteX15" fmla="*/ 703351 w 770258"/>
              <a:gd name="connsiteY15" fmla="*/ 613861 h 881491"/>
              <a:gd name="connsiteX16" fmla="*/ 716732 w 770258"/>
              <a:gd name="connsiteY16" fmla="*/ 743216 h 881491"/>
              <a:gd name="connsiteX17" fmla="*/ 743495 w 770258"/>
              <a:gd name="connsiteY17" fmla="*/ 823504 h 881491"/>
              <a:gd name="connsiteX18" fmla="*/ 747956 w 770258"/>
              <a:gd name="connsiteY18" fmla="*/ 868109 h 881491"/>
              <a:gd name="connsiteX19" fmla="*/ 132409 w 770258"/>
              <a:gd name="connsiteY19" fmla="*/ 877030 h 881491"/>
              <a:gd name="connsiteX20" fmla="*/ 69962 w 770258"/>
              <a:gd name="connsiteY20" fmla="*/ 881491 h 881491"/>
              <a:gd name="connsiteX21" fmla="*/ 110106 w 770258"/>
              <a:gd name="connsiteY21" fmla="*/ 725374 h 881491"/>
              <a:gd name="connsiteX22" fmla="*/ 163815 w 770258"/>
              <a:gd name="connsiteY22" fmla="*/ 694192 h 881491"/>
              <a:gd name="connsiteX23" fmla="*/ 210920 w 770258"/>
              <a:gd name="connsiteY23" fmla="*/ 604288 h 881491"/>
              <a:gd name="connsiteX24" fmla="*/ 226079 w 770258"/>
              <a:gd name="connsiteY24" fmla="*/ 497889 h 881491"/>
              <a:gd name="connsiteX25" fmla="*/ 119027 w 770258"/>
              <a:gd name="connsiteY25" fmla="*/ 448823 h 881491"/>
              <a:gd name="connsiteX26" fmla="*/ 38738 w 770258"/>
              <a:gd name="connsiteY26" fmla="*/ 399758 h 881491"/>
              <a:gd name="connsiteX27" fmla="*/ 0 w 770258"/>
              <a:gd name="connsiteY27" fmla="*/ 303148 h 881491"/>
              <a:gd name="connsiteX28" fmla="*/ 68974 w 770258"/>
              <a:gd name="connsiteY28" fmla="*/ 150286 h 881491"/>
              <a:gd name="connsiteX0" fmla="*/ 68974 w 770258"/>
              <a:gd name="connsiteY0" fmla="*/ 150286 h 881491"/>
              <a:gd name="connsiteX1" fmla="*/ 164478 w 770258"/>
              <a:gd name="connsiteY1" fmla="*/ 0 h 881491"/>
              <a:gd name="connsiteX2" fmla="*/ 199338 w 770258"/>
              <a:gd name="connsiteY2" fmla="*/ 181290 h 881491"/>
              <a:gd name="connsiteX3" fmla="*/ 296740 w 770258"/>
              <a:gd name="connsiteY3" fmla="*/ 49826 h 881491"/>
              <a:gd name="connsiteX4" fmla="*/ 240057 w 770258"/>
              <a:gd name="connsiteY4" fmla="*/ 147652 h 881491"/>
              <a:gd name="connsiteX5" fmla="*/ 283492 w 770258"/>
              <a:gd name="connsiteY5" fmla="*/ 85565 h 881491"/>
              <a:gd name="connsiteX6" fmla="*/ 351799 w 770258"/>
              <a:gd name="connsiteY6" fmla="*/ 49807 h 881491"/>
              <a:gd name="connsiteX7" fmla="*/ 413419 w 770258"/>
              <a:gd name="connsiteY7" fmla="*/ 51840 h 881491"/>
              <a:gd name="connsiteX8" fmla="*/ 489248 w 770258"/>
              <a:gd name="connsiteY8" fmla="*/ 51840 h 881491"/>
              <a:gd name="connsiteX9" fmla="*/ 582918 w 770258"/>
              <a:gd name="connsiteY9" fmla="*/ 51840 h 881491"/>
              <a:gd name="connsiteX10" fmla="*/ 636444 w 770258"/>
              <a:gd name="connsiteY10" fmla="*/ 33998 h 881491"/>
              <a:gd name="connsiteX11" fmla="*/ 672128 w 770258"/>
              <a:gd name="connsiteY11" fmla="*/ 91984 h 881491"/>
              <a:gd name="connsiteX12" fmla="*/ 767444 w 770258"/>
              <a:gd name="connsiteY12" fmla="*/ 229922 h 881491"/>
              <a:gd name="connsiteX13" fmla="*/ 770258 w 770258"/>
              <a:gd name="connsiteY13" fmla="*/ 332851 h 881491"/>
              <a:gd name="connsiteX14" fmla="*/ 734574 w 770258"/>
              <a:gd name="connsiteY14" fmla="*/ 466665 h 881491"/>
              <a:gd name="connsiteX15" fmla="*/ 703351 w 770258"/>
              <a:gd name="connsiteY15" fmla="*/ 613861 h 881491"/>
              <a:gd name="connsiteX16" fmla="*/ 716732 w 770258"/>
              <a:gd name="connsiteY16" fmla="*/ 743216 h 881491"/>
              <a:gd name="connsiteX17" fmla="*/ 743495 w 770258"/>
              <a:gd name="connsiteY17" fmla="*/ 823504 h 881491"/>
              <a:gd name="connsiteX18" fmla="*/ 747956 w 770258"/>
              <a:gd name="connsiteY18" fmla="*/ 868109 h 881491"/>
              <a:gd name="connsiteX19" fmla="*/ 132409 w 770258"/>
              <a:gd name="connsiteY19" fmla="*/ 877030 h 881491"/>
              <a:gd name="connsiteX20" fmla="*/ 69962 w 770258"/>
              <a:gd name="connsiteY20" fmla="*/ 881491 h 881491"/>
              <a:gd name="connsiteX21" fmla="*/ 110106 w 770258"/>
              <a:gd name="connsiteY21" fmla="*/ 725374 h 881491"/>
              <a:gd name="connsiteX22" fmla="*/ 163815 w 770258"/>
              <a:gd name="connsiteY22" fmla="*/ 694192 h 881491"/>
              <a:gd name="connsiteX23" fmla="*/ 210920 w 770258"/>
              <a:gd name="connsiteY23" fmla="*/ 604288 h 881491"/>
              <a:gd name="connsiteX24" fmla="*/ 226079 w 770258"/>
              <a:gd name="connsiteY24" fmla="*/ 497889 h 881491"/>
              <a:gd name="connsiteX25" fmla="*/ 119027 w 770258"/>
              <a:gd name="connsiteY25" fmla="*/ 448823 h 881491"/>
              <a:gd name="connsiteX26" fmla="*/ 38738 w 770258"/>
              <a:gd name="connsiteY26" fmla="*/ 399758 h 881491"/>
              <a:gd name="connsiteX27" fmla="*/ 0 w 770258"/>
              <a:gd name="connsiteY27" fmla="*/ 303148 h 881491"/>
              <a:gd name="connsiteX28" fmla="*/ 68974 w 770258"/>
              <a:gd name="connsiteY28" fmla="*/ 150286 h 881491"/>
              <a:gd name="connsiteX0" fmla="*/ 68974 w 774637"/>
              <a:gd name="connsiteY0" fmla="*/ 150286 h 881491"/>
              <a:gd name="connsiteX1" fmla="*/ 164478 w 774637"/>
              <a:gd name="connsiteY1" fmla="*/ 0 h 881491"/>
              <a:gd name="connsiteX2" fmla="*/ 199338 w 774637"/>
              <a:gd name="connsiteY2" fmla="*/ 181290 h 881491"/>
              <a:gd name="connsiteX3" fmla="*/ 296740 w 774637"/>
              <a:gd name="connsiteY3" fmla="*/ 49826 h 881491"/>
              <a:gd name="connsiteX4" fmla="*/ 240057 w 774637"/>
              <a:gd name="connsiteY4" fmla="*/ 147652 h 881491"/>
              <a:gd name="connsiteX5" fmla="*/ 283492 w 774637"/>
              <a:gd name="connsiteY5" fmla="*/ 85565 h 881491"/>
              <a:gd name="connsiteX6" fmla="*/ 351799 w 774637"/>
              <a:gd name="connsiteY6" fmla="*/ 49807 h 881491"/>
              <a:gd name="connsiteX7" fmla="*/ 413419 w 774637"/>
              <a:gd name="connsiteY7" fmla="*/ 51840 h 881491"/>
              <a:gd name="connsiteX8" fmla="*/ 489248 w 774637"/>
              <a:gd name="connsiteY8" fmla="*/ 51840 h 881491"/>
              <a:gd name="connsiteX9" fmla="*/ 582918 w 774637"/>
              <a:gd name="connsiteY9" fmla="*/ 51840 h 881491"/>
              <a:gd name="connsiteX10" fmla="*/ 636444 w 774637"/>
              <a:gd name="connsiteY10" fmla="*/ 33998 h 881491"/>
              <a:gd name="connsiteX11" fmla="*/ 672128 w 774637"/>
              <a:gd name="connsiteY11" fmla="*/ 91984 h 881491"/>
              <a:gd name="connsiteX12" fmla="*/ 767444 w 774637"/>
              <a:gd name="connsiteY12" fmla="*/ 229922 h 881491"/>
              <a:gd name="connsiteX13" fmla="*/ 770258 w 774637"/>
              <a:gd name="connsiteY13" fmla="*/ 332851 h 881491"/>
              <a:gd name="connsiteX14" fmla="*/ 734574 w 774637"/>
              <a:gd name="connsiteY14" fmla="*/ 466665 h 881491"/>
              <a:gd name="connsiteX15" fmla="*/ 703351 w 774637"/>
              <a:gd name="connsiteY15" fmla="*/ 613861 h 881491"/>
              <a:gd name="connsiteX16" fmla="*/ 716732 w 774637"/>
              <a:gd name="connsiteY16" fmla="*/ 743216 h 881491"/>
              <a:gd name="connsiteX17" fmla="*/ 743495 w 774637"/>
              <a:gd name="connsiteY17" fmla="*/ 823504 h 881491"/>
              <a:gd name="connsiteX18" fmla="*/ 747956 w 774637"/>
              <a:gd name="connsiteY18" fmla="*/ 868109 h 881491"/>
              <a:gd name="connsiteX19" fmla="*/ 132409 w 774637"/>
              <a:gd name="connsiteY19" fmla="*/ 877030 h 881491"/>
              <a:gd name="connsiteX20" fmla="*/ 69962 w 774637"/>
              <a:gd name="connsiteY20" fmla="*/ 881491 h 881491"/>
              <a:gd name="connsiteX21" fmla="*/ 110106 w 774637"/>
              <a:gd name="connsiteY21" fmla="*/ 725374 h 881491"/>
              <a:gd name="connsiteX22" fmla="*/ 163815 w 774637"/>
              <a:gd name="connsiteY22" fmla="*/ 694192 h 881491"/>
              <a:gd name="connsiteX23" fmla="*/ 210920 w 774637"/>
              <a:gd name="connsiteY23" fmla="*/ 604288 h 881491"/>
              <a:gd name="connsiteX24" fmla="*/ 226079 w 774637"/>
              <a:gd name="connsiteY24" fmla="*/ 497889 h 881491"/>
              <a:gd name="connsiteX25" fmla="*/ 119027 w 774637"/>
              <a:gd name="connsiteY25" fmla="*/ 448823 h 881491"/>
              <a:gd name="connsiteX26" fmla="*/ 38738 w 774637"/>
              <a:gd name="connsiteY26" fmla="*/ 399758 h 881491"/>
              <a:gd name="connsiteX27" fmla="*/ 0 w 774637"/>
              <a:gd name="connsiteY27" fmla="*/ 303148 h 881491"/>
              <a:gd name="connsiteX28" fmla="*/ 68974 w 774637"/>
              <a:gd name="connsiteY28" fmla="*/ 150286 h 881491"/>
              <a:gd name="connsiteX0" fmla="*/ 68974 w 774690"/>
              <a:gd name="connsiteY0" fmla="*/ 150286 h 881491"/>
              <a:gd name="connsiteX1" fmla="*/ 164478 w 774690"/>
              <a:gd name="connsiteY1" fmla="*/ 0 h 881491"/>
              <a:gd name="connsiteX2" fmla="*/ 199338 w 774690"/>
              <a:gd name="connsiteY2" fmla="*/ 181290 h 881491"/>
              <a:gd name="connsiteX3" fmla="*/ 296740 w 774690"/>
              <a:gd name="connsiteY3" fmla="*/ 49826 h 881491"/>
              <a:gd name="connsiteX4" fmla="*/ 240057 w 774690"/>
              <a:gd name="connsiteY4" fmla="*/ 147652 h 881491"/>
              <a:gd name="connsiteX5" fmla="*/ 283492 w 774690"/>
              <a:gd name="connsiteY5" fmla="*/ 85565 h 881491"/>
              <a:gd name="connsiteX6" fmla="*/ 351799 w 774690"/>
              <a:gd name="connsiteY6" fmla="*/ 49807 h 881491"/>
              <a:gd name="connsiteX7" fmla="*/ 413419 w 774690"/>
              <a:gd name="connsiteY7" fmla="*/ 51840 h 881491"/>
              <a:gd name="connsiteX8" fmla="*/ 489248 w 774690"/>
              <a:gd name="connsiteY8" fmla="*/ 51840 h 881491"/>
              <a:gd name="connsiteX9" fmla="*/ 582918 w 774690"/>
              <a:gd name="connsiteY9" fmla="*/ 51840 h 881491"/>
              <a:gd name="connsiteX10" fmla="*/ 636444 w 774690"/>
              <a:gd name="connsiteY10" fmla="*/ 33998 h 881491"/>
              <a:gd name="connsiteX11" fmla="*/ 672128 w 774690"/>
              <a:gd name="connsiteY11" fmla="*/ 91984 h 881491"/>
              <a:gd name="connsiteX12" fmla="*/ 767444 w 774690"/>
              <a:gd name="connsiteY12" fmla="*/ 229922 h 881491"/>
              <a:gd name="connsiteX13" fmla="*/ 770258 w 774690"/>
              <a:gd name="connsiteY13" fmla="*/ 332851 h 881491"/>
              <a:gd name="connsiteX14" fmla="*/ 734574 w 774690"/>
              <a:gd name="connsiteY14" fmla="*/ 466665 h 881491"/>
              <a:gd name="connsiteX15" fmla="*/ 703351 w 774690"/>
              <a:gd name="connsiteY15" fmla="*/ 613861 h 881491"/>
              <a:gd name="connsiteX16" fmla="*/ 716732 w 774690"/>
              <a:gd name="connsiteY16" fmla="*/ 743216 h 881491"/>
              <a:gd name="connsiteX17" fmla="*/ 743495 w 774690"/>
              <a:gd name="connsiteY17" fmla="*/ 823504 h 881491"/>
              <a:gd name="connsiteX18" fmla="*/ 747956 w 774690"/>
              <a:gd name="connsiteY18" fmla="*/ 868109 h 881491"/>
              <a:gd name="connsiteX19" fmla="*/ 132409 w 774690"/>
              <a:gd name="connsiteY19" fmla="*/ 877030 h 881491"/>
              <a:gd name="connsiteX20" fmla="*/ 69962 w 774690"/>
              <a:gd name="connsiteY20" fmla="*/ 881491 h 881491"/>
              <a:gd name="connsiteX21" fmla="*/ 110106 w 774690"/>
              <a:gd name="connsiteY21" fmla="*/ 725374 h 881491"/>
              <a:gd name="connsiteX22" fmla="*/ 163815 w 774690"/>
              <a:gd name="connsiteY22" fmla="*/ 694192 h 881491"/>
              <a:gd name="connsiteX23" fmla="*/ 210920 w 774690"/>
              <a:gd name="connsiteY23" fmla="*/ 604288 h 881491"/>
              <a:gd name="connsiteX24" fmla="*/ 226079 w 774690"/>
              <a:gd name="connsiteY24" fmla="*/ 497889 h 881491"/>
              <a:gd name="connsiteX25" fmla="*/ 119027 w 774690"/>
              <a:gd name="connsiteY25" fmla="*/ 448823 h 881491"/>
              <a:gd name="connsiteX26" fmla="*/ 38738 w 774690"/>
              <a:gd name="connsiteY26" fmla="*/ 399758 h 881491"/>
              <a:gd name="connsiteX27" fmla="*/ 0 w 774690"/>
              <a:gd name="connsiteY27" fmla="*/ 303148 h 881491"/>
              <a:gd name="connsiteX28" fmla="*/ 68974 w 774690"/>
              <a:gd name="connsiteY28" fmla="*/ 150286 h 881491"/>
              <a:gd name="connsiteX0" fmla="*/ 68974 w 780163"/>
              <a:gd name="connsiteY0" fmla="*/ 150286 h 881491"/>
              <a:gd name="connsiteX1" fmla="*/ 164478 w 780163"/>
              <a:gd name="connsiteY1" fmla="*/ 0 h 881491"/>
              <a:gd name="connsiteX2" fmla="*/ 199338 w 780163"/>
              <a:gd name="connsiteY2" fmla="*/ 181290 h 881491"/>
              <a:gd name="connsiteX3" fmla="*/ 296740 w 780163"/>
              <a:gd name="connsiteY3" fmla="*/ 49826 h 881491"/>
              <a:gd name="connsiteX4" fmla="*/ 240057 w 780163"/>
              <a:gd name="connsiteY4" fmla="*/ 147652 h 881491"/>
              <a:gd name="connsiteX5" fmla="*/ 283492 w 780163"/>
              <a:gd name="connsiteY5" fmla="*/ 85565 h 881491"/>
              <a:gd name="connsiteX6" fmla="*/ 351799 w 780163"/>
              <a:gd name="connsiteY6" fmla="*/ 49807 h 881491"/>
              <a:gd name="connsiteX7" fmla="*/ 413419 w 780163"/>
              <a:gd name="connsiteY7" fmla="*/ 51840 h 881491"/>
              <a:gd name="connsiteX8" fmla="*/ 489248 w 780163"/>
              <a:gd name="connsiteY8" fmla="*/ 51840 h 881491"/>
              <a:gd name="connsiteX9" fmla="*/ 582918 w 780163"/>
              <a:gd name="connsiteY9" fmla="*/ 51840 h 881491"/>
              <a:gd name="connsiteX10" fmla="*/ 636444 w 780163"/>
              <a:gd name="connsiteY10" fmla="*/ 33998 h 881491"/>
              <a:gd name="connsiteX11" fmla="*/ 672128 w 780163"/>
              <a:gd name="connsiteY11" fmla="*/ 91984 h 881491"/>
              <a:gd name="connsiteX12" fmla="*/ 774609 w 780163"/>
              <a:gd name="connsiteY12" fmla="*/ 223221 h 881491"/>
              <a:gd name="connsiteX13" fmla="*/ 770258 w 780163"/>
              <a:gd name="connsiteY13" fmla="*/ 332851 h 881491"/>
              <a:gd name="connsiteX14" fmla="*/ 734574 w 780163"/>
              <a:gd name="connsiteY14" fmla="*/ 466665 h 881491"/>
              <a:gd name="connsiteX15" fmla="*/ 703351 w 780163"/>
              <a:gd name="connsiteY15" fmla="*/ 613861 h 881491"/>
              <a:gd name="connsiteX16" fmla="*/ 716732 w 780163"/>
              <a:gd name="connsiteY16" fmla="*/ 743216 h 881491"/>
              <a:gd name="connsiteX17" fmla="*/ 743495 w 780163"/>
              <a:gd name="connsiteY17" fmla="*/ 823504 h 881491"/>
              <a:gd name="connsiteX18" fmla="*/ 747956 w 780163"/>
              <a:gd name="connsiteY18" fmla="*/ 868109 h 881491"/>
              <a:gd name="connsiteX19" fmla="*/ 132409 w 780163"/>
              <a:gd name="connsiteY19" fmla="*/ 877030 h 881491"/>
              <a:gd name="connsiteX20" fmla="*/ 69962 w 780163"/>
              <a:gd name="connsiteY20" fmla="*/ 881491 h 881491"/>
              <a:gd name="connsiteX21" fmla="*/ 110106 w 780163"/>
              <a:gd name="connsiteY21" fmla="*/ 725374 h 881491"/>
              <a:gd name="connsiteX22" fmla="*/ 163815 w 780163"/>
              <a:gd name="connsiteY22" fmla="*/ 694192 h 881491"/>
              <a:gd name="connsiteX23" fmla="*/ 210920 w 780163"/>
              <a:gd name="connsiteY23" fmla="*/ 604288 h 881491"/>
              <a:gd name="connsiteX24" fmla="*/ 226079 w 780163"/>
              <a:gd name="connsiteY24" fmla="*/ 497889 h 881491"/>
              <a:gd name="connsiteX25" fmla="*/ 119027 w 780163"/>
              <a:gd name="connsiteY25" fmla="*/ 448823 h 881491"/>
              <a:gd name="connsiteX26" fmla="*/ 38738 w 780163"/>
              <a:gd name="connsiteY26" fmla="*/ 399758 h 881491"/>
              <a:gd name="connsiteX27" fmla="*/ 0 w 780163"/>
              <a:gd name="connsiteY27" fmla="*/ 303148 h 881491"/>
              <a:gd name="connsiteX28" fmla="*/ 68974 w 780163"/>
              <a:gd name="connsiteY28" fmla="*/ 150286 h 88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0163" h="881491">
                <a:moveTo>
                  <a:pt x="68974" y="150286"/>
                </a:moveTo>
                <a:lnTo>
                  <a:pt x="164478" y="0"/>
                </a:lnTo>
                <a:lnTo>
                  <a:pt x="199338" y="181290"/>
                </a:lnTo>
                <a:lnTo>
                  <a:pt x="296740" y="49826"/>
                </a:lnTo>
                <a:lnTo>
                  <a:pt x="240057" y="147652"/>
                </a:lnTo>
                <a:lnTo>
                  <a:pt x="283492" y="85565"/>
                </a:lnTo>
                <a:lnTo>
                  <a:pt x="351799" y="49807"/>
                </a:lnTo>
                <a:lnTo>
                  <a:pt x="413419" y="51840"/>
                </a:lnTo>
                <a:lnTo>
                  <a:pt x="489248" y="51840"/>
                </a:lnTo>
                <a:lnTo>
                  <a:pt x="582918" y="51840"/>
                </a:lnTo>
                <a:lnTo>
                  <a:pt x="636444" y="33998"/>
                </a:lnTo>
                <a:lnTo>
                  <a:pt x="672128" y="91984"/>
                </a:lnTo>
                <a:lnTo>
                  <a:pt x="774609" y="223221"/>
                </a:lnTo>
                <a:cubicBezTo>
                  <a:pt x="789632" y="248851"/>
                  <a:pt x="769320" y="298541"/>
                  <a:pt x="770258" y="332851"/>
                </a:cubicBezTo>
                <a:lnTo>
                  <a:pt x="734574" y="466665"/>
                </a:lnTo>
                <a:lnTo>
                  <a:pt x="703351" y="613861"/>
                </a:lnTo>
                <a:lnTo>
                  <a:pt x="716732" y="743216"/>
                </a:lnTo>
                <a:lnTo>
                  <a:pt x="743495" y="823504"/>
                </a:lnTo>
                <a:lnTo>
                  <a:pt x="747956" y="868109"/>
                </a:lnTo>
                <a:lnTo>
                  <a:pt x="132409" y="877030"/>
                </a:lnTo>
                <a:lnTo>
                  <a:pt x="69962" y="881491"/>
                </a:lnTo>
                <a:lnTo>
                  <a:pt x="110106" y="725374"/>
                </a:lnTo>
                <a:lnTo>
                  <a:pt x="163815" y="694192"/>
                </a:lnTo>
                <a:lnTo>
                  <a:pt x="210920" y="604288"/>
                </a:lnTo>
                <a:lnTo>
                  <a:pt x="226079" y="497889"/>
                </a:lnTo>
                <a:lnTo>
                  <a:pt x="119027" y="448823"/>
                </a:lnTo>
                <a:lnTo>
                  <a:pt x="38738" y="399758"/>
                </a:lnTo>
                <a:lnTo>
                  <a:pt x="0" y="303148"/>
                </a:lnTo>
                <a:lnTo>
                  <a:pt x="68974" y="150286"/>
                </a:lnTo>
                <a:close/>
              </a:path>
            </a:pathLst>
          </a:custGeom>
          <a:solidFill>
            <a:srgbClr val="8064A2">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41F7241E-4240-4A53-98B7-61522EDE0561}"/>
              </a:ext>
            </a:extLst>
          </p:cNvPr>
          <p:cNvSpPr txBox="1"/>
          <p:nvPr/>
        </p:nvSpPr>
        <p:spPr>
          <a:xfrm rot="21414156">
            <a:off x="4516655" y="5143048"/>
            <a:ext cx="1066800" cy="461665"/>
          </a:xfrm>
          <a:prstGeom prst="rect">
            <a:avLst/>
          </a:prstGeom>
          <a:noFill/>
        </p:spPr>
        <p:txBody>
          <a:bodyPr wrap="square" rtlCol="0">
            <a:spAutoFit/>
          </a:bodyPr>
          <a:lstStyle/>
          <a:p>
            <a:r>
              <a:rPr lang="en-US" sz="2400" b="1" i="1" dirty="0">
                <a:solidFill>
                  <a:schemeClr val="bg1"/>
                </a:solidFill>
                <a:effectLst>
                  <a:outerShdw blurRad="38100" dist="38100" dir="2700000" algn="tl">
                    <a:srgbClr val="000000">
                      <a:alpha val="43137"/>
                    </a:srgbClr>
                  </a:outerShdw>
                </a:effectLst>
              </a:rPr>
              <a:t>Moab</a:t>
            </a:r>
          </a:p>
        </p:txBody>
      </p:sp>
    </p:spTree>
    <p:extLst>
      <p:ext uri="{BB962C8B-B14F-4D97-AF65-F5344CB8AC3E}">
        <p14:creationId xmlns:p14="http://schemas.microsoft.com/office/powerpoint/2010/main" val="283588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
                                        <p:tgtEl>
                                          <p:spTgt spid="1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1000"/>
                                        <p:tgtEl>
                                          <p:spTgt spid="11"/>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1000"/>
                                        <p:tgtEl>
                                          <p:spTgt spid="8"/>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8" grpId="0" animBg="1"/>
      <p:bldP spid="9" grpId="0"/>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26896-D3F1-4442-84CB-E248DDF5FD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351103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KJV ~ </a:t>
            </a:r>
            <a:r>
              <a:rPr lang="en-US" sz="3200" dirty="0">
                <a:solidFill>
                  <a:srgbClr val="FFFF00"/>
                </a:solidFill>
                <a:effectLst>
                  <a:outerShdw blurRad="38100" dist="38100" dir="2700000" algn="tl">
                    <a:srgbClr val="000000">
                      <a:alpha val="43137"/>
                    </a:srgbClr>
                  </a:outerShdw>
                </a:effectLst>
              </a:rPr>
              <a:t>and in their self-will they </a:t>
            </a:r>
            <a:r>
              <a:rPr lang="en-US" sz="3200" dirty="0" err="1">
                <a:solidFill>
                  <a:srgbClr val="FFFF00"/>
                </a:solidFill>
                <a:effectLst>
                  <a:outerShdw blurRad="38100" dist="38100" dir="2700000" algn="tl">
                    <a:srgbClr val="000000">
                      <a:alpha val="43137"/>
                    </a:srgbClr>
                  </a:outerShdw>
                </a:effectLst>
              </a:rPr>
              <a:t>digged</a:t>
            </a:r>
            <a:r>
              <a:rPr lang="en-US" sz="3200" dirty="0">
                <a:solidFill>
                  <a:srgbClr val="FFFF00"/>
                </a:solidFill>
                <a:effectLst>
                  <a:outerShdw blurRad="38100" dist="38100" dir="2700000" algn="tl">
                    <a:srgbClr val="000000">
                      <a:alpha val="43137"/>
                    </a:srgbClr>
                  </a:outerShdw>
                </a:effectLst>
              </a:rPr>
              <a:t> down a wall. </a:t>
            </a:r>
            <a:endParaRPr lang="en-US" sz="48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734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26896-D3F1-4442-84CB-E248DDF5FD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49-50</a:t>
            </a:r>
          </a:p>
        </p:txBody>
      </p:sp>
    </p:spTree>
    <p:extLst>
      <p:ext uri="{BB962C8B-B14F-4D97-AF65-F5344CB8AC3E}">
        <p14:creationId xmlns:p14="http://schemas.microsoft.com/office/powerpoint/2010/main" val="117139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Genesi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nesi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rgbClr val="FFFF00"/>
            </a:solidFill>
            <a:effectLst>
              <a:outerShdw blurRad="38100" dist="38100" dir="2700000" algn="tl">
                <a:srgbClr val="000000">
                  <a:alpha val="43137"/>
                </a:srgbClr>
              </a:outerShdw>
            </a:effectLst>
          </a:defRPr>
        </a:defPPr>
      </a:lstStyle>
    </a:txDef>
  </a:objectDefaults>
  <a:extraClrSchemeLst/>
  <a:extLst>
    <a:ext uri="{05A4C25C-085E-4340-85A3-A5531E510DB2}">
      <thm15:themeFamily xmlns:thm15="http://schemas.microsoft.com/office/thememl/2012/main" name="Presentation1" id="{9ED03397-3E8A-45AF-BDA0-6895A53C37E7}" vid="{D004A9D4-0B1F-4456-A888-58DB24F3CCFE}"/>
    </a:ext>
  </a:extLst>
</a:theme>
</file>

<file path=docProps/app.xml><?xml version="1.0" encoding="utf-8"?>
<Properties xmlns="http://schemas.openxmlformats.org/officeDocument/2006/extended-properties" xmlns:vt="http://schemas.openxmlformats.org/officeDocument/2006/docPropsVTypes">
  <Template>Genesis</Template>
  <TotalTime>907</TotalTime>
  <Words>582</Words>
  <Application>Microsoft Office PowerPoint</Application>
  <PresentationFormat>On-screen Show (4:3)</PresentationFormat>
  <Paragraphs>113</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Duralith</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20</cp:revision>
  <dcterms:created xsi:type="dcterms:W3CDTF">2019-06-23T21:50:11Z</dcterms:created>
  <dcterms:modified xsi:type="dcterms:W3CDTF">2019-06-26T22:24:24Z</dcterms:modified>
</cp:coreProperties>
</file>