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7" r:id="rId4"/>
    <p:sldId id="273" r:id="rId5"/>
    <p:sldId id="274" r:id="rId6"/>
    <p:sldId id="269" r:id="rId7"/>
    <p:sldId id="270" r:id="rId8"/>
    <p:sldId id="261" r:id="rId9"/>
    <p:sldId id="262" r:id="rId10"/>
    <p:sldId id="275" r:id="rId11"/>
    <p:sldId id="276" r:id="rId12"/>
    <p:sldId id="263" r:id="rId13"/>
    <p:sldId id="264" r:id="rId14"/>
    <p:sldId id="265" r:id="rId15"/>
    <p:sldId id="266" r:id="rId16"/>
    <p:sldId id="258" r:id="rId17"/>
    <p:sldId id="260" r:id="rId18"/>
    <p:sldId id="267" r:id="rId19"/>
    <p:sldId id="268" r:id="rId20"/>
    <p:sldId id="271" r:id="rId21"/>
    <p:sldId id="272" r:id="rId22"/>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Duralith"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48235"/>
    <a:srgbClr val="4472C4"/>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BF39F-11BE-4244-8384-E0E9AE842141}" v="228" dt="2019-06-12T23:05:26.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92" d="100"/>
          <a:sy n="92" d="100"/>
        </p:scale>
        <p:origin x="426"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0FBF39F-11BE-4244-8384-E0E9AE842141}"/>
    <pc:docChg chg="undo custSel addSld modSld modMainMaster">
      <pc:chgData name="Ken Merrihew" userId="bcb7a1e886d99f07" providerId="LiveId" clId="{20FBF39F-11BE-4244-8384-E0E9AE842141}" dt="2019-06-12T23:06:08.714" v="2486" actId="1037"/>
      <pc:docMkLst>
        <pc:docMk/>
      </pc:docMkLst>
      <pc:sldChg chg="modTransition">
        <pc:chgData name="Ken Merrihew" userId="bcb7a1e886d99f07" providerId="LiveId" clId="{20FBF39F-11BE-4244-8384-E0E9AE842141}" dt="2019-06-12T19:15:40.192" v="1261"/>
        <pc:sldMkLst>
          <pc:docMk/>
          <pc:sldMk cId="4283289942" sldId="256"/>
        </pc:sldMkLst>
      </pc:sldChg>
      <pc:sldChg chg="modTransition">
        <pc:chgData name="Ken Merrihew" userId="bcb7a1e886d99f07" providerId="LiveId" clId="{20FBF39F-11BE-4244-8384-E0E9AE842141}" dt="2019-06-12T19:15:40.192" v="1261"/>
        <pc:sldMkLst>
          <pc:docMk/>
          <pc:sldMk cId="1614059202" sldId="257"/>
        </pc:sldMkLst>
      </pc:sldChg>
      <pc:sldChg chg="modTransition">
        <pc:chgData name="Ken Merrihew" userId="bcb7a1e886d99f07" providerId="LiveId" clId="{20FBF39F-11BE-4244-8384-E0E9AE842141}" dt="2019-06-12T19:15:40.192" v="1261"/>
        <pc:sldMkLst>
          <pc:docMk/>
          <pc:sldMk cId="283588409" sldId="258"/>
        </pc:sldMkLst>
      </pc:sldChg>
      <pc:sldChg chg="modTransition modAnim">
        <pc:chgData name="Ken Merrihew" userId="bcb7a1e886d99f07" providerId="LiveId" clId="{20FBF39F-11BE-4244-8384-E0E9AE842141}" dt="2019-06-12T21:46:15.286" v="1972"/>
        <pc:sldMkLst>
          <pc:docMk/>
          <pc:sldMk cId="905143332" sldId="259"/>
        </pc:sldMkLst>
      </pc:sldChg>
      <pc:sldChg chg="modTransition">
        <pc:chgData name="Ken Merrihew" userId="bcb7a1e886d99f07" providerId="LiveId" clId="{20FBF39F-11BE-4244-8384-E0E9AE842141}" dt="2019-06-12T19:15:40.192" v="1261"/>
        <pc:sldMkLst>
          <pc:docMk/>
          <pc:sldMk cId="93755689" sldId="260"/>
        </pc:sldMkLst>
      </pc:sldChg>
      <pc:sldChg chg="addSp delSp modSp modTransition delAnim modAnim">
        <pc:chgData name="Ken Merrihew" userId="bcb7a1e886d99f07" providerId="LiveId" clId="{20FBF39F-11BE-4244-8384-E0E9AE842141}" dt="2019-06-12T23:06:08.714" v="2486" actId="1037"/>
        <pc:sldMkLst>
          <pc:docMk/>
          <pc:sldMk cId="2671003485" sldId="261"/>
        </pc:sldMkLst>
        <pc:spChg chg="del">
          <ac:chgData name="Ken Merrihew" userId="bcb7a1e886d99f07" providerId="LiveId" clId="{20FBF39F-11BE-4244-8384-E0E9AE842141}" dt="2019-06-12T22:51:17.569" v="1990" actId="478"/>
          <ac:spMkLst>
            <pc:docMk/>
            <pc:sldMk cId="2671003485" sldId="261"/>
            <ac:spMk id="3" creationId="{DB88E4FF-425A-4FEE-A367-39BCE73DF1EF}"/>
          </ac:spMkLst>
        </pc:spChg>
        <pc:spChg chg="add mod">
          <ac:chgData name="Ken Merrihew" userId="bcb7a1e886d99f07" providerId="LiveId" clId="{20FBF39F-11BE-4244-8384-E0E9AE842141}" dt="2019-06-12T23:06:08.714" v="2486" actId="1037"/>
          <ac:spMkLst>
            <pc:docMk/>
            <pc:sldMk cId="2671003485" sldId="261"/>
            <ac:spMk id="4" creationId="{442A54B6-7D34-4E46-8C42-E30B3D0AF3AA}"/>
          </ac:spMkLst>
        </pc:spChg>
        <pc:spChg chg="add mod">
          <ac:chgData name="Ken Merrihew" userId="bcb7a1e886d99f07" providerId="LiveId" clId="{20FBF39F-11BE-4244-8384-E0E9AE842141}" dt="2019-06-12T23:06:08.714" v="2486" actId="1037"/>
          <ac:spMkLst>
            <pc:docMk/>
            <pc:sldMk cId="2671003485" sldId="261"/>
            <ac:spMk id="5" creationId="{614DD1D5-913B-4272-9553-1DA5F5B7DC0D}"/>
          </ac:spMkLst>
        </pc:spChg>
        <pc:spChg chg="add mod">
          <ac:chgData name="Ken Merrihew" userId="bcb7a1e886d99f07" providerId="LiveId" clId="{20FBF39F-11BE-4244-8384-E0E9AE842141}" dt="2019-06-12T23:06:08.714" v="2486" actId="1037"/>
          <ac:spMkLst>
            <pc:docMk/>
            <pc:sldMk cId="2671003485" sldId="261"/>
            <ac:spMk id="6" creationId="{03948D2E-625F-409C-BEF3-BE6ABC4E3EFF}"/>
          </ac:spMkLst>
        </pc:spChg>
        <pc:spChg chg="add mod">
          <ac:chgData name="Ken Merrihew" userId="bcb7a1e886d99f07" providerId="LiveId" clId="{20FBF39F-11BE-4244-8384-E0E9AE842141}" dt="2019-06-12T23:06:08.714" v="2486" actId="1037"/>
          <ac:spMkLst>
            <pc:docMk/>
            <pc:sldMk cId="2671003485" sldId="261"/>
            <ac:spMk id="7" creationId="{64D47B1B-8878-402D-A517-0CDC4A147CDC}"/>
          </ac:spMkLst>
        </pc:spChg>
        <pc:spChg chg="add mod">
          <ac:chgData name="Ken Merrihew" userId="bcb7a1e886d99f07" providerId="LiveId" clId="{20FBF39F-11BE-4244-8384-E0E9AE842141}" dt="2019-06-12T23:06:08.714" v="2486" actId="1037"/>
          <ac:spMkLst>
            <pc:docMk/>
            <pc:sldMk cId="2671003485" sldId="261"/>
            <ac:spMk id="8" creationId="{FD70929F-1132-4815-93AC-9D989832606E}"/>
          </ac:spMkLst>
        </pc:spChg>
        <pc:spChg chg="add mod">
          <ac:chgData name="Ken Merrihew" userId="bcb7a1e886d99f07" providerId="LiveId" clId="{20FBF39F-11BE-4244-8384-E0E9AE842141}" dt="2019-06-12T23:06:08.714" v="2486" actId="1037"/>
          <ac:spMkLst>
            <pc:docMk/>
            <pc:sldMk cId="2671003485" sldId="261"/>
            <ac:spMk id="9" creationId="{E53CDC74-F7B3-49D0-A9A9-6D5C82C525DF}"/>
          </ac:spMkLst>
        </pc:spChg>
        <pc:spChg chg="add mod">
          <ac:chgData name="Ken Merrihew" userId="bcb7a1e886d99f07" providerId="LiveId" clId="{20FBF39F-11BE-4244-8384-E0E9AE842141}" dt="2019-06-12T23:06:08.714" v="2486" actId="1037"/>
          <ac:spMkLst>
            <pc:docMk/>
            <pc:sldMk cId="2671003485" sldId="261"/>
            <ac:spMk id="10" creationId="{76518A17-AB28-4AEA-9C9F-6CCD0DE6DB7B}"/>
          </ac:spMkLst>
        </pc:spChg>
        <pc:spChg chg="add mod">
          <ac:chgData name="Ken Merrihew" userId="bcb7a1e886d99f07" providerId="LiveId" clId="{20FBF39F-11BE-4244-8384-E0E9AE842141}" dt="2019-06-12T23:06:08.714" v="2486" actId="1037"/>
          <ac:spMkLst>
            <pc:docMk/>
            <pc:sldMk cId="2671003485" sldId="261"/>
            <ac:spMk id="11" creationId="{4B8FC5A7-3C6F-40C0-BBCA-6BA48FC3B939}"/>
          </ac:spMkLst>
        </pc:spChg>
        <pc:spChg chg="add mod">
          <ac:chgData name="Ken Merrihew" userId="bcb7a1e886d99f07" providerId="LiveId" clId="{20FBF39F-11BE-4244-8384-E0E9AE842141}" dt="2019-06-12T23:06:08.714" v="2486" actId="1037"/>
          <ac:spMkLst>
            <pc:docMk/>
            <pc:sldMk cId="2671003485" sldId="261"/>
            <ac:spMk id="12" creationId="{2C5EDB80-23A1-4000-B5F0-F8ABF4B8B3E3}"/>
          </ac:spMkLst>
        </pc:spChg>
        <pc:spChg chg="add mod">
          <ac:chgData name="Ken Merrihew" userId="bcb7a1e886d99f07" providerId="LiveId" clId="{20FBF39F-11BE-4244-8384-E0E9AE842141}" dt="2019-06-12T23:06:08.714" v="2486" actId="1037"/>
          <ac:spMkLst>
            <pc:docMk/>
            <pc:sldMk cId="2671003485" sldId="261"/>
            <ac:spMk id="13" creationId="{F618B0E0-4465-4155-8603-FBDF8900F081}"/>
          </ac:spMkLst>
        </pc:spChg>
        <pc:spChg chg="add mod">
          <ac:chgData name="Ken Merrihew" userId="bcb7a1e886d99f07" providerId="LiveId" clId="{20FBF39F-11BE-4244-8384-E0E9AE842141}" dt="2019-06-12T23:06:08.714" v="2486" actId="1037"/>
          <ac:spMkLst>
            <pc:docMk/>
            <pc:sldMk cId="2671003485" sldId="261"/>
            <ac:spMk id="14" creationId="{7FE1441B-6AF6-49A1-BDD7-CA809A1B2CD3}"/>
          </ac:spMkLst>
        </pc:spChg>
        <pc:spChg chg="add mod">
          <ac:chgData name="Ken Merrihew" userId="bcb7a1e886d99f07" providerId="LiveId" clId="{20FBF39F-11BE-4244-8384-E0E9AE842141}" dt="2019-06-12T23:06:08.714" v="2486" actId="1037"/>
          <ac:spMkLst>
            <pc:docMk/>
            <pc:sldMk cId="2671003485" sldId="261"/>
            <ac:spMk id="15" creationId="{F2CEA7EA-D0DD-48E0-BC02-3390090225BF}"/>
          </ac:spMkLst>
        </pc:spChg>
        <pc:spChg chg="add mod">
          <ac:chgData name="Ken Merrihew" userId="bcb7a1e886d99f07" providerId="LiveId" clId="{20FBF39F-11BE-4244-8384-E0E9AE842141}" dt="2019-06-12T23:06:08.714" v="2486" actId="1037"/>
          <ac:spMkLst>
            <pc:docMk/>
            <pc:sldMk cId="2671003485" sldId="261"/>
            <ac:spMk id="16" creationId="{5798F6B4-05C2-491E-95D8-E311F58C26D5}"/>
          </ac:spMkLst>
        </pc:spChg>
        <pc:spChg chg="add mod">
          <ac:chgData name="Ken Merrihew" userId="bcb7a1e886d99f07" providerId="LiveId" clId="{20FBF39F-11BE-4244-8384-E0E9AE842141}" dt="2019-06-12T23:06:08.714" v="2486" actId="1037"/>
          <ac:spMkLst>
            <pc:docMk/>
            <pc:sldMk cId="2671003485" sldId="261"/>
            <ac:spMk id="17" creationId="{C7609CB1-1549-40C0-A3C1-4A3F1C75C565}"/>
          </ac:spMkLst>
        </pc:spChg>
        <pc:spChg chg="add mod">
          <ac:chgData name="Ken Merrihew" userId="bcb7a1e886d99f07" providerId="LiveId" clId="{20FBF39F-11BE-4244-8384-E0E9AE842141}" dt="2019-06-12T23:06:08.714" v="2486" actId="1037"/>
          <ac:spMkLst>
            <pc:docMk/>
            <pc:sldMk cId="2671003485" sldId="261"/>
            <ac:spMk id="18" creationId="{49C9D341-2EFF-4C3B-9B3A-A83E8BE603CB}"/>
          </ac:spMkLst>
        </pc:spChg>
        <pc:spChg chg="add mod">
          <ac:chgData name="Ken Merrihew" userId="bcb7a1e886d99f07" providerId="LiveId" clId="{20FBF39F-11BE-4244-8384-E0E9AE842141}" dt="2019-06-12T23:06:08.714" v="2486" actId="1037"/>
          <ac:spMkLst>
            <pc:docMk/>
            <pc:sldMk cId="2671003485" sldId="261"/>
            <ac:spMk id="19" creationId="{19FF39BE-8C60-4EDC-8A97-AE374229285E}"/>
          </ac:spMkLst>
        </pc:spChg>
        <pc:spChg chg="add mod">
          <ac:chgData name="Ken Merrihew" userId="bcb7a1e886d99f07" providerId="LiveId" clId="{20FBF39F-11BE-4244-8384-E0E9AE842141}" dt="2019-06-12T23:06:08.714" v="2486" actId="1037"/>
          <ac:spMkLst>
            <pc:docMk/>
            <pc:sldMk cId="2671003485" sldId="261"/>
            <ac:spMk id="20" creationId="{B756315B-F866-4018-BFC4-C7E5879FD4D7}"/>
          </ac:spMkLst>
        </pc:spChg>
        <pc:spChg chg="add mod">
          <ac:chgData name="Ken Merrihew" userId="bcb7a1e886d99f07" providerId="LiveId" clId="{20FBF39F-11BE-4244-8384-E0E9AE842141}" dt="2019-06-12T23:06:08.714" v="2486" actId="1037"/>
          <ac:spMkLst>
            <pc:docMk/>
            <pc:sldMk cId="2671003485" sldId="261"/>
            <ac:spMk id="21" creationId="{0010DA4B-3A57-463A-AD64-33A032581EA8}"/>
          </ac:spMkLst>
        </pc:spChg>
        <pc:spChg chg="add mod">
          <ac:chgData name="Ken Merrihew" userId="bcb7a1e886d99f07" providerId="LiveId" clId="{20FBF39F-11BE-4244-8384-E0E9AE842141}" dt="2019-06-12T23:06:08.714" v="2486" actId="1037"/>
          <ac:spMkLst>
            <pc:docMk/>
            <pc:sldMk cId="2671003485" sldId="261"/>
            <ac:spMk id="22" creationId="{140DDDE9-7CF2-4A6C-B834-422F859E7505}"/>
          </ac:spMkLst>
        </pc:spChg>
        <pc:spChg chg="add mod">
          <ac:chgData name="Ken Merrihew" userId="bcb7a1e886d99f07" providerId="LiveId" clId="{20FBF39F-11BE-4244-8384-E0E9AE842141}" dt="2019-06-12T23:06:08.714" v="2486" actId="1037"/>
          <ac:spMkLst>
            <pc:docMk/>
            <pc:sldMk cId="2671003485" sldId="261"/>
            <ac:spMk id="23" creationId="{97AC0780-4B91-40BD-934F-613A737B281A}"/>
          </ac:spMkLst>
        </pc:spChg>
        <pc:spChg chg="add mod">
          <ac:chgData name="Ken Merrihew" userId="bcb7a1e886d99f07" providerId="LiveId" clId="{20FBF39F-11BE-4244-8384-E0E9AE842141}" dt="2019-06-12T23:06:08.714" v="2486" actId="1037"/>
          <ac:spMkLst>
            <pc:docMk/>
            <pc:sldMk cId="2671003485" sldId="261"/>
            <ac:spMk id="24" creationId="{07CE0185-060D-4DAC-BD6B-E22A683064A7}"/>
          </ac:spMkLst>
        </pc:spChg>
        <pc:spChg chg="add mod">
          <ac:chgData name="Ken Merrihew" userId="bcb7a1e886d99f07" providerId="LiveId" clId="{20FBF39F-11BE-4244-8384-E0E9AE842141}" dt="2019-06-12T23:06:08.714" v="2486" actId="1037"/>
          <ac:spMkLst>
            <pc:docMk/>
            <pc:sldMk cId="2671003485" sldId="261"/>
            <ac:spMk id="25" creationId="{D47EA660-CE4A-42A0-B52B-AFB5F214AF26}"/>
          </ac:spMkLst>
        </pc:spChg>
        <pc:spChg chg="add mod">
          <ac:chgData name="Ken Merrihew" userId="bcb7a1e886d99f07" providerId="LiveId" clId="{20FBF39F-11BE-4244-8384-E0E9AE842141}" dt="2019-06-12T23:06:08.714" v="2486" actId="1037"/>
          <ac:spMkLst>
            <pc:docMk/>
            <pc:sldMk cId="2671003485" sldId="261"/>
            <ac:spMk id="26" creationId="{BE07D5FC-FC70-4D1B-A643-E9418B527292}"/>
          </ac:spMkLst>
        </pc:spChg>
        <pc:spChg chg="add mod">
          <ac:chgData name="Ken Merrihew" userId="bcb7a1e886d99f07" providerId="LiveId" clId="{20FBF39F-11BE-4244-8384-E0E9AE842141}" dt="2019-06-12T23:06:08.714" v="2486" actId="1037"/>
          <ac:spMkLst>
            <pc:docMk/>
            <pc:sldMk cId="2671003485" sldId="261"/>
            <ac:spMk id="27" creationId="{42DC7481-8546-48C1-8E22-869EA5BB52B7}"/>
          </ac:spMkLst>
        </pc:spChg>
        <pc:spChg chg="add mod">
          <ac:chgData name="Ken Merrihew" userId="bcb7a1e886d99f07" providerId="LiveId" clId="{20FBF39F-11BE-4244-8384-E0E9AE842141}" dt="2019-06-12T23:06:08.714" v="2486" actId="1037"/>
          <ac:spMkLst>
            <pc:docMk/>
            <pc:sldMk cId="2671003485" sldId="261"/>
            <ac:spMk id="28" creationId="{96F569AE-974F-450C-8A2A-95188F48B08D}"/>
          </ac:spMkLst>
        </pc:spChg>
      </pc:sldChg>
      <pc:sldChg chg="modTransition">
        <pc:chgData name="Ken Merrihew" userId="bcb7a1e886d99f07" providerId="LiveId" clId="{20FBF39F-11BE-4244-8384-E0E9AE842141}" dt="2019-06-12T19:15:40.192" v="1261"/>
        <pc:sldMkLst>
          <pc:docMk/>
          <pc:sldMk cId="2838852503" sldId="262"/>
        </pc:sldMkLst>
      </pc:sldChg>
      <pc:sldChg chg="modTransition">
        <pc:chgData name="Ken Merrihew" userId="bcb7a1e886d99f07" providerId="LiveId" clId="{20FBF39F-11BE-4244-8384-E0E9AE842141}" dt="2019-06-12T19:15:40.192" v="1261"/>
        <pc:sldMkLst>
          <pc:docMk/>
          <pc:sldMk cId="2126087515" sldId="263"/>
        </pc:sldMkLst>
      </pc:sldChg>
      <pc:sldChg chg="modTransition">
        <pc:chgData name="Ken Merrihew" userId="bcb7a1e886d99f07" providerId="LiveId" clId="{20FBF39F-11BE-4244-8384-E0E9AE842141}" dt="2019-06-12T19:15:40.192" v="1261"/>
        <pc:sldMkLst>
          <pc:docMk/>
          <pc:sldMk cId="2715016457" sldId="264"/>
        </pc:sldMkLst>
      </pc:sldChg>
      <pc:sldChg chg="modSp modTransition">
        <pc:chgData name="Ken Merrihew" userId="bcb7a1e886d99f07" providerId="LiveId" clId="{20FBF39F-11BE-4244-8384-E0E9AE842141}" dt="2019-06-12T21:12:03.367" v="1970" actId="207"/>
        <pc:sldMkLst>
          <pc:docMk/>
          <pc:sldMk cId="1235425668" sldId="265"/>
        </pc:sldMkLst>
        <pc:spChg chg="mod">
          <ac:chgData name="Ken Merrihew" userId="bcb7a1e886d99f07" providerId="LiveId" clId="{20FBF39F-11BE-4244-8384-E0E9AE842141}" dt="2019-06-12T21:12:03.367" v="1970" actId="207"/>
          <ac:spMkLst>
            <pc:docMk/>
            <pc:sldMk cId="1235425668" sldId="265"/>
            <ac:spMk id="3" creationId="{DB88E4FF-425A-4FEE-A367-39BCE73DF1EF}"/>
          </ac:spMkLst>
        </pc:spChg>
      </pc:sldChg>
      <pc:sldChg chg="modTransition">
        <pc:chgData name="Ken Merrihew" userId="bcb7a1e886d99f07" providerId="LiveId" clId="{20FBF39F-11BE-4244-8384-E0E9AE842141}" dt="2019-06-12T19:15:40.192" v="1261"/>
        <pc:sldMkLst>
          <pc:docMk/>
          <pc:sldMk cId="3633627501" sldId="266"/>
        </pc:sldMkLst>
      </pc:sldChg>
      <pc:sldChg chg="addSp delSp modSp modTransition delAnim modAnim">
        <pc:chgData name="Ken Merrihew" userId="bcb7a1e886d99f07" providerId="LiveId" clId="{20FBF39F-11BE-4244-8384-E0E9AE842141}" dt="2019-06-12T19:46:51.404" v="1961" actId="692"/>
        <pc:sldMkLst>
          <pc:docMk/>
          <pc:sldMk cId="2638870822" sldId="267"/>
        </pc:sldMkLst>
        <pc:spChg chg="del">
          <ac:chgData name="Ken Merrihew" userId="bcb7a1e886d99f07" providerId="LiveId" clId="{20FBF39F-11BE-4244-8384-E0E9AE842141}" dt="2019-06-12T18:24:37.888" v="12" actId="478"/>
          <ac:spMkLst>
            <pc:docMk/>
            <pc:sldMk cId="2638870822" sldId="267"/>
            <ac:spMk id="3" creationId="{DB88E4FF-425A-4FEE-A367-39BCE73DF1EF}"/>
          </ac:spMkLst>
        </pc:spChg>
        <pc:spChg chg="del">
          <ac:chgData name="Ken Merrihew" userId="bcb7a1e886d99f07" providerId="LiveId" clId="{20FBF39F-11BE-4244-8384-E0E9AE842141}" dt="2019-06-12T18:24:37.888" v="12" actId="478"/>
          <ac:spMkLst>
            <pc:docMk/>
            <pc:sldMk cId="2638870822" sldId="267"/>
            <ac:spMk id="4" creationId="{9B3E01E6-185C-4C6F-941B-9CD9FB0C5D43}"/>
          </ac:spMkLst>
        </pc:spChg>
        <pc:spChg chg="del">
          <ac:chgData name="Ken Merrihew" userId="bcb7a1e886d99f07" providerId="LiveId" clId="{20FBF39F-11BE-4244-8384-E0E9AE842141}" dt="2019-06-12T18:24:37.888" v="12" actId="478"/>
          <ac:spMkLst>
            <pc:docMk/>
            <pc:sldMk cId="2638870822" sldId="267"/>
            <ac:spMk id="5" creationId="{2118C30F-4EF2-43C0-B6A2-C44414FE4D5B}"/>
          </ac:spMkLst>
        </pc:spChg>
        <pc:spChg chg="mod topLvl">
          <ac:chgData name="Ken Merrihew" userId="bcb7a1e886d99f07" providerId="LiveId" clId="{20FBF39F-11BE-4244-8384-E0E9AE842141}" dt="2019-06-12T19:32:38.570" v="1279" actId="164"/>
          <ac:spMkLst>
            <pc:docMk/>
            <pc:sldMk cId="2638870822" sldId="267"/>
            <ac:spMk id="8" creationId="{17875F81-7B14-4EED-BE38-5845D64628EB}"/>
          </ac:spMkLst>
        </pc:spChg>
        <pc:spChg chg="del mod ord topLvl">
          <ac:chgData name="Ken Merrihew" userId="bcb7a1e886d99f07" providerId="LiveId" clId="{20FBF39F-11BE-4244-8384-E0E9AE842141}" dt="2019-06-12T18:52:26.539" v="903" actId="478"/>
          <ac:spMkLst>
            <pc:docMk/>
            <pc:sldMk cId="2638870822" sldId="267"/>
            <ac:spMk id="9" creationId="{41C5DCF5-B7D3-43CF-86BC-BDAF833CFAA9}"/>
          </ac:spMkLst>
        </pc:spChg>
        <pc:spChg chg="mod topLvl">
          <ac:chgData name="Ken Merrihew" userId="bcb7a1e886d99f07" providerId="LiveId" clId="{20FBF39F-11BE-4244-8384-E0E9AE842141}" dt="2019-06-12T19:32:38.570" v="1279" actId="164"/>
          <ac:spMkLst>
            <pc:docMk/>
            <pc:sldMk cId="2638870822" sldId="267"/>
            <ac:spMk id="11" creationId="{E6800D3B-48EA-4FB3-AAB0-9E6AB45B75BC}"/>
          </ac:spMkLst>
        </pc:spChg>
        <pc:spChg chg="mod ord topLvl">
          <ac:chgData name="Ken Merrihew" userId="bcb7a1e886d99f07" providerId="LiveId" clId="{20FBF39F-11BE-4244-8384-E0E9AE842141}" dt="2019-06-12T19:41:39.928" v="1664" actId="1036"/>
          <ac:spMkLst>
            <pc:docMk/>
            <pc:sldMk cId="2638870822" sldId="267"/>
            <ac:spMk id="12" creationId="{C92ACD88-F754-4CF8-8AF8-3CD680D03F9F}"/>
          </ac:spMkLst>
        </pc:spChg>
        <pc:spChg chg="mod topLvl">
          <ac:chgData name="Ken Merrihew" userId="bcb7a1e886d99f07" providerId="LiveId" clId="{20FBF39F-11BE-4244-8384-E0E9AE842141}" dt="2019-06-12T19:32:38.570" v="1279" actId="164"/>
          <ac:spMkLst>
            <pc:docMk/>
            <pc:sldMk cId="2638870822" sldId="267"/>
            <ac:spMk id="14" creationId="{807D69A4-F403-41F9-8AD2-A20FDCD557E9}"/>
          </ac:spMkLst>
        </pc:spChg>
        <pc:spChg chg="del mod ord topLvl">
          <ac:chgData name="Ken Merrihew" userId="bcb7a1e886d99f07" providerId="LiveId" clId="{20FBF39F-11BE-4244-8384-E0E9AE842141}" dt="2019-06-12T18:53:06.558" v="910" actId="478"/>
          <ac:spMkLst>
            <pc:docMk/>
            <pc:sldMk cId="2638870822" sldId="267"/>
            <ac:spMk id="15" creationId="{18CEB78D-13BA-43C8-AB1D-D37DD0881300}"/>
          </ac:spMkLst>
        </pc:spChg>
        <pc:spChg chg="mod topLvl">
          <ac:chgData name="Ken Merrihew" userId="bcb7a1e886d99f07" providerId="LiveId" clId="{20FBF39F-11BE-4244-8384-E0E9AE842141}" dt="2019-06-12T19:32:38.570" v="1279" actId="164"/>
          <ac:spMkLst>
            <pc:docMk/>
            <pc:sldMk cId="2638870822" sldId="267"/>
            <ac:spMk id="17" creationId="{87419EC6-58D8-4FE7-B445-1B0810483948}"/>
          </ac:spMkLst>
        </pc:spChg>
        <pc:spChg chg="mod ord topLvl">
          <ac:chgData name="Ken Merrihew" userId="bcb7a1e886d99f07" providerId="LiveId" clId="{20FBF39F-11BE-4244-8384-E0E9AE842141}" dt="2019-06-12T19:42:12.948" v="1717" actId="1036"/>
          <ac:spMkLst>
            <pc:docMk/>
            <pc:sldMk cId="2638870822" sldId="267"/>
            <ac:spMk id="18" creationId="{F7F8272C-960A-415A-A201-2FE798EAAA6E}"/>
          </ac:spMkLst>
        </pc:spChg>
        <pc:spChg chg="mod topLvl">
          <ac:chgData name="Ken Merrihew" userId="bcb7a1e886d99f07" providerId="LiveId" clId="{20FBF39F-11BE-4244-8384-E0E9AE842141}" dt="2019-06-12T19:32:38.570" v="1279" actId="164"/>
          <ac:spMkLst>
            <pc:docMk/>
            <pc:sldMk cId="2638870822" sldId="267"/>
            <ac:spMk id="20" creationId="{018E2CA7-E023-4B8B-8378-AE12EB769771}"/>
          </ac:spMkLst>
        </pc:spChg>
        <pc:spChg chg="del mod ord topLvl">
          <ac:chgData name="Ken Merrihew" userId="bcb7a1e886d99f07" providerId="LiveId" clId="{20FBF39F-11BE-4244-8384-E0E9AE842141}" dt="2019-06-12T18:53:21.430" v="954" actId="478"/>
          <ac:spMkLst>
            <pc:docMk/>
            <pc:sldMk cId="2638870822" sldId="267"/>
            <ac:spMk id="21" creationId="{7293FF39-6B1D-4D6E-96E3-E1B340ED1480}"/>
          </ac:spMkLst>
        </pc:spChg>
        <pc:spChg chg="mod topLvl">
          <ac:chgData name="Ken Merrihew" userId="bcb7a1e886d99f07" providerId="LiveId" clId="{20FBF39F-11BE-4244-8384-E0E9AE842141}" dt="2019-06-12T19:32:38.570" v="1279" actId="164"/>
          <ac:spMkLst>
            <pc:docMk/>
            <pc:sldMk cId="2638870822" sldId="267"/>
            <ac:spMk id="23" creationId="{A15B24A9-8EA7-4BC7-950F-A11163DC3D31}"/>
          </ac:spMkLst>
        </pc:spChg>
        <pc:spChg chg="mod ord topLvl">
          <ac:chgData name="Ken Merrihew" userId="bcb7a1e886d99f07" providerId="LiveId" clId="{20FBF39F-11BE-4244-8384-E0E9AE842141}" dt="2019-06-12T19:41:39.928" v="1664" actId="1036"/>
          <ac:spMkLst>
            <pc:docMk/>
            <pc:sldMk cId="2638870822" sldId="267"/>
            <ac:spMk id="24" creationId="{0454F698-71AB-4873-A0AF-F55E042FEA86}"/>
          </ac:spMkLst>
        </pc:spChg>
        <pc:spChg chg="mod topLvl">
          <ac:chgData name="Ken Merrihew" userId="bcb7a1e886d99f07" providerId="LiveId" clId="{20FBF39F-11BE-4244-8384-E0E9AE842141}" dt="2019-06-12T19:32:38.570" v="1279" actId="164"/>
          <ac:spMkLst>
            <pc:docMk/>
            <pc:sldMk cId="2638870822" sldId="267"/>
            <ac:spMk id="26" creationId="{C47568ED-4533-4F33-AF85-33753EC74B93}"/>
          </ac:spMkLst>
        </pc:spChg>
        <pc:spChg chg="del mod ord topLvl">
          <ac:chgData name="Ken Merrihew" userId="bcb7a1e886d99f07" providerId="LiveId" clId="{20FBF39F-11BE-4244-8384-E0E9AE842141}" dt="2019-06-12T18:53:36.177" v="956" actId="478"/>
          <ac:spMkLst>
            <pc:docMk/>
            <pc:sldMk cId="2638870822" sldId="267"/>
            <ac:spMk id="27" creationId="{E695D1FA-7BD5-49F3-A65F-D56630ABA8DB}"/>
          </ac:spMkLst>
        </pc:spChg>
        <pc:spChg chg="mod topLvl">
          <ac:chgData name="Ken Merrihew" userId="bcb7a1e886d99f07" providerId="LiveId" clId="{20FBF39F-11BE-4244-8384-E0E9AE842141}" dt="2019-06-12T19:32:38.570" v="1279" actId="164"/>
          <ac:spMkLst>
            <pc:docMk/>
            <pc:sldMk cId="2638870822" sldId="267"/>
            <ac:spMk id="29" creationId="{A7A7210C-C893-4DA2-9A5F-D2CE1015D887}"/>
          </ac:spMkLst>
        </pc:spChg>
        <pc:spChg chg="del mod ord topLvl">
          <ac:chgData name="Ken Merrihew" userId="bcb7a1e886d99f07" providerId="LiveId" clId="{20FBF39F-11BE-4244-8384-E0E9AE842141}" dt="2019-06-12T19:32:07.826" v="1276" actId="478"/>
          <ac:spMkLst>
            <pc:docMk/>
            <pc:sldMk cId="2638870822" sldId="267"/>
            <ac:spMk id="30" creationId="{A4C45E8D-CF55-4EAD-A38F-35D932F5B697}"/>
          </ac:spMkLst>
        </pc:spChg>
        <pc:spChg chg="mod topLvl">
          <ac:chgData name="Ken Merrihew" userId="bcb7a1e886d99f07" providerId="LiveId" clId="{20FBF39F-11BE-4244-8384-E0E9AE842141}" dt="2019-06-12T19:32:38.570" v="1279" actId="164"/>
          <ac:spMkLst>
            <pc:docMk/>
            <pc:sldMk cId="2638870822" sldId="267"/>
            <ac:spMk id="32" creationId="{4EE23B23-95A1-49D1-973C-74ED4A4031C0}"/>
          </ac:spMkLst>
        </pc:spChg>
        <pc:spChg chg="del mod ord topLvl">
          <ac:chgData name="Ken Merrihew" userId="bcb7a1e886d99f07" providerId="LiveId" clId="{20FBF39F-11BE-4244-8384-E0E9AE842141}" dt="2019-06-12T18:53:37.098" v="957" actId="478"/>
          <ac:spMkLst>
            <pc:docMk/>
            <pc:sldMk cId="2638870822" sldId="267"/>
            <ac:spMk id="33" creationId="{279C6074-11AA-4B59-A54D-A611EF4393BA}"/>
          </ac:spMkLst>
        </pc:spChg>
        <pc:spChg chg="mod topLvl">
          <ac:chgData name="Ken Merrihew" userId="bcb7a1e886d99f07" providerId="LiveId" clId="{20FBF39F-11BE-4244-8384-E0E9AE842141}" dt="2019-06-12T19:32:38.570" v="1279" actId="164"/>
          <ac:spMkLst>
            <pc:docMk/>
            <pc:sldMk cId="2638870822" sldId="267"/>
            <ac:spMk id="35" creationId="{DD1F4E27-CAF0-490F-91F1-D9C7D7897A1D}"/>
          </ac:spMkLst>
        </pc:spChg>
        <pc:spChg chg="mod ord topLvl">
          <ac:chgData name="Ken Merrihew" userId="bcb7a1e886d99f07" providerId="LiveId" clId="{20FBF39F-11BE-4244-8384-E0E9AE842141}" dt="2019-06-12T19:43:45.715" v="1916" actId="1037"/>
          <ac:spMkLst>
            <pc:docMk/>
            <pc:sldMk cId="2638870822" sldId="267"/>
            <ac:spMk id="36" creationId="{348FBA7B-2C7A-4BCA-8A1C-67B177721C36}"/>
          </ac:spMkLst>
        </pc:spChg>
        <pc:spChg chg="add del mod topLvl">
          <ac:chgData name="Ken Merrihew" userId="bcb7a1e886d99f07" providerId="LiveId" clId="{20FBF39F-11BE-4244-8384-E0E9AE842141}" dt="2019-06-12T19:32:22.370" v="1278" actId="478"/>
          <ac:spMkLst>
            <pc:docMk/>
            <pc:sldMk cId="2638870822" sldId="267"/>
            <ac:spMk id="38" creationId="{0B0B01EC-7BFD-4EBB-B084-C20DEF7FB61A}"/>
          </ac:spMkLst>
        </pc:spChg>
        <pc:spChg chg="add mod">
          <ac:chgData name="Ken Merrihew" userId="bcb7a1e886d99f07" providerId="LiveId" clId="{20FBF39F-11BE-4244-8384-E0E9AE842141}" dt="2019-06-12T18:45:33.552" v="645" actId="1036"/>
          <ac:spMkLst>
            <pc:docMk/>
            <pc:sldMk cId="2638870822" sldId="267"/>
            <ac:spMk id="39" creationId="{351AFB1D-0747-46B8-8BAA-8032419059CE}"/>
          </ac:spMkLst>
        </pc:spChg>
        <pc:spChg chg="add mod">
          <ac:chgData name="Ken Merrihew" userId="bcb7a1e886d99f07" providerId="LiveId" clId="{20FBF39F-11BE-4244-8384-E0E9AE842141}" dt="2019-06-12T19:38:41.130" v="1552" actId="1038"/>
          <ac:spMkLst>
            <pc:docMk/>
            <pc:sldMk cId="2638870822" sldId="267"/>
            <ac:spMk id="41" creationId="{C6666AFA-D60A-4DB1-A8E6-2B538A93C4BB}"/>
          </ac:spMkLst>
        </pc:spChg>
        <pc:spChg chg="add mod">
          <ac:chgData name="Ken Merrihew" userId="bcb7a1e886d99f07" providerId="LiveId" clId="{20FBF39F-11BE-4244-8384-E0E9AE842141}" dt="2019-06-12T19:38:50.642" v="1591" actId="1038"/>
          <ac:spMkLst>
            <pc:docMk/>
            <pc:sldMk cId="2638870822" sldId="267"/>
            <ac:spMk id="42" creationId="{D7AFDC68-C80F-49C1-A677-FBC583365CB6}"/>
          </ac:spMkLst>
        </pc:spChg>
        <pc:spChg chg="add mod">
          <ac:chgData name="Ken Merrihew" userId="bcb7a1e886d99f07" providerId="LiveId" clId="{20FBF39F-11BE-4244-8384-E0E9AE842141}" dt="2019-06-12T19:36:29.114" v="1461" actId="1037"/>
          <ac:spMkLst>
            <pc:docMk/>
            <pc:sldMk cId="2638870822" sldId="267"/>
            <ac:spMk id="43" creationId="{D0FF191D-7DB6-452A-8009-95DC31D5BB77}"/>
          </ac:spMkLst>
        </pc:spChg>
        <pc:spChg chg="add mod ord">
          <ac:chgData name="Ken Merrihew" userId="bcb7a1e886d99f07" providerId="LiveId" clId="{20FBF39F-11BE-4244-8384-E0E9AE842141}" dt="2019-06-12T19:37:13.032" v="1521" actId="1038"/>
          <ac:spMkLst>
            <pc:docMk/>
            <pc:sldMk cId="2638870822" sldId="267"/>
            <ac:spMk id="44" creationId="{8E9EFBD2-B225-4CFA-9CAE-D94D5EC21401}"/>
          </ac:spMkLst>
        </pc:spChg>
        <pc:spChg chg="add mod">
          <ac:chgData name="Ken Merrihew" userId="bcb7a1e886d99f07" providerId="LiveId" clId="{20FBF39F-11BE-4244-8384-E0E9AE842141}" dt="2019-06-12T19:10:28.558" v="1225" actId="20577"/>
          <ac:spMkLst>
            <pc:docMk/>
            <pc:sldMk cId="2638870822" sldId="267"/>
            <ac:spMk id="45" creationId="{BF418496-FEB4-4B34-A10B-747FD944BC99}"/>
          </ac:spMkLst>
        </pc:spChg>
        <pc:spChg chg="add del mod topLvl">
          <ac:chgData name="Ken Merrihew" userId="bcb7a1e886d99f07" providerId="LiveId" clId="{20FBF39F-11BE-4244-8384-E0E9AE842141}" dt="2019-06-12T19:32:22.370" v="1278" actId="478"/>
          <ac:spMkLst>
            <pc:docMk/>
            <pc:sldMk cId="2638870822" sldId="267"/>
            <ac:spMk id="57" creationId="{03759696-2CDF-4D0B-8FBB-E7229293CE1F}"/>
          </ac:spMkLst>
        </pc:spChg>
        <pc:spChg chg="add mod">
          <ac:chgData name="Ken Merrihew" userId="bcb7a1e886d99f07" providerId="LiveId" clId="{20FBF39F-11BE-4244-8384-E0E9AE842141}" dt="2019-06-12T19:44:28.810" v="1953" actId="14100"/>
          <ac:spMkLst>
            <pc:docMk/>
            <pc:sldMk cId="2638870822" sldId="267"/>
            <ac:spMk id="58" creationId="{CF343D46-6369-45E2-91E9-D93BB62A9055}"/>
          </ac:spMkLst>
        </pc:spChg>
        <pc:spChg chg="add mod">
          <ac:chgData name="Ken Merrihew" userId="bcb7a1e886d99f07" providerId="LiveId" clId="{20FBF39F-11BE-4244-8384-E0E9AE842141}" dt="2019-06-12T19:43:40.541" v="1879" actId="1076"/>
          <ac:spMkLst>
            <pc:docMk/>
            <pc:sldMk cId="2638870822" sldId="267"/>
            <ac:spMk id="61" creationId="{BEB61B3A-5493-4D7F-96E2-1C0E6C26B299}"/>
          </ac:spMkLst>
        </pc:spChg>
        <pc:spChg chg="add mod">
          <ac:chgData name="Ken Merrihew" userId="bcb7a1e886d99f07" providerId="LiveId" clId="{20FBF39F-11BE-4244-8384-E0E9AE842141}" dt="2019-06-12T19:39:50.314" v="1598"/>
          <ac:spMkLst>
            <pc:docMk/>
            <pc:sldMk cId="2638870822" sldId="267"/>
            <ac:spMk id="62" creationId="{817A57D1-F90D-4845-A9EE-E4B0DEBC254F}"/>
          </ac:spMkLst>
        </pc:spChg>
        <pc:spChg chg="add mod">
          <ac:chgData name="Ken Merrihew" userId="bcb7a1e886d99f07" providerId="LiveId" clId="{20FBF39F-11BE-4244-8384-E0E9AE842141}" dt="2019-06-12T19:44:34.213" v="1954" actId="1076"/>
          <ac:spMkLst>
            <pc:docMk/>
            <pc:sldMk cId="2638870822" sldId="267"/>
            <ac:spMk id="63" creationId="{08B88354-A3C1-4224-80F8-8AEAF24974F5}"/>
          </ac:spMkLst>
        </pc:spChg>
        <pc:spChg chg="add mod">
          <ac:chgData name="Ken Merrihew" userId="bcb7a1e886d99f07" providerId="LiveId" clId="{20FBF39F-11BE-4244-8384-E0E9AE842141}" dt="2019-06-12T19:41:39.928" v="1664" actId="1036"/>
          <ac:spMkLst>
            <pc:docMk/>
            <pc:sldMk cId="2638870822" sldId="267"/>
            <ac:spMk id="71" creationId="{AC0D1CE8-F05B-4584-8939-79FEBC45A4BF}"/>
          </ac:spMkLst>
        </pc:spChg>
        <pc:spChg chg="add mod">
          <ac:chgData name="Ken Merrihew" userId="bcb7a1e886d99f07" providerId="LiveId" clId="{20FBF39F-11BE-4244-8384-E0E9AE842141}" dt="2019-06-12T19:42:12.948" v="1717" actId="1036"/>
          <ac:spMkLst>
            <pc:docMk/>
            <pc:sldMk cId="2638870822" sldId="267"/>
            <ac:spMk id="72" creationId="{1A7062F1-B949-46FE-93E8-32BEDE4D14D5}"/>
          </ac:spMkLst>
        </pc:spChg>
        <pc:spChg chg="add mod">
          <ac:chgData name="Ken Merrihew" userId="bcb7a1e886d99f07" providerId="LiveId" clId="{20FBF39F-11BE-4244-8384-E0E9AE842141}" dt="2019-06-12T19:42:37.256" v="1777" actId="1037"/>
          <ac:spMkLst>
            <pc:docMk/>
            <pc:sldMk cId="2638870822" sldId="267"/>
            <ac:spMk id="73" creationId="{F71E0CBA-1248-4672-8414-D115EB377BD5}"/>
          </ac:spMkLst>
        </pc:spChg>
        <pc:spChg chg="add mod">
          <ac:chgData name="Ken Merrihew" userId="bcb7a1e886d99f07" providerId="LiveId" clId="{20FBF39F-11BE-4244-8384-E0E9AE842141}" dt="2019-06-12T19:43:07.398" v="1830" actId="1037"/>
          <ac:spMkLst>
            <pc:docMk/>
            <pc:sldMk cId="2638870822" sldId="267"/>
            <ac:spMk id="74" creationId="{2A25E58B-105C-4D11-9C6A-A5EA73FD8745}"/>
          </ac:spMkLst>
        </pc:spChg>
        <pc:spChg chg="add mod">
          <ac:chgData name="Ken Merrihew" userId="bcb7a1e886d99f07" providerId="LiveId" clId="{20FBF39F-11BE-4244-8384-E0E9AE842141}" dt="2019-06-12T19:43:59.905" v="1921" actId="20577"/>
          <ac:spMkLst>
            <pc:docMk/>
            <pc:sldMk cId="2638870822" sldId="267"/>
            <ac:spMk id="75" creationId="{7E73C675-2AB2-4F5F-BC58-9E09CDB305C8}"/>
          </ac:spMkLst>
        </pc:spChg>
        <pc:grpChg chg="add del mod">
          <ac:chgData name="Ken Merrihew" userId="bcb7a1e886d99f07" providerId="LiveId" clId="{20FBF39F-11BE-4244-8384-E0E9AE842141}" dt="2019-06-12T18:29:03.702" v="199" actId="165"/>
          <ac:grpSpMkLst>
            <pc:docMk/>
            <pc:sldMk cId="2638870822" sldId="267"/>
            <ac:grpSpMk id="6" creationId="{9E3798BA-150F-4BEE-B744-00FFF5CF8B87}"/>
          </ac:grpSpMkLst>
        </pc:grpChg>
        <pc:grpChg chg="add del mod topLvl">
          <ac:chgData name="Ken Merrihew" userId="bcb7a1e886d99f07" providerId="LiveId" clId="{20FBF39F-11BE-4244-8384-E0E9AE842141}" dt="2019-06-12T18:29:36.226" v="201" actId="165"/>
          <ac:grpSpMkLst>
            <pc:docMk/>
            <pc:sldMk cId="2638870822" sldId="267"/>
            <ac:grpSpMk id="7" creationId="{AEC001DD-F4A2-4837-8FD6-80F97EA737F1}"/>
          </ac:grpSpMkLst>
        </pc:grpChg>
        <pc:grpChg chg="add del mod topLvl">
          <ac:chgData name="Ken Merrihew" userId="bcb7a1e886d99f07" providerId="LiveId" clId="{20FBF39F-11BE-4244-8384-E0E9AE842141}" dt="2019-06-12T18:29:45.799" v="202" actId="165"/>
          <ac:grpSpMkLst>
            <pc:docMk/>
            <pc:sldMk cId="2638870822" sldId="267"/>
            <ac:grpSpMk id="10" creationId="{C96ADB76-58E9-4BBA-89BE-A3F7790D16C6}"/>
          </ac:grpSpMkLst>
        </pc:grpChg>
        <pc:grpChg chg="add del mod topLvl">
          <ac:chgData name="Ken Merrihew" userId="bcb7a1e886d99f07" providerId="LiveId" clId="{20FBF39F-11BE-4244-8384-E0E9AE842141}" dt="2019-06-12T18:29:45.799" v="202" actId="165"/>
          <ac:grpSpMkLst>
            <pc:docMk/>
            <pc:sldMk cId="2638870822" sldId="267"/>
            <ac:grpSpMk id="13" creationId="{465FFA55-4F8E-41CD-B2F3-F409B0A78BF8}"/>
          </ac:grpSpMkLst>
        </pc:grpChg>
        <pc:grpChg chg="add del mod topLvl">
          <ac:chgData name="Ken Merrihew" userId="bcb7a1e886d99f07" providerId="LiveId" clId="{20FBF39F-11BE-4244-8384-E0E9AE842141}" dt="2019-06-12T18:29:45.799" v="202" actId="165"/>
          <ac:grpSpMkLst>
            <pc:docMk/>
            <pc:sldMk cId="2638870822" sldId="267"/>
            <ac:grpSpMk id="16" creationId="{94ED9D32-E9B1-4CBF-9DE6-651C1BA0A32F}"/>
          </ac:grpSpMkLst>
        </pc:grpChg>
        <pc:grpChg chg="add del mod topLvl">
          <ac:chgData name="Ken Merrihew" userId="bcb7a1e886d99f07" providerId="LiveId" clId="{20FBF39F-11BE-4244-8384-E0E9AE842141}" dt="2019-06-12T18:29:45.799" v="202" actId="165"/>
          <ac:grpSpMkLst>
            <pc:docMk/>
            <pc:sldMk cId="2638870822" sldId="267"/>
            <ac:grpSpMk id="19" creationId="{47270A86-2CEC-430E-B86F-10AA7AB18DD5}"/>
          </ac:grpSpMkLst>
        </pc:grpChg>
        <pc:grpChg chg="add del mod topLvl">
          <ac:chgData name="Ken Merrihew" userId="bcb7a1e886d99f07" providerId="LiveId" clId="{20FBF39F-11BE-4244-8384-E0E9AE842141}" dt="2019-06-12T18:29:45.799" v="202" actId="165"/>
          <ac:grpSpMkLst>
            <pc:docMk/>
            <pc:sldMk cId="2638870822" sldId="267"/>
            <ac:grpSpMk id="22" creationId="{5F387D0E-F39C-4770-AB21-31C9E8AEF49B}"/>
          </ac:grpSpMkLst>
        </pc:grpChg>
        <pc:grpChg chg="add del mod topLvl">
          <ac:chgData name="Ken Merrihew" userId="bcb7a1e886d99f07" providerId="LiveId" clId="{20FBF39F-11BE-4244-8384-E0E9AE842141}" dt="2019-06-12T18:29:45.799" v="202" actId="165"/>
          <ac:grpSpMkLst>
            <pc:docMk/>
            <pc:sldMk cId="2638870822" sldId="267"/>
            <ac:grpSpMk id="25" creationId="{90379739-BB79-43B3-98F0-4F4F0E34A113}"/>
          </ac:grpSpMkLst>
        </pc:grpChg>
        <pc:grpChg chg="add del mod topLvl">
          <ac:chgData name="Ken Merrihew" userId="bcb7a1e886d99f07" providerId="LiveId" clId="{20FBF39F-11BE-4244-8384-E0E9AE842141}" dt="2019-06-12T18:29:45.799" v="202" actId="165"/>
          <ac:grpSpMkLst>
            <pc:docMk/>
            <pc:sldMk cId="2638870822" sldId="267"/>
            <ac:grpSpMk id="28" creationId="{62A78E87-25D7-4620-ABF3-BE16771986A4}"/>
          </ac:grpSpMkLst>
        </pc:grpChg>
        <pc:grpChg chg="add del mod topLvl">
          <ac:chgData name="Ken Merrihew" userId="bcb7a1e886d99f07" providerId="LiveId" clId="{20FBF39F-11BE-4244-8384-E0E9AE842141}" dt="2019-06-12T18:29:45.799" v="202" actId="165"/>
          <ac:grpSpMkLst>
            <pc:docMk/>
            <pc:sldMk cId="2638870822" sldId="267"/>
            <ac:grpSpMk id="31" creationId="{2F367CE3-A272-4412-9041-F318A1F4073C}"/>
          </ac:grpSpMkLst>
        </pc:grpChg>
        <pc:grpChg chg="add del mod topLvl">
          <ac:chgData name="Ken Merrihew" userId="bcb7a1e886d99f07" providerId="LiveId" clId="{20FBF39F-11BE-4244-8384-E0E9AE842141}" dt="2019-06-12T18:29:45.799" v="202" actId="165"/>
          <ac:grpSpMkLst>
            <pc:docMk/>
            <pc:sldMk cId="2638870822" sldId="267"/>
            <ac:grpSpMk id="34" creationId="{4EF2F291-56D0-4F15-BC49-40502F2D4121}"/>
          </ac:grpSpMkLst>
        </pc:grpChg>
        <pc:grpChg chg="add del mod">
          <ac:chgData name="Ken Merrihew" userId="bcb7a1e886d99f07" providerId="LiveId" clId="{20FBF39F-11BE-4244-8384-E0E9AE842141}" dt="2019-06-12T18:34:57.185" v="439" actId="165"/>
          <ac:grpSpMkLst>
            <pc:docMk/>
            <pc:sldMk cId="2638870822" sldId="267"/>
            <ac:grpSpMk id="37" creationId="{14D3AC82-5F0C-43EE-A102-2F87BBB773D0}"/>
          </ac:grpSpMkLst>
        </pc:grpChg>
        <pc:grpChg chg="add del mod">
          <ac:chgData name="Ken Merrihew" userId="bcb7a1e886d99f07" providerId="LiveId" clId="{20FBF39F-11BE-4244-8384-E0E9AE842141}" dt="2019-06-12T18:57:51.971" v="1134" actId="165"/>
          <ac:grpSpMkLst>
            <pc:docMk/>
            <pc:sldMk cId="2638870822" sldId="267"/>
            <ac:grpSpMk id="56" creationId="{9E483CB4-C14C-4FCC-89AF-9F4156F183F2}"/>
          </ac:grpSpMkLst>
        </pc:grpChg>
        <pc:grpChg chg="add del mod">
          <ac:chgData name="Ken Merrihew" userId="bcb7a1e886d99f07" providerId="LiveId" clId="{20FBF39F-11BE-4244-8384-E0E9AE842141}" dt="2019-06-12T19:32:18.038" v="1277" actId="165"/>
          <ac:grpSpMkLst>
            <pc:docMk/>
            <pc:sldMk cId="2638870822" sldId="267"/>
            <ac:grpSpMk id="59" creationId="{172A070D-56B9-402D-AF22-55069E9117A6}"/>
          </ac:grpSpMkLst>
        </pc:grpChg>
        <pc:grpChg chg="add mod">
          <ac:chgData name="Ken Merrihew" userId="bcb7a1e886d99f07" providerId="LiveId" clId="{20FBF39F-11BE-4244-8384-E0E9AE842141}" dt="2019-06-12T19:32:42.507" v="1280" actId="14100"/>
          <ac:grpSpMkLst>
            <pc:docMk/>
            <pc:sldMk cId="2638870822" sldId="267"/>
            <ac:grpSpMk id="1029" creationId="{125AF2FF-3695-4643-AAF8-96ED5E29FB31}"/>
          </ac:grpSpMkLst>
        </pc:grpChg>
        <pc:picChg chg="add del mod">
          <ac:chgData name="Ken Merrihew" userId="bcb7a1e886d99f07" providerId="LiveId" clId="{20FBF39F-11BE-4244-8384-E0E9AE842141}" dt="2019-06-12T19:39:07.765" v="1593" actId="478"/>
          <ac:picMkLst>
            <pc:docMk/>
            <pc:sldMk cId="2638870822" sldId="267"/>
            <ac:picMk id="1026" creationId="{A2977C69-978E-45C2-99C6-C25F26CCB7D5}"/>
          </ac:picMkLst>
        </pc:picChg>
        <pc:cxnChg chg="add del mod">
          <ac:chgData name="Ken Merrihew" userId="bcb7a1e886d99f07" providerId="LiveId" clId="{20FBF39F-11BE-4244-8384-E0E9AE842141}" dt="2019-06-12T18:47:31.456" v="848" actId="478"/>
          <ac:cxnSpMkLst>
            <pc:docMk/>
            <pc:sldMk cId="2638870822" sldId="267"/>
            <ac:cxnSpMk id="46" creationId="{6E825DB3-6889-482F-9C5D-F2133B28F978}"/>
          </ac:cxnSpMkLst>
        </pc:cxnChg>
        <pc:cxnChg chg="add mod">
          <ac:chgData name="Ken Merrihew" userId="bcb7a1e886d99f07" providerId="LiveId" clId="{20FBF39F-11BE-4244-8384-E0E9AE842141}" dt="2019-06-12T18:48:07.616" v="853" actId="339"/>
          <ac:cxnSpMkLst>
            <pc:docMk/>
            <pc:sldMk cId="2638870822" sldId="267"/>
            <ac:cxnSpMk id="49" creationId="{C3E2095B-E7AB-4E27-8265-11BCE0BB05F5}"/>
          </ac:cxnSpMkLst>
        </pc:cxnChg>
        <pc:cxnChg chg="add mod">
          <ac:chgData name="Ken Merrihew" userId="bcb7a1e886d99f07" providerId="LiveId" clId="{20FBF39F-11BE-4244-8384-E0E9AE842141}" dt="2019-06-12T19:46:51.404" v="1961" actId="692"/>
          <ac:cxnSpMkLst>
            <pc:docMk/>
            <pc:sldMk cId="2638870822" sldId="267"/>
            <ac:cxnSpMk id="51" creationId="{393FD720-A562-4FA3-B421-CBB187ABF046}"/>
          </ac:cxnSpMkLst>
        </pc:cxnChg>
        <pc:cxnChg chg="add mod">
          <ac:chgData name="Ken Merrihew" userId="bcb7a1e886d99f07" providerId="LiveId" clId="{20FBF39F-11BE-4244-8384-E0E9AE842141}" dt="2019-06-12T19:38:41.130" v="1552" actId="1038"/>
          <ac:cxnSpMkLst>
            <pc:docMk/>
            <pc:sldMk cId="2638870822" sldId="267"/>
            <ac:cxnSpMk id="53" creationId="{2783ADC8-0B88-4349-9E19-1C7D516A0EFF}"/>
          </ac:cxnSpMkLst>
        </pc:cxnChg>
        <pc:cxnChg chg="add mod">
          <ac:chgData name="Ken Merrihew" userId="bcb7a1e886d99f07" providerId="LiveId" clId="{20FBF39F-11BE-4244-8384-E0E9AE842141}" dt="2019-06-12T19:39:02.372" v="1592" actId="14100"/>
          <ac:cxnSpMkLst>
            <pc:docMk/>
            <pc:sldMk cId="2638870822" sldId="267"/>
            <ac:cxnSpMk id="55" creationId="{0A8D9B47-6D8E-4FF9-8450-DEB5F1167D49}"/>
          </ac:cxnSpMkLst>
        </pc:cxnChg>
      </pc:sldChg>
      <pc:sldChg chg="modTransition">
        <pc:chgData name="Ken Merrihew" userId="bcb7a1e886d99f07" providerId="LiveId" clId="{20FBF39F-11BE-4244-8384-E0E9AE842141}" dt="2019-06-12T19:15:40.192" v="1261"/>
        <pc:sldMkLst>
          <pc:docMk/>
          <pc:sldMk cId="2479405953" sldId="268"/>
        </pc:sldMkLst>
      </pc:sldChg>
      <pc:sldChg chg="modSp add modTransition">
        <pc:chgData name="Ken Merrihew" userId="bcb7a1e886d99f07" providerId="LiveId" clId="{20FBF39F-11BE-4244-8384-E0E9AE842141}" dt="2019-06-12T19:15:40.192" v="1261"/>
        <pc:sldMkLst>
          <pc:docMk/>
          <pc:sldMk cId="915465699" sldId="269"/>
        </pc:sldMkLst>
        <pc:spChg chg="mod">
          <ac:chgData name="Ken Merrihew" userId="bcb7a1e886d99f07" providerId="LiveId" clId="{20FBF39F-11BE-4244-8384-E0E9AE842141}" dt="2019-06-12T16:57:54.161" v="10" actId="207"/>
          <ac:spMkLst>
            <pc:docMk/>
            <pc:sldMk cId="915465699" sldId="269"/>
            <ac:spMk id="3" creationId="{DB88E4FF-425A-4FEE-A367-39BCE73DF1EF}"/>
          </ac:spMkLst>
        </pc:spChg>
      </pc:sldChg>
      <pc:sldChg chg="add modTransition">
        <pc:chgData name="Ken Merrihew" userId="bcb7a1e886d99f07" providerId="LiveId" clId="{20FBF39F-11BE-4244-8384-E0E9AE842141}" dt="2019-06-12T19:15:40.192" v="1261"/>
        <pc:sldMkLst>
          <pc:docMk/>
          <pc:sldMk cId="4028635809" sldId="270"/>
        </pc:sldMkLst>
      </pc:sldChg>
      <pc:sldChg chg="add modTransition">
        <pc:chgData name="Ken Merrihew" userId="bcb7a1e886d99f07" providerId="LiveId" clId="{20FBF39F-11BE-4244-8384-E0E9AE842141}" dt="2019-06-12T19:15:40.192" v="1261"/>
        <pc:sldMkLst>
          <pc:docMk/>
          <pc:sldMk cId="2565490511" sldId="271"/>
        </pc:sldMkLst>
      </pc:sldChg>
      <pc:sldChg chg="add modTransition">
        <pc:chgData name="Ken Merrihew" userId="bcb7a1e886d99f07" providerId="LiveId" clId="{20FBF39F-11BE-4244-8384-E0E9AE842141}" dt="2019-06-12T19:15:40.192" v="1261"/>
        <pc:sldMkLst>
          <pc:docMk/>
          <pc:sldMk cId="3393648652" sldId="272"/>
        </pc:sldMkLst>
      </pc:sldChg>
      <pc:sldChg chg="modSp add modTransition modAnim">
        <pc:chgData name="Ken Merrihew" userId="bcb7a1e886d99f07" providerId="LiveId" clId="{20FBF39F-11BE-4244-8384-E0E9AE842141}" dt="2019-06-12T22:24:43.647" v="1988"/>
        <pc:sldMkLst>
          <pc:docMk/>
          <pc:sldMk cId="2737562158" sldId="273"/>
        </pc:sldMkLst>
        <pc:spChg chg="mod">
          <ac:chgData name="Ken Merrihew" userId="bcb7a1e886d99f07" providerId="LiveId" clId="{20FBF39F-11BE-4244-8384-E0E9AE842141}" dt="2019-06-12T22:19:07.484" v="1986" actId="207"/>
          <ac:spMkLst>
            <pc:docMk/>
            <pc:sldMk cId="2737562158" sldId="273"/>
            <ac:spMk id="3" creationId="{DB88E4FF-425A-4FEE-A367-39BCE73DF1EF}"/>
          </ac:spMkLst>
        </pc:spChg>
      </pc:sldChg>
      <pc:sldChg chg="add">
        <pc:chgData name="Ken Merrihew" userId="bcb7a1e886d99f07" providerId="LiveId" clId="{20FBF39F-11BE-4244-8384-E0E9AE842141}" dt="2019-06-12T22:18:23.906" v="1973"/>
        <pc:sldMkLst>
          <pc:docMk/>
          <pc:sldMk cId="3060580958" sldId="274"/>
        </pc:sldMkLst>
      </pc:sldChg>
      <pc:sldChg chg="add">
        <pc:chgData name="Ken Merrihew" userId="bcb7a1e886d99f07" providerId="LiveId" clId="{20FBF39F-11BE-4244-8384-E0E9AE842141}" dt="2019-06-12T22:41:19.626" v="1989"/>
        <pc:sldMkLst>
          <pc:docMk/>
          <pc:sldMk cId="32127473" sldId="275"/>
        </pc:sldMkLst>
      </pc:sldChg>
      <pc:sldChg chg="add">
        <pc:chgData name="Ken Merrihew" userId="bcb7a1e886d99f07" providerId="LiveId" clId="{20FBF39F-11BE-4244-8384-E0E9AE842141}" dt="2019-06-12T22:41:19.626" v="1989"/>
        <pc:sldMkLst>
          <pc:docMk/>
          <pc:sldMk cId="3897311888" sldId="276"/>
        </pc:sldMkLst>
      </pc:sldChg>
      <pc:sldMasterChg chg="modTransition modSldLayout">
        <pc:chgData name="Ken Merrihew" userId="bcb7a1e886d99f07" providerId="LiveId" clId="{20FBF39F-11BE-4244-8384-E0E9AE842141}" dt="2019-06-12T19:15:40.192" v="1261"/>
        <pc:sldMasterMkLst>
          <pc:docMk/>
          <pc:sldMasterMk cId="1719071015" sldId="2147483660"/>
        </pc:sldMasterMkLst>
        <pc:sldLayoutChg chg="modTransition">
          <pc:chgData name="Ken Merrihew" userId="bcb7a1e886d99f07" providerId="LiveId" clId="{20FBF39F-11BE-4244-8384-E0E9AE842141}" dt="2019-06-12T19:15:40.192" v="1261"/>
          <pc:sldLayoutMkLst>
            <pc:docMk/>
            <pc:sldMasterMk cId="1719071015" sldId="2147483660"/>
            <pc:sldLayoutMk cId="895241026" sldId="2147483661"/>
          </pc:sldLayoutMkLst>
        </pc:sldLayoutChg>
        <pc:sldLayoutChg chg="modTransition">
          <pc:chgData name="Ken Merrihew" userId="bcb7a1e886d99f07" providerId="LiveId" clId="{20FBF39F-11BE-4244-8384-E0E9AE842141}" dt="2019-06-12T19:15:40.192" v="1261"/>
          <pc:sldLayoutMkLst>
            <pc:docMk/>
            <pc:sldMasterMk cId="1719071015" sldId="2147483660"/>
            <pc:sldLayoutMk cId="1922131358" sldId="214748366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499" y="793750"/>
            <a:ext cx="8124825" cy="611188"/>
          </a:xfrm>
        </p:spPr>
        <p:txBody>
          <a:bodyPr anchor="b">
            <a:normAutofit/>
          </a:bodyPr>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685800" y="1411288"/>
            <a:ext cx="8015287"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89524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1013" y="785813"/>
            <a:ext cx="8196261" cy="904876"/>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922131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790575"/>
            <a:ext cx="8196261" cy="9001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1988" y="1825625"/>
            <a:ext cx="802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099E-3E88-483A-9452-A7CB2B4B6989}" type="datetimeFigureOut">
              <a:rPr lang="en-US" smtClean="0"/>
              <a:t>6/12/2019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55063-4221-4EFB-BE78-F218A2DDCD32}" type="slidenum">
              <a:rPr lang="en-US" smtClean="0"/>
              <a:t>‹#›</a:t>
            </a:fld>
            <a:endParaRPr lang="en-US"/>
          </a:p>
        </p:txBody>
      </p:sp>
    </p:spTree>
    <p:extLst>
      <p:ext uri="{BB962C8B-B14F-4D97-AF65-F5344CB8AC3E}">
        <p14:creationId xmlns:p14="http://schemas.microsoft.com/office/powerpoint/2010/main" val="1719071015"/>
      </p:ext>
    </p:extLst>
  </p:cSld>
  <p:clrMap bg1="lt1" tx1="dk1" bg2="lt2" tx2="dk2" accent1="accent1" accent2="accent2" accent3="accent3" accent4="accent4" accent5="accent5" accent6="accent6" hlink="hlink" folHlink="folHlink"/>
  <p:sldLayoutIdLst>
    <p:sldLayoutId id="2147483661" r:id="rId1"/>
    <p:sldLayoutId id="2147483666" r:id="rId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2D5140-3390-496D-9059-1AA838934705}"/>
              </a:ext>
            </a:extLst>
          </p:cNvPr>
          <p:cNvSpPr txBox="1"/>
          <p:nvPr/>
        </p:nvSpPr>
        <p:spPr>
          <a:xfrm>
            <a:off x="6197047" y="3734097"/>
            <a:ext cx="2603341" cy="584775"/>
          </a:xfrm>
          <a:prstGeom prst="rect">
            <a:avLst/>
          </a:prstGeom>
          <a:noFill/>
        </p:spPr>
        <p:txBody>
          <a:bodyPr wrap="none" rtlCol="0">
            <a:spAutoFit/>
          </a:bodyPr>
          <a:lstStyle/>
          <a:p>
            <a:pPr algn="r"/>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4283289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heart yearned </a:t>
            </a:r>
            <a:r>
              <a:rPr lang="en-US" sz="3200" dirty="0">
                <a:effectLst>
                  <a:outerShdw blurRad="38100" dist="38100" dir="2700000" algn="tl">
                    <a:srgbClr val="000000">
                      <a:alpha val="43137"/>
                    </a:srgbClr>
                  </a:outerShdw>
                </a:effectLst>
              </a:rPr>
              <a:t>~ KJV, </a:t>
            </a:r>
            <a:r>
              <a:rPr lang="en-US" sz="3200" dirty="0">
                <a:solidFill>
                  <a:srgbClr val="FFFF00"/>
                </a:solidFill>
                <a:effectLst>
                  <a:outerShdw blurRad="38100" dist="38100" dir="2700000" algn="tl">
                    <a:srgbClr val="000000">
                      <a:alpha val="43137"/>
                    </a:srgbClr>
                  </a:outerShdw>
                </a:effectLst>
              </a:rPr>
              <a:t>his bowels did yearn upon</a:t>
            </a:r>
          </a:p>
        </p:txBody>
      </p:sp>
    </p:spTree>
    <p:extLst>
      <p:ext uri="{BB962C8B-B14F-4D97-AF65-F5344CB8AC3E}">
        <p14:creationId xmlns:p14="http://schemas.microsoft.com/office/powerpoint/2010/main" val="32127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3897311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servings</a:t>
            </a:r>
            <a:r>
              <a:rPr lang="en-US" sz="3200" dirty="0">
                <a:effectLst>
                  <a:outerShdw blurRad="38100" dist="38100" dir="2700000" algn="tl">
                    <a:srgbClr val="000000">
                      <a:alpha val="43137"/>
                    </a:srgbClr>
                  </a:outerShdw>
                </a:effectLst>
              </a:rPr>
              <a:t> ~ KJV, </a:t>
            </a:r>
            <a:r>
              <a:rPr lang="en-US" sz="3200" dirty="0">
                <a:solidFill>
                  <a:srgbClr val="FFFF00"/>
                </a:solidFill>
                <a:effectLst>
                  <a:outerShdw blurRad="38100" dist="38100" dir="2700000" algn="tl">
                    <a:srgbClr val="000000">
                      <a:alpha val="43137"/>
                    </a:srgbClr>
                  </a:outerShdw>
                </a:effectLst>
              </a:rPr>
              <a:t>messes</a:t>
            </a:r>
            <a:endParaRPr lang="en-US" sz="4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6087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2715016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John 3:16 ~ </a:t>
            </a:r>
            <a:r>
              <a:rPr lang="en-US" sz="3200" dirty="0">
                <a:solidFill>
                  <a:srgbClr val="FFFF00"/>
                </a:solidFill>
                <a:effectLst>
                  <a:outerShdw blurRad="38100" dist="38100" dir="2700000" algn="tl">
                    <a:srgbClr val="000000">
                      <a:alpha val="43137"/>
                    </a:srgbClr>
                  </a:outerShdw>
                </a:effectLst>
              </a:rPr>
              <a:t>By this we know love, because He laid down His life for us. And we also ought to lay down our lives for the brethren.</a:t>
            </a:r>
          </a:p>
        </p:txBody>
      </p:sp>
    </p:spTree>
    <p:extLst>
      <p:ext uri="{BB962C8B-B14F-4D97-AF65-F5344CB8AC3E}">
        <p14:creationId xmlns:p14="http://schemas.microsoft.com/office/powerpoint/2010/main" val="1235425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3633627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dismayed</a:t>
            </a:r>
            <a:r>
              <a:rPr lang="en-US" sz="3200" dirty="0">
                <a:effectLst>
                  <a:outerShdw blurRad="38100" dist="38100" dir="2700000" algn="tl">
                    <a:srgbClr val="000000">
                      <a:alpha val="43137"/>
                    </a:srgbClr>
                  </a:outerShdw>
                </a:effectLst>
              </a:rPr>
              <a:t>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bahal</a:t>
            </a:r>
            <a:r>
              <a:rPr lang="en-US" sz="3200" dirty="0">
                <a:effectLst>
                  <a:outerShdw blurRad="38100" dist="38100" dir="2700000" algn="tl">
                    <a:srgbClr val="000000">
                      <a:alpha val="43137"/>
                    </a:srgbClr>
                  </a:outerShdw>
                </a:effectLst>
              </a:rPr>
              <a:t> – literally, </a:t>
            </a:r>
            <a:r>
              <a:rPr lang="en-US" sz="3200" i="1" dirty="0">
                <a:effectLst>
                  <a:outerShdw blurRad="38100" dist="38100" dir="2700000" algn="tl">
                    <a:srgbClr val="000000">
                      <a:alpha val="43137"/>
                    </a:srgbClr>
                  </a:outerShdw>
                </a:effectLst>
              </a:rPr>
              <a:t>terrified</a:t>
            </a:r>
            <a:endParaRPr lang="en-US" sz="32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B3E01E6-185C-4C6F-941B-9CD9FB0C5D43}"/>
              </a:ext>
            </a:extLst>
          </p:cNvPr>
          <p:cNvSpPr txBox="1"/>
          <p:nvPr/>
        </p:nvSpPr>
        <p:spPr>
          <a:xfrm>
            <a:off x="702128" y="1292344"/>
            <a:ext cx="7979228"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Zech. 12:10 ~ </a:t>
            </a:r>
            <a:r>
              <a:rPr lang="en-US" sz="3200" dirty="0">
                <a:solidFill>
                  <a:srgbClr val="FFFF00"/>
                </a:solidFill>
                <a:effectLst>
                  <a:outerShdw blurRad="38100" dist="38100" dir="2700000" algn="tl">
                    <a:srgbClr val="000000">
                      <a:alpha val="43137"/>
                    </a:srgbClr>
                  </a:outerShdw>
                </a:effectLst>
              </a:rPr>
              <a:t>And I will pour on the house of David and on the inhabitants of Jerusalem the Spirit of grace and supplication; then they will look on Me whom they pierced. Yes, they will mourn for Him as one mourns for </a:t>
            </a:r>
            <a:r>
              <a:rPr lang="en-US" sz="3200" i="1" dirty="0">
                <a:solidFill>
                  <a:srgbClr val="FFFF00"/>
                </a:solidFill>
                <a:effectLst>
                  <a:outerShdw blurRad="38100" dist="38100" dir="2700000" algn="tl">
                    <a:srgbClr val="000000">
                      <a:alpha val="43137"/>
                    </a:srgbClr>
                  </a:outerShdw>
                </a:effectLst>
              </a:rPr>
              <a:t>his</a:t>
            </a:r>
            <a:r>
              <a:rPr lang="en-US" sz="3200" dirty="0">
                <a:solidFill>
                  <a:srgbClr val="FFFF00"/>
                </a:solidFill>
                <a:effectLst>
                  <a:outerShdw blurRad="38100" dist="38100" dir="2700000" algn="tl">
                    <a:srgbClr val="000000">
                      <a:alpha val="43137"/>
                    </a:srgbClr>
                  </a:outerShdw>
                </a:effectLst>
              </a:rPr>
              <a:t> only </a:t>
            </a:r>
            <a:r>
              <a:rPr lang="en-US" sz="3200" i="1" dirty="0">
                <a:solidFill>
                  <a:srgbClr val="FFFF00"/>
                </a:solidFill>
                <a:effectLst>
                  <a:outerShdw blurRad="38100" dist="38100" dir="2700000" algn="tl">
                    <a:srgbClr val="000000">
                      <a:alpha val="43137"/>
                    </a:srgbClr>
                  </a:outerShdw>
                </a:effectLst>
              </a:rPr>
              <a:t>son</a:t>
            </a:r>
            <a:r>
              <a:rPr lang="en-US" sz="3200" dirty="0">
                <a:solidFill>
                  <a:srgbClr val="FFFF00"/>
                </a:solidFill>
                <a:effectLst>
                  <a:outerShdw blurRad="38100" dist="38100" dir="2700000" algn="tl">
                    <a:srgbClr val="000000">
                      <a:alpha val="43137"/>
                    </a:srgbClr>
                  </a:outerShdw>
                </a:effectLst>
              </a:rPr>
              <a:t>, and grieve for Him as one grieves for a firstborn.</a:t>
            </a:r>
          </a:p>
        </p:txBody>
      </p:sp>
    </p:spTree>
    <p:extLst>
      <p:ext uri="{BB962C8B-B14F-4D97-AF65-F5344CB8AC3E}">
        <p14:creationId xmlns:p14="http://schemas.microsoft.com/office/powerpoint/2010/main" val="283588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93755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9" name="TextBox 38">
            <a:extLst>
              <a:ext uri="{FF2B5EF4-FFF2-40B4-BE49-F238E27FC236}">
                <a16:creationId xmlns:a16="http://schemas.microsoft.com/office/drawing/2014/main" id="{351AFB1D-0747-46B8-8BAA-8032419059CE}"/>
              </a:ext>
            </a:extLst>
          </p:cNvPr>
          <p:cNvSpPr txBox="1"/>
          <p:nvPr/>
        </p:nvSpPr>
        <p:spPr>
          <a:xfrm>
            <a:off x="640916" y="4541115"/>
            <a:ext cx="1722625" cy="769441"/>
          </a:xfrm>
          <a:prstGeom prst="rect">
            <a:avLst/>
          </a:prstGeom>
          <a:noFill/>
        </p:spPr>
        <p:txBody>
          <a:bodyPr wrap="square" rtlCol="0">
            <a:spAutoFit/>
          </a:bodyPr>
          <a:lstStyle/>
          <a:p>
            <a:pPr algn="ctr"/>
            <a:r>
              <a:rPr lang="en-US" sz="2200" b="1" dirty="0">
                <a:solidFill>
                  <a:srgbClr val="FFFF00"/>
                </a:solidFill>
                <a:effectLst>
                  <a:outerShdw blurRad="38100" dist="38100" dir="2700000" algn="tl">
                    <a:srgbClr val="000000">
                      <a:alpha val="43137"/>
                    </a:srgbClr>
                  </a:outerShdw>
                </a:effectLst>
              </a:rPr>
              <a:t>Joseph born (1916 BC)</a:t>
            </a:r>
          </a:p>
        </p:txBody>
      </p:sp>
      <p:sp>
        <p:nvSpPr>
          <p:cNvPr id="41" name="TextBox 40">
            <a:extLst>
              <a:ext uri="{FF2B5EF4-FFF2-40B4-BE49-F238E27FC236}">
                <a16:creationId xmlns:a16="http://schemas.microsoft.com/office/drawing/2014/main" id="{C6666AFA-D60A-4DB1-A8E6-2B538A93C4BB}"/>
              </a:ext>
            </a:extLst>
          </p:cNvPr>
          <p:cNvSpPr txBox="1"/>
          <p:nvPr/>
        </p:nvSpPr>
        <p:spPr>
          <a:xfrm>
            <a:off x="2195416" y="1321221"/>
            <a:ext cx="1915807" cy="769441"/>
          </a:xfrm>
          <a:prstGeom prst="rect">
            <a:avLst/>
          </a:prstGeom>
          <a:noFill/>
        </p:spPr>
        <p:txBody>
          <a:bodyPr wrap="square" rtlCol="0">
            <a:spAutoFit/>
          </a:bodyPr>
          <a:lstStyle/>
          <a:p>
            <a:pPr algn="ctr"/>
            <a:r>
              <a:rPr lang="en-US" sz="2200" b="1" dirty="0">
                <a:solidFill>
                  <a:srgbClr val="FFFF00"/>
                </a:solidFill>
                <a:effectLst>
                  <a:outerShdw blurRad="38100" dist="38100" dir="2700000" algn="tl">
                    <a:srgbClr val="000000">
                      <a:alpha val="43137"/>
                    </a:srgbClr>
                  </a:outerShdw>
                </a:effectLst>
              </a:rPr>
              <a:t>Sold as a slave (1899 BC)</a:t>
            </a:r>
          </a:p>
        </p:txBody>
      </p:sp>
      <p:sp>
        <p:nvSpPr>
          <p:cNvPr id="42" name="TextBox 41">
            <a:extLst>
              <a:ext uri="{FF2B5EF4-FFF2-40B4-BE49-F238E27FC236}">
                <a16:creationId xmlns:a16="http://schemas.microsoft.com/office/drawing/2014/main" id="{D7AFDC68-C80F-49C1-A677-FBC583365CB6}"/>
              </a:ext>
            </a:extLst>
          </p:cNvPr>
          <p:cNvSpPr txBox="1"/>
          <p:nvPr/>
        </p:nvSpPr>
        <p:spPr>
          <a:xfrm>
            <a:off x="4106017" y="4520876"/>
            <a:ext cx="1915807" cy="769441"/>
          </a:xfrm>
          <a:prstGeom prst="rect">
            <a:avLst/>
          </a:prstGeom>
          <a:noFill/>
        </p:spPr>
        <p:txBody>
          <a:bodyPr wrap="square" rtlCol="0">
            <a:spAutoFit/>
          </a:bodyPr>
          <a:lstStyle/>
          <a:p>
            <a:pPr algn="ctr"/>
            <a:r>
              <a:rPr lang="en-US" sz="2200" b="1" dirty="0">
                <a:solidFill>
                  <a:srgbClr val="FFFF00"/>
                </a:solidFill>
                <a:effectLst>
                  <a:outerShdw blurRad="38100" dist="38100" dir="2700000" algn="tl">
                    <a:srgbClr val="000000">
                      <a:alpha val="43137"/>
                    </a:srgbClr>
                  </a:outerShdw>
                </a:effectLst>
              </a:rPr>
              <a:t>Becomes vizier (1886 BC)</a:t>
            </a:r>
          </a:p>
        </p:txBody>
      </p:sp>
      <p:sp>
        <p:nvSpPr>
          <p:cNvPr id="43" name="TextBox 42">
            <a:extLst>
              <a:ext uri="{FF2B5EF4-FFF2-40B4-BE49-F238E27FC236}">
                <a16:creationId xmlns:a16="http://schemas.microsoft.com/office/drawing/2014/main" id="{D0FF191D-7DB6-452A-8009-95DC31D5BB77}"/>
              </a:ext>
            </a:extLst>
          </p:cNvPr>
          <p:cNvSpPr txBox="1"/>
          <p:nvPr/>
        </p:nvSpPr>
        <p:spPr>
          <a:xfrm>
            <a:off x="4340569" y="1324720"/>
            <a:ext cx="1997213" cy="769441"/>
          </a:xfrm>
          <a:prstGeom prst="rect">
            <a:avLst/>
          </a:prstGeom>
          <a:noFill/>
        </p:spPr>
        <p:txBody>
          <a:bodyPr wrap="square" rtlCol="0">
            <a:spAutoFit/>
          </a:bodyPr>
          <a:lstStyle/>
          <a:p>
            <a:pPr algn="ctr"/>
            <a:r>
              <a:rPr lang="en-US" sz="2200" b="1" dirty="0">
                <a:solidFill>
                  <a:srgbClr val="FFFF00"/>
                </a:solidFill>
                <a:effectLst>
                  <a:outerShdw blurRad="38100" dist="38100" dir="2700000" algn="tl">
                    <a:srgbClr val="000000">
                      <a:alpha val="43137"/>
                    </a:srgbClr>
                  </a:outerShdw>
                </a:effectLst>
              </a:rPr>
              <a:t>7 yr. of plenty (1886-1879 BC)</a:t>
            </a:r>
          </a:p>
        </p:txBody>
      </p:sp>
      <p:sp>
        <p:nvSpPr>
          <p:cNvPr id="45" name="TextBox 44">
            <a:extLst>
              <a:ext uri="{FF2B5EF4-FFF2-40B4-BE49-F238E27FC236}">
                <a16:creationId xmlns:a16="http://schemas.microsoft.com/office/drawing/2014/main" id="{BF418496-FEB4-4B34-A10B-747FD944BC99}"/>
              </a:ext>
            </a:extLst>
          </p:cNvPr>
          <p:cNvSpPr txBox="1"/>
          <p:nvPr/>
        </p:nvSpPr>
        <p:spPr>
          <a:xfrm>
            <a:off x="6227273" y="1326284"/>
            <a:ext cx="1997213" cy="769441"/>
          </a:xfrm>
          <a:prstGeom prst="rect">
            <a:avLst/>
          </a:prstGeom>
          <a:noFill/>
        </p:spPr>
        <p:txBody>
          <a:bodyPr wrap="square" rtlCol="0">
            <a:spAutoFit/>
          </a:bodyPr>
          <a:lstStyle/>
          <a:p>
            <a:pPr algn="ctr"/>
            <a:r>
              <a:rPr lang="en-US" sz="2200" b="1" dirty="0">
                <a:solidFill>
                  <a:srgbClr val="FFFF00"/>
                </a:solidFill>
                <a:effectLst>
                  <a:outerShdw blurRad="38100" dist="38100" dir="2700000" algn="tl">
                    <a:srgbClr val="000000">
                      <a:alpha val="43137"/>
                    </a:srgbClr>
                  </a:outerShdw>
                </a:effectLst>
              </a:rPr>
              <a:t>Family reunited (1876 BC)</a:t>
            </a:r>
          </a:p>
        </p:txBody>
      </p:sp>
      <p:cxnSp>
        <p:nvCxnSpPr>
          <p:cNvPr id="49" name="Straight Arrow Connector 48">
            <a:extLst>
              <a:ext uri="{FF2B5EF4-FFF2-40B4-BE49-F238E27FC236}">
                <a16:creationId xmlns:a16="http://schemas.microsoft.com/office/drawing/2014/main" id="{C3E2095B-E7AB-4E27-8265-11BCE0BB05F5}"/>
              </a:ext>
            </a:extLst>
          </p:cNvPr>
          <p:cNvCxnSpPr>
            <a:stCxn id="39" idx="0"/>
          </p:cNvCxnSpPr>
          <p:nvPr/>
        </p:nvCxnSpPr>
        <p:spPr>
          <a:xfrm flipH="1" flipV="1">
            <a:off x="1138793" y="3876383"/>
            <a:ext cx="363436" cy="664732"/>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93FD720-A562-4FA3-B421-CBB187ABF046}"/>
              </a:ext>
            </a:extLst>
          </p:cNvPr>
          <p:cNvCxnSpPr>
            <a:cxnSpLocks/>
            <a:stCxn id="42" idx="0"/>
          </p:cNvCxnSpPr>
          <p:nvPr/>
        </p:nvCxnSpPr>
        <p:spPr>
          <a:xfrm flipV="1">
            <a:off x="5063921" y="3896591"/>
            <a:ext cx="869288" cy="624285"/>
          </a:xfrm>
          <a:prstGeom prst="straightConnector1">
            <a:avLst/>
          </a:prstGeom>
          <a:ln w="38100" cap="rnd">
            <a:solidFill>
              <a:schemeClr val="accent4">
                <a:lumMod val="60000"/>
                <a:lumOff val="40000"/>
              </a:schemeClr>
            </a:solidFill>
            <a:tailEnd type="triangle" w="lg"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783ADC8-0B88-4349-9E19-1C7D516A0EFF}"/>
              </a:ext>
            </a:extLst>
          </p:cNvPr>
          <p:cNvCxnSpPr>
            <a:cxnSpLocks/>
            <a:stCxn id="41" idx="2"/>
          </p:cNvCxnSpPr>
          <p:nvPr/>
        </p:nvCxnSpPr>
        <p:spPr>
          <a:xfrm>
            <a:off x="3153320" y="2090662"/>
            <a:ext cx="773553" cy="820832"/>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A8D9B47-6D8E-4FF9-8450-DEB5F1167D49}"/>
              </a:ext>
            </a:extLst>
          </p:cNvPr>
          <p:cNvCxnSpPr>
            <a:cxnSpLocks/>
          </p:cNvCxnSpPr>
          <p:nvPr/>
        </p:nvCxnSpPr>
        <p:spPr>
          <a:xfrm>
            <a:off x="7238134" y="2083254"/>
            <a:ext cx="441704" cy="817021"/>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029" name="Group 1028">
            <a:extLst>
              <a:ext uri="{FF2B5EF4-FFF2-40B4-BE49-F238E27FC236}">
                <a16:creationId xmlns:a16="http://schemas.microsoft.com/office/drawing/2014/main" id="{125AF2FF-3695-4643-AAF8-96ED5E29FB31}"/>
              </a:ext>
            </a:extLst>
          </p:cNvPr>
          <p:cNvGrpSpPr/>
          <p:nvPr/>
        </p:nvGrpSpPr>
        <p:grpSpPr>
          <a:xfrm>
            <a:off x="612305" y="2962519"/>
            <a:ext cx="8071690" cy="877283"/>
            <a:chOff x="612305" y="2962519"/>
            <a:chExt cx="6700412" cy="877283"/>
          </a:xfrm>
        </p:grpSpPr>
        <p:sp>
          <p:nvSpPr>
            <p:cNvPr id="8" name="Rectangle 7">
              <a:extLst>
                <a:ext uri="{FF2B5EF4-FFF2-40B4-BE49-F238E27FC236}">
                  <a16:creationId xmlns:a16="http://schemas.microsoft.com/office/drawing/2014/main" id="{17875F81-7B14-4EED-BE38-5845D64628EB}"/>
                </a:ext>
              </a:extLst>
            </p:cNvPr>
            <p:cNvSpPr/>
            <p:nvPr/>
          </p:nvSpPr>
          <p:spPr>
            <a:xfrm>
              <a:off x="612305" y="2962519"/>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800D3B-48EA-4FB3-AAB0-9E6AB45B75BC}"/>
                </a:ext>
              </a:extLst>
            </p:cNvPr>
            <p:cNvSpPr/>
            <p:nvPr/>
          </p:nvSpPr>
          <p:spPr>
            <a:xfrm>
              <a:off x="1266515" y="2972891"/>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7D69A4-F403-41F9-8AD2-A20FDCD557E9}"/>
                </a:ext>
              </a:extLst>
            </p:cNvPr>
            <p:cNvSpPr/>
            <p:nvPr/>
          </p:nvSpPr>
          <p:spPr>
            <a:xfrm>
              <a:off x="1939165" y="2970084"/>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419EC6-58D8-4FE7-B445-1B0810483948}"/>
                </a:ext>
              </a:extLst>
            </p:cNvPr>
            <p:cNvSpPr/>
            <p:nvPr/>
          </p:nvSpPr>
          <p:spPr>
            <a:xfrm>
              <a:off x="2611120" y="2970084"/>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8E2CA7-E023-4B8B-8378-AE12EB769771}"/>
                </a:ext>
              </a:extLst>
            </p:cNvPr>
            <p:cNvSpPr/>
            <p:nvPr/>
          </p:nvSpPr>
          <p:spPr>
            <a:xfrm>
              <a:off x="3280223" y="2972892"/>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5B24A9-8EA7-4BC7-950F-A11163DC3D31}"/>
                </a:ext>
              </a:extLst>
            </p:cNvPr>
            <p:cNvSpPr/>
            <p:nvPr/>
          </p:nvSpPr>
          <p:spPr>
            <a:xfrm>
              <a:off x="3949890" y="2977654"/>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47568ED-4533-4F33-AF85-33753EC74B93}"/>
                </a:ext>
              </a:extLst>
            </p:cNvPr>
            <p:cNvSpPr/>
            <p:nvPr/>
          </p:nvSpPr>
          <p:spPr>
            <a:xfrm>
              <a:off x="4622539"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A7210C-C893-4DA2-9A5F-D2CE1015D887}"/>
                </a:ext>
              </a:extLst>
            </p:cNvPr>
            <p:cNvSpPr/>
            <p:nvPr/>
          </p:nvSpPr>
          <p:spPr>
            <a:xfrm>
              <a:off x="5294495"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EE23B23-95A1-49D1-973C-74ED4A4031C0}"/>
                </a:ext>
              </a:extLst>
            </p:cNvPr>
            <p:cNvSpPr/>
            <p:nvPr/>
          </p:nvSpPr>
          <p:spPr>
            <a:xfrm>
              <a:off x="5968805"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1F4E27-CAF0-490F-91F1-D9C7D7897A1D}"/>
                </a:ext>
              </a:extLst>
            </p:cNvPr>
            <p:cNvSpPr/>
            <p:nvPr/>
          </p:nvSpPr>
          <p:spPr>
            <a:xfrm>
              <a:off x="6640761" y="2974847"/>
              <a:ext cx="671956" cy="86214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8E9EFBD2-B225-4CFA-9CAE-D94D5EC21401}"/>
              </a:ext>
            </a:extLst>
          </p:cNvPr>
          <p:cNvSpPr txBox="1"/>
          <p:nvPr/>
        </p:nvSpPr>
        <p:spPr>
          <a:xfrm>
            <a:off x="6494068" y="4513849"/>
            <a:ext cx="1997213" cy="769441"/>
          </a:xfrm>
          <a:prstGeom prst="rect">
            <a:avLst/>
          </a:prstGeom>
          <a:noFill/>
        </p:spPr>
        <p:txBody>
          <a:bodyPr wrap="square" rtlCol="0">
            <a:spAutoFit/>
          </a:bodyPr>
          <a:lstStyle/>
          <a:p>
            <a:pPr algn="ctr"/>
            <a:r>
              <a:rPr lang="en-US" sz="2200" b="1" dirty="0">
                <a:solidFill>
                  <a:srgbClr val="FFFF00"/>
                </a:solidFill>
                <a:effectLst>
                  <a:outerShdw blurRad="38100" dist="38100" dir="2700000" algn="tl">
                    <a:srgbClr val="000000">
                      <a:alpha val="43137"/>
                    </a:srgbClr>
                  </a:outerShdw>
                </a:effectLst>
              </a:rPr>
              <a:t>7 yr. of famine (1879-1872 BC)</a:t>
            </a:r>
          </a:p>
        </p:txBody>
      </p:sp>
      <p:sp>
        <p:nvSpPr>
          <p:cNvPr id="58" name="Rectangle 57">
            <a:extLst>
              <a:ext uri="{FF2B5EF4-FFF2-40B4-BE49-F238E27FC236}">
                <a16:creationId xmlns:a16="http://schemas.microsoft.com/office/drawing/2014/main" id="{CF343D46-6369-45E2-91E9-D93BB62A9055}"/>
              </a:ext>
            </a:extLst>
          </p:cNvPr>
          <p:cNvSpPr/>
          <p:nvPr/>
        </p:nvSpPr>
        <p:spPr>
          <a:xfrm>
            <a:off x="7184210" y="2971679"/>
            <a:ext cx="1116353" cy="868802"/>
          </a:xfrm>
          <a:prstGeom prst="rect">
            <a:avLst/>
          </a:prstGeom>
          <a:solidFill>
            <a:srgbClr val="FF0000">
              <a:alpha val="69804"/>
            </a:srgbClr>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EB61B3A-5493-4D7F-96E2-1C0E6C26B299}"/>
              </a:ext>
            </a:extLst>
          </p:cNvPr>
          <p:cNvSpPr/>
          <p:nvPr/>
        </p:nvSpPr>
        <p:spPr>
          <a:xfrm>
            <a:off x="5948573" y="2971724"/>
            <a:ext cx="1238836" cy="863910"/>
          </a:xfrm>
          <a:prstGeom prst="rect">
            <a:avLst/>
          </a:prstGeom>
          <a:solidFill>
            <a:schemeClr val="accent6">
              <a:lumMod val="75000"/>
              <a:alpha val="69804"/>
            </a:schemeClr>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7F8272C-960A-415A-A201-2FE798EAAA6E}"/>
              </a:ext>
            </a:extLst>
          </p:cNvPr>
          <p:cNvSpPr txBox="1"/>
          <p:nvPr/>
        </p:nvSpPr>
        <p:spPr>
          <a:xfrm>
            <a:off x="3319233" y="3219583"/>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1900 BC</a:t>
            </a:r>
          </a:p>
        </p:txBody>
      </p:sp>
      <p:sp>
        <p:nvSpPr>
          <p:cNvPr id="24" name="TextBox 23">
            <a:extLst>
              <a:ext uri="{FF2B5EF4-FFF2-40B4-BE49-F238E27FC236}">
                <a16:creationId xmlns:a16="http://schemas.microsoft.com/office/drawing/2014/main" id="{0454F698-71AB-4873-A0AF-F55E042FEA86}"/>
              </a:ext>
            </a:extLst>
          </p:cNvPr>
          <p:cNvSpPr txBox="1"/>
          <p:nvPr/>
        </p:nvSpPr>
        <p:spPr>
          <a:xfrm>
            <a:off x="4929361" y="3224815"/>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1890 BC</a:t>
            </a:r>
          </a:p>
        </p:txBody>
      </p:sp>
      <p:sp>
        <p:nvSpPr>
          <p:cNvPr id="12" name="TextBox 11">
            <a:extLst>
              <a:ext uri="{FF2B5EF4-FFF2-40B4-BE49-F238E27FC236}">
                <a16:creationId xmlns:a16="http://schemas.microsoft.com/office/drawing/2014/main" id="{C92ACD88-F754-4CF8-8AF8-3CD680D03F9F}"/>
              </a:ext>
            </a:extLst>
          </p:cNvPr>
          <p:cNvSpPr txBox="1"/>
          <p:nvPr/>
        </p:nvSpPr>
        <p:spPr>
          <a:xfrm>
            <a:off x="1664713" y="3224815"/>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1910 BC</a:t>
            </a:r>
          </a:p>
        </p:txBody>
      </p:sp>
      <p:sp>
        <p:nvSpPr>
          <p:cNvPr id="36" name="TextBox 35">
            <a:extLst>
              <a:ext uri="{FF2B5EF4-FFF2-40B4-BE49-F238E27FC236}">
                <a16:creationId xmlns:a16="http://schemas.microsoft.com/office/drawing/2014/main" id="{348FBA7B-2C7A-4BCA-8A1C-67B177721C36}"/>
              </a:ext>
            </a:extLst>
          </p:cNvPr>
          <p:cNvSpPr txBox="1"/>
          <p:nvPr/>
        </p:nvSpPr>
        <p:spPr>
          <a:xfrm>
            <a:off x="6545194" y="3226256"/>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1880 BC</a:t>
            </a:r>
          </a:p>
        </p:txBody>
      </p:sp>
      <p:sp>
        <p:nvSpPr>
          <p:cNvPr id="62" name="Freeform: Shape 61">
            <a:extLst>
              <a:ext uri="{FF2B5EF4-FFF2-40B4-BE49-F238E27FC236}">
                <a16:creationId xmlns:a16="http://schemas.microsoft.com/office/drawing/2014/main" id="{817A57D1-F90D-4845-A9EE-E4B0DEBC254F}"/>
              </a:ext>
            </a:extLst>
          </p:cNvPr>
          <p:cNvSpPr/>
          <p:nvPr/>
        </p:nvSpPr>
        <p:spPr>
          <a:xfrm>
            <a:off x="5357375" y="2075632"/>
            <a:ext cx="1828799" cy="852691"/>
          </a:xfrm>
          <a:custGeom>
            <a:avLst/>
            <a:gdLst>
              <a:gd name="connsiteX0" fmla="*/ 0 w 2221487"/>
              <a:gd name="connsiteY0" fmla="*/ 0 h 807813"/>
              <a:gd name="connsiteX1" fmla="*/ 1307087 w 2221487"/>
              <a:gd name="connsiteY1" fmla="*/ 807813 h 807813"/>
              <a:gd name="connsiteX2" fmla="*/ 2221487 w 2221487"/>
              <a:gd name="connsiteY2" fmla="*/ 796593 h 807813"/>
              <a:gd name="connsiteX3" fmla="*/ 0 w 2221487"/>
              <a:gd name="connsiteY3" fmla="*/ 0 h 807813"/>
              <a:gd name="connsiteX0" fmla="*/ 0 w 1862458"/>
              <a:gd name="connsiteY0" fmla="*/ 0 h 852692"/>
              <a:gd name="connsiteX1" fmla="*/ 948058 w 1862458"/>
              <a:gd name="connsiteY1" fmla="*/ 852692 h 852692"/>
              <a:gd name="connsiteX2" fmla="*/ 1862458 w 1862458"/>
              <a:gd name="connsiteY2" fmla="*/ 841472 h 852692"/>
              <a:gd name="connsiteX3" fmla="*/ 0 w 1862458"/>
              <a:gd name="connsiteY3" fmla="*/ 0 h 852692"/>
              <a:gd name="connsiteX0" fmla="*/ 0 w 1862458"/>
              <a:gd name="connsiteY0" fmla="*/ 0 h 852692"/>
              <a:gd name="connsiteX1" fmla="*/ 639518 w 1862458"/>
              <a:gd name="connsiteY1" fmla="*/ 852692 h 852692"/>
              <a:gd name="connsiteX2" fmla="*/ 1862458 w 1862458"/>
              <a:gd name="connsiteY2" fmla="*/ 841472 h 852692"/>
              <a:gd name="connsiteX3" fmla="*/ 0 w 1862458"/>
              <a:gd name="connsiteY3" fmla="*/ 0 h 852692"/>
              <a:gd name="connsiteX0" fmla="*/ 0 w 1828799"/>
              <a:gd name="connsiteY0" fmla="*/ 0 h 852692"/>
              <a:gd name="connsiteX1" fmla="*/ 639518 w 1828799"/>
              <a:gd name="connsiteY1" fmla="*/ 852692 h 852692"/>
              <a:gd name="connsiteX2" fmla="*/ 1828799 w 1828799"/>
              <a:gd name="connsiteY2" fmla="*/ 852691 h 852692"/>
              <a:gd name="connsiteX3" fmla="*/ 0 w 1828799"/>
              <a:gd name="connsiteY3" fmla="*/ 0 h 852692"/>
              <a:gd name="connsiteX0" fmla="*/ 0 w 1828799"/>
              <a:gd name="connsiteY0" fmla="*/ 0 h 863911"/>
              <a:gd name="connsiteX1" fmla="*/ 622689 w 1828799"/>
              <a:gd name="connsiteY1" fmla="*/ 863911 h 863911"/>
              <a:gd name="connsiteX2" fmla="*/ 1828799 w 1828799"/>
              <a:gd name="connsiteY2" fmla="*/ 852691 h 863911"/>
              <a:gd name="connsiteX3" fmla="*/ 0 w 1828799"/>
              <a:gd name="connsiteY3" fmla="*/ 0 h 863911"/>
              <a:gd name="connsiteX0" fmla="*/ 0 w 1828799"/>
              <a:gd name="connsiteY0" fmla="*/ 0 h 852691"/>
              <a:gd name="connsiteX1" fmla="*/ 622689 w 1828799"/>
              <a:gd name="connsiteY1" fmla="*/ 851487 h 852691"/>
              <a:gd name="connsiteX2" fmla="*/ 1828799 w 1828799"/>
              <a:gd name="connsiteY2" fmla="*/ 852691 h 852691"/>
              <a:gd name="connsiteX3" fmla="*/ 0 w 1828799"/>
              <a:gd name="connsiteY3" fmla="*/ 0 h 852691"/>
            </a:gdLst>
            <a:ahLst/>
            <a:cxnLst>
              <a:cxn ang="0">
                <a:pos x="connsiteX0" y="connsiteY0"/>
              </a:cxn>
              <a:cxn ang="0">
                <a:pos x="connsiteX1" y="connsiteY1"/>
              </a:cxn>
              <a:cxn ang="0">
                <a:pos x="connsiteX2" y="connsiteY2"/>
              </a:cxn>
              <a:cxn ang="0">
                <a:pos x="connsiteX3" y="connsiteY3"/>
              </a:cxn>
            </a:cxnLst>
            <a:rect l="l" t="t" r="r" b="b"/>
            <a:pathLst>
              <a:path w="1828799" h="852691">
                <a:moveTo>
                  <a:pt x="0" y="0"/>
                </a:moveTo>
                <a:lnTo>
                  <a:pt x="622689" y="851487"/>
                </a:lnTo>
                <a:lnTo>
                  <a:pt x="1828799" y="852691"/>
                </a:lnTo>
                <a:lnTo>
                  <a:pt x="0" y="0"/>
                </a:lnTo>
                <a:close/>
              </a:path>
            </a:pathLst>
          </a:custGeom>
          <a:solidFill>
            <a:srgbClr val="5482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08B88354-A3C1-4224-80F8-8AEAF24974F5}"/>
              </a:ext>
            </a:extLst>
          </p:cNvPr>
          <p:cNvSpPr/>
          <p:nvPr/>
        </p:nvSpPr>
        <p:spPr>
          <a:xfrm>
            <a:off x="7186675" y="3867756"/>
            <a:ext cx="1129403" cy="678788"/>
          </a:xfrm>
          <a:custGeom>
            <a:avLst/>
            <a:gdLst>
              <a:gd name="connsiteX0" fmla="*/ 241222 w 953668"/>
              <a:gd name="connsiteY0" fmla="*/ 577811 h 577811"/>
              <a:gd name="connsiteX1" fmla="*/ 0 w 953668"/>
              <a:gd name="connsiteY1" fmla="*/ 5610 h 577811"/>
              <a:gd name="connsiteX2" fmla="*/ 953668 w 953668"/>
              <a:gd name="connsiteY2" fmla="*/ 0 h 577811"/>
              <a:gd name="connsiteX3" fmla="*/ 241222 w 953668"/>
              <a:gd name="connsiteY3" fmla="*/ 577811 h 577811"/>
            </a:gdLst>
            <a:ahLst/>
            <a:cxnLst>
              <a:cxn ang="0">
                <a:pos x="connsiteX0" y="connsiteY0"/>
              </a:cxn>
              <a:cxn ang="0">
                <a:pos x="connsiteX1" y="connsiteY1"/>
              </a:cxn>
              <a:cxn ang="0">
                <a:pos x="connsiteX2" y="connsiteY2"/>
              </a:cxn>
              <a:cxn ang="0">
                <a:pos x="connsiteX3" y="connsiteY3"/>
              </a:cxn>
            </a:cxnLst>
            <a:rect l="l" t="t" r="r" b="b"/>
            <a:pathLst>
              <a:path w="953668" h="577811">
                <a:moveTo>
                  <a:pt x="241222" y="577811"/>
                </a:moveTo>
                <a:lnTo>
                  <a:pt x="0" y="5610"/>
                </a:lnTo>
                <a:lnTo>
                  <a:pt x="953668" y="0"/>
                </a:lnTo>
                <a:lnTo>
                  <a:pt x="241222" y="577811"/>
                </a:lnTo>
                <a:close/>
              </a:path>
            </a:pathLst>
          </a:custGeom>
          <a:solidFill>
            <a:srgbClr val="FF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AC0D1CE8-F05B-4584-8939-79FEBC45A4BF}"/>
              </a:ext>
            </a:extLst>
          </p:cNvPr>
          <p:cNvSpPr txBox="1"/>
          <p:nvPr/>
        </p:nvSpPr>
        <p:spPr>
          <a:xfrm>
            <a:off x="877313" y="3231165"/>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1910 BC</a:t>
            </a:r>
          </a:p>
        </p:txBody>
      </p:sp>
      <p:sp>
        <p:nvSpPr>
          <p:cNvPr id="72" name="TextBox 71">
            <a:extLst>
              <a:ext uri="{FF2B5EF4-FFF2-40B4-BE49-F238E27FC236}">
                <a16:creationId xmlns:a16="http://schemas.microsoft.com/office/drawing/2014/main" id="{1A7062F1-B949-46FE-93E8-32BEDE4D14D5}"/>
              </a:ext>
            </a:extLst>
          </p:cNvPr>
          <p:cNvSpPr txBox="1"/>
          <p:nvPr/>
        </p:nvSpPr>
        <p:spPr>
          <a:xfrm>
            <a:off x="2509725" y="3213233"/>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1905 BC</a:t>
            </a:r>
          </a:p>
        </p:txBody>
      </p:sp>
      <p:sp>
        <p:nvSpPr>
          <p:cNvPr id="73" name="TextBox 72">
            <a:extLst>
              <a:ext uri="{FF2B5EF4-FFF2-40B4-BE49-F238E27FC236}">
                <a16:creationId xmlns:a16="http://schemas.microsoft.com/office/drawing/2014/main" id="{F71E0CBA-1248-4672-8414-D115EB377BD5}"/>
              </a:ext>
            </a:extLst>
          </p:cNvPr>
          <p:cNvSpPr txBox="1"/>
          <p:nvPr/>
        </p:nvSpPr>
        <p:spPr>
          <a:xfrm>
            <a:off x="4098695" y="3219969"/>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1895 BC</a:t>
            </a:r>
          </a:p>
        </p:txBody>
      </p:sp>
      <p:sp>
        <p:nvSpPr>
          <p:cNvPr id="74" name="TextBox 73">
            <a:extLst>
              <a:ext uri="{FF2B5EF4-FFF2-40B4-BE49-F238E27FC236}">
                <a16:creationId xmlns:a16="http://schemas.microsoft.com/office/drawing/2014/main" id="{2A25E58B-105C-4D11-9C6A-A5EA73FD8745}"/>
              </a:ext>
            </a:extLst>
          </p:cNvPr>
          <p:cNvSpPr txBox="1"/>
          <p:nvPr/>
        </p:nvSpPr>
        <p:spPr>
          <a:xfrm>
            <a:off x="5755985" y="3225310"/>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1885 BC</a:t>
            </a:r>
          </a:p>
        </p:txBody>
      </p:sp>
      <p:sp>
        <p:nvSpPr>
          <p:cNvPr id="75" name="TextBox 74">
            <a:extLst>
              <a:ext uri="{FF2B5EF4-FFF2-40B4-BE49-F238E27FC236}">
                <a16:creationId xmlns:a16="http://schemas.microsoft.com/office/drawing/2014/main" id="{7E73C675-2AB2-4F5F-BC58-9E09CDB305C8}"/>
              </a:ext>
            </a:extLst>
          </p:cNvPr>
          <p:cNvSpPr txBox="1"/>
          <p:nvPr/>
        </p:nvSpPr>
        <p:spPr>
          <a:xfrm>
            <a:off x="7357624" y="3230983"/>
            <a:ext cx="1025215"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1875 BC</a:t>
            </a:r>
          </a:p>
        </p:txBody>
      </p:sp>
    </p:spTree>
    <p:extLst>
      <p:ext uri="{BB962C8B-B14F-4D97-AF65-F5344CB8AC3E}">
        <p14:creationId xmlns:p14="http://schemas.microsoft.com/office/powerpoint/2010/main" val="2638870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up)">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up)">
                                      <p:cBhvr>
                                        <p:cTn id="72" dur="500"/>
                                        <p:tgtEl>
                                          <p:spTgt spid="62"/>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wipe(down)">
                                      <p:cBhvr>
                                        <p:cTn id="85" dur="500"/>
                                        <p:tgtEl>
                                          <p:spTgt spid="63"/>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left)">
                                      <p:cBhvr>
                                        <p:cTn id="89" dur="5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par>
                          <p:cTn id="95" fill="hold">
                            <p:stCondLst>
                              <p:cond delay="500"/>
                            </p:stCondLst>
                            <p:childTnLst>
                              <p:par>
                                <p:cTn id="96" presetID="22" presetClass="entr" presetSubtype="1" fill="hold"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up)">
                                      <p:cBhvr>
                                        <p:cTn id="9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P spid="43" grpId="0"/>
      <p:bldP spid="45" grpId="0"/>
      <p:bldP spid="44" grpId="0"/>
      <p:bldP spid="58" grpId="0" animBg="1"/>
      <p:bldP spid="61" grpId="0" animBg="1"/>
      <p:bldP spid="18" grpId="0"/>
      <p:bldP spid="24" grpId="0"/>
      <p:bldP spid="12" grpId="0"/>
      <p:bldP spid="36" grpId="0"/>
      <p:bldP spid="62" grpId="0" animBg="1"/>
      <p:bldP spid="63" grpId="0" animBg="1"/>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2479405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wrongfully</a:t>
            </a:r>
            <a:r>
              <a:rPr lang="en-US" sz="3200" dirty="0">
                <a:effectLst>
                  <a:outerShdw blurRad="38100" dist="38100" dir="2700000" algn="tl">
                    <a:srgbClr val="000000">
                      <a:alpha val="43137"/>
                    </a:srgbClr>
                  </a:outerShdw>
                </a:effectLst>
              </a:rPr>
              <a:t>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ra`ah</a:t>
            </a:r>
            <a:r>
              <a:rPr lang="en-US"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rPr>
              <a:t>– literally, </a:t>
            </a:r>
            <a:r>
              <a:rPr lang="en-US" sz="3200" i="1" dirty="0">
                <a:effectLst>
                  <a:outerShdw blurRad="38100" dist="38100" dir="2700000" algn="tl">
                    <a:srgbClr val="000000">
                      <a:alpha val="43137"/>
                    </a:srgbClr>
                  </a:outerShdw>
                </a:effectLst>
              </a:rPr>
              <a:t>evilly</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wickedly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5143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18C30F-4EF2-43C0-B6A2-C44414FE4D5B}"/>
              </a:ext>
            </a:extLst>
          </p:cNvPr>
          <p:cNvSpPr/>
          <p:nvPr/>
        </p:nvSpPr>
        <p:spPr>
          <a:xfrm>
            <a:off x="2547797" y="1175433"/>
            <a:ext cx="3221084"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created</a:t>
            </a:r>
            <a:r>
              <a:rPr lang="en-US" sz="3200" dirty="0">
                <a:solidFill>
                  <a:schemeClr val="bg1"/>
                </a:solidFill>
                <a:effectLst>
                  <a:outerShdw blurRad="38100" dist="38100" dir="2700000" algn="tl">
                    <a:srgbClr val="000000">
                      <a:alpha val="43137"/>
                    </a:srgbClr>
                  </a:outerShdw>
                </a:effectLst>
              </a:rPr>
              <a:t>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bara</a:t>
            </a:r>
            <a:r>
              <a:rPr lang="en-US" sz="3200" dirty="0">
                <a:solidFill>
                  <a:schemeClr val="bg1"/>
                </a:solidFill>
                <a:effectLst>
                  <a:outerShdw blurRad="38100" dist="38100" dir="2700000" algn="tl">
                    <a:srgbClr val="000000">
                      <a:alpha val="43137"/>
                    </a:srgbClr>
                  </a:outerShdw>
                </a:effectLst>
              </a:rPr>
              <a:t> – always has God as the subject</a:t>
            </a:r>
          </a:p>
        </p:txBody>
      </p:sp>
      <p:sp>
        <p:nvSpPr>
          <p:cNvPr id="4" name="TextBox 3">
            <a:extLst>
              <a:ext uri="{FF2B5EF4-FFF2-40B4-BE49-F238E27FC236}">
                <a16:creationId xmlns:a16="http://schemas.microsoft.com/office/drawing/2014/main" id="{9B3E01E6-185C-4C6F-941B-9CD9FB0C5D43}"/>
              </a:ext>
            </a:extLst>
          </p:cNvPr>
          <p:cNvSpPr txBox="1"/>
          <p:nvPr/>
        </p:nvSpPr>
        <p:spPr>
          <a:xfrm>
            <a:off x="702128" y="1292344"/>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Latin,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 nihilo </a:t>
            </a:r>
            <a:r>
              <a:rPr lang="en-US" sz="3200" i="1" dirty="0">
                <a:solidFill>
                  <a:schemeClr val="bg1"/>
                </a:solidFill>
                <a:effectLst>
                  <a:outerShdw blurRad="38100" dist="38100" dir="2700000" algn="tl">
                    <a:srgbClr val="000000">
                      <a:alpha val="43137"/>
                    </a:srgbClr>
                  </a:outerShdw>
                </a:effectLst>
                <a:cs typeface="Times New Roman" panose="02020603050405020304" pitchFamily="18" charset="0"/>
              </a:rPr>
              <a:t>~ out of nothing</a:t>
            </a:r>
          </a:p>
        </p:txBody>
      </p:sp>
    </p:spTree>
    <p:extLst>
      <p:ext uri="{BB962C8B-B14F-4D97-AF65-F5344CB8AC3E}">
        <p14:creationId xmlns:p14="http://schemas.microsoft.com/office/powerpoint/2010/main" val="2565490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3393648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1614059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blame</a:t>
            </a:r>
            <a:r>
              <a:rPr lang="en-US" sz="3200" dirty="0">
                <a:effectLst>
                  <a:outerShdw blurRad="38100" dist="38100" dir="2700000" algn="tl">
                    <a:srgbClr val="000000">
                      <a:alpha val="43137"/>
                    </a:srgbClr>
                  </a:outerShdw>
                </a:effectLst>
              </a:rPr>
              <a:t> (v. 9)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chata</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dirty="0">
                <a:effectLst>
                  <a:outerShdw blurRad="38100" dist="38100" dir="2700000" algn="tl">
                    <a:srgbClr val="000000">
                      <a:alpha val="43137"/>
                    </a:srgbClr>
                  </a:outerShdw>
                </a:effectLst>
              </a:rPr>
              <a:t> – almost 200 of the 238x in the Old Testament it is translated </a:t>
            </a:r>
            <a:r>
              <a:rPr lang="en-US" sz="3200" dirty="0">
                <a:solidFill>
                  <a:srgbClr val="FFFF00"/>
                </a:solidFill>
                <a:effectLst>
                  <a:outerShdw blurRad="38100" dist="38100" dir="2700000" algn="tl">
                    <a:srgbClr val="000000">
                      <a:alpha val="43137"/>
                    </a:srgbClr>
                  </a:outerShdw>
                </a:effectLst>
              </a:rPr>
              <a:t>sin</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sinner</a:t>
            </a:r>
            <a:r>
              <a:rPr lang="en-US" sz="3200" dirty="0">
                <a:effectLst>
                  <a:outerShdw blurRad="38100" dist="38100" dir="2700000" algn="tl">
                    <a:srgbClr val="000000">
                      <a:alpha val="43137"/>
                    </a:srgbClr>
                  </a:outerShdw>
                </a:effectLst>
              </a:rPr>
              <a:t> or </a:t>
            </a:r>
            <a:r>
              <a:rPr lang="en-US" sz="3200" dirty="0">
                <a:solidFill>
                  <a:srgbClr val="FFFF00"/>
                </a:solidFill>
                <a:effectLst>
                  <a:outerShdw blurRad="38100" dist="38100" dir="2700000" algn="tl">
                    <a:srgbClr val="000000">
                      <a:alpha val="43137"/>
                    </a:srgbClr>
                  </a:outerShdw>
                </a:effectLst>
              </a:rPr>
              <a:t>sinful</a:t>
            </a:r>
          </a:p>
        </p:txBody>
      </p:sp>
    </p:spTree>
    <p:extLst>
      <p:ext uri="{BB962C8B-B14F-4D97-AF65-F5344CB8AC3E}">
        <p14:creationId xmlns:p14="http://schemas.microsoft.com/office/powerpoint/2010/main" val="2737562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3060580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Gen. 42:38 ~ </a:t>
            </a:r>
            <a:r>
              <a:rPr lang="en-US" sz="3200" dirty="0">
                <a:solidFill>
                  <a:srgbClr val="FFFF00"/>
                </a:solidFill>
                <a:effectLst>
                  <a:outerShdw blurRad="38100" dist="38100" dir="2700000" algn="tl">
                    <a:srgbClr val="000000">
                      <a:alpha val="43137"/>
                    </a:srgbClr>
                  </a:outerShdw>
                </a:effectLst>
              </a:rPr>
              <a:t>But he </a:t>
            </a:r>
            <a:r>
              <a:rPr lang="en-US" sz="3200" dirty="0">
                <a:effectLst>
                  <a:outerShdw blurRad="38100" dist="38100" dir="2700000" algn="tl">
                    <a:srgbClr val="000000">
                      <a:alpha val="43137"/>
                    </a:srgbClr>
                  </a:outerShdw>
                </a:effectLst>
              </a:rPr>
              <a:t>(Jacob) </a:t>
            </a:r>
            <a:r>
              <a:rPr lang="en-US" sz="3200" dirty="0">
                <a:solidFill>
                  <a:srgbClr val="FFFF00"/>
                </a:solidFill>
                <a:effectLst>
                  <a:outerShdw blurRad="38100" dist="38100" dir="2700000" algn="tl">
                    <a:srgbClr val="000000">
                      <a:alpha val="43137"/>
                    </a:srgbClr>
                  </a:outerShdw>
                </a:effectLst>
              </a:rPr>
              <a:t>said, “My son shall not go down with you, for his brother is dead, and he is left alone. If any calamity should befall him along the way in which you go, then you would bring down my gray hair with sorrow to the grave.”</a:t>
            </a:r>
          </a:p>
        </p:txBody>
      </p:sp>
    </p:spTree>
    <p:extLst>
      <p:ext uri="{BB962C8B-B14F-4D97-AF65-F5344CB8AC3E}">
        <p14:creationId xmlns:p14="http://schemas.microsoft.com/office/powerpoint/2010/main" val="915465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4028635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
        <p:nvSpPr>
          <p:cNvPr id="4" name="Rectangle 3">
            <a:extLst>
              <a:ext uri="{FF2B5EF4-FFF2-40B4-BE49-F238E27FC236}">
                <a16:creationId xmlns:a16="http://schemas.microsoft.com/office/drawing/2014/main" id="{442A54B6-7D34-4E46-8C42-E30B3D0AF3AA}"/>
              </a:ext>
            </a:extLst>
          </p:cNvPr>
          <p:cNvSpPr/>
          <p:nvPr/>
        </p:nvSpPr>
        <p:spPr>
          <a:xfrm>
            <a:off x="2418490" y="2439264"/>
            <a:ext cx="4005696" cy="2083379"/>
          </a:xfrm>
          <a:prstGeom prst="rect">
            <a:avLst/>
          </a:prstGeom>
          <a:solidFill>
            <a:schemeClr val="accent4">
              <a:lumMod val="60000"/>
              <a:lumOff val="40000"/>
            </a:schemeClr>
          </a:solidFill>
          <a:ln>
            <a:noFill/>
          </a:ln>
          <a:scene3d>
            <a:camera prst="orthographicFront"/>
            <a:lightRig rig="threePt" dir="t"/>
          </a:scene3d>
          <a:sp3d>
            <a:bevelT w="152400" h="1206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14DD1D5-913B-4272-9553-1DA5F5B7DC0D}"/>
              </a:ext>
            </a:extLst>
          </p:cNvPr>
          <p:cNvSpPr/>
          <p:nvPr/>
        </p:nvSpPr>
        <p:spPr>
          <a:xfrm>
            <a:off x="2763988" y="1761259"/>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3948D2E-625F-409C-BEF3-BE6ABC4E3EFF}"/>
              </a:ext>
            </a:extLst>
          </p:cNvPr>
          <p:cNvSpPr/>
          <p:nvPr/>
        </p:nvSpPr>
        <p:spPr>
          <a:xfrm>
            <a:off x="3726878" y="1747404"/>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4D47B1B-8878-402D-A517-0CDC4A147CDC}"/>
              </a:ext>
            </a:extLst>
          </p:cNvPr>
          <p:cNvSpPr/>
          <p:nvPr/>
        </p:nvSpPr>
        <p:spPr>
          <a:xfrm>
            <a:off x="4752119" y="1743939"/>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D70929F-1132-4815-93AC-9D989832606E}"/>
              </a:ext>
            </a:extLst>
          </p:cNvPr>
          <p:cNvSpPr/>
          <p:nvPr/>
        </p:nvSpPr>
        <p:spPr>
          <a:xfrm>
            <a:off x="5652662" y="1735280"/>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53CDC74-F7B3-49D0-A9A9-6D5C82C525DF}"/>
              </a:ext>
            </a:extLst>
          </p:cNvPr>
          <p:cNvSpPr/>
          <p:nvPr/>
        </p:nvSpPr>
        <p:spPr>
          <a:xfrm>
            <a:off x="6667507" y="2474766"/>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518A17-AB28-4AEA-9C9F-6CCD0DE6DB7B}"/>
              </a:ext>
            </a:extLst>
          </p:cNvPr>
          <p:cNvSpPr/>
          <p:nvPr/>
        </p:nvSpPr>
        <p:spPr>
          <a:xfrm>
            <a:off x="6684824" y="3218584"/>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B8FC5A7-3C6F-40C0-BBCA-6BA48FC3B939}"/>
              </a:ext>
            </a:extLst>
          </p:cNvPr>
          <p:cNvSpPr/>
          <p:nvPr/>
        </p:nvSpPr>
        <p:spPr>
          <a:xfrm>
            <a:off x="6696947" y="4023014"/>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5EDB80-23A1-4000-B5F0-F8ABF4B8B3E3}"/>
              </a:ext>
            </a:extLst>
          </p:cNvPr>
          <p:cNvSpPr/>
          <p:nvPr/>
        </p:nvSpPr>
        <p:spPr>
          <a:xfrm>
            <a:off x="2796893" y="4771169"/>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18B0E0-4465-4155-8603-FBDF8900F081}"/>
              </a:ext>
            </a:extLst>
          </p:cNvPr>
          <p:cNvSpPr/>
          <p:nvPr/>
        </p:nvSpPr>
        <p:spPr>
          <a:xfrm>
            <a:off x="3739003" y="4757314"/>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FE1441B-6AF6-49A1-BDD7-CA809A1B2CD3}"/>
              </a:ext>
            </a:extLst>
          </p:cNvPr>
          <p:cNvSpPr/>
          <p:nvPr/>
        </p:nvSpPr>
        <p:spPr>
          <a:xfrm>
            <a:off x="4795414" y="4753849"/>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2CEA7EA-D0DD-48E0-BC02-3390090225BF}"/>
              </a:ext>
            </a:extLst>
          </p:cNvPr>
          <p:cNvSpPr/>
          <p:nvPr/>
        </p:nvSpPr>
        <p:spPr>
          <a:xfrm>
            <a:off x="5685567" y="4745190"/>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98F6B4-05C2-491E-95D8-E311F58C26D5}"/>
              </a:ext>
            </a:extLst>
          </p:cNvPr>
          <p:cNvSpPr/>
          <p:nvPr/>
        </p:nvSpPr>
        <p:spPr>
          <a:xfrm>
            <a:off x="1731822" y="3196934"/>
            <a:ext cx="405245" cy="420832"/>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381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7609CB1-1549-40C0-A3C1-4A3F1C75C565}"/>
              </a:ext>
            </a:extLst>
          </p:cNvPr>
          <p:cNvSpPr txBox="1"/>
          <p:nvPr/>
        </p:nvSpPr>
        <p:spPr>
          <a:xfrm>
            <a:off x="2041820" y="1153391"/>
            <a:ext cx="1335232"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Reuben</a:t>
            </a:r>
          </a:p>
        </p:txBody>
      </p:sp>
      <p:sp>
        <p:nvSpPr>
          <p:cNvPr id="18" name="TextBox 17">
            <a:extLst>
              <a:ext uri="{FF2B5EF4-FFF2-40B4-BE49-F238E27FC236}">
                <a16:creationId xmlns:a16="http://schemas.microsoft.com/office/drawing/2014/main" id="{49C9D341-2EFF-4C3B-9B3A-A83E8BE603CB}"/>
              </a:ext>
            </a:extLst>
          </p:cNvPr>
          <p:cNvSpPr txBox="1"/>
          <p:nvPr/>
        </p:nvSpPr>
        <p:spPr>
          <a:xfrm>
            <a:off x="3332028" y="1165514"/>
            <a:ext cx="1335232"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Simeon</a:t>
            </a:r>
          </a:p>
        </p:txBody>
      </p:sp>
      <p:sp>
        <p:nvSpPr>
          <p:cNvPr id="19" name="TextBox 18">
            <a:extLst>
              <a:ext uri="{FF2B5EF4-FFF2-40B4-BE49-F238E27FC236}">
                <a16:creationId xmlns:a16="http://schemas.microsoft.com/office/drawing/2014/main" id="{19FF39BE-8C60-4EDC-8A97-AE374229285E}"/>
              </a:ext>
            </a:extLst>
          </p:cNvPr>
          <p:cNvSpPr txBox="1"/>
          <p:nvPr/>
        </p:nvSpPr>
        <p:spPr>
          <a:xfrm>
            <a:off x="4580671" y="1151659"/>
            <a:ext cx="879758"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Levi</a:t>
            </a:r>
          </a:p>
        </p:txBody>
      </p:sp>
      <p:sp>
        <p:nvSpPr>
          <p:cNvPr id="20" name="TextBox 19">
            <a:extLst>
              <a:ext uri="{FF2B5EF4-FFF2-40B4-BE49-F238E27FC236}">
                <a16:creationId xmlns:a16="http://schemas.microsoft.com/office/drawing/2014/main" id="{B756315B-F866-4018-BFC4-C7E5879FD4D7}"/>
              </a:ext>
            </a:extLst>
          </p:cNvPr>
          <p:cNvSpPr txBox="1"/>
          <p:nvPr/>
        </p:nvSpPr>
        <p:spPr>
          <a:xfrm>
            <a:off x="5517587" y="1158586"/>
            <a:ext cx="1117014"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Judah</a:t>
            </a:r>
          </a:p>
        </p:txBody>
      </p:sp>
      <p:sp>
        <p:nvSpPr>
          <p:cNvPr id="21" name="TextBox 20">
            <a:extLst>
              <a:ext uri="{FF2B5EF4-FFF2-40B4-BE49-F238E27FC236}">
                <a16:creationId xmlns:a16="http://schemas.microsoft.com/office/drawing/2014/main" id="{0010DA4B-3A57-463A-AD64-33A032581EA8}"/>
              </a:ext>
            </a:extLst>
          </p:cNvPr>
          <p:cNvSpPr txBox="1"/>
          <p:nvPr/>
        </p:nvSpPr>
        <p:spPr>
          <a:xfrm>
            <a:off x="7264995" y="2433212"/>
            <a:ext cx="876289"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Dan</a:t>
            </a:r>
          </a:p>
        </p:txBody>
      </p:sp>
      <p:sp>
        <p:nvSpPr>
          <p:cNvPr id="22" name="TextBox 21">
            <a:extLst>
              <a:ext uri="{FF2B5EF4-FFF2-40B4-BE49-F238E27FC236}">
                <a16:creationId xmlns:a16="http://schemas.microsoft.com/office/drawing/2014/main" id="{140DDDE9-7CF2-4A6C-B834-422F859E7505}"/>
              </a:ext>
            </a:extLst>
          </p:cNvPr>
          <p:cNvSpPr txBox="1"/>
          <p:nvPr/>
        </p:nvSpPr>
        <p:spPr>
          <a:xfrm>
            <a:off x="7266730" y="3172689"/>
            <a:ext cx="1326559"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Naphtali</a:t>
            </a:r>
          </a:p>
        </p:txBody>
      </p:sp>
      <p:sp>
        <p:nvSpPr>
          <p:cNvPr id="23" name="TextBox 22">
            <a:extLst>
              <a:ext uri="{FF2B5EF4-FFF2-40B4-BE49-F238E27FC236}">
                <a16:creationId xmlns:a16="http://schemas.microsoft.com/office/drawing/2014/main" id="{97AC0780-4B91-40BD-934F-613A737B281A}"/>
              </a:ext>
            </a:extLst>
          </p:cNvPr>
          <p:cNvSpPr txBox="1"/>
          <p:nvPr/>
        </p:nvSpPr>
        <p:spPr>
          <a:xfrm>
            <a:off x="7252879" y="3979708"/>
            <a:ext cx="1326559"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Gad</a:t>
            </a:r>
          </a:p>
        </p:txBody>
      </p:sp>
      <p:sp>
        <p:nvSpPr>
          <p:cNvPr id="24" name="TextBox 23">
            <a:extLst>
              <a:ext uri="{FF2B5EF4-FFF2-40B4-BE49-F238E27FC236}">
                <a16:creationId xmlns:a16="http://schemas.microsoft.com/office/drawing/2014/main" id="{07CE0185-060D-4DAC-BD6B-E22A683064A7}"/>
              </a:ext>
            </a:extLst>
          </p:cNvPr>
          <p:cNvSpPr txBox="1"/>
          <p:nvPr/>
        </p:nvSpPr>
        <p:spPr>
          <a:xfrm>
            <a:off x="5669985" y="5301097"/>
            <a:ext cx="1117014"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Asher </a:t>
            </a:r>
          </a:p>
        </p:txBody>
      </p:sp>
      <p:sp>
        <p:nvSpPr>
          <p:cNvPr id="25" name="TextBox 24">
            <a:extLst>
              <a:ext uri="{FF2B5EF4-FFF2-40B4-BE49-F238E27FC236}">
                <a16:creationId xmlns:a16="http://schemas.microsoft.com/office/drawing/2014/main" id="{D47EA660-CE4A-42A0-B52B-AFB5F214AF26}"/>
              </a:ext>
            </a:extLst>
          </p:cNvPr>
          <p:cNvSpPr txBox="1"/>
          <p:nvPr/>
        </p:nvSpPr>
        <p:spPr>
          <a:xfrm>
            <a:off x="4452508" y="5297633"/>
            <a:ext cx="1203613"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Issachar</a:t>
            </a:r>
          </a:p>
        </p:txBody>
      </p:sp>
      <p:sp>
        <p:nvSpPr>
          <p:cNvPr id="26" name="TextBox 25">
            <a:extLst>
              <a:ext uri="{FF2B5EF4-FFF2-40B4-BE49-F238E27FC236}">
                <a16:creationId xmlns:a16="http://schemas.microsoft.com/office/drawing/2014/main" id="{BE07D5FC-FC70-4D1B-A643-E9418B527292}"/>
              </a:ext>
            </a:extLst>
          </p:cNvPr>
          <p:cNvSpPr txBox="1"/>
          <p:nvPr/>
        </p:nvSpPr>
        <p:spPr>
          <a:xfrm>
            <a:off x="3318160" y="5309754"/>
            <a:ext cx="1203613"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Zebulun</a:t>
            </a:r>
          </a:p>
        </p:txBody>
      </p:sp>
      <p:sp>
        <p:nvSpPr>
          <p:cNvPr id="27" name="TextBox 26">
            <a:extLst>
              <a:ext uri="{FF2B5EF4-FFF2-40B4-BE49-F238E27FC236}">
                <a16:creationId xmlns:a16="http://schemas.microsoft.com/office/drawing/2014/main" id="{42DC7481-8546-48C1-8E22-869EA5BB52B7}"/>
              </a:ext>
            </a:extLst>
          </p:cNvPr>
          <p:cNvSpPr txBox="1"/>
          <p:nvPr/>
        </p:nvSpPr>
        <p:spPr>
          <a:xfrm>
            <a:off x="1969084" y="5306287"/>
            <a:ext cx="1387172"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Benjamin</a:t>
            </a:r>
          </a:p>
        </p:txBody>
      </p:sp>
      <p:sp>
        <p:nvSpPr>
          <p:cNvPr id="28" name="TextBox 27">
            <a:extLst>
              <a:ext uri="{FF2B5EF4-FFF2-40B4-BE49-F238E27FC236}">
                <a16:creationId xmlns:a16="http://schemas.microsoft.com/office/drawing/2014/main" id="{96F569AE-974F-450C-8A2A-95188F48B08D}"/>
              </a:ext>
            </a:extLst>
          </p:cNvPr>
          <p:cNvSpPr txBox="1"/>
          <p:nvPr/>
        </p:nvSpPr>
        <p:spPr>
          <a:xfrm>
            <a:off x="627233" y="3160567"/>
            <a:ext cx="1080025" cy="461665"/>
          </a:xfrm>
          <a:prstGeom prst="rect">
            <a:avLst/>
          </a:prstGeom>
          <a:noFill/>
        </p:spPr>
        <p:txBody>
          <a:bodyPr wrap="square" rtlCol="0">
            <a:spAutoFit/>
          </a:bodyPr>
          <a:lstStyle/>
          <a:p>
            <a:pPr algn="l"/>
            <a:r>
              <a:rPr lang="en-US" sz="2400" dirty="0">
                <a:solidFill>
                  <a:srgbClr val="FFFF00"/>
                </a:solidFill>
                <a:effectLst>
                  <a:outerShdw blurRad="38100" dist="38100" dir="2700000" algn="tl">
                    <a:srgbClr val="000000">
                      <a:alpha val="43137"/>
                    </a:srgbClr>
                  </a:outerShdw>
                </a:effectLst>
              </a:rPr>
              <a:t>Joseph</a:t>
            </a:r>
          </a:p>
        </p:txBody>
      </p:sp>
    </p:spTree>
    <p:extLst>
      <p:ext uri="{BB962C8B-B14F-4D97-AF65-F5344CB8AC3E}">
        <p14:creationId xmlns:p14="http://schemas.microsoft.com/office/powerpoint/2010/main" val="2671003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par>
                          <p:cTn id="85" fill="hold">
                            <p:stCondLst>
                              <p:cond delay="6000"/>
                            </p:stCondLst>
                            <p:childTnLst>
                              <p:par>
                                <p:cTn id="86" presetID="10" presetClass="entr" presetSubtype="0"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43-45</a:t>
            </a:r>
          </a:p>
        </p:txBody>
      </p:sp>
    </p:spTree>
    <p:extLst>
      <p:ext uri="{BB962C8B-B14F-4D97-AF65-F5344CB8AC3E}">
        <p14:creationId xmlns:p14="http://schemas.microsoft.com/office/powerpoint/2010/main" val="2838852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Genesi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nesi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00"/>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1" id="{9ED03397-3E8A-45AF-BDA0-6895A53C37E7}" vid="{D004A9D4-0B1F-4456-A888-58DB24F3CCFE}"/>
    </a:ext>
  </a:extLst>
</a:theme>
</file>

<file path=docProps/app.xml><?xml version="1.0" encoding="utf-8"?>
<Properties xmlns="http://schemas.openxmlformats.org/officeDocument/2006/extended-properties" xmlns:vt="http://schemas.openxmlformats.org/officeDocument/2006/docPropsVTypes">
  <Template>Genesis</Template>
  <TotalTime>623</TotalTime>
  <Words>330</Words>
  <Application>Microsoft Office PowerPoint</Application>
  <PresentationFormat>On-screen Show (4:3)</PresentationFormat>
  <Paragraphs>58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Duralith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2019-06-10T16:08:54Z</dcterms:created>
  <dcterms:modified xsi:type="dcterms:W3CDTF">2019-06-12T23:06:12Z</dcterms:modified>
</cp:coreProperties>
</file>