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5" r:id="rId3"/>
    <p:sldId id="289" r:id="rId4"/>
    <p:sldId id="257" r:id="rId5"/>
    <p:sldId id="258" r:id="rId6"/>
    <p:sldId id="276" r:id="rId7"/>
    <p:sldId id="283" r:id="rId8"/>
    <p:sldId id="284" r:id="rId9"/>
    <p:sldId id="273" r:id="rId10"/>
    <p:sldId id="274" r:id="rId11"/>
    <p:sldId id="285" r:id="rId12"/>
    <p:sldId id="286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7" r:id="rId22"/>
    <p:sldId id="278" r:id="rId23"/>
    <p:sldId id="259" r:id="rId24"/>
    <p:sldId id="260" r:id="rId25"/>
    <p:sldId id="290" r:id="rId26"/>
    <p:sldId id="291" r:id="rId27"/>
    <p:sldId id="271" r:id="rId28"/>
    <p:sldId id="272" r:id="rId29"/>
    <p:sldId id="261" r:id="rId30"/>
    <p:sldId id="262" r:id="rId31"/>
    <p:sldId id="281" r:id="rId32"/>
    <p:sldId id="287" r:id="rId33"/>
    <p:sldId id="288" r:id="rId34"/>
    <p:sldId id="282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Duralith" pitchFamily="2" charset="0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50"/>
    <a:srgbClr val="4C216D"/>
    <a:srgbClr val="767171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F36DC-0664-4CBB-879D-17C9F0DA25DD}" v="417" dt="2019-05-15T03:41:15.782"/>
    <p1510:client id="{2BB32BCE-F7CA-4DF9-8350-8451B3FBE779}" v="848" dt="2019-05-15T22:48:04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0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441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2BB32BCE-F7CA-4DF9-8350-8451B3FBE779}"/>
    <pc:docChg chg="undo custSel addSld delSld modSld">
      <pc:chgData name="Ken Merrihew" userId="bcb7a1e886d99f07" providerId="LiveId" clId="{2BB32BCE-F7CA-4DF9-8350-8451B3FBE779}" dt="2019-05-15T22:48:04.383" v="1513"/>
      <pc:docMkLst>
        <pc:docMk/>
      </pc:docMkLst>
      <pc:sldChg chg="delSp modSp delAnim">
        <pc:chgData name="Ken Merrihew" userId="bcb7a1e886d99f07" providerId="LiveId" clId="{2BB32BCE-F7CA-4DF9-8350-8451B3FBE779}" dt="2019-05-15T18:33:42.365" v="266" actId="207"/>
        <pc:sldMkLst>
          <pc:docMk/>
          <pc:sldMk cId="283588409" sldId="258"/>
        </pc:sldMkLst>
        <pc:spChg chg="mod">
          <ac:chgData name="Ken Merrihew" userId="bcb7a1e886d99f07" providerId="LiveId" clId="{2BB32BCE-F7CA-4DF9-8350-8451B3FBE779}" dt="2019-05-15T18:33:42.365" v="266" actId="207"/>
          <ac:spMkLst>
            <pc:docMk/>
            <pc:sldMk cId="283588409" sldId="258"/>
            <ac:spMk id="3" creationId="{DB88E4FF-425A-4FEE-A367-39BCE73DF1EF}"/>
          </ac:spMkLst>
        </pc:spChg>
        <pc:spChg chg="del mod">
          <ac:chgData name="Ken Merrihew" userId="bcb7a1e886d99f07" providerId="LiveId" clId="{2BB32BCE-F7CA-4DF9-8350-8451B3FBE779}" dt="2019-05-15T18:33:23.975" v="259" actId="478"/>
          <ac:spMkLst>
            <pc:docMk/>
            <pc:sldMk cId="283588409" sldId="258"/>
            <ac:spMk id="4" creationId="{220BBCB8-DB90-4276-8CEA-7B0B480632C7}"/>
          </ac:spMkLst>
        </pc:spChg>
      </pc:sldChg>
      <pc:sldChg chg="modSp">
        <pc:chgData name="Ken Merrihew" userId="bcb7a1e886d99f07" providerId="LiveId" clId="{2BB32BCE-F7CA-4DF9-8350-8451B3FBE779}" dt="2019-05-15T19:44:58.426" v="894" actId="14100"/>
        <pc:sldMkLst>
          <pc:docMk/>
          <pc:sldMk cId="644700115" sldId="259"/>
        </pc:sldMkLst>
        <pc:spChg chg="mod">
          <ac:chgData name="Ken Merrihew" userId="bcb7a1e886d99f07" providerId="LiveId" clId="{2BB32BCE-F7CA-4DF9-8350-8451B3FBE779}" dt="2019-05-15T19:38:22.681" v="581" actId="14100"/>
          <ac:spMkLst>
            <pc:docMk/>
            <pc:sldMk cId="644700115" sldId="259"/>
            <ac:spMk id="12" creationId="{B89092D6-7507-4362-AB52-859D0604E93B}"/>
          </ac:spMkLst>
        </pc:spChg>
        <pc:spChg chg="mod">
          <ac:chgData name="Ken Merrihew" userId="bcb7a1e886d99f07" providerId="LiveId" clId="{2BB32BCE-F7CA-4DF9-8350-8451B3FBE779}" dt="2019-05-15T19:44:58.426" v="894" actId="14100"/>
          <ac:spMkLst>
            <pc:docMk/>
            <pc:sldMk cId="644700115" sldId="259"/>
            <ac:spMk id="17" creationId="{D393162A-2BEE-4D57-B51C-F7C6ABB8171E}"/>
          </ac:spMkLst>
        </pc:spChg>
        <pc:spChg chg="mod">
          <ac:chgData name="Ken Merrihew" userId="bcb7a1e886d99f07" providerId="LiveId" clId="{2BB32BCE-F7CA-4DF9-8350-8451B3FBE779}" dt="2019-05-15T19:44:44.330" v="884" actId="1035"/>
          <ac:spMkLst>
            <pc:docMk/>
            <pc:sldMk cId="644700115" sldId="259"/>
            <ac:spMk id="18" creationId="{11F1D478-14A3-4C13-BCC4-95981E6DB885}"/>
          </ac:spMkLst>
        </pc:spChg>
        <pc:picChg chg="mod">
          <ac:chgData name="Ken Merrihew" userId="bcb7a1e886d99f07" providerId="LiveId" clId="{2BB32BCE-F7CA-4DF9-8350-8451B3FBE779}" dt="2019-05-15T19:44:54.660" v="893" actId="1036"/>
          <ac:picMkLst>
            <pc:docMk/>
            <pc:sldMk cId="644700115" sldId="259"/>
            <ac:picMk id="1026" creationId="{417E6641-635F-43BD-A970-2EA2E54DFE29}"/>
          </ac:picMkLst>
        </pc:picChg>
      </pc:sldChg>
      <pc:sldChg chg="addSp delSp modSp delAnim modAnim">
        <pc:chgData name="Ken Merrihew" userId="bcb7a1e886d99f07" providerId="LiveId" clId="{2BB32BCE-F7CA-4DF9-8350-8451B3FBE779}" dt="2019-05-15T22:48:04.383" v="1513"/>
        <pc:sldMkLst>
          <pc:docMk/>
          <pc:sldMk cId="3247916744" sldId="269"/>
        </pc:sldMkLst>
        <pc:spChg chg="mod">
          <ac:chgData name="Ken Merrihew" userId="bcb7a1e886d99f07" providerId="LiveId" clId="{2BB32BCE-F7CA-4DF9-8350-8451B3FBE779}" dt="2019-05-15T19:33:10.285" v="547" actId="20577"/>
          <ac:spMkLst>
            <pc:docMk/>
            <pc:sldMk cId="3247916744" sldId="269"/>
            <ac:spMk id="3" creationId="{DB88E4FF-425A-4FEE-A367-39BCE73DF1EF}"/>
          </ac:spMkLst>
        </pc:spChg>
        <pc:spChg chg="add mod">
          <ac:chgData name="Ken Merrihew" userId="bcb7a1e886d99f07" providerId="LiveId" clId="{2BB32BCE-F7CA-4DF9-8350-8451B3FBE779}" dt="2019-05-15T19:34:49.967" v="579" actId="179"/>
          <ac:spMkLst>
            <pc:docMk/>
            <pc:sldMk cId="3247916744" sldId="269"/>
            <ac:spMk id="4" creationId="{C5AA1A48-AD6D-4DCC-BE5B-1E481CCB1DFF}"/>
          </ac:spMkLst>
        </pc:sp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6" creationId="{792E4D73-BC22-4D05-9CFB-FE77664FF1BC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7" creationId="{98676F48-8418-4A70-9F69-A7C372E35D7C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8" creationId="{E1A9E928-06CF-45D5-9FF3-842E88BDBD46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9" creationId="{18FC0F9D-160C-4D83-B6F9-E743BE902A0F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0" creationId="{234A1AC6-5883-4A71-B9B7-B81EE1181775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1" creationId="{3EA061EA-8868-49BE-A2E8-696B7B407981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2" creationId="{BE68CBF9-E327-4EA9-8A25-07419BA49893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3" creationId="{3DD8B7DD-997D-4F61-B4DD-79504E210C6C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4" creationId="{5C32CFA0-E874-4409-86EB-C4F2115D10A5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5" creationId="{D4580335-B059-4AD7-8849-EE771A2FED3D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6" creationId="{03B51D48-1FED-4110-B6EF-1EB63C863B2E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7" creationId="{28A719FE-3AB6-4978-9347-66698B666786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8" creationId="{9B217D6E-D04B-4CFD-88A0-93D408B45B6E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19" creationId="{9EA68F34-5F4C-401E-912A-C0C11BB84F95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0" creationId="{E1AF26EB-06C0-4377-BD3C-4781430426EA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1" creationId="{48865E12-F8AB-41EE-B71D-36ED45D830D5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2" creationId="{4E9E4528-7F8A-4253-A20D-8D373FF013CE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3" creationId="{3CC42F41-2C61-4CD1-B0C2-D14187C877C0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4" creationId="{73D81F0F-FA89-44A7-B213-0DB5D2C0DAC2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5" creationId="{07DC1C23-43CE-4355-B5E7-33DB545FD4B7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6" creationId="{05D9B5AE-B1B1-4510-92C3-47D8DEB0CE72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7" creationId="{80FA4814-9E4B-4EC3-83AC-079B6B1D1A7B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8" creationId="{4235E200-F8D9-4C27-B26B-9851FE1B02C3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29" creationId="{3D0BE552-BE49-414A-A501-4DD45411E8D4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30" creationId="{8264A54F-4619-420C-8F9E-ACC903610028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31" creationId="{B691E587-B420-4392-92D0-6E3E105A7CA5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32" creationId="{7FD7F5B8-29EB-485E-9DF6-32609EFA8542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33" creationId="{FDA9F86D-4C4C-4DF1-8F53-0892944FCF45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34" creationId="{B2AFD4B4-25EA-472F-BCDC-B06258A8A097}"/>
          </ac:picMkLst>
        </pc:picChg>
        <pc:picChg chg="del mod">
          <ac:chgData name="Ken Merrihew" userId="bcb7a1e886d99f07" providerId="LiveId" clId="{2BB32BCE-F7CA-4DF9-8350-8451B3FBE779}" dt="2019-05-15T22:47:55.158" v="1511" actId="478"/>
          <ac:picMkLst>
            <pc:docMk/>
            <pc:sldMk cId="3247916744" sldId="269"/>
            <ac:picMk id="35" creationId="{EC5E0328-AE0E-4A11-AECC-6D4DD7EA07A2}"/>
          </ac:picMkLst>
        </pc:picChg>
      </pc:sldChg>
      <pc:sldChg chg="addSp delSp modSp delAnim modAnim">
        <pc:chgData name="Ken Merrihew" userId="bcb7a1e886d99f07" providerId="LiveId" clId="{2BB32BCE-F7CA-4DF9-8350-8451B3FBE779}" dt="2019-05-15T20:03:37.509" v="987"/>
        <pc:sldMkLst>
          <pc:docMk/>
          <pc:sldMk cId="2426193991" sldId="271"/>
        </pc:sldMkLst>
        <pc:spChg chg="add mod">
          <ac:chgData name="Ken Merrihew" userId="bcb7a1e886d99f07" providerId="LiveId" clId="{2BB32BCE-F7CA-4DF9-8350-8451B3FBE779}" dt="2019-05-15T20:03:37.509" v="987"/>
          <ac:spMkLst>
            <pc:docMk/>
            <pc:sldMk cId="2426193991" sldId="271"/>
            <ac:spMk id="3" creationId="{B12ED543-8DA0-4ADD-9571-8A92EE4EE6BE}"/>
          </ac:spMkLst>
        </pc:spChg>
        <pc:spChg chg="add del">
          <ac:chgData name="Ken Merrihew" userId="bcb7a1e886d99f07" providerId="LiveId" clId="{2BB32BCE-F7CA-4DF9-8350-8451B3FBE779}" dt="2019-05-15T19:41:42.951" v="746" actId="478"/>
          <ac:spMkLst>
            <pc:docMk/>
            <pc:sldMk cId="2426193991" sldId="271"/>
            <ac:spMk id="10" creationId="{333356AA-5988-4C28-95C6-E0FF99E47347}"/>
          </ac:spMkLst>
        </pc:spChg>
        <pc:spChg chg="mod">
          <ac:chgData name="Ken Merrihew" userId="bcb7a1e886d99f07" providerId="LiveId" clId="{2BB32BCE-F7CA-4DF9-8350-8451B3FBE779}" dt="2019-05-15T19:42:23.642" v="788" actId="14100"/>
          <ac:spMkLst>
            <pc:docMk/>
            <pc:sldMk cId="2426193991" sldId="271"/>
            <ac:spMk id="12" creationId="{B89092D6-7507-4362-AB52-859D0604E93B}"/>
          </ac:spMkLst>
        </pc:spChg>
        <pc:spChg chg="mod">
          <ac:chgData name="Ken Merrihew" userId="bcb7a1e886d99f07" providerId="LiveId" clId="{2BB32BCE-F7CA-4DF9-8350-8451B3FBE779}" dt="2019-05-15T19:42:17.816" v="786" actId="14100"/>
          <ac:spMkLst>
            <pc:docMk/>
            <pc:sldMk cId="2426193991" sldId="271"/>
            <ac:spMk id="13" creationId="{B4CFB683-5940-499B-A7CC-C313E3316208}"/>
          </ac:spMkLst>
        </pc:spChg>
        <pc:spChg chg="mod">
          <ac:chgData name="Ken Merrihew" userId="bcb7a1e886d99f07" providerId="LiveId" clId="{2BB32BCE-F7CA-4DF9-8350-8451B3FBE779}" dt="2019-05-15T19:45:32.775" v="918" actId="14100"/>
          <ac:spMkLst>
            <pc:docMk/>
            <pc:sldMk cId="2426193991" sldId="271"/>
            <ac:spMk id="17" creationId="{D393162A-2BEE-4D57-B51C-F7C6ABB8171E}"/>
          </ac:spMkLst>
        </pc:spChg>
        <pc:spChg chg="mod">
          <ac:chgData name="Ken Merrihew" userId="bcb7a1e886d99f07" providerId="LiveId" clId="{2BB32BCE-F7CA-4DF9-8350-8451B3FBE779}" dt="2019-05-15T19:45:26.331" v="917" actId="1036"/>
          <ac:spMkLst>
            <pc:docMk/>
            <pc:sldMk cId="2426193991" sldId="271"/>
            <ac:spMk id="18" creationId="{11F1D478-14A3-4C13-BCC4-95981E6DB885}"/>
          </ac:spMkLst>
        </pc:spChg>
        <pc:grpChg chg="add mod">
          <ac:chgData name="Ken Merrihew" userId="bcb7a1e886d99f07" providerId="LiveId" clId="{2BB32BCE-F7CA-4DF9-8350-8451B3FBE779}" dt="2019-05-15T20:03:37.509" v="987"/>
          <ac:grpSpMkLst>
            <pc:docMk/>
            <pc:sldMk cId="2426193991" sldId="271"/>
            <ac:grpSpMk id="5" creationId="{23A17376-087D-4810-8417-27190F830BC9}"/>
          </ac:grpSpMkLst>
        </pc:grpChg>
        <pc:picChg chg="mod">
          <ac:chgData name="Ken Merrihew" userId="bcb7a1e886d99f07" providerId="LiveId" clId="{2BB32BCE-F7CA-4DF9-8350-8451B3FBE779}" dt="2019-05-15T19:50:11.239" v="939" actId="164"/>
          <ac:picMkLst>
            <pc:docMk/>
            <pc:sldMk cId="2426193991" sldId="271"/>
            <ac:picMk id="4" creationId="{9ADE4B46-8C67-44D3-988D-8BC52DE3FA61}"/>
          </ac:picMkLst>
        </pc:picChg>
        <pc:picChg chg="add mod">
          <ac:chgData name="Ken Merrihew" userId="bcb7a1e886d99f07" providerId="LiveId" clId="{2BB32BCE-F7CA-4DF9-8350-8451B3FBE779}" dt="2019-05-15T19:45:12.291" v="900" actId="1035"/>
          <ac:picMkLst>
            <pc:docMk/>
            <pc:sldMk cId="2426193991" sldId="271"/>
            <ac:picMk id="9" creationId="{12A10BF4-A160-4815-AC64-7FE462E0F73D}"/>
          </ac:picMkLst>
        </pc:picChg>
        <pc:picChg chg="add del mod">
          <ac:chgData name="Ken Merrihew" userId="bcb7a1e886d99f07" providerId="LiveId" clId="{2BB32BCE-F7CA-4DF9-8350-8451B3FBE779}" dt="2019-05-15T19:41:46.681" v="747" actId="478"/>
          <ac:picMkLst>
            <pc:docMk/>
            <pc:sldMk cId="2426193991" sldId="271"/>
            <ac:picMk id="1028" creationId="{7AF72CE8-00B7-4094-AA7D-E129EC9B5F62}"/>
          </ac:picMkLst>
        </pc:picChg>
      </pc:sldChg>
      <pc:sldChg chg="modSp">
        <pc:chgData name="Ken Merrihew" userId="bcb7a1e886d99f07" providerId="LiveId" clId="{2BB32BCE-F7CA-4DF9-8350-8451B3FBE779}" dt="2019-05-15T18:41:13.975" v="274" actId="207"/>
        <pc:sldMkLst>
          <pc:docMk/>
          <pc:sldMk cId="1949609260" sldId="273"/>
        </pc:sldMkLst>
        <pc:spChg chg="mod">
          <ac:chgData name="Ken Merrihew" userId="bcb7a1e886d99f07" providerId="LiveId" clId="{2BB32BCE-F7CA-4DF9-8350-8451B3FBE779}" dt="2019-05-15T18:41:13.975" v="274" actId="207"/>
          <ac:spMkLst>
            <pc:docMk/>
            <pc:sldMk cId="1949609260" sldId="273"/>
            <ac:spMk id="3" creationId="{DB88E4FF-425A-4FEE-A367-39BCE73DF1EF}"/>
          </ac:spMkLst>
        </pc:spChg>
      </pc:sldChg>
      <pc:sldChg chg="addSp delSp modSp mod modAnim">
        <pc:chgData name="Ken Merrihew" userId="bcb7a1e886d99f07" providerId="LiveId" clId="{2BB32BCE-F7CA-4DF9-8350-8451B3FBE779}" dt="2019-05-15T20:41:20.662" v="990"/>
        <pc:sldMkLst>
          <pc:docMk/>
          <pc:sldMk cId="1509887573" sldId="275"/>
        </pc:sldMkLst>
        <pc:spChg chg="mod">
          <ac:chgData name="Ken Merrihew" userId="bcb7a1e886d99f07" providerId="LiveId" clId="{2BB32BCE-F7CA-4DF9-8350-8451B3FBE779}" dt="2019-05-15T19:20:41.217" v="298" actId="1076"/>
          <ac:spMkLst>
            <pc:docMk/>
            <pc:sldMk cId="1509887573" sldId="275"/>
            <ac:spMk id="8" creationId="{199B55C2-92B8-437C-8C95-BAAD2AF506C5}"/>
          </ac:spMkLst>
        </pc:spChg>
        <pc:graphicFrameChg chg="add del mod">
          <ac:chgData name="Ken Merrihew" userId="bcb7a1e886d99f07" providerId="LiveId" clId="{2BB32BCE-F7CA-4DF9-8350-8451B3FBE779}" dt="2019-05-15T19:23:47.314" v="403" actId="478"/>
          <ac:graphicFrameMkLst>
            <pc:docMk/>
            <pc:sldMk cId="1509887573" sldId="275"/>
            <ac:graphicFrameMk id="6" creationId="{690D9420-5C1C-46E4-BA74-97FD2CE4DF1B}"/>
          </ac:graphicFrameMkLst>
        </pc:graphicFrameChg>
        <pc:graphicFrameChg chg="mod">
          <ac:chgData name="Ken Merrihew" userId="bcb7a1e886d99f07" providerId="LiveId" clId="{2BB32BCE-F7CA-4DF9-8350-8451B3FBE779}" dt="2019-05-15T19:20:34.789" v="297" actId="339"/>
          <ac:graphicFrameMkLst>
            <pc:docMk/>
            <pc:sldMk cId="1509887573" sldId="275"/>
            <ac:graphicFrameMk id="7" creationId="{D2410275-44F4-4B4F-9C1C-B9FD8A698CA5}"/>
          </ac:graphicFrameMkLst>
        </pc:graphicFrameChg>
        <pc:graphicFrameChg chg="add mod">
          <ac:chgData name="Ken Merrihew" userId="bcb7a1e886d99f07" providerId="LiveId" clId="{2BB32BCE-F7CA-4DF9-8350-8451B3FBE779}" dt="2019-05-15T19:25:14.750" v="411"/>
          <ac:graphicFrameMkLst>
            <pc:docMk/>
            <pc:sldMk cId="1509887573" sldId="275"/>
            <ac:graphicFrameMk id="10" creationId="{ECB6F060-EF09-45F2-9256-E3BDB049D609}"/>
          </ac:graphicFrameMkLst>
        </pc:graphicFrameChg>
      </pc:sldChg>
      <pc:sldChg chg="del">
        <pc:chgData name="Ken Merrihew" userId="bcb7a1e886d99f07" providerId="LiveId" clId="{2BB32BCE-F7CA-4DF9-8350-8451B3FBE779}" dt="2019-05-15T20:07:45.249" v="988" actId="2696"/>
        <pc:sldMkLst>
          <pc:docMk/>
          <pc:sldMk cId="1533811244" sldId="279"/>
        </pc:sldMkLst>
      </pc:sldChg>
      <pc:sldChg chg="del">
        <pc:chgData name="Ken Merrihew" userId="bcb7a1e886d99f07" providerId="LiveId" clId="{2BB32BCE-F7CA-4DF9-8350-8451B3FBE779}" dt="2019-05-15T20:07:46.550" v="989" actId="2696"/>
        <pc:sldMkLst>
          <pc:docMk/>
          <pc:sldMk cId="2830587778" sldId="280"/>
        </pc:sldMkLst>
      </pc:sldChg>
      <pc:sldChg chg="addSp modSp add modAnim">
        <pc:chgData name="Ken Merrihew" userId="bcb7a1e886d99f07" providerId="LiveId" clId="{2BB32BCE-F7CA-4DF9-8350-8451B3FBE779}" dt="2019-05-15T17:06:09.526" v="249"/>
        <pc:sldMkLst>
          <pc:docMk/>
          <pc:sldMk cId="3053844929" sldId="281"/>
        </pc:sldMkLst>
        <pc:spChg chg="mod">
          <ac:chgData name="Ken Merrihew" userId="bcb7a1e886d99f07" providerId="LiveId" clId="{2BB32BCE-F7CA-4DF9-8350-8451B3FBE779}" dt="2019-05-15T17:05:39.669" v="246" actId="207"/>
          <ac:spMkLst>
            <pc:docMk/>
            <pc:sldMk cId="3053844929" sldId="281"/>
            <ac:spMk id="3" creationId="{DB88E4FF-425A-4FEE-A367-39BCE73DF1EF}"/>
          </ac:spMkLst>
        </pc:spChg>
        <pc:spChg chg="add mod">
          <ac:chgData name="Ken Merrihew" userId="bcb7a1e886d99f07" providerId="LiveId" clId="{2BB32BCE-F7CA-4DF9-8350-8451B3FBE779}" dt="2019-05-15T17:04:02.870" v="129" actId="14100"/>
          <ac:spMkLst>
            <pc:docMk/>
            <pc:sldMk cId="3053844929" sldId="281"/>
            <ac:spMk id="4" creationId="{8C47E4F3-550E-49C0-BAA9-AAEB07439AE5}"/>
          </ac:spMkLst>
        </pc:spChg>
        <pc:spChg chg="add mod">
          <ac:chgData name="Ken Merrihew" userId="bcb7a1e886d99f07" providerId="LiveId" clId="{2BB32BCE-F7CA-4DF9-8350-8451B3FBE779}" dt="2019-05-15T17:05:03.211" v="227" actId="14100"/>
          <ac:spMkLst>
            <pc:docMk/>
            <pc:sldMk cId="3053844929" sldId="281"/>
            <ac:spMk id="5" creationId="{48CCD3D5-49E5-4F77-8542-6EAC563599B8}"/>
          </ac:spMkLst>
        </pc:spChg>
        <pc:spChg chg="add mod">
          <ac:chgData name="Ken Merrihew" userId="bcb7a1e886d99f07" providerId="LiveId" clId="{2BB32BCE-F7CA-4DF9-8350-8451B3FBE779}" dt="2019-05-15T17:05:11.083" v="233" actId="14100"/>
          <ac:spMkLst>
            <pc:docMk/>
            <pc:sldMk cId="3053844929" sldId="281"/>
            <ac:spMk id="6" creationId="{72168301-88BF-4C95-82EB-F1B7487144FA}"/>
          </ac:spMkLst>
        </pc:spChg>
        <pc:spChg chg="add mod">
          <ac:chgData name="Ken Merrihew" userId="bcb7a1e886d99f07" providerId="LiveId" clId="{2BB32BCE-F7CA-4DF9-8350-8451B3FBE779}" dt="2019-05-15T17:05:30.361" v="245" actId="14100"/>
          <ac:spMkLst>
            <pc:docMk/>
            <pc:sldMk cId="3053844929" sldId="281"/>
            <ac:spMk id="7" creationId="{BF6D120A-EF43-473E-9793-139D46556311}"/>
          </ac:spMkLst>
        </pc:spChg>
      </pc:sldChg>
      <pc:sldChg chg="add">
        <pc:chgData name="Ken Merrihew" userId="bcb7a1e886d99f07" providerId="LiveId" clId="{2BB32BCE-F7CA-4DF9-8350-8451B3FBE779}" dt="2019-05-15T17:01:15.957" v="0"/>
        <pc:sldMkLst>
          <pc:docMk/>
          <pc:sldMk cId="2734496683" sldId="282"/>
        </pc:sldMkLst>
      </pc:sldChg>
      <pc:sldChg chg="add">
        <pc:chgData name="Ken Merrihew" userId="bcb7a1e886d99f07" providerId="LiveId" clId="{2BB32BCE-F7CA-4DF9-8350-8451B3FBE779}" dt="2019-05-15T18:33:20.469" v="258"/>
        <pc:sldMkLst>
          <pc:docMk/>
          <pc:sldMk cId="561714200" sldId="283"/>
        </pc:sldMkLst>
      </pc:sldChg>
      <pc:sldChg chg="add">
        <pc:chgData name="Ken Merrihew" userId="bcb7a1e886d99f07" providerId="LiveId" clId="{2BB32BCE-F7CA-4DF9-8350-8451B3FBE779}" dt="2019-05-15T18:33:20.469" v="258"/>
        <pc:sldMkLst>
          <pc:docMk/>
          <pc:sldMk cId="2308748970" sldId="284"/>
        </pc:sldMkLst>
      </pc:sldChg>
      <pc:sldChg chg="add">
        <pc:chgData name="Ken Merrihew" userId="bcb7a1e886d99f07" providerId="LiveId" clId="{2BB32BCE-F7CA-4DF9-8350-8451B3FBE779}" dt="2019-05-15T18:40:55.623" v="267"/>
        <pc:sldMkLst>
          <pc:docMk/>
          <pc:sldMk cId="1180841701" sldId="285"/>
        </pc:sldMkLst>
      </pc:sldChg>
      <pc:sldChg chg="add">
        <pc:chgData name="Ken Merrihew" userId="bcb7a1e886d99f07" providerId="LiveId" clId="{2BB32BCE-F7CA-4DF9-8350-8451B3FBE779}" dt="2019-05-15T18:40:55.623" v="267"/>
        <pc:sldMkLst>
          <pc:docMk/>
          <pc:sldMk cId="3388322385" sldId="286"/>
        </pc:sldMkLst>
      </pc:sldChg>
      <pc:sldChg chg="add del mod">
        <pc:chgData name="Ken Merrihew" userId="bcb7a1e886d99f07" providerId="LiveId" clId="{2BB32BCE-F7CA-4DF9-8350-8451B3FBE779}" dt="2019-05-15T19:25:28.606" v="412" actId="2696"/>
        <pc:sldMkLst>
          <pc:docMk/>
          <pc:sldMk cId="217174751" sldId="287"/>
        </pc:sldMkLst>
      </pc:sldChg>
      <pc:sldChg chg="modSp add del mod modAnim">
        <pc:chgData name="Ken Merrihew" userId="bcb7a1e886d99f07" providerId="LiveId" clId="{2BB32BCE-F7CA-4DF9-8350-8451B3FBE779}" dt="2019-05-15T20:47:22.357" v="1009" actId="2696"/>
        <pc:sldMkLst>
          <pc:docMk/>
          <pc:sldMk cId="3673677885" sldId="287"/>
        </pc:sldMkLst>
        <pc:graphicFrameChg chg="mod">
          <ac:chgData name="Ken Merrihew" userId="bcb7a1e886d99f07" providerId="LiveId" clId="{2BB32BCE-F7CA-4DF9-8350-8451B3FBE779}" dt="2019-05-15T20:42:32.451" v="1001" actId="339"/>
          <ac:graphicFrameMkLst>
            <pc:docMk/>
            <pc:sldMk cId="3673677885" sldId="287"/>
            <ac:graphicFrameMk id="7" creationId="{D2410275-44F4-4B4F-9C1C-B9FD8A698CA5}"/>
          </ac:graphicFrameMkLst>
        </pc:graphicFrameChg>
      </pc:sldChg>
      <pc:sldChg chg="addSp delSp modSp add delAnim modAnim">
        <pc:chgData name="Ken Merrihew" userId="bcb7a1e886d99f07" providerId="LiveId" clId="{2BB32BCE-F7CA-4DF9-8350-8451B3FBE779}" dt="2019-05-15T21:18:31.259" v="1283"/>
        <pc:sldMkLst>
          <pc:docMk/>
          <pc:sldMk cId="4147391301" sldId="287"/>
        </pc:sldMkLst>
        <pc:spChg chg="mod">
          <ac:chgData name="Ken Merrihew" userId="bcb7a1e886d99f07" providerId="LiveId" clId="{2BB32BCE-F7CA-4DF9-8350-8451B3FBE779}" dt="2019-05-15T21:12:42.624" v="1069" actId="207"/>
          <ac:spMkLst>
            <pc:docMk/>
            <pc:sldMk cId="4147391301" sldId="287"/>
            <ac:spMk id="3" creationId="{DB88E4FF-425A-4FEE-A367-39BCE73DF1EF}"/>
          </ac:spMkLst>
        </pc:spChg>
        <pc:spChg chg="mod">
          <ac:chgData name="Ken Merrihew" userId="bcb7a1e886d99f07" providerId="LiveId" clId="{2BB32BCE-F7CA-4DF9-8350-8451B3FBE779}" dt="2019-05-15T21:14:10.589" v="1170" actId="207"/>
          <ac:spMkLst>
            <pc:docMk/>
            <pc:sldMk cId="4147391301" sldId="287"/>
            <ac:spMk id="4" creationId="{8C47E4F3-550E-49C0-BAA9-AAEB07439AE5}"/>
          </ac:spMkLst>
        </pc:spChg>
        <pc:spChg chg="del">
          <ac:chgData name="Ken Merrihew" userId="bcb7a1e886d99f07" providerId="LiveId" clId="{2BB32BCE-F7CA-4DF9-8350-8451B3FBE779}" dt="2019-05-15T21:11:35.968" v="1018" actId="478"/>
          <ac:spMkLst>
            <pc:docMk/>
            <pc:sldMk cId="4147391301" sldId="287"/>
            <ac:spMk id="5" creationId="{48CCD3D5-49E5-4F77-8542-6EAC563599B8}"/>
          </ac:spMkLst>
        </pc:spChg>
        <pc:spChg chg="del">
          <ac:chgData name="Ken Merrihew" userId="bcb7a1e886d99f07" providerId="LiveId" clId="{2BB32BCE-F7CA-4DF9-8350-8451B3FBE779}" dt="2019-05-15T21:11:39.968" v="1019" actId="478"/>
          <ac:spMkLst>
            <pc:docMk/>
            <pc:sldMk cId="4147391301" sldId="287"/>
            <ac:spMk id="6" creationId="{72168301-88BF-4C95-82EB-F1B7487144FA}"/>
          </ac:spMkLst>
        </pc:spChg>
        <pc:spChg chg="del">
          <ac:chgData name="Ken Merrihew" userId="bcb7a1e886d99f07" providerId="LiveId" clId="{2BB32BCE-F7CA-4DF9-8350-8451B3FBE779}" dt="2019-05-15T21:11:40.706" v="1020" actId="478"/>
          <ac:spMkLst>
            <pc:docMk/>
            <pc:sldMk cId="4147391301" sldId="287"/>
            <ac:spMk id="7" creationId="{BF6D120A-EF43-473E-9793-139D46556311}"/>
          </ac:spMkLst>
        </pc:spChg>
        <pc:spChg chg="add mod">
          <ac:chgData name="Ken Merrihew" userId="bcb7a1e886d99f07" providerId="LiveId" clId="{2BB32BCE-F7CA-4DF9-8350-8451B3FBE779}" dt="2019-05-15T21:14:21.686" v="1172" actId="2711"/>
          <ac:spMkLst>
            <pc:docMk/>
            <pc:sldMk cId="4147391301" sldId="287"/>
            <ac:spMk id="8" creationId="{21DA432D-3F1B-4354-93E1-5E8C0F501F0D}"/>
          </ac:spMkLst>
        </pc:spChg>
        <pc:spChg chg="add mod">
          <ac:chgData name="Ken Merrihew" userId="bcb7a1e886d99f07" providerId="LiveId" clId="{2BB32BCE-F7CA-4DF9-8350-8451B3FBE779}" dt="2019-05-15T21:14:26.299" v="1173" actId="207"/>
          <ac:spMkLst>
            <pc:docMk/>
            <pc:sldMk cId="4147391301" sldId="287"/>
            <ac:spMk id="9" creationId="{E6564063-7A7A-4828-AD3E-4C3008D6428A}"/>
          </ac:spMkLst>
        </pc:spChg>
        <pc:spChg chg="add mod ord">
          <ac:chgData name="Ken Merrihew" userId="bcb7a1e886d99f07" providerId="LiveId" clId="{2BB32BCE-F7CA-4DF9-8350-8451B3FBE779}" dt="2019-05-15T21:18:08.051" v="1278" actId="1035"/>
          <ac:spMkLst>
            <pc:docMk/>
            <pc:sldMk cId="4147391301" sldId="287"/>
            <ac:spMk id="10" creationId="{2B98225D-B349-4D1D-9A21-4206B5FCB380}"/>
          </ac:spMkLst>
        </pc:spChg>
        <pc:spChg chg="add mod ord">
          <ac:chgData name="Ken Merrihew" userId="bcb7a1e886d99f07" providerId="LiveId" clId="{2BB32BCE-F7CA-4DF9-8350-8451B3FBE779}" dt="2019-05-15T21:18:28.081" v="1282" actId="167"/>
          <ac:spMkLst>
            <pc:docMk/>
            <pc:sldMk cId="4147391301" sldId="287"/>
            <ac:spMk id="11" creationId="{37A0D3F6-FDEF-445D-8D96-C9C20600922F}"/>
          </ac:spMkLst>
        </pc:spChg>
      </pc:sldChg>
      <pc:sldChg chg="addSp delSp modSp add addAnim delAnim modAnim">
        <pc:chgData name="Ken Merrihew" userId="bcb7a1e886d99f07" providerId="LiveId" clId="{2BB32BCE-F7CA-4DF9-8350-8451B3FBE779}" dt="2019-05-15T21:17:15.385" v="1270"/>
        <pc:sldMkLst>
          <pc:docMk/>
          <pc:sldMk cId="1041750018" sldId="288"/>
        </pc:sldMkLst>
        <pc:spChg chg="mod">
          <ac:chgData name="Ken Merrihew" userId="bcb7a1e886d99f07" providerId="LiveId" clId="{2BB32BCE-F7CA-4DF9-8350-8451B3FBE779}" dt="2019-05-15T21:15:54.584" v="1189" actId="207"/>
          <ac:spMkLst>
            <pc:docMk/>
            <pc:sldMk cId="1041750018" sldId="288"/>
            <ac:spMk id="3" creationId="{DB88E4FF-425A-4FEE-A367-39BCE73DF1EF}"/>
          </ac:spMkLst>
        </pc:spChg>
        <pc:spChg chg="add del mod">
          <ac:chgData name="Ken Merrihew" userId="bcb7a1e886d99f07" providerId="LiveId" clId="{2BB32BCE-F7CA-4DF9-8350-8451B3FBE779}" dt="2019-05-15T21:16:30.811" v="1265" actId="255"/>
          <ac:spMkLst>
            <pc:docMk/>
            <pc:sldMk cId="1041750018" sldId="288"/>
            <ac:spMk id="4" creationId="{8C47E4F3-550E-49C0-BAA9-AAEB07439AE5}"/>
          </ac:spMkLst>
        </pc:spChg>
        <pc:spChg chg="add del mod">
          <ac:chgData name="Ken Merrihew" userId="bcb7a1e886d99f07" providerId="LiveId" clId="{2BB32BCE-F7CA-4DF9-8350-8451B3FBE779}" dt="2019-05-15T21:16:05.277" v="1211" actId="478"/>
          <ac:spMkLst>
            <pc:docMk/>
            <pc:sldMk cId="1041750018" sldId="288"/>
            <ac:spMk id="8" creationId="{21DA432D-3F1B-4354-93E1-5E8C0F501F0D}"/>
          </ac:spMkLst>
        </pc:spChg>
        <pc:spChg chg="add del mod">
          <ac:chgData name="Ken Merrihew" userId="bcb7a1e886d99f07" providerId="LiveId" clId="{2BB32BCE-F7CA-4DF9-8350-8451B3FBE779}" dt="2019-05-15T21:16:46.174" v="1269" actId="255"/>
          <ac:spMkLst>
            <pc:docMk/>
            <pc:sldMk cId="1041750018" sldId="288"/>
            <ac:spMk id="9" creationId="{E6564063-7A7A-4828-AD3E-4C3008D6428A}"/>
          </ac:spMkLst>
        </pc:spChg>
      </pc:sldChg>
      <pc:sldChg chg="addSp delSp modSp add modAnim">
        <pc:chgData name="Ken Merrihew" userId="bcb7a1e886d99f07" providerId="LiveId" clId="{2BB32BCE-F7CA-4DF9-8350-8451B3FBE779}" dt="2019-05-15T21:48:58.931" v="1329"/>
        <pc:sldMkLst>
          <pc:docMk/>
          <pc:sldMk cId="772353709" sldId="289"/>
        </pc:sldMkLst>
        <pc:spChg chg="add mod">
          <ac:chgData name="Ken Merrihew" userId="bcb7a1e886d99f07" providerId="LiveId" clId="{2BB32BCE-F7CA-4DF9-8350-8451B3FBE779}" dt="2019-05-15T21:47:12.483" v="1322" actId="164"/>
          <ac:spMkLst>
            <pc:docMk/>
            <pc:sldMk cId="772353709" sldId="289"/>
            <ac:spMk id="3" creationId="{4D72C1A3-B840-4AFD-B9C5-40CDFF1BBBFA}"/>
          </ac:spMkLst>
        </pc:spChg>
        <pc:spChg chg="del">
          <ac:chgData name="Ken Merrihew" userId="bcb7a1e886d99f07" providerId="LiveId" clId="{2BB32BCE-F7CA-4DF9-8350-8451B3FBE779}" dt="2019-05-15T21:42:44.807" v="1285" actId="478"/>
          <ac:spMkLst>
            <pc:docMk/>
            <pc:sldMk cId="772353709" sldId="289"/>
            <ac:spMk id="8" creationId="{199B55C2-92B8-437C-8C95-BAAD2AF506C5}"/>
          </ac:spMkLst>
        </pc:spChg>
        <pc:spChg chg="del">
          <ac:chgData name="Ken Merrihew" userId="bcb7a1e886d99f07" providerId="LiveId" clId="{2BB32BCE-F7CA-4DF9-8350-8451B3FBE779}" dt="2019-05-15T21:42:44.807" v="1285" actId="478"/>
          <ac:spMkLst>
            <pc:docMk/>
            <pc:sldMk cId="772353709" sldId="289"/>
            <ac:spMk id="9" creationId="{0C1E5A3B-8E0A-4DC4-81B3-6093A9CEAD12}"/>
          </ac:spMkLst>
        </pc:spChg>
        <pc:grpChg chg="add mod">
          <ac:chgData name="Ken Merrihew" userId="bcb7a1e886d99f07" providerId="LiveId" clId="{2BB32BCE-F7CA-4DF9-8350-8451B3FBE779}" dt="2019-05-15T21:48:54.884" v="1328" actId="1076"/>
          <ac:grpSpMkLst>
            <pc:docMk/>
            <pc:sldMk cId="772353709" sldId="289"/>
            <ac:grpSpMk id="4" creationId="{D7050913-F9EE-41FA-AEFA-CF3B0178B9DF}"/>
          </ac:grpSpMkLst>
        </pc:grpChg>
        <pc:graphicFrameChg chg="del">
          <ac:chgData name="Ken Merrihew" userId="bcb7a1e886d99f07" providerId="LiveId" clId="{2BB32BCE-F7CA-4DF9-8350-8451B3FBE779}" dt="2019-05-15T21:42:44.807" v="1285" actId="478"/>
          <ac:graphicFrameMkLst>
            <pc:docMk/>
            <pc:sldMk cId="772353709" sldId="289"/>
            <ac:graphicFrameMk id="7" creationId="{D2410275-44F4-4B4F-9C1C-B9FD8A698CA5}"/>
          </ac:graphicFrameMkLst>
        </pc:graphicFrameChg>
        <pc:graphicFrameChg chg="del">
          <ac:chgData name="Ken Merrihew" userId="bcb7a1e886d99f07" providerId="LiveId" clId="{2BB32BCE-F7CA-4DF9-8350-8451B3FBE779}" dt="2019-05-15T21:42:44.807" v="1285" actId="478"/>
          <ac:graphicFrameMkLst>
            <pc:docMk/>
            <pc:sldMk cId="772353709" sldId="289"/>
            <ac:graphicFrameMk id="10" creationId="{ECB6F060-EF09-45F2-9256-E3BDB049D609}"/>
          </ac:graphicFrameMkLst>
        </pc:graphicFrameChg>
        <pc:picChg chg="add mod">
          <ac:chgData name="Ken Merrihew" userId="bcb7a1e886d99f07" providerId="LiveId" clId="{2BB32BCE-F7CA-4DF9-8350-8451B3FBE779}" dt="2019-05-15T21:47:12.483" v="1322" actId="164"/>
          <ac:picMkLst>
            <pc:docMk/>
            <pc:sldMk cId="772353709" sldId="289"/>
            <ac:picMk id="1026" creationId="{02E6CDBD-7A57-4DF7-8B7E-FA4BE84BCE51}"/>
          </ac:picMkLst>
        </pc:picChg>
      </pc:sldChg>
      <pc:sldChg chg="addSp delSp modSp add modAnim">
        <pc:chgData name="Ken Merrihew" userId="bcb7a1e886d99f07" providerId="LiveId" clId="{2BB32BCE-F7CA-4DF9-8350-8451B3FBE779}" dt="2019-05-15T22:26:44.681" v="1510"/>
        <pc:sldMkLst>
          <pc:docMk/>
          <pc:sldMk cId="2567321857" sldId="290"/>
        </pc:sldMkLst>
        <pc:spChg chg="add mod ord">
          <ac:chgData name="Ken Merrihew" userId="bcb7a1e886d99f07" providerId="LiveId" clId="{2BB32BCE-F7CA-4DF9-8350-8451B3FBE779}" dt="2019-05-15T22:25:57.194" v="1509" actId="164"/>
          <ac:spMkLst>
            <pc:docMk/>
            <pc:sldMk cId="2567321857" sldId="290"/>
            <ac:spMk id="5" creationId="{E49BFF9A-783B-4D11-A964-1ADAE3EB7D65}"/>
          </ac:spMkLst>
        </pc:spChg>
        <pc:spChg chg="add mod">
          <ac:chgData name="Ken Merrihew" userId="bcb7a1e886d99f07" providerId="LiveId" clId="{2BB32BCE-F7CA-4DF9-8350-8451B3FBE779}" dt="2019-05-15T22:25:57.194" v="1509" actId="164"/>
          <ac:spMkLst>
            <pc:docMk/>
            <pc:sldMk cId="2567321857" sldId="290"/>
            <ac:spMk id="6" creationId="{271BFDA1-F740-4C9A-8CE2-1491A3B3ED94}"/>
          </ac:spMkLst>
        </pc:spChg>
        <pc:spChg chg="add mod">
          <ac:chgData name="Ken Merrihew" userId="bcb7a1e886d99f07" providerId="LiveId" clId="{2BB32BCE-F7CA-4DF9-8350-8451B3FBE779}" dt="2019-05-15T22:25:57.194" v="1509" actId="164"/>
          <ac:spMkLst>
            <pc:docMk/>
            <pc:sldMk cId="2567321857" sldId="290"/>
            <ac:spMk id="7" creationId="{9B2F8D94-B38C-418D-ADC6-53D80ACEE276}"/>
          </ac:spMkLst>
        </pc:spChg>
        <pc:spChg chg="del">
          <ac:chgData name="Ken Merrihew" userId="bcb7a1e886d99f07" providerId="LiveId" clId="{2BB32BCE-F7CA-4DF9-8350-8451B3FBE779}" dt="2019-05-15T22:21:23.379" v="1331" actId="478"/>
          <ac:spMkLst>
            <pc:docMk/>
            <pc:sldMk cId="2567321857" sldId="290"/>
            <ac:spMk id="12" creationId="{B89092D6-7507-4362-AB52-859D0604E93B}"/>
          </ac:spMkLst>
        </pc:spChg>
        <pc:spChg chg="del">
          <ac:chgData name="Ken Merrihew" userId="bcb7a1e886d99f07" providerId="LiveId" clId="{2BB32BCE-F7CA-4DF9-8350-8451B3FBE779}" dt="2019-05-15T22:21:23.379" v="1331" actId="478"/>
          <ac:spMkLst>
            <pc:docMk/>
            <pc:sldMk cId="2567321857" sldId="290"/>
            <ac:spMk id="13" creationId="{B4CFB683-5940-499B-A7CC-C313E3316208}"/>
          </ac:spMkLst>
        </pc:spChg>
        <pc:spChg chg="del">
          <ac:chgData name="Ken Merrihew" userId="bcb7a1e886d99f07" providerId="LiveId" clId="{2BB32BCE-F7CA-4DF9-8350-8451B3FBE779}" dt="2019-05-15T22:21:23.379" v="1331" actId="478"/>
          <ac:spMkLst>
            <pc:docMk/>
            <pc:sldMk cId="2567321857" sldId="290"/>
            <ac:spMk id="17" creationId="{D393162A-2BEE-4D57-B51C-F7C6ABB8171E}"/>
          </ac:spMkLst>
        </pc:spChg>
        <pc:spChg chg="del">
          <ac:chgData name="Ken Merrihew" userId="bcb7a1e886d99f07" providerId="LiveId" clId="{2BB32BCE-F7CA-4DF9-8350-8451B3FBE779}" dt="2019-05-15T22:21:23.379" v="1331" actId="478"/>
          <ac:spMkLst>
            <pc:docMk/>
            <pc:sldMk cId="2567321857" sldId="290"/>
            <ac:spMk id="18" creationId="{11F1D478-14A3-4C13-BCC4-95981E6DB885}"/>
          </ac:spMkLst>
        </pc:spChg>
        <pc:spChg chg="del">
          <ac:chgData name="Ken Merrihew" userId="bcb7a1e886d99f07" providerId="LiveId" clId="{2BB32BCE-F7CA-4DF9-8350-8451B3FBE779}" dt="2019-05-15T22:21:23.379" v="1331" actId="478"/>
          <ac:spMkLst>
            <pc:docMk/>
            <pc:sldMk cId="2567321857" sldId="290"/>
            <ac:spMk id="19" creationId="{E1900983-D252-45D1-B416-C3C746A51D78}"/>
          </ac:spMkLst>
        </pc:spChg>
        <pc:grpChg chg="add mod">
          <ac:chgData name="Ken Merrihew" userId="bcb7a1e886d99f07" providerId="LiveId" clId="{2BB32BCE-F7CA-4DF9-8350-8451B3FBE779}" dt="2019-05-15T22:25:57.194" v="1509" actId="164"/>
          <ac:grpSpMkLst>
            <pc:docMk/>
            <pc:sldMk cId="2567321857" sldId="290"/>
            <ac:grpSpMk id="8" creationId="{C80AD131-8D0C-4AA4-9D7F-E2E16D174B07}"/>
          </ac:grpSpMkLst>
        </pc:grpChg>
        <pc:picChg chg="add mod">
          <ac:chgData name="Ken Merrihew" userId="bcb7a1e886d99f07" providerId="LiveId" clId="{2BB32BCE-F7CA-4DF9-8350-8451B3FBE779}" dt="2019-05-15T22:25:57.194" v="1509" actId="164"/>
          <ac:picMkLst>
            <pc:docMk/>
            <pc:sldMk cId="2567321857" sldId="290"/>
            <ac:picMk id="4" creationId="{20522469-00D8-4F85-8D4E-48077AF0DDED}"/>
          </ac:picMkLst>
        </pc:picChg>
        <pc:picChg chg="del">
          <ac:chgData name="Ken Merrihew" userId="bcb7a1e886d99f07" providerId="LiveId" clId="{2BB32BCE-F7CA-4DF9-8350-8451B3FBE779}" dt="2019-05-15T22:21:23.379" v="1331" actId="478"/>
          <ac:picMkLst>
            <pc:docMk/>
            <pc:sldMk cId="2567321857" sldId="290"/>
            <ac:picMk id="1026" creationId="{417E6641-635F-43BD-A970-2EA2E54DFE29}"/>
          </ac:picMkLst>
        </pc:picChg>
        <pc:picChg chg="del">
          <ac:chgData name="Ken Merrihew" userId="bcb7a1e886d99f07" providerId="LiveId" clId="{2BB32BCE-F7CA-4DF9-8350-8451B3FBE779}" dt="2019-05-15T22:21:23.379" v="1331" actId="478"/>
          <ac:picMkLst>
            <pc:docMk/>
            <pc:sldMk cId="2567321857" sldId="290"/>
            <ac:picMk id="1028" creationId="{7AF72CE8-00B7-4094-AA7D-E129EC9B5F62}"/>
          </ac:picMkLst>
        </pc:picChg>
      </pc:sldChg>
      <pc:sldChg chg="add">
        <pc:chgData name="Ken Merrihew" userId="bcb7a1e886d99f07" providerId="LiveId" clId="{2BB32BCE-F7CA-4DF9-8350-8451B3FBE779}" dt="2019-05-15T22:21:19.012" v="1330"/>
        <pc:sldMkLst>
          <pc:docMk/>
          <pc:sldMk cId="1742153475" sldId="291"/>
        </pc:sldMkLst>
      </pc:sldChg>
    </pc:docChg>
  </pc:docChgLst>
  <pc:docChgLst>
    <pc:chgData name="Ken Merrihew" userId="bcb7a1e886d99f07" providerId="LiveId" clId="{F23F36DC-0664-4CBB-879D-17C9F0DA25DD}"/>
    <pc:docChg chg="undo custSel addSld modSld sldOrd">
      <pc:chgData name="Ken Merrihew" userId="bcb7a1e886d99f07" providerId="LiveId" clId="{F23F36DC-0664-4CBB-879D-17C9F0DA25DD}" dt="2019-05-15T03:41:15.781" v="411"/>
      <pc:docMkLst>
        <pc:docMk/>
      </pc:docMkLst>
      <pc:sldChg chg="ord">
        <pc:chgData name="Ken Merrihew" userId="bcb7a1e886d99f07" providerId="LiveId" clId="{F23F36DC-0664-4CBB-879D-17C9F0DA25DD}" dt="2019-05-15T03:22:28.117" v="315"/>
        <pc:sldMkLst>
          <pc:docMk/>
          <pc:sldMk cId="1614059202" sldId="257"/>
        </pc:sldMkLst>
      </pc:sldChg>
      <pc:sldChg chg="addSp modSp modAnim">
        <pc:chgData name="Ken Merrihew" userId="bcb7a1e886d99f07" providerId="LiveId" clId="{F23F36DC-0664-4CBB-879D-17C9F0DA25DD}" dt="2019-05-15T03:35:34.842" v="368" actId="403"/>
        <pc:sldMkLst>
          <pc:docMk/>
          <pc:sldMk cId="283588409" sldId="258"/>
        </pc:sldMkLst>
        <pc:spChg chg="mod">
          <ac:chgData name="Ken Merrihew" userId="bcb7a1e886d99f07" providerId="LiveId" clId="{F23F36DC-0664-4CBB-879D-17C9F0DA25DD}" dt="2019-05-15T02:44:38.159" v="125" actId="207"/>
          <ac:spMkLst>
            <pc:docMk/>
            <pc:sldMk cId="283588409" sldId="258"/>
            <ac:spMk id="3" creationId="{DB88E4FF-425A-4FEE-A367-39BCE73DF1EF}"/>
          </ac:spMkLst>
        </pc:spChg>
        <pc:spChg chg="add mod">
          <ac:chgData name="Ken Merrihew" userId="bcb7a1e886d99f07" providerId="LiveId" clId="{F23F36DC-0664-4CBB-879D-17C9F0DA25DD}" dt="2019-05-15T03:35:34.842" v="368" actId="403"/>
          <ac:spMkLst>
            <pc:docMk/>
            <pc:sldMk cId="283588409" sldId="258"/>
            <ac:spMk id="4" creationId="{220BBCB8-DB90-4276-8CEA-7B0B480632C7}"/>
          </ac:spMkLst>
        </pc:spChg>
      </pc:sldChg>
      <pc:sldChg chg="delSp modSp delAnim">
        <pc:chgData name="Ken Merrihew" userId="bcb7a1e886d99f07" providerId="LiveId" clId="{F23F36DC-0664-4CBB-879D-17C9F0DA25DD}" dt="2019-05-15T03:41:15.781" v="411"/>
        <pc:sldMkLst>
          <pc:docMk/>
          <pc:sldMk cId="3620707566" sldId="261"/>
        </pc:sldMkLst>
        <pc:spChg chg="mod">
          <ac:chgData name="Ken Merrihew" userId="bcb7a1e886d99f07" providerId="LiveId" clId="{F23F36DC-0664-4CBB-879D-17C9F0DA25DD}" dt="2019-05-15T03:41:15.781" v="411"/>
          <ac:spMkLst>
            <pc:docMk/>
            <pc:sldMk cId="3620707566" sldId="261"/>
            <ac:spMk id="3" creationId="{DB88E4FF-425A-4FEE-A367-39BCE73DF1EF}"/>
          </ac:spMkLst>
        </pc:spChg>
        <pc:spChg chg="del">
          <ac:chgData name="Ken Merrihew" userId="bcb7a1e886d99f07" providerId="LiveId" clId="{F23F36DC-0664-4CBB-879D-17C9F0DA25DD}" dt="2019-05-15T03:40:40.156" v="384" actId="478"/>
          <ac:spMkLst>
            <pc:docMk/>
            <pc:sldMk cId="3620707566" sldId="261"/>
            <ac:spMk id="4" creationId="{9B3E01E6-185C-4C6F-941B-9CD9FB0C5D43}"/>
          </ac:spMkLst>
        </pc:spChg>
        <pc:spChg chg="del">
          <ac:chgData name="Ken Merrihew" userId="bcb7a1e886d99f07" providerId="LiveId" clId="{F23F36DC-0664-4CBB-879D-17C9F0DA25DD}" dt="2019-05-15T03:40:38.960" v="383" actId="478"/>
          <ac:spMkLst>
            <pc:docMk/>
            <pc:sldMk cId="3620707566" sldId="261"/>
            <ac:spMk id="5" creationId="{2118C30F-4EF2-43C0-B6A2-C44414FE4D5B}"/>
          </ac:spMkLst>
        </pc:spChg>
      </pc:sldChg>
      <pc:sldChg chg="modSp">
        <pc:chgData name="Ken Merrihew" userId="bcb7a1e886d99f07" providerId="LiveId" clId="{F23F36DC-0664-4CBB-879D-17C9F0DA25DD}" dt="2019-05-15T02:46:35.386" v="127" actId="20577"/>
        <pc:sldMkLst>
          <pc:docMk/>
          <pc:sldMk cId="1679151010" sldId="265"/>
        </pc:sldMkLst>
        <pc:spChg chg="mod">
          <ac:chgData name="Ken Merrihew" userId="bcb7a1e886d99f07" providerId="LiveId" clId="{F23F36DC-0664-4CBB-879D-17C9F0DA25DD}" dt="2019-05-15T02:46:35.386" v="127" actId="20577"/>
          <ac:spMkLst>
            <pc:docMk/>
            <pc:sldMk cId="1679151010" sldId="265"/>
            <ac:spMk id="4" creationId="{83AFBB33-027B-44BA-8592-237CC0AC12D1}"/>
          </ac:spMkLst>
        </pc:spChg>
      </pc:sldChg>
      <pc:sldChg chg="modSp">
        <pc:chgData name="Ken Merrihew" userId="bcb7a1e886d99f07" providerId="LiveId" clId="{F23F36DC-0664-4CBB-879D-17C9F0DA25DD}" dt="2019-05-15T02:49:28.165" v="150" actId="1035"/>
        <pc:sldMkLst>
          <pc:docMk/>
          <pc:sldMk cId="378352036" sldId="267"/>
        </pc:sldMkLst>
        <pc:spChg chg="mod">
          <ac:chgData name="Ken Merrihew" userId="bcb7a1e886d99f07" providerId="LiveId" clId="{F23F36DC-0664-4CBB-879D-17C9F0DA25DD}" dt="2019-05-15T02:49:28.165" v="150" actId="1035"/>
          <ac:spMkLst>
            <pc:docMk/>
            <pc:sldMk cId="378352036" sldId="267"/>
            <ac:spMk id="3" creationId="{DB88E4FF-425A-4FEE-A367-39BCE73DF1EF}"/>
          </ac:spMkLst>
        </pc:spChg>
      </pc:sldChg>
      <pc:sldChg chg="addSp modSp modAnim">
        <pc:chgData name="Ken Merrihew" userId="bcb7a1e886d99f07" providerId="LiveId" clId="{F23F36DC-0664-4CBB-879D-17C9F0DA25DD}" dt="2019-05-15T02:59:35.519" v="232" actId="1076"/>
        <pc:sldMkLst>
          <pc:docMk/>
          <pc:sldMk cId="3247916744" sldId="269"/>
        </pc:sldMkLst>
        <pc:picChg chg="add mod">
          <ac:chgData name="Ken Merrihew" userId="bcb7a1e886d99f07" providerId="LiveId" clId="{F23F36DC-0664-4CBB-879D-17C9F0DA25DD}" dt="2019-05-15T02:50:02.041" v="164" actId="1076"/>
          <ac:picMkLst>
            <pc:docMk/>
            <pc:sldMk cId="3247916744" sldId="269"/>
            <ac:picMk id="6" creationId="{792E4D73-BC22-4D05-9CFB-FE77664FF1BC}"/>
          </ac:picMkLst>
        </pc:picChg>
        <pc:picChg chg="add mod">
          <ac:chgData name="Ken Merrihew" userId="bcb7a1e886d99f07" providerId="LiveId" clId="{F23F36DC-0664-4CBB-879D-17C9F0DA25DD}" dt="2019-05-15T02:57:13.747" v="197" actId="1076"/>
          <ac:picMkLst>
            <pc:docMk/>
            <pc:sldMk cId="3247916744" sldId="269"/>
            <ac:picMk id="7" creationId="{98676F48-8418-4A70-9F69-A7C372E35D7C}"/>
          </ac:picMkLst>
        </pc:picChg>
        <pc:picChg chg="add mod">
          <ac:chgData name="Ken Merrihew" userId="bcb7a1e886d99f07" providerId="LiveId" clId="{F23F36DC-0664-4CBB-879D-17C9F0DA25DD}" dt="2019-05-15T02:56:58.757" v="190" actId="1076"/>
          <ac:picMkLst>
            <pc:docMk/>
            <pc:sldMk cId="3247916744" sldId="269"/>
            <ac:picMk id="8" creationId="{E1A9E928-06CF-45D5-9FF3-842E88BDBD46}"/>
          </ac:picMkLst>
        </pc:picChg>
        <pc:picChg chg="add mod">
          <ac:chgData name="Ken Merrihew" userId="bcb7a1e886d99f07" providerId="LiveId" clId="{F23F36DC-0664-4CBB-879D-17C9F0DA25DD}" dt="2019-05-15T02:49:58.554" v="162" actId="1076"/>
          <ac:picMkLst>
            <pc:docMk/>
            <pc:sldMk cId="3247916744" sldId="269"/>
            <ac:picMk id="9" creationId="{18FC0F9D-160C-4D83-B6F9-E743BE902A0F}"/>
          </ac:picMkLst>
        </pc:picChg>
        <pc:picChg chg="add mod">
          <ac:chgData name="Ken Merrihew" userId="bcb7a1e886d99f07" providerId="LiveId" clId="{F23F36DC-0664-4CBB-879D-17C9F0DA25DD}" dt="2019-05-15T02:59:35.519" v="232" actId="1076"/>
          <ac:picMkLst>
            <pc:docMk/>
            <pc:sldMk cId="3247916744" sldId="269"/>
            <ac:picMk id="10" creationId="{234A1AC6-5883-4A71-B9B7-B81EE1181775}"/>
          </ac:picMkLst>
        </pc:picChg>
        <pc:picChg chg="mod">
          <ac:chgData name="Ken Merrihew" userId="bcb7a1e886d99f07" providerId="LiveId" clId="{F23F36DC-0664-4CBB-879D-17C9F0DA25DD}" dt="2019-05-15T02:49:39.790" v="154" actId="14100"/>
          <ac:picMkLst>
            <pc:docMk/>
            <pc:sldMk cId="3247916744" sldId="269"/>
            <ac:picMk id="11" creationId="{3EA061EA-8868-49BE-A2E8-696B7B407981}"/>
          </ac:picMkLst>
        </pc:picChg>
        <pc:picChg chg="add mod">
          <ac:chgData name="Ken Merrihew" userId="bcb7a1e886d99f07" providerId="LiveId" clId="{F23F36DC-0664-4CBB-879D-17C9F0DA25DD}" dt="2019-05-15T02:49:53.502" v="160" actId="1076"/>
          <ac:picMkLst>
            <pc:docMk/>
            <pc:sldMk cId="3247916744" sldId="269"/>
            <ac:picMk id="12" creationId="{BE68CBF9-E327-4EA9-8A25-07419BA49893}"/>
          </ac:picMkLst>
        </pc:picChg>
        <pc:picChg chg="mod">
          <ac:chgData name="Ken Merrihew" userId="bcb7a1e886d99f07" providerId="LiveId" clId="{F23F36DC-0664-4CBB-879D-17C9F0DA25DD}" dt="2019-05-15T02:57:37.114" v="200" actId="1076"/>
          <ac:picMkLst>
            <pc:docMk/>
            <pc:sldMk cId="3247916744" sldId="269"/>
            <ac:picMk id="13" creationId="{3DD8B7DD-997D-4F61-B4DD-79504E210C6C}"/>
          </ac:picMkLst>
        </pc:picChg>
        <pc:picChg chg="add mod">
          <ac:chgData name="Ken Merrihew" userId="bcb7a1e886d99f07" providerId="LiveId" clId="{F23F36DC-0664-4CBB-879D-17C9F0DA25DD}" dt="2019-05-15T02:57:11.818" v="196" actId="1076"/>
          <ac:picMkLst>
            <pc:docMk/>
            <pc:sldMk cId="3247916744" sldId="269"/>
            <ac:picMk id="14" creationId="{5C32CFA0-E874-4409-86EB-C4F2115D10A5}"/>
          </ac:picMkLst>
        </pc:picChg>
        <pc:picChg chg="add mod">
          <ac:chgData name="Ken Merrihew" userId="bcb7a1e886d99f07" providerId="LiveId" clId="{F23F36DC-0664-4CBB-879D-17C9F0DA25DD}" dt="2019-05-15T02:49:51.167" v="159" actId="1076"/>
          <ac:picMkLst>
            <pc:docMk/>
            <pc:sldMk cId="3247916744" sldId="269"/>
            <ac:picMk id="15" creationId="{D4580335-B059-4AD7-8849-EE771A2FED3D}"/>
          </ac:picMkLst>
        </pc:picChg>
        <pc:picChg chg="add mod">
          <ac:chgData name="Ken Merrihew" userId="bcb7a1e886d99f07" providerId="LiveId" clId="{F23F36DC-0664-4CBB-879D-17C9F0DA25DD}" dt="2019-05-15T02:57:00.536" v="191" actId="1076"/>
          <ac:picMkLst>
            <pc:docMk/>
            <pc:sldMk cId="3247916744" sldId="269"/>
            <ac:picMk id="16" creationId="{03B51D48-1FED-4110-B6EF-1EB63C863B2E}"/>
          </ac:picMkLst>
        </pc:picChg>
        <pc:picChg chg="add mod">
          <ac:chgData name="Ken Merrihew" userId="bcb7a1e886d99f07" providerId="LiveId" clId="{F23F36DC-0664-4CBB-879D-17C9F0DA25DD}" dt="2019-05-15T02:50:31.511" v="167" actId="1076"/>
          <ac:picMkLst>
            <pc:docMk/>
            <pc:sldMk cId="3247916744" sldId="269"/>
            <ac:picMk id="17" creationId="{28A719FE-3AB6-4978-9347-66698B666786}"/>
          </ac:picMkLst>
        </pc:picChg>
        <pc:picChg chg="add mod">
          <ac:chgData name="Ken Merrihew" userId="bcb7a1e886d99f07" providerId="LiveId" clId="{F23F36DC-0664-4CBB-879D-17C9F0DA25DD}" dt="2019-05-15T02:56:53.248" v="188" actId="1076"/>
          <ac:picMkLst>
            <pc:docMk/>
            <pc:sldMk cId="3247916744" sldId="269"/>
            <ac:picMk id="18" creationId="{9B217D6E-D04B-4CFD-88A0-93D408B45B6E}"/>
          </ac:picMkLst>
        </pc:picChg>
        <pc:picChg chg="add mod">
          <ac:chgData name="Ken Merrihew" userId="bcb7a1e886d99f07" providerId="LiveId" clId="{F23F36DC-0664-4CBB-879D-17C9F0DA25DD}" dt="2019-05-15T02:58:18.260" v="203" actId="1076"/>
          <ac:picMkLst>
            <pc:docMk/>
            <pc:sldMk cId="3247916744" sldId="269"/>
            <ac:picMk id="19" creationId="{9EA68F34-5F4C-401E-912A-C0C11BB84F95}"/>
          </ac:picMkLst>
        </pc:picChg>
        <pc:picChg chg="add mod">
          <ac:chgData name="Ken Merrihew" userId="bcb7a1e886d99f07" providerId="LiveId" clId="{F23F36DC-0664-4CBB-879D-17C9F0DA25DD}" dt="2019-05-15T02:57:40.569" v="201" actId="1076"/>
          <ac:picMkLst>
            <pc:docMk/>
            <pc:sldMk cId="3247916744" sldId="269"/>
            <ac:picMk id="20" creationId="{E1AF26EB-06C0-4377-BD3C-4781430426EA}"/>
          </ac:picMkLst>
        </pc:picChg>
        <pc:picChg chg="add mod">
          <ac:chgData name="Ken Merrihew" userId="bcb7a1e886d99f07" providerId="LiveId" clId="{F23F36DC-0664-4CBB-879D-17C9F0DA25DD}" dt="2019-05-15T02:50:31.511" v="167" actId="1076"/>
          <ac:picMkLst>
            <pc:docMk/>
            <pc:sldMk cId="3247916744" sldId="269"/>
            <ac:picMk id="21" creationId="{48865E12-F8AB-41EE-B71D-36ED45D830D5}"/>
          </ac:picMkLst>
        </pc:picChg>
        <pc:picChg chg="add mod">
          <ac:chgData name="Ken Merrihew" userId="bcb7a1e886d99f07" providerId="LiveId" clId="{F23F36DC-0664-4CBB-879D-17C9F0DA25DD}" dt="2019-05-15T02:59:12.605" v="227" actId="1076"/>
          <ac:picMkLst>
            <pc:docMk/>
            <pc:sldMk cId="3247916744" sldId="269"/>
            <ac:picMk id="22" creationId="{4E9E4528-7F8A-4253-A20D-8D373FF013CE}"/>
          </ac:picMkLst>
        </pc:picChg>
        <pc:picChg chg="add mod">
          <ac:chgData name="Ken Merrihew" userId="bcb7a1e886d99f07" providerId="LiveId" clId="{F23F36DC-0664-4CBB-879D-17C9F0DA25DD}" dt="2019-05-15T02:50:31.511" v="167" actId="1076"/>
          <ac:picMkLst>
            <pc:docMk/>
            <pc:sldMk cId="3247916744" sldId="269"/>
            <ac:picMk id="23" creationId="{3CC42F41-2C61-4CD1-B0C2-D14187C877C0}"/>
          </ac:picMkLst>
        </pc:picChg>
        <pc:picChg chg="add mod">
          <ac:chgData name="Ken Merrihew" userId="bcb7a1e886d99f07" providerId="LiveId" clId="{F23F36DC-0664-4CBB-879D-17C9F0DA25DD}" dt="2019-05-15T02:57:44.265" v="202" actId="1076"/>
          <ac:picMkLst>
            <pc:docMk/>
            <pc:sldMk cId="3247916744" sldId="269"/>
            <ac:picMk id="24" creationId="{73D81F0F-FA89-44A7-B213-0DB5D2C0DAC2}"/>
          </ac:picMkLst>
        </pc:picChg>
        <pc:picChg chg="add mod">
          <ac:chgData name="Ken Merrihew" userId="bcb7a1e886d99f07" providerId="LiveId" clId="{F23F36DC-0664-4CBB-879D-17C9F0DA25DD}" dt="2019-05-15T02:50:31.511" v="167" actId="1076"/>
          <ac:picMkLst>
            <pc:docMk/>
            <pc:sldMk cId="3247916744" sldId="269"/>
            <ac:picMk id="25" creationId="{07DC1C23-43CE-4355-B5E7-33DB545FD4B7}"/>
          </ac:picMkLst>
        </pc:picChg>
        <pc:picChg chg="add mod">
          <ac:chgData name="Ken Merrihew" userId="bcb7a1e886d99f07" providerId="LiveId" clId="{F23F36DC-0664-4CBB-879D-17C9F0DA25DD}" dt="2019-05-15T02:59:05.053" v="223" actId="1076"/>
          <ac:picMkLst>
            <pc:docMk/>
            <pc:sldMk cId="3247916744" sldId="269"/>
            <ac:picMk id="26" creationId="{05D9B5AE-B1B1-4510-92C3-47D8DEB0CE72}"/>
          </ac:picMkLst>
        </pc:picChg>
        <pc:picChg chg="add mod">
          <ac:chgData name="Ken Merrihew" userId="bcb7a1e886d99f07" providerId="LiveId" clId="{F23F36DC-0664-4CBB-879D-17C9F0DA25DD}" dt="2019-05-15T02:59:30.023" v="231" actId="1076"/>
          <ac:picMkLst>
            <pc:docMk/>
            <pc:sldMk cId="3247916744" sldId="269"/>
            <ac:picMk id="27" creationId="{80FA4814-9E4B-4EC3-83AC-079B6B1D1A7B}"/>
          </ac:picMkLst>
        </pc:picChg>
        <pc:picChg chg="add mod">
          <ac:chgData name="Ken Merrihew" userId="bcb7a1e886d99f07" providerId="LiveId" clId="{F23F36DC-0664-4CBB-879D-17C9F0DA25DD}" dt="2019-05-15T02:59:08.098" v="225" actId="1076"/>
          <ac:picMkLst>
            <pc:docMk/>
            <pc:sldMk cId="3247916744" sldId="269"/>
            <ac:picMk id="28" creationId="{4235E200-F8D9-4C27-B26B-9851FE1B02C3}"/>
          </ac:picMkLst>
        </pc:picChg>
        <pc:picChg chg="add mod">
          <ac:chgData name="Ken Merrihew" userId="bcb7a1e886d99f07" providerId="LiveId" clId="{F23F36DC-0664-4CBB-879D-17C9F0DA25DD}" dt="2019-05-15T02:59:03.382" v="222" actId="1076"/>
          <ac:picMkLst>
            <pc:docMk/>
            <pc:sldMk cId="3247916744" sldId="269"/>
            <ac:picMk id="29" creationId="{3D0BE552-BE49-414A-A501-4DD45411E8D4}"/>
          </ac:picMkLst>
        </pc:picChg>
        <pc:picChg chg="add mod">
          <ac:chgData name="Ken Merrihew" userId="bcb7a1e886d99f07" providerId="LiveId" clId="{F23F36DC-0664-4CBB-879D-17C9F0DA25DD}" dt="2019-05-15T02:58:58.894" v="220" actId="1076"/>
          <ac:picMkLst>
            <pc:docMk/>
            <pc:sldMk cId="3247916744" sldId="269"/>
            <ac:picMk id="30" creationId="{8264A54F-4619-420C-8F9E-ACC903610028}"/>
          </ac:picMkLst>
        </pc:picChg>
        <pc:picChg chg="add mod">
          <ac:chgData name="Ken Merrihew" userId="bcb7a1e886d99f07" providerId="LiveId" clId="{F23F36DC-0664-4CBB-879D-17C9F0DA25DD}" dt="2019-05-15T02:59:06.345" v="224" actId="1076"/>
          <ac:picMkLst>
            <pc:docMk/>
            <pc:sldMk cId="3247916744" sldId="269"/>
            <ac:picMk id="31" creationId="{B691E587-B420-4392-92D0-6E3E105A7CA5}"/>
          </ac:picMkLst>
        </pc:picChg>
        <pc:picChg chg="add mod">
          <ac:chgData name="Ken Merrihew" userId="bcb7a1e886d99f07" providerId="LiveId" clId="{F23F36DC-0664-4CBB-879D-17C9F0DA25DD}" dt="2019-05-15T02:59:00.716" v="221" actId="1076"/>
          <ac:picMkLst>
            <pc:docMk/>
            <pc:sldMk cId="3247916744" sldId="269"/>
            <ac:picMk id="32" creationId="{7FD7F5B8-29EB-485E-9DF6-32609EFA8542}"/>
          </ac:picMkLst>
        </pc:picChg>
        <pc:picChg chg="add mod">
          <ac:chgData name="Ken Merrihew" userId="bcb7a1e886d99f07" providerId="LiveId" clId="{F23F36DC-0664-4CBB-879D-17C9F0DA25DD}" dt="2019-05-15T02:59:16.494" v="228" actId="1076"/>
          <ac:picMkLst>
            <pc:docMk/>
            <pc:sldMk cId="3247916744" sldId="269"/>
            <ac:picMk id="33" creationId="{FDA9F86D-4C4C-4DF1-8F53-0892944FCF45}"/>
          </ac:picMkLst>
        </pc:picChg>
        <pc:picChg chg="add mod">
          <ac:chgData name="Ken Merrihew" userId="bcb7a1e886d99f07" providerId="LiveId" clId="{F23F36DC-0664-4CBB-879D-17C9F0DA25DD}" dt="2019-05-15T02:59:27.398" v="230" actId="1076"/>
          <ac:picMkLst>
            <pc:docMk/>
            <pc:sldMk cId="3247916744" sldId="269"/>
            <ac:picMk id="34" creationId="{B2AFD4B4-25EA-472F-BCDC-B06258A8A097}"/>
          </ac:picMkLst>
        </pc:picChg>
        <pc:picChg chg="add mod">
          <ac:chgData name="Ken Merrihew" userId="bcb7a1e886d99f07" providerId="LiveId" clId="{F23F36DC-0664-4CBB-879D-17C9F0DA25DD}" dt="2019-05-15T02:59:10.243" v="226" actId="1076"/>
          <ac:picMkLst>
            <pc:docMk/>
            <pc:sldMk cId="3247916744" sldId="269"/>
            <ac:picMk id="35" creationId="{EC5E0328-AE0E-4A11-AECC-6D4DD7EA07A2}"/>
          </ac:picMkLst>
        </pc:picChg>
      </pc:sldChg>
      <pc:sldChg chg="addSp delSp modSp add delAnim modAnim">
        <pc:chgData name="Ken Merrihew" userId="bcb7a1e886d99f07" providerId="LiveId" clId="{F23F36DC-0664-4CBB-879D-17C9F0DA25DD}" dt="2019-05-15T03:37:10.771" v="369"/>
        <pc:sldMkLst>
          <pc:docMk/>
          <pc:sldMk cId="2426193991" sldId="271"/>
        </pc:sldMkLst>
        <pc:spChg chg="mod ord">
          <ac:chgData name="Ken Merrihew" userId="bcb7a1e886d99f07" providerId="LiveId" clId="{F23F36DC-0664-4CBB-879D-17C9F0DA25DD}" dt="2019-05-15T02:37:49.050" v="72" actId="14100"/>
          <ac:spMkLst>
            <pc:docMk/>
            <pc:sldMk cId="2426193991" sldId="271"/>
            <ac:spMk id="12" creationId="{B89092D6-7507-4362-AB52-859D0604E93B}"/>
          </ac:spMkLst>
        </pc:spChg>
        <pc:spChg chg="mod ord">
          <ac:chgData name="Ken Merrihew" userId="bcb7a1e886d99f07" providerId="LiveId" clId="{F23F36DC-0664-4CBB-879D-17C9F0DA25DD}" dt="2019-05-15T02:37:30.533" v="47" actId="20577"/>
          <ac:spMkLst>
            <pc:docMk/>
            <pc:sldMk cId="2426193991" sldId="271"/>
            <ac:spMk id="13" creationId="{B4CFB683-5940-499B-A7CC-C313E3316208}"/>
          </ac:spMkLst>
        </pc:spChg>
        <pc:spChg chg="mod">
          <ac:chgData name="Ken Merrihew" userId="bcb7a1e886d99f07" providerId="LiveId" clId="{F23F36DC-0664-4CBB-879D-17C9F0DA25DD}" dt="2019-05-15T02:38:51.050" v="113" actId="1035"/>
          <ac:spMkLst>
            <pc:docMk/>
            <pc:sldMk cId="2426193991" sldId="271"/>
            <ac:spMk id="18" creationId="{11F1D478-14A3-4C13-BCC4-95981E6DB885}"/>
          </ac:spMkLst>
        </pc:spChg>
        <pc:spChg chg="del">
          <ac:chgData name="Ken Merrihew" userId="bcb7a1e886d99f07" providerId="LiveId" clId="{F23F36DC-0664-4CBB-879D-17C9F0DA25DD}" dt="2019-05-15T02:37:10.673" v="14" actId="478"/>
          <ac:spMkLst>
            <pc:docMk/>
            <pc:sldMk cId="2426193991" sldId="271"/>
            <ac:spMk id="19" creationId="{E1900983-D252-45D1-B416-C3C746A51D78}"/>
          </ac:spMkLst>
        </pc:spChg>
        <pc:picChg chg="add del">
          <ac:chgData name="Ken Merrihew" userId="bcb7a1e886d99f07" providerId="LiveId" clId="{F23F36DC-0664-4CBB-879D-17C9F0DA25DD}" dt="2019-05-15T02:36:33.237" v="3" actId="478"/>
          <ac:picMkLst>
            <pc:docMk/>
            <pc:sldMk cId="2426193991" sldId="271"/>
            <ac:picMk id="3" creationId="{9DB07856-B169-48F7-99FB-4BAAEBD567E7}"/>
          </ac:picMkLst>
        </pc:picChg>
        <pc:picChg chg="add mod">
          <ac:chgData name="Ken Merrihew" userId="bcb7a1e886d99f07" providerId="LiveId" clId="{F23F36DC-0664-4CBB-879D-17C9F0DA25DD}" dt="2019-05-15T02:42:06.542" v="117" actId="196"/>
          <ac:picMkLst>
            <pc:docMk/>
            <pc:sldMk cId="2426193991" sldId="271"/>
            <ac:picMk id="4" creationId="{9ADE4B46-8C67-44D3-988D-8BC52DE3FA61}"/>
          </ac:picMkLst>
        </pc:picChg>
        <pc:picChg chg="del">
          <ac:chgData name="Ken Merrihew" userId="bcb7a1e886d99f07" providerId="LiveId" clId="{F23F36DC-0664-4CBB-879D-17C9F0DA25DD}" dt="2019-05-15T02:35:42.928" v="1" actId="478"/>
          <ac:picMkLst>
            <pc:docMk/>
            <pc:sldMk cId="2426193991" sldId="271"/>
            <ac:picMk id="1026" creationId="{417E6641-635F-43BD-A970-2EA2E54DFE29}"/>
          </ac:picMkLst>
        </pc:picChg>
      </pc:sldChg>
      <pc:sldChg chg="add">
        <pc:chgData name="Ken Merrihew" userId="bcb7a1e886d99f07" providerId="LiveId" clId="{F23F36DC-0664-4CBB-879D-17C9F0DA25DD}" dt="2019-05-15T02:35:40.701" v="0"/>
        <pc:sldMkLst>
          <pc:docMk/>
          <pc:sldMk cId="263749396" sldId="272"/>
        </pc:sldMkLst>
      </pc:sldChg>
      <pc:sldChg chg="add">
        <pc:chgData name="Ken Merrihew" userId="bcb7a1e886d99f07" providerId="LiveId" clId="{F23F36DC-0664-4CBB-879D-17C9F0DA25DD}" dt="2019-05-15T02:44:07.711" v="118"/>
        <pc:sldMkLst>
          <pc:docMk/>
          <pc:sldMk cId="1949609260" sldId="273"/>
        </pc:sldMkLst>
      </pc:sldChg>
      <pc:sldChg chg="add">
        <pc:chgData name="Ken Merrihew" userId="bcb7a1e886d99f07" providerId="LiveId" clId="{F23F36DC-0664-4CBB-879D-17C9F0DA25DD}" dt="2019-05-15T02:44:07.711" v="118"/>
        <pc:sldMkLst>
          <pc:docMk/>
          <pc:sldMk cId="2581315379" sldId="274"/>
        </pc:sldMkLst>
      </pc:sldChg>
      <pc:sldChg chg="addSp delSp modSp add mod ord delAnim modAnim">
        <pc:chgData name="Ken Merrihew" userId="bcb7a1e886d99f07" providerId="LiveId" clId="{F23F36DC-0664-4CBB-879D-17C9F0DA25DD}" dt="2019-05-15T03:28:17.115" v="367" actId="1038"/>
        <pc:sldMkLst>
          <pc:docMk/>
          <pc:sldMk cId="1509887573" sldId="275"/>
        </pc:sldMkLst>
        <pc:spChg chg="del">
          <ac:chgData name="Ken Merrihew" userId="bcb7a1e886d99f07" providerId="LiveId" clId="{F23F36DC-0664-4CBB-879D-17C9F0DA25DD}" dt="2019-05-15T03:16:38.227" v="234" actId="478"/>
          <ac:spMkLst>
            <pc:docMk/>
            <pc:sldMk cId="1509887573" sldId="275"/>
            <ac:spMk id="3" creationId="{DB88E4FF-425A-4FEE-A367-39BCE73DF1EF}"/>
          </ac:spMkLst>
        </pc:spChg>
        <pc:spChg chg="del">
          <ac:chgData name="Ken Merrihew" userId="bcb7a1e886d99f07" providerId="LiveId" clId="{F23F36DC-0664-4CBB-879D-17C9F0DA25DD}" dt="2019-05-15T03:16:38.227" v="234" actId="478"/>
          <ac:spMkLst>
            <pc:docMk/>
            <pc:sldMk cId="1509887573" sldId="275"/>
            <ac:spMk id="4" creationId="{220BBCB8-DB90-4276-8CEA-7B0B480632C7}"/>
          </ac:spMkLst>
        </pc:spChg>
        <pc:spChg chg="add mod">
          <ac:chgData name="Ken Merrihew" userId="bcb7a1e886d99f07" providerId="LiveId" clId="{F23F36DC-0664-4CBB-879D-17C9F0DA25DD}" dt="2019-05-15T03:28:17.115" v="367" actId="1038"/>
          <ac:spMkLst>
            <pc:docMk/>
            <pc:sldMk cId="1509887573" sldId="275"/>
            <ac:spMk id="8" creationId="{199B55C2-92B8-437C-8C95-BAAD2AF506C5}"/>
          </ac:spMkLst>
        </pc:spChg>
        <pc:spChg chg="add mod">
          <ac:chgData name="Ken Merrihew" userId="bcb7a1e886d99f07" providerId="LiveId" clId="{F23F36DC-0664-4CBB-879D-17C9F0DA25DD}" dt="2019-05-15T03:27:57.963" v="349" actId="1076"/>
          <ac:spMkLst>
            <pc:docMk/>
            <pc:sldMk cId="1509887573" sldId="275"/>
            <ac:spMk id="9" creationId="{0C1E5A3B-8E0A-4DC4-81B3-6093A9CEAD12}"/>
          </ac:spMkLst>
        </pc:spChg>
        <pc:graphicFrameChg chg="add mod">
          <ac:chgData name="Ken Merrihew" userId="bcb7a1e886d99f07" providerId="LiveId" clId="{F23F36DC-0664-4CBB-879D-17C9F0DA25DD}" dt="2019-05-15T03:28:13.852" v="361" actId="1035"/>
          <ac:graphicFrameMkLst>
            <pc:docMk/>
            <pc:sldMk cId="1509887573" sldId="275"/>
            <ac:graphicFrameMk id="7" creationId="{D2410275-44F4-4B4F-9C1C-B9FD8A698CA5}"/>
          </ac:graphicFrameMkLst>
        </pc:graphicFrameChg>
      </pc:sldChg>
      <pc:sldChg chg="add">
        <pc:chgData name="Ken Merrihew" userId="bcb7a1e886d99f07" providerId="LiveId" clId="{F23F36DC-0664-4CBB-879D-17C9F0DA25DD}" dt="2019-05-15T03:16:22.361" v="233"/>
        <pc:sldMkLst>
          <pc:docMk/>
          <pc:sldMk cId="2060722248" sldId="276"/>
        </pc:sldMkLst>
      </pc:sldChg>
      <pc:sldChg chg="delSp modSp add delAnim">
        <pc:chgData name="Ken Merrihew" userId="bcb7a1e886d99f07" providerId="LiveId" clId="{F23F36DC-0664-4CBB-879D-17C9F0DA25DD}" dt="2019-05-15T03:39:08.575" v="381" actId="2711"/>
        <pc:sldMkLst>
          <pc:docMk/>
          <pc:sldMk cId="722833253" sldId="277"/>
        </pc:sldMkLst>
        <pc:spChg chg="mod">
          <ac:chgData name="Ken Merrihew" userId="bcb7a1e886d99f07" providerId="LiveId" clId="{F23F36DC-0664-4CBB-879D-17C9F0DA25DD}" dt="2019-05-15T03:39:08.575" v="381" actId="2711"/>
          <ac:spMkLst>
            <pc:docMk/>
            <pc:sldMk cId="722833253" sldId="277"/>
            <ac:spMk id="3" creationId="{DB88E4FF-425A-4FEE-A367-39BCE73DF1EF}"/>
          </ac:spMkLst>
        </pc:sp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6" creationId="{792E4D73-BC22-4D05-9CFB-FE77664FF1BC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7" creationId="{98676F48-8418-4A70-9F69-A7C372E35D7C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8" creationId="{E1A9E928-06CF-45D5-9FF3-842E88BDBD46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9" creationId="{18FC0F9D-160C-4D83-B6F9-E743BE902A0F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10" creationId="{234A1AC6-5883-4A71-B9B7-B81EE1181775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11" creationId="{3EA061EA-8868-49BE-A2E8-696B7B407981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12" creationId="{BE68CBF9-E327-4EA9-8A25-07419BA49893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13" creationId="{3DD8B7DD-997D-4F61-B4DD-79504E210C6C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14" creationId="{5C32CFA0-E874-4409-86EB-C4F2115D10A5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15" creationId="{D4580335-B059-4AD7-8849-EE771A2FED3D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16" creationId="{03B51D48-1FED-4110-B6EF-1EB63C863B2E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17" creationId="{28A719FE-3AB6-4978-9347-66698B666786}"/>
          </ac:picMkLst>
        </pc:picChg>
        <pc:picChg chg="del">
          <ac:chgData name="Ken Merrihew" userId="bcb7a1e886d99f07" providerId="LiveId" clId="{F23F36DC-0664-4CBB-879D-17C9F0DA25DD}" dt="2019-05-15T03:38:40.872" v="372" actId="478"/>
          <ac:picMkLst>
            <pc:docMk/>
            <pc:sldMk cId="722833253" sldId="277"/>
            <ac:picMk id="18" creationId="{9B217D6E-D04B-4CFD-88A0-93D408B45B6E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19" creationId="{9EA68F34-5F4C-401E-912A-C0C11BB84F95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20" creationId="{E1AF26EB-06C0-4377-BD3C-4781430426EA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21" creationId="{48865E12-F8AB-41EE-B71D-36ED45D830D5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22" creationId="{4E9E4528-7F8A-4253-A20D-8D373FF013CE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23" creationId="{3CC42F41-2C61-4CD1-B0C2-D14187C877C0}"/>
          </ac:picMkLst>
        </pc:picChg>
        <pc:picChg chg="del">
          <ac:chgData name="Ken Merrihew" userId="bcb7a1e886d99f07" providerId="LiveId" clId="{F23F36DC-0664-4CBB-879D-17C9F0DA25DD}" dt="2019-05-15T03:38:40.872" v="372" actId="478"/>
          <ac:picMkLst>
            <pc:docMk/>
            <pc:sldMk cId="722833253" sldId="277"/>
            <ac:picMk id="24" creationId="{73D81F0F-FA89-44A7-B213-0DB5D2C0DAC2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25" creationId="{07DC1C23-43CE-4355-B5E7-33DB545FD4B7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26" creationId="{05D9B5AE-B1B1-4510-92C3-47D8DEB0CE72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27" creationId="{80FA4814-9E4B-4EC3-83AC-079B6B1D1A7B}"/>
          </ac:picMkLst>
        </pc:picChg>
        <pc:picChg chg="del">
          <ac:chgData name="Ken Merrihew" userId="bcb7a1e886d99f07" providerId="LiveId" clId="{F23F36DC-0664-4CBB-879D-17C9F0DA25DD}" dt="2019-05-15T03:38:40.872" v="372" actId="478"/>
          <ac:picMkLst>
            <pc:docMk/>
            <pc:sldMk cId="722833253" sldId="277"/>
            <ac:picMk id="28" creationId="{4235E200-F8D9-4C27-B26B-9851FE1B02C3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29" creationId="{3D0BE552-BE49-414A-A501-4DD45411E8D4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30" creationId="{8264A54F-4619-420C-8F9E-ACC903610028}"/>
          </ac:picMkLst>
        </pc:picChg>
        <pc:picChg chg="del">
          <ac:chgData name="Ken Merrihew" userId="bcb7a1e886d99f07" providerId="LiveId" clId="{F23F36DC-0664-4CBB-879D-17C9F0DA25DD}" dt="2019-05-15T03:38:40.872" v="372" actId="478"/>
          <ac:picMkLst>
            <pc:docMk/>
            <pc:sldMk cId="722833253" sldId="277"/>
            <ac:picMk id="31" creationId="{B691E587-B420-4392-92D0-6E3E105A7CA5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32" creationId="{7FD7F5B8-29EB-485E-9DF6-32609EFA8542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33" creationId="{FDA9F86D-4C4C-4DF1-8F53-0892944FCF45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34" creationId="{B2AFD4B4-25EA-472F-BCDC-B06258A8A097}"/>
          </ac:picMkLst>
        </pc:picChg>
        <pc:picChg chg="del">
          <ac:chgData name="Ken Merrihew" userId="bcb7a1e886d99f07" providerId="LiveId" clId="{F23F36DC-0664-4CBB-879D-17C9F0DA25DD}" dt="2019-05-15T03:38:37.374" v="371" actId="478"/>
          <ac:picMkLst>
            <pc:docMk/>
            <pc:sldMk cId="722833253" sldId="277"/>
            <ac:picMk id="35" creationId="{EC5E0328-AE0E-4A11-AECC-6D4DD7EA07A2}"/>
          </ac:picMkLst>
        </pc:picChg>
      </pc:sldChg>
      <pc:sldChg chg="add">
        <pc:chgData name="Ken Merrihew" userId="bcb7a1e886d99f07" providerId="LiveId" clId="{F23F36DC-0664-4CBB-879D-17C9F0DA25DD}" dt="2019-05-15T03:38:31.545" v="370"/>
        <pc:sldMkLst>
          <pc:docMk/>
          <pc:sldMk cId="1800430281" sldId="278"/>
        </pc:sldMkLst>
      </pc:sldChg>
      <pc:sldChg chg="add">
        <pc:chgData name="Ken Merrihew" userId="bcb7a1e886d99f07" providerId="LiveId" clId="{F23F36DC-0664-4CBB-879D-17C9F0DA25DD}" dt="2019-05-15T03:40:34.711" v="382"/>
        <pc:sldMkLst>
          <pc:docMk/>
          <pc:sldMk cId="1533811244" sldId="279"/>
        </pc:sldMkLst>
      </pc:sldChg>
      <pc:sldChg chg="add">
        <pc:chgData name="Ken Merrihew" userId="bcb7a1e886d99f07" providerId="LiveId" clId="{F23F36DC-0664-4CBB-879D-17C9F0DA25DD}" dt="2019-05-15T03:40:34.711" v="382"/>
        <pc:sldMkLst>
          <pc:docMk/>
          <pc:sldMk cId="2830587778" sldId="2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Genesis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432-42E7-BC29-0A77669C66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432-42E7-BC29-0A77669C66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elete val="1"/>
          </c:dLbls>
          <c:cat>
            <c:strRef>
              <c:f>Sheet1!$A$2:$A$5</c:f>
              <c:strCache>
                <c:ptCount val="1"/>
                <c:pt idx="0">
                  <c:v>Joseph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B-40E8-87CC-635F625DDDA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93750"/>
            <a:ext cx="8124825" cy="61118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11288"/>
            <a:ext cx="8015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785813"/>
            <a:ext cx="8196261" cy="9048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013" y="790575"/>
            <a:ext cx="8196261" cy="9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825625"/>
            <a:ext cx="802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6169795" y="3734097"/>
            <a:ext cx="2630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25813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From Hebrew word meaning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8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33883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field</a:t>
            </a:r>
            <a:r>
              <a:rPr lang="en-US" sz="2800" dirty="0"/>
              <a:t> ~ Matt. 13:38 – the field is the world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2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7310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Dothan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cisterns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FBB33-027B-44BA-8592-237CC0AC12D1}"/>
              </a:ext>
            </a:extLst>
          </p:cNvPr>
          <p:cNvSpPr txBox="1"/>
          <p:nvPr/>
        </p:nvSpPr>
        <p:spPr>
          <a:xfrm>
            <a:off x="702128" y="1292344"/>
            <a:ext cx="7979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Jer. 2:13 ~ </a:t>
            </a:r>
            <a:r>
              <a:rPr lang="en-US" sz="3200" dirty="0">
                <a:solidFill>
                  <a:srgbClr val="FFFF00"/>
                </a:solidFill>
              </a:rPr>
              <a:t>For My people have committed two evils: They have forsaken Me, the fountain of living waters (left Hebron),</a:t>
            </a:r>
          </a:p>
          <a:p>
            <a:pPr marL="228600"/>
            <a:r>
              <a:rPr lang="en-US" sz="3200" i="1" dirty="0">
                <a:solidFill>
                  <a:srgbClr val="FFFF00"/>
                </a:solidFill>
              </a:rPr>
              <a:t>And</a:t>
            </a:r>
            <a:r>
              <a:rPr lang="en-US" sz="3200" dirty="0">
                <a:solidFill>
                  <a:srgbClr val="FFFF00"/>
                </a:solidFill>
              </a:rPr>
              <a:t> hewn themselves cisterns – broken     cisterns that can hold no water.</a:t>
            </a:r>
          </a:p>
        </p:txBody>
      </p:sp>
    </p:spTree>
    <p:extLst>
      <p:ext uri="{BB962C8B-B14F-4D97-AF65-F5344CB8AC3E}">
        <p14:creationId xmlns:p14="http://schemas.microsoft.com/office/powerpoint/2010/main" val="16791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16594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ba`al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chalom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dreams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35416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Ishmaelites</a:t>
            </a:r>
            <a:r>
              <a:rPr lang="en-US" sz="3200" dirty="0"/>
              <a:t> (v. 25, 27) (Abraham’s descendants through Hagar) or </a:t>
            </a:r>
            <a:r>
              <a:rPr lang="en-US" sz="3200" dirty="0">
                <a:solidFill>
                  <a:srgbClr val="FFFF00"/>
                </a:solidFill>
              </a:rPr>
              <a:t>Midianites</a:t>
            </a:r>
            <a:r>
              <a:rPr lang="en-US" sz="3200" dirty="0"/>
              <a:t> (v. 28) (Abraham’s descendants through </a:t>
            </a:r>
            <a:r>
              <a:rPr lang="en-US" sz="3200" dirty="0" err="1"/>
              <a:t>Kethurah</a:t>
            </a:r>
            <a:r>
              <a:rPr lang="en-US" sz="3200" dirty="0"/>
              <a:t>)?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1A48-AD6D-4DCC-BE5B-1E481CCB1DFF}"/>
              </a:ext>
            </a:extLst>
          </p:cNvPr>
          <p:cNvSpPr txBox="1"/>
          <p:nvPr/>
        </p:nvSpPr>
        <p:spPr>
          <a:xfrm>
            <a:off x="726675" y="2258743"/>
            <a:ext cx="797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Ishmaelites</a:t>
            </a:r>
            <a:r>
              <a:rPr lang="en-US" sz="3200" dirty="0"/>
              <a:t> ~ generic term for Arab people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91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410275-44F4-4B4F-9C1C-B9FD8A698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939914"/>
              </p:ext>
            </p:extLst>
          </p:nvPr>
        </p:nvGraphicFramePr>
        <p:xfrm>
          <a:off x="1219200" y="1281265"/>
          <a:ext cx="67056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9B55C2-92B8-437C-8C95-BAAD2AF506C5}"/>
              </a:ext>
            </a:extLst>
          </p:cNvPr>
          <p:cNvSpPr txBox="1"/>
          <p:nvPr/>
        </p:nvSpPr>
        <p:spPr>
          <a:xfrm>
            <a:off x="4627482" y="3540838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E5A3B-8E0A-4DC4-81B3-6093A9CEAD12}"/>
              </a:ext>
            </a:extLst>
          </p:cNvPr>
          <p:cNvSpPr txBox="1"/>
          <p:nvPr/>
        </p:nvSpPr>
        <p:spPr>
          <a:xfrm>
            <a:off x="3588339" y="798330"/>
            <a:ext cx="196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B6F060-EF09-45F2-9256-E3BDB049D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296739"/>
              </p:ext>
            </p:extLst>
          </p:nvPr>
        </p:nvGraphicFramePr>
        <p:xfrm>
          <a:off x="1371600" y="1433665"/>
          <a:ext cx="67056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98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34666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eunuch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8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18004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pic>
        <p:nvPicPr>
          <p:cNvPr id="1026" name="Picture 2" descr="Image result for old testament man clipart">
            <a:extLst>
              <a:ext uri="{FF2B5EF4-FFF2-40B4-BE49-F238E27FC236}">
                <a16:creationId xmlns:a16="http://schemas.microsoft.com/office/drawing/2014/main" id="{417E6641-635F-43BD-A970-2EA2E54D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5" b="93673" l="5324" r="90278">
                        <a14:foregroundMark x1="26157" y1="15123" x2="26157" y2="15123"/>
                        <a14:foregroundMark x1="40509" y1="8179" x2="46528" y2="8025"/>
                        <a14:foregroundMark x1="7082" y1="43664" x2="8102" y2="46451"/>
                        <a14:foregroundMark x1="5787" y1="40123" x2="6301" y2="41527"/>
                        <a14:foregroundMark x1="25000" y1="91512" x2="45602" y2="92130"/>
                        <a14:foregroundMark x1="45602" y1="92130" x2="70602" y2="91512"/>
                        <a14:foregroundMark x1="61806" y1="93519" x2="80093" y2="93673"/>
                        <a14:foregroundMark x1="90509" y1="46759" x2="90509" y2="46759"/>
                        <a14:foregroundMark x1="90509" y1="46759" x2="90509" y2="46759"/>
                        <a14:foregroundMark x1="7870" y1="43364" x2="7870" y2="43364"/>
                        <a14:backgroundMark x1="6250" y1="43519" x2="6250" y2="43519"/>
                        <a14:backgroundMark x1="6944" y1="43056" x2="6944" y2="43056"/>
                        <a14:backgroundMark x1="6944" y1="43056" x2="6944" y2="43056"/>
                        <a14:backgroundMark x1="4630" y1="43827" x2="7639" y2="42747"/>
                        <a14:backgroundMark x1="5787" y1="43827" x2="7407" y2="4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44" y="2303455"/>
            <a:ext cx="2554967" cy="38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ld testament man clipart">
            <a:extLst>
              <a:ext uri="{FF2B5EF4-FFF2-40B4-BE49-F238E27FC236}">
                <a16:creationId xmlns:a16="http://schemas.microsoft.com/office/drawing/2014/main" id="{7AF72CE8-00B7-4094-AA7D-E129EC9B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3" b="95062" l="3644" r="93927">
                        <a14:foregroundMark x1="10931" y1="79167" x2="18826" y2="90123"/>
                        <a14:foregroundMark x1="18826" y1="90123" x2="34413" y2="95062"/>
                        <a14:foregroundMark x1="34413" y1="95062" x2="49190" y2="92747"/>
                        <a14:foregroundMark x1="3644" y1="87963" x2="7287" y2="85031"/>
                        <a14:foregroundMark x1="31781" y1="22377" x2="38664" y2="10802"/>
                        <a14:foregroundMark x1="38664" y1="10802" x2="55870" y2="7716"/>
                        <a14:foregroundMark x1="55870" y1="7716" x2="60324" y2="10648"/>
                        <a14:foregroundMark x1="42510" y1="5093" x2="52632" y2="5093"/>
                        <a14:foregroundMark x1="51619" y1="5710" x2="55061" y2="7099"/>
                        <a14:foregroundMark x1="88462" y1="21914" x2="93927" y2="20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32" y="2164117"/>
            <a:ext cx="2924841" cy="38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89092D6-7507-4362-AB52-859D0604E93B}"/>
              </a:ext>
            </a:extLst>
          </p:cNvPr>
          <p:cNvSpPr/>
          <p:nvPr/>
        </p:nvSpPr>
        <p:spPr>
          <a:xfrm>
            <a:off x="633413" y="762001"/>
            <a:ext cx="2062162" cy="1381124"/>
          </a:xfrm>
          <a:prstGeom prst="wedgeEllipseCallout">
            <a:avLst>
              <a:gd name="adj1" fmla="val 29859"/>
              <a:gd name="adj2" fmla="val 60795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FB683-5940-499B-A7CC-C313E3316208}"/>
              </a:ext>
            </a:extLst>
          </p:cNvPr>
          <p:cNvSpPr txBox="1"/>
          <p:nvPr/>
        </p:nvSpPr>
        <p:spPr>
          <a:xfrm>
            <a:off x="771526" y="814388"/>
            <a:ext cx="184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What are you gonna name him?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393162A-2BEE-4D57-B51C-F7C6ABB8171E}"/>
              </a:ext>
            </a:extLst>
          </p:cNvPr>
          <p:cNvSpPr/>
          <p:nvPr/>
        </p:nvSpPr>
        <p:spPr>
          <a:xfrm>
            <a:off x="5398266" y="937839"/>
            <a:ext cx="2062162" cy="1381124"/>
          </a:xfrm>
          <a:prstGeom prst="wedgeEllipseCallout">
            <a:avLst>
              <a:gd name="adj1" fmla="val -38976"/>
              <a:gd name="adj2" fmla="val 63176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F1D478-14A3-4C13-BCC4-95981E6DB885}"/>
              </a:ext>
            </a:extLst>
          </p:cNvPr>
          <p:cNvSpPr txBox="1"/>
          <p:nvPr/>
        </p:nvSpPr>
        <p:spPr>
          <a:xfrm>
            <a:off x="5607816" y="1371226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Er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….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00983-D252-45D1-B416-C3C746A51D78}"/>
              </a:ext>
            </a:extLst>
          </p:cNvPr>
          <p:cNvSpPr txBox="1"/>
          <p:nvPr/>
        </p:nvSpPr>
        <p:spPr>
          <a:xfrm>
            <a:off x="1217892" y="1223963"/>
            <a:ext cx="7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6447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7" grpId="0" animBg="1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27727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0AD131-8D0C-4AA4-9D7F-E2E16D174B07}"/>
              </a:ext>
            </a:extLst>
          </p:cNvPr>
          <p:cNvGrpSpPr/>
          <p:nvPr/>
        </p:nvGrpSpPr>
        <p:grpSpPr>
          <a:xfrm>
            <a:off x="1464348" y="787989"/>
            <a:ext cx="5628654" cy="5628654"/>
            <a:chOff x="1464348" y="787989"/>
            <a:chExt cx="5628654" cy="562865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9BFF9A-783B-4D11-A964-1ADAE3EB7D65}"/>
                </a:ext>
              </a:extLst>
            </p:cNvPr>
            <p:cNvSpPr/>
            <p:nvPr/>
          </p:nvSpPr>
          <p:spPr>
            <a:xfrm>
              <a:off x="1464348" y="787989"/>
              <a:ext cx="5628654" cy="562865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20522469-00D8-4F85-8D4E-48077AF0D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0" b="98000" l="2286" r="98571">
                          <a14:foregroundMark x1="13857" y1="48571" x2="16143" y2="33857"/>
                          <a14:foregroundMark x1="16143" y1="33857" x2="40857" y2="15429"/>
                          <a14:foregroundMark x1="40857" y1="15429" x2="54000" y2="14429"/>
                          <a14:foregroundMark x1="54000" y1="14429" x2="77143" y2="29714"/>
                          <a14:foregroundMark x1="77143" y1="29714" x2="83000" y2="42143"/>
                          <a14:foregroundMark x1="83000" y1="42143" x2="77429" y2="59714"/>
                          <a14:foregroundMark x1="77429" y1="59714" x2="69571" y2="70000"/>
                          <a14:foregroundMark x1="69571" y1="70000" x2="45000" y2="77429"/>
                          <a14:foregroundMark x1="45000" y1="77429" x2="32571" y2="72000"/>
                          <a14:foregroundMark x1="32571" y1="72000" x2="21429" y2="58143"/>
                          <a14:foregroundMark x1="21429" y1="58143" x2="20143" y2="54143"/>
                          <a14:foregroundMark x1="7429" y1="55429" x2="7286" y2="39714"/>
                          <a14:foregroundMark x1="7286" y1="39714" x2="27286" y2="15714"/>
                          <a14:foregroundMark x1="27286" y1="15714" x2="39286" y2="8571"/>
                          <a14:foregroundMark x1="39286" y1="8571" x2="53857" y2="8286"/>
                          <a14:foregroundMark x1="53857" y1="8286" x2="68571" y2="12143"/>
                          <a14:foregroundMark x1="68571" y1="12143" x2="80286" y2="21143"/>
                          <a14:foregroundMark x1="80286" y1="21143" x2="89143" y2="37286"/>
                          <a14:foregroundMark x1="89143" y1="37286" x2="89571" y2="51571"/>
                          <a14:foregroundMark x1="89571" y1="51571" x2="74286" y2="74429"/>
                          <a14:foregroundMark x1="74286" y1="74429" x2="60429" y2="83429"/>
                          <a14:foregroundMark x1="60429" y1="83429" x2="45571" y2="84571"/>
                          <a14:foregroundMark x1="45571" y1="84571" x2="29429" y2="79714"/>
                          <a14:foregroundMark x1="29429" y1="79714" x2="16429" y2="68714"/>
                          <a14:foregroundMark x1="16429" y1="68714" x2="11429" y2="48143"/>
                          <a14:foregroundMark x1="3857" y1="54429" x2="12000" y2="68000"/>
                          <a14:foregroundMark x1="12000" y1="68000" x2="29143" y2="88000"/>
                          <a14:foregroundMark x1="29143" y1="88000" x2="41571" y2="93429"/>
                          <a14:foregroundMark x1="41571" y1="93429" x2="55857" y2="93571"/>
                          <a14:foregroundMark x1="55857" y1="93571" x2="71286" y2="87857"/>
                          <a14:foregroundMark x1="71286" y1="87857" x2="83429" y2="75857"/>
                          <a14:foregroundMark x1="83429" y1="75857" x2="92429" y2="51000"/>
                          <a14:foregroundMark x1="92429" y1="51000" x2="90000" y2="37857"/>
                          <a14:foregroundMark x1="90000" y1="37857" x2="72857" y2="15429"/>
                          <a14:foregroundMark x1="72857" y1="15429" x2="61571" y2="8000"/>
                          <a14:foregroundMark x1="61571" y1="8000" x2="47857" y2="4143"/>
                          <a14:foregroundMark x1="47857" y1="4143" x2="23286" y2="13286"/>
                          <a14:foregroundMark x1="23286" y1="13286" x2="13429" y2="22857"/>
                          <a14:foregroundMark x1="13429" y1="22857" x2="5286" y2="51143"/>
                          <a14:foregroundMark x1="5286" y1="51143" x2="5286" y2="52286"/>
                          <a14:foregroundMark x1="5143" y1="39143" x2="3143" y2="53429"/>
                          <a14:foregroundMark x1="3143" y1="53429" x2="6714" y2="68429"/>
                          <a14:foregroundMark x1="6714" y1="68429" x2="15143" y2="81000"/>
                          <a14:foregroundMark x1="15143" y1="81000" x2="24571" y2="89429"/>
                          <a14:foregroundMark x1="24571" y1="89429" x2="36714" y2="94571"/>
                          <a14:foregroundMark x1="36714" y1="94571" x2="48714" y2="95571"/>
                          <a14:foregroundMark x1="2286" y1="39429" x2="3571" y2="52857"/>
                          <a14:foregroundMark x1="31286" y1="31571" x2="43000" y2="23857"/>
                          <a14:foregroundMark x1="43000" y1="23857" x2="56286" y2="21571"/>
                          <a14:foregroundMark x1="56286" y1="21571" x2="69143" y2="27143"/>
                          <a14:foregroundMark x1="69143" y1="27143" x2="72429" y2="35429"/>
                          <a14:foregroundMark x1="38429" y1="4429" x2="64714" y2="8000"/>
                          <a14:foregroundMark x1="64714" y1="8000" x2="77286" y2="13429"/>
                          <a14:foregroundMark x1="77286" y1="13429" x2="86429" y2="23571"/>
                          <a14:foregroundMark x1="86429" y1="23571" x2="92143" y2="35143"/>
                          <a14:foregroundMark x1="92143" y1="35143" x2="94429" y2="52571"/>
                          <a14:foregroundMark x1="58714" y1="5857" x2="46000" y2="2000"/>
                          <a14:foregroundMark x1="46000" y1="2000" x2="41286" y2="4000"/>
                          <a14:foregroundMark x1="98714" y1="48143" x2="97429" y2="54000"/>
                          <a14:foregroundMark x1="52000" y1="97571" x2="47143" y2="9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94" y="1884224"/>
              <a:ext cx="3436184" cy="34361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1BFDA1-F740-4C9A-8CE2-1491A3B3ED94}"/>
                </a:ext>
              </a:extLst>
            </p:cNvPr>
            <p:cNvSpPr/>
            <p:nvPr/>
          </p:nvSpPr>
          <p:spPr>
            <a:xfrm>
              <a:off x="3566455" y="4393547"/>
              <a:ext cx="1433322" cy="157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2F8D94-B38C-418D-ADC6-53D80ACEE276}"/>
                </a:ext>
              </a:extLst>
            </p:cNvPr>
            <p:cNvSpPr txBox="1"/>
            <p:nvPr/>
          </p:nvSpPr>
          <p:spPr>
            <a:xfrm>
              <a:off x="3209966" y="4308436"/>
              <a:ext cx="2181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A BOY NAMED SHELAH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3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1742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89092D6-7507-4362-AB52-859D0604E93B}"/>
              </a:ext>
            </a:extLst>
          </p:cNvPr>
          <p:cNvSpPr/>
          <p:nvPr/>
        </p:nvSpPr>
        <p:spPr>
          <a:xfrm>
            <a:off x="333910" y="664324"/>
            <a:ext cx="2361665" cy="1549757"/>
          </a:xfrm>
          <a:prstGeom prst="wedgeEllipseCallout">
            <a:avLst>
              <a:gd name="adj1" fmla="val 26680"/>
              <a:gd name="adj2" fmla="val 63329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FB683-5940-499B-A7CC-C313E3316208}"/>
              </a:ext>
            </a:extLst>
          </p:cNvPr>
          <p:cNvSpPr txBox="1"/>
          <p:nvPr/>
        </p:nvSpPr>
        <p:spPr>
          <a:xfrm>
            <a:off x="498296" y="814388"/>
            <a:ext cx="212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We accept VISA with two forms of 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393162A-2BEE-4D57-B51C-F7C6ABB8171E}"/>
              </a:ext>
            </a:extLst>
          </p:cNvPr>
          <p:cNvSpPr/>
          <p:nvPr/>
        </p:nvSpPr>
        <p:spPr>
          <a:xfrm>
            <a:off x="5203861" y="893852"/>
            <a:ext cx="2275726" cy="1430248"/>
          </a:xfrm>
          <a:prstGeom prst="wedgeEllipseCallout">
            <a:avLst>
              <a:gd name="adj1" fmla="val -33703"/>
              <a:gd name="adj2" fmla="val 63067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F1D478-14A3-4C13-BCC4-95981E6DB885}"/>
              </a:ext>
            </a:extLst>
          </p:cNvPr>
          <p:cNvSpPr txBox="1"/>
          <p:nvPr/>
        </p:nvSpPr>
        <p:spPr>
          <a:xfrm>
            <a:off x="5321567" y="1038429"/>
            <a:ext cx="2010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Hey, Baby.</a:t>
            </a:r>
          </a:p>
          <a:p>
            <a:pPr algn="ctr"/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Ya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lookin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’ for a date?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2" descr="Image result for old testament man clipart">
            <a:extLst>
              <a:ext uri="{FF2B5EF4-FFF2-40B4-BE49-F238E27FC236}">
                <a16:creationId xmlns:a16="http://schemas.microsoft.com/office/drawing/2014/main" id="{12A10BF4-A160-4815-AC64-7FE462E0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5" b="93673" l="5324" r="90278">
                        <a14:foregroundMark x1="26157" y1="15123" x2="26157" y2="15123"/>
                        <a14:foregroundMark x1="40509" y1="8179" x2="46528" y2="8025"/>
                        <a14:foregroundMark x1="7082" y1="43664" x2="8102" y2="46451"/>
                        <a14:foregroundMark x1="5787" y1="40123" x2="6301" y2="41527"/>
                        <a14:foregroundMark x1="25000" y1="91512" x2="45602" y2="92130"/>
                        <a14:foregroundMark x1="45602" y1="92130" x2="70602" y2="91512"/>
                        <a14:foregroundMark x1="61806" y1="93519" x2="80093" y2="93673"/>
                        <a14:foregroundMark x1="90509" y1="46759" x2="90509" y2="46759"/>
                        <a14:foregroundMark x1="90509" y1="46759" x2="90509" y2="46759"/>
                        <a14:foregroundMark x1="7870" y1="43364" x2="7870" y2="43364"/>
                        <a14:backgroundMark x1="6250" y1="43519" x2="6250" y2="43519"/>
                        <a14:backgroundMark x1="6944" y1="43056" x2="6944" y2="43056"/>
                        <a14:backgroundMark x1="6944" y1="43056" x2="6944" y2="43056"/>
                        <a14:backgroundMark x1="4630" y1="43827" x2="7639" y2="42747"/>
                        <a14:backgroundMark x1="5787" y1="43827" x2="7407" y2="4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34" y="2301745"/>
            <a:ext cx="2554967" cy="38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3A17376-087D-4810-8417-27190F830BC9}"/>
              </a:ext>
            </a:extLst>
          </p:cNvPr>
          <p:cNvGrpSpPr/>
          <p:nvPr/>
        </p:nvGrpSpPr>
        <p:grpSpPr>
          <a:xfrm>
            <a:off x="1389248" y="2303774"/>
            <a:ext cx="2194195" cy="3690596"/>
            <a:chOff x="1389248" y="2303774"/>
            <a:chExt cx="2194195" cy="3690596"/>
          </a:xfrm>
        </p:grpSpPr>
        <p:pic>
          <p:nvPicPr>
            <p:cNvPr id="4" name="Picture 4" descr="Related image">
              <a:extLst>
                <a:ext uri="{FF2B5EF4-FFF2-40B4-BE49-F238E27FC236}">
                  <a16:creationId xmlns:a16="http://schemas.microsoft.com/office/drawing/2014/main" id="{9ADE4B46-8C67-44D3-988D-8BC52DE3F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248" y="2303774"/>
              <a:ext cx="2194195" cy="369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12ED543-8DA0-4ADD-9571-8A92EE4EE6BE}"/>
                </a:ext>
              </a:extLst>
            </p:cNvPr>
            <p:cNvSpPr/>
            <p:nvPr/>
          </p:nvSpPr>
          <p:spPr>
            <a:xfrm>
              <a:off x="2143123" y="2370323"/>
              <a:ext cx="624755" cy="631243"/>
            </a:xfrm>
            <a:custGeom>
              <a:avLst/>
              <a:gdLst>
                <a:gd name="connsiteX0" fmla="*/ 23815 w 619965"/>
                <a:gd name="connsiteY0" fmla="*/ 605050 h 605050"/>
                <a:gd name="connsiteX1" fmla="*/ 2 w 619965"/>
                <a:gd name="connsiteY1" fmla="*/ 420503 h 605050"/>
                <a:gd name="connsiteX2" fmla="*/ 25005 w 619965"/>
                <a:gd name="connsiteY2" fmla="*/ 231194 h 605050"/>
                <a:gd name="connsiteX3" fmla="*/ 76202 w 619965"/>
                <a:gd name="connsiteY3" fmla="*/ 102606 h 605050"/>
                <a:gd name="connsiteX4" fmla="*/ 165499 w 619965"/>
                <a:gd name="connsiteY4" fmla="*/ 37122 h 605050"/>
                <a:gd name="connsiteX5" fmla="*/ 284561 w 619965"/>
                <a:gd name="connsiteY5" fmla="*/ 10928 h 605050"/>
                <a:gd name="connsiteX6" fmla="*/ 296468 w 619965"/>
                <a:gd name="connsiteY6" fmla="*/ 79984 h 605050"/>
                <a:gd name="connsiteX7" fmla="*/ 242890 w 619965"/>
                <a:gd name="connsiteY7" fmla="*/ 121656 h 605050"/>
                <a:gd name="connsiteX8" fmla="*/ 226221 w 619965"/>
                <a:gd name="connsiteY8" fmla="*/ 172853 h 605050"/>
                <a:gd name="connsiteX9" fmla="*/ 236936 w 619965"/>
                <a:gd name="connsiteY9" fmla="*/ 212144 h 605050"/>
                <a:gd name="connsiteX10" fmla="*/ 236936 w 619965"/>
                <a:gd name="connsiteY10" fmla="*/ 253816 h 605050"/>
                <a:gd name="connsiteX11" fmla="*/ 255986 w 619965"/>
                <a:gd name="connsiteY11" fmla="*/ 269294 h 605050"/>
                <a:gd name="connsiteX12" fmla="*/ 290515 w 619965"/>
                <a:gd name="connsiteY12" fmla="*/ 255006 h 605050"/>
                <a:gd name="connsiteX13" fmla="*/ 310755 w 619965"/>
                <a:gd name="connsiteY13" fmla="*/ 288344 h 605050"/>
                <a:gd name="connsiteX14" fmla="*/ 340521 w 619965"/>
                <a:gd name="connsiteY14" fmla="*/ 283581 h 605050"/>
                <a:gd name="connsiteX15" fmla="*/ 358380 w 619965"/>
                <a:gd name="connsiteY15" fmla="*/ 263341 h 605050"/>
                <a:gd name="connsiteX16" fmla="*/ 382193 w 619965"/>
                <a:gd name="connsiteY16" fmla="*/ 280009 h 605050"/>
                <a:gd name="connsiteX17" fmla="*/ 410768 w 619965"/>
                <a:gd name="connsiteY17" fmla="*/ 259769 h 605050"/>
                <a:gd name="connsiteX18" fmla="*/ 413149 w 619965"/>
                <a:gd name="connsiteY18" fmla="*/ 235956 h 605050"/>
                <a:gd name="connsiteX19" fmla="*/ 438152 w 619965"/>
                <a:gd name="connsiteY19" fmla="*/ 228812 h 605050"/>
                <a:gd name="connsiteX20" fmla="*/ 448868 w 619965"/>
                <a:gd name="connsiteY20" fmla="*/ 214525 h 605050"/>
                <a:gd name="connsiteX21" fmla="*/ 434580 w 619965"/>
                <a:gd name="connsiteY21" fmla="*/ 187141 h 605050"/>
                <a:gd name="connsiteX22" fmla="*/ 456011 w 619965"/>
                <a:gd name="connsiteY22" fmla="*/ 166900 h 605050"/>
                <a:gd name="connsiteX23" fmla="*/ 456011 w 619965"/>
                <a:gd name="connsiteY23" fmla="*/ 145469 h 605050"/>
                <a:gd name="connsiteX24" fmla="*/ 433390 w 619965"/>
                <a:gd name="connsiteY24" fmla="*/ 133562 h 605050"/>
                <a:gd name="connsiteX25" fmla="*/ 413149 w 619965"/>
                <a:gd name="connsiteY25" fmla="*/ 128800 h 605050"/>
                <a:gd name="connsiteX26" fmla="*/ 404815 w 619965"/>
                <a:gd name="connsiteY26" fmla="*/ 94272 h 605050"/>
                <a:gd name="connsiteX27" fmla="*/ 390527 w 619965"/>
                <a:gd name="connsiteY27" fmla="*/ 91891 h 605050"/>
                <a:gd name="connsiteX28" fmla="*/ 364333 w 619965"/>
                <a:gd name="connsiteY28" fmla="*/ 90700 h 605050"/>
                <a:gd name="connsiteX29" fmla="*/ 334568 w 619965"/>
                <a:gd name="connsiteY29" fmla="*/ 4975 h 605050"/>
                <a:gd name="connsiteX30" fmla="*/ 413149 w 619965"/>
                <a:gd name="connsiteY30" fmla="*/ 12119 h 605050"/>
                <a:gd name="connsiteX31" fmla="*/ 475061 w 619965"/>
                <a:gd name="connsiteY31" fmla="*/ 27597 h 605050"/>
                <a:gd name="connsiteX32" fmla="*/ 529830 w 619965"/>
                <a:gd name="connsiteY32" fmla="*/ 90700 h 605050"/>
                <a:gd name="connsiteX33" fmla="*/ 547690 w 619965"/>
                <a:gd name="connsiteY33" fmla="*/ 84747 h 605050"/>
                <a:gd name="connsiteX34" fmla="*/ 589361 w 619965"/>
                <a:gd name="connsiteY34" fmla="*/ 157375 h 605050"/>
                <a:gd name="connsiteX35" fmla="*/ 610793 w 619965"/>
                <a:gd name="connsiteY35" fmla="*/ 220478 h 605050"/>
                <a:gd name="connsiteX36" fmla="*/ 610793 w 619965"/>
                <a:gd name="connsiteY36" fmla="*/ 316919 h 605050"/>
                <a:gd name="connsiteX37" fmla="*/ 597696 w 619965"/>
                <a:gd name="connsiteY37" fmla="*/ 368116 h 605050"/>
                <a:gd name="connsiteX38" fmla="*/ 585790 w 619965"/>
                <a:gd name="connsiteY38" fmla="*/ 384784 h 605050"/>
                <a:gd name="connsiteX39" fmla="*/ 608411 w 619965"/>
                <a:gd name="connsiteY39" fmla="*/ 439553 h 605050"/>
                <a:gd name="connsiteX40" fmla="*/ 609602 w 619965"/>
                <a:gd name="connsiteY40" fmla="*/ 488369 h 605050"/>
                <a:gd name="connsiteX41" fmla="*/ 617936 w 619965"/>
                <a:gd name="connsiteY41" fmla="*/ 513372 h 605050"/>
                <a:gd name="connsiteX42" fmla="*/ 566740 w 619965"/>
                <a:gd name="connsiteY42" fmla="*/ 582428 h 605050"/>
                <a:gd name="connsiteX43" fmla="*/ 550071 w 619965"/>
                <a:gd name="connsiteY43" fmla="*/ 590762 h 605050"/>
                <a:gd name="connsiteX44" fmla="*/ 536974 w 619965"/>
                <a:gd name="connsiteY44" fmla="*/ 599097 h 605050"/>
                <a:gd name="connsiteX45" fmla="*/ 23815 w 619965"/>
                <a:gd name="connsiteY45" fmla="*/ 605050 h 605050"/>
                <a:gd name="connsiteX0" fmla="*/ 23815 w 619965"/>
                <a:gd name="connsiteY0" fmla="*/ 605050 h 605050"/>
                <a:gd name="connsiteX1" fmla="*/ 2 w 619965"/>
                <a:gd name="connsiteY1" fmla="*/ 420503 h 605050"/>
                <a:gd name="connsiteX2" fmla="*/ 25005 w 619965"/>
                <a:gd name="connsiteY2" fmla="*/ 231194 h 605050"/>
                <a:gd name="connsiteX3" fmla="*/ 76202 w 619965"/>
                <a:gd name="connsiteY3" fmla="*/ 102606 h 605050"/>
                <a:gd name="connsiteX4" fmla="*/ 165499 w 619965"/>
                <a:gd name="connsiteY4" fmla="*/ 37122 h 605050"/>
                <a:gd name="connsiteX5" fmla="*/ 284561 w 619965"/>
                <a:gd name="connsiteY5" fmla="*/ 10928 h 605050"/>
                <a:gd name="connsiteX6" fmla="*/ 296468 w 619965"/>
                <a:gd name="connsiteY6" fmla="*/ 79984 h 605050"/>
                <a:gd name="connsiteX7" fmla="*/ 242890 w 619965"/>
                <a:gd name="connsiteY7" fmla="*/ 121656 h 605050"/>
                <a:gd name="connsiteX8" fmla="*/ 226221 w 619965"/>
                <a:gd name="connsiteY8" fmla="*/ 172853 h 605050"/>
                <a:gd name="connsiteX9" fmla="*/ 236936 w 619965"/>
                <a:gd name="connsiteY9" fmla="*/ 212144 h 605050"/>
                <a:gd name="connsiteX10" fmla="*/ 236936 w 619965"/>
                <a:gd name="connsiteY10" fmla="*/ 253816 h 605050"/>
                <a:gd name="connsiteX11" fmla="*/ 255986 w 619965"/>
                <a:gd name="connsiteY11" fmla="*/ 269294 h 605050"/>
                <a:gd name="connsiteX12" fmla="*/ 290515 w 619965"/>
                <a:gd name="connsiteY12" fmla="*/ 255006 h 605050"/>
                <a:gd name="connsiteX13" fmla="*/ 310755 w 619965"/>
                <a:gd name="connsiteY13" fmla="*/ 288344 h 605050"/>
                <a:gd name="connsiteX14" fmla="*/ 340521 w 619965"/>
                <a:gd name="connsiteY14" fmla="*/ 283581 h 605050"/>
                <a:gd name="connsiteX15" fmla="*/ 358380 w 619965"/>
                <a:gd name="connsiteY15" fmla="*/ 263341 h 605050"/>
                <a:gd name="connsiteX16" fmla="*/ 382193 w 619965"/>
                <a:gd name="connsiteY16" fmla="*/ 280009 h 605050"/>
                <a:gd name="connsiteX17" fmla="*/ 410768 w 619965"/>
                <a:gd name="connsiteY17" fmla="*/ 259769 h 605050"/>
                <a:gd name="connsiteX18" fmla="*/ 413149 w 619965"/>
                <a:gd name="connsiteY18" fmla="*/ 235956 h 605050"/>
                <a:gd name="connsiteX19" fmla="*/ 438152 w 619965"/>
                <a:gd name="connsiteY19" fmla="*/ 228812 h 605050"/>
                <a:gd name="connsiteX20" fmla="*/ 448868 w 619965"/>
                <a:gd name="connsiteY20" fmla="*/ 214525 h 605050"/>
                <a:gd name="connsiteX21" fmla="*/ 434580 w 619965"/>
                <a:gd name="connsiteY21" fmla="*/ 187141 h 605050"/>
                <a:gd name="connsiteX22" fmla="*/ 456011 w 619965"/>
                <a:gd name="connsiteY22" fmla="*/ 166900 h 605050"/>
                <a:gd name="connsiteX23" fmla="*/ 456011 w 619965"/>
                <a:gd name="connsiteY23" fmla="*/ 145469 h 605050"/>
                <a:gd name="connsiteX24" fmla="*/ 433390 w 619965"/>
                <a:gd name="connsiteY24" fmla="*/ 133562 h 605050"/>
                <a:gd name="connsiteX25" fmla="*/ 413149 w 619965"/>
                <a:gd name="connsiteY25" fmla="*/ 128800 h 605050"/>
                <a:gd name="connsiteX26" fmla="*/ 404815 w 619965"/>
                <a:gd name="connsiteY26" fmla="*/ 94272 h 605050"/>
                <a:gd name="connsiteX27" fmla="*/ 390527 w 619965"/>
                <a:gd name="connsiteY27" fmla="*/ 91891 h 605050"/>
                <a:gd name="connsiteX28" fmla="*/ 364333 w 619965"/>
                <a:gd name="connsiteY28" fmla="*/ 90700 h 605050"/>
                <a:gd name="connsiteX29" fmla="*/ 334568 w 619965"/>
                <a:gd name="connsiteY29" fmla="*/ 4975 h 605050"/>
                <a:gd name="connsiteX30" fmla="*/ 413149 w 619965"/>
                <a:gd name="connsiteY30" fmla="*/ 12119 h 605050"/>
                <a:gd name="connsiteX31" fmla="*/ 475061 w 619965"/>
                <a:gd name="connsiteY31" fmla="*/ 27597 h 605050"/>
                <a:gd name="connsiteX32" fmla="*/ 526258 w 619965"/>
                <a:gd name="connsiteY32" fmla="*/ 76412 h 605050"/>
                <a:gd name="connsiteX33" fmla="*/ 547690 w 619965"/>
                <a:gd name="connsiteY33" fmla="*/ 84747 h 605050"/>
                <a:gd name="connsiteX34" fmla="*/ 589361 w 619965"/>
                <a:gd name="connsiteY34" fmla="*/ 157375 h 605050"/>
                <a:gd name="connsiteX35" fmla="*/ 610793 w 619965"/>
                <a:gd name="connsiteY35" fmla="*/ 220478 h 605050"/>
                <a:gd name="connsiteX36" fmla="*/ 610793 w 619965"/>
                <a:gd name="connsiteY36" fmla="*/ 316919 h 605050"/>
                <a:gd name="connsiteX37" fmla="*/ 597696 w 619965"/>
                <a:gd name="connsiteY37" fmla="*/ 368116 h 605050"/>
                <a:gd name="connsiteX38" fmla="*/ 585790 w 619965"/>
                <a:gd name="connsiteY38" fmla="*/ 384784 h 605050"/>
                <a:gd name="connsiteX39" fmla="*/ 608411 w 619965"/>
                <a:gd name="connsiteY39" fmla="*/ 439553 h 605050"/>
                <a:gd name="connsiteX40" fmla="*/ 609602 w 619965"/>
                <a:gd name="connsiteY40" fmla="*/ 488369 h 605050"/>
                <a:gd name="connsiteX41" fmla="*/ 617936 w 619965"/>
                <a:gd name="connsiteY41" fmla="*/ 513372 h 605050"/>
                <a:gd name="connsiteX42" fmla="*/ 566740 w 619965"/>
                <a:gd name="connsiteY42" fmla="*/ 582428 h 605050"/>
                <a:gd name="connsiteX43" fmla="*/ 550071 w 619965"/>
                <a:gd name="connsiteY43" fmla="*/ 590762 h 605050"/>
                <a:gd name="connsiteX44" fmla="*/ 536974 w 619965"/>
                <a:gd name="connsiteY44" fmla="*/ 599097 h 605050"/>
                <a:gd name="connsiteX45" fmla="*/ 23815 w 619965"/>
                <a:gd name="connsiteY45" fmla="*/ 605050 h 605050"/>
                <a:gd name="connsiteX0" fmla="*/ 23815 w 622165"/>
                <a:gd name="connsiteY0" fmla="*/ 605050 h 605050"/>
                <a:gd name="connsiteX1" fmla="*/ 2 w 622165"/>
                <a:gd name="connsiteY1" fmla="*/ 420503 h 605050"/>
                <a:gd name="connsiteX2" fmla="*/ 25005 w 622165"/>
                <a:gd name="connsiteY2" fmla="*/ 231194 h 605050"/>
                <a:gd name="connsiteX3" fmla="*/ 76202 w 622165"/>
                <a:gd name="connsiteY3" fmla="*/ 102606 h 605050"/>
                <a:gd name="connsiteX4" fmla="*/ 165499 w 622165"/>
                <a:gd name="connsiteY4" fmla="*/ 37122 h 605050"/>
                <a:gd name="connsiteX5" fmla="*/ 284561 w 622165"/>
                <a:gd name="connsiteY5" fmla="*/ 10928 h 605050"/>
                <a:gd name="connsiteX6" fmla="*/ 296468 w 622165"/>
                <a:gd name="connsiteY6" fmla="*/ 79984 h 605050"/>
                <a:gd name="connsiteX7" fmla="*/ 242890 w 622165"/>
                <a:gd name="connsiteY7" fmla="*/ 121656 h 605050"/>
                <a:gd name="connsiteX8" fmla="*/ 226221 w 622165"/>
                <a:gd name="connsiteY8" fmla="*/ 172853 h 605050"/>
                <a:gd name="connsiteX9" fmla="*/ 236936 w 622165"/>
                <a:gd name="connsiteY9" fmla="*/ 212144 h 605050"/>
                <a:gd name="connsiteX10" fmla="*/ 236936 w 622165"/>
                <a:gd name="connsiteY10" fmla="*/ 253816 h 605050"/>
                <a:gd name="connsiteX11" fmla="*/ 255986 w 622165"/>
                <a:gd name="connsiteY11" fmla="*/ 269294 h 605050"/>
                <a:gd name="connsiteX12" fmla="*/ 290515 w 622165"/>
                <a:gd name="connsiteY12" fmla="*/ 255006 h 605050"/>
                <a:gd name="connsiteX13" fmla="*/ 310755 w 622165"/>
                <a:gd name="connsiteY13" fmla="*/ 288344 h 605050"/>
                <a:gd name="connsiteX14" fmla="*/ 340521 w 622165"/>
                <a:gd name="connsiteY14" fmla="*/ 283581 h 605050"/>
                <a:gd name="connsiteX15" fmla="*/ 358380 w 622165"/>
                <a:gd name="connsiteY15" fmla="*/ 263341 h 605050"/>
                <a:gd name="connsiteX16" fmla="*/ 382193 w 622165"/>
                <a:gd name="connsiteY16" fmla="*/ 280009 h 605050"/>
                <a:gd name="connsiteX17" fmla="*/ 410768 w 622165"/>
                <a:gd name="connsiteY17" fmla="*/ 259769 h 605050"/>
                <a:gd name="connsiteX18" fmla="*/ 413149 w 622165"/>
                <a:gd name="connsiteY18" fmla="*/ 235956 h 605050"/>
                <a:gd name="connsiteX19" fmla="*/ 438152 w 622165"/>
                <a:gd name="connsiteY19" fmla="*/ 228812 h 605050"/>
                <a:gd name="connsiteX20" fmla="*/ 448868 w 622165"/>
                <a:gd name="connsiteY20" fmla="*/ 214525 h 605050"/>
                <a:gd name="connsiteX21" fmla="*/ 434580 w 622165"/>
                <a:gd name="connsiteY21" fmla="*/ 187141 h 605050"/>
                <a:gd name="connsiteX22" fmla="*/ 456011 w 622165"/>
                <a:gd name="connsiteY22" fmla="*/ 166900 h 605050"/>
                <a:gd name="connsiteX23" fmla="*/ 456011 w 622165"/>
                <a:gd name="connsiteY23" fmla="*/ 145469 h 605050"/>
                <a:gd name="connsiteX24" fmla="*/ 433390 w 622165"/>
                <a:gd name="connsiteY24" fmla="*/ 133562 h 605050"/>
                <a:gd name="connsiteX25" fmla="*/ 413149 w 622165"/>
                <a:gd name="connsiteY25" fmla="*/ 128800 h 605050"/>
                <a:gd name="connsiteX26" fmla="*/ 404815 w 622165"/>
                <a:gd name="connsiteY26" fmla="*/ 94272 h 605050"/>
                <a:gd name="connsiteX27" fmla="*/ 390527 w 622165"/>
                <a:gd name="connsiteY27" fmla="*/ 91891 h 605050"/>
                <a:gd name="connsiteX28" fmla="*/ 364333 w 622165"/>
                <a:gd name="connsiteY28" fmla="*/ 90700 h 605050"/>
                <a:gd name="connsiteX29" fmla="*/ 334568 w 622165"/>
                <a:gd name="connsiteY29" fmla="*/ 4975 h 605050"/>
                <a:gd name="connsiteX30" fmla="*/ 413149 w 622165"/>
                <a:gd name="connsiteY30" fmla="*/ 12119 h 605050"/>
                <a:gd name="connsiteX31" fmla="*/ 475061 w 622165"/>
                <a:gd name="connsiteY31" fmla="*/ 27597 h 605050"/>
                <a:gd name="connsiteX32" fmla="*/ 526258 w 622165"/>
                <a:gd name="connsiteY32" fmla="*/ 76412 h 605050"/>
                <a:gd name="connsiteX33" fmla="*/ 547690 w 622165"/>
                <a:gd name="connsiteY33" fmla="*/ 84747 h 605050"/>
                <a:gd name="connsiteX34" fmla="*/ 589361 w 622165"/>
                <a:gd name="connsiteY34" fmla="*/ 157375 h 605050"/>
                <a:gd name="connsiteX35" fmla="*/ 610793 w 622165"/>
                <a:gd name="connsiteY35" fmla="*/ 220478 h 605050"/>
                <a:gd name="connsiteX36" fmla="*/ 610793 w 622165"/>
                <a:gd name="connsiteY36" fmla="*/ 316919 h 605050"/>
                <a:gd name="connsiteX37" fmla="*/ 597696 w 622165"/>
                <a:gd name="connsiteY37" fmla="*/ 368116 h 605050"/>
                <a:gd name="connsiteX38" fmla="*/ 585790 w 622165"/>
                <a:gd name="connsiteY38" fmla="*/ 384784 h 605050"/>
                <a:gd name="connsiteX39" fmla="*/ 621508 w 622165"/>
                <a:gd name="connsiteY39" fmla="*/ 445506 h 605050"/>
                <a:gd name="connsiteX40" fmla="*/ 609602 w 622165"/>
                <a:gd name="connsiteY40" fmla="*/ 488369 h 605050"/>
                <a:gd name="connsiteX41" fmla="*/ 617936 w 622165"/>
                <a:gd name="connsiteY41" fmla="*/ 513372 h 605050"/>
                <a:gd name="connsiteX42" fmla="*/ 566740 w 622165"/>
                <a:gd name="connsiteY42" fmla="*/ 582428 h 605050"/>
                <a:gd name="connsiteX43" fmla="*/ 550071 w 622165"/>
                <a:gd name="connsiteY43" fmla="*/ 590762 h 605050"/>
                <a:gd name="connsiteX44" fmla="*/ 536974 w 622165"/>
                <a:gd name="connsiteY44" fmla="*/ 599097 h 605050"/>
                <a:gd name="connsiteX45" fmla="*/ 23815 w 62216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26221 w 624755"/>
                <a:gd name="connsiteY8" fmla="*/ 172853 h 605050"/>
                <a:gd name="connsiteX9" fmla="*/ 236936 w 624755"/>
                <a:gd name="connsiteY9" fmla="*/ 212144 h 605050"/>
                <a:gd name="connsiteX10" fmla="*/ 236936 w 624755"/>
                <a:gd name="connsiteY10" fmla="*/ 253816 h 605050"/>
                <a:gd name="connsiteX11" fmla="*/ 255986 w 624755"/>
                <a:gd name="connsiteY11" fmla="*/ 269294 h 605050"/>
                <a:gd name="connsiteX12" fmla="*/ 290515 w 624755"/>
                <a:gd name="connsiteY12" fmla="*/ 255006 h 605050"/>
                <a:gd name="connsiteX13" fmla="*/ 310755 w 624755"/>
                <a:gd name="connsiteY13" fmla="*/ 288344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13372 h 605050"/>
                <a:gd name="connsiteX42" fmla="*/ 566740 w 624755"/>
                <a:gd name="connsiteY42" fmla="*/ 582428 h 605050"/>
                <a:gd name="connsiteX43" fmla="*/ 550071 w 624755"/>
                <a:gd name="connsiteY43" fmla="*/ 590762 h 605050"/>
                <a:gd name="connsiteX44" fmla="*/ 536974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26221 w 624755"/>
                <a:gd name="connsiteY8" fmla="*/ 172853 h 605050"/>
                <a:gd name="connsiteX9" fmla="*/ 236936 w 624755"/>
                <a:gd name="connsiteY9" fmla="*/ 212144 h 605050"/>
                <a:gd name="connsiteX10" fmla="*/ 236936 w 624755"/>
                <a:gd name="connsiteY10" fmla="*/ 253816 h 605050"/>
                <a:gd name="connsiteX11" fmla="*/ 255986 w 624755"/>
                <a:gd name="connsiteY11" fmla="*/ 269294 h 605050"/>
                <a:gd name="connsiteX12" fmla="*/ 290515 w 624755"/>
                <a:gd name="connsiteY12" fmla="*/ 255006 h 605050"/>
                <a:gd name="connsiteX13" fmla="*/ 310755 w 624755"/>
                <a:gd name="connsiteY13" fmla="*/ 288344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66740 w 624755"/>
                <a:gd name="connsiteY42" fmla="*/ 582428 h 605050"/>
                <a:gd name="connsiteX43" fmla="*/ 550071 w 624755"/>
                <a:gd name="connsiteY43" fmla="*/ 590762 h 605050"/>
                <a:gd name="connsiteX44" fmla="*/ 536974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26221 w 624755"/>
                <a:gd name="connsiteY8" fmla="*/ 172853 h 605050"/>
                <a:gd name="connsiteX9" fmla="*/ 236936 w 624755"/>
                <a:gd name="connsiteY9" fmla="*/ 212144 h 605050"/>
                <a:gd name="connsiteX10" fmla="*/ 236936 w 624755"/>
                <a:gd name="connsiteY10" fmla="*/ 253816 h 605050"/>
                <a:gd name="connsiteX11" fmla="*/ 255986 w 624755"/>
                <a:gd name="connsiteY11" fmla="*/ 269294 h 605050"/>
                <a:gd name="connsiteX12" fmla="*/ 290515 w 624755"/>
                <a:gd name="connsiteY12" fmla="*/ 255006 h 605050"/>
                <a:gd name="connsiteX13" fmla="*/ 310755 w 624755"/>
                <a:gd name="connsiteY13" fmla="*/ 288344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36974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26221 w 624755"/>
                <a:gd name="connsiteY8" fmla="*/ 172853 h 605050"/>
                <a:gd name="connsiteX9" fmla="*/ 236936 w 624755"/>
                <a:gd name="connsiteY9" fmla="*/ 212144 h 605050"/>
                <a:gd name="connsiteX10" fmla="*/ 236936 w 624755"/>
                <a:gd name="connsiteY10" fmla="*/ 253816 h 605050"/>
                <a:gd name="connsiteX11" fmla="*/ 255986 w 624755"/>
                <a:gd name="connsiteY11" fmla="*/ 269294 h 605050"/>
                <a:gd name="connsiteX12" fmla="*/ 290515 w 624755"/>
                <a:gd name="connsiteY12" fmla="*/ 255006 h 605050"/>
                <a:gd name="connsiteX13" fmla="*/ 310755 w 624755"/>
                <a:gd name="connsiteY13" fmla="*/ 288344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26221 w 624755"/>
                <a:gd name="connsiteY8" fmla="*/ 172853 h 605050"/>
                <a:gd name="connsiteX9" fmla="*/ 236936 w 624755"/>
                <a:gd name="connsiteY9" fmla="*/ 212144 h 605050"/>
                <a:gd name="connsiteX10" fmla="*/ 236936 w 624755"/>
                <a:gd name="connsiteY10" fmla="*/ 253816 h 605050"/>
                <a:gd name="connsiteX11" fmla="*/ 255986 w 624755"/>
                <a:gd name="connsiteY11" fmla="*/ 269294 h 605050"/>
                <a:gd name="connsiteX12" fmla="*/ 290515 w 624755"/>
                <a:gd name="connsiteY12" fmla="*/ 255006 h 605050"/>
                <a:gd name="connsiteX13" fmla="*/ 310755 w 624755"/>
                <a:gd name="connsiteY13" fmla="*/ 288344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26221 w 624755"/>
                <a:gd name="connsiteY8" fmla="*/ 172853 h 605050"/>
                <a:gd name="connsiteX9" fmla="*/ 236936 w 624755"/>
                <a:gd name="connsiteY9" fmla="*/ 212144 h 605050"/>
                <a:gd name="connsiteX10" fmla="*/ 241699 w 624755"/>
                <a:gd name="connsiteY10" fmla="*/ 250244 h 605050"/>
                <a:gd name="connsiteX11" fmla="*/ 255986 w 624755"/>
                <a:gd name="connsiteY11" fmla="*/ 269294 h 605050"/>
                <a:gd name="connsiteX12" fmla="*/ 290515 w 624755"/>
                <a:gd name="connsiteY12" fmla="*/ 255006 h 605050"/>
                <a:gd name="connsiteX13" fmla="*/ 310755 w 624755"/>
                <a:gd name="connsiteY13" fmla="*/ 288344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26221 w 624755"/>
                <a:gd name="connsiteY8" fmla="*/ 172853 h 605050"/>
                <a:gd name="connsiteX9" fmla="*/ 236936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0755 w 624755"/>
                <a:gd name="connsiteY13" fmla="*/ 288344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26221 w 624755"/>
                <a:gd name="connsiteY8" fmla="*/ 172853 h 605050"/>
                <a:gd name="connsiteX9" fmla="*/ 236936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26221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6011 w 624755"/>
                <a:gd name="connsiteY22" fmla="*/ 16690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8152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23815 w 624755"/>
                <a:gd name="connsiteY4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23815 w 624755"/>
                <a:gd name="connsiteY46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23815 w 624755"/>
                <a:gd name="connsiteY47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23815 w 624755"/>
                <a:gd name="connsiteY48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23815 w 624755"/>
                <a:gd name="connsiteY49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23815 w 624755"/>
                <a:gd name="connsiteY50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3815 w 624755"/>
                <a:gd name="connsiteY51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3815 w 624755"/>
                <a:gd name="connsiteY52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67893 w 624755"/>
                <a:gd name="connsiteY52" fmla="*/ 601478 h 605050"/>
                <a:gd name="connsiteX53" fmla="*/ 23815 w 624755"/>
                <a:gd name="connsiteY53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67893 w 624755"/>
                <a:gd name="connsiteY52" fmla="*/ 601478 h 605050"/>
                <a:gd name="connsiteX53" fmla="*/ 245271 w 624755"/>
                <a:gd name="connsiteY53" fmla="*/ 602669 h 605050"/>
                <a:gd name="connsiteX54" fmla="*/ 23815 w 624755"/>
                <a:gd name="connsiteY54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67893 w 624755"/>
                <a:gd name="connsiteY52" fmla="*/ 601478 h 605050"/>
                <a:gd name="connsiteX53" fmla="*/ 245271 w 624755"/>
                <a:gd name="connsiteY53" fmla="*/ 602669 h 605050"/>
                <a:gd name="connsiteX54" fmla="*/ 223840 w 624755"/>
                <a:gd name="connsiteY54" fmla="*/ 603859 h 605050"/>
                <a:gd name="connsiteX55" fmla="*/ 23815 w 624755"/>
                <a:gd name="connsiteY55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67893 w 624755"/>
                <a:gd name="connsiteY52" fmla="*/ 601478 h 605050"/>
                <a:gd name="connsiteX53" fmla="*/ 245271 w 624755"/>
                <a:gd name="connsiteY53" fmla="*/ 602669 h 605050"/>
                <a:gd name="connsiteX54" fmla="*/ 223840 w 624755"/>
                <a:gd name="connsiteY54" fmla="*/ 603859 h 605050"/>
                <a:gd name="connsiteX55" fmla="*/ 177405 w 624755"/>
                <a:gd name="connsiteY55" fmla="*/ 603859 h 605050"/>
                <a:gd name="connsiteX56" fmla="*/ 23815 w 624755"/>
                <a:gd name="connsiteY56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67893 w 624755"/>
                <a:gd name="connsiteY52" fmla="*/ 601478 h 605050"/>
                <a:gd name="connsiteX53" fmla="*/ 245271 w 624755"/>
                <a:gd name="connsiteY53" fmla="*/ 602669 h 605050"/>
                <a:gd name="connsiteX54" fmla="*/ 223840 w 624755"/>
                <a:gd name="connsiteY54" fmla="*/ 603859 h 605050"/>
                <a:gd name="connsiteX55" fmla="*/ 177405 w 624755"/>
                <a:gd name="connsiteY55" fmla="*/ 603859 h 605050"/>
                <a:gd name="connsiteX56" fmla="*/ 148830 w 624755"/>
                <a:gd name="connsiteY56" fmla="*/ 605050 h 605050"/>
                <a:gd name="connsiteX57" fmla="*/ 23815 w 624755"/>
                <a:gd name="connsiteY57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67893 w 624755"/>
                <a:gd name="connsiteY52" fmla="*/ 601478 h 605050"/>
                <a:gd name="connsiteX53" fmla="*/ 245271 w 624755"/>
                <a:gd name="connsiteY53" fmla="*/ 602669 h 605050"/>
                <a:gd name="connsiteX54" fmla="*/ 223840 w 624755"/>
                <a:gd name="connsiteY54" fmla="*/ 603859 h 605050"/>
                <a:gd name="connsiteX55" fmla="*/ 177405 w 624755"/>
                <a:gd name="connsiteY55" fmla="*/ 603859 h 605050"/>
                <a:gd name="connsiteX56" fmla="*/ 148830 w 624755"/>
                <a:gd name="connsiteY56" fmla="*/ 605050 h 605050"/>
                <a:gd name="connsiteX57" fmla="*/ 71440 w 624755"/>
                <a:gd name="connsiteY57" fmla="*/ 605050 h 605050"/>
                <a:gd name="connsiteX58" fmla="*/ 23815 w 624755"/>
                <a:gd name="connsiteY58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67893 w 624755"/>
                <a:gd name="connsiteY52" fmla="*/ 601478 h 605050"/>
                <a:gd name="connsiteX53" fmla="*/ 245271 w 624755"/>
                <a:gd name="connsiteY53" fmla="*/ 602669 h 605050"/>
                <a:gd name="connsiteX54" fmla="*/ 223840 w 624755"/>
                <a:gd name="connsiteY54" fmla="*/ 603859 h 605050"/>
                <a:gd name="connsiteX55" fmla="*/ 177405 w 624755"/>
                <a:gd name="connsiteY55" fmla="*/ 603859 h 605050"/>
                <a:gd name="connsiteX56" fmla="*/ 148830 w 624755"/>
                <a:gd name="connsiteY56" fmla="*/ 605050 h 605050"/>
                <a:gd name="connsiteX57" fmla="*/ 64296 w 624755"/>
                <a:gd name="connsiteY57" fmla="*/ 589571 h 605050"/>
                <a:gd name="connsiteX58" fmla="*/ 23815 w 624755"/>
                <a:gd name="connsiteY58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67893 w 624755"/>
                <a:gd name="connsiteY52" fmla="*/ 601478 h 605050"/>
                <a:gd name="connsiteX53" fmla="*/ 245271 w 624755"/>
                <a:gd name="connsiteY53" fmla="*/ 602669 h 605050"/>
                <a:gd name="connsiteX54" fmla="*/ 223840 w 624755"/>
                <a:gd name="connsiteY54" fmla="*/ 603859 h 605050"/>
                <a:gd name="connsiteX55" fmla="*/ 178596 w 624755"/>
                <a:gd name="connsiteY55" fmla="*/ 588381 h 605050"/>
                <a:gd name="connsiteX56" fmla="*/ 148830 w 624755"/>
                <a:gd name="connsiteY56" fmla="*/ 605050 h 605050"/>
                <a:gd name="connsiteX57" fmla="*/ 64296 w 624755"/>
                <a:gd name="connsiteY57" fmla="*/ 589571 h 605050"/>
                <a:gd name="connsiteX58" fmla="*/ 23815 w 624755"/>
                <a:gd name="connsiteY58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600287 h 605050"/>
                <a:gd name="connsiteX52" fmla="*/ 267893 w 624755"/>
                <a:gd name="connsiteY52" fmla="*/ 601478 h 605050"/>
                <a:gd name="connsiteX53" fmla="*/ 248843 w 624755"/>
                <a:gd name="connsiteY53" fmla="*/ 595526 h 605050"/>
                <a:gd name="connsiteX54" fmla="*/ 223840 w 624755"/>
                <a:gd name="connsiteY54" fmla="*/ 603859 h 605050"/>
                <a:gd name="connsiteX55" fmla="*/ 178596 w 624755"/>
                <a:gd name="connsiteY55" fmla="*/ 588381 h 605050"/>
                <a:gd name="connsiteX56" fmla="*/ 148830 w 624755"/>
                <a:gd name="connsiteY56" fmla="*/ 605050 h 605050"/>
                <a:gd name="connsiteX57" fmla="*/ 64296 w 624755"/>
                <a:gd name="connsiteY57" fmla="*/ 589571 h 605050"/>
                <a:gd name="connsiteX58" fmla="*/ 23815 w 624755"/>
                <a:gd name="connsiteY58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600287 h 605050"/>
                <a:gd name="connsiteX50" fmla="*/ 325043 w 624755"/>
                <a:gd name="connsiteY50" fmla="*/ 599097 h 605050"/>
                <a:gd name="connsiteX51" fmla="*/ 296468 w 624755"/>
                <a:gd name="connsiteY51" fmla="*/ 590762 h 605050"/>
                <a:gd name="connsiteX52" fmla="*/ 267893 w 624755"/>
                <a:gd name="connsiteY52" fmla="*/ 601478 h 605050"/>
                <a:gd name="connsiteX53" fmla="*/ 248843 w 624755"/>
                <a:gd name="connsiteY53" fmla="*/ 595526 h 605050"/>
                <a:gd name="connsiteX54" fmla="*/ 223840 w 624755"/>
                <a:gd name="connsiteY54" fmla="*/ 603859 h 605050"/>
                <a:gd name="connsiteX55" fmla="*/ 178596 w 624755"/>
                <a:gd name="connsiteY55" fmla="*/ 588381 h 605050"/>
                <a:gd name="connsiteX56" fmla="*/ 148830 w 624755"/>
                <a:gd name="connsiteY56" fmla="*/ 605050 h 605050"/>
                <a:gd name="connsiteX57" fmla="*/ 64296 w 624755"/>
                <a:gd name="connsiteY57" fmla="*/ 589571 h 605050"/>
                <a:gd name="connsiteX58" fmla="*/ 23815 w 624755"/>
                <a:gd name="connsiteY58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99097 h 605050"/>
                <a:gd name="connsiteX48" fmla="*/ 392908 w 624755"/>
                <a:gd name="connsiteY48" fmla="*/ 599097 h 605050"/>
                <a:gd name="connsiteX49" fmla="*/ 355999 w 624755"/>
                <a:gd name="connsiteY49" fmla="*/ 581237 h 605050"/>
                <a:gd name="connsiteX50" fmla="*/ 325043 w 624755"/>
                <a:gd name="connsiteY50" fmla="*/ 599097 h 605050"/>
                <a:gd name="connsiteX51" fmla="*/ 296468 w 624755"/>
                <a:gd name="connsiteY51" fmla="*/ 590762 h 605050"/>
                <a:gd name="connsiteX52" fmla="*/ 267893 w 624755"/>
                <a:gd name="connsiteY52" fmla="*/ 601478 h 605050"/>
                <a:gd name="connsiteX53" fmla="*/ 248843 w 624755"/>
                <a:gd name="connsiteY53" fmla="*/ 595526 h 605050"/>
                <a:gd name="connsiteX54" fmla="*/ 223840 w 624755"/>
                <a:gd name="connsiteY54" fmla="*/ 603859 h 605050"/>
                <a:gd name="connsiteX55" fmla="*/ 178596 w 624755"/>
                <a:gd name="connsiteY55" fmla="*/ 588381 h 605050"/>
                <a:gd name="connsiteX56" fmla="*/ 148830 w 624755"/>
                <a:gd name="connsiteY56" fmla="*/ 605050 h 605050"/>
                <a:gd name="connsiteX57" fmla="*/ 64296 w 624755"/>
                <a:gd name="connsiteY57" fmla="*/ 589571 h 605050"/>
                <a:gd name="connsiteX58" fmla="*/ 23815 w 624755"/>
                <a:gd name="connsiteY58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96493 w 624755"/>
                <a:gd name="connsiteY45" fmla="*/ 599097 h 605050"/>
                <a:gd name="connsiteX46" fmla="*/ 456011 w 624755"/>
                <a:gd name="connsiteY46" fmla="*/ 599097 h 605050"/>
                <a:gd name="connsiteX47" fmla="*/ 426246 w 624755"/>
                <a:gd name="connsiteY47" fmla="*/ 580047 h 605050"/>
                <a:gd name="connsiteX48" fmla="*/ 392908 w 624755"/>
                <a:gd name="connsiteY48" fmla="*/ 599097 h 605050"/>
                <a:gd name="connsiteX49" fmla="*/ 355999 w 624755"/>
                <a:gd name="connsiteY49" fmla="*/ 581237 h 605050"/>
                <a:gd name="connsiteX50" fmla="*/ 325043 w 624755"/>
                <a:gd name="connsiteY50" fmla="*/ 599097 h 605050"/>
                <a:gd name="connsiteX51" fmla="*/ 296468 w 624755"/>
                <a:gd name="connsiteY51" fmla="*/ 590762 h 605050"/>
                <a:gd name="connsiteX52" fmla="*/ 267893 w 624755"/>
                <a:gd name="connsiteY52" fmla="*/ 601478 h 605050"/>
                <a:gd name="connsiteX53" fmla="*/ 248843 w 624755"/>
                <a:gd name="connsiteY53" fmla="*/ 595526 h 605050"/>
                <a:gd name="connsiteX54" fmla="*/ 223840 w 624755"/>
                <a:gd name="connsiteY54" fmla="*/ 603859 h 605050"/>
                <a:gd name="connsiteX55" fmla="*/ 178596 w 624755"/>
                <a:gd name="connsiteY55" fmla="*/ 588381 h 605050"/>
                <a:gd name="connsiteX56" fmla="*/ 148830 w 624755"/>
                <a:gd name="connsiteY56" fmla="*/ 605050 h 605050"/>
                <a:gd name="connsiteX57" fmla="*/ 64296 w 624755"/>
                <a:gd name="connsiteY57" fmla="*/ 589571 h 605050"/>
                <a:gd name="connsiteX58" fmla="*/ 23815 w 624755"/>
                <a:gd name="connsiteY58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50071 w 624755"/>
                <a:gd name="connsiteY43" fmla="*/ 590762 h 605050"/>
                <a:gd name="connsiteX44" fmla="*/ 525067 w 624755"/>
                <a:gd name="connsiteY44" fmla="*/ 599097 h 605050"/>
                <a:gd name="connsiteX45" fmla="*/ 488159 w 624755"/>
                <a:gd name="connsiteY45" fmla="*/ 581238 h 605050"/>
                <a:gd name="connsiteX46" fmla="*/ 456011 w 624755"/>
                <a:gd name="connsiteY46" fmla="*/ 599097 h 605050"/>
                <a:gd name="connsiteX47" fmla="*/ 426246 w 624755"/>
                <a:gd name="connsiteY47" fmla="*/ 580047 h 605050"/>
                <a:gd name="connsiteX48" fmla="*/ 392908 w 624755"/>
                <a:gd name="connsiteY48" fmla="*/ 599097 h 605050"/>
                <a:gd name="connsiteX49" fmla="*/ 355999 w 624755"/>
                <a:gd name="connsiteY49" fmla="*/ 581237 h 605050"/>
                <a:gd name="connsiteX50" fmla="*/ 325043 w 624755"/>
                <a:gd name="connsiteY50" fmla="*/ 599097 h 605050"/>
                <a:gd name="connsiteX51" fmla="*/ 296468 w 624755"/>
                <a:gd name="connsiteY51" fmla="*/ 590762 h 605050"/>
                <a:gd name="connsiteX52" fmla="*/ 267893 w 624755"/>
                <a:gd name="connsiteY52" fmla="*/ 601478 h 605050"/>
                <a:gd name="connsiteX53" fmla="*/ 248843 w 624755"/>
                <a:gd name="connsiteY53" fmla="*/ 595526 h 605050"/>
                <a:gd name="connsiteX54" fmla="*/ 223840 w 624755"/>
                <a:gd name="connsiteY54" fmla="*/ 603859 h 605050"/>
                <a:gd name="connsiteX55" fmla="*/ 178596 w 624755"/>
                <a:gd name="connsiteY55" fmla="*/ 588381 h 605050"/>
                <a:gd name="connsiteX56" fmla="*/ 148830 w 624755"/>
                <a:gd name="connsiteY56" fmla="*/ 605050 h 605050"/>
                <a:gd name="connsiteX57" fmla="*/ 64296 w 624755"/>
                <a:gd name="connsiteY57" fmla="*/ 589571 h 605050"/>
                <a:gd name="connsiteX58" fmla="*/ 23815 w 624755"/>
                <a:gd name="connsiteY58" fmla="*/ 605050 h 605050"/>
                <a:gd name="connsiteX0" fmla="*/ 23815 w 624755"/>
                <a:gd name="connsiteY0" fmla="*/ 605050 h 605050"/>
                <a:gd name="connsiteX1" fmla="*/ 2 w 624755"/>
                <a:gd name="connsiteY1" fmla="*/ 420503 h 605050"/>
                <a:gd name="connsiteX2" fmla="*/ 25005 w 624755"/>
                <a:gd name="connsiteY2" fmla="*/ 231194 h 605050"/>
                <a:gd name="connsiteX3" fmla="*/ 76202 w 624755"/>
                <a:gd name="connsiteY3" fmla="*/ 102606 h 605050"/>
                <a:gd name="connsiteX4" fmla="*/ 165499 w 624755"/>
                <a:gd name="connsiteY4" fmla="*/ 37122 h 605050"/>
                <a:gd name="connsiteX5" fmla="*/ 284561 w 624755"/>
                <a:gd name="connsiteY5" fmla="*/ 10928 h 605050"/>
                <a:gd name="connsiteX6" fmla="*/ 296468 w 624755"/>
                <a:gd name="connsiteY6" fmla="*/ 79984 h 605050"/>
                <a:gd name="connsiteX7" fmla="*/ 242890 w 624755"/>
                <a:gd name="connsiteY7" fmla="*/ 121656 h 605050"/>
                <a:gd name="connsiteX8" fmla="*/ 239318 w 624755"/>
                <a:gd name="connsiteY8" fmla="*/ 172853 h 605050"/>
                <a:gd name="connsiteX9" fmla="*/ 239317 w 624755"/>
                <a:gd name="connsiteY9" fmla="*/ 212144 h 605050"/>
                <a:gd name="connsiteX10" fmla="*/ 241699 w 624755"/>
                <a:gd name="connsiteY10" fmla="*/ 250244 h 605050"/>
                <a:gd name="connsiteX11" fmla="*/ 257177 w 624755"/>
                <a:gd name="connsiteY11" fmla="*/ 269294 h 605050"/>
                <a:gd name="connsiteX12" fmla="*/ 290515 w 624755"/>
                <a:gd name="connsiteY12" fmla="*/ 255006 h 605050"/>
                <a:gd name="connsiteX13" fmla="*/ 316708 w 624755"/>
                <a:gd name="connsiteY13" fmla="*/ 283582 h 605050"/>
                <a:gd name="connsiteX14" fmla="*/ 340521 w 624755"/>
                <a:gd name="connsiteY14" fmla="*/ 283581 h 605050"/>
                <a:gd name="connsiteX15" fmla="*/ 358380 w 624755"/>
                <a:gd name="connsiteY15" fmla="*/ 263341 h 605050"/>
                <a:gd name="connsiteX16" fmla="*/ 382193 w 624755"/>
                <a:gd name="connsiteY16" fmla="*/ 280009 h 605050"/>
                <a:gd name="connsiteX17" fmla="*/ 410768 w 624755"/>
                <a:gd name="connsiteY17" fmla="*/ 259769 h 605050"/>
                <a:gd name="connsiteX18" fmla="*/ 413149 w 624755"/>
                <a:gd name="connsiteY18" fmla="*/ 235956 h 605050"/>
                <a:gd name="connsiteX19" fmla="*/ 431008 w 624755"/>
                <a:gd name="connsiteY19" fmla="*/ 228812 h 605050"/>
                <a:gd name="connsiteX20" fmla="*/ 448868 w 624755"/>
                <a:gd name="connsiteY20" fmla="*/ 214525 h 605050"/>
                <a:gd name="connsiteX21" fmla="*/ 434580 w 624755"/>
                <a:gd name="connsiteY21" fmla="*/ 187141 h 605050"/>
                <a:gd name="connsiteX22" fmla="*/ 457202 w 624755"/>
                <a:gd name="connsiteY22" fmla="*/ 165710 h 605050"/>
                <a:gd name="connsiteX23" fmla="*/ 456011 w 624755"/>
                <a:gd name="connsiteY23" fmla="*/ 145469 h 605050"/>
                <a:gd name="connsiteX24" fmla="*/ 433390 w 624755"/>
                <a:gd name="connsiteY24" fmla="*/ 133562 h 605050"/>
                <a:gd name="connsiteX25" fmla="*/ 413149 w 624755"/>
                <a:gd name="connsiteY25" fmla="*/ 128800 h 605050"/>
                <a:gd name="connsiteX26" fmla="*/ 404815 w 624755"/>
                <a:gd name="connsiteY26" fmla="*/ 94272 h 605050"/>
                <a:gd name="connsiteX27" fmla="*/ 390527 w 624755"/>
                <a:gd name="connsiteY27" fmla="*/ 91891 h 605050"/>
                <a:gd name="connsiteX28" fmla="*/ 364333 w 624755"/>
                <a:gd name="connsiteY28" fmla="*/ 90700 h 605050"/>
                <a:gd name="connsiteX29" fmla="*/ 334568 w 624755"/>
                <a:gd name="connsiteY29" fmla="*/ 4975 h 605050"/>
                <a:gd name="connsiteX30" fmla="*/ 413149 w 624755"/>
                <a:gd name="connsiteY30" fmla="*/ 12119 h 605050"/>
                <a:gd name="connsiteX31" fmla="*/ 475061 w 624755"/>
                <a:gd name="connsiteY31" fmla="*/ 27597 h 605050"/>
                <a:gd name="connsiteX32" fmla="*/ 526258 w 624755"/>
                <a:gd name="connsiteY32" fmla="*/ 76412 h 605050"/>
                <a:gd name="connsiteX33" fmla="*/ 547690 w 624755"/>
                <a:gd name="connsiteY33" fmla="*/ 84747 h 605050"/>
                <a:gd name="connsiteX34" fmla="*/ 589361 w 624755"/>
                <a:gd name="connsiteY34" fmla="*/ 157375 h 605050"/>
                <a:gd name="connsiteX35" fmla="*/ 610793 w 624755"/>
                <a:gd name="connsiteY35" fmla="*/ 220478 h 605050"/>
                <a:gd name="connsiteX36" fmla="*/ 610793 w 624755"/>
                <a:gd name="connsiteY36" fmla="*/ 316919 h 605050"/>
                <a:gd name="connsiteX37" fmla="*/ 597696 w 624755"/>
                <a:gd name="connsiteY37" fmla="*/ 368116 h 605050"/>
                <a:gd name="connsiteX38" fmla="*/ 585790 w 624755"/>
                <a:gd name="connsiteY38" fmla="*/ 384784 h 605050"/>
                <a:gd name="connsiteX39" fmla="*/ 621508 w 624755"/>
                <a:gd name="connsiteY39" fmla="*/ 445506 h 605050"/>
                <a:gd name="connsiteX40" fmla="*/ 622699 w 624755"/>
                <a:gd name="connsiteY40" fmla="*/ 489560 h 605050"/>
                <a:gd name="connsiteX41" fmla="*/ 617936 w 624755"/>
                <a:gd name="connsiteY41" fmla="*/ 534803 h 605050"/>
                <a:gd name="connsiteX42" fmla="*/ 582218 w 624755"/>
                <a:gd name="connsiteY42" fmla="*/ 587190 h 605050"/>
                <a:gd name="connsiteX43" fmla="*/ 541737 w 624755"/>
                <a:gd name="connsiteY43" fmla="*/ 574093 h 605050"/>
                <a:gd name="connsiteX44" fmla="*/ 525067 w 624755"/>
                <a:gd name="connsiteY44" fmla="*/ 599097 h 605050"/>
                <a:gd name="connsiteX45" fmla="*/ 488159 w 624755"/>
                <a:gd name="connsiteY45" fmla="*/ 581238 h 605050"/>
                <a:gd name="connsiteX46" fmla="*/ 456011 w 624755"/>
                <a:gd name="connsiteY46" fmla="*/ 599097 h 605050"/>
                <a:gd name="connsiteX47" fmla="*/ 426246 w 624755"/>
                <a:gd name="connsiteY47" fmla="*/ 580047 h 605050"/>
                <a:gd name="connsiteX48" fmla="*/ 392908 w 624755"/>
                <a:gd name="connsiteY48" fmla="*/ 599097 h 605050"/>
                <a:gd name="connsiteX49" fmla="*/ 355999 w 624755"/>
                <a:gd name="connsiteY49" fmla="*/ 581237 h 605050"/>
                <a:gd name="connsiteX50" fmla="*/ 325043 w 624755"/>
                <a:gd name="connsiteY50" fmla="*/ 599097 h 605050"/>
                <a:gd name="connsiteX51" fmla="*/ 296468 w 624755"/>
                <a:gd name="connsiteY51" fmla="*/ 590762 h 605050"/>
                <a:gd name="connsiteX52" fmla="*/ 267893 w 624755"/>
                <a:gd name="connsiteY52" fmla="*/ 601478 h 605050"/>
                <a:gd name="connsiteX53" fmla="*/ 248843 w 624755"/>
                <a:gd name="connsiteY53" fmla="*/ 595526 h 605050"/>
                <a:gd name="connsiteX54" fmla="*/ 223840 w 624755"/>
                <a:gd name="connsiteY54" fmla="*/ 603859 h 605050"/>
                <a:gd name="connsiteX55" fmla="*/ 178596 w 624755"/>
                <a:gd name="connsiteY55" fmla="*/ 588381 h 605050"/>
                <a:gd name="connsiteX56" fmla="*/ 148830 w 624755"/>
                <a:gd name="connsiteY56" fmla="*/ 605050 h 605050"/>
                <a:gd name="connsiteX57" fmla="*/ 64296 w 624755"/>
                <a:gd name="connsiteY57" fmla="*/ 589571 h 605050"/>
                <a:gd name="connsiteX58" fmla="*/ 23815 w 624755"/>
                <a:gd name="connsiteY58" fmla="*/ 605050 h 605050"/>
                <a:gd name="connsiteX0" fmla="*/ 23815 w 624755"/>
                <a:gd name="connsiteY0" fmla="*/ 605050 h 606240"/>
                <a:gd name="connsiteX1" fmla="*/ 2 w 624755"/>
                <a:gd name="connsiteY1" fmla="*/ 420503 h 606240"/>
                <a:gd name="connsiteX2" fmla="*/ 25005 w 624755"/>
                <a:gd name="connsiteY2" fmla="*/ 231194 h 606240"/>
                <a:gd name="connsiteX3" fmla="*/ 76202 w 624755"/>
                <a:gd name="connsiteY3" fmla="*/ 102606 h 606240"/>
                <a:gd name="connsiteX4" fmla="*/ 165499 w 624755"/>
                <a:gd name="connsiteY4" fmla="*/ 37122 h 606240"/>
                <a:gd name="connsiteX5" fmla="*/ 284561 w 624755"/>
                <a:gd name="connsiteY5" fmla="*/ 10928 h 606240"/>
                <a:gd name="connsiteX6" fmla="*/ 296468 w 624755"/>
                <a:gd name="connsiteY6" fmla="*/ 79984 h 606240"/>
                <a:gd name="connsiteX7" fmla="*/ 242890 w 624755"/>
                <a:gd name="connsiteY7" fmla="*/ 121656 h 606240"/>
                <a:gd name="connsiteX8" fmla="*/ 239318 w 624755"/>
                <a:gd name="connsiteY8" fmla="*/ 172853 h 606240"/>
                <a:gd name="connsiteX9" fmla="*/ 239317 w 624755"/>
                <a:gd name="connsiteY9" fmla="*/ 212144 h 606240"/>
                <a:gd name="connsiteX10" fmla="*/ 241699 w 624755"/>
                <a:gd name="connsiteY10" fmla="*/ 250244 h 606240"/>
                <a:gd name="connsiteX11" fmla="*/ 257177 w 624755"/>
                <a:gd name="connsiteY11" fmla="*/ 269294 h 606240"/>
                <a:gd name="connsiteX12" fmla="*/ 290515 w 624755"/>
                <a:gd name="connsiteY12" fmla="*/ 255006 h 606240"/>
                <a:gd name="connsiteX13" fmla="*/ 316708 w 624755"/>
                <a:gd name="connsiteY13" fmla="*/ 283582 h 606240"/>
                <a:gd name="connsiteX14" fmla="*/ 340521 w 624755"/>
                <a:gd name="connsiteY14" fmla="*/ 283581 h 606240"/>
                <a:gd name="connsiteX15" fmla="*/ 358380 w 624755"/>
                <a:gd name="connsiteY15" fmla="*/ 263341 h 606240"/>
                <a:gd name="connsiteX16" fmla="*/ 382193 w 624755"/>
                <a:gd name="connsiteY16" fmla="*/ 280009 h 606240"/>
                <a:gd name="connsiteX17" fmla="*/ 410768 w 624755"/>
                <a:gd name="connsiteY17" fmla="*/ 259769 h 606240"/>
                <a:gd name="connsiteX18" fmla="*/ 413149 w 624755"/>
                <a:gd name="connsiteY18" fmla="*/ 235956 h 606240"/>
                <a:gd name="connsiteX19" fmla="*/ 431008 w 624755"/>
                <a:gd name="connsiteY19" fmla="*/ 228812 h 606240"/>
                <a:gd name="connsiteX20" fmla="*/ 448868 w 624755"/>
                <a:gd name="connsiteY20" fmla="*/ 214525 h 606240"/>
                <a:gd name="connsiteX21" fmla="*/ 434580 w 624755"/>
                <a:gd name="connsiteY21" fmla="*/ 187141 h 606240"/>
                <a:gd name="connsiteX22" fmla="*/ 457202 w 624755"/>
                <a:gd name="connsiteY22" fmla="*/ 165710 h 606240"/>
                <a:gd name="connsiteX23" fmla="*/ 456011 w 624755"/>
                <a:gd name="connsiteY23" fmla="*/ 145469 h 606240"/>
                <a:gd name="connsiteX24" fmla="*/ 433390 w 624755"/>
                <a:gd name="connsiteY24" fmla="*/ 133562 h 606240"/>
                <a:gd name="connsiteX25" fmla="*/ 413149 w 624755"/>
                <a:gd name="connsiteY25" fmla="*/ 128800 h 606240"/>
                <a:gd name="connsiteX26" fmla="*/ 404815 w 624755"/>
                <a:gd name="connsiteY26" fmla="*/ 94272 h 606240"/>
                <a:gd name="connsiteX27" fmla="*/ 390527 w 624755"/>
                <a:gd name="connsiteY27" fmla="*/ 91891 h 606240"/>
                <a:gd name="connsiteX28" fmla="*/ 364333 w 624755"/>
                <a:gd name="connsiteY28" fmla="*/ 90700 h 606240"/>
                <a:gd name="connsiteX29" fmla="*/ 334568 w 624755"/>
                <a:gd name="connsiteY29" fmla="*/ 4975 h 606240"/>
                <a:gd name="connsiteX30" fmla="*/ 413149 w 624755"/>
                <a:gd name="connsiteY30" fmla="*/ 12119 h 606240"/>
                <a:gd name="connsiteX31" fmla="*/ 475061 w 624755"/>
                <a:gd name="connsiteY31" fmla="*/ 27597 h 606240"/>
                <a:gd name="connsiteX32" fmla="*/ 526258 w 624755"/>
                <a:gd name="connsiteY32" fmla="*/ 76412 h 606240"/>
                <a:gd name="connsiteX33" fmla="*/ 547690 w 624755"/>
                <a:gd name="connsiteY33" fmla="*/ 84747 h 606240"/>
                <a:gd name="connsiteX34" fmla="*/ 589361 w 624755"/>
                <a:gd name="connsiteY34" fmla="*/ 157375 h 606240"/>
                <a:gd name="connsiteX35" fmla="*/ 610793 w 624755"/>
                <a:gd name="connsiteY35" fmla="*/ 220478 h 606240"/>
                <a:gd name="connsiteX36" fmla="*/ 610793 w 624755"/>
                <a:gd name="connsiteY36" fmla="*/ 316919 h 606240"/>
                <a:gd name="connsiteX37" fmla="*/ 597696 w 624755"/>
                <a:gd name="connsiteY37" fmla="*/ 368116 h 606240"/>
                <a:gd name="connsiteX38" fmla="*/ 585790 w 624755"/>
                <a:gd name="connsiteY38" fmla="*/ 384784 h 606240"/>
                <a:gd name="connsiteX39" fmla="*/ 621508 w 624755"/>
                <a:gd name="connsiteY39" fmla="*/ 445506 h 606240"/>
                <a:gd name="connsiteX40" fmla="*/ 622699 w 624755"/>
                <a:gd name="connsiteY40" fmla="*/ 489560 h 606240"/>
                <a:gd name="connsiteX41" fmla="*/ 617936 w 624755"/>
                <a:gd name="connsiteY41" fmla="*/ 534803 h 606240"/>
                <a:gd name="connsiteX42" fmla="*/ 582218 w 624755"/>
                <a:gd name="connsiteY42" fmla="*/ 587190 h 606240"/>
                <a:gd name="connsiteX43" fmla="*/ 541737 w 624755"/>
                <a:gd name="connsiteY43" fmla="*/ 574093 h 606240"/>
                <a:gd name="connsiteX44" fmla="*/ 525067 w 624755"/>
                <a:gd name="connsiteY44" fmla="*/ 599097 h 606240"/>
                <a:gd name="connsiteX45" fmla="*/ 488159 w 624755"/>
                <a:gd name="connsiteY45" fmla="*/ 581238 h 606240"/>
                <a:gd name="connsiteX46" fmla="*/ 452439 w 624755"/>
                <a:gd name="connsiteY46" fmla="*/ 606240 h 606240"/>
                <a:gd name="connsiteX47" fmla="*/ 426246 w 624755"/>
                <a:gd name="connsiteY47" fmla="*/ 580047 h 606240"/>
                <a:gd name="connsiteX48" fmla="*/ 392908 w 624755"/>
                <a:gd name="connsiteY48" fmla="*/ 599097 h 606240"/>
                <a:gd name="connsiteX49" fmla="*/ 355999 w 624755"/>
                <a:gd name="connsiteY49" fmla="*/ 581237 h 606240"/>
                <a:gd name="connsiteX50" fmla="*/ 325043 w 624755"/>
                <a:gd name="connsiteY50" fmla="*/ 599097 h 606240"/>
                <a:gd name="connsiteX51" fmla="*/ 296468 w 624755"/>
                <a:gd name="connsiteY51" fmla="*/ 590762 h 606240"/>
                <a:gd name="connsiteX52" fmla="*/ 267893 w 624755"/>
                <a:gd name="connsiteY52" fmla="*/ 601478 h 606240"/>
                <a:gd name="connsiteX53" fmla="*/ 248843 w 624755"/>
                <a:gd name="connsiteY53" fmla="*/ 595526 h 606240"/>
                <a:gd name="connsiteX54" fmla="*/ 223840 w 624755"/>
                <a:gd name="connsiteY54" fmla="*/ 603859 h 606240"/>
                <a:gd name="connsiteX55" fmla="*/ 178596 w 624755"/>
                <a:gd name="connsiteY55" fmla="*/ 588381 h 606240"/>
                <a:gd name="connsiteX56" fmla="*/ 148830 w 624755"/>
                <a:gd name="connsiteY56" fmla="*/ 605050 h 606240"/>
                <a:gd name="connsiteX57" fmla="*/ 64296 w 624755"/>
                <a:gd name="connsiteY57" fmla="*/ 589571 h 606240"/>
                <a:gd name="connsiteX58" fmla="*/ 23815 w 624755"/>
                <a:gd name="connsiteY58" fmla="*/ 605050 h 606240"/>
                <a:gd name="connsiteX0" fmla="*/ 23815 w 624755"/>
                <a:gd name="connsiteY0" fmla="*/ 605050 h 606240"/>
                <a:gd name="connsiteX1" fmla="*/ 2 w 624755"/>
                <a:gd name="connsiteY1" fmla="*/ 420503 h 606240"/>
                <a:gd name="connsiteX2" fmla="*/ 25005 w 624755"/>
                <a:gd name="connsiteY2" fmla="*/ 231194 h 606240"/>
                <a:gd name="connsiteX3" fmla="*/ 76202 w 624755"/>
                <a:gd name="connsiteY3" fmla="*/ 102606 h 606240"/>
                <a:gd name="connsiteX4" fmla="*/ 165499 w 624755"/>
                <a:gd name="connsiteY4" fmla="*/ 37122 h 606240"/>
                <a:gd name="connsiteX5" fmla="*/ 284561 w 624755"/>
                <a:gd name="connsiteY5" fmla="*/ 10928 h 606240"/>
                <a:gd name="connsiteX6" fmla="*/ 296468 w 624755"/>
                <a:gd name="connsiteY6" fmla="*/ 79984 h 606240"/>
                <a:gd name="connsiteX7" fmla="*/ 242890 w 624755"/>
                <a:gd name="connsiteY7" fmla="*/ 121656 h 606240"/>
                <a:gd name="connsiteX8" fmla="*/ 239318 w 624755"/>
                <a:gd name="connsiteY8" fmla="*/ 172853 h 606240"/>
                <a:gd name="connsiteX9" fmla="*/ 239317 w 624755"/>
                <a:gd name="connsiteY9" fmla="*/ 212144 h 606240"/>
                <a:gd name="connsiteX10" fmla="*/ 241699 w 624755"/>
                <a:gd name="connsiteY10" fmla="*/ 250244 h 606240"/>
                <a:gd name="connsiteX11" fmla="*/ 257177 w 624755"/>
                <a:gd name="connsiteY11" fmla="*/ 269294 h 606240"/>
                <a:gd name="connsiteX12" fmla="*/ 290515 w 624755"/>
                <a:gd name="connsiteY12" fmla="*/ 255006 h 606240"/>
                <a:gd name="connsiteX13" fmla="*/ 316708 w 624755"/>
                <a:gd name="connsiteY13" fmla="*/ 283582 h 606240"/>
                <a:gd name="connsiteX14" fmla="*/ 340521 w 624755"/>
                <a:gd name="connsiteY14" fmla="*/ 283581 h 606240"/>
                <a:gd name="connsiteX15" fmla="*/ 358380 w 624755"/>
                <a:gd name="connsiteY15" fmla="*/ 263341 h 606240"/>
                <a:gd name="connsiteX16" fmla="*/ 382193 w 624755"/>
                <a:gd name="connsiteY16" fmla="*/ 280009 h 606240"/>
                <a:gd name="connsiteX17" fmla="*/ 410768 w 624755"/>
                <a:gd name="connsiteY17" fmla="*/ 259769 h 606240"/>
                <a:gd name="connsiteX18" fmla="*/ 413149 w 624755"/>
                <a:gd name="connsiteY18" fmla="*/ 235956 h 606240"/>
                <a:gd name="connsiteX19" fmla="*/ 431008 w 624755"/>
                <a:gd name="connsiteY19" fmla="*/ 228812 h 606240"/>
                <a:gd name="connsiteX20" fmla="*/ 448868 w 624755"/>
                <a:gd name="connsiteY20" fmla="*/ 214525 h 606240"/>
                <a:gd name="connsiteX21" fmla="*/ 434580 w 624755"/>
                <a:gd name="connsiteY21" fmla="*/ 187141 h 606240"/>
                <a:gd name="connsiteX22" fmla="*/ 457202 w 624755"/>
                <a:gd name="connsiteY22" fmla="*/ 165710 h 606240"/>
                <a:gd name="connsiteX23" fmla="*/ 456011 w 624755"/>
                <a:gd name="connsiteY23" fmla="*/ 145469 h 606240"/>
                <a:gd name="connsiteX24" fmla="*/ 433390 w 624755"/>
                <a:gd name="connsiteY24" fmla="*/ 133562 h 606240"/>
                <a:gd name="connsiteX25" fmla="*/ 413149 w 624755"/>
                <a:gd name="connsiteY25" fmla="*/ 128800 h 606240"/>
                <a:gd name="connsiteX26" fmla="*/ 404815 w 624755"/>
                <a:gd name="connsiteY26" fmla="*/ 94272 h 606240"/>
                <a:gd name="connsiteX27" fmla="*/ 390527 w 624755"/>
                <a:gd name="connsiteY27" fmla="*/ 91891 h 606240"/>
                <a:gd name="connsiteX28" fmla="*/ 364333 w 624755"/>
                <a:gd name="connsiteY28" fmla="*/ 90700 h 606240"/>
                <a:gd name="connsiteX29" fmla="*/ 334568 w 624755"/>
                <a:gd name="connsiteY29" fmla="*/ 4975 h 606240"/>
                <a:gd name="connsiteX30" fmla="*/ 413149 w 624755"/>
                <a:gd name="connsiteY30" fmla="*/ 12119 h 606240"/>
                <a:gd name="connsiteX31" fmla="*/ 475061 w 624755"/>
                <a:gd name="connsiteY31" fmla="*/ 27597 h 606240"/>
                <a:gd name="connsiteX32" fmla="*/ 526258 w 624755"/>
                <a:gd name="connsiteY32" fmla="*/ 76412 h 606240"/>
                <a:gd name="connsiteX33" fmla="*/ 547690 w 624755"/>
                <a:gd name="connsiteY33" fmla="*/ 84747 h 606240"/>
                <a:gd name="connsiteX34" fmla="*/ 589361 w 624755"/>
                <a:gd name="connsiteY34" fmla="*/ 157375 h 606240"/>
                <a:gd name="connsiteX35" fmla="*/ 610793 w 624755"/>
                <a:gd name="connsiteY35" fmla="*/ 220478 h 606240"/>
                <a:gd name="connsiteX36" fmla="*/ 610793 w 624755"/>
                <a:gd name="connsiteY36" fmla="*/ 316919 h 606240"/>
                <a:gd name="connsiteX37" fmla="*/ 597696 w 624755"/>
                <a:gd name="connsiteY37" fmla="*/ 368116 h 606240"/>
                <a:gd name="connsiteX38" fmla="*/ 585790 w 624755"/>
                <a:gd name="connsiteY38" fmla="*/ 384784 h 606240"/>
                <a:gd name="connsiteX39" fmla="*/ 621508 w 624755"/>
                <a:gd name="connsiteY39" fmla="*/ 445506 h 606240"/>
                <a:gd name="connsiteX40" fmla="*/ 622699 w 624755"/>
                <a:gd name="connsiteY40" fmla="*/ 489560 h 606240"/>
                <a:gd name="connsiteX41" fmla="*/ 617936 w 624755"/>
                <a:gd name="connsiteY41" fmla="*/ 534803 h 606240"/>
                <a:gd name="connsiteX42" fmla="*/ 582218 w 624755"/>
                <a:gd name="connsiteY42" fmla="*/ 587190 h 606240"/>
                <a:gd name="connsiteX43" fmla="*/ 541737 w 624755"/>
                <a:gd name="connsiteY43" fmla="*/ 574093 h 606240"/>
                <a:gd name="connsiteX44" fmla="*/ 525067 w 624755"/>
                <a:gd name="connsiteY44" fmla="*/ 599097 h 606240"/>
                <a:gd name="connsiteX45" fmla="*/ 488159 w 624755"/>
                <a:gd name="connsiteY45" fmla="*/ 581238 h 606240"/>
                <a:gd name="connsiteX46" fmla="*/ 452439 w 624755"/>
                <a:gd name="connsiteY46" fmla="*/ 606240 h 606240"/>
                <a:gd name="connsiteX47" fmla="*/ 426246 w 624755"/>
                <a:gd name="connsiteY47" fmla="*/ 580047 h 606240"/>
                <a:gd name="connsiteX48" fmla="*/ 389336 w 624755"/>
                <a:gd name="connsiteY48" fmla="*/ 602669 h 606240"/>
                <a:gd name="connsiteX49" fmla="*/ 355999 w 624755"/>
                <a:gd name="connsiteY49" fmla="*/ 581237 h 606240"/>
                <a:gd name="connsiteX50" fmla="*/ 325043 w 624755"/>
                <a:gd name="connsiteY50" fmla="*/ 599097 h 606240"/>
                <a:gd name="connsiteX51" fmla="*/ 296468 w 624755"/>
                <a:gd name="connsiteY51" fmla="*/ 590762 h 606240"/>
                <a:gd name="connsiteX52" fmla="*/ 267893 w 624755"/>
                <a:gd name="connsiteY52" fmla="*/ 601478 h 606240"/>
                <a:gd name="connsiteX53" fmla="*/ 248843 w 624755"/>
                <a:gd name="connsiteY53" fmla="*/ 595526 h 606240"/>
                <a:gd name="connsiteX54" fmla="*/ 223840 w 624755"/>
                <a:gd name="connsiteY54" fmla="*/ 603859 h 606240"/>
                <a:gd name="connsiteX55" fmla="*/ 178596 w 624755"/>
                <a:gd name="connsiteY55" fmla="*/ 588381 h 606240"/>
                <a:gd name="connsiteX56" fmla="*/ 148830 w 624755"/>
                <a:gd name="connsiteY56" fmla="*/ 605050 h 606240"/>
                <a:gd name="connsiteX57" fmla="*/ 64296 w 624755"/>
                <a:gd name="connsiteY57" fmla="*/ 589571 h 606240"/>
                <a:gd name="connsiteX58" fmla="*/ 23815 w 624755"/>
                <a:gd name="connsiteY58" fmla="*/ 605050 h 606240"/>
                <a:gd name="connsiteX0" fmla="*/ 23815 w 624755"/>
                <a:gd name="connsiteY0" fmla="*/ 605050 h 611003"/>
                <a:gd name="connsiteX1" fmla="*/ 2 w 624755"/>
                <a:gd name="connsiteY1" fmla="*/ 420503 h 611003"/>
                <a:gd name="connsiteX2" fmla="*/ 25005 w 624755"/>
                <a:gd name="connsiteY2" fmla="*/ 231194 h 611003"/>
                <a:gd name="connsiteX3" fmla="*/ 76202 w 624755"/>
                <a:gd name="connsiteY3" fmla="*/ 102606 h 611003"/>
                <a:gd name="connsiteX4" fmla="*/ 165499 w 624755"/>
                <a:gd name="connsiteY4" fmla="*/ 37122 h 611003"/>
                <a:gd name="connsiteX5" fmla="*/ 284561 w 624755"/>
                <a:gd name="connsiteY5" fmla="*/ 10928 h 611003"/>
                <a:gd name="connsiteX6" fmla="*/ 296468 w 624755"/>
                <a:gd name="connsiteY6" fmla="*/ 79984 h 611003"/>
                <a:gd name="connsiteX7" fmla="*/ 242890 w 624755"/>
                <a:gd name="connsiteY7" fmla="*/ 121656 h 611003"/>
                <a:gd name="connsiteX8" fmla="*/ 239318 w 624755"/>
                <a:gd name="connsiteY8" fmla="*/ 172853 h 611003"/>
                <a:gd name="connsiteX9" fmla="*/ 239317 w 624755"/>
                <a:gd name="connsiteY9" fmla="*/ 212144 h 611003"/>
                <a:gd name="connsiteX10" fmla="*/ 241699 w 624755"/>
                <a:gd name="connsiteY10" fmla="*/ 250244 h 611003"/>
                <a:gd name="connsiteX11" fmla="*/ 257177 w 624755"/>
                <a:gd name="connsiteY11" fmla="*/ 269294 h 611003"/>
                <a:gd name="connsiteX12" fmla="*/ 290515 w 624755"/>
                <a:gd name="connsiteY12" fmla="*/ 255006 h 611003"/>
                <a:gd name="connsiteX13" fmla="*/ 316708 w 624755"/>
                <a:gd name="connsiteY13" fmla="*/ 283582 h 611003"/>
                <a:gd name="connsiteX14" fmla="*/ 340521 w 624755"/>
                <a:gd name="connsiteY14" fmla="*/ 283581 h 611003"/>
                <a:gd name="connsiteX15" fmla="*/ 358380 w 624755"/>
                <a:gd name="connsiteY15" fmla="*/ 263341 h 611003"/>
                <a:gd name="connsiteX16" fmla="*/ 382193 w 624755"/>
                <a:gd name="connsiteY16" fmla="*/ 280009 h 611003"/>
                <a:gd name="connsiteX17" fmla="*/ 410768 w 624755"/>
                <a:gd name="connsiteY17" fmla="*/ 259769 h 611003"/>
                <a:gd name="connsiteX18" fmla="*/ 413149 w 624755"/>
                <a:gd name="connsiteY18" fmla="*/ 235956 h 611003"/>
                <a:gd name="connsiteX19" fmla="*/ 431008 w 624755"/>
                <a:gd name="connsiteY19" fmla="*/ 228812 h 611003"/>
                <a:gd name="connsiteX20" fmla="*/ 448868 w 624755"/>
                <a:gd name="connsiteY20" fmla="*/ 214525 h 611003"/>
                <a:gd name="connsiteX21" fmla="*/ 434580 w 624755"/>
                <a:gd name="connsiteY21" fmla="*/ 187141 h 611003"/>
                <a:gd name="connsiteX22" fmla="*/ 457202 w 624755"/>
                <a:gd name="connsiteY22" fmla="*/ 165710 h 611003"/>
                <a:gd name="connsiteX23" fmla="*/ 456011 w 624755"/>
                <a:gd name="connsiteY23" fmla="*/ 145469 h 611003"/>
                <a:gd name="connsiteX24" fmla="*/ 433390 w 624755"/>
                <a:gd name="connsiteY24" fmla="*/ 133562 h 611003"/>
                <a:gd name="connsiteX25" fmla="*/ 413149 w 624755"/>
                <a:gd name="connsiteY25" fmla="*/ 128800 h 611003"/>
                <a:gd name="connsiteX26" fmla="*/ 404815 w 624755"/>
                <a:gd name="connsiteY26" fmla="*/ 94272 h 611003"/>
                <a:gd name="connsiteX27" fmla="*/ 390527 w 624755"/>
                <a:gd name="connsiteY27" fmla="*/ 91891 h 611003"/>
                <a:gd name="connsiteX28" fmla="*/ 364333 w 624755"/>
                <a:gd name="connsiteY28" fmla="*/ 90700 h 611003"/>
                <a:gd name="connsiteX29" fmla="*/ 334568 w 624755"/>
                <a:gd name="connsiteY29" fmla="*/ 4975 h 611003"/>
                <a:gd name="connsiteX30" fmla="*/ 413149 w 624755"/>
                <a:gd name="connsiteY30" fmla="*/ 12119 h 611003"/>
                <a:gd name="connsiteX31" fmla="*/ 475061 w 624755"/>
                <a:gd name="connsiteY31" fmla="*/ 27597 h 611003"/>
                <a:gd name="connsiteX32" fmla="*/ 526258 w 624755"/>
                <a:gd name="connsiteY32" fmla="*/ 76412 h 611003"/>
                <a:gd name="connsiteX33" fmla="*/ 547690 w 624755"/>
                <a:gd name="connsiteY33" fmla="*/ 84747 h 611003"/>
                <a:gd name="connsiteX34" fmla="*/ 589361 w 624755"/>
                <a:gd name="connsiteY34" fmla="*/ 157375 h 611003"/>
                <a:gd name="connsiteX35" fmla="*/ 610793 w 624755"/>
                <a:gd name="connsiteY35" fmla="*/ 220478 h 611003"/>
                <a:gd name="connsiteX36" fmla="*/ 610793 w 624755"/>
                <a:gd name="connsiteY36" fmla="*/ 316919 h 611003"/>
                <a:gd name="connsiteX37" fmla="*/ 597696 w 624755"/>
                <a:gd name="connsiteY37" fmla="*/ 368116 h 611003"/>
                <a:gd name="connsiteX38" fmla="*/ 585790 w 624755"/>
                <a:gd name="connsiteY38" fmla="*/ 384784 h 611003"/>
                <a:gd name="connsiteX39" fmla="*/ 621508 w 624755"/>
                <a:gd name="connsiteY39" fmla="*/ 445506 h 611003"/>
                <a:gd name="connsiteX40" fmla="*/ 622699 w 624755"/>
                <a:gd name="connsiteY40" fmla="*/ 489560 h 611003"/>
                <a:gd name="connsiteX41" fmla="*/ 617936 w 624755"/>
                <a:gd name="connsiteY41" fmla="*/ 534803 h 611003"/>
                <a:gd name="connsiteX42" fmla="*/ 582218 w 624755"/>
                <a:gd name="connsiteY42" fmla="*/ 587190 h 611003"/>
                <a:gd name="connsiteX43" fmla="*/ 541737 w 624755"/>
                <a:gd name="connsiteY43" fmla="*/ 574093 h 611003"/>
                <a:gd name="connsiteX44" fmla="*/ 525067 w 624755"/>
                <a:gd name="connsiteY44" fmla="*/ 599097 h 611003"/>
                <a:gd name="connsiteX45" fmla="*/ 488159 w 624755"/>
                <a:gd name="connsiteY45" fmla="*/ 581238 h 611003"/>
                <a:gd name="connsiteX46" fmla="*/ 452439 w 624755"/>
                <a:gd name="connsiteY46" fmla="*/ 606240 h 611003"/>
                <a:gd name="connsiteX47" fmla="*/ 426246 w 624755"/>
                <a:gd name="connsiteY47" fmla="*/ 580047 h 611003"/>
                <a:gd name="connsiteX48" fmla="*/ 389336 w 624755"/>
                <a:gd name="connsiteY48" fmla="*/ 602669 h 611003"/>
                <a:gd name="connsiteX49" fmla="*/ 355999 w 624755"/>
                <a:gd name="connsiteY49" fmla="*/ 581237 h 611003"/>
                <a:gd name="connsiteX50" fmla="*/ 325043 w 624755"/>
                <a:gd name="connsiteY50" fmla="*/ 611003 h 611003"/>
                <a:gd name="connsiteX51" fmla="*/ 296468 w 624755"/>
                <a:gd name="connsiteY51" fmla="*/ 590762 h 611003"/>
                <a:gd name="connsiteX52" fmla="*/ 267893 w 624755"/>
                <a:gd name="connsiteY52" fmla="*/ 601478 h 611003"/>
                <a:gd name="connsiteX53" fmla="*/ 248843 w 624755"/>
                <a:gd name="connsiteY53" fmla="*/ 595526 h 611003"/>
                <a:gd name="connsiteX54" fmla="*/ 223840 w 624755"/>
                <a:gd name="connsiteY54" fmla="*/ 603859 h 611003"/>
                <a:gd name="connsiteX55" fmla="*/ 178596 w 624755"/>
                <a:gd name="connsiteY55" fmla="*/ 588381 h 611003"/>
                <a:gd name="connsiteX56" fmla="*/ 148830 w 624755"/>
                <a:gd name="connsiteY56" fmla="*/ 605050 h 611003"/>
                <a:gd name="connsiteX57" fmla="*/ 64296 w 624755"/>
                <a:gd name="connsiteY57" fmla="*/ 589571 h 611003"/>
                <a:gd name="connsiteX58" fmla="*/ 23815 w 624755"/>
                <a:gd name="connsiteY58" fmla="*/ 605050 h 611003"/>
                <a:gd name="connsiteX0" fmla="*/ 23815 w 624755"/>
                <a:gd name="connsiteY0" fmla="*/ 605050 h 611003"/>
                <a:gd name="connsiteX1" fmla="*/ 2 w 624755"/>
                <a:gd name="connsiteY1" fmla="*/ 420503 h 611003"/>
                <a:gd name="connsiteX2" fmla="*/ 25005 w 624755"/>
                <a:gd name="connsiteY2" fmla="*/ 231194 h 611003"/>
                <a:gd name="connsiteX3" fmla="*/ 76202 w 624755"/>
                <a:gd name="connsiteY3" fmla="*/ 102606 h 611003"/>
                <a:gd name="connsiteX4" fmla="*/ 165499 w 624755"/>
                <a:gd name="connsiteY4" fmla="*/ 37122 h 611003"/>
                <a:gd name="connsiteX5" fmla="*/ 284561 w 624755"/>
                <a:gd name="connsiteY5" fmla="*/ 10928 h 611003"/>
                <a:gd name="connsiteX6" fmla="*/ 296468 w 624755"/>
                <a:gd name="connsiteY6" fmla="*/ 79984 h 611003"/>
                <a:gd name="connsiteX7" fmla="*/ 242890 w 624755"/>
                <a:gd name="connsiteY7" fmla="*/ 121656 h 611003"/>
                <a:gd name="connsiteX8" fmla="*/ 239318 w 624755"/>
                <a:gd name="connsiteY8" fmla="*/ 172853 h 611003"/>
                <a:gd name="connsiteX9" fmla="*/ 239317 w 624755"/>
                <a:gd name="connsiteY9" fmla="*/ 212144 h 611003"/>
                <a:gd name="connsiteX10" fmla="*/ 241699 w 624755"/>
                <a:gd name="connsiteY10" fmla="*/ 250244 h 611003"/>
                <a:gd name="connsiteX11" fmla="*/ 257177 w 624755"/>
                <a:gd name="connsiteY11" fmla="*/ 269294 h 611003"/>
                <a:gd name="connsiteX12" fmla="*/ 290515 w 624755"/>
                <a:gd name="connsiteY12" fmla="*/ 255006 h 611003"/>
                <a:gd name="connsiteX13" fmla="*/ 316708 w 624755"/>
                <a:gd name="connsiteY13" fmla="*/ 283582 h 611003"/>
                <a:gd name="connsiteX14" fmla="*/ 340521 w 624755"/>
                <a:gd name="connsiteY14" fmla="*/ 283581 h 611003"/>
                <a:gd name="connsiteX15" fmla="*/ 358380 w 624755"/>
                <a:gd name="connsiteY15" fmla="*/ 263341 h 611003"/>
                <a:gd name="connsiteX16" fmla="*/ 382193 w 624755"/>
                <a:gd name="connsiteY16" fmla="*/ 280009 h 611003"/>
                <a:gd name="connsiteX17" fmla="*/ 410768 w 624755"/>
                <a:gd name="connsiteY17" fmla="*/ 259769 h 611003"/>
                <a:gd name="connsiteX18" fmla="*/ 413149 w 624755"/>
                <a:gd name="connsiteY18" fmla="*/ 235956 h 611003"/>
                <a:gd name="connsiteX19" fmla="*/ 431008 w 624755"/>
                <a:gd name="connsiteY19" fmla="*/ 228812 h 611003"/>
                <a:gd name="connsiteX20" fmla="*/ 448868 w 624755"/>
                <a:gd name="connsiteY20" fmla="*/ 214525 h 611003"/>
                <a:gd name="connsiteX21" fmla="*/ 434580 w 624755"/>
                <a:gd name="connsiteY21" fmla="*/ 187141 h 611003"/>
                <a:gd name="connsiteX22" fmla="*/ 457202 w 624755"/>
                <a:gd name="connsiteY22" fmla="*/ 165710 h 611003"/>
                <a:gd name="connsiteX23" fmla="*/ 456011 w 624755"/>
                <a:gd name="connsiteY23" fmla="*/ 145469 h 611003"/>
                <a:gd name="connsiteX24" fmla="*/ 433390 w 624755"/>
                <a:gd name="connsiteY24" fmla="*/ 133562 h 611003"/>
                <a:gd name="connsiteX25" fmla="*/ 413149 w 624755"/>
                <a:gd name="connsiteY25" fmla="*/ 128800 h 611003"/>
                <a:gd name="connsiteX26" fmla="*/ 404815 w 624755"/>
                <a:gd name="connsiteY26" fmla="*/ 94272 h 611003"/>
                <a:gd name="connsiteX27" fmla="*/ 390527 w 624755"/>
                <a:gd name="connsiteY27" fmla="*/ 91891 h 611003"/>
                <a:gd name="connsiteX28" fmla="*/ 364333 w 624755"/>
                <a:gd name="connsiteY28" fmla="*/ 90700 h 611003"/>
                <a:gd name="connsiteX29" fmla="*/ 334568 w 624755"/>
                <a:gd name="connsiteY29" fmla="*/ 4975 h 611003"/>
                <a:gd name="connsiteX30" fmla="*/ 413149 w 624755"/>
                <a:gd name="connsiteY30" fmla="*/ 12119 h 611003"/>
                <a:gd name="connsiteX31" fmla="*/ 475061 w 624755"/>
                <a:gd name="connsiteY31" fmla="*/ 27597 h 611003"/>
                <a:gd name="connsiteX32" fmla="*/ 526258 w 624755"/>
                <a:gd name="connsiteY32" fmla="*/ 76412 h 611003"/>
                <a:gd name="connsiteX33" fmla="*/ 547690 w 624755"/>
                <a:gd name="connsiteY33" fmla="*/ 84747 h 611003"/>
                <a:gd name="connsiteX34" fmla="*/ 589361 w 624755"/>
                <a:gd name="connsiteY34" fmla="*/ 157375 h 611003"/>
                <a:gd name="connsiteX35" fmla="*/ 610793 w 624755"/>
                <a:gd name="connsiteY35" fmla="*/ 220478 h 611003"/>
                <a:gd name="connsiteX36" fmla="*/ 610793 w 624755"/>
                <a:gd name="connsiteY36" fmla="*/ 316919 h 611003"/>
                <a:gd name="connsiteX37" fmla="*/ 597696 w 624755"/>
                <a:gd name="connsiteY37" fmla="*/ 368116 h 611003"/>
                <a:gd name="connsiteX38" fmla="*/ 585790 w 624755"/>
                <a:gd name="connsiteY38" fmla="*/ 384784 h 611003"/>
                <a:gd name="connsiteX39" fmla="*/ 621508 w 624755"/>
                <a:gd name="connsiteY39" fmla="*/ 445506 h 611003"/>
                <a:gd name="connsiteX40" fmla="*/ 622699 w 624755"/>
                <a:gd name="connsiteY40" fmla="*/ 489560 h 611003"/>
                <a:gd name="connsiteX41" fmla="*/ 617936 w 624755"/>
                <a:gd name="connsiteY41" fmla="*/ 534803 h 611003"/>
                <a:gd name="connsiteX42" fmla="*/ 582218 w 624755"/>
                <a:gd name="connsiteY42" fmla="*/ 587190 h 611003"/>
                <a:gd name="connsiteX43" fmla="*/ 541737 w 624755"/>
                <a:gd name="connsiteY43" fmla="*/ 574093 h 611003"/>
                <a:gd name="connsiteX44" fmla="*/ 525067 w 624755"/>
                <a:gd name="connsiteY44" fmla="*/ 599097 h 611003"/>
                <a:gd name="connsiteX45" fmla="*/ 488159 w 624755"/>
                <a:gd name="connsiteY45" fmla="*/ 581238 h 611003"/>
                <a:gd name="connsiteX46" fmla="*/ 452439 w 624755"/>
                <a:gd name="connsiteY46" fmla="*/ 606240 h 611003"/>
                <a:gd name="connsiteX47" fmla="*/ 426246 w 624755"/>
                <a:gd name="connsiteY47" fmla="*/ 580047 h 611003"/>
                <a:gd name="connsiteX48" fmla="*/ 389336 w 624755"/>
                <a:gd name="connsiteY48" fmla="*/ 602669 h 611003"/>
                <a:gd name="connsiteX49" fmla="*/ 355999 w 624755"/>
                <a:gd name="connsiteY49" fmla="*/ 581237 h 611003"/>
                <a:gd name="connsiteX50" fmla="*/ 325043 w 624755"/>
                <a:gd name="connsiteY50" fmla="*/ 611003 h 611003"/>
                <a:gd name="connsiteX51" fmla="*/ 296468 w 624755"/>
                <a:gd name="connsiteY51" fmla="*/ 590762 h 611003"/>
                <a:gd name="connsiteX52" fmla="*/ 271465 w 624755"/>
                <a:gd name="connsiteY52" fmla="*/ 611003 h 611003"/>
                <a:gd name="connsiteX53" fmla="*/ 248843 w 624755"/>
                <a:gd name="connsiteY53" fmla="*/ 595526 h 611003"/>
                <a:gd name="connsiteX54" fmla="*/ 223840 w 624755"/>
                <a:gd name="connsiteY54" fmla="*/ 603859 h 611003"/>
                <a:gd name="connsiteX55" fmla="*/ 178596 w 624755"/>
                <a:gd name="connsiteY55" fmla="*/ 588381 h 611003"/>
                <a:gd name="connsiteX56" fmla="*/ 148830 w 624755"/>
                <a:gd name="connsiteY56" fmla="*/ 605050 h 611003"/>
                <a:gd name="connsiteX57" fmla="*/ 64296 w 624755"/>
                <a:gd name="connsiteY57" fmla="*/ 589571 h 611003"/>
                <a:gd name="connsiteX58" fmla="*/ 23815 w 624755"/>
                <a:gd name="connsiteY58" fmla="*/ 605050 h 611003"/>
                <a:gd name="connsiteX0" fmla="*/ 23815 w 624755"/>
                <a:gd name="connsiteY0" fmla="*/ 605050 h 611003"/>
                <a:gd name="connsiteX1" fmla="*/ 2 w 624755"/>
                <a:gd name="connsiteY1" fmla="*/ 420503 h 611003"/>
                <a:gd name="connsiteX2" fmla="*/ 25005 w 624755"/>
                <a:gd name="connsiteY2" fmla="*/ 231194 h 611003"/>
                <a:gd name="connsiteX3" fmla="*/ 76202 w 624755"/>
                <a:gd name="connsiteY3" fmla="*/ 102606 h 611003"/>
                <a:gd name="connsiteX4" fmla="*/ 165499 w 624755"/>
                <a:gd name="connsiteY4" fmla="*/ 37122 h 611003"/>
                <a:gd name="connsiteX5" fmla="*/ 284561 w 624755"/>
                <a:gd name="connsiteY5" fmla="*/ 10928 h 611003"/>
                <a:gd name="connsiteX6" fmla="*/ 296468 w 624755"/>
                <a:gd name="connsiteY6" fmla="*/ 79984 h 611003"/>
                <a:gd name="connsiteX7" fmla="*/ 242890 w 624755"/>
                <a:gd name="connsiteY7" fmla="*/ 121656 h 611003"/>
                <a:gd name="connsiteX8" fmla="*/ 239318 w 624755"/>
                <a:gd name="connsiteY8" fmla="*/ 172853 h 611003"/>
                <a:gd name="connsiteX9" fmla="*/ 239317 w 624755"/>
                <a:gd name="connsiteY9" fmla="*/ 212144 h 611003"/>
                <a:gd name="connsiteX10" fmla="*/ 241699 w 624755"/>
                <a:gd name="connsiteY10" fmla="*/ 250244 h 611003"/>
                <a:gd name="connsiteX11" fmla="*/ 257177 w 624755"/>
                <a:gd name="connsiteY11" fmla="*/ 269294 h 611003"/>
                <a:gd name="connsiteX12" fmla="*/ 290515 w 624755"/>
                <a:gd name="connsiteY12" fmla="*/ 255006 h 611003"/>
                <a:gd name="connsiteX13" fmla="*/ 316708 w 624755"/>
                <a:gd name="connsiteY13" fmla="*/ 283582 h 611003"/>
                <a:gd name="connsiteX14" fmla="*/ 340521 w 624755"/>
                <a:gd name="connsiteY14" fmla="*/ 283581 h 611003"/>
                <a:gd name="connsiteX15" fmla="*/ 358380 w 624755"/>
                <a:gd name="connsiteY15" fmla="*/ 263341 h 611003"/>
                <a:gd name="connsiteX16" fmla="*/ 382193 w 624755"/>
                <a:gd name="connsiteY16" fmla="*/ 280009 h 611003"/>
                <a:gd name="connsiteX17" fmla="*/ 410768 w 624755"/>
                <a:gd name="connsiteY17" fmla="*/ 259769 h 611003"/>
                <a:gd name="connsiteX18" fmla="*/ 413149 w 624755"/>
                <a:gd name="connsiteY18" fmla="*/ 235956 h 611003"/>
                <a:gd name="connsiteX19" fmla="*/ 431008 w 624755"/>
                <a:gd name="connsiteY19" fmla="*/ 228812 h 611003"/>
                <a:gd name="connsiteX20" fmla="*/ 448868 w 624755"/>
                <a:gd name="connsiteY20" fmla="*/ 214525 h 611003"/>
                <a:gd name="connsiteX21" fmla="*/ 434580 w 624755"/>
                <a:gd name="connsiteY21" fmla="*/ 187141 h 611003"/>
                <a:gd name="connsiteX22" fmla="*/ 457202 w 624755"/>
                <a:gd name="connsiteY22" fmla="*/ 165710 h 611003"/>
                <a:gd name="connsiteX23" fmla="*/ 456011 w 624755"/>
                <a:gd name="connsiteY23" fmla="*/ 145469 h 611003"/>
                <a:gd name="connsiteX24" fmla="*/ 433390 w 624755"/>
                <a:gd name="connsiteY24" fmla="*/ 133562 h 611003"/>
                <a:gd name="connsiteX25" fmla="*/ 413149 w 624755"/>
                <a:gd name="connsiteY25" fmla="*/ 128800 h 611003"/>
                <a:gd name="connsiteX26" fmla="*/ 404815 w 624755"/>
                <a:gd name="connsiteY26" fmla="*/ 94272 h 611003"/>
                <a:gd name="connsiteX27" fmla="*/ 390527 w 624755"/>
                <a:gd name="connsiteY27" fmla="*/ 91891 h 611003"/>
                <a:gd name="connsiteX28" fmla="*/ 364333 w 624755"/>
                <a:gd name="connsiteY28" fmla="*/ 90700 h 611003"/>
                <a:gd name="connsiteX29" fmla="*/ 334568 w 624755"/>
                <a:gd name="connsiteY29" fmla="*/ 4975 h 611003"/>
                <a:gd name="connsiteX30" fmla="*/ 413149 w 624755"/>
                <a:gd name="connsiteY30" fmla="*/ 12119 h 611003"/>
                <a:gd name="connsiteX31" fmla="*/ 475061 w 624755"/>
                <a:gd name="connsiteY31" fmla="*/ 27597 h 611003"/>
                <a:gd name="connsiteX32" fmla="*/ 526258 w 624755"/>
                <a:gd name="connsiteY32" fmla="*/ 76412 h 611003"/>
                <a:gd name="connsiteX33" fmla="*/ 547690 w 624755"/>
                <a:gd name="connsiteY33" fmla="*/ 84747 h 611003"/>
                <a:gd name="connsiteX34" fmla="*/ 589361 w 624755"/>
                <a:gd name="connsiteY34" fmla="*/ 157375 h 611003"/>
                <a:gd name="connsiteX35" fmla="*/ 610793 w 624755"/>
                <a:gd name="connsiteY35" fmla="*/ 220478 h 611003"/>
                <a:gd name="connsiteX36" fmla="*/ 610793 w 624755"/>
                <a:gd name="connsiteY36" fmla="*/ 316919 h 611003"/>
                <a:gd name="connsiteX37" fmla="*/ 597696 w 624755"/>
                <a:gd name="connsiteY37" fmla="*/ 368116 h 611003"/>
                <a:gd name="connsiteX38" fmla="*/ 585790 w 624755"/>
                <a:gd name="connsiteY38" fmla="*/ 384784 h 611003"/>
                <a:gd name="connsiteX39" fmla="*/ 621508 w 624755"/>
                <a:gd name="connsiteY39" fmla="*/ 445506 h 611003"/>
                <a:gd name="connsiteX40" fmla="*/ 622699 w 624755"/>
                <a:gd name="connsiteY40" fmla="*/ 489560 h 611003"/>
                <a:gd name="connsiteX41" fmla="*/ 617936 w 624755"/>
                <a:gd name="connsiteY41" fmla="*/ 534803 h 611003"/>
                <a:gd name="connsiteX42" fmla="*/ 582218 w 624755"/>
                <a:gd name="connsiteY42" fmla="*/ 587190 h 611003"/>
                <a:gd name="connsiteX43" fmla="*/ 541737 w 624755"/>
                <a:gd name="connsiteY43" fmla="*/ 574093 h 611003"/>
                <a:gd name="connsiteX44" fmla="*/ 525067 w 624755"/>
                <a:gd name="connsiteY44" fmla="*/ 599097 h 611003"/>
                <a:gd name="connsiteX45" fmla="*/ 488159 w 624755"/>
                <a:gd name="connsiteY45" fmla="*/ 581238 h 611003"/>
                <a:gd name="connsiteX46" fmla="*/ 452439 w 624755"/>
                <a:gd name="connsiteY46" fmla="*/ 606240 h 611003"/>
                <a:gd name="connsiteX47" fmla="*/ 426246 w 624755"/>
                <a:gd name="connsiteY47" fmla="*/ 580047 h 611003"/>
                <a:gd name="connsiteX48" fmla="*/ 389336 w 624755"/>
                <a:gd name="connsiteY48" fmla="*/ 602669 h 611003"/>
                <a:gd name="connsiteX49" fmla="*/ 355999 w 624755"/>
                <a:gd name="connsiteY49" fmla="*/ 581237 h 611003"/>
                <a:gd name="connsiteX50" fmla="*/ 325043 w 624755"/>
                <a:gd name="connsiteY50" fmla="*/ 611003 h 611003"/>
                <a:gd name="connsiteX51" fmla="*/ 296468 w 624755"/>
                <a:gd name="connsiteY51" fmla="*/ 590762 h 611003"/>
                <a:gd name="connsiteX52" fmla="*/ 271465 w 624755"/>
                <a:gd name="connsiteY52" fmla="*/ 611003 h 611003"/>
                <a:gd name="connsiteX53" fmla="*/ 248843 w 624755"/>
                <a:gd name="connsiteY53" fmla="*/ 595526 h 611003"/>
                <a:gd name="connsiteX54" fmla="*/ 223840 w 624755"/>
                <a:gd name="connsiteY54" fmla="*/ 605049 h 611003"/>
                <a:gd name="connsiteX55" fmla="*/ 178596 w 624755"/>
                <a:gd name="connsiteY55" fmla="*/ 588381 h 611003"/>
                <a:gd name="connsiteX56" fmla="*/ 148830 w 624755"/>
                <a:gd name="connsiteY56" fmla="*/ 605050 h 611003"/>
                <a:gd name="connsiteX57" fmla="*/ 64296 w 624755"/>
                <a:gd name="connsiteY57" fmla="*/ 589571 h 611003"/>
                <a:gd name="connsiteX58" fmla="*/ 23815 w 624755"/>
                <a:gd name="connsiteY58" fmla="*/ 605050 h 611003"/>
                <a:gd name="connsiteX0" fmla="*/ 23815 w 624755"/>
                <a:gd name="connsiteY0" fmla="*/ 605050 h 613384"/>
                <a:gd name="connsiteX1" fmla="*/ 2 w 624755"/>
                <a:gd name="connsiteY1" fmla="*/ 420503 h 613384"/>
                <a:gd name="connsiteX2" fmla="*/ 25005 w 624755"/>
                <a:gd name="connsiteY2" fmla="*/ 231194 h 613384"/>
                <a:gd name="connsiteX3" fmla="*/ 76202 w 624755"/>
                <a:gd name="connsiteY3" fmla="*/ 102606 h 613384"/>
                <a:gd name="connsiteX4" fmla="*/ 165499 w 624755"/>
                <a:gd name="connsiteY4" fmla="*/ 37122 h 613384"/>
                <a:gd name="connsiteX5" fmla="*/ 284561 w 624755"/>
                <a:gd name="connsiteY5" fmla="*/ 10928 h 613384"/>
                <a:gd name="connsiteX6" fmla="*/ 296468 w 624755"/>
                <a:gd name="connsiteY6" fmla="*/ 79984 h 613384"/>
                <a:gd name="connsiteX7" fmla="*/ 242890 w 624755"/>
                <a:gd name="connsiteY7" fmla="*/ 121656 h 613384"/>
                <a:gd name="connsiteX8" fmla="*/ 239318 w 624755"/>
                <a:gd name="connsiteY8" fmla="*/ 172853 h 613384"/>
                <a:gd name="connsiteX9" fmla="*/ 239317 w 624755"/>
                <a:gd name="connsiteY9" fmla="*/ 212144 h 613384"/>
                <a:gd name="connsiteX10" fmla="*/ 241699 w 624755"/>
                <a:gd name="connsiteY10" fmla="*/ 250244 h 613384"/>
                <a:gd name="connsiteX11" fmla="*/ 257177 w 624755"/>
                <a:gd name="connsiteY11" fmla="*/ 269294 h 613384"/>
                <a:gd name="connsiteX12" fmla="*/ 290515 w 624755"/>
                <a:gd name="connsiteY12" fmla="*/ 255006 h 613384"/>
                <a:gd name="connsiteX13" fmla="*/ 316708 w 624755"/>
                <a:gd name="connsiteY13" fmla="*/ 283582 h 613384"/>
                <a:gd name="connsiteX14" fmla="*/ 340521 w 624755"/>
                <a:gd name="connsiteY14" fmla="*/ 283581 h 613384"/>
                <a:gd name="connsiteX15" fmla="*/ 358380 w 624755"/>
                <a:gd name="connsiteY15" fmla="*/ 263341 h 613384"/>
                <a:gd name="connsiteX16" fmla="*/ 382193 w 624755"/>
                <a:gd name="connsiteY16" fmla="*/ 280009 h 613384"/>
                <a:gd name="connsiteX17" fmla="*/ 410768 w 624755"/>
                <a:gd name="connsiteY17" fmla="*/ 259769 h 613384"/>
                <a:gd name="connsiteX18" fmla="*/ 413149 w 624755"/>
                <a:gd name="connsiteY18" fmla="*/ 235956 h 613384"/>
                <a:gd name="connsiteX19" fmla="*/ 431008 w 624755"/>
                <a:gd name="connsiteY19" fmla="*/ 228812 h 613384"/>
                <a:gd name="connsiteX20" fmla="*/ 448868 w 624755"/>
                <a:gd name="connsiteY20" fmla="*/ 214525 h 613384"/>
                <a:gd name="connsiteX21" fmla="*/ 434580 w 624755"/>
                <a:gd name="connsiteY21" fmla="*/ 187141 h 613384"/>
                <a:gd name="connsiteX22" fmla="*/ 457202 w 624755"/>
                <a:gd name="connsiteY22" fmla="*/ 165710 h 613384"/>
                <a:gd name="connsiteX23" fmla="*/ 456011 w 624755"/>
                <a:gd name="connsiteY23" fmla="*/ 145469 h 613384"/>
                <a:gd name="connsiteX24" fmla="*/ 433390 w 624755"/>
                <a:gd name="connsiteY24" fmla="*/ 133562 h 613384"/>
                <a:gd name="connsiteX25" fmla="*/ 413149 w 624755"/>
                <a:gd name="connsiteY25" fmla="*/ 128800 h 613384"/>
                <a:gd name="connsiteX26" fmla="*/ 404815 w 624755"/>
                <a:gd name="connsiteY26" fmla="*/ 94272 h 613384"/>
                <a:gd name="connsiteX27" fmla="*/ 390527 w 624755"/>
                <a:gd name="connsiteY27" fmla="*/ 91891 h 613384"/>
                <a:gd name="connsiteX28" fmla="*/ 364333 w 624755"/>
                <a:gd name="connsiteY28" fmla="*/ 90700 h 613384"/>
                <a:gd name="connsiteX29" fmla="*/ 334568 w 624755"/>
                <a:gd name="connsiteY29" fmla="*/ 4975 h 613384"/>
                <a:gd name="connsiteX30" fmla="*/ 413149 w 624755"/>
                <a:gd name="connsiteY30" fmla="*/ 12119 h 613384"/>
                <a:gd name="connsiteX31" fmla="*/ 475061 w 624755"/>
                <a:gd name="connsiteY31" fmla="*/ 27597 h 613384"/>
                <a:gd name="connsiteX32" fmla="*/ 526258 w 624755"/>
                <a:gd name="connsiteY32" fmla="*/ 76412 h 613384"/>
                <a:gd name="connsiteX33" fmla="*/ 547690 w 624755"/>
                <a:gd name="connsiteY33" fmla="*/ 84747 h 613384"/>
                <a:gd name="connsiteX34" fmla="*/ 589361 w 624755"/>
                <a:gd name="connsiteY34" fmla="*/ 157375 h 613384"/>
                <a:gd name="connsiteX35" fmla="*/ 610793 w 624755"/>
                <a:gd name="connsiteY35" fmla="*/ 220478 h 613384"/>
                <a:gd name="connsiteX36" fmla="*/ 610793 w 624755"/>
                <a:gd name="connsiteY36" fmla="*/ 316919 h 613384"/>
                <a:gd name="connsiteX37" fmla="*/ 597696 w 624755"/>
                <a:gd name="connsiteY37" fmla="*/ 368116 h 613384"/>
                <a:gd name="connsiteX38" fmla="*/ 585790 w 624755"/>
                <a:gd name="connsiteY38" fmla="*/ 384784 h 613384"/>
                <a:gd name="connsiteX39" fmla="*/ 621508 w 624755"/>
                <a:gd name="connsiteY39" fmla="*/ 445506 h 613384"/>
                <a:gd name="connsiteX40" fmla="*/ 622699 w 624755"/>
                <a:gd name="connsiteY40" fmla="*/ 489560 h 613384"/>
                <a:gd name="connsiteX41" fmla="*/ 617936 w 624755"/>
                <a:gd name="connsiteY41" fmla="*/ 534803 h 613384"/>
                <a:gd name="connsiteX42" fmla="*/ 582218 w 624755"/>
                <a:gd name="connsiteY42" fmla="*/ 587190 h 613384"/>
                <a:gd name="connsiteX43" fmla="*/ 541737 w 624755"/>
                <a:gd name="connsiteY43" fmla="*/ 574093 h 613384"/>
                <a:gd name="connsiteX44" fmla="*/ 525067 w 624755"/>
                <a:gd name="connsiteY44" fmla="*/ 599097 h 613384"/>
                <a:gd name="connsiteX45" fmla="*/ 488159 w 624755"/>
                <a:gd name="connsiteY45" fmla="*/ 581238 h 613384"/>
                <a:gd name="connsiteX46" fmla="*/ 452439 w 624755"/>
                <a:gd name="connsiteY46" fmla="*/ 606240 h 613384"/>
                <a:gd name="connsiteX47" fmla="*/ 426246 w 624755"/>
                <a:gd name="connsiteY47" fmla="*/ 580047 h 613384"/>
                <a:gd name="connsiteX48" fmla="*/ 389336 w 624755"/>
                <a:gd name="connsiteY48" fmla="*/ 602669 h 613384"/>
                <a:gd name="connsiteX49" fmla="*/ 355999 w 624755"/>
                <a:gd name="connsiteY49" fmla="*/ 581237 h 613384"/>
                <a:gd name="connsiteX50" fmla="*/ 325043 w 624755"/>
                <a:gd name="connsiteY50" fmla="*/ 611003 h 613384"/>
                <a:gd name="connsiteX51" fmla="*/ 296468 w 624755"/>
                <a:gd name="connsiteY51" fmla="*/ 590762 h 613384"/>
                <a:gd name="connsiteX52" fmla="*/ 271465 w 624755"/>
                <a:gd name="connsiteY52" fmla="*/ 611003 h 613384"/>
                <a:gd name="connsiteX53" fmla="*/ 248843 w 624755"/>
                <a:gd name="connsiteY53" fmla="*/ 595526 h 613384"/>
                <a:gd name="connsiteX54" fmla="*/ 223840 w 624755"/>
                <a:gd name="connsiteY54" fmla="*/ 605049 h 613384"/>
                <a:gd name="connsiteX55" fmla="*/ 178596 w 624755"/>
                <a:gd name="connsiteY55" fmla="*/ 588381 h 613384"/>
                <a:gd name="connsiteX56" fmla="*/ 123827 w 624755"/>
                <a:gd name="connsiteY56" fmla="*/ 613384 h 613384"/>
                <a:gd name="connsiteX57" fmla="*/ 64296 w 624755"/>
                <a:gd name="connsiteY57" fmla="*/ 589571 h 613384"/>
                <a:gd name="connsiteX58" fmla="*/ 23815 w 624755"/>
                <a:gd name="connsiteY58" fmla="*/ 605050 h 613384"/>
                <a:gd name="connsiteX0" fmla="*/ 23815 w 624755"/>
                <a:gd name="connsiteY0" fmla="*/ 605050 h 613384"/>
                <a:gd name="connsiteX1" fmla="*/ 2 w 624755"/>
                <a:gd name="connsiteY1" fmla="*/ 420503 h 613384"/>
                <a:gd name="connsiteX2" fmla="*/ 25005 w 624755"/>
                <a:gd name="connsiteY2" fmla="*/ 231194 h 613384"/>
                <a:gd name="connsiteX3" fmla="*/ 76202 w 624755"/>
                <a:gd name="connsiteY3" fmla="*/ 102606 h 613384"/>
                <a:gd name="connsiteX4" fmla="*/ 165499 w 624755"/>
                <a:gd name="connsiteY4" fmla="*/ 37122 h 613384"/>
                <a:gd name="connsiteX5" fmla="*/ 284561 w 624755"/>
                <a:gd name="connsiteY5" fmla="*/ 10928 h 613384"/>
                <a:gd name="connsiteX6" fmla="*/ 296468 w 624755"/>
                <a:gd name="connsiteY6" fmla="*/ 79984 h 613384"/>
                <a:gd name="connsiteX7" fmla="*/ 242890 w 624755"/>
                <a:gd name="connsiteY7" fmla="*/ 121656 h 613384"/>
                <a:gd name="connsiteX8" fmla="*/ 239318 w 624755"/>
                <a:gd name="connsiteY8" fmla="*/ 172853 h 613384"/>
                <a:gd name="connsiteX9" fmla="*/ 239317 w 624755"/>
                <a:gd name="connsiteY9" fmla="*/ 212144 h 613384"/>
                <a:gd name="connsiteX10" fmla="*/ 241699 w 624755"/>
                <a:gd name="connsiteY10" fmla="*/ 250244 h 613384"/>
                <a:gd name="connsiteX11" fmla="*/ 257177 w 624755"/>
                <a:gd name="connsiteY11" fmla="*/ 269294 h 613384"/>
                <a:gd name="connsiteX12" fmla="*/ 290515 w 624755"/>
                <a:gd name="connsiteY12" fmla="*/ 255006 h 613384"/>
                <a:gd name="connsiteX13" fmla="*/ 316708 w 624755"/>
                <a:gd name="connsiteY13" fmla="*/ 283582 h 613384"/>
                <a:gd name="connsiteX14" fmla="*/ 340521 w 624755"/>
                <a:gd name="connsiteY14" fmla="*/ 283581 h 613384"/>
                <a:gd name="connsiteX15" fmla="*/ 358380 w 624755"/>
                <a:gd name="connsiteY15" fmla="*/ 263341 h 613384"/>
                <a:gd name="connsiteX16" fmla="*/ 382193 w 624755"/>
                <a:gd name="connsiteY16" fmla="*/ 280009 h 613384"/>
                <a:gd name="connsiteX17" fmla="*/ 410768 w 624755"/>
                <a:gd name="connsiteY17" fmla="*/ 259769 h 613384"/>
                <a:gd name="connsiteX18" fmla="*/ 413149 w 624755"/>
                <a:gd name="connsiteY18" fmla="*/ 235956 h 613384"/>
                <a:gd name="connsiteX19" fmla="*/ 431008 w 624755"/>
                <a:gd name="connsiteY19" fmla="*/ 228812 h 613384"/>
                <a:gd name="connsiteX20" fmla="*/ 448868 w 624755"/>
                <a:gd name="connsiteY20" fmla="*/ 214525 h 613384"/>
                <a:gd name="connsiteX21" fmla="*/ 434580 w 624755"/>
                <a:gd name="connsiteY21" fmla="*/ 187141 h 613384"/>
                <a:gd name="connsiteX22" fmla="*/ 457202 w 624755"/>
                <a:gd name="connsiteY22" fmla="*/ 165710 h 613384"/>
                <a:gd name="connsiteX23" fmla="*/ 456011 w 624755"/>
                <a:gd name="connsiteY23" fmla="*/ 145469 h 613384"/>
                <a:gd name="connsiteX24" fmla="*/ 433390 w 624755"/>
                <a:gd name="connsiteY24" fmla="*/ 133562 h 613384"/>
                <a:gd name="connsiteX25" fmla="*/ 413149 w 624755"/>
                <a:gd name="connsiteY25" fmla="*/ 128800 h 613384"/>
                <a:gd name="connsiteX26" fmla="*/ 404815 w 624755"/>
                <a:gd name="connsiteY26" fmla="*/ 94272 h 613384"/>
                <a:gd name="connsiteX27" fmla="*/ 390527 w 624755"/>
                <a:gd name="connsiteY27" fmla="*/ 91891 h 613384"/>
                <a:gd name="connsiteX28" fmla="*/ 364333 w 624755"/>
                <a:gd name="connsiteY28" fmla="*/ 90700 h 613384"/>
                <a:gd name="connsiteX29" fmla="*/ 334568 w 624755"/>
                <a:gd name="connsiteY29" fmla="*/ 4975 h 613384"/>
                <a:gd name="connsiteX30" fmla="*/ 413149 w 624755"/>
                <a:gd name="connsiteY30" fmla="*/ 12119 h 613384"/>
                <a:gd name="connsiteX31" fmla="*/ 475061 w 624755"/>
                <a:gd name="connsiteY31" fmla="*/ 27597 h 613384"/>
                <a:gd name="connsiteX32" fmla="*/ 526258 w 624755"/>
                <a:gd name="connsiteY32" fmla="*/ 76412 h 613384"/>
                <a:gd name="connsiteX33" fmla="*/ 547690 w 624755"/>
                <a:gd name="connsiteY33" fmla="*/ 84747 h 613384"/>
                <a:gd name="connsiteX34" fmla="*/ 589361 w 624755"/>
                <a:gd name="connsiteY34" fmla="*/ 157375 h 613384"/>
                <a:gd name="connsiteX35" fmla="*/ 610793 w 624755"/>
                <a:gd name="connsiteY35" fmla="*/ 220478 h 613384"/>
                <a:gd name="connsiteX36" fmla="*/ 610793 w 624755"/>
                <a:gd name="connsiteY36" fmla="*/ 316919 h 613384"/>
                <a:gd name="connsiteX37" fmla="*/ 597696 w 624755"/>
                <a:gd name="connsiteY37" fmla="*/ 368116 h 613384"/>
                <a:gd name="connsiteX38" fmla="*/ 585790 w 624755"/>
                <a:gd name="connsiteY38" fmla="*/ 384784 h 613384"/>
                <a:gd name="connsiteX39" fmla="*/ 621508 w 624755"/>
                <a:gd name="connsiteY39" fmla="*/ 445506 h 613384"/>
                <a:gd name="connsiteX40" fmla="*/ 622699 w 624755"/>
                <a:gd name="connsiteY40" fmla="*/ 489560 h 613384"/>
                <a:gd name="connsiteX41" fmla="*/ 617936 w 624755"/>
                <a:gd name="connsiteY41" fmla="*/ 534803 h 613384"/>
                <a:gd name="connsiteX42" fmla="*/ 582218 w 624755"/>
                <a:gd name="connsiteY42" fmla="*/ 587190 h 613384"/>
                <a:gd name="connsiteX43" fmla="*/ 541737 w 624755"/>
                <a:gd name="connsiteY43" fmla="*/ 574093 h 613384"/>
                <a:gd name="connsiteX44" fmla="*/ 525067 w 624755"/>
                <a:gd name="connsiteY44" fmla="*/ 599097 h 613384"/>
                <a:gd name="connsiteX45" fmla="*/ 488159 w 624755"/>
                <a:gd name="connsiteY45" fmla="*/ 581238 h 613384"/>
                <a:gd name="connsiteX46" fmla="*/ 452439 w 624755"/>
                <a:gd name="connsiteY46" fmla="*/ 606240 h 613384"/>
                <a:gd name="connsiteX47" fmla="*/ 426246 w 624755"/>
                <a:gd name="connsiteY47" fmla="*/ 580047 h 613384"/>
                <a:gd name="connsiteX48" fmla="*/ 389336 w 624755"/>
                <a:gd name="connsiteY48" fmla="*/ 602669 h 613384"/>
                <a:gd name="connsiteX49" fmla="*/ 355999 w 624755"/>
                <a:gd name="connsiteY49" fmla="*/ 581237 h 613384"/>
                <a:gd name="connsiteX50" fmla="*/ 325043 w 624755"/>
                <a:gd name="connsiteY50" fmla="*/ 611003 h 613384"/>
                <a:gd name="connsiteX51" fmla="*/ 296468 w 624755"/>
                <a:gd name="connsiteY51" fmla="*/ 590762 h 613384"/>
                <a:gd name="connsiteX52" fmla="*/ 271465 w 624755"/>
                <a:gd name="connsiteY52" fmla="*/ 611003 h 613384"/>
                <a:gd name="connsiteX53" fmla="*/ 248843 w 624755"/>
                <a:gd name="connsiteY53" fmla="*/ 595526 h 613384"/>
                <a:gd name="connsiteX54" fmla="*/ 208362 w 624755"/>
                <a:gd name="connsiteY54" fmla="*/ 605049 h 613384"/>
                <a:gd name="connsiteX55" fmla="*/ 178596 w 624755"/>
                <a:gd name="connsiteY55" fmla="*/ 588381 h 613384"/>
                <a:gd name="connsiteX56" fmla="*/ 123827 w 624755"/>
                <a:gd name="connsiteY56" fmla="*/ 613384 h 613384"/>
                <a:gd name="connsiteX57" fmla="*/ 64296 w 624755"/>
                <a:gd name="connsiteY57" fmla="*/ 589571 h 613384"/>
                <a:gd name="connsiteX58" fmla="*/ 23815 w 624755"/>
                <a:gd name="connsiteY58" fmla="*/ 605050 h 613384"/>
                <a:gd name="connsiteX0" fmla="*/ 23815 w 624755"/>
                <a:gd name="connsiteY0" fmla="*/ 605050 h 620528"/>
                <a:gd name="connsiteX1" fmla="*/ 2 w 624755"/>
                <a:gd name="connsiteY1" fmla="*/ 420503 h 620528"/>
                <a:gd name="connsiteX2" fmla="*/ 25005 w 624755"/>
                <a:gd name="connsiteY2" fmla="*/ 231194 h 620528"/>
                <a:gd name="connsiteX3" fmla="*/ 76202 w 624755"/>
                <a:gd name="connsiteY3" fmla="*/ 102606 h 620528"/>
                <a:gd name="connsiteX4" fmla="*/ 165499 w 624755"/>
                <a:gd name="connsiteY4" fmla="*/ 37122 h 620528"/>
                <a:gd name="connsiteX5" fmla="*/ 284561 w 624755"/>
                <a:gd name="connsiteY5" fmla="*/ 10928 h 620528"/>
                <a:gd name="connsiteX6" fmla="*/ 296468 w 624755"/>
                <a:gd name="connsiteY6" fmla="*/ 79984 h 620528"/>
                <a:gd name="connsiteX7" fmla="*/ 242890 w 624755"/>
                <a:gd name="connsiteY7" fmla="*/ 121656 h 620528"/>
                <a:gd name="connsiteX8" fmla="*/ 239318 w 624755"/>
                <a:gd name="connsiteY8" fmla="*/ 172853 h 620528"/>
                <a:gd name="connsiteX9" fmla="*/ 239317 w 624755"/>
                <a:gd name="connsiteY9" fmla="*/ 212144 h 620528"/>
                <a:gd name="connsiteX10" fmla="*/ 241699 w 624755"/>
                <a:gd name="connsiteY10" fmla="*/ 250244 h 620528"/>
                <a:gd name="connsiteX11" fmla="*/ 257177 w 624755"/>
                <a:gd name="connsiteY11" fmla="*/ 269294 h 620528"/>
                <a:gd name="connsiteX12" fmla="*/ 290515 w 624755"/>
                <a:gd name="connsiteY12" fmla="*/ 255006 h 620528"/>
                <a:gd name="connsiteX13" fmla="*/ 316708 w 624755"/>
                <a:gd name="connsiteY13" fmla="*/ 283582 h 620528"/>
                <a:gd name="connsiteX14" fmla="*/ 340521 w 624755"/>
                <a:gd name="connsiteY14" fmla="*/ 283581 h 620528"/>
                <a:gd name="connsiteX15" fmla="*/ 358380 w 624755"/>
                <a:gd name="connsiteY15" fmla="*/ 263341 h 620528"/>
                <a:gd name="connsiteX16" fmla="*/ 382193 w 624755"/>
                <a:gd name="connsiteY16" fmla="*/ 280009 h 620528"/>
                <a:gd name="connsiteX17" fmla="*/ 410768 w 624755"/>
                <a:gd name="connsiteY17" fmla="*/ 259769 h 620528"/>
                <a:gd name="connsiteX18" fmla="*/ 413149 w 624755"/>
                <a:gd name="connsiteY18" fmla="*/ 235956 h 620528"/>
                <a:gd name="connsiteX19" fmla="*/ 431008 w 624755"/>
                <a:gd name="connsiteY19" fmla="*/ 228812 h 620528"/>
                <a:gd name="connsiteX20" fmla="*/ 448868 w 624755"/>
                <a:gd name="connsiteY20" fmla="*/ 214525 h 620528"/>
                <a:gd name="connsiteX21" fmla="*/ 434580 w 624755"/>
                <a:gd name="connsiteY21" fmla="*/ 187141 h 620528"/>
                <a:gd name="connsiteX22" fmla="*/ 457202 w 624755"/>
                <a:gd name="connsiteY22" fmla="*/ 165710 h 620528"/>
                <a:gd name="connsiteX23" fmla="*/ 456011 w 624755"/>
                <a:gd name="connsiteY23" fmla="*/ 145469 h 620528"/>
                <a:gd name="connsiteX24" fmla="*/ 433390 w 624755"/>
                <a:gd name="connsiteY24" fmla="*/ 133562 h 620528"/>
                <a:gd name="connsiteX25" fmla="*/ 413149 w 624755"/>
                <a:gd name="connsiteY25" fmla="*/ 128800 h 620528"/>
                <a:gd name="connsiteX26" fmla="*/ 404815 w 624755"/>
                <a:gd name="connsiteY26" fmla="*/ 94272 h 620528"/>
                <a:gd name="connsiteX27" fmla="*/ 390527 w 624755"/>
                <a:gd name="connsiteY27" fmla="*/ 91891 h 620528"/>
                <a:gd name="connsiteX28" fmla="*/ 364333 w 624755"/>
                <a:gd name="connsiteY28" fmla="*/ 90700 h 620528"/>
                <a:gd name="connsiteX29" fmla="*/ 334568 w 624755"/>
                <a:gd name="connsiteY29" fmla="*/ 4975 h 620528"/>
                <a:gd name="connsiteX30" fmla="*/ 413149 w 624755"/>
                <a:gd name="connsiteY30" fmla="*/ 12119 h 620528"/>
                <a:gd name="connsiteX31" fmla="*/ 475061 w 624755"/>
                <a:gd name="connsiteY31" fmla="*/ 27597 h 620528"/>
                <a:gd name="connsiteX32" fmla="*/ 526258 w 624755"/>
                <a:gd name="connsiteY32" fmla="*/ 76412 h 620528"/>
                <a:gd name="connsiteX33" fmla="*/ 547690 w 624755"/>
                <a:gd name="connsiteY33" fmla="*/ 84747 h 620528"/>
                <a:gd name="connsiteX34" fmla="*/ 589361 w 624755"/>
                <a:gd name="connsiteY34" fmla="*/ 157375 h 620528"/>
                <a:gd name="connsiteX35" fmla="*/ 610793 w 624755"/>
                <a:gd name="connsiteY35" fmla="*/ 220478 h 620528"/>
                <a:gd name="connsiteX36" fmla="*/ 610793 w 624755"/>
                <a:gd name="connsiteY36" fmla="*/ 316919 h 620528"/>
                <a:gd name="connsiteX37" fmla="*/ 597696 w 624755"/>
                <a:gd name="connsiteY37" fmla="*/ 368116 h 620528"/>
                <a:gd name="connsiteX38" fmla="*/ 585790 w 624755"/>
                <a:gd name="connsiteY38" fmla="*/ 384784 h 620528"/>
                <a:gd name="connsiteX39" fmla="*/ 621508 w 624755"/>
                <a:gd name="connsiteY39" fmla="*/ 445506 h 620528"/>
                <a:gd name="connsiteX40" fmla="*/ 622699 w 624755"/>
                <a:gd name="connsiteY40" fmla="*/ 489560 h 620528"/>
                <a:gd name="connsiteX41" fmla="*/ 617936 w 624755"/>
                <a:gd name="connsiteY41" fmla="*/ 534803 h 620528"/>
                <a:gd name="connsiteX42" fmla="*/ 582218 w 624755"/>
                <a:gd name="connsiteY42" fmla="*/ 587190 h 620528"/>
                <a:gd name="connsiteX43" fmla="*/ 541737 w 624755"/>
                <a:gd name="connsiteY43" fmla="*/ 574093 h 620528"/>
                <a:gd name="connsiteX44" fmla="*/ 525067 w 624755"/>
                <a:gd name="connsiteY44" fmla="*/ 599097 h 620528"/>
                <a:gd name="connsiteX45" fmla="*/ 488159 w 624755"/>
                <a:gd name="connsiteY45" fmla="*/ 581238 h 620528"/>
                <a:gd name="connsiteX46" fmla="*/ 452439 w 624755"/>
                <a:gd name="connsiteY46" fmla="*/ 606240 h 620528"/>
                <a:gd name="connsiteX47" fmla="*/ 426246 w 624755"/>
                <a:gd name="connsiteY47" fmla="*/ 580047 h 620528"/>
                <a:gd name="connsiteX48" fmla="*/ 389336 w 624755"/>
                <a:gd name="connsiteY48" fmla="*/ 602669 h 620528"/>
                <a:gd name="connsiteX49" fmla="*/ 355999 w 624755"/>
                <a:gd name="connsiteY49" fmla="*/ 581237 h 620528"/>
                <a:gd name="connsiteX50" fmla="*/ 325043 w 624755"/>
                <a:gd name="connsiteY50" fmla="*/ 620528 h 620528"/>
                <a:gd name="connsiteX51" fmla="*/ 296468 w 624755"/>
                <a:gd name="connsiteY51" fmla="*/ 590762 h 620528"/>
                <a:gd name="connsiteX52" fmla="*/ 271465 w 624755"/>
                <a:gd name="connsiteY52" fmla="*/ 611003 h 620528"/>
                <a:gd name="connsiteX53" fmla="*/ 248843 w 624755"/>
                <a:gd name="connsiteY53" fmla="*/ 595526 h 620528"/>
                <a:gd name="connsiteX54" fmla="*/ 208362 w 624755"/>
                <a:gd name="connsiteY54" fmla="*/ 605049 h 620528"/>
                <a:gd name="connsiteX55" fmla="*/ 178596 w 624755"/>
                <a:gd name="connsiteY55" fmla="*/ 588381 h 620528"/>
                <a:gd name="connsiteX56" fmla="*/ 123827 w 624755"/>
                <a:gd name="connsiteY56" fmla="*/ 613384 h 620528"/>
                <a:gd name="connsiteX57" fmla="*/ 64296 w 624755"/>
                <a:gd name="connsiteY57" fmla="*/ 589571 h 620528"/>
                <a:gd name="connsiteX58" fmla="*/ 23815 w 624755"/>
                <a:gd name="connsiteY58" fmla="*/ 605050 h 620528"/>
                <a:gd name="connsiteX0" fmla="*/ 23815 w 624755"/>
                <a:gd name="connsiteY0" fmla="*/ 605050 h 620528"/>
                <a:gd name="connsiteX1" fmla="*/ 2 w 624755"/>
                <a:gd name="connsiteY1" fmla="*/ 420503 h 620528"/>
                <a:gd name="connsiteX2" fmla="*/ 25005 w 624755"/>
                <a:gd name="connsiteY2" fmla="*/ 231194 h 620528"/>
                <a:gd name="connsiteX3" fmla="*/ 76202 w 624755"/>
                <a:gd name="connsiteY3" fmla="*/ 102606 h 620528"/>
                <a:gd name="connsiteX4" fmla="*/ 165499 w 624755"/>
                <a:gd name="connsiteY4" fmla="*/ 37122 h 620528"/>
                <a:gd name="connsiteX5" fmla="*/ 284561 w 624755"/>
                <a:gd name="connsiteY5" fmla="*/ 10928 h 620528"/>
                <a:gd name="connsiteX6" fmla="*/ 296468 w 624755"/>
                <a:gd name="connsiteY6" fmla="*/ 79984 h 620528"/>
                <a:gd name="connsiteX7" fmla="*/ 242890 w 624755"/>
                <a:gd name="connsiteY7" fmla="*/ 121656 h 620528"/>
                <a:gd name="connsiteX8" fmla="*/ 239318 w 624755"/>
                <a:gd name="connsiteY8" fmla="*/ 172853 h 620528"/>
                <a:gd name="connsiteX9" fmla="*/ 239317 w 624755"/>
                <a:gd name="connsiteY9" fmla="*/ 212144 h 620528"/>
                <a:gd name="connsiteX10" fmla="*/ 241699 w 624755"/>
                <a:gd name="connsiteY10" fmla="*/ 250244 h 620528"/>
                <a:gd name="connsiteX11" fmla="*/ 257177 w 624755"/>
                <a:gd name="connsiteY11" fmla="*/ 269294 h 620528"/>
                <a:gd name="connsiteX12" fmla="*/ 290515 w 624755"/>
                <a:gd name="connsiteY12" fmla="*/ 255006 h 620528"/>
                <a:gd name="connsiteX13" fmla="*/ 316708 w 624755"/>
                <a:gd name="connsiteY13" fmla="*/ 283582 h 620528"/>
                <a:gd name="connsiteX14" fmla="*/ 340521 w 624755"/>
                <a:gd name="connsiteY14" fmla="*/ 283581 h 620528"/>
                <a:gd name="connsiteX15" fmla="*/ 358380 w 624755"/>
                <a:gd name="connsiteY15" fmla="*/ 263341 h 620528"/>
                <a:gd name="connsiteX16" fmla="*/ 382193 w 624755"/>
                <a:gd name="connsiteY16" fmla="*/ 280009 h 620528"/>
                <a:gd name="connsiteX17" fmla="*/ 410768 w 624755"/>
                <a:gd name="connsiteY17" fmla="*/ 259769 h 620528"/>
                <a:gd name="connsiteX18" fmla="*/ 413149 w 624755"/>
                <a:gd name="connsiteY18" fmla="*/ 235956 h 620528"/>
                <a:gd name="connsiteX19" fmla="*/ 431008 w 624755"/>
                <a:gd name="connsiteY19" fmla="*/ 228812 h 620528"/>
                <a:gd name="connsiteX20" fmla="*/ 448868 w 624755"/>
                <a:gd name="connsiteY20" fmla="*/ 214525 h 620528"/>
                <a:gd name="connsiteX21" fmla="*/ 434580 w 624755"/>
                <a:gd name="connsiteY21" fmla="*/ 187141 h 620528"/>
                <a:gd name="connsiteX22" fmla="*/ 457202 w 624755"/>
                <a:gd name="connsiteY22" fmla="*/ 165710 h 620528"/>
                <a:gd name="connsiteX23" fmla="*/ 456011 w 624755"/>
                <a:gd name="connsiteY23" fmla="*/ 145469 h 620528"/>
                <a:gd name="connsiteX24" fmla="*/ 433390 w 624755"/>
                <a:gd name="connsiteY24" fmla="*/ 133562 h 620528"/>
                <a:gd name="connsiteX25" fmla="*/ 413149 w 624755"/>
                <a:gd name="connsiteY25" fmla="*/ 128800 h 620528"/>
                <a:gd name="connsiteX26" fmla="*/ 404815 w 624755"/>
                <a:gd name="connsiteY26" fmla="*/ 94272 h 620528"/>
                <a:gd name="connsiteX27" fmla="*/ 390527 w 624755"/>
                <a:gd name="connsiteY27" fmla="*/ 91891 h 620528"/>
                <a:gd name="connsiteX28" fmla="*/ 364333 w 624755"/>
                <a:gd name="connsiteY28" fmla="*/ 90700 h 620528"/>
                <a:gd name="connsiteX29" fmla="*/ 334568 w 624755"/>
                <a:gd name="connsiteY29" fmla="*/ 4975 h 620528"/>
                <a:gd name="connsiteX30" fmla="*/ 413149 w 624755"/>
                <a:gd name="connsiteY30" fmla="*/ 12119 h 620528"/>
                <a:gd name="connsiteX31" fmla="*/ 475061 w 624755"/>
                <a:gd name="connsiteY31" fmla="*/ 27597 h 620528"/>
                <a:gd name="connsiteX32" fmla="*/ 526258 w 624755"/>
                <a:gd name="connsiteY32" fmla="*/ 76412 h 620528"/>
                <a:gd name="connsiteX33" fmla="*/ 547690 w 624755"/>
                <a:gd name="connsiteY33" fmla="*/ 84747 h 620528"/>
                <a:gd name="connsiteX34" fmla="*/ 589361 w 624755"/>
                <a:gd name="connsiteY34" fmla="*/ 157375 h 620528"/>
                <a:gd name="connsiteX35" fmla="*/ 610793 w 624755"/>
                <a:gd name="connsiteY35" fmla="*/ 220478 h 620528"/>
                <a:gd name="connsiteX36" fmla="*/ 610793 w 624755"/>
                <a:gd name="connsiteY36" fmla="*/ 316919 h 620528"/>
                <a:gd name="connsiteX37" fmla="*/ 597696 w 624755"/>
                <a:gd name="connsiteY37" fmla="*/ 368116 h 620528"/>
                <a:gd name="connsiteX38" fmla="*/ 585790 w 624755"/>
                <a:gd name="connsiteY38" fmla="*/ 384784 h 620528"/>
                <a:gd name="connsiteX39" fmla="*/ 621508 w 624755"/>
                <a:gd name="connsiteY39" fmla="*/ 445506 h 620528"/>
                <a:gd name="connsiteX40" fmla="*/ 622699 w 624755"/>
                <a:gd name="connsiteY40" fmla="*/ 489560 h 620528"/>
                <a:gd name="connsiteX41" fmla="*/ 617936 w 624755"/>
                <a:gd name="connsiteY41" fmla="*/ 534803 h 620528"/>
                <a:gd name="connsiteX42" fmla="*/ 582218 w 624755"/>
                <a:gd name="connsiteY42" fmla="*/ 587190 h 620528"/>
                <a:gd name="connsiteX43" fmla="*/ 541737 w 624755"/>
                <a:gd name="connsiteY43" fmla="*/ 574093 h 620528"/>
                <a:gd name="connsiteX44" fmla="*/ 525067 w 624755"/>
                <a:gd name="connsiteY44" fmla="*/ 599097 h 620528"/>
                <a:gd name="connsiteX45" fmla="*/ 488159 w 624755"/>
                <a:gd name="connsiteY45" fmla="*/ 581238 h 620528"/>
                <a:gd name="connsiteX46" fmla="*/ 452439 w 624755"/>
                <a:gd name="connsiteY46" fmla="*/ 606240 h 620528"/>
                <a:gd name="connsiteX47" fmla="*/ 417911 w 624755"/>
                <a:gd name="connsiteY47" fmla="*/ 575284 h 620528"/>
                <a:gd name="connsiteX48" fmla="*/ 389336 w 624755"/>
                <a:gd name="connsiteY48" fmla="*/ 602669 h 620528"/>
                <a:gd name="connsiteX49" fmla="*/ 355999 w 624755"/>
                <a:gd name="connsiteY49" fmla="*/ 581237 h 620528"/>
                <a:gd name="connsiteX50" fmla="*/ 325043 w 624755"/>
                <a:gd name="connsiteY50" fmla="*/ 620528 h 620528"/>
                <a:gd name="connsiteX51" fmla="*/ 296468 w 624755"/>
                <a:gd name="connsiteY51" fmla="*/ 590762 h 620528"/>
                <a:gd name="connsiteX52" fmla="*/ 271465 w 624755"/>
                <a:gd name="connsiteY52" fmla="*/ 611003 h 620528"/>
                <a:gd name="connsiteX53" fmla="*/ 248843 w 624755"/>
                <a:gd name="connsiteY53" fmla="*/ 595526 h 620528"/>
                <a:gd name="connsiteX54" fmla="*/ 208362 w 624755"/>
                <a:gd name="connsiteY54" fmla="*/ 605049 h 620528"/>
                <a:gd name="connsiteX55" fmla="*/ 178596 w 624755"/>
                <a:gd name="connsiteY55" fmla="*/ 588381 h 620528"/>
                <a:gd name="connsiteX56" fmla="*/ 123827 w 624755"/>
                <a:gd name="connsiteY56" fmla="*/ 613384 h 620528"/>
                <a:gd name="connsiteX57" fmla="*/ 64296 w 624755"/>
                <a:gd name="connsiteY57" fmla="*/ 589571 h 620528"/>
                <a:gd name="connsiteX58" fmla="*/ 23815 w 624755"/>
                <a:gd name="connsiteY58" fmla="*/ 605050 h 620528"/>
                <a:gd name="connsiteX0" fmla="*/ 23815 w 624755"/>
                <a:gd name="connsiteY0" fmla="*/ 605050 h 620528"/>
                <a:gd name="connsiteX1" fmla="*/ 2 w 624755"/>
                <a:gd name="connsiteY1" fmla="*/ 420503 h 620528"/>
                <a:gd name="connsiteX2" fmla="*/ 25005 w 624755"/>
                <a:gd name="connsiteY2" fmla="*/ 231194 h 620528"/>
                <a:gd name="connsiteX3" fmla="*/ 76202 w 624755"/>
                <a:gd name="connsiteY3" fmla="*/ 102606 h 620528"/>
                <a:gd name="connsiteX4" fmla="*/ 165499 w 624755"/>
                <a:gd name="connsiteY4" fmla="*/ 37122 h 620528"/>
                <a:gd name="connsiteX5" fmla="*/ 284561 w 624755"/>
                <a:gd name="connsiteY5" fmla="*/ 10928 h 620528"/>
                <a:gd name="connsiteX6" fmla="*/ 296468 w 624755"/>
                <a:gd name="connsiteY6" fmla="*/ 79984 h 620528"/>
                <a:gd name="connsiteX7" fmla="*/ 242890 w 624755"/>
                <a:gd name="connsiteY7" fmla="*/ 121656 h 620528"/>
                <a:gd name="connsiteX8" fmla="*/ 239318 w 624755"/>
                <a:gd name="connsiteY8" fmla="*/ 172853 h 620528"/>
                <a:gd name="connsiteX9" fmla="*/ 239317 w 624755"/>
                <a:gd name="connsiteY9" fmla="*/ 212144 h 620528"/>
                <a:gd name="connsiteX10" fmla="*/ 241699 w 624755"/>
                <a:gd name="connsiteY10" fmla="*/ 250244 h 620528"/>
                <a:gd name="connsiteX11" fmla="*/ 257177 w 624755"/>
                <a:gd name="connsiteY11" fmla="*/ 269294 h 620528"/>
                <a:gd name="connsiteX12" fmla="*/ 290515 w 624755"/>
                <a:gd name="connsiteY12" fmla="*/ 255006 h 620528"/>
                <a:gd name="connsiteX13" fmla="*/ 316708 w 624755"/>
                <a:gd name="connsiteY13" fmla="*/ 283582 h 620528"/>
                <a:gd name="connsiteX14" fmla="*/ 340521 w 624755"/>
                <a:gd name="connsiteY14" fmla="*/ 283581 h 620528"/>
                <a:gd name="connsiteX15" fmla="*/ 358380 w 624755"/>
                <a:gd name="connsiteY15" fmla="*/ 263341 h 620528"/>
                <a:gd name="connsiteX16" fmla="*/ 382193 w 624755"/>
                <a:gd name="connsiteY16" fmla="*/ 280009 h 620528"/>
                <a:gd name="connsiteX17" fmla="*/ 410768 w 624755"/>
                <a:gd name="connsiteY17" fmla="*/ 259769 h 620528"/>
                <a:gd name="connsiteX18" fmla="*/ 413149 w 624755"/>
                <a:gd name="connsiteY18" fmla="*/ 235956 h 620528"/>
                <a:gd name="connsiteX19" fmla="*/ 431008 w 624755"/>
                <a:gd name="connsiteY19" fmla="*/ 228812 h 620528"/>
                <a:gd name="connsiteX20" fmla="*/ 448868 w 624755"/>
                <a:gd name="connsiteY20" fmla="*/ 214525 h 620528"/>
                <a:gd name="connsiteX21" fmla="*/ 434580 w 624755"/>
                <a:gd name="connsiteY21" fmla="*/ 187141 h 620528"/>
                <a:gd name="connsiteX22" fmla="*/ 457202 w 624755"/>
                <a:gd name="connsiteY22" fmla="*/ 165710 h 620528"/>
                <a:gd name="connsiteX23" fmla="*/ 456011 w 624755"/>
                <a:gd name="connsiteY23" fmla="*/ 145469 h 620528"/>
                <a:gd name="connsiteX24" fmla="*/ 433390 w 624755"/>
                <a:gd name="connsiteY24" fmla="*/ 133562 h 620528"/>
                <a:gd name="connsiteX25" fmla="*/ 413149 w 624755"/>
                <a:gd name="connsiteY25" fmla="*/ 128800 h 620528"/>
                <a:gd name="connsiteX26" fmla="*/ 404815 w 624755"/>
                <a:gd name="connsiteY26" fmla="*/ 94272 h 620528"/>
                <a:gd name="connsiteX27" fmla="*/ 390527 w 624755"/>
                <a:gd name="connsiteY27" fmla="*/ 91891 h 620528"/>
                <a:gd name="connsiteX28" fmla="*/ 364333 w 624755"/>
                <a:gd name="connsiteY28" fmla="*/ 90700 h 620528"/>
                <a:gd name="connsiteX29" fmla="*/ 334568 w 624755"/>
                <a:gd name="connsiteY29" fmla="*/ 4975 h 620528"/>
                <a:gd name="connsiteX30" fmla="*/ 413149 w 624755"/>
                <a:gd name="connsiteY30" fmla="*/ 12119 h 620528"/>
                <a:gd name="connsiteX31" fmla="*/ 475061 w 624755"/>
                <a:gd name="connsiteY31" fmla="*/ 27597 h 620528"/>
                <a:gd name="connsiteX32" fmla="*/ 526258 w 624755"/>
                <a:gd name="connsiteY32" fmla="*/ 76412 h 620528"/>
                <a:gd name="connsiteX33" fmla="*/ 547690 w 624755"/>
                <a:gd name="connsiteY33" fmla="*/ 84747 h 620528"/>
                <a:gd name="connsiteX34" fmla="*/ 589361 w 624755"/>
                <a:gd name="connsiteY34" fmla="*/ 157375 h 620528"/>
                <a:gd name="connsiteX35" fmla="*/ 610793 w 624755"/>
                <a:gd name="connsiteY35" fmla="*/ 220478 h 620528"/>
                <a:gd name="connsiteX36" fmla="*/ 610793 w 624755"/>
                <a:gd name="connsiteY36" fmla="*/ 316919 h 620528"/>
                <a:gd name="connsiteX37" fmla="*/ 597696 w 624755"/>
                <a:gd name="connsiteY37" fmla="*/ 368116 h 620528"/>
                <a:gd name="connsiteX38" fmla="*/ 585790 w 624755"/>
                <a:gd name="connsiteY38" fmla="*/ 384784 h 620528"/>
                <a:gd name="connsiteX39" fmla="*/ 621508 w 624755"/>
                <a:gd name="connsiteY39" fmla="*/ 445506 h 620528"/>
                <a:gd name="connsiteX40" fmla="*/ 622699 w 624755"/>
                <a:gd name="connsiteY40" fmla="*/ 489560 h 620528"/>
                <a:gd name="connsiteX41" fmla="*/ 617936 w 624755"/>
                <a:gd name="connsiteY41" fmla="*/ 534803 h 620528"/>
                <a:gd name="connsiteX42" fmla="*/ 582218 w 624755"/>
                <a:gd name="connsiteY42" fmla="*/ 587190 h 620528"/>
                <a:gd name="connsiteX43" fmla="*/ 541737 w 624755"/>
                <a:gd name="connsiteY43" fmla="*/ 574093 h 620528"/>
                <a:gd name="connsiteX44" fmla="*/ 525067 w 624755"/>
                <a:gd name="connsiteY44" fmla="*/ 599097 h 620528"/>
                <a:gd name="connsiteX45" fmla="*/ 488159 w 624755"/>
                <a:gd name="connsiteY45" fmla="*/ 581238 h 620528"/>
                <a:gd name="connsiteX46" fmla="*/ 440533 w 624755"/>
                <a:gd name="connsiteY46" fmla="*/ 614574 h 620528"/>
                <a:gd name="connsiteX47" fmla="*/ 417911 w 624755"/>
                <a:gd name="connsiteY47" fmla="*/ 575284 h 620528"/>
                <a:gd name="connsiteX48" fmla="*/ 389336 w 624755"/>
                <a:gd name="connsiteY48" fmla="*/ 602669 h 620528"/>
                <a:gd name="connsiteX49" fmla="*/ 355999 w 624755"/>
                <a:gd name="connsiteY49" fmla="*/ 581237 h 620528"/>
                <a:gd name="connsiteX50" fmla="*/ 325043 w 624755"/>
                <a:gd name="connsiteY50" fmla="*/ 620528 h 620528"/>
                <a:gd name="connsiteX51" fmla="*/ 296468 w 624755"/>
                <a:gd name="connsiteY51" fmla="*/ 590762 h 620528"/>
                <a:gd name="connsiteX52" fmla="*/ 271465 w 624755"/>
                <a:gd name="connsiteY52" fmla="*/ 611003 h 620528"/>
                <a:gd name="connsiteX53" fmla="*/ 248843 w 624755"/>
                <a:gd name="connsiteY53" fmla="*/ 595526 h 620528"/>
                <a:gd name="connsiteX54" fmla="*/ 208362 w 624755"/>
                <a:gd name="connsiteY54" fmla="*/ 605049 h 620528"/>
                <a:gd name="connsiteX55" fmla="*/ 178596 w 624755"/>
                <a:gd name="connsiteY55" fmla="*/ 588381 h 620528"/>
                <a:gd name="connsiteX56" fmla="*/ 123827 w 624755"/>
                <a:gd name="connsiteY56" fmla="*/ 613384 h 620528"/>
                <a:gd name="connsiteX57" fmla="*/ 64296 w 624755"/>
                <a:gd name="connsiteY57" fmla="*/ 589571 h 620528"/>
                <a:gd name="connsiteX58" fmla="*/ 23815 w 624755"/>
                <a:gd name="connsiteY58" fmla="*/ 605050 h 620528"/>
                <a:gd name="connsiteX0" fmla="*/ 23815 w 624755"/>
                <a:gd name="connsiteY0" fmla="*/ 605050 h 620528"/>
                <a:gd name="connsiteX1" fmla="*/ 2 w 624755"/>
                <a:gd name="connsiteY1" fmla="*/ 420503 h 620528"/>
                <a:gd name="connsiteX2" fmla="*/ 25005 w 624755"/>
                <a:gd name="connsiteY2" fmla="*/ 231194 h 620528"/>
                <a:gd name="connsiteX3" fmla="*/ 76202 w 624755"/>
                <a:gd name="connsiteY3" fmla="*/ 102606 h 620528"/>
                <a:gd name="connsiteX4" fmla="*/ 165499 w 624755"/>
                <a:gd name="connsiteY4" fmla="*/ 37122 h 620528"/>
                <a:gd name="connsiteX5" fmla="*/ 284561 w 624755"/>
                <a:gd name="connsiteY5" fmla="*/ 10928 h 620528"/>
                <a:gd name="connsiteX6" fmla="*/ 296468 w 624755"/>
                <a:gd name="connsiteY6" fmla="*/ 79984 h 620528"/>
                <a:gd name="connsiteX7" fmla="*/ 242890 w 624755"/>
                <a:gd name="connsiteY7" fmla="*/ 121656 h 620528"/>
                <a:gd name="connsiteX8" fmla="*/ 239318 w 624755"/>
                <a:gd name="connsiteY8" fmla="*/ 172853 h 620528"/>
                <a:gd name="connsiteX9" fmla="*/ 239317 w 624755"/>
                <a:gd name="connsiteY9" fmla="*/ 212144 h 620528"/>
                <a:gd name="connsiteX10" fmla="*/ 241699 w 624755"/>
                <a:gd name="connsiteY10" fmla="*/ 250244 h 620528"/>
                <a:gd name="connsiteX11" fmla="*/ 257177 w 624755"/>
                <a:gd name="connsiteY11" fmla="*/ 269294 h 620528"/>
                <a:gd name="connsiteX12" fmla="*/ 290515 w 624755"/>
                <a:gd name="connsiteY12" fmla="*/ 255006 h 620528"/>
                <a:gd name="connsiteX13" fmla="*/ 316708 w 624755"/>
                <a:gd name="connsiteY13" fmla="*/ 283582 h 620528"/>
                <a:gd name="connsiteX14" fmla="*/ 340521 w 624755"/>
                <a:gd name="connsiteY14" fmla="*/ 283581 h 620528"/>
                <a:gd name="connsiteX15" fmla="*/ 358380 w 624755"/>
                <a:gd name="connsiteY15" fmla="*/ 263341 h 620528"/>
                <a:gd name="connsiteX16" fmla="*/ 382193 w 624755"/>
                <a:gd name="connsiteY16" fmla="*/ 280009 h 620528"/>
                <a:gd name="connsiteX17" fmla="*/ 410768 w 624755"/>
                <a:gd name="connsiteY17" fmla="*/ 259769 h 620528"/>
                <a:gd name="connsiteX18" fmla="*/ 413149 w 624755"/>
                <a:gd name="connsiteY18" fmla="*/ 235956 h 620528"/>
                <a:gd name="connsiteX19" fmla="*/ 431008 w 624755"/>
                <a:gd name="connsiteY19" fmla="*/ 228812 h 620528"/>
                <a:gd name="connsiteX20" fmla="*/ 448868 w 624755"/>
                <a:gd name="connsiteY20" fmla="*/ 214525 h 620528"/>
                <a:gd name="connsiteX21" fmla="*/ 434580 w 624755"/>
                <a:gd name="connsiteY21" fmla="*/ 187141 h 620528"/>
                <a:gd name="connsiteX22" fmla="*/ 457202 w 624755"/>
                <a:gd name="connsiteY22" fmla="*/ 165710 h 620528"/>
                <a:gd name="connsiteX23" fmla="*/ 456011 w 624755"/>
                <a:gd name="connsiteY23" fmla="*/ 145469 h 620528"/>
                <a:gd name="connsiteX24" fmla="*/ 433390 w 624755"/>
                <a:gd name="connsiteY24" fmla="*/ 133562 h 620528"/>
                <a:gd name="connsiteX25" fmla="*/ 413149 w 624755"/>
                <a:gd name="connsiteY25" fmla="*/ 128800 h 620528"/>
                <a:gd name="connsiteX26" fmla="*/ 404815 w 624755"/>
                <a:gd name="connsiteY26" fmla="*/ 94272 h 620528"/>
                <a:gd name="connsiteX27" fmla="*/ 390527 w 624755"/>
                <a:gd name="connsiteY27" fmla="*/ 91891 h 620528"/>
                <a:gd name="connsiteX28" fmla="*/ 364333 w 624755"/>
                <a:gd name="connsiteY28" fmla="*/ 90700 h 620528"/>
                <a:gd name="connsiteX29" fmla="*/ 334568 w 624755"/>
                <a:gd name="connsiteY29" fmla="*/ 4975 h 620528"/>
                <a:gd name="connsiteX30" fmla="*/ 413149 w 624755"/>
                <a:gd name="connsiteY30" fmla="*/ 12119 h 620528"/>
                <a:gd name="connsiteX31" fmla="*/ 475061 w 624755"/>
                <a:gd name="connsiteY31" fmla="*/ 27597 h 620528"/>
                <a:gd name="connsiteX32" fmla="*/ 526258 w 624755"/>
                <a:gd name="connsiteY32" fmla="*/ 76412 h 620528"/>
                <a:gd name="connsiteX33" fmla="*/ 547690 w 624755"/>
                <a:gd name="connsiteY33" fmla="*/ 84747 h 620528"/>
                <a:gd name="connsiteX34" fmla="*/ 589361 w 624755"/>
                <a:gd name="connsiteY34" fmla="*/ 157375 h 620528"/>
                <a:gd name="connsiteX35" fmla="*/ 610793 w 624755"/>
                <a:gd name="connsiteY35" fmla="*/ 220478 h 620528"/>
                <a:gd name="connsiteX36" fmla="*/ 610793 w 624755"/>
                <a:gd name="connsiteY36" fmla="*/ 316919 h 620528"/>
                <a:gd name="connsiteX37" fmla="*/ 597696 w 624755"/>
                <a:gd name="connsiteY37" fmla="*/ 368116 h 620528"/>
                <a:gd name="connsiteX38" fmla="*/ 585790 w 624755"/>
                <a:gd name="connsiteY38" fmla="*/ 384784 h 620528"/>
                <a:gd name="connsiteX39" fmla="*/ 621508 w 624755"/>
                <a:gd name="connsiteY39" fmla="*/ 445506 h 620528"/>
                <a:gd name="connsiteX40" fmla="*/ 622699 w 624755"/>
                <a:gd name="connsiteY40" fmla="*/ 489560 h 620528"/>
                <a:gd name="connsiteX41" fmla="*/ 617936 w 624755"/>
                <a:gd name="connsiteY41" fmla="*/ 534803 h 620528"/>
                <a:gd name="connsiteX42" fmla="*/ 582218 w 624755"/>
                <a:gd name="connsiteY42" fmla="*/ 587190 h 620528"/>
                <a:gd name="connsiteX43" fmla="*/ 541737 w 624755"/>
                <a:gd name="connsiteY43" fmla="*/ 574093 h 620528"/>
                <a:gd name="connsiteX44" fmla="*/ 508398 w 624755"/>
                <a:gd name="connsiteY44" fmla="*/ 599097 h 620528"/>
                <a:gd name="connsiteX45" fmla="*/ 488159 w 624755"/>
                <a:gd name="connsiteY45" fmla="*/ 581238 h 620528"/>
                <a:gd name="connsiteX46" fmla="*/ 440533 w 624755"/>
                <a:gd name="connsiteY46" fmla="*/ 614574 h 620528"/>
                <a:gd name="connsiteX47" fmla="*/ 417911 w 624755"/>
                <a:gd name="connsiteY47" fmla="*/ 575284 h 620528"/>
                <a:gd name="connsiteX48" fmla="*/ 389336 w 624755"/>
                <a:gd name="connsiteY48" fmla="*/ 602669 h 620528"/>
                <a:gd name="connsiteX49" fmla="*/ 355999 w 624755"/>
                <a:gd name="connsiteY49" fmla="*/ 581237 h 620528"/>
                <a:gd name="connsiteX50" fmla="*/ 325043 w 624755"/>
                <a:gd name="connsiteY50" fmla="*/ 620528 h 620528"/>
                <a:gd name="connsiteX51" fmla="*/ 296468 w 624755"/>
                <a:gd name="connsiteY51" fmla="*/ 590762 h 620528"/>
                <a:gd name="connsiteX52" fmla="*/ 271465 w 624755"/>
                <a:gd name="connsiteY52" fmla="*/ 611003 h 620528"/>
                <a:gd name="connsiteX53" fmla="*/ 248843 w 624755"/>
                <a:gd name="connsiteY53" fmla="*/ 595526 h 620528"/>
                <a:gd name="connsiteX54" fmla="*/ 208362 w 624755"/>
                <a:gd name="connsiteY54" fmla="*/ 605049 h 620528"/>
                <a:gd name="connsiteX55" fmla="*/ 178596 w 624755"/>
                <a:gd name="connsiteY55" fmla="*/ 588381 h 620528"/>
                <a:gd name="connsiteX56" fmla="*/ 123827 w 624755"/>
                <a:gd name="connsiteY56" fmla="*/ 613384 h 620528"/>
                <a:gd name="connsiteX57" fmla="*/ 64296 w 624755"/>
                <a:gd name="connsiteY57" fmla="*/ 589571 h 620528"/>
                <a:gd name="connsiteX58" fmla="*/ 23815 w 624755"/>
                <a:gd name="connsiteY58" fmla="*/ 605050 h 620528"/>
                <a:gd name="connsiteX0" fmla="*/ 23815 w 624755"/>
                <a:gd name="connsiteY0" fmla="*/ 605050 h 620528"/>
                <a:gd name="connsiteX1" fmla="*/ 2 w 624755"/>
                <a:gd name="connsiteY1" fmla="*/ 420503 h 620528"/>
                <a:gd name="connsiteX2" fmla="*/ 25005 w 624755"/>
                <a:gd name="connsiteY2" fmla="*/ 231194 h 620528"/>
                <a:gd name="connsiteX3" fmla="*/ 76202 w 624755"/>
                <a:gd name="connsiteY3" fmla="*/ 102606 h 620528"/>
                <a:gd name="connsiteX4" fmla="*/ 165499 w 624755"/>
                <a:gd name="connsiteY4" fmla="*/ 37122 h 620528"/>
                <a:gd name="connsiteX5" fmla="*/ 284561 w 624755"/>
                <a:gd name="connsiteY5" fmla="*/ 10928 h 620528"/>
                <a:gd name="connsiteX6" fmla="*/ 296468 w 624755"/>
                <a:gd name="connsiteY6" fmla="*/ 79984 h 620528"/>
                <a:gd name="connsiteX7" fmla="*/ 242890 w 624755"/>
                <a:gd name="connsiteY7" fmla="*/ 121656 h 620528"/>
                <a:gd name="connsiteX8" fmla="*/ 239318 w 624755"/>
                <a:gd name="connsiteY8" fmla="*/ 172853 h 620528"/>
                <a:gd name="connsiteX9" fmla="*/ 239317 w 624755"/>
                <a:gd name="connsiteY9" fmla="*/ 212144 h 620528"/>
                <a:gd name="connsiteX10" fmla="*/ 241699 w 624755"/>
                <a:gd name="connsiteY10" fmla="*/ 250244 h 620528"/>
                <a:gd name="connsiteX11" fmla="*/ 257177 w 624755"/>
                <a:gd name="connsiteY11" fmla="*/ 269294 h 620528"/>
                <a:gd name="connsiteX12" fmla="*/ 290515 w 624755"/>
                <a:gd name="connsiteY12" fmla="*/ 255006 h 620528"/>
                <a:gd name="connsiteX13" fmla="*/ 316708 w 624755"/>
                <a:gd name="connsiteY13" fmla="*/ 283582 h 620528"/>
                <a:gd name="connsiteX14" fmla="*/ 340521 w 624755"/>
                <a:gd name="connsiteY14" fmla="*/ 283581 h 620528"/>
                <a:gd name="connsiteX15" fmla="*/ 358380 w 624755"/>
                <a:gd name="connsiteY15" fmla="*/ 263341 h 620528"/>
                <a:gd name="connsiteX16" fmla="*/ 382193 w 624755"/>
                <a:gd name="connsiteY16" fmla="*/ 280009 h 620528"/>
                <a:gd name="connsiteX17" fmla="*/ 410768 w 624755"/>
                <a:gd name="connsiteY17" fmla="*/ 259769 h 620528"/>
                <a:gd name="connsiteX18" fmla="*/ 413149 w 624755"/>
                <a:gd name="connsiteY18" fmla="*/ 235956 h 620528"/>
                <a:gd name="connsiteX19" fmla="*/ 431008 w 624755"/>
                <a:gd name="connsiteY19" fmla="*/ 228812 h 620528"/>
                <a:gd name="connsiteX20" fmla="*/ 448868 w 624755"/>
                <a:gd name="connsiteY20" fmla="*/ 214525 h 620528"/>
                <a:gd name="connsiteX21" fmla="*/ 434580 w 624755"/>
                <a:gd name="connsiteY21" fmla="*/ 187141 h 620528"/>
                <a:gd name="connsiteX22" fmla="*/ 457202 w 624755"/>
                <a:gd name="connsiteY22" fmla="*/ 165710 h 620528"/>
                <a:gd name="connsiteX23" fmla="*/ 456011 w 624755"/>
                <a:gd name="connsiteY23" fmla="*/ 145469 h 620528"/>
                <a:gd name="connsiteX24" fmla="*/ 433390 w 624755"/>
                <a:gd name="connsiteY24" fmla="*/ 133562 h 620528"/>
                <a:gd name="connsiteX25" fmla="*/ 413149 w 624755"/>
                <a:gd name="connsiteY25" fmla="*/ 128800 h 620528"/>
                <a:gd name="connsiteX26" fmla="*/ 404815 w 624755"/>
                <a:gd name="connsiteY26" fmla="*/ 94272 h 620528"/>
                <a:gd name="connsiteX27" fmla="*/ 390527 w 624755"/>
                <a:gd name="connsiteY27" fmla="*/ 91891 h 620528"/>
                <a:gd name="connsiteX28" fmla="*/ 364333 w 624755"/>
                <a:gd name="connsiteY28" fmla="*/ 90700 h 620528"/>
                <a:gd name="connsiteX29" fmla="*/ 334568 w 624755"/>
                <a:gd name="connsiteY29" fmla="*/ 4975 h 620528"/>
                <a:gd name="connsiteX30" fmla="*/ 413149 w 624755"/>
                <a:gd name="connsiteY30" fmla="*/ 12119 h 620528"/>
                <a:gd name="connsiteX31" fmla="*/ 475061 w 624755"/>
                <a:gd name="connsiteY31" fmla="*/ 27597 h 620528"/>
                <a:gd name="connsiteX32" fmla="*/ 526258 w 624755"/>
                <a:gd name="connsiteY32" fmla="*/ 76412 h 620528"/>
                <a:gd name="connsiteX33" fmla="*/ 547690 w 624755"/>
                <a:gd name="connsiteY33" fmla="*/ 84747 h 620528"/>
                <a:gd name="connsiteX34" fmla="*/ 589361 w 624755"/>
                <a:gd name="connsiteY34" fmla="*/ 157375 h 620528"/>
                <a:gd name="connsiteX35" fmla="*/ 610793 w 624755"/>
                <a:gd name="connsiteY35" fmla="*/ 220478 h 620528"/>
                <a:gd name="connsiteX36" fmla="*/ 610793 w 624755"/>
                <a:gd name="connsiteY36" fmla="*/ 316919 h 620528"/>
                <a:gd name="connsiteX37" fmla="*/ 597696 w 624755"/>
                <a:gd name="connsiteY37" fmla="*/ 368116 h 620528"/>
                <a:gd name="connsiteX38" fmla="*/ 585790 w 624755"/>
                <a:gd name="connsiteY38" fmla="*/ 384784 h 620528"/>
                <a:gd name="connsiteX39" fmla="*/ 621508 w 624755"/>
                <a:gd name="connsiteY39" fmla="*/ 445506 h 620528"/>
                <a:gd name="connsiteX40" fmla="*/ 622699 w 624755"/>
                <a:gd name="connsiteY40" fmla="*/ 489560 h 620528"/>
                <a:gd name="connsiteX41" fmla="*/ 617936 w 624755"/>
                <a:gd name="connsiteY41" fmla="*/ 534803 h 620528"/>
                <a:gd name="connsiteX42" fmla="*/ 582218 w 624755"/>
                <a:gd name="connsiteY42" fmla="*/ 587190 h 620528"/>
                <a:gd name="connsiteX43" fmla="*/ 541737 w 624755"/>
                <a:gd name="connsiteY43" fmla="*/ 574093 h 620528"/>
                <a:gd name="connsiteX44" fmla="*/ 508398 w 624755"/>
                <a:gd name="connsiteY44" fmla="*/ 599097 h 620528"/>
                <a:gd name="connsiteX45" fmla="*/ 488159 w 624755"/>
                <a:gd name="connsiteY45" fmla="*/ 581238 h 620528"/>
                <a:gd name="connsiteX46" fmla="*/ 440533 w 624755"/>
                <a:gd name="connsiteY46" fmla="*/ 614574 h 620528"/>
                <a:gd name="connsiteX47" fmla="*/ 417911 w 624755"/>
                <a:gd name="connsiteY47" fmla="*/ 575284 h 620528"/>
                <a:gd name="connsiteX48" fmla="*/ 389336 w 624755"/>
                <a:gd name="connsiteY48" fmla="*/ 602669 h 620528"/>
                <a:gd name="connsiteX49" fmla="*/ 355999 w 624755"/>
                <a:gd name="connsiteY49" fmla="*/ 581237 h 620528"/>
                <a:gd name="connsiteX50" fmla="*/ 325043 w 624755"/>
                <a:gd name="connsiteY50" fmla="*/ 620528 h 620528"/>
                <a:gd name="connsiteX51" fmla="*/ 296468 w 624755"/>
                <a:gd name="connsiteY51" fmla="*/ 590762 h 620528"/>
                <a:gd name="connsiteX52" fmla="*/ 271465 w 624755"/>
                <a:gd name="connsiteY52" fmla="*/ 611003 h 620528"/>
                <a:gd name="connsiteX53" fmla="*/ 248843 w 624755"/>
                <a:gd name="connsiteY53" fmla="*/ 595526 h 620528"/>
                <a:gd name="connsiteX54" fmla="*/ 208362 w 624755"/>
                <a:gd name="connsiteY54" fmla="*/ 605049 h 620528"/>
                <a:gd name="connsiteX55" fmla="*/ 155974 w 624755"/>
                <a:gd name="connsiteY55" fmla="*/ 582427 h 620528"/>
                <a:gd name="connsiteX56" fmla="*/ 123827 w 624755"/>
                <a:gd name="connsiteY56" fmla="*/ 613384 h 620528"/>
                <a:gd name="connsiteX57" fmla="*/ 64296 w 624755"/>
                <a:gd name="connsiteY57" fmla="*/ 589571 h 620528"/>
                <a:gd name="connsiteX58" fmla="*/ 23815 w 624755"/>
                <a:gd name="connsiteY58" fmla="*/ 605050 h 620528"/>
                <a:gd name="connsiteX0" fmla="*/ 23815 w 624755"/>
                <a:gd name="connsiteY0" fmla="*/ 605050 h 620528"/>
                <a:gd name="connsiteX1" fmla="*/ 2 w 624755"/>
                <a:gd name="connsiteY1" fmla="*/ 420503 h 620528"/>
                <a:gd name="connsiteX2" fmla="*/ 25005 w 624755"/>
                <a:gd name="connsiteY2" fmla="*/ 231194 h 620528"/>
                <a:gd name="connsiteX3" fmla="*/ 76202 w 624755"/>
                <a:gd name="connsiteY3" fmla="*/ 102606 h 620528"/>
                <a:gd name="connsiteX4" fmla="*/ 165499 w 624755"/>
                <a:gd name="connsiteY4" fmla="*/ 37122 h 620528"/>
                <a:gd name="connsiteX5" fmla="*/ 284561 w 624755"/>
                <a:gd name="connsiteY5" fmla="*/ 10928 h 620528"/>
                <a:gd name="connsiteX6" fmla="*/ 296468 w 624755"/>
                <a:gd name="connsiteY6" fmla="*/ 79984 h 620528"/>
                <a:gd name="connsiteX7" fmla="*/ 242890 w 624755"/>
                <a:gd name="connsiteY7" fmla="*/ 121656 h 620528"/>
                <a:gd name="connsiteX8" fmla="*/ 239318 w 624755"/>
                <a:gd name="connsiteY8" fmla="*/ 172853 h 620528"/>
                <a:gd name="connsiteX9" fmla="*/ 239317 w 624755"/>
                <a:gd name="connsiteY9" fmla="*/ 212144 h 620528"/>
                <a:gd name="connsiteX10" fmla="*/ 241699 w 624755"/>
                <a:gd name="connsiteY10" fmla="*/ 250244 h 620528"/>
                <a:gd name="connsiteX11" fmla="*/ 257177 w 624755"/>
                <a:gd name="connsiteY11" fmla="*/ 269294 h 620528"/>
                <a:gd name="connsiteX12" fmla="*/ 290515 w 624755"/>
                <a:gd name="connsiteY12" fmla="*/ 255006 h 620528"/>
                <a:gd name="connsiteX13" fmla="*/ 316708 w 624755"/>
                <a:gd name="connsiteY13" fmla="*/ 283582 h 620528"/>
                <a:gd name="connsiteX14" fmla="*/ 340521 w 624755"/>
                <a:gd name="connsiteY14" fmla="*/ 283581 h 620528"/>
                <a:gd name="connsiteX15" fmla="*/ 358380 w 624755"/>
                <a:gd name="connsiteY15" fmla="*/ 263341 h 620528"/>
                <a:gd name="connsiteX16" fmla="*/ 382193 w 624755"/>
                <a:gd name="connsiteY16" fmla="*/ 280009 h 620528"/>
                <a:gd name="connsiteX17" fmla="*/ 410768 w 624755"/>
                <a:gd name="connsiteY17" fmla="*/ 259769 h 620528"/>
                <a:gd name="connsiteX18" fmla="*/ 413149 w 624755"/>
                <a:gd name="connsiteY18" fmla="*/ 235956 h 620528"/>
                <a:gd name="connsiteX19" fmla="*/ 431008 w 624755"/>
                <a:gd name="connsiteY19" fmla="*/ 228812 h 620528"/>
                <a:gd name="connsiteX20" fmla="*/ 448868 w 624755"/>
                <a:gd name="connsiteY20" fmla="*/ 214525 h 620528"/>
                <a:gd name="connsiteX21" fmla="*/ 434580 w 624755"/>
                <a:gd name="connsiteY21" fmla="*/ 187141 h 620528"/>
                <a:gd name="connsiteX22" fmla="*/ 457202 w 624755"/>
                <a:gd name="connsiteY22" fmla="*/ 165710 h 620528"/>
                <a:gd name="connsiteX23" fmla="*/ 456011 w 624755"/>
                <a:gd name="connsiteY23" fmla="*/ 145469 h 620528"/>
                <a:gd name="connsiteX24" fmla="*/ 433390 w 624755"/>
                <a:gd name="connsiteY24" fmla="*/ 133562 h 620528"/>
                <a:gd name="connsiteX25" fmla="*/ 413149 w 624755"/>
                <a:gd name="connsiteY25" fmla="*/ 128800 h 620528"/>
                <a:gd name="connsiteX26" fmla="*/ 404815 w 624755"/>
                <a:gd name="connsiteY26" fmla="*/ 94272 h 620528"/>
                <a:gd name="connsiteX27" fmla="*/ 390527 w 624755"/>
                <a:gd name="connsiteY27" fmla="*/ 91891 h 620528"/>
                <a:gd name="connsiteX28" fmla="*/ 364333 w 624755"/>
                <a:gd name="connsiteY28" fmla="*/ 90700 h 620528"/>
                <a:gd name="connsiteX29" fmla="*/ 334568 w 624755"/>
                <a:gd name="connsiteY29" fmla="*/ 4975 h 620528"/>
                <a:gd name="connsiteX30" fmla="*/ 413149 w 624755"/>
                <a:gd name="connsiteY30" fmla="*/ 12119 h 620528"/>
                <a:gd name="connsiteX31" fmla="*/ 475061 w 624755"/>
                <a:gd name="connsiteY31" fmla="*/ 27597 h 620528"/>
                <a:gd name="connsiteX32" fmla="*/ 526258 w 624755"/>
                <a:gd name="connsiteY32" fmla="*/ 76412 h 620528"/>
                <a:gd name="connsiteX33" fmla="*/ 547690 w 624755"/>
                <a:gd name="connsiteY33" fmla="*/ 84747 h 620528"/>
                <a:gd name="connsiteX34" fmla="*/ 589361 w 624755"/>
                <a:gd name="connsiteY34" fmla="*/ 157375 h 620528"/>
                <a:gd name="connsiteX35" fmla="*/ 610793 w 624755"/>
                <a:gd name="connsiteY35" fmla="*/ 220478 h 620528"/>
                <a:gd name="connsiteX36" fmla="*/ 610793 w 624755"/>
                <a:gd name="connsiteY36" fmla="*/ 316919 h 620528"/>
                <a:gd name="connsiteX37" fmla="*/ 597696 w 624755"/>
                <a:gd name="connsiteY37" fmla="*/ 368116 h 620528"/>
                <a:gd name="connsiteX38" fmla="*/ 585790 w 624755"/>
                <a:gd name="connsiteY38" fmla="*/ 384784 h 620528"/>
                <a:gd name="connsiteX39" fmla="*/ 621508 w 624755"/>
                <a:gd name="connsiteY39" fmla="*/ 445506 h 620528"/>
                <a:gd name="connsiteX40" fmla="*/ 622699 w 624755"/>
                <a:gd name="connsiteY40" fmla="*/ 489560 h 620528"/>
                <a:gd name="connsiteX41" fmla="*/ 617936 w 624755"/>
                <a:gd name="connsiteY41" fmla="*/ 534803 h 620528"/>
                <a:gd name="connsiteX42" fmla="*/ 582218 w 624755"/>
                <a:gd name="connsiteY42" fmla="*/ 587190 h 620528"/>
                <a:gd name="connsiteX43" fmla="*/ 541737 w 624755"/>
                <a:gd name="connsiteY43" fmla="*/ 574093 h 620528"/>
                <a:gd name="connsiteX44" fmla="*/ 508398 w 624755"/>
                <a:gd name="connsiteY44" fmla="*/ 599097 h 620528"/>
                <a:gd name="connsiteX45" fmla="*/ 488159 w 624755"/>
                <a:gd name="connsiteY45" fmla="*/ 581238 h 620528"/>
                <a:gd name="connsiteX46" fmla="*/ 440533 w 624755"/>
                <a:gd name="connsiteY46" fmla="*/ 614574 h 620528"/>
                <a:gd name="connsiteX47" fmla="*/ 417911 w 624755"/>
                <a:gd name="connsiteY47" fmla="*/ 575284 h 620528"/>
                <a:gd name="connsiteX48" fmla="*/ 389336 w 624755"/>
                <a:gd name="connsiteY48" fmla="*/ 602669 h 620528"/>
                <a:gd name="connsiteX49" fmla="*/ 355999 w 624755"/>
                <a:gd name="connsiteY49" fmla="*/ 581237 h 620528"/>
                <a:gd name="connsiteX50" fmla="*/ 325043 w 624755"/>
                <a:gd name="connsiteY50" fmla="*/ 620528 h 620528"/>
                <a:gd name="connsiteX51" fmla="*/ 296468 w 624755"/>
                <a:gd name="connsiteY51" fmla="*/ 590762 h 620528"/>
                <a:gd name="connsiteX52" fmla="*/ 271465 w 624755"/>
                <a:gd name="connsiteY52" fmla="*/ 611003 h 620528"/>
                <a:gd name="connsiteX53" fmla="*/ 248843 w 624755"/>
                <a:gd name="connsiteY53" fmla="*/ 595526 h 620528"/>
                <a:gd name="connsiteX54" fmla="*/ 205981 w 624755"/>
                <a:gd name="connsiteY54" fmla="*/ 619337 h 620528"/>
                <a:gd name="connsiteX55" fmla="*/ 155974 w 624755"/>
                <a:gd name="connsiteY55" fmla="*/ 582427 h 620528"/>
                <a:gd name="connsiteX56" fmla="*/ 123827 w 624755"/>
                <a:gd name="connsiteY56" fmla="*/ 613384 h 620528"/>
                <a:gd name="connsiteX57" fmla="*/ 64296 w 624755"/>
                <a:gd name="connsiteY57" fmla="*/ 589571 h 620528"/>
                <a:gd name="connsiteX58" fmla="*/ 23815 w 624755"/>
                <a:gd name="connsiteY58" fmla="*/ 605050 h 620528"/>
                <a:gd name="connsiteX0" fmla="*/ 23815 w 624755"/>
                <a:gd name="connsiteY0" fmla="*/ 605050 h 631243"/>
                <a:gd name="connsiteX1" fmla="*/ 2 w 624755"/>
                <a:gd name="connsiteY1" fmla="*/ 420503 h 631243"/>
                <a:gd name="connsiteX2" fmla="*/ 25005 w 624755"/>
                <a:gd name="connsiteY2" fmla="*/ 231194 h 631243"/>
                <a:gd name="connsiteX3" fmla="*/ 76202 w 624755"/>
                <a:gd name="connsiteY3" fmla="*/ 102606 h 631243"/>
                <a:gd name="connsiteX4" fmla="*/ 165499 w 624755"/>
                <a:gd name="connsiteY4" fmla="*/ 37122 h 631243"/>
                <a:gd name="connsiteX5" fmla="*/ 284561 w 624755"/>
                <a:gd name="connsiteY5" fmla="*/ 10928 h 631243"/>
                <a:gd name="connsiteX6" fmla="*/ 296468 w 624755"/>
                <a:gd name="connsiteY6" fmla="*/ 79984 h 631243"/>
                <a:gd name="connsiteX7" fmla="*/ 242890 w 624755"/>
                <a:gd name="connsiteY7" fmla="*/ 121656 h 631243"/>
                <a:gd name="connsiteX8" fmla="*/ 239318 w 624755"/>
                <a:gd name="connsiteY8" fmla="*/ 172853 h 631243"/>
                <a:gd name="connsiteX9" fmla="*/ 239317 w 624755"/>
                <a:gd name="connsiteY9" fmla="*/ 212144 h 631243"/>
                <a:gd name="connsiteX10" fmla="*/ 241699 w 624755"/>
                <a:gd name="connsiteY10" fmla="*/ 250244 h 631243"/>
                <a:gd name="connsiteX11" fmla="*/ 257177 w 624755"/>
                <a:gd name="connsiteY11" fmla="*/ 269294 h 631243"/>
                <a:gd name="connsiteX12" fmla="*/ 290515 w 624755"/>
                <a:gd name="connsiteY12" fmla="*/ 255006 h 631243"/>
                <a:gd name="connsiteX13" fmla="*/ 316708 w 624755"/>
                <a:gd name="connsiteY13" fmla="*/ 283582 h 631243"/>
                <a:gd name="connsiteX14" fmla="*/ 340521 w 624755"/>
                <a:gd name="connsiteY14" fmla="*/ 283581 h 631243"/>
                <a:gd name="connsiteX15" fmla="*/ 358380 w 624755"/>
                <a:gd name="connsiteY15" fmla="*/ 263341 h 631243"/>
                <a:gd name="connsiteX16" fmla="*/ 382193 w 624755"/>
                <a:gd name="connsiteY16" fmla="*/ 280009 h 631243"/>
                <a:gd name="connsiteX17" fmla="*/ 410768 w 624755"/>
                <a:gd name="connsiteY17" fmla="*/ 259769 h 631243"/>
                <a:gd name="connsiteX18" fmla="*/ 413149 w 624755"/>
                <a:gd name="connsiteY18" fmla="*/ 235956 h 631243"/>
                <a:gd name="connsiteX19" fmla="*/ 431008 w 624755"/>
                <a:gd name="connsiteY19" fmla="*/ 228812 h 631243"/>
                <a:gd name="connsiteX20" fmla="*/ 448868 w 624755"/>
                <a:gd name="connsiteY20" fmla="*/ 214525 h 631243"/>
                <a:gd name="connsiteX21" fmla="*/ 434580 w 624755"/>
                <a:gd name="connsiteY21" fmla="*/ 187141 h 631243"/>
                <a:gd name="connsiteX22" fmla="*/ 457202 w 624755"/>
                <a:gd name="connsiteY22" fmla="*/ 165710 h 631243"/>
                <a:gd name="connsiteX23" fmla="*/ 456011 w 624755"/>
                <a:gd name="connsiteY23" fmla="*/ 145469 h 631243"/>
                <a:gd name="connsiteX24" fmla="*/ 433390 w 624755"/>
                <a:gd name="connsiteY24" fmla="*/ 133562 h 631243"/>
                <a:gd name="connsiteX25" fmla="*/ 413149 w 624755"/>
                <a:gd name="connsiteY25" fmla="*/ 128800 h 631243"/>
                <a:gd name="connsiteX26" fmla="*/ 404815 w 624755"/>
                <a:gd name="connsiteY26" fmla="*/ 94272 h 631243"/>
                <a:gd name="connsiteX27" fmla="*/ 390527 w 624755"/>
                <a:gd name="connsiteY27" fmla="*/ 91891 h 631243"/>
                <a:gd name="connsiteX28" fmla="*/ 364333 w 624755"/>
                <a:gd name="connsiteY28" fmla="*/ 90700 h 631243"/>
                <a:gd name="connsiteX29" fmla="*/ 334568 w 624755"/>
                <a:gd name="connsiteY29" fmla="*/ 4975 h 631243"/>
                <a:gd name="connsiteX30" fmla="*/ 413149 w 624755"/>
                <a:gd name="connsiteY30" fmla="*/ 12119 h 631243"/>
                <a:gd name="connsiteX31" fmla="*/ 475061 w 624755"/>
                <a:gd name="connsiteY31" fmla="*/ 27597 h 631243"/>
                <a:gd name="connsiteX32" fmla="*/ 526258 w 624755"/>
                <a:gd name="connsiteY32" fmla="*/ 76412 h 631243"/>
                <a:gd name="connsiteX33" fmla="*/ 547690 w 624755"/>
                <a:gd name="connsiteY33" fmla="*/ 84747 h 631243"/>
                <a:gd name="connsiteX34" fmla="*/ 589361 w 624755"/>
                <a:gd name="connsiteY34" fmla="*/ 157375 h 631243"/>
                <a:gd name="connsiteX35" fmla="*/ 610793 w 624755"/>
                <a:gd name="connsiteY35" fmla="*/ 220478 h 631243"/>
                <a:gd name="connsiteX36" fmla="*/ 610793 w 624755"/>
                <a:gd name="connsiteY36" fmla="*/ 316919 h 631243"/>
                <a:gd name="connsiteX37" fmla="*/ 597696 w 624755"/>
                <a:gd name="connsiteY37" fmla="*/ 368116 h 631243"/>
                <a:gd name="connsiteX38" fmla="*/ 585790 w 624755"/>
                <a:gd name="connsiteY38" fmla="*/ 384784 h 631243"/>
                <a:gd name="connsiteX39" fmla="*/ 621508 w 624755"/>
                <a:gd name="connsiteY39" fmla="*/ 445506 h 631243"/>
                <a:gd name="connsiteX40" fmla="*/ 622699 w 624755"/>
                <a:gd name="connsiteY40" fmla="*/ 489560 h 631243"/>
                <a:gd name="connsiteX41" fmla="*/ 617936 w 624755"/>
                <a:gd name="connsiteY41" fmla="*/ 534803 h 631243"/>
                <a:gd name="connsiteX42" fmla="*/ 582218 w 624755"/>
                <a:gd name="connsiteY42" fmla="*/ 587190 h 631243"/>
                <a:gd name="connsiteX43" fmla="*/ 541737 w 624755"/>
                <a:gd name="connsiteY43" fmla="*/ 574093 h 631243"/>
                <a:gd name="connsiteX44" fmla="*/ 508398 w 624755"/>
                <a:gd name="connsiteY44" fmla="*/ 599097 h 631243"/>
                <a:gd name="connsiteX45" fmla="*/ 488159 w 624755"/>
                <a:gd name="connsiteY45" fmla="*/ 581238 h 631243"/>
                <a:gd name="connsiteX46" fmla="*/ 440533 w 624755"/>
                <a:gd name="connsiteY46" fmla="*/ 614574 h 631243"/>
                <a:gd name="connsiteX47" fmla="*/ 417911 w 624755"/>
                <a:gd name="connsiteY47" fmla="*/ 575284 h 631243"/>
                <a:gd name="connsiteX48" fmla="*/ 389336 w 624755"/>
                <a:gd name="connsiteY48" fmla="*/ 602669 h 631243"/>
                <a:gd name="connsiteX49" fmla="*/ 355999 w 624755"/>
                <a:gd name="connsiteY49" fmla="*/ 581237 h 631243"/>
                <a:gd name="connsiteX50" fmla="*/ 325043 w 624755"/>
                <a:gd name="connsiteY50" fmla="*/ 620528 h 631243"/>
                <a:gd name="connsiteX51" fmla="*/ 296468 w 624755"/>
                <a:gd name="connsiteY51" fmla="*/ 590762 h 631243"/>
                <a:gd name="connsiteX52" fmla="*/ 263130 w 624755"/>
                <a:gd name="connsiteY52" fmla="*/ 631243 h 631243"/>
                <a:gd name="connsiteX53" fmla="*/ 248843 w 624755"/>
                <a:gd name="connsiteY53" fmla="*/ 595526 h 631243"/>
                <a:gd name="connsiteX54" fmla="*/ 205981 w 624755"/>
                <a:gd name="connsiteY54" fmla="*/ 619337 h 631243"/>
                <a:gd name="connsiteX55" fmla="*/ 155974 w 624755"/>
                <a:gd name="connsiteY55" fmla="*/ 582427 h 631243"/>
                <a:gd name="connsiteX56" fmla="*/ 123827 w 624755"/>
                <a:gd name="connsiteY56" fmla="*/ 613384 h 631243"/>
                <a:gd name="connsiteX57" fmla="*/ 64296 w 624755"/>
                <a:gd name="connsiteY57" fmla="*/ 589571 h 631243"/>
                <a:gd name="connsiteX58" fmla="*/ 23815 w 624755"/>
                <a:gd name="connsiteY58" fmla="*/ 605050 h 63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24755" h="631243">
                  <a:moveTo>
                    <a:pt x="23815" y="605050"/>
                  </a:moveTo>
                  <a:cubicBezTo>
                    <a:pt x="11809" y="543931"/>
                    <a:pt x="-196" y="482812"/>
                    <a:pt x="2" y="420503"/>
                  </a:cubicBezTo>
                  <a:cubicBezTo>
                    <a:pt x="200" y="358194"/>
                    <a:pt x="12305" y="284177"/>
                    <a:pt x="25005" y="231194"/>
                  </a:cubicBezTo>
                  <a:cubicBezTo>
                    <a:pt x="37705" y="178211"/>
                    <a:pt x="52786" y="134951"/>
                    <a:pt x="76202" y="102606"/>
                  </a:cubicBezTo>
                  <a:cubicBezTo>
                    <a:pt x="99618" y="70261"/>
                    <a:pt x="130773" y="52402"/>
                    <a:pt x="165499" y="37122"/>
                  </a:cubicBezTo>
                  <a:cubicBezTo>
                    <a:pt x="200225" y="21842"/>
                    <a:pt x="262733" y="3784"/>
                    <a:pt x="284561" y="10928"/>
                  </a:cubicBezTo>
                  <a:cubicBezTo>
                    <a:pt x="306389" y="18072"/>
                    <a:pt x="303413" y="61529"/>
                    <a:pt x="296468" y="79984"/>
                  </a:cubicBezTo>
                  <a:cubicBezTo>
                    <a:pt x="289523" y="98439"/>
                    <a:pt x="252415" y="106178"/>
                    <a:pt x="242890" y="121656"/>
                  </a:cubicBezTo>
                  <a:cubicBezTo>
                    <a:pt x="233365" y="137134"/>
                    <a:pt x="239914" y="157772"/>
                    <a:pt x="239318" y="172853"/>
                  </a:cubicBezTo>
                  <a:cubicBezTo>
                    <a:pt x="238723" y="187934"/>
                    <a:pt x="238920" y="199246"/>
                    <a:pt x="239317" y="212144"/>
                  </a:cubicBezTo>
                  <a:cubicBezTo>
                    <a:pt x="239714" y="225042"/>
                    <a:pt x="238722" y="240719"/>
                    <a:pt x="241699" y="250244"/>
                  </a:cubicBezTo>
                  <a:cubicBezTo>
                    <a:pt x="244676" y="259769"/>
                    <a:pt x="249041" y="268500"/>
                    <a:pt x="257177" y="269294"/>
                  </a:cubicBezTo>
                  <a:cubicBezTo>
                    <a:pt x="265313" y="270088"/>
                    <a:pt x="280593" y="252625"/>
                    <a:pt x="290515" y="255006"/>
                  </a:cubicBezTo>
                  <a:cubicBezTo>
                    <a:pt x="300437" y="257387"/>
                    <a:pt x="308374" y="278820"/>
                    <a:pt x="316708" y="283582"/>
                  </a:cubicBezTo>
                  <a:cubicBezTo>
                    <a:pt x="325042" y="288344"/>
                    <a:pt x="333576" y="286955"/>
                    <a:pt x="340521" y="283581"/>
                  </a:cubicBezTo>
                  <a:cubicBezTo>
                    <a:pt x="347466" y="280208"/>
                    <a:pt x="351435" y="263936"/>
                    <a:pt x="358380" y="263341"/>
                  </a:cubicBezTo>
                  <a:cubicBezTo>
                    <a:pt x="365325" y="262746"/>
                    <a:pt x="373462" y="280604"/>
                    <a:pt x="382193" y="280009"/>
                  </a:cubicBezTo>
                  <a:cubicBezTo>
                    <a:pt x="390924" y="279414"/>
                    <a:pt x="405609" y="267111"/>
                    <a:pt x="410768" y="259769"/>
                  </a:cubicBezTo>
                  <a:cubicBezTo>
                    <a:pt x="415927" y="252427"/>
                    <a:pt x="409776" y="241115"/>
                    <a:pt x="413149" y="235956"/>
                  </a:cubicBezTo>
                  <a:cubicBezTo>
                    <a:pt x="416522" y="230797"/>
                    <a:pt x="425055" y="232384"/>
                    <a:pt x="431008" y="228812"/>
                  </a:cubicBezTo>
                  <a:cubicBezTo>
                    <a:pt x="436961" y="225240"/>
                    <a:pt x="448273" y="221470"/>
                    <a:pt x="448868" y="214525"/>
                  </a:cubicBezTo>
                  <a:cubicBezTo>
                    <a:pt x="449463" y="207580"/>
                    <a:pt x="433191" y="195277"/>
                    <a:pt x="434580" y="187141"/>
                  </a:cubicBezTo>
                  <a:cubicBezTo>
                    <a:pt x="435969" y="179005"/>
                    <a:pt x="453630" y="172655"/>
                    <a:pt x="457202" y="165710"/>
                  </a:cubicBezTo>
                  <a:cubicBezTo>
                    <a:pt x="460774" y="158765"/>
                    <a:pt x="459980" y="150827"/>
                    <a:pt x="456011" y="145469"/>
                  </a:cubicBezTo>
                  <a:cubicBezTo>
                    <a:pt x="452042" y="140111"/>
                    <a:pt x="440533" y="136340"/>
                    <a:pt x="433390" y="133562"/>
                  </a:cubicBezTo>
                  <a:cubicBezTo>
                    <a:pt x="426247" y="130784"/>
                    <a:pt x="417911" y="135348"/>
                    <a:pt x="413149" y="128800"/>
                  </a:cubicBezTo>
                  <a:cubicBezTo>
                    <a:pt x="408387" y="122252"/>
                    <a:pt x="408585" y="100423"/>
                    <a:pt x="404815" y="94272"/>
                  </a:cubicBezTo>
                  <a:cubicBezTo>
                    <a:pt x="401045" y="88120"/>
                    <a:pt x="397274" y="92486"/>
                    <a:pt x="390527" y="91891"/>
                  </a:cubicBezTo>
                  <a:cubicBezTo>
                    <a:pt x="383780" y="91296"/>
                    <a:pt x="373659" y="105186"/>
                    <a:pt x="364333" y="90700"/>
                  </a:cubicBezTo>
                  <a:cubicBezTo>
                    <a:pt x="355007" y="76214"/>
                    <a:pt x="326432" y="18072"/>
                    <a:pt x="334568" y="4975"/>
                  </a:cubicBezTo>
                  <a:cubicBezTo>
                    <a:pt x="342704" y="-8122"/>
                    <a:pt x="389734" y="8349"/>
                    <a:pt x="413149" y="12119"/>
                  </a:cubicBezTo>
                  <a:cubicBezTo>
                    <a:pt x="436564" y="15889"/>
                    <a:pt x="456210" y="16882"/>
                    <a:pt x="475061" y="27597"/>
                  </a:cubicBezTo>
                  <a:cubicBezTo>
                    <a:pt x="493912" y="38312"/>
                    <a:pt x="514153" y="66887"/>
                    <a:pt x="526258" y="76412"/>
                  </a:cubicBezTo>
                  <a:cubicBezTo>
                    <a:pt x="538363" y="85937"/>
                    <a:pt x="537173" y="71253"/>
                    <a:pt x="547690" y="84747"/>
                  </a:cubicBezTo>
                  <a:cubicBezTo>
                    <a:pt x="558207" y="98241"/>
                    <a:pt x="578844" y="134753"/>
                    <a:pt x="589361" y="157375"/>
                  </a:cubicBezTo>
                  <a:cubicBezTo>
                    <a:pt x="599878" y="179997"/>
                    <a:pt x="607221" y="193887"/>
                    <a:pt x="610793" y="220478"/>
                  </a:cubicBezTo>
                  <a:cubicBezTo>
                    <a:pt x="614365" y="247069"/>
                    <a:pt x="612976" y="292313"/>
                    <a:pt x="610793" y="316919"/>
                  </a:cubicBezTo>
                  <a:cubicBezTo>
                    <a:pt x="608610" y="341525"/>
                    <a:pt x="601863" y="356805"/>
                    <a:pt x="597696" y="368116"/>
                  </a:cubicBezTo>
                  <a:cubicBezTo>
                    <a:pt x="593529" y="379427"/>
                    <a:pt x="581821" y="371886"/>
                    <a:pt x="585790" y="384784"/>
                  </a:cubicBezTo>
                  <a:cubicBezTo>
                    <a:pt x="589759" y="397682"/>
                    <a:pt x="615357" y="428043"/>
                    <a:pt x="621508" y="445506"/>
                  </a:cubicBezTo>
                  <a:cubicBezTo>
                    <a:pt x="627659" y="462969"/>
                    <a:pt x="623294" y="474677"/>
                    <a:pt x="622699" y="489560"/>
                  </a:cubicBezTo>
                  <a:cubicBezTo>
                    <a:pt x="622104" y="504443"/>
                    <a:pt x="624683" y="518531"/>
                    <a:pt x="617936" y="534803"/>
                  </a:cubicBezTo>
                  <a:cubicBezTo>
                    <a:pt x="611189" y="551075"/>
                    <a:pt x="594918" y="580642"/>
                    <a:pt x="582218" y="587190"/>
                  </a:cubicBezTo>
                  <a:cubicBezTo>
                    <a:pt x="569518" y="593738"/>
                    <a:pt x="546698" y="571315"/>
                    <a:pt x="541737" y="574093"/>
                  </a:cubicBezTo>
                  <a:cubicBezTo>
                    <a:pt x="536776" y="576871"/>
                    <a:pt x="517328" y="597708"/>
                    <a:pt x="508398" y="599097"/>
                  </a:cubicBezTo>
                  <a:lnTo>
                    <a:pt x="488159" y="581238"/>
                  </a:lnTo>
                  <a:lnTo>
                    <a:pt x="440533" y="614574"/>
                  </a:lnTo>
                  <a:lnTo>
                    <a:pt x="417911" y="575284"/>
                  </a:lnTo>
                  <a:lnTo>
                    <a:pt x="389336" y="602669"/>
                  </a:lnTo>
                  <a:lnTo>
                    <a:pt x="355999" y="581237"/>
                  </a:lnTo>
                  <a:lnTo>
                    <a:pt x="325043" y="620528"/>
                  </a:lnTo>
                  <a:lnTo>
                    <a:pt x="296468" y="590762"/>
                  </a:lnTo>
                  <a:lnTo>
                    <a:pt x="263130" y="631243"/>
                  </a:lnTo>
                  <a:lnTo>
                    <a:pt x="248843" y="595526"/>
                  </a:lnTo>
                  <a:lnTo>
                    <a:pt x="205981" y="619337"/>
                  </a:lnTo>
                  <a:lnTo>
                    <a:pt x="155974" y="582427"/>
                  </a:lnTo>
                  <a:lnTo>
                    <a:pt x="123827" y="613384"/>
                  </a:lnTo>
                  <a:lnTo>
                    <a:pt x="64296" y="589571"/>
                  </a:lnTo>
                  <a:lnTo>
                    <a:pt x="23815" y="605050"/>
                  </a:lnTo>
                  <a:close/>
                </a:path>
              </a:pathLst>
            </a:custGeom>
            <a:solidFill>
              <a:srgbClr val="767171">
                <a:alpha val="8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61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2637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(Matthew Henry)</a:t>
            </a:r>
          </a:p>
        </p:txBody>
      </p:sp>
    </p:spTree>
    <p:extLst>
      <p:ext uri="{BB962C8B-B14F-4D97-AF65-F5344CB8AC3E}">
        <p14:creationId xmlns:p14="http://schemas.microsoft.com/office/powerpoint/2010/main" val="36207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050913-F9EE-41FA-AEFA-CF3B0178B9DF}"/>
              </a:ext>
            </a:extLst>
          </p:cNvPr>
          <p:cNvGrpSpPr/>
          <p:nvPr/>
        </p:nvGrpSpPr>
        <p:grpSpPr>
          <a:xfrm rot="21372963">
            <a:off x="2834080" y="1142214"/>
            <a:ext cx="3279458" cy="4966335"/>
            <a:chOff x="3081338" y="1171575"/>
            <a:chExt cx="2981325" cy="4514850"/>
          </a:xfrm>
        </p:grpSpPr>
        <p:pic>
          <p:nvPicPr>
            <p:cNvPr id="1026" name="Picture 2" descr="Image result for the meaning of dreams book">
              <a:extLst>
                <a:ext uri="{FF2B5EF4-FFF2-40B4-BE49-F238E27FC236}">
                  <a16:creationId xmlns:a16="http://schemas.microsoft.com/office/drawing/2014/main" id="{02E6CDBD-7A57-4DF7-8B7E-FA4BE84BC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8" y="1171575"/>
              <a:ext cx="2981325" cy="451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D72C1A3-B840-4AFD-B9C5-40CDFF1BBBFA}"/>
                </a:ext>
              </a:extLst>
            </p:cNvPr>
            <p:cNvSpPr/>
            <p:nvPr/>
          </p:nvSpPr>
          <p:spPr>
            <a:xfrm>
              <a:off x="3825907" y="5270360"/>
              <a:ext cx="1482132" cy="298939"/>
            </a:xfrm>
            <a:prstGeom prst="rect">
              <a:avLst/>
            </a:prstGeom>
            <a:solidFill>
              <a:srgbClr val="381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by Ima Nutt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3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31239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women given in Jesus’ genealogy: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7E4F3-550E-49C0-BAA9-AAEB07439AE5}"/>
              </a:ext>
            </a:extLst>
          </p:cNvPr>
          <p:cNvSpPr txBox="1"/>
          <p:nvPr/>
        </p:nvSpPr>
        <p:spPr>
          <a:xfrm>
            <a:off x="1174015" y="1304921"/>
            <a:ext cx="687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CD3D5-49E5-4F77-8542-6EAC563599B8}"/>
              </a:ext>
            </a:extLst>
          </p:cNvPr>
          <p:cNvSpPr txBox="1"/>
          <p:nvPr/>
        </p:nvSpPr>
        <p:spPr>
          <a:xfrm>
            <a:off x="1756595" y="1809754"/>
            <a:ext cx="5702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68301-88BF-4C95-82EB-F1B7487144FA}"/>
              </a:ext>
            </a:extLst>
          </p:cNvPr>
          <p:cNvSpPr txBox="1"/>
          <p:nvPr/>
        </p:nvSpPr>
        <p:spPr>
          <a:xfrm>
            <a:off x="2246649" y="2328873"/>
            <a:ext cx="471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D120A-EF43-473E-9793-139D46556311}"/>
              </a:ext>
            </a:extLst>
          </p:cNvPr>
          <p:cNvSpPr txBox="1"/>
          <p:nvPr/>
        </p:nvSpPr>
        <p:spPr>
          <a:xfrm>
            <a:off x="2650824" y="2847992"/>
            <a:ext cx="389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305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A0D3F6-FDEF-445D-8D96-C9C20600922F}"/>
              </a:ext>
            </a:extLst>
          </p:cNvPr>
          <p:cNvSpPr/>
          <p:nvPr/>
        </p:nvSpPr>
        <p:spPr>
          <a:xfrm>
            <a:off x="3051650" y="4161228"/>
            <a:ext cx="2291681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98225D-B349-4D1D-9A21-4206B5FCB380}"/>
              </a:ext>
            </a:extLst>
          </p:cNvPr>
          <p:cNvSpPr/>
          <p:nvPr/>
        </p:nvSpPr>
        <p:spPr>
          <a:xfrm>
            <a:off x="3636368" y="665360"/>
            <a:ext cx="3206081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Deut. 23:2 ~ </a:t>
            </a:r>
            <a:r>
              <a:rPr lang="en-US" sz="3200" dirty="0">
                <a:solidFill>
                  <a:srgbClr val="FFFF00"/>
                </a:solidFill>
              </a:rPr>
              <a:t>One of illegitimate birth shall not enter the assembly of the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r>
              <a:rPr lang="en-US" sz="3200" dirty="0">
                <a:solidFill>
                  <a:srgbClr val="FFFF00"/>
                </a:solidFill>
              </a:rPr>
              <a:t>; even to the tenth generation none of his </a:t>
            </a:r>
            <a:r>
              <a:rPr lang="en-US" sz="3200" i="1" dirty="0">
                <a:solidFill>
                  <a:srgbClr val="FFFF00"/>
                </a:solidFill>
              </a:rPr>
              <a:t>descendants</a:t>
            </a:r>
            <a:r>
              <a:rPr lang="en-US" sz="3200" dirty="0">
                <a:solidFill>
                  <a:srgbClr val="FFFF00"/>
                </a:solidFill>
              </a:rPr>
              <a:t> shall enter the assembly of the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r>
              <a:rPr lang="en-US" sz="32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7E4F3-550E-49C0-BAA9-AAEB07439AE5}"/>
              </a:ext>
            </a:extLst>
          </p:cNvPr>
          <p:cNvSpPr txBox="1"/>
          <p:nvPr/>
        </p:nvSpPr>
        <p:spPr>
          <a:xfrm>
            <a:off x="702906" y="2754267"/>
            <a:ext cx="806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illegitimate birth </a:t>
            </a:r>
            <a:r>
              <a:rPr lang="en-US" sz="3200" dirty="0"/>
              <a:t>~ NIV, </a:t>
            </a:r>
            <a:r>
              <a:rPr lang="en-US" sz="3200" dirty="0">
                <a:solidFill>
                  <a:srgbClr val="FFFF00"/>
                </a:solidFill>
              </a:rPr>
              <a:t>born of a forbidden marriage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A432D-3F1B-4354-93E1-5E8C0F501F0D}"/>
              </a:ext>
            </a:extLst>
          </p:cNvPr>
          <p:cNvSpPr txBox="1"/>
          <p:nvPr/>
        </p:nvSpPr>
        <p:spPr>
          <a:xfrm>
            <a:off x="699799" y="3758857"/>
            <a:ext cx="806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mamzer</a:t>
            </a:r>
            <a:r>
              <a:rPr lang="en-US" sz="3200" dirty="0"/>
              <a:t> ~ obscure word only used 2x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64063-7A7A-4828-AD3E-4C3008D6428A}"/>
              </a:ext>
            </a:extLst>
          </p:cNvPr>
          <p:cNvSpPr txBox="1"/>
          <p:nvPr/>
        </p:nvSpPr>
        <p:spPr>
          <a:xfrm>
            <a:off x="696692" y="4265819"/>
            <a:ext cx="806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Zech. 9:6 ~ </a:t>
            </a:r>
            <a:r>
              <a:rPr lang="en-US" sz="3200" dirty="0">
                <a:solidFill>
                  <a:srgbClr val="FFFF00"/>
                </a:solidFill>
              </a:rPr>
              <a:t>A mixed race shall settle in Ashdod</a:t>
            </a:r>
          </a:p>
        </p:txBody>
      </p:sp>
    </p:spTree>
    <p:extLst>
      <p:ext uri="{BB962C8B-B14F-4D97-AF65-F5344CB8AC3E}">
        <p14:creationId xmlns:p14="http://schemas.microsoft.com/office/powerpoint/2010/main" val="41473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3" grpId="0"/>
      <p:bldP spid="4" grpId="0"/>
      <p:bldP spid="4" grpId="1"/>
      <p:bldP spid="8" grpId="0"/>
      <p:bldP spid="8" grpId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Ruth 4:18-22 ~ </a:t>
            </a:r>
            <a:r>
              <a:rPr lang="en-US" sz="3200" baseline="30000" dirty="0"/>
              <a:t>18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Now this is the genealogy of Perez: Perez begot </a:t>
            </a:r>
            <a:r>
              <a:rPr lang="en-US" sz="3200" dirty="0" err="1">
                <a:solidFill>
                  <a:srgbClr val="FFFF00"/>
                </a:solidFill>
              </a:rPr>
              <a:t>Hezron</a:t>
            </a:r>
            <a:r>
              <a:rPr lang="en-US" sz="3200" dirty="0">
                <a:solidFill>
                  <a:srgbClr val="FFFF00"/>
                </a:solidFill>
              </a:rPr>
              <a:t>; </a:t>
            </a:r>
            <a:r>
              <a:rPr lang="en-US" sz="3200" baseline="30000" dirty="0"/>
              <a:t>19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FF00"/>
                </a:solidFill>
              </a:rPr>
              <a:t>Hezron</a:t>
            </a:r>
            <a:r>
              <a:rPr lang="en-US" sz="3200" dirty="0">
                <a:solidFill>
                  <a:srgbClr val="FFFF00"/>
                </a:solidFill>
              </a:rPr>
              <a:t> begot Ram, and Ram begot </a:t>
            </a:r>
            <a:r>
              <a:rPr lang="en-US" sz="3200" dirty="0" err="1">
                <a:solidFill>
                  <a:srgbClr val="FFFF00"/>
                </a:solidFill>
              </a:rPr>
              <a:t>Amminadab</a:t>
            </a:r>
            <a:r>
              <a:rPr lang="en-US" sz="3200" dirty="0">
                <a:solidFill>
                  <a:srgbClr val="FFFF00"/>
                </a:solidFill>
              </a:rPr>
              <a:t>;</a:t>
            </a:r>
            <a:r>
              <a:rPr lang="en-US" sz="3200" dirty="0"/>
              <a:t> </a:t>
            </a:r>
            <a:r>
              <a:rPr lang="en-US" sz="3200" baseline="30000" dirty="0"/>
              <a:t>20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FF00"/>
                </a:solidFill>
              </a:rPr>
              <a:t>Amminadab</a:t>
            </a:r>
            <a:r>
              <a:rPr lang="en-US" sz="3200" dirty="0">
                <a:solidFill>
                  <a:srgbClr val="FFFF00"/>
                </a:solidFill>
              </a:rPr>
              <a:t> begot Nahshon, and Nahshon begot Salmon; </a:t>
            </a:r>
            <a:r>
              <a:rPr lang="en-US" sz="3200" baseline="30000" dirty="0"/>
              <a:t>21</a:t>
            </a:r>
            <a:r>
              <a:rPr lang="en-US" sz="3200" dirty="0">
                <a:solidFill>
                  <a:srgbClr val="FFFF00"/>
                </a:solidFill>
              </a:rPr>
              <a:t> Salmon begot Boaz, and Boaz begot Obed; </a:t>
            </a:r>
            <a:r>
              <a:rPr lang="en-US" sz="3200" baseline="30000" dirty="0">
                <a:solidFill>
                  <a:srgbClr val="FFFF00"/>
                </a:solidFill>
              </a:rPr>
              <a:t>22</a:t>
            </a:r>
            <a:r>
              <a:rPr lang="en-US" sz="3200" dirty="0">
                <a:solidFill>
                  <a:srgbClr val="FFFF00"/>
                </a:solidFill>
              </a:rPr>
              <a:t> Obed begot Jesse, and Jesse begot David.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7E4F3-550E-49C0-BAA9-AAEB07439AE5}"/>
              </a:ext>
            </a:extLst>
          </p:cNvPr>
          <p:cNvSpPr txBox="1"/>
          <p:nvPr/>
        </p:nvSpPr>
        <p:spPr>
          <a:xfrm>
            <a:off x="702906" y="3749530"/>
            <a:ext cx="806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Perez was the illegitimate son of Tamar and Judah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64063-7A7A-4828-AD3E-4C3008D6428A}"/>
              </a:ext>
            </a:extLst>
          </p:cNvPr>
          <p:cNvSpPr txBox="1"/>
          <p:nvPr/>
        </p:nvSpPr>
        <p:spPr>
          <a:xfrm>
            <a:off x="696692" y="4782114"/>
            <a:ext cx="806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David was the 10</a:t>
            </a:r>
            <a:r>
              <a:rPr lang="en-US" sz="3200" baseline="30000" dirty="0"/>
              <a:t>th</a:t>
            </a:r>
            <a:r>
              <a:rPr lang="en-US" sz="3200" dirty="0"/>
              <a:t> generation from Perez</a:t>
            </a:r>
          </a:p>
        </p:txBody>
      </p:sp>
    </p:spTree>
    <p:extLst>
      <p:ext uri="{BB962C8B-B14F-4D97-AF65-F5344CB8AC3E}">
        <p14:creationId xmlns:p14="http://schemas.microsoft.com/office/powerpoint/2010/main" val="104175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27344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Baker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I grow older, I care less what people think about me and more what God thinks of me.  I expect to be with him much longer than with you.”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20607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colors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better,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 with sleeves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BBCB8-DB90-4276-8CEA-7B0B480632C7}"/>
              </a:ext>
            </a:extLst>
          </p:cNvPr>
          <p:cNvSpPr txBox="1"/>
          <p:nvPr/>
        </p:nvSpPr>
        <p:spPr>
          <a:xfrm>
            <a:off x="702128" y="1292344"/>
            <a:ext cx="7979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ketōnet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passim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from a root meaning of the palm of the hand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sole of the foot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</p:spTree>
    <p:extLst>
      <p:ext uri="{BB962C8B-B14F-4D97-AF65-F5344CB8AC3E}">
        <p14:creationId xmlns:p14="http://schemas.microsoft.com/office/powerpoint/2010/main" val="23087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37-38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Sandy Adams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14 chapters we’re going to embark on a journey with Joseph. We’re going to follow him from the ‘pit,’ to ‘Potiphar’s,’ to ‘prison’ and finally to the ‘palace’ -  and Joseph’s life is a showcase for another ‘P’ and that’s ‘providence,’ for God is sovereign over all situations.”</a:t>
            </a:r>
          </a:p>
        </p:txBody>
      </p:sp>
    </p:spTree>
    <p:extLst>
      <p:ext uri="{BB962C8B-B14F-4D97-AF65-F5344CB8AC3E}">
        <p14:creationId xmlns:p14="http://schemas.microsoft.com/office/powerpoint/2010/main" val="19496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ED03397-3E8A-45AF-BDA0-6895A53C37E7}" vid="{D004A9D4-0B1F-4456-A888-58DB24F3CC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699</TotalTime>
  <Words>484</Words>
  <Application>Microsoft Office PowerPoint</Application>
  <PresentationFormat>On-screen Show (4:3)</PresentationFormat>
  <Paragraphs>71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Duralith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9</cp:revision>
  <dcterms:created xsi:type="dcterms:W3CDTF">2019-05-13T15:04:10Z</dcterms:created>
  <dcterms:modified xsi:type="dcterms:W3CDTF">2019-05-15T22:48:09Z</dcterms:modified>
</cp:coreProperties>
</file>